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2.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4.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7.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23.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24.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25.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26.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27.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28.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29.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30.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31.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32.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33.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34.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35.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36.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37.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38.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39.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theme/theme40.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41.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theme/theme42.xml" ContentType="application/vnd.openxmlformats-officedocument.theme+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43.xml" ContentType="application/vnd.openxmlformats-officedocument.theme+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44.xml" ContentType="application/vnd.openxmlformats-officedocument.theme+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theme/theme45.xml" ContentType="application/vnd.openxmlformats-officedocument.theme+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46.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theme/theme47.xml" ContentType="application/vnd.openxmlformats-officedocument.theme+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theme/theme48.xml" ContentType="application/vnd.openxmlformats-officedocument.theme+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theme/theme49.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50.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10.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810" r:id="rId2"/>
    <p:sldMasterId id="2147483750" r:id="rId3"/>
    <p:sldMasterId id="2147483862" r:id="rId4"/>
    <p:sldMasterId id="2147483882" r:id="rId5"/>
    <p:sldMasterId id="2147483902" r:id="rId6"/>
    <p:sldMasterId id="2147483922" r:id="rId7"/>
    <p:sldMasterId id="2147483942" r:id="rId8"/>
    <p:sldMasterId id="2147483950" r:id="rId9"/>
    <p:sldMasterId id="2147483972" r:id="rId10"/>
    <p:sldMasterId id="2147483993" r:id="rId11"/>
    <p:sldMasterId id="2147484014" r:id="rId12"/>
    <p:sldMasterId id="2147484034" r:id="rId13"/>
    <p:sldMasterId id="2147484042" r:id="rId14"/>
    <p:sldMasterId id="2147484062" r:id="rId15"/>
    <p:sldMasterId id="2147484082" r:id="rId16"/>
    <p:sldMasterId id="2147484092" r:id="rId17"/>
    <p:sldMasterId id="2147484112" r:id="rId18"/>
    <p:sldMasterId id="2147484134" r:id="rId19"/>
    <p:sldMasterId id="2147484154" r:id="rId20"/>
    <p:sldMasterId id="2147484174" r:id="rId21"/>
    <p:sldMasterId id="2147484195" r:id="rId22"/>
    <p:sldMasterId id="2147484216" r:id="rId23"/>
    <p:sldMasterId id="2147484239" r:id="rId24"/>
    <p:sldMasterId id="2147484260" r:id="rId25"/>
    <p:sldMasterId id="2147484280" r:id="rId26"/>
    <p:sldMasterId id="2147484305" r:id="rId27"/>
    <p:sldMasterId id="2147484329" r:id="rId28"/>
    <p:sldMasterId id="2147484351" r:id="rId29"/>
    <p:sldMasterId id="2147484355" r:id="rId30"/>
    <p:sldMasterId id="2147484375" r:id="rId31"/>
    <p:sldMasterId id="2147484397" r:id="rId32"/>
    <p:sldMasterId id="2147484404" r:id="rId33"/>
    <p:sldMasterId id="2147484412" r:id="rId34"/>
    <p:sldMasterId id="2147484439" r:id="rId35"/>
    <p:sldMasterId id="2147484460" r:id="rId36"/>
    <p:sldMasterId id="2147484481" r:id="rId37"/>
    <p:sldMasterId id="2147484503" r:id="rId38"/>
    <p:sldMasterId id="2147484524" r:id="rId39"/>
    <p:sldMasterId id="2147484530" r:id="rId40"/>
    <p:sldMasterId id="2147484550" r:id="rId41"/>
    <p:sldMasterId id="2147484571" r:id="rId42"/>
    <p:sldMasterId id="2147484592" r:id="rId43"/>
    <p:sldMasterId id="2147484612" r:id="rId44"/>
    <p:sldMasterId id="2147484633" r:id="rId45"/>
    <p:sldMasterId id="2147484663" r:id="rId46"/>
    <p:sldMasterId id="2147484684" r:id="rId47"/>
    <p:sldMasterId id="2147484688" r:id="rId48"/>
    <p:sldMasterId id="2147484708" r:id="rId49"/>
    <p:sldMasterId id="2147484730" r:id="rId50"/>
    <p:sldMasterId id="2147484740" r:id="rId51"/>
  </p:sldMasterIdLst>
  <p:notesMasterIdLst>
    <p:notesMasterId r:id="rId165"/>
  </p:notesMasterIdLst>
  <p:handoutMasterIdLst>
    <p:handoutMasterId r:id="rId166"/>
  </p:handoutMasterIdLst>
  <p:sldIdLst>
    <p:sldId id="842" r:id="rId52"/>
    <p:sldId id="844" r:id="rId53"/>
    <p:sldId id="846" r:id="rId54"/>
    <p:sldId id="847" r:id="rId55"/>
    <p:sldId id="848" r:id="rId56"/>
    <p:sldId id="849" r:id="rId57"/>
    <p:sldId id="941" r:id="rId58"/>
    <p:sldId id="942" r:id="rId59"/>
    <p:sldId id="943" r:id="rId60"/>
    <p:sldId id="947" r:id="rId61"/>
    <p:sldId id="916" r:id="rId62"/>
    <p:sldId id="852" r:id="rId63"/>
    <p:sldId id="1035" r:id="rId64"/>
    <p:sldId id="853" r:id="rId65"/>
    <p:sldId id="1036" r:id="rId66"/>
    <p:sldId id="855" r:id="rId67"/>
    <p:sldId id="958" r:id="rId68"/>
    <p:sldId id="959" r:id="rId69"/>
    <p:sldId id="960" r:id="rId70"/>
    <p:sldId id="961" r:id="rId71"/>
    <p:sldId id="962" r:id="rId72"/>
    <p:sldId id="963" r:id="rId73"/>
    <p:sldId id="964" r:id="rId74"/>
    <p:sldId id="965" r:id="rId75"/>
    <p:sldId id="966" r:id="rId76"/>
    <p:sldId id="967" r:id="rId77"/>
    <p:sldId id="859" r:id="rId78"/>
    <p:sldId id="1037" r:id="rId79"/>
    <p:sldId id="1038" r:id="rId80"/>
    <p:sldId id="1039" r:id="rId81"/>
    <p:sldId id="1040" r:id="rId82"/>
    <p:sldId id="1041" r:id="rId83"/>
    <p:sldId id="968" r:id="rId84"/>
    <p:sldId id="1087" r:id="rId85"/>
    <p:sldId id="969" r:id="rId86"/>
    <p:sldId id="970" r:id="rId87"/>
    <p:sldId id="971" r:id="rId88"/>
    <p:sldId id="972" r:id="rId89"/>
    <p:sldId id="974" r:id="rId90"/>
    <p:sldId id="953" r:id="rId91"/>
    <p:sldId id="954" r:id="rId92"/>
    <p:sldId id="955" r:id="rId93"/>
    <p:sldId id="956" r:id="rId94"/>
    <p:sldId id="957" r:id="rId95"/>
    <p:sldId id="868" r:id="rId96"/>
    <p:sldId id="1043" r:id="rId97"/>
    <p:sldId id="950" r:id="rId98"/>
    <p:sldId id="951" r:id="rId99"/>
    <p:sldId id="1044" r:id="rId100"/>
    <p:sldId id="952" r:id="rId101"/>
    <p:sldId id="871" r:id="rId102"/>
    <p:sldId id="975" r:id="rId103"/>
    <p:sldId id="976" r:id="rId104"/>
    <p:sldId id="977" r:id="rId105"/>
    <p:sldId id="978" r:id="rId106"/>
    <p:sldId id="979" r:id="rId107"/>
    <p:sldId id="980" r:id="rId108"/>
    <p:sldId id="981" r:id="rId109"/>
    <p:sldId id="982" r:id="rId110"/>
    <p:sldId id="983" r:id="rId111"/>
    <p:sldId id="1052" r:id="rId112"/>
    <p:sldId id="1053" r:id="rId113"/>
    <p:sldId id="1054" r:id="rId114"/>
    <p:sldId id="1055" r:id="rId115"/>
    <p:sldId id="1056" r:id="rId116"/>
    <p:sldId id="1057" r:id="rId117"/>
    <p:sldId id="1058" r:id="rId118"/>
    <p:sldId id="1059" r:id="rId119"/>
    <p:sldId id="1060" r:id="rId120"/>
    <p:sldId id="877" r:id="rId121"/>
    <p:sldId id="878" r:id="rId122"/>
    <p:sldId id="936" r:id="rId123"/>
    <p:sldId id="937" r:id="rId124"/>
    <p:sldId id="939" r:id="rId125"/>
    <p:sldId id="940" r:id="rId126"/>
    <p:sldId id="935" r:id="rId127"/>
    <p:sldId id="1068" r:id="rId128"/>
    <p:sldId id="1069" r:id="rId129"/>
    <p:sldId id="1070" r:id="rId130"/>
    <p:sldId id="1071" r:id="rId131"/>
    <p:sldId id="1072" r:id="rId132"/>
    <p:sldId id="1073" r:id="rId133"/>
    <p:sldId id="1074" r:id="rId134"/>
    <p:sldId id="1075" r:id="rId135"/>
    <p:sldId id="1076" r:id="rId136"/>
    <p:sldId id="880" r:id="rId137"/>
    <p:sldId id="1061" r:id="rId138"/>
    <p:sldId id="1062" r:id="rId139"/>
    <p:sldId id="1063" r:id="rId140"/>
    <p:sldId id="1064" r:id="rId141"/>
    <p:sldId id="1065" r:id="rId142"/>
    <p:sldId id="1066" r:id="rId143"/>
    <p:sldId id="1067" r:id="rId144"/>
    <p:sldId id="1077" r:id="rId145"/>
    <p:sldId id="1078" r:id="rId146"/>
    <p:sldId id="1079" r:id="rId147"/>
    <p:sldId id="1080" r:id="rId148"/>
    <p:sldId id="1081" r:id="rId149"/>
    <p:sldId id="1082" r:id="rId150"/>
    <p:sldId id="1083" r:id="rId151"/>
    <p:sldId id="1084" r:id="rId152"/>
    <p:sldId id="1085" r:id="rId153"/>
    <p:sldId id="1086" r:id="rId154"/>
    <p:sldId id="1019" r:id="rId155"/>
    <p:sldId id="1021" r:id="rId156"/>
    <p:sldId id="1023" r:id="rId157"/>
    <p:sldId id="1024" r:id="rId158"/>
    <p:sldId id="1003" r:id="rId159"/>
    <p:sldId id="1004" r:id="rId160"/>
    <p:sldId id="1005" r:id="rId161"/>
    <p:sldId id="1006" r:id="rId162"/>
    <p:sldId id="1089" r:id="rId163"/>
    <p:sldId id="902" r:id="rId164"/>
  </p:sldIdLst>
  <p:sldSz cx="9144000" cy="5143500" type="screen16x9"/>
  <p:notesSz cx="9942513" cy="6811963"/>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300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15:guide id="1" orient="horz" pos="2146" userDrawn="1">
          <p15:clr>
            <a:srgbClr val="A4A3A4"/>
          </p15:clr>
        </p15:guide>
        <p15:guide id="2" pos="313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genald Kramer" initials="R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8" autoAdjust="0"/>
    <p:restoredTop sz="93211" autoAdjust="0"/>
  </p:normalViewPr>
  <p:slideViewPr>
    <p:cSldViewPr>
      <p:cViewPr varScale="1">
        <p:scale>
          <a:sx n="76" d="100"/>
          <a:sy n="76" d="100"/>
        </p:scale>
        <p:origin x="849" y="69"/>
      </p:cViewPr>
      <p:guideLst>
        <p:guide orient="horz" pos="1872"/>
        <p:guide pos="3000"/>
        <p:guide orient="horz" pos="1620"/>
        <p:guide pos="2880"/>
      </p:guideLst>
    </p:cSldViewPr>
  </p:slideViewPr>
  <p:outlineViewPr>
    <p:cViewPr>
      <p:scale>
        <a:sx n="33" d="100"/>
        <a:sy n="33" d="100"/>
      </p:scale>
      <p:origin x="0" y="5292"/>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guide orient="horz" pos="2146"/>
        <p:guide pos="313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2.xml"/><Relationship Id="rId68" Type="http://schemas.openxmlformats.org/officeDocument/2006/relationships/slide" Target="slides/slide17.xml"/><Relationship Id="rId84" Type="http://schemas.openxmlformats.org/officeDocument/2006/relationships/slide" Target="slides/slide33.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38" Type="http://schemas.openxmlformats.org/officeDocument/2006/relationships/slide" Target="slides/slide87.xml"/><Relationship Id="rId154" Type="http://schemas.openxmlformats.org/officeDocument/2006/relationships/slide" Target="slides/slide103.xml"/><Relationship Id="rId159" Type="http://schemas.openxmlformats.org/officeDocument/2006/relationships/slide" Target="slides/slide108.xml"/><Relationship Id="rId170"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5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2.xml"/><Relationship Id="rId58" Type="http://schemas.openxmlformats.org/officeDocument/2006/relationships/slide" Target="slides/slide7.xml"/><Relationship Id="rId74" Type="http://schemas.openxmlformats.org/officeDocument/2006/relationships/slide" Target="slides/slide23.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28" Type="http://schemas.openxmlformats.org/officeDocument/2006/relationships/slide" Target="slides/slide77.xml"/><Relationship Id="rId144" Type="http://schemas.openxmlformats.org/officeDocument/2006/relationships/slide" Target="slides/slide93.xml"/><Relationship Id="rId149" Type="http://schemas.openxmlformats.org/officeDocument/2006/relationships/slide" Target="slides/slide98.xml"/><Relationship Id="rId5" Type="http://schemas.openxmlformats.org/officeDocument/2006/relationships/slideMaster" Target="slideMasters/slideMaster5.xml"/><Relationship Id="rId90" Type="http://schemas.openxmlformats.org/officeDocument/2006/relationships/slide" Target="slides/slide39.xml"/><Relationship Id="rId95" Type="http://schemas.openxmlformats.org/officeDocument/2006/relationships/slide" Target="slides/slide44.xml"/><Relationship Id="rId160" Type="http://schemas.openxmlformats.org/officeDocument/2006/relationships/slide" Target="slides/slide109.xml"/><Relationship Id="rId165"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3.xml"/><Relationship Id="rId69" Type="http://schemas.openxmlformats.org/officeDocument/2006/relationships/slide" Target="slides/slide18.xml"/><Relationship Id="rId113" Type="http://schemas.openxmlformats.org/officeDocument/2006/relationships/slide" Target="slides/slide62.xml"/><Relationship Id="rId118" Type="http://schemas.openxmlformats.org/officeDocument/2006/relationships/slide" Target="slides/slide67.xml"/><Relationship Id="rId134" Type="http://schemas.openxmlformats.org/officeDocument/2006/relationships/slide" Target="slides/slide83.xml"/><Relationship Id="rId139" Type="http://schemas.openxmlformats.org/officeDocument/2006/relationships/slide" Target="slides/slide88.xml"/><Relationship Id="rId80" Type="http://schemas.openxmlformats.org/officeDocument/2006/relationships/slide" Target="slides/slide29.xml"/><Relationship Id="rId85" Type="http://schemas.openxmlformats.org/officeDocument/2006/relationships/slide" Target="slides/slide34.xml"/><Relationship Id="rId150" Type="http://schemas.openxmlformats.org/officeDocument/2006/relationships/slide" Target="slides/slide99.xml"/><Relationship Id="rId155" Type="http://schemas.openxmlformats.org/officeDocument/2006/relationships/slide" Target="slides/slide104.xml"/><Relationship Id="rId171"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08" Type="http://schemas.openxmlformats.org/officeDocument/2006/relationships/slide" Target="slides/slide57.xml"/><Relationship Id="rId124" Type="http://schemas.openxmlformats.org/officeDocument/2006/relationships/slide" Target="slides/slide73.xml"/><Relationship Id="rId129" Type="http://schemas.openxmlformats.org/officeDocument/2006/relationships/slide" Target="slides/slide78.xml"/><Relationship Id="rId54" Type="http://schemas.openxmlformats.org/officeDocument/2006/relationships/slide" Target="slides/slide3.xml"/><Relationship Id="rId70" Type="http://schemas.openxmlformats.org/officeDocument/2006/relationships/slide" Target="slides/slide19.xml"/><Relationship Id="rId75" Type="http://schemas.openxmlformats.org/officeDocument/2006/relationships/slide" Target="slides/slide24.xml"/><Relationship Id="rId91" Type="http://schemas.openxmlformats.org/officeDocument/2006/relationships/slide" Target="slides/slide40.xml"/><Relationship Id="rId96" Type="http://schemas.openxmlformats.org/officeDocument/2006/relationships/slide" Target="slides/slide45.xml"/><Relationship Id="rId140" Type="http://schemas.openxmlformats.org/officeDocument/2006/relationships/slide" Target="slides/slide89.xml"/><Relationship Id="rId145" Type="http://schemas.openxmlformats.org/officeDocument/2006/relationships/slide" Target="slides/slide94.xml"/><Relationship Id="rId161" Type="http://schemas.openxmlformats.org/officeDocument/2006/relationships/slide" Target="slides/slide11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6.xml"/><Relationship Id="rId106" Type="http://schemas.openxmlformats.org/officeDocument/2006/relationships/slide" Target="slides/slide55.xml"/><Relationship Id="rId114" Type="http://schemas.openxmlformats.org/officeDocument/2006/relationships/slide" Target="slides/slide63.xml"/><Relationship Id="rId119" Type="http://schemas.openxmlformats.org/officeDocument/2006/relationships/slide" Target="slides/slide68.xml"/><Relationship Id="rId127"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1.xml"/><Relationship Id="rId60" Type="http://schemas.openxmlformats.org/officeDocument/2006/relationships/slide" Target="slides/slide9.xml"/><Relationship Id="rId65" Type="http://schemas.openxmlformats.org/officeDocument/2006/relationships/slide" Target="slides/slide14.xml"/><Relationship Id="rId73" Type="http://schemas.openxmlformats.org/officeDocument/2006/relationships/slide" Target="slides/slide22.xml"/><Relationship Id="rId78" Type="http://schemas.openxmlformats.org/officeDocument/2006/relationships/slide" Target="slides/slide27.xml"/><Relationship Id="rId81" Type="http://schemas.openxmlformats.org/officeDocument/2006/relationships/slide" Target="slides/slide30.xml"/><Relationship Id="rId86" Type="http://schemas.openxmlformats.org/officeDocument/2006/relationships/slide" Target="slides/slide35.xml"/><Relationship Id="rId94" Type="http://schemas.openxmlformats.org/officeDocument/2006/relationships/slide" Target="slides/slide43.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30" Type="http://schemas.openxmlformats.org/officeDocument/2006/relationships/slide" Target="slides/slide79.xml"/><Relationship Id="rId135" Type="http://schemas.openxmlformats.org/officeDocument/2006/relationships/slide" Target="slides/slide84.xml"/><Relationship Id="rId143" Type="http://schemas.openxmlformats.org/officeDocument/2006/relationships/slide" Target="slides/slide92.xml"/><Relationship Id="rId148" Type="http://schemas.openxmlformats.org/officeDocument/2006/relationships/slide" Target="slides/slide97.xml"/><Relationship Id="rId151" Type="http://schemas.openxmlformats.org/officeDocument/2006/relationships/slide" Target="slides/slide100.xml"/><Relationship Id="rId156" Type="http://schemas.openxmlformats.org/officeDocument/2006/relationships/slide" Target="slides/slide105.xml"/><Relationship Id="rId164" Type="http://schemas.openxmlformats.org/officeDocument/2006/relationships/slide" Target="slides/slide113.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8.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04" Type="http://schemas.openxmlformats.org/officeDocument/2006/relationships/slide" Target="slides/slide53.xml"/><Relationship Id="rId120" Type="http://schemas.openxmlformats.org/officeDocument/2006/relationships/slide" Target="slides/slide69.xml"/><Relationship Id="rId125" Type="http://schemas.openxmlformats.org/officeDocument/2006/relationships/slide" Target="slides/slide74.xml"/><Relationship Id="rId141" Type="http://schemas.openxmlformats.org/officeDocument/2006/relationships/slide" Target="slides/slide90.xml"/><Relationship Id="rId146" Type="http://schemas.openxmlformats.org/officeDocument/2006/relationships/slide" Target="slides/slide95.xml"/><Relationship Id="rId16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20.xml"/><Relationship Id="rId92" Type="http://schemas.openxmlformats.org/officeDocument/2006/relationships/slide" Target="slides/slide41.xml"/><Relationship Id="rId162" Type="http://schemas.openxmlformats.org/officeDocument/2006/relationships/slide" Target="slides/slide11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15" Type="http://schemas.openxmlformats.org/officeDocument/2006/relationships/slide" Target="slides/slide64.xml"/><Relationship Id="rId131" Type="http://schemas.openxmlformats.org/officeDocument/2006/relationships/slide" Target="slides/slide80.xml"/><Relationship Id="rId136" Type="http://schemas.openxmlformats.org/officeDocument/2006/relationships/slide" Target="slides/slide85.xml"/><Relationship Id="rId157" Type="http://schemas.openxmlformats.org/officeDocument/2006/relationships/slide" Target="slides/slide106.xml"/><Relationship Id="rId61" Type="http://schemas.openxmlformats.org/officeDocument/2006/relationships/slide" Target="slides/slide10.xml"/><Relationship Id="rId82" Type="http://schemas.openxmlformats.org/officeDocument/2006/relationships/slide" Target="slides/slide31.xml"/><Relationship Id="rId152" Type="http://schemas.openxmlformats.org/officeDocument/2006/relationships/slide" Target="slides/slide10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DC7C04-0286-B848-8DA6-E0536BB30DD2}" type="doc">
      <dgm:prSet loTypeId="urn:microsoft.com/office/officeart/2005/8/layout/venn1" loCatId="" qsTypeId="urn:microsoft.com/office/officeart/2005/8/quickstyle/3D3" qsCatId="3D" csTypeId="urn:microsoft.com/office/officeart/2005/8/colors/colorful3" csCatId="colorful" phldr="1"/>
      <dgm:spPr/>
    </dgm:pt>
    <dgm:pt modelId="{DBBE2434-CCCF-9246-A523-EADF039DBBDD}">
      <dgm:prSet phldrT="[Text]" custT="1"/>
      <dgm:spPr/>
      <dgm:t>
        <a:bodyPr/>
        <a:lstStyle/>
        <a:p>
          <a:r>
            <a:rPr lang="en-GB" sz="1200" dirty="0" smtClean="0"/>
            <a:t>Retail</a:t>
          </a:r>
          <a:endParaRPr lang="en-GB" sz="1600" dirty="0"/>
        </a:p>
      </dgm:t>
    </dgm:pt>
    <dgm:pt modelId="{9E5B17F9-B081-B549-BF97-CFBF27B663AD}" type="parTrans" cxnId="{4C65AB93-0410-A54B-8959-E0DDA9544927}">
      <dgm:prSet/>
      <dgm:spPr/>
      <dgm:t>
        <a:bodyPr/>
        <a:lstStyle/>
        <a:p>
          <a:endParaRPr lang="en-GB"/>
        </a:p>
      </dgm:t>
    </dgm:pt>
    <dgm:pt modelId="{3C91EC76-A5A2-9348-875D-6E1795B6623F}" type="sibTrans" cxnId="{4C65AB93-0410-A54B-8959-E0DDA9544927}">
      <dgm:prSet/>
      <dgm:spPr/>
      <dgm:t>
        <a:bodyPr/>
        <a:lstStyle/>
        <a:p>
          <a:endParaRPr lang="en-GB"/>
        </a:p>
      </dgm:t>
    </dgm:pt>
    <dgm:pt modelId="{E21C60BA-7E35-4D4B-A442-621FC0D56EA6}">
      <dgm:prSet phldrT="[Text]" custT="1"/>
      <dgm:spPr/>
      <dgm:t>
        <a:bodyPr/>
        <a:lstStyle/>
        <a:p>
          <a:r>
            <a:rPr lang="en-GB" sz="1200" dirty="0" smtClean="0"/>
            <a:t>Regulation</a:t>
          </a:r>
          <a:endParaRPr lang="en-GB" sz="1200" dirty="0"/>
        </a:p>
      </dgm:t>
    </dgm:pt>
    <dgm:pt modelId="{D84D80D1-DA8F-E746-B5C2-9A68D56C7832}" type="parTrans" cxnId="{49FEE291-1AE5-9C44-A151-E32CC8F2499E}">
      <dgm:prSet/>
      <dgm:spPr/>
      <dgm:t>
        <a:bodyPr/>
        <a:lstStyle/>
        <a:p>
          <a:endParaRPr lang="en-GB"/>
        </a:p>
      </dgm:t>
    </dgm:pt>
    <dgm:pt modelId="{DA7EA55E-C325-2F40-B4B4-23EE3C498BDB}" type="sibTrans" cxnId="{49FEE291-1AE5-9C44-A151-E32CC8F2499E}">
      <dgm:prSet/>
      <dgm:spPr/>
      <dgm:t>
        <a:bodyPr/>
        <a:lstStyle/>
        <a:p>
          <a:endParaRPr lang="en-GB"/>
        </a:p>
      </dgm:t>
    </dgm:pt>
    <dgm:pt modelId="{054EB1EA-5006-394E-934D-1234957C2D96}">
      <dgm:prSet phldrT="[Text]" custT="1"/>
      <dgm:spPr/>
      <dgm:t>
        <a:bodyPr/>
        <a:lstStyle/>
        <a:p>
          <a:r>
            <a:rPr lang="en-GB" sz="1200" dirty="0" smtClean="0"/>
            <a:t>Technology</a:t>
          </a:r>
        </a:p>
      </dgm:t>
    </dgm:pt>
    <dgm:pt modelId="{035BD7A3-49A2-604A-9290-744C996C78FE}" type="parTrans" cxnId="{82AD174C-F293-BD47-8E48-2B41EA3B22C5}">
      <dgm:prSet/>
      <dgm:spPr/>
      <dgm:t>
        <a:bodyPr/>
        <a:lstStyle/>
        <a:p>
          <a:endParaRPr lang="en-GB"/>
        </a:p>
      </dgm:t>
    </dgm:pt>
    <dgm:pt modelId="{EFFF9E55-1BB8-9542-AB1A-5DACE99B6623}" type="sibTrans" cxnId="{82AD174C-F293-BD47-8E48-2B41EA3B22C5}">
      <dgm:prSet/>
      <dgm:spPr/>
      <dgm:t>
        <a:bodyPr/>
        <a:lstStyle/>
        <a:p>
          <a:endParaRPr lang="en-GB"/>
        </a:p>
      </dgm:t>
    </dgm:pt>
    <dgm:pt modelId="{4D48B449-391C-A14F-8B9D-1F579DFC054C}">
      <dgm:prSet phldrT="[Text]" custT="1"/>
      <dgm:spPr/>
      <dgm:t>
        <a:bodyPr/>
        <a:lstStyle/>
        <a:p>
          <a:r>
            <a:rPr lang="en-GB" sz="1200" dirty="0" smtClean="0"/>
            <a:t>Healthcare</a:t>
          </a:r>
          <a:endParaRPr lang="en-GB" sz="1200" dirty="0"/>
        </a:p>
      </dgm:t>
    </dgm:pt>
    <dgm:pt modelId="{3DF8833B-3D57-1944-92D2-F5BFA3AD1D42}" type="parTrans" cxnId="{2A10A314-444F-1E46-A86F-66809FB5367F}">
      <dgm:prSet/>
      <dgm:spPr/>
      <dgm:t>
        <a:bodyPr/>
        <a:lstStyle/>
        <a:p>
          <a:endParaRPr lang="en-GB"/>
        </a:p>
      </dgm:t>
    </dgm:pt>
    <dgm:pt modelId="{464CFDE1-3D8B-7D46-A044-0A662232D91D}" type="sibTrans" cxnId="{2A10A314-444F-1E46-A86F-66809FB5367F}">
      <dgm:prSet/>
      <dgm:spPr/>
      <dgm:t>
        <a:bodyPr/>
        <a:lstStyle/>
        <a:p>
          <a:endParaRPr lang="en-GB"/>
        </a:p>
      </dgm:t>
    </dgm:pt>
    <dgm:pt modelId="{AF439814-C62C-D24B-A1B7-245BE0A3A661}">
      <dgm:prSet phldrT="[Text]" custT="1"/>
      <dgm:spPr/>
      <dgm:t>
        <a:bodyPr/>
        <a:lstStyle/>
        <a:p>
          <a:r>
            <a:rPr lang="en-GB" sz="1200" dirty="0" smtClean="0"/>
            <a:t>T&amp;L</a:t>
          </a:r>
          <a:endParaRPr lang="en-GB" sz="1200" dirty="0"/>
        </a:p>
      </dgm:t>
    </dgm:pt>
    <dgm:pt modelId="{E29D39E1-8C16-E644-8AD9-C32D04EE9AAA}" type="parTrans" cxnId="{CFCEB67E-533A-8047-9507-ED109CA6F55E}">
      <dgm:prSet/>
      <dgm:spPr/>
      <dgm:t>
        <a:bodyPr/>
        <a:lstStyle/>
        <a:p>
          <a:endParaRPr lang="en-GB"/>
        </a:p>
      </dgm:t>
    </dgm:pt>
    <dgm:pt modelId="{B33A3831-614C-E24A-8D8A-FE97673CEAE3}" type="sibTrans" cxnId="{CFCEB67E-533A-8047-9507-ED109CA6F55E}">
      <dgm:prSet/>
      <dgm:spPr/>
      <dgm:t>
        <a:bodyPr/>
        <a:lstStyle/>
        <a:p>
          <a:endParaRPr lang="en-GB"/>
        </a:p>
      </dgm:t>
    </dgm:pt>
    <dgm:pt modelId="{1871487E-5A4D-5B41-9EE8-3BD8F0C4D90F}" type="pres">
      <dgm:prSet presAssocID="{98DC7C04-0286-B848-8DA6-E0536BB30DD2}" presName="compositeShape" presStyleCnt="0">
        <dgm:presLayoutVars>
          <dgm:chMax val="7"/>
          <dgm:dir/>
          <dgm:resizeHandles val="exact"/>
        </dgm:presLayoutVars>
      </dgm:prSet>
      <dgm:spPr/>
    </dgm:pt>
    <dgm:pt modelId="{5253DAF8-71E2-2946-93D0-61992E1CD036}" type="pres">
      <dgm:prSet presAssocID="{DBBE2434-CCCF-9246-A523-EADF039DBBDD}" presName="circ1" presStyleLbl="vennNode1" presStyleIdx="0" presStyleCnt="5" custLinFactNeighborX="-32539"/>
      <dgm:spPr/>
      <dgm:t>
        <a:bodyPr/>
        <a:lstStyle/>
        <a:p>
          <a:endParaRPr lang="en-GB"/>
        </a:p>
      </dgm:t>
    </dgm:pt>
    <dgm:pt modelId="{2CBB64E1-3090-6447-AC27-F3CB35C5E3DD}" type="pres">
      <dgm:prSet presAssocID="{DBBE2434-CCCF-9246-A523-EADF039DBBDD}" presName="circ1Tx" presStyleLbl="revTx" presStyleIdx="0" presStyleCnt="0" custFlipHor="1" custScaleX="33918" custScaleY="29269" custLinFactY="595" custLinFactNeighborX="-27374" custLinFactNeighborY="100000">
        <dgm:presLayoutVars>
          <dgm:chMax val="0"/>
          <dgm:chPref val="0"/>
          <dgm:bulletEnabled val="1"/>
        </dgm:presLayoutVars>
      </dgm:prSet>
      <dgm:spPr/>
      <dgm:t>
        <a:bodyPr/>
        <a:lstStyle/>
        <a:p>
          <a:endParaRPr lang="en-GB"/>
        </a:p>
      </dgm:t>
    </dgm:pt>
    <dgm:pt modelId="{454E94CA-90EE-CB40-9C28-FE2422879981}" type="pres">
      <dgm:prSet presAssocID="{4D48B449-391C-A14F-8B9D-1F579DFC054C}" presName="circ2" presStyleLbl="vennNode1" presStyleIdx="1" presStyleCnt="5" custLinFactNeighborX="-32539"/>
      <dgm:spPr/>
    </dgm:pt>
    <dgm:pt modelId="{757BEA8D-4D1E-3843-B1AB-F1E29917AFF8}" type="pres">
      <dgm:prSet presAssocID="{4D48B449-391C-A14F-8B9D-1F579DFC054C}" presName="circ2Tx" presStyleLbl="revTx" presStyleIdx="0" presStyleCnt="0" custScaleX="42917" custScaleY="13642" custLinFactX="-10102" custLinFactNeighborX="-100000" custLinFactNeighborY="41090">
        <dgm:presLayoutVars>
          <dgm:chMax val="0"/>
          <dgm:chPref val="0"/>
          <dgm:bulletEnabled val="1"/>
        </dgm:presLayoutVars>
      </dgm:prSet>
      <dgm:spPr/>
      <dgm:t>
        <a:bodyPr/>
        <a:lstStyle/>
        <a:p>
          <a:endParaRPr lang="en-GB"/>
        </a:p>
      </dgm:t>
    </dgm:pt>
    <dgm:pt modelId="{A9D63004-35AA-7F48-9493-301FB7E35257}" type="pres">
      <dgm:prSet presAssocID="{AF439814-C62C-D24B-A1B7-245BE0A3A661}" presName="circ3" presStyleLbl="vennNode1" presStyleIdx="2" presStyleCnt="5" custLinFactNeighborX="-32539"/>
      <dgm:spPr/>
    </dgm:pt>
    <dgm:pt modelId="{E3A810CF-D8C4-C34F-92D7-2D356B4C3FFB}" type="pres">
      <dgm:prSet presAssocID="{AF439814-C62C-D24B-A1B7-245BE0A3A661}" presName="circ3Tx" presStyleLbl="revTx" presStyleIdx="0" presStyleCnt="0" custScaleX="23329" custScaleY="24807" custLinFactX="-18780" custLinFactNeighborX="-100000" custLinFactNeighborY="-27751">
        <dgm:presLayoutVars>
          <dgm:chMax val="0"/>
          <dgm:chPref val="0"/>
          <dgm:bulletEnabled val="1"/>
        </dgm:presLayoutVars>
      </dgm:prSet>
      <dgm:spPr/>
      <dgm:t>
        <a:bodyPr/>
        <a:lstStyle/>
        <a:p>
          <a:endParaRPr lang="en-GB"/>
        </a:p>
      </dgm:t>
    </dgm:pt>
    <dgm:pt modelId="{FA7D9E7A-B7D3-6441-B948-6C495EA93531}" type="pres">
      <dgm:prSet presAssocID="{E21C60BA-7E35-4D4B-A442-621FC0D56EA6}" presName="circ4" presStyleLbl="vennNode1" presStyleIdx="3" presStyleCnt="5" custLinFactNeighborX="-32539"/>
      <dgm:spPr/>
    </dgm:pt>
    <dgm:pt modelId="{558E6DAF-135A-574F-B632-44D86CA02D58}" type="pres">
      <dgm:prSet presAssocID="{E21C60BA-7E35-4D4B-A442-621FC0D56EA6}" presName="circ4Tx" presStyleLbl="revTx" presStyleIdx="0" presStyleCnt="0" custScaleX="45818" custScaleY="18807" custLinFactNeighborX="51078" custLinFactNeighborY="-43709">
        <dgm:presLayoutVars>
          <dgm:chMax val="0"/>
          <dgm:chPref val="0"/>
          <dgm:bulletEnabled val="1"/>
        </dgm:presLayoutVars>
      </dgm:prSet>
      <dgm:spPr/>
      <dgm:t>
        <a:bodyPr/>
        <a:lstStyle/>
        <a:p>
          <a:endParaRPr lang="en-GB"/>
        </a:p>
      </dgm:t>
    </dgm:pt>
    <dgm:pt modelId="{C1C66F91-8FAD-1F4A-8392-25F302E0D00C}" type="pres">
      <dgm:prSet presAssocID="{054EB1EA-5006-394E-934D-1234957C2D96}" presName="circ5" presStyleLbl="vennNode1" presStyleIdx="4" presStyleCnt="5" custLinFactNeighborX="-32539"/>
      <dgm:spPr/>
    </dgm:pt>
    <dgm:pt modelId="{840E257C-3982-E740-92C1-1CEEA3B369F1}" type="pres">
      <dgm:prSet presAssocID="{054EB1EA-5006-394E-934D-1234957C2D96}" presName="circ5Tx" presStyleLbl="revTx" presStyleIdx="0" presStyleCnt="0" custScaleX="46575" custScaleY="13737" custLinFactNeighborX="47588" custLinFactNeighborY="41120">
        <dgm:presLayoutVars>
          <dgm:chMax val="0"/>
          <dgm:chPref val="0"/>
          <dgm:bulletEnabled val="1"/>
        </dgm:presLayoutVars>
      </dgm:prSet>
      <dgm:spPr/>
      <dgm:t>
        <a:bodyPr/>
        <a:lstStyle/>
        <a:p>
          <a:endParaRPr lang="en-GB"/>
        </a:p>
      </dgm:t>
    </dgm:pt>
  </dgm:ptLst>
  <dgm:cxnLst>
    <dgm:cxn modelId="{7333D877-719B-8041-9DF1-9CE8B59D5D25}" type="presOf" srcId="{E21C60BA-7E35-4D4B-A442-621FC0D56EA6}" destId="{558E6DAF-135A-574F-B632-44D86CA02D58}" srcOrd="0" destOrd="0" presId="urn:microsoft.com/office/officeart/2005/8/layout/venn1"/>
    <dgm:cxn modelId="{CFCEB67E-533A-8047-9507-ED109CA6F55E}" srcId="{98DC7C04-0286-B848-8DA6-E0536BB30DD2}" destId="{AF439814-C62C-D24B-A1B7-245BE0A3A661}" srcOrd="2" destOrd="0" parTransId="{E29D39E1-8C16-E644-8AD9-C32D04EE9AAA}" sibTransId="{B33A3831-614C-E24A-8D8A-FE97673CEAE3}"/>
    <dgm:cxn modelId="{2820045C-347D-3C4E-935B-A9031AFC37D9}" type="presOf" srcId="{054EB1EA-5006-394E-934D-1234957C2D96}" destId="{840E257C-3982-E740-92C1-1CEEA3B369F1}" srcOrd="0" destOrd="0" presId="urn:microsoft.com/office/officeart/2005/8/layout/venn1"/>
    <dgm:cxn modelId="{2A10A314-444F-1E46-A86F-66809FB5367F}" srcId="{98DC7C04-0286-B848-8DA6-E0536BB30DD2}" destId="{4D48B449-391C-A14F-8B9D-1F579DFC054C}" srcOrd="1" destOrd="0" parTransId="{3DF8833B-3D57-1944-92D2-F5BFA3AD1D42}" sibTransId="{464CFDE1-3D8B-7D46-A044-0A662232D91D}"/>
    <dgm:cxn modelId="{82AD174C-F293-BD47-8E48-2B41EA3B22C5}" srcId="{98DC7C04-0286-B848-8DA6-E0536BB30DD2}" destId="{054EB1EA-5006-394E-934D-1234957C2D96}" srcOrd="4" destOrd="0" parTransId="{035BD7A3-49A2-604A-9290-744C996C78FE}" sibTransId="{EFFF9E55-1BB8-9542-AB1A-5DACE99B6623}"/>
    <dgm:cxn modelId="{4C65AB93-0410-A54B-8959-E0DDA9544927}" srcId="{98DC7C04-0286-B848-8DA6-E0536BB30DD2}" destId="{DBBE2434-CCCF-9246-A523-EADF039DBBDD}" srcOrd="0" destOrd="0" parTransId="{9E5B17F9-B081-B549-BF97-CFBF27B663AD}" sibTransId="{3C91EC76-A5A2-9348-875D-6E1795B6623F}"/>
    <dgm:cxn modelId="{30293A6D-E1D3-5D44-9C14-FD8907D7B580}" type="presOf" srcId="{AF439814-C62C-D24B-A1B7-245BE0A3A661}" destId="{E3A810CF-D8C4-C34F-92D7-2D356B4C3FFB}" srcOrd="0" destOrd="0" presId="urn:microsoft.com/office/officeart/2005/8/layout/venn1"/>
    <dgm:cxn modelId="{3E9C8020-978C-A248-98A4-B7AE459F3C09}" type="presOf" srcId="{DBBE2434-CCCF-9246-A523-EADF039DBBDD}" destId="{2CBB64E1-3090-6447-AC27-F3CB35C5E3DD}" srcOrd="0" destOrd="0" presId="urn:microsoft.com/office/officeart/2005/8/layout/venn1"/>
    <dgm:cxn modelId="{5561E534-B786-A74B-B1F7-41825BC873A5}" type="presOf" srcId="{4D48B449-391C-A14F-8B9D-1F579DFC054C}" destId="{757BEA8D-4D1E-3843-B1AB-F1E29917AFF8}" srcOrd="0" destOrd="0" presId="urn:microsoft.com/office/officeart/2005/8/layout/venn1"/>
    <dgm:cxn modelId="{74E1293E-C115-FE4A-896E-DB536B7C5390}" type="presOf" srcId="{98DC7C04-0286-B848-8DA6-E0536BB30DD2}" destId="{1871487E-5A4D-5B41-9EE8-3BD8F0C4D90F}" srcOrd="0" destOrd="0" presId="urn:microsoft.com/office/officeart/2005/8/layout/venn1"/>
    <dgm:cxn modelId="{49FEE291-1AE5-9C44-A151-E32CC8F2499E}" srcId="{98DC7C04-0286-B848-8DA6-E0536BB30DD2}" destId="{E21C60BA-7E35-4D4B-A442-621FC0D56EA6}" srcOrd="3" destOrd="0" parTransId="{D84D80D1-DA8F-E746-B5C2-9A68D56C7832}" sibTransId="{DA7EA55E-C325-2F40-B4B4-23EE3C498BDB}"/>
    <dgm:cxn modelId="{FB77AC5D-0AA9-4845-87E0-E142DB1C2F84}" type="presParOf" srcId="{1871487E-5A4D-5B41-9EE8-3BD8F0C4D90F}" destId="{5253DAF8-71E2-2946-93D0-61992E1CD036}" srcOrd="0" destOrd="0" presId="urn:microsoft.com/office/officeart/2005/8/layout/venn1"/>
    <dgm:cxn modelId="{392BE144-B8AB-5D46-985F-E77FE46F7359}" type="presParOf" srcId="{1871487E-5A4D-5B41-9EE8-3BD8F0C4D90F}" destId="{2CBB64E1-3090-6447-AC27-F3CB35C5E3DD}" srcOrd="1" destOrd="0" presId="urn:microsoft.com/office/officeart/2005/8/layout/venn1"/>
    <dgm:cxn modelId="{9111BACC-7612-924E-AAE0-1E112FBD0589}" type="presParOf" srcId="{1871487E-5A4D-5B41-9EE8-3BD8F0C4D90F}" destId="{454E94CA-90EE-CB40-9C28-FE2422879981}" srcOrd="2" destOrd="0" presId="urn:microsoft.com/office/officeart/2005/8/layout/venn1"/>
    <dgm:cxn modelId="{2B881408-824A-484F-914D-C31951172B98}" type="presParOf" srcId="{1871487E-5A4D-5B41-9EE8-3BD8F0C4D90F}" destId="{757BEA8D-4D1E-3843-B1AB-F1E29917AFF8}" srcOrd="3" destOrd="0" presId="urn:microsoft.com/office/officeart/2005/8/layout/venn1"/>
    <dgm:cxn modelId="{381B2B9D-4042-6D4C-A26D-C6DB88818040}" type="presParOf" srcId="{1871487E-5A4D-5B41-9EE8-3BD8F0C4D90F}" destId="{A9D63004-35AA-7F48-9493-301FB7E35257}" srcOrd="4" destOrd="0" presId="urn:microsoft.com/office/officeart/2005/8/layout/venn1"/>
    <dgm:cxn modelId="{BEC61C1F-13A6-1B47-ADDE-8FF8B153000E}" type="presParOf" srcId="{1871487E-5A4D-5B41-9EE8-3BD8F0C4D90F}" destId="{E3A810CF-D8C4-C34F-92D7-2D356B4C3FFB}" srcOrd="5" destOrd="0" presId="urn:microsoft.com/office/officeart/2005/8/layout/venn1"/>
    <dgm:cxn modelId="{205FA299-8836-0742-B9C2-65D614CE20ED}" type="presParOf" srcId="{1871487E-5A4D-5B41-9EE8-3BD8F0C4D90F}" destId="{FA7D9E7A-B7D3-6441-B948-6C495EA93531}" srcOrd="6" destOrd="0" presId="urn:microsoft.com/office/officeart/2005/8/layout/venn1"/>
    <dgm:cxn modelId="{A2C1F37E-572A-1342-A791-2FF62597B1A8}" type="presParOf" srcId="{1871487E-5A4D-5B41-9EE8-3BD8F0C4D90F}" destId="{558E6DAF-135A-574F-B632-44D86CA02D58}" srcOrd="7" destOrd="0" presId="urn:microsoft.com/office/officeart/2005/8/layout/venn1"/>
    <dgm:cxn modelId="{B99DBAA8-BA12-744E-B169-B879C77AA297}" type="presParOf" srcId="{1871487E-5A4D-5B41-9EE8-3BD8F0C4D90F}" destId="{C1C66F91-8FAD-1F4A-8392-25F302E0D00C}" srcOrd="8" destOrd="0" presId="urn:microsoft.com/office/officeart/2005/8/layout/venn1"/>
    <dgm:cxn modelId="{0D2B55FC-58E7-5E4E-A4C5-28526AC7847A}" type="presParOf" srcId="{1871487E-5A4D-5B41-9EE8-3BD8F0C4D90F}" destId="{840E257C-3982-E740-92C1-1CEEA3B369F1}"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B43A3A0-20AE-474B-A5F9-73E23E85A0F0}"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E525402D-3DE6-461B-8C0D-CB99B5C83FC9}">
      <dgm:prSet phldrT="[Text]" custT="1"/>
      <dgm:spPr/>
      <dgm:t>
        <a:bodyPr/>
        <a:lstStyle/>
        <a:p>
          <a:r>
            <a:rPr lang="en-US" sz="900" b="1" dirty="0">
              <a:solidFill>
                <a:schemeClr val="tx2"/>
              </a:solidFill>
            </a:rPr>
            <a:t>Follow the New Rules</a:t>
          </a:r>
        </a:p>
      </dgm:t>
    </dgm:pt>
    <dgm:pt modelId="{3E670683-C1A5-4FD6-BF9D-2F588A85698A}" type="parTrans" cxnId="{3E24FB7D-A2E5-4A69-9050-88F141CA96C3}">
      <dgm:prSet/>
      <dgm:spPr/>
      <dgm:t>
        <a:bodyPr/>
        <a:lstStyle/>
        <a:p>
          <a:endParaRPr lang="en-US"/>
        </a:p>
      </dgm:t>
    </dgm:pt>
    <dgm:pt modelId="{639C6C0B-5A5B-4D29-A41E-C8429C0ED125}" type="sibTrans" cxnId="{3E24FB7D-A2E5-4A69-9050-88F141CA96C3}">
      <dgm:prSet/>
      <dgm:spPr/>
      <dgm:t>
        <a:bodyPr/>
        <a:lstStyle/>
        <a:p>
          <a:endParaRPr lang="en-US"/>
        </a:p>
      </dgm:t>
    </dgm:pt>
    <dgm:pt modelId="{E4ACCED2-E81E-4D6E-A3A0-F6F4FAF8B291}">
      <dgm:prSet phldrT="[Text]" custT="1"/>
      <dgm:spPr/>
      <dgm:t>
        <a:bodyPr/>
        <a:lstStyle/>
        <a:p>
          <a:pPr algn="ctr"/>
          <a:r>
            <a:rPr lang="en-US" sz="900" b="1" dirty="0">
              <a:solidFill>
                <a:schemeClr val="tx2"/>
              </a:solidFill>
            </a:rPr>
            <a:t>Technical Standards changed </a:t>
          </a:r>
          <a:r>
            <a:rPr lang="en-US" sz="900" b="0" dirty="0">
              <a:solidFill>
                <a:schemeClr val="tx2"/>
              </a:solidFill>
            </a:rPr>
            <a:t>to GTIN Reuse at end of 2018</a:t>
          </a:r>
        </a:p>
      </dgm:t>
    </dgm:pt>
    <dgm:pt modelId="{48022BE1-9FA6-4C8B-88F6-8863C56C13C6}" type="parTrans" cxnId="{2057DF02-0607-4DBF-8AA3-F6EEAB6C60F5}">
      <dgm:prSet/>
      <dgm:spPr/>
      <dgm:t>
        <a:bodyPr/>
        <a:lstStyle/>
        <a:p>
          <a:endParaRPr lang="en-US"/>
        </a:p>
      </dgm:t>
    </dgm:pt>
    <dgm:pt modelId="{BF679A94-8824-4AD6-B190-E0F16FA1A921}" type="sibTrans" cxnId="{2057DF02-0607-4DBF-8AA3-F6EEAB6C60F5}">
      <dgm:prSet/>
      <dgm:spPr/>
      <dgm:t>
        <a:bodyPr/>
        <a:lstStyle/>
        <a:p>
          <a:endParaRPr lang="en-US"/>
        </a:p>
      </dgm:t>
    </dgm:pt>
    <dgm:pt modelId="{F136BD54-06CE-4144-9F73-5BD3E7E0D006}">
      <dgm:prSet phldrT="[Text]" custT="1"/>
      <dgm:spPr/>
      <dgm:t>
        <a:bodyPr/>
        <a:lstStyle/>
        <a:p>
          <a:pPr algn="ctr"/>
          <a:r>
            <a:rPr lang="en-US" sz="900" b="1" dirty="0">
              <a:solidFill>
                <a:schemeClr val="tx2"/>
              </a:solidFill>
            </a:rPr>
            <a:t>GDSN Data Exchange</a:t>
          </a:r>
          <a:r>
            <a:rPr lang="en-US" sz="1050" b="1" dirty="0">
              <a:solidFill>
                <a:schemeClr val="tx2"/>
              </a:solidFill>
            </a:rPr>
            <a:t> </a:t>
          </a:r>
          <a:r>
            <a:rPr lang="en-US" sz="1050" b="0" dirty="0">
              <a:solidFill>
                <a:schemeClr val="tx2"/>
              </a:solidFill>
            </a:rPr>
            <a:t>at Variant Level</a:t>
          </a:r>
        </a:p>
      </dgm:t>
    </dgm:pt>
    <dgm:pt modelId="{251F7CE7-401E-43F9-BEBE-8D63E2B017AE}" type="parTrans" cxnId="{00E6BAA2-DF84-44E4-B73C-7DE7E5D3BB0E}">
      <dgm:prSet/>
      <dgm:spPr/>
      <dgm:t>
        <a:bodyPr/>
        <a:lstStyle/>
        <a:p>
          <a:endParaRPr lang="en-US"/>
        </a:p>
      </dgm:t>
    </dgm:pt>
    <dgm:pt modelId="{FA090977-8598-42DA-A9C2-362D04148831}" type="sibTrans" cxnId="{00E6BAA2-DF84-44E4-B73C-7DE7E5D3BB0E}">
      <dgm:prSet/>
      <dgm:spPr/>
      <dgm:t>
        <a:bodyPr/>
        <a:lstStyle/>
        <a:p>
          <a:endParaRPr lang="en-US"/>
        </a:p>
      </dgm:t>
    </dgm:pt>
    <dgm:pt modelId="{624CF5DF-E42B-2F4A-BDCA-22A355482154}">
      <dgm:prSet phldrT="[Text]" custT="1"/>
      <dgm:spPr/>
      <dgm:t>
        <a:bodyPr/>
        <a:lstStyle/>
        <a:p>
          <a:pPr algn="ctr"/>
          <a:r>
            <a:rPr lang="en-US" sz="900" b="1" dirty="0">
              <a:solidFill>
                <a:schemeClr val="tx2"/>
              </a:solidFill>
            </a:rPr>
            <a:t>Enable CPV marking on</a:t>
          </a:r>
          <a:r>
            <a:rPr lang="en-US" sz="900" b="0" dirty="0">
              <a:solidFill>
                <a:schemeClr val="tx2"/>
              </a:solidFill>
            </a:rPr>
            <a:t> </a:t>
          </a:r>
          <a:r>
            <a:rPr lang="en-US" sz="1000" b="0" dirty="0">
              <a:solidFill>
                <a:schemeClr val="tx2"/>
              </a:solidFill>
            </a:rPr>
            <a:t>Case and Consumer Package</a:t>
          </a:r>
        </a:p>
      </dgm:t>
    </dgm:pt>
    <dgm:pt modelId="{A98A69D6-2044-CD4D-96D3-AFA8A242ACDF}" type="parTrans" cxnId="{CAFA0D33-A9FF-B646-B4D7-D8C4149981A4}">
      <dgm:prSet/>
      <dgm:spPr/>
      <dgm:t>
        <a:bodyPr/>
        <a:lstStyle/>
        <a:p>
          <a:endParaRPr lang="en-US"/>
        </a:p>
      </dgm:t>
    </dgm:pt>
    <dgm:pt modelId="{3DC29287-BB30-CB49-8258-A144E39FEF45}" type="sibTrans" cxnId="{CAFA0D33-A9FF-B646-B4D7-D8C4149981A4}">
      <dgm:prSet/>
      <dgm:spPr/>
      <dgm:t>
        <a:bodyPr/>
        <a:lstStyle/>
        <a:p>
          <a:endParaRPr lang="en-US"/>
        </a:p>
      </dgm:t>
    </dgm:pt>
    <dgm:pt modelId="{37BD7756-7A47-364D-9AF2-BE58C99D51FB}">
      <dgm:prSet phldrT="[Text]" custT="1"/>
      <dgm:spPr/>
      <dgm:t>
        <a:bodyPr/>
        <a:lstStyle/>
        <a:p>
          <a:pPr algn="ctr"/>
          <a:r>
            <a:rPr lang="en-US" sz="900" b="1" dirty="0">
              <a:solidFill>
                <a:schemeClr val="tx2"/>
              </a:solidFill>
            </a:rPr>
            <a:t>Communicate Consumer Product Variant Data </a:t>
          </a:r>
          <a:r>
            <a:rPr lang="en-US" sz="900" b="0" dirty="0">
              <a:solidFill>
                <a:schemeClr val="tx2"/>
              </a:solidFill>
            </a:rPr>
            <a:t>CPV – Associated Data defined in Gen Spec/GDD</a:t>
          </a:r>
        </a:p>
      </dgm:t>
    </dgm:pt>
    <dgm:pt modelId="{49B1A0C5-B9A4-3049-B150-CB5A731BCF62}" type="parTrans" cxnId="{522D5512-595C-594F-BE50-4BD8392F76CE}">
      <dgm:prSet/>
      <dgm:spPr/>
      <dgm:t>
        <a:bodyPr/>
        <a:lstStyle/>
        <a:p>
          <a:endParaRPr lang="en-US"/>
        </a:p>
      </dgm:t>
    </dgm:pt>
    <dgm:pt modelId="{4EE646BF-5B47-4246-A90E-61F7C4043664}" type="sibTrans" cxnId="{522D5512-595C-594F-BE50-4BD8392F76CE}">
      <dgm:prSet/>
      <dgm:spPr/>
      <dgm:t>
        <a:bodyPr/>
        <a:lstStyle/>
        <a:p>
          <a:endParaRPr lang="en-US"/>
        </a:p>
      </dgm:t>
    </dgm:pt>
    <dgm:pt modelId="{CFA76351-D461-4D3C-BC9E-F46769E843A4}" type="pres">
      <dgm:prSet presAssocID="{EB43A3A0-20AE-474B-A5F9-73E23E85A0F0}" presName="arrowDiagram" presStyleCnt="0">
        <dgm:presLayoutVars>
          <dgm:chMax val="5"/>
          <dgm:dir/>
          <dgm:resizeHandles val="exact"/>
        </dgm:presLayoutVars>
      </dgm:prSet>
      <dgm:spPr/>
      <dgm:t>
        <a:bodyPr/>
        <a:lstStyle/>
        <a:p>
          <a:endParaRPr lang="en-US"/>
        </a:p>
      </dgm:t>
    </dgm:pt>
    <dgm:pt modelId="{EF69C9BE-42B3-44B2-91E4-1C23DC9388C5}" type="pres">
      <dgm:prSet presAssocID="{EB43A3A0-20AE-474B-A5F9-73E23E85A0F0}" presName="arrow" presStyleLbl="bgShp" presStyleIdx="0" presStyleCnt="1" custScaleX="120984" custLinFactNeighborX="0" custLinFactNeighborY="551"/>
      <dgm:spPr/>
    </dgm:pt>
    <dgm:pt modelId="{F2AF1559-176F-5948-86C4-3D312711D015}" type="pres">
      <dgm:prSet presAssocID="{EB43A3A0-20AE-474B-A5F9-73E23E85A0F0}" presName="arrowDiagram5" presStyleCnt="0"/>
      <dgm:spPr/>
    </dgm:pt>
    <dgm:pt modelId="{D5E66BA2-9BBC-E941-9864-DA50C5937AE6}" type="pres">
      <dgm:prSet presAssocID="{E525402D-3DE6-461B-8C0D-CB99B5C83FC9}" presName="bullet5a" presStyleLbl="node1" presStyleIdx="0" presStyleCnt="5" custLinFactY="-51057" custLinFactNeighborY="-100000"/>
      <dgm:spPr/>
    </dgm:pt>
    <dgm:pt modelId="{5B302346-5E78-C84F-AC38-4B630A5EB0AD}" type="pres">
      <dgm:prSet presAssocID="{E525402D-3DE6-461B-8C0D-CB99B5C83FC9}" presName="textBox5a" presStyleLbl="revTx" presStyleIdx="0" presStyleCnt="5" custLinFactNeighborY="-8103">
        <dgm:presLayoutVars>
          <dgm:bulletEnabled val="1"/>
        </dgm:presLayoutVars>
      </dgm:prSet>
      <dgm:spPr/>
      <dgm:t>
        <a:bodyPr/>
        <a:lstStyle/>
        <a:p>
          <a:endParaRPr lang="en-US"/>
        </a:p>
      </dgm:t>
    </dgm:pt>
    <dgm:pt modelId="{EDB32DE8-069A-5849-93E3-4C8FFA622AEE}" type="pres">
      <dgm:prSet presAssocID="{E4ACCED2-E81E-4D6E-A3A0-F6F4FAF8B291}" presName="bullet5b" presStyleLbl="node1" presStyleIdx="1" presStyleCnt="5" custLinFactX="100000" custLinFactY="-73569" custLinFactNeighborX="120661" custLinFactNeighborY="-100000"/>
      <dgm:spPr/>
    </dgm:pt>
    <dgm:pt modelId="{D5D82AC5-C8BF-F647-93B9-BC366E261BC9}" type="pres">
      <dgm:prSet presAssocID="{E4ACCED2-E81E-4D6E-A3A0-F6F4FAF8B291}" presName="textBox5b" presStyleLbl="revTx" presStyleIdx="1" presStyleCnt="5" custScaleX="104509" custScaleY="34988" custLinFactNeighborX="-4388" custLinFactNeighborY="-44156">
        <dgm:presLayoutVars>
          <dgm:bulletEnabled val="1"/>
        </dgm:presLayoutVars>
      </dgm:prSet>
      <dgm:spPr/>
      <dgm:t>
        <a:bodyPr/>
        <a:lstStyle/>
        <a:p>
          <a:endParaRPr lang="en-US"/>
        </a:p>
      </dgm:t>
    </dgm:pt>
    <dgm:pt modelId="{7C13861D-247A-774F-BABB-B5442D401906}" type="pres">
      <dgm:prSet presAssocID="{37BD7756-7A47-364D-9AF2-BE58C99D51FB}" presName="bullet5c" presStyleLbl="node1" presStyleIdx="2" presStyleCnt="5" custLinFactX="42710" custLinFactNeighborX="100000" custLinFactNeighborY="-68746"/>
      <dgm:spPr/>
    </dgm:pt>
    <dgm:pt modelId="{2BADD1DE-2C0A-EE47-BB8E-F80AA2453A32}" type="pres">
      <dgm:prSet presAssocID="{37BD7756-7A47-364D-9AF2-BE58C99D51FB}" presName="textBox5c" presStyleLbl="revTx" presStyleIdx="2" presStyleCnt="5" custScaleX="105472" custScaleY="40939" custLinFactNeighborX="-2538" custLinFactNeighborY="-28700">
        <dgm:presLayoutVars>
          <dgm:bulletEnabled val="1"/>
        </dgm:presLayoutVars>
      </dgm:prSet>
      <dgm:spPr/>
      <dgm:t>
        <a:bodyPr/>
        <a:lstStyle/>
        <a:p>
          <a:endParaRPr lang="en-US"/>
        </a:p>
      </dgm:t>
    </dgm:pt>
    <dgm:pt modelId="{E4B546C6-9A54-FF45-86B9-3A118D000E5A}" type="pres">
      <dgm:prSet presAssocID="{F136BD54-06CE-4144-9F73-5BD3E7E0D006}" presName="bullet5d" presStyleLbl="node1" presStyleIdx="3" presStyleCnt="5" custLinFactX="1256" custLinFactNeighborX="100000" custLinFactNeighborY="-5950"/>
      <dgm:spPr/>
    </dgm:pt>
    <dgm:pt modelId="{6EEE03E5-2C25-C442-B382-ADAE1308E3F6}" type="pres">
      <dgm:prSet presAssocID="{F136BD54-06CE-4144-9F73-5BD3E7E0D006}" presName="textBox5d" presStyleLbl="revTx" presStyleIdx="3" presStyleCnt="5" custScaleY="26611" custLinFactNeighborX="-7734" custLinFactNeighborY="-22324">
        <dgm:presLayoutVars>
          <dgm:bulletEnabled val="1"/>
        </dgm:presLayoutVars>
      </dgm:prSet>
      <dgm:spPr/>
      <dgm:t>
        <a:bodyPr/>
        <a:lstStyle/>
        <a:p>
          <a:endParaRPr lang="en-US"/>
        </a:p>
      </dgm:t>
    </dgm:pt>
    <dgm:pt modelId="{74319C0F-C6A8-2647-8C39-A219AD2348D3}" type="pres">
      <dgm:prSet presAssocID="{624CF5DF-E42B-2F4A-BDCA-22A355482154}" presName="bullet5e" presStyleLbl="node1" presStyleIdx="4" presStyleCnt="5" custLinFactNeighborX="92392" custLinFactNeighborY="5356"/>
      <dgm:spPr/>
    </dgm:pt>
    <dgm:pt modelId="{30F7B610-BE40-7945-8DCE-D2A8D91C670F}" type="pres">
      <dgm:prSet presAssocID="{624CF5DF-E42B-2F4A-BDCA-22A355482154}" presName="textBox5e" presStyleLbl="revTx" presStyleIdx="4" presStyleCnt="5" custScaleY="1460" custLinFactNeighborX="-9559" custLinFactNeighborY="-28932">
        <dgm:presLayoutVars>
          <dgm:bulletEnabled val="1"/>
        </dgm:presLayoutVars>
      </dgm:prSet>
      <dgm:spPr/>
      <dgm:t>
        <a:bodyPr/>
        <a:lstStyle/>
        <a:p>
          <a:endParaRPr lang="en-US"/>
        </a:p>
      </dgm:t>
    </dgm:pt>
  </dgm:ptLst>
  <dgm:cxnLst>
    <dgm:cxn modelId="{2CF45ACB-812E-114E-BB0A-03E9F32EDCF1}" type="presOf" srcId="{E525402D-3DE6-461B-8C0D-CB99B5C83FC9}" destId="{5B302346-5E78-C84F-AC38-4B630A5EB0AD}" srcOrd="0" destOrd="0" presId="urn:microsoft.com/office/officeart/2005/8/layout/arrow2"/>
    <dgm:cxn modelId="{3E24FB7D-A2E5-4A69-9050-88F141CA96C3}" srcId="{EB43A3A0-20AE-474B-A5F9-73E23E85A0F0}" destId="{E525402D-3DE6-461B-8C0D-CB99B5C83FC9}" srcOrd="0" destOrd="0" parTransId="{3E670683-C1A5-4FD6-BF9D-2F588A85698A}" sibTransId="{639C6C0B-5A5B-4D29-A41E-C8429C0ED125}"/>
    <dgm:cxn modelId="{8F604D95-BAA6-DE40-9E3C-050BEE886DC2}" type="presOf" srcId="{EB43A3A0-20AE-474B-A5F9-73E23E85A0F0}" destId="{CFA76351-D461-4D3C-BC9E-F46769E843A4}" srcOrd="0" destOrd="0" presId="urn:microsoft.com/office/officeart/2005/8/layout/arrow2"/>
    <dgm:cxn modelId="{CAFA0D33-A9FF-B646-B4D7-D8C4149981A4}" srcId="{EB43A3A0-20AE-474B-A5F9-73E23E85A0F0}" destId="{624CF5DF-E42B-2F4A-BDCA-22A355482154}" srcOrd="4" destOrd="0" parTransId="{A98A69D6-2044-CD4D-96D3-AFA8A242ACDF}" sibTransId="{3DC29287-BB30-CB49-8258-A144E39FEF45}"/>
    <dgm:cxn modelId="{F58309DB-3579-8C4D-BD87-E0CC341AAC6B}" type="presOf" srcId="{624CF5DF-E42B-2F4A-BDCA-22A355482154}" destId="{30F7B610-BE40-7945-8DCE-D2A8D91C670F}" srcOrd="0" destOrd="0" presId="urn:microsoft.com/office/officeart/2005/8/layout/arrow2"/>
    <dgm:cxn modelId="{3530208D-85E3-0941-BB38-175B3B00D0D6}" type="presOf" srcId="{37BD7756-7A47-364D-9AF2-BE58C99D51FB}" destId="{2BADD1DE-2C0A-EE47-BB8E-F80AA2453A32}" srcOrd="0" destOrd="0" presId="urn:microsoft.com/office/officeart/2005/8/layout/arrow2"/>
    <dgm:cxn modelId="{FB91981D-E496-B54E-A54C-36B418A4EE7A}" type="presOf" srcId="{E4ACCED2-E81E-4D6E-A3A0-F6F4FAF8B291}" destId="{D5D82AC5-C8BF-F647-93B9-BC366E261BC9}" srcOrd="0" destOrd="0" presId="urn:microsoft.com/office/officeart/2005/8/layout/arrow2"/>
    <dgm:cxn modelId="{522D5512-595C-594F-BE50-4BD8392F76CE}" srcId="{EB43A3A0-20AE-474B-A5F9-73E23E85A0F0}" destId="{37BD7756-7A47-364D-9AF2-BE58C99D51FB}" srcOrd="2" destOrd="0" parTransId="{49B1A0C5-B9A4-3049-B150-CB5A731BCF62}" sibTransId="{4EE646BF-5B47-4246-A90E-61F7C4043664}"/>
    <dgm:cxn modelId="{00E6BAA2-DF84-44E4-B73C-7DE7E5D3BB0E}" srcId="{EB43A3A0-20AE-474B-A5F9-73E23E85A0F0}" destId="{F136BD54-06CE-4144-9F73-5BD3E7E0D006}" srcOrd="3" destOrd="0" parTransId="{251F7CE7-401E-43F9-BEBE-8D63E2B017AE}" sibTransId="{FA090977-8598-42DA-A9C2-362D04148831}"/>
    <dgm:cxn modelId="{F77023A4-D67A-2D46-92B7-02C8FE8B4715}" type="presOf" srcId="{F136BD54-06CE-4144-9F73-5BD3E7E0D006}" destId="{6EEE03E5-2C25-C442-B382-ADAE1308E3F6}" srcOrd="0" destOrd="0" presId="urn:microsoft.com/office/officeart/2005/8/layout/arrow2"/>
    <dgm:cxn modelId="{2057DF02-0607-4DBF-8AA3-F6EEAB6C60F5}" srcId="{EB43A3A0-20AE-474B-A5F9-73E23E85A0F0}" destId="{E4ACCED2-E81E-4D6E-A3A0-F6F4FAF8B291}" srcOrd="1" destOrd="0" parTransId="{48022BE1-9FA6-4C8B-88F6-8863C56C13C6}" sibTransId="{BF679A94-8824-4AD6-B190-E0F16FA1A921}"/>
    <dgm:cxn modelId="{88ECBC8A-B237-EA42-A00C-28E92CD7A3DB}" type="presParOf" srcId="{CFA76351-D461-4D3C-BC9E-F46769E843A4}" destId="{EF69C9BE-42B3-44B2-91E4-1C23DC9388C5}" srcOrd="0" destOrd="0" presId="urn:microsoft.com/office/officeart/2005/8/layout/arrow2"/>
    <dgm:cxn modelId="{A6B7D61C-C6A5-0145-BAAE-1EC6906C2602}" type="presParOf" srcId="{CFA76351-D461-4D3C-BC9E-F46769E843A4}" destId="{F2AF1559-176F-5948-86C4-3D312711D015}" srcOrd="1" destOrd="0" presId="urn:microsoft.com/office/officeart/2005/8/layout/arrow2"/>
    <dgm:cxn modelId="{05B5A40C-DBAA-A747-B3CE-2791A3368B9F}" type="presParOf" srcId="{F2AF1559-176F-5948-86C4-3D312711D015}" destId="{D5E66BA2-9BBC-E941-9864-DA50C5937AE6}" srcOrd="0" destOrd="0" presId="urn:microsoft.com/office/officeart/2005/8/layout/arrow2"/>
    <dgm:cxn modelId="{255D3EB4-B1A8-9744-BB3C-7714ED4DBC36}" type="presParOf" srcId="{F2AF1559-176F-5948-86C4-3D312711D015}" destId="{5B302346-5E78-C84F-AC38-4B630A5EB0AD}" srcOrd="1" destOrd="0" presId="urn:microsoft.com/office/officeart/2005/8/layout/arrow2"/>
    <dgm:cxn modelId="{280D133F-F8A4-0742-B448-E21F92F931BA}" type="presParOf" srcId="{F2AF1559-176F-5948-86C4-3D312711D015}" destId="{EDB32DE8-069A-5849-93E3-4C8FFA622AEE}" srcOrd="2" destOrd="0" presId="urn:microsoft.com/office/officeart/2005/8/layout/arrow2"/>
    <dgm:cxn modelId="{62367005-4AD0-9F49-AA25-23ED5E294001}" type="presParOf" srcId="{F2AF1559-176F-5948-86C4-3D312711D015}" destId="{D5D82AC5-C8BF-F647-93B9-BC366E261BC9}" srcOrd="3" destOrd="0" presId="urn:microsoft.com/office/officeart/2005/8/layout/arrow2"/>
    <dgm:cxn modelId="{B3A3236D-F61F-AA48-B4EA-298C9210DD6F}" type="presParOf" srcId="{F2AF1559-176F-5948-86C4-3D312711D015}" destId="{7C13861D-247A-774F-BABB-B5442D401906}" srcOrd="4" destOrd="0" presId="urn:microsoft.com/office/officeart/2005/8/layout/arrow2"/>
    <dgm:cxn modelId="{11B0E66A-26BA-FA46-A9CF-91D5D2A6DCCA}" type="presParOf" srcId="{F2AF1559-176F-5948-86C4-3D312711D015}" destId="{2BADD1DE-2C0A-EE47-BB8E-F80AA2453A32}" srcOrd="5" destOrd="0" presId="urn:microsoft.com/office/officeart/2005/8/layout/arrow2"/>
    <dgm:cxn modelId="{3BB6C872-C28E-9741-B8C6-006E975D7227}" type="presParOf" srcId="{F2AF1559-176F-5948-86C4-3D312711D015}" destId="{E4B546C6-9A54-FF45-86B9-3A118D000E5A}" srcOrd="6" destOrd="0" presId="urn:microsoft.com/office/officeart/2005/8/layout/arrow2"/>
    <dgm:cxn modelId="{212BE450-BBBD-014F-A8E2-1C6278B13E43}" type="presParOf" srcId="{F2AF1559-176F-5948-86C4-3D312711D015}" destId="{6EEE03E5-2C25-C442-B382-ADAE1308E3F6}" srcOrd="7" destOrd="0" presId="urn:microsoft.com/office/officeart/2005/8/layout/arrow2"/>
    <dgm:cxn modelId="{C2E69DAE-EDE5-6A45-ABD4-A8E895FD448C}" type="presParOf" srcId="{F2AF1559-176F-5948-86C4-3D312711D015}" destId="{74319C0F-C6A8-2647-8C39-A219AD2348D3}" srcOrd="8" destOrd="0" presId="urn:microsoft.com/office/officeart/2005/8/layout/arrow2"/>
    <dgm:cxn modelId="{E41A3123-1E1A-4745-9E34-19112AFAB733}" type="presParOf" srcId="{F2AF1559-176F-5948-86C4-3D312711D015}" destId="{30F7B610-BE40-7945-8DCE-D2A8D91C670F}"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3DAF8-71E2-2946-93D0-61992E1CD036}">
      <dsp:nvSpPr>
        <dsp:cNvPr id="0" name=""/>
        <dsp:cNvSpPr/>
      </dsp:nvSpPr>
      <dsp:spPr>
        <a:xfrm>
          <a:off x="2183810" y="1815379"/>
          <a:ext cx="1844246" cy="1844246"/>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2CBB64E1-3090-6447-AC27-F3CB35C5E3DD}">
      <dsp:nvSpPr>
        <dsp:cNvPr id="0" name=""/>
        <dsp:cNvSpPr/>
      </dsp:nvSpPr>
      <dsp:spPr>
        <a:xfrm flipH="1">
          <a:off x="2757605" y="1997207"/>
          <a:ext cx="725616" cy="362432"/>
        </a:xfrm>
        <a:prstGeom prst="rect">
          <a:avLst/>
        </a:prstGeom>
        <a:noFill/>
        <a:ln w="9525"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GB" sz="1200" kern="1200" dirty="0" smtClean="0"/>
            <a:t>Retail</a:t>
          </a:r>
          <a:endParaRPr lang="en-GB" sz="1600" kern="1200" dirty="0"/>
        </a:p>
      </dsp:txBody>
      <dsp:txXfrm>
        <a:off x="2757605" y="1997207"/>
        <a:ext cx="725616" cy="362432"/>
      </dsp:txXfrm>
    </dsp:sp>
    <dsp:sp modelId="{454E94CA-90EE-CB40-9C28-FE2422879981}">
      <dsp:nvSpPr>
        <dsp:cNvPr id="0" name=""/>
        <dsp:cNvSpPr/>
      </dsp:nvSpPr>
      <dsp:spPr>
        <a:xfrm>
          <a:off x="2885361" y="2324918"/>
          <a:ext cx="1844246" cy="1844246"/>
        </a:xfrm>
        <a:prstGeom prst="ellipse">
          <a:avLst/>
        </a:prstGeom>
        <a:solidFill>
          <a:schemeClr val="accent3">
            <a:alpha val="50000"/>
            <a:hueOff val="3702533"/>
            <a:satOff val="8346"/>
            <a:lumOff val="318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757BEA8D-4D1E-3843-B1AB-F1E29917AFF8}">
      <dsp:nvSpPr>
        <dsp:cNvPr id="0" name=""/>
        <dsp:cNvSpPr/>
      </dsp:nvSpPr>
      <dsp:spPr>
        <a:xfrm>
          <a:off x="3912165" y="3079404"/>
          <a:ext cx="823154" cy="183302"/>
        </a:xfrm>
        <a:prstGeom prst="rect">
          <a:avLst/>
        </a:prstGeom>
        <a:noFill/>
        <a:ln w="9525"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GB" sz="1200" kern="1200" dirty="0" smtClean="0"/>
            <a:t>Healthcare</a:t>
          </a:r>
          <a:endParaRPr lang="en-GB" sz="1200" kern="1200" dirty="0"/>
        </a:p>
      </dsp:txBody>
      <dsp:txXfrm>
        <a:off x="3912165" y="3079404"/>
        <a:ext cx="823154" cy="183302"/>
      </dsp:txXfrm>
    </dsp:sp>
    <dsp:sp modelId="{A9D63004-35AA-7F48-9493-301FB7E35257}">
      <dsp:nvSpPr>
        <dsp:cNvPr id="0" name=""/>
        <dsp:cNvSpPr/>
      </dsp:nvSpPr>
      <dsp:spPr>
        <a:xfrm>
          <a:off x="2617576" y="3150086"/>
          <a:ext cx="1844246" cy="1844246"/>
        </a:xfrm>
        <a:prstGeom prst="ellipse">
          <a:avLst/>
        </a:prstGeom>
        <a:solidFill>
          <a:schemeClr val="accent3">
            <a:alpha val="50000"/>
            <a:hueOff val="7405065"/>
            <a:satOff val="16692"/>
            <a:lumOff val="637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3A810CF-D8C4-C34F-92D7-2D356B4C3FFB}">
      <dsp:nvSpPr>
        <dsp:cNvPr id="0" name=""/>
        <dsp:cNvSpPr/>
      </dsp:nvSpPr>
      <dsp:spPr>
        <a:xfrm>
          <a:off x="3638490" y="4371536"/>
          <a:ext cx="447453" cy="333322"/>
        </a:xfrm>
        <a:prstGeom prst="rect">
          <a:avLst/>
        </a:prstGeom>
        <a:noFill/>
        <a:ln w="9525"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GB" sz="1200" kern="1200" dirty="0" smtClean="0"/>
            <a:t>T&amp;L</a:t>
          </a:r>
          <a:endParaRPr lang="en-GB" sz="1200" kern="1200" dirty="0"/>
        </a:p>
      </dsp:txBody>
      <dsp:txXfrm>
        <a:off x="3638490" y="4371536"/>
        <a:ext cx="447453" cy="333322"/>
      </dsp:txXfrm>
    </dsp:sp>
    <dsp:sp modelId="{FA7D9E7A-B7D3-6441-B948-6C495EA93531}">
      <dsp:nvSpPr>
        <dsp:cNvPr id="0" name=""/>
        <dsp:cNvSpPr/>
      </dsp:nvSpPr>
      <dsp:spPr>
        <a:xfrm>
          <a:off x="1750043" y="3150086"/>
          <a:ext cx="1844246" cy="1844246"/>
        </a:xfrm>
        <a:prstGeom prst="ellipse">
          <a:avLst/>
        </a:prstGeom>
        <a:solidFill>
          <a:schemeClr val="accent3">
            <a:alpha val="50000"/>
            <a:hueOff val="11107598"/>
            <a:satOff val="25038"/>
            <a:lumOff val="955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58E6DAF-135A-574F-B632-44D86CA02D58}">
      <dsp:nvSpPr>
        <dsp:cNvPr id="0" name=""/>
        <dsp:cNvSpPr/>
      </dsp:nvSpPr>
      <dsp:spPr>
        <a:xfrm>
          <a:off x="1811913" y="4197424"/>
          <a:ext cx="878796" cy="252703"/>
        </a:xfrm>
        <a:prstGeom prst="rect">
          <a:avLst/>
        </a:prstGeom>
        <a:noFill/>
        <a:ln w="9525"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GB" sz="1200" kern="1200" dirty="0" smtClean="0"/>
            <a:t>Regulation</a:t>
          </a:r>
          <a:endParaRPr lang="en-GB" sz="1200" kern="1200" dirty="0"/>
        </a:p>
      </dsp:txBody>
      <dsp:txXfrm>
        <a:off x="1811913" y="4197424"/>
        <a:ext cx="878796" cy="252703"/>
      </dsp:txXfrm>
    </dsp:sp>
    <dsp:sp modelId="{C1C66F91-8FAD-1F4A-8392-25F302E0D00C}">
      <dsp:nvSpPr>
        <dsp:cNvPr id="0" name=""/>
        <dsp:cNvSpPr/>
      </dsp:nvSpPr>
      <dsp:spPr>
        <a:xfrm>
          <a:off x="1482258" y="2324918"/>
          <a:ext cx="1844246" cy="1844246"/>
        </a:xfrm>
        <a:prstGeom prst="ellipse">
          <a:avLst/>
        </a:prstGeom>
        <a:solidFill>
          <a:schemeClr val="accent3">
            <a:alpha val="50000"/>
            <a:hueOff val="14810131"/>
            <a:satOff val="33384"/>
            <a:lumOff val="1274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40E257C-3982-E740-92C1-1CEEA3B369F1}">
      <dsp:nvSpPr>
        <dsp:cNvPr id="0" name=""/>
        <dsp:cNvSpPr/>
      </dsp:nvSpPr>
      <dsp:spPr>
        <a:xfrm>
          <a:off x="1442635" y="3079169"/>
          <a:ext cx="893315" cy="184579"/>
        </a:xfrm>
        <a:prstGeom prst="rect">
          <a:avLst/>
        </a:prstGeom>
        <a:noFill/>
        <a:ln w="9525"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GB" sz="1200" kern="1200" dirty="0" smtClean="0"/>
            <a:t>Technology</a:t>
          </a:r>
        </a:p>
      </dsp:txBody>
      <dsp:txXfrm>
        <a:off x="1442635" y="3079169"/>
        <a:ext cx="893315" cy="184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9C9BE-42B3-44B2-91E4-1C23DC9388C5}">
      <dsp:nvSpPr>
        <dsp:cNvPr id="0" name=""/>
        <dsp:cNvSpPr/>
      </dsp:nvSpPr>
      <dsp:spPr>
        <a:xfrm>
          <a:off x="1363724" y="0"/>
          <a:ext cx="6492750" cy="335413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E66BA2-9BBC-E941-9864-DA50C5937AE6}">
      <dsp:nvSpPr>
        <dsp:cNvPr id="0" name=""/>
        <dsp:cNvSpPr/>
      </dsp:nvSpPr>
      <dsp:spPr>
        <a:xfrm>
          <a:off x="2455402" y="2307683"/>
          <a:ext cx="123432" cy="1234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302346-5E78-C84F-AC38-4B630A5EB0AD}">
      <dsp:nvSpPr>
        <dsp:cNvPr id="0" name=""/>
        <dsp:cNvSpPr/>
      </dsp:nvSpPr>
      <dsp:spPr>
        <a:xfrm>
          <a:off x="2517118" y="2491167"/>
          <a:ext cx="703027" cy="798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04" tIns="0" rIns="0" bIns="0" numCol="1" spcCol="1270" anchor="t" anchorCtr="0">
          <a:noAutofit/>
        </a:bodyPr>
        <a:lstStyle/>
        <a:p>
          <a:pPr lvl="0" algn="l" defTabSz="400050">
            <a:lnSpc>
              <a:spcPct val="90000"/>
            </a:lnSpc>
            <a:spcBef>
              <a:spcPct val="0"/>
            </a:spcBef>
            <a:spcAft>
              <a:spcPct val="35000"/>
            </a:spcAft>
          </a:pPr>
          <a:r>
            <a:rPr lang="en-US" sz="900" b="1" kern="1200" dirty="0">
              <a:solidFill>
                <a:schemeClr val="tx2"/>
              </a:solidFill>
            </a:rPr>
            <a:t>Follow the New Rules</a:t>
          </a:r>
        </a:p>
      </dsp:txBody>
      <dsp:txXfrm>
        <a:off x="2517118" y="2491167"/>
        <a:ext cx="703027" cy="798284"/>
      </dsp:txXfrm>
    </dsp:sp>
    <dsp:sp modelId="{EDB32DE8-069A-5849-93E3-4C8FFA622AEE}">
      <dsp:nvSpPr>
        <dsp:cNvPr id="0" name=""/>
        <dsp:cNvSpPr/>
      </dsp:nvSpPr>
      <dsp:spPr>
        <a:xfrm>
          <a:off x="3549859" y="1516822"/>
          <a:ext cx="193198" cy="19319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82AC5-C8BF-F647-93B9-BC366E261BC9}">
      <dsp:nvSpPr>
        <dsp:cNvPr id="0" name=""/>
        <dsp:cNvSpPr/>
      </dsp:nvSpPr>
      <dsp:spPr>
        <a:xfrm>
          <a:off x="3160970" y="1785026"/>
          <a:ext cx="931027" cy="491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72" tIns="0" rIns="0" bIns="0" numCol="1" spcCol="1270" anchor="t" anchorCtr="0">
          <a:noAutofit/>
        </a:bodyPr>
        <a:lstStyle/>
        <a:p>
          <a:pPr lvl="0" algn="ctr" defTabSz="400050">
            <a:lnSpc>
              <a:spcPct val="90000"/>
            </a:lnSpc>
            <a:spcBef>
              <a:spcPct val="0"/>
            </a:spcBef>
            <a:spcAft>
              <a:spcPct val="35000"/>
            </a:spcAft>
          </a:pPr>
          <a:r>
            <a:rPr lang="en-US" sz="900" b="1" kern="1200" dirty="0">
              <a:solidFill>
                <a:schemeClr val="tx2"/>
              </a:solidFill>
            </a:rPr>
            <a:t>Technical Standards changed </a:t>
          </a:r>
          <a:r>
            <a:rPr lang="en-US" sz="900" b="0" kern="1200" dirty="0">
              <a:solidFill>
                <a:schemeClr val="tx2"/>
              </a:solidFill>
            </a:rPr>
            <a:t>to GTIN Reuse at end of 2018</a:t>
          </a:r>
        </a:p>
      </dsp:txBody>
      <dsp:txXfrm>
        <a:off x="3160970" y="1785026"/>
        <a:ext cx="931027" cy="491715"/>
      </dsp:txXfrm>
    </dsp:sp>
    <dsp:sp modelId="{7C13861D-247A-774F-BABB-B5442D401906}">
      <dsp:nvSpPr>
        <dsp:cNvPr id="0" name=""/>
        <dsp:cNvSpPr/>
      </dsp:nvSpPr>
      <dsp:spPr>
        <a:xfrm>
          <a:off x="4349823" y="1163225"/>
          <a:ext cx="257597" cy="2575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ADD1DE-2C0A-EE47-BB8E-F80AA2453A32}">
      <dsp:nvSpPr>
        <dsp:cNvPr id="0" name=""/>
        <dsp:cNvSpPr/>
      </dsp:nvSpPr>
      <dsp:spPr>
        <a:xfrm>
          <a:off x="4056378" y="1484767"/>
          <a:ext cx="1092434" cy="771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96" tIns="0" rIns="0" bIns="0" numCol="1" spcCol="1270" anchor="t" anchorCtr="0">
          <a:noAutofit/>
        </a:bodyPr>
        <a:lstStyle/>
        <a:p>
          <a:pPr lvl="0" algn="ctr" defTabSz="400050">
            <a:lnSpc>
              <a:spcPct val="90000"/>
            </a:lnSpc>
            <a:spcBef>
              <a:spcPct val="0"/>
            </a:spcBef>
            <a:spcAft>
              <a:spcPct val="35000"/>
            </a:spcAft>
          </a:pPr>
          <a:r>
            <a:rPr lang="en-US" sz="900" b="1" kern="1200" dirty="0">
              <a:solidFill>
                <a:schemeClr val="tx2"/>
              </a:solidFill>
            </a:rPr>
            <a:t>Communicate Consumer Product Variant Data </a:t>
          </a:r>
          <a:r>
            <a:rPr lang="en-US" sz="900" b="0" kern="1200" dirty="0">
              <a:solidFill>
                <a:schemeClr val="tx2"/>
              </a:solidFill>
            </a:rPr>
            <a:t>CPV – Associated Data defined in Gen Spec/GDD</a:t>
          </a:r>
        </a:p>
      </dsp:txBody>
      <dsp:txXfrm>
        <a:off x="4056378" y="1484767"/>
        <a:ext cx="1092434" cy="771710"/>
      </dsp:txXfrm>
    </dsp:sp>
    <dsp:sp modelId="{E4B546C6-9A54-FF45-86B9-3A118D000E5A}">
      <dsp:nvSpPr>
        <dsp:cNvPr id="0" name=""/>
        <dsp:cNvSpPr/>
      </dsp:nvSpPr>
      <dsp:spPr>
        <a:xfrm>
          <a:off x="5317306" y="920702"/>
          <a:ext cx="332730" cy="3327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EE03E5-2C25-C442-B382-ADAE1308E3F6}">
      <dsp:nvSpPr>
        <dsp:cNvPr id="0" name=""/>
        <dsp:cNvSpPr/>
      </dsp:nvSpPr>
      <dsp:spPr>
        <a:xfrm>
          <a:off x="5063751" y="1429809"/>
          <a:ext cx="1073323" cy="598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307" tIns="0" rIns="0" bIns="0" numCol="1" spcCol="1270" anchor="t" anchorCtr="0">
          <a:noAutofit/>
        </a:bodyPr>
        <a:lstStyle/>
        <a:p>
          <a:pPr lvl="0" algn="ctr" defTabSz="400050">
            <a:lnSpc>
              <a:spcPct val="90000"/>
            </a:lnSpc>
            <a:spcBef>
              <a:spcPct val="0"/>
            </a:spcBef>
            <a:spcAft>
              <a:spcPct val="35000"/>
            </a:spcAft>
          </a:pPr>
          <a:r>
            <a:rPr lang="en-US" sz="900" b="1" kern="1200" dirty="0">
              <a:solidFill>
                <a:schemeClr val="tx2"/>
              </a:solidFill>
            </a:rPr>
            <a:t>GDSN Data Exchange</a:t>
          </a:r>
          <a:r>
            <a:rPr lang="en-US" sz="1050" b="1" kern="1200" dirty="0">
              <a:solidFill>
                <a:schemeClr val="tx2"/>
              </a:solidFill>
            </a:rPr>
            <a:t> </a:t>
          </a:r>
          <a:r>
            <a:rPr lang="en-US" sz="1050" b="0" kern="1200" dirty="0">
              <a:solidFill>
                <a:schemeClr val="tx2"/>
              </a:solidFill>
            </a:rPr>
            <a:t>at Variant Level</a:t>
          </a:r>
        </a:p>
      </dsp:txBody>
      <dsp:txXfrm>
        <a:off x="5063751" y="1429809"/>
        <a:ext cx="1073323" cy="598021"/>
      </dsp:txXfrm>
    </dsp:sp>
    <dsp:sp modelId="{74319C0F-C6A8-2647-8C39-A219AD2348D3}">
      <dsp:nvSpPr>
        <dsp:cNvPr id="0" name=""/>
        <dsp:cNvSpPr/>
      </dsp:nvSpPr>
      <dsp:spPr>
        <a:xfrm>
          <a:off x="6399812" y="696218"/>
          <a:ext cx="423962" cy="4239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F7B610-BE40-7945-8DCE-D2A8D91C670F}">
      <dsp:nvSpPr>
        <dsp:cNvPr id="0" name=""/>
        <dsp:cNvSpPr/>
      </dsp:nvSpPr>
      <dsp:spPr>
        <a:xfrm>
          <a:off x="6117486" y="1387565"/>
          <a:ext cx="1073323" cy="36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649" tIns="0" rIns="0" bIns="0" numCol="1" spcCol="1270" anchor="t" anchorCtr="0">
          <a:noAutofit/>
        </a:bodyPr>
        <a:lstStyle/>
        <a:p>
          <a:pPr lvl="0" algn="ctr" defTabSz="400050">
            <a:lnSpc>
              <a:spcPct val="90000"/>
            </a:lnSpc>
            <a:spcBef>
              <a:spcPct val="0"/>
            </a:spcBef>
            <a:spcAft>
              <a:spcPct val="35000"/>
            </a:spcAft>
          </a:pPr>
          <a:r>
            <a:rPr lang="en-US" sz="900" b="1" kern="1200" dirty="0">
              <a:solidFill>
                <a:schemeClr val="tx2"/>
              </a:solidFill>
            </a:rPr>
            <a:t>Enable CPV marking on</a:t>
          </a:r>
          <a:r>
            <a:rPr lang="en-US" sz="900" b="0" kern="1200" dirty="0">
              <a:solidFill>
                <a:schemeClr val="tx2"/>
              </a:solidFill>
            </a:rPr>
            <a:t> </a:t>
          </a:r>
          <a:r>
            <a:rPr lang="en-US" sz="1000" b="0" kern="1200" dirty="0">
              <a:solidFill>
                <a:schemeClr val="tx2"/>
              </a:solidFill>
            </a:rPr>
            <a:t>Case and Consumer Package</a:t>
          </a:r>
        </a:p>
      </dsp:txBody>
      <dsp:txXfrm>
        <a:off x="6117486" y="1387565"/>
        <a:ext cx="1073323" cy="360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308422" cy="341781"/>
          </a:xfrm>
          <a:prstGeom prst="rect">
            <a:avLst/>
          </a:prstGeom>
        </p:spPr>
        <p:txBody>
          <a:bodyPr vert="horz" lIns="91733" tIns="45866" rIns="91733" bIns="45866" rtlCol="0"/>
          <a:lstStyle>
            <a:lvl1pPr algn="l">
              <a:defRPr sz="1200"/>
            </a:lvl1pPr>
          </a:lstStyle>
          <a:p>
            <a:endParaRPr lang="en-GB" dirty="0"/>
          </a:p>
        </p:txBody>
      </p:sp>
      <p:sp>
        <p:nvSpPr>
          <p:cNvPr id="3" name="Date Placeholder 2"/>
          <p:cNvSpPr>
            <a:spLocks noGrp="1"/>
          </p:cNvSpPr>
          <p:nvPr>
            <p:ph type="dt" sz="quarter" idx="1"/>
          </p:nvPr>
        </p:nvSpPr>
        <p:spPr>
          <a:xfrm>
            <a:off x="5631791" y="2"/>
            <a:ext cx="4308422" cy="341781"/>
          </a:xfrm>
          <a:prstGeom prst="rect">
            <a:avLst/>
          </a:prstGeom>
        </p:spPr>
        <p:txBody>
          <a:bodyPr vert="horz" lIns="91733" tIns="45866" rIns="91733" bIns="45866" rtlCol="0"/>
          <a:lstStyle>
            <a:lvl1pPr algn="r">
              <a:defRPr sz="1200"/>
            </a:lvl1pPr>
          </a:lstStyle>
          <a:p>
            <a:fld id="{AC8DBBBF-FB98-4CE9-8295-8BBF0C1A73C2}" type="datetimeFigureOut">
              <a:rPr lang="en-GB" smtClean="0"/>
              <a:t>17/10/2017</a:t>
            </a:fld>
            <a:endParaRPr lang="en-GB" dirty="0"/>
          </a:p>
        </p:txBody>
      </p:sp>
      <p:sp>
        <p:nvSpPr>
          <p:cNvPr id="4" name="Footer Placeholder 3"/>
          <p:cNvSpPr>
            <a:spLocks noGrp="1"/>
          </p:cNvSpPr>
          <p:nvPr>
            <p:ph type="ftr" sz="quarter" idx="2"/>
          </p:nvPr>
        </p:nvSpPr>
        <p:spPr>
          <a:xfrm>
            <a:off x="0" y="6470184"/>
            <a:ext cx="4308422" cy="341781"/>
          </a:xfrm>
          <a:prstGeom prst="rect">
            <a:avLst/>
          </a:prstGeom>
        </p:spPr>
        <p:txBody>
          <a:bodyPr vert="horz" lIns="91733" tIns="45866" rIns="91733" bIns="45866"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31791" y="6470184"/>
            <a:ext cx="4308422" cy="341781"/>
          </a:xfrm>
          <a:prstGeom prst="rect">
            <a:avLst/>
          </a:prstGeom>
        </p:spPr>
        <p:txBody>
          <a:bodyPr vert="horz" lIns="91733" tIns="45866" rIns="91733" bIns="45866" rtlCol="0" anchor="b"/>
          <a:lstStyle>
            <a:lvl1pPr algn="r">
              <a:defRPr sz="1200"/>
            </a:lvl1pPr>
          </a:lstStyle>
          <a:p>
            <a:fld id="{1361ECA0-6572-4F75-A8EB-72FAB2F96B85}" type="slidenum">
              <a:rPr lang="en-GB" smtClean="0"/>
              <a:t>‹#›</a:t>
            </a:fld>
            <a:endParaRPr lang="en-GB" dirty="0"/>
          </a:p>
        </p:txBody>
      </p:sp>
    </p:spTree>
    <p:extLst>
      <p:ext uri="{BB962C8B-B14F-4D97-AF65-F5344CB8AC3E}">
        <p14:creationId xmlns:p14="http://schemas.microsoft.com/office/powerpoint/2010/main" val="2940889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308422" cy="341781"/>
          </a:xfrm>
          <a:prstGeom prst="rect">
            <a:avLst/>
          </a:prstGeom>
        </p:spPr>
        <p:txBody>
          <a:bodyPr vert="horz" lIns="91733" tIns="45866" rIns="91733" bIns="45866" rtlCol="0"/>
          <a:lstStyle>
            <a:lvl1pPr algn="l">
              <a:defRPr sz="1200"/>
            </a:lvl1pPr>
          </a:lstStyle>
          <a:p>
            <a:endParaRPr lang="en-GB" dirty="0"/>
          </a:p>
        </p:txBody>
      </p:sp>
      <p:sp>
        <p:nvSpPr>
          <p:cNvPr id="3" name="Date Placeholder 2"/>
          <p:cNvSpPr>
            <a:spLocks noGrp="1"/>
          </p:cNvSpPr>
          <p:nvPr>
            <p:ph type="dt" idx="1"/>
          </p:nvPr>
        </p:nvSpPr>
        <p:spPr>
          <a:xfrm>
            <a:off x="5631791" y="2"/>
            <a:ext cx="4308422" cy="341781"/>
          </a:xfrm>
          <a:prstGeom prst="rect">
            <a:avLst/>
          </a:prstGeom>
        </p:spPr>
        <p:txBody>
          <a:bodyPr vert="horz" lIns="91733" tIns="45866" rIns="91733" bIns="45866" rtlCol="0"/>
          <a:lstStyle>
            <a:lvl1pPr algn="r">
              <a:defRPr sz="1200"/>
            </a:lvl1pPr>
          </a:lstStyle>
          <a:p>
            <a:fld id="{4590253F-AE6C-4E29-A1E7-0E13718078F9}" type="datetimeFigureOut">
              <a:rPr lang="en-GB" smtClean="0"/>
              <a:t>17/10/2017</a:t>
            </a:fld>
            <a:endParaRPr lang="en-GB" dirty="0"/>
          </a:p>
        </p:txBody>
      </p:sp>
      <p:sp>
        <p:nvSpPr>
          <p:cNvPr id="4" name="Slide Image Placeholder 3"/>
          <p:cNvSpPr>
            <a:spLocks noGrp="1" noRot="1" noChangeAspect="1"/>
          </p:cNvSpPr>
          <p:nvPr>
            <p:ph type="sldImg" idx="2"/>
          </p:nvPr>
        </p:nvSpPr>
        <p:spPr>
          <a:xfrm>
            <a:off x="2925763" y="850900"/>
            <a:ext cx="4090987" cy="2300288"/>
          </a:xfrm>
          <a:prstGeom prst="rect">
            <a:avLst/>
          </a:prstGeom>
          <a:noFill/>
          <a:ln w="12700">
            <a:solidFill>
              <a:prstClr val="black"/>
            </a:solidFill>
          </a:ln>
        </p:spPr>
        <p:txBody>
          <a:bodyPr vert="horz" lIns="91733" tIns="45866" rIns="91733" bIns="45866" rtlCol="0" anchor="ctr"/>
          <a:lstStyle/>
          <a:p>
            <a:endParaRPr lang="en-GB" dirty="0"/>
          </a:p>
        </p:txBody>
      </p:sp>
      <p:sp>
        <p:nvSpPr>
          <p:cNvPr id="5" name="Notes Placeholder 4"/>
          <p:cNvSpPr>
            <a:spLocks noGrp="1"/>
          </p:cNvSpPr>
          <p:nvPr>
            <p:ph type="body" sz="quarter" idx="3"/>
          </p:nvPr>
        </p:nvSpPr>
        <p:spPr>
          <a:xfrm>
            <a:off x="994252" y="3278258"/>
            <a:ext cx="7954010" cy="2682211"/>
          </a:xfrm>
          <a:prstGeom prst="rect">
            <a:avLst/>
          </a:prstGeom>
        </p:spPr>
        <p:txBody>
          <a:bodyPr vert="horz" lIns="91733" tIns="45866" rIns="91733" bIns="4586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470184"/>
            <a:ext cx="4308422" cy="341781"/>
          </a:xfrm>
          <a:prstGeom prst="rect">
            <a:avLst/>
          </a:prstGeom>
        </p:spPr>
        <p:txBody>
          <a:bodyPr vert="horz" lIns="91733" tIns="45866" rIns="91733" bIns="45866" rtlCol="0" anchor="b"/>
          <a:lstStyle>
            <a:lvl1pPr algn="l">
              <a:defRPr sz="1200"/>
            </a:lvl1pPr>
          </a:lstStyle>
          <a:p>
            <a:endParaRPr lang="en-GB" dirty="0"/>
          </a:p>
        </p:txBody>
      </p:sp>
      <p:sp>
        <p:nvSpPr>
          <p:cNvPr id="7" name="Slide Number Placeholder 6"/>
          <p:cNvSpPr>
            <a:spLocks noGrp="1"/>
          </p:cNvSpPr>
          <p:nvPr>
            <p:ph type="sldNum" sz="quarter" idx="5"/>
          </p:nvPr>
        </p:nvSpPr>
        <p:spPr>
          <a:xfrm>
            <a:off x="5631791" y="6470184"/>
            <a:ext cx="4308422" cy="341781"/>
          </a:xfrm>
          <a:prstGeom prst="rect">
            <a:avLst/>
          </a:prstGeom>
        </p:spPr>
        <p:txBody>
          <a:bodyPr vert="horz" lIns="91733" tIns="45866" rIns="91733" bIns="45866" rtlCol="0" anchor="b"/>
          <a:lstStyle>
            <a:lvl1pPr algn="r">
              <a:defRPr sz="1200"/>
            </a:lvl1pPr>
          </a:lstStyle>
          <a:p>
            <a:fld id="{AB27DAE7-B5C0-4203-AF12-F5AE66093C4C}" type="slidenum">
              <a:rPr lang="en-GB" smtClean="0"/>
              <a:t>‹#›</a:t>
            </a:fld>
            <a:endParaRPr lang="en-GB" dirty="0"/>
          </a:p>
        </p:txBody>
      </p:sp>
    </p:spTree>
    <p:extLst>
      <p:ext uri="{BB962C8B-B14F-4D97-AF65-F5344CB8AC3E}">
        <p14:creationId xmlns:p14="http://schemas.microsoft.com/office/powerpoint/2010/main" val="1799658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D33C0FB-7ED9-4529-AF9C-C6D768E74C9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473083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AF7B2957-CF1F-CD46-A189-F8AD9629F84A}" type="slidenum">
              <a:rPr kumimoji="0" lang="en-US" sz="9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91431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3713304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marR="0" lvl="1" indent="-400050" algn="l" defTabSz="914400" rtl="0" eaLnBrk="1" fontAlgn="auto" latinLnBrk="0" hangingPunct="1">
              <a:lnSpc>
                <a:spcPct val="100000"/>
              </a:lnSpc>
              <a:spcBef>
                <a:spcPts val="0"/>
              </a:spcBef>
              <a:spcAft>
                <a:spcPts val="0"/>
              </a:spcAft>
              <a:buClrTx/>
              <a:buSzTx/>
              <a:buFontTx/>
              <a:buNone/>
              <a:tabLst/>
              <a:defRPr/>
            </a:pPr>
            <a:r>
              <a:rPr lang="en-US" dirty="0" smtClean="0"/>
              <a:t>Unique Device Identification</a:t>
            </a:r>
            <a:r>
              <a:rPr lang="en-US" baseline="0" dirty="0" smtClean="0"/>
              <a:t> continues to progress for the benefits of patients safety</a:t>
            </a:r>
            <a:r>
              <a:rPr lang="en-US" dirty="0" smtClean="0"/>
              <a:t> </a:t>
            </a:r>
          </a:p>
          <a:p>
            <a:pPr marL="400050" marR="0" lvl="1" indent="-400050" algn="l" defTabSz="914400" rtl="0" eaLnBrk="1" fontAlgn="auto" latinLnBrk="0" hangingPunct="1">
              <a:lnSpc>
                <a:spcPct val="100000"/>
              </a:lnSpc>
              <a:spcBef>
                <a:spcPts val="0"/>
              </a:spcBef>
              <a:spcAft>
                <a:spcPts val="0"/>
              </a:spcAft>
              <a:buClrTx/>
              <a:buSzTx/>
              <a:buFontTx/>
              <a:buNone/>
              <a:tabLst/>
              <a:defRPr/>
            </a:pPr>
            <a:endParaRPr lang="en-US" dirty="0" smtClean="0"/>
          </a:p>
          <a:p>
            <a:pPr marL="400050" marR="0" lvl="1" indent="-400050" algn="l" defTabSz="914400" rtl="0" eaLnBrk="1" fontAlgn="auto" latinLnBrk="0" hangingPunct="1">
              <a:lnSpc>
                <a:spcPct val="100000"/>
              </a:lnSpc>
              <a:spcBef>
                <a:spcPts val="0"/>
              </a:spcBef>
              <a:spcAft>
                <a:spcPts val="0"/>
              </a:spcAft>
              <a:buClrTx/>
              <a:buSzTx/>
              <a:buFontTx/>
              <a:buNone/>
              <a:tabLst/>
              <a:defRPr/>
            </a:pPr>
            <a:r>
              <a:rPr lang="en-US" sz="1400" b="0" dirty="0" smtClean="0"/>
              <a:t>Over 500,000 devices </a:t>
            </a:r>
            <a:r>
              <a:rPr lang="en-US" sz="1400" dirty="0" smtClean="0"/>
              <a:t>have been registered to the U.S. FDA Global UDI Database (GUDID) by 2016</a:t>
            </a:r>
          </a:p>
          <a:p>
            <a:pPr marL="400050" marR="0" lvl="1" indent="-400050" algn="l" defTabSz="914400" rtl="0" eaLnBrk="1" fontAlgn="auto" latinLnBrk="0" hangingPunct="1">
              <a:lnSpc>
                <a:spcPct val="100000"/>
              </a:lnSpc>
              <a:spcBef>
                <a:spcPts val="0"/>
              </a:spcBef>
              <a:spcAft>
                <a:spcPts val="0"/>
              </a:spcAft>
              <a:buClrTx/>
              <a:buSzTx/>
              <a:buFontTx/>
              <a:buNone/>
              <a:tabLst/>
              <a:defRPr/>
            </a:pPr>
            <a:r>
              <a:rPr lang="en-US" sz="1200" dirty="0" smtClean="0"/>
              <a:t>More than 90% of products in the US FDA GUDID carry GS1 as UDI primary device identifier</a:t>
            </a:r>
          </a:p>
          <a:p>
            <a:endParaRPr lang="en-US" sz="1200" dirty="0" smtClean="0"/>
          </a:p>
          <a:p>
            <a:r>
              <a:rPr lang="en-US" sz="1200" dirty="0" smtClean="0"/>
              <a:t>GS1 was the first accredited UDI Issuing Agency of the US FDA</a:t>
            </a:r>
            <a:r>
              <a:rPr lang="en-US" sz="1200" baseline="0" dirty="0" smtClean="0"/>
              <a:t> </a:t>
            </a:r>
            <a:r>
              <a:rPr lang="en-US" sz="1200" dirty="0" smtClean="0"/>
              <a:t>and is now in the process of re-accreditation for the next 7 years.</a:t>
            </a:r>
          </a:p>
          <a:p>
            <a:endParaRPr lang="en-US" b="0" dirty="0" smtClean="0"/>
          </a:p>
          <a:p>
            <a:r>
              <a:rPr lang="en-US" sz="1200" b="0" dirty="0" smtClean="0"/>
              <a:t>GS1</a:t>
            </a:r>
            <a:r>
              <a:rPr lang="en-US" sz="1200" b="0" baseline="0" dirty="0" smtClean="0"/>
              <a:t> is UDI Assigning Agency for the EU</a:t>
            </a:r>
            <a:endParaRPr lang="en-US" sz="1200" b="0" dirty="0" smtClean="0"/>
          </a:p>
          <a:p>
            <a:endParaRPr lang="en-US" sz="1200" b="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9B034-AEE5-4597-8063-3FEFAE463BE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94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EB6D4-2A7C-46CA-8BF1-E25685B9C70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325429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EB6D4-2A7C-46CA-8BF1-E25685B9C70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447550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AA5E4-BAA7-424A-BE4D-EE4FB0BB4A80}"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846719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AA5E4-BAA7-424A-BE4D-EE4FB0BB4A80}"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054463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E5C922D-B71A-4E18-9F7A-B1CAAE228FB1}" type="slidenum">
              <a:rPr lang="en-US" smtClean="0">
                <a:solidFill>
                  <a:prstClr val="black"/>
                </a:solidFill>
              </a:rPr>
              <a:pPr>
                <a:defRPr/>
              </a:pPr>
              <a:t>68</a:t>
            </a:fld>
            <a:endParaRPr lang="en-US">
              <a:solidFill>
                <a:prstClr val="black"/>
              </a:solidFill>
            </a:endParaRPr>
          </a:p>
        </p:txBody>
      </p:sp>
    </p:spTree>
    <p:extLst>
      <p:ext uri="{BB962C8B-B14F-4D97-AF65-F5344CB8AC3E}">
        <p14:creationId xmlns:p14="http://schemas.microsoft.com/office/powerpoint/2010/main" val="2890551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practices are occurring today. Brand owners are making slight variations to products- a new GTIN is not required – and they are communicating in a non-standard, “out of band” manner to their partners. It’s all very trading partner specific   - creating cost.</a:t>
            </a:r>
            <a:endParaRPr lang="en-US" dirty="0"/>
          </a:p>
        </p:txBody>
      </p:sp>
      <p:sp>
        <p:nvSpPr>
          <p:cNvPr id="4" name="Slide Number Placeholder 3"/>
          <p:cNvSpPr>
            <a:spLocks noGrp="1"/>
          </p:cNvSpPr>
          <p:nvPr>
            <p:ph type="sldNum" sz="quarter" idx="10"/>
          </p:nvPr>
        </p:nvSpPr>
        <p:spPr/>
        <p:txBody>
          <a:bodyPr/>
          <a:lstStyle/>
          <a:p>
            <a:fld id="{0D7EA7BC-FB51-47B8-BD3D-D8942860ABB4}"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318672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619">
              <a:defRPr/>
            </a:pPr>
            <a:r>
              <a:rPr lang="en-US" baseline="0" dirty="0"/>
              <a:t>We formed a discussion group, and we met in Brussels where we spent a full day examining use cases, product variation types and discussed some general requirements with respect to Consumer Product Variant. </a:t>
            </a:r>
          </a:p>
          <a:p>
            <a:endParaRPr lang="en-US" dirty="0"/>
          </a:p>
          <a:p>
            <a:r>
              <a:rPr lang="en-US" dirty="0"/>
              <a:t>The focus of our discussions was specifically on </a:t>
            </a:r>
            <a:r>
              <a:rPr lang="en-US" baseline="0" dirty="0"/>
              <a:t>unique identification of </a:t>
            </a:r>
            <a:r>
              <a:rPr lang="en-US" b="1" baseline="0" dirty="0"/>
              <a:t>variations or versions </a:t>
            </a:r>
            <a:r>
              <a:rPr lang="en-US" baseline="0" dirty="0"/>
              <a:t>where it was important to be transparent about the changes</a:t>
            </a:r>
            <a:r>
              <a:rPr lang="mr-IN" baseline="0" dirty="0"/>
              <a:t>…</a:t>
            </a:r>
            <a:r>
              <a:rPr lang="en-US" baseline="0" dirty="0"/>
              <a:t>but where a new GTIN was </a:t>
            </a:r>
            <a:r>
              <a:rPr lang="en-US" b="1" baseline="0" dirty="0"/>
              <a:t>NOT</a:t>
            </a:r>
            <a:r>
              <a:rPr lang="en-US" baseline="0" dirty="0"/>
              <a:t> required. </a:t>
            </a:r>
          </a:p>
          <a:p>
            <a:endParaRPr lang="en-US" baseline="0" dirty="0"/>
          </a:p>
          <a:p>
            <a:r>
              <a:rPr lang="en-US" baseline="0" dirty="0"/>
              <a:t>We concluded that CPV needed to be a defined identifier and there were certain pieces of information that would assist in data consumer’s workflow to manage these changes. </a:t>
            </a:r>
          </a:p>
          <a:p>
            <a:endParaRPr lang="en-US" baseline="0" dirty="0"/>
          </a:p>
          <a:p>
            <a:r>
              <a:rPr lang="en-US" baseline="0" dirty="0"/>
              <a:t>From there- we socialized the findings with a number of stakeholders that were unable to attend. In those discussions</a:t>
            </a:r>
            <a:r>
              <a:rPr lang="mr-IN" baseline="0" dirty="0"/>
              <a:t>…</a:t>
            </a:r>
            <a:r>
              <a:rPr lang="en-US" baseline="0" dirty="0"/>
              <a:t>as well as in the face to face meeting</a:t>
            </a:r>
            <a:r>
              <a:rPr lang="mr-IN" baseline="0" dirty="0"/>
              <a:t>…</a:t>
            </a:r>
            <a:r>
              <a:rPr lang="en-US" baseline="0" dirty="0"/>
              <a:t>we learned….</a:t>
            </a:r>
          </a:p>
          <a:p>
            <a:endParaRPr lang="en-US" baseline="0" dirty="0"/>
          </a:p>
          <a:p>
            <a:r>
              <a:rPr lang="en-US" baseline="0" dirty="0"/>
              <a:t>NEXT SLIDE</a:t>
            </a:r>
          </a:p>
          <a:p>
            <a:endParaRPr lang="en-US" baseline="0" dirty="0"/>
          </a:p>
          <a:p>
            <a:r>
              <a:rPr lang="en-GB" dirty="0"/>
              <a:t>Products with smaller changes that may not require a “new” GTIN, need to be distinguished in some manner, in order to be able to make the information available to trading partners and consumers, especially online. </a:t>
            </a:r>
          </a:p>
          <a:p>
            <a:endParaRPr lang="en-GB" dirty="0"/>
          </a:p>
          <a:p>
            <a:r>
              <a:rPr lang="en-GB" dirty="0"/>
              <a:t>eCommerce/Digital introduces new challenges to presentation of products and product variations to the consumer. </a:t>
            </a:r>
          </a:p>
          <a:p>
            <a:pPr lvl="1"/>
            <a:r>
              <a:rPr lang="en-GB" dirty="0"/>
              <a:t>Disclosure of these variations is especially important in a digital commerce world, for full transparency to be realized.</a:t>
            </a:r>
          </a:p>
          <a:p>
            <a:pPr lvl="1"/>
            <a:r>
              <a:rPr lang="en-GB" dirty="0"/>
              <a:t>Fully transparent product information, at a “version” level is increasingly becoming an important component to consumer satisfaction. </a:t>
            </a:r>
          </a:p>
          <a:p>
            <a:endParaRPr lang="en-US" dirty="0"/>
          </a:p>
        </p:txBody>
      </p:sp>
      <p:sp>
        <p:nvSpPr>
          <p:cNvPr id="4" name="Slide Number Placeholder 3"/>
          <p:cNvSpPr>
            <a:spLocks noGrp="1"/>
          </p:cNvSpPr>
          <p:nvPr>
            <p:ph type="sldNum" sz="quarter" idx="10"/>
          </p:nvPr>
        </p:nvSpPr>
        <p:spPr/>
        <p:txBody>
          <a:bodyPr/>
          <a:lstStyle/>
          <a:p>
            <a:fld id="{5D6AA5E4-BAA7-424A-BE4D-EE4FB0BB4A80}"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4181893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1F84-658D-4DE8-9351-26EE8CA16E1E}" type="slidenum">
              <a:rPr lang="en-GB" smtClean="0">
                <a:solidFill>
                  <a:prstClr val="black"/>
                </a:solidFill>
              </a:rPr>
              <a:pPr/>
              <a:t>91</a:t>
            </a:fld>
            <a:endParaRPr lang="en-GB">
              <a:solidFill>
                <a:prstClr val="black"/>
              </a:solidFill>
            </a:endParaRPr>
          </a:p>
        </p:txBody>
      </p:sp>
    </p:spTree>
    <p:extLst>
      <p:ext uri="{BB962C8B-B14F-4D97-AF65-F5344CB8AC3E}">
        <p14:creationId xmlns:p14="http://schemas.microsoft.com/office/powerpoint/2010/main" val="1568123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AEA1B9-B85D-CC42-8004-7B4E66897EE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3458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5D6AA5E4-BAA7-424A-BE4D-EE4FB0BB4A80}" type="slidenum">
              <a:rPr kumimoji="0" lang="en-US" sz="9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91431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204384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5D6AA5E4-BAA7-424A-BE4D-EE4FB0BB4A80}" type="slidenum">
              <a:rPr kumimoji="0" lang="en-US" sz="9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91431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1856894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5D6AA5E4-BAA7-424A-BE4D-EE4FB0BB4A80}" type="slidenum">
              <a:rPr kumimoji="0" lang="en-US" sz="9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91431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272139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5D6AA5E4-BAA7-424A-BE4D-EE4FB0BB4A80}" type="slidenum">
              <a:rPr kumimoji="0" lang="en-US" sz="9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91431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2334724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assumed GS1 </a:t>
            </a:r>
            <a:r>
              <a:rPr lang="en-GB" baseline="0" dirty="0" err="1" smtClean="0"/>
              <a:t>DataBar</a:t>
            </a:r>
            <a:r>
              <a:rPr lang="en-GB" baseline="0" dirty="0" smtClean="0"/>
              <a:t> would be the chosen carrier</a:t>
            </a:r>
            <a:endParaRPr lang="en-GB" dirty="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0DD4C4AF-8AAA-40E4-95BF-723C48B217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984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endParaRPr lang="en-US" dirty="0"/>
          </a:p>
          <a:p>
            <a:r>
              <a:rPr lang="en-US" dirty="0"/>
              <a:t>You may mention chapter “4.15.1 Multiple barcode management practices for consumer trade items (all sectors)” here,</a:t>
            </a:r>
          </a:p>
          <a:p>
            <a:r>
              <a:rPr lang="en-US" dirty="0"/>
              <a:t>The term </a:t>
            </a:r>
            <a:r>
              <a:rPr lang="fr-FR" dirty="0"/>
              <a:t>GTIN plus </a:t>
            </a:r>
            <a:r>
              <a:rPr lang="en-GB" noProof="0" dirty="0"/>
              <a:t>attribute(s) is described there but does not match the POS flag (I just named it like that, this is no « official term ») a 100% from my point of view (I could be wrong..!), because:</a:t>
            </a:r>
          </a:p>
          <a:p>
            <a:endParaRPr lang="en-GB" noProof="0" dirty="0"/>
          </a:p>
          <a:p>
            <a:r>
              <a:rPr lang="en-GB" noProof="0" dirty="0"/>
              <a:t>The chapter 4.15.1 is based on the fact the different data carriers addressed will carry the </a:t>
            </a:r>
            <a:r>
              <a:rPr lang="en-GB" b="1" i="1" noProof="0" dirty="0"/>
              <a:t>same</a:t>
            </a:r>
            <a:r>
              <a:rPr lang="en-GB" noProof="0" dirty="0"/>
              <a:t> number (GTIN), </a:t>
            </a:r>
          </a:p>
          <a:p>
            <a:r>
              <a:rPr lang="en-GB" noProof="0" dirty="0"/>
              <a:t>which makes it much easier to process the right data carrier (and data) at the Retail </a:t>
            </a:r>
            <a:r>
              <a:rPr lang="en-GB" noProof="0" dirty="0" err="1"/>
              <a:t>PoS.</a:t>
            </a:r>
            <a:endParaRPr lang="en-GB" noProof="0" dirty="0"/>
          </a:p>
          <a:p>
            <a:endParaRPr lang="en-GB" noProof="0" dirty="0"/>
          </a:p>
          <a:p>
            <a:pPr marL="171450" indent="-171450">
              <a:buFont typeface="Symbol" panose="05050102010706020507" pitchFamily="18" charset="2"/>
              <a:buChar char="Þ"/>
            </a:pPr>
            <a:r>
              <a:rPr lang="en-GB" noProof="0" dirty="0"/>
              <a:t>If you face a RCN in an EAN.UPC Symbol (with no connection to be made to the GTIN used without accessing master data) </a:t>
            </a:r>
          </a:p>
          <a:p>
            <a:pPr marL="0" indent="0">
              <a:buFont typeface="Symbol" panose="05050102010706020507" pitchFamily="18" charset="2"/>
              <a:buNone/>
            </a:pPr>
            <a:r>
              <a:rPr lang="en-GB" noProof="0" dirty="0"/>
              <a:t>and a GS1 DM with a GTIN, this may get a bit more complex – and I’m quite sure that the solution providers are even that aware about chapter 4.15.1 to begin with..</a:t>
            </a:r>
          </a:p>
          <a:p>
            <a:pPr marL="0" indent="0">
              <a:buFont typeface="Symbol" panose="05050102010706020507" pitchFamily="18" charset="2"/>
              <a:buNone/>
            </a:pPr>
            <a:endParaRPr lang="en-GB" noProof="0" dirty="0"/>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noProof="0" dirty="0"/>
              <a:t>I’m not sure f the parties who had worked on this chapter are aware of that, but this is al least what major players like NCR or </a:t>
            </a:r>
            <a:r>
              <a:rPr lang="en-GB" noProof="0" dirty="0" err="1"/>
              <a:t>Datalogic</a:t>
            </a:r>
            <a:r>
              <a:rPr lang="en-GB" noProof="0" dirty="0"/>
              <a:t> told me..!</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noProof="0" dirty="0"/>
          </a:p>
        </p:txBody>
      </p:sp>
      <p:sp>
        <p:nvSpPr>
          <p:cNvPr id="4" name="Foliennummernplatzhalt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0DD4C4AF-8AAA-40E4-95BF-723C48B217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69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GS1 </a:t>
            </a:r>
            <a:r>
              <a:rPr lang="en-US" dirty="0" err="1"/>
              <a:t>Belgilux</a:t>
            </a:r>
            <a:r>
              <a:rPr lang="en-US" dirty="0"/>
              <a:t> pilots: Next meeting 28</a:t>
            </a:r>
            <a:r>
              <a:rPr lang="en-US" baseline="30000" dirty="0"/>
              <a:t>th</a:t>
            </a:r>
            <a:r>
              <a:rPr lang="en-US" dirty="0"/>
              <a:t> of November for status update of pilots, point out to Karen (limited to her presentation or as a person)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Replacing the EAN-13 barcode with the GS1 </a:t>
            </a:r>
            <a:r>
              <a:rPr lang="en-US" b="1" dirty="0" err="1"/>
              <a:t>DataMatrix</a:t>
            </a:r>
            <a:r>
              <a:rPr lang="en-US" b="1"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Challenge supplier: if this would be agreed, the supplier most likely would need to double his storage for a product which is “the same” for him.</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storage for the products with the RCN an EAN.UPC symbol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storage for the products with the GTIN+ weight/price and optional data  in the GS1 </a:t>
            </a:r>
            <a:r>
              <a:rPr lang="en-US" dirty="0" err="1"/>
              <a:t>DataMatrix</a:t>
            </a:r>
            <a:endParaRPr lang="en-US" dirty="0"/>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make sure never to deliver a GS1 DM Product X to a Retailer not capable to read it…!</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Retailers wont’ care, some retailers will for sure ask for that – The Retailer will be able to have both concept activated at the </a:t>
            </a:r>
            <a:r>
              <a:rPr lang="en-US" dirty="0" err="1"/>
              <a:t>PoS</a:t>
            </a:r>
            <a:endParaRPr lang="en-US"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 product X comes with RCN and EAN.UPC (even if intended for GS1 DM)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processed, because this is concept is already implemented and will still work</a:t>
            </a:r>
          </a:p>
          <a:p>
            <a:pPr marL="137160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product  X comes with GS1 DM carrying no EAN.UPC</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processed, as there is only one GS1 data carrier on the product X, no issues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Adopting the order of processing at Retail </a:t>
            </a:r>
            <a:r>
              <a:rPr lang="en-GB" b="1" dirty="0" err="1"/>
              <a:t>PoS</a:t>
            </a:r>
            <a:r>
              <a:rPr lang="en-GB" b="1"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Great approach if performance is not affected (..too much), would resolve the dilemma for sure, but we need more data to secure this (=&gt; pilot results)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Use both EAN-13 (RCN) and GS1 </a:t>
            </a:r>
            <a:r>
              <a:rPr lang="en-GB" b="1" dirty="0" err="1"/>
              <a:t>DataMatrix</a:t>
            </a:r>
            <a:r>
              <a:rPr lang="en-GB" b="1" dirty="0"/>
              <a:t> (GTIN) at the same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Some may ask (for example GS1 DE) “where’s the issue, we just have published a chapter on multiple barcodes” – does not apply, because it ‘s not the SAME identification number in this approach here, therefore the concepts multiple barcode won’t be applicable to their full extend (parts of it yes) – if you go for 100% secured process and not “oh let’s see, whatever the Retail </a:t>
            </a:r>
            <a:r>
              <a:rPr lang="en-GB" b="0" dirty="0" err="1"/>
              <a:t>PoS</a:t>
            </a:r>
            <a:r>
              <a:rPr lang="en-GB" b="0" dirty="0"/>
              <a:t> picks up first will be processed” (again, that’s what the supplier of </a:t>
            </a:r>
            <a:r>
              <a:rPr lang="en-GB" b="0" dirty="0" err="1"/>
              <a:t>PoS</a:t>
            </a:r>
            <a:r>
              <a:rPr lang="en-GB" b="0" dirty="0"/>
              <a:t> Scanners told 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0DD4C4AF-8AAA-40E4-95BF-723C48B217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5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22.emf"/><Relationship Id="rId4" Type="http://schemas.openxmlformats.org/officeDocument/2006/relationships/oleObject" Target="../embeddings/oleObject5.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9.emf"/><Relationship Id="rId4" Type="http://schemas.openxmlformats.org/officeDocument/2006/relationships/oleObject" Target="../embeddings/oleObject6.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22.emf"/><Relationship Id="rId4" Type="http://schemas.openxmlformats.org/officeDocument/2006/relationships/oleObject" Target="../embeddings/oleObject7.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oleObject" Target="../embeddings/oleObject8.bin"/><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slideMaster" Target="../slideMasters/slideMaster9.xml"/><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image" Target="../media/image24.jpeg"/><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23.emf"/></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22.emf"/><Relationship Id="rId5" Type="http://schemas.openxmlformats.org/officeDocument/2006/relationships/oleObject" Target="../embeddings/oleObject9.bin"/><Relationship Id="rId4" Type="http://schemas.openxmlformats.org/officeDocument/2006/relationships/image" Target="../media/image25.png"/></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0.xml"/><Relationship Id="rId1" Type="http://schemas.openxmlformats.org/officeDocument/2006/relationships/vmlDrawing" Target="../drawings/vmlDrawing11.vml"/><Relationship Id="rId5" Type="http://schemas.openxmlformats.org/officeDocument/2006/relationships/image" Target="../media/image22.emf"/><Relationship Id="rId4" Type="http://schemas.openxmlformats.org/officeDocument/2006/relationships/oleObject" Target="../embeddings/oleObject11.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1.xml"/><Relationship Id="rId1" Type="http://schemas.openxmlformats.org/officeDocument/2006/relationships/vmlDrawing" Target="../drawings/vmlDrawing12.vml"/><Relationship Id="rId5" Type="http://schemas.openxmlformats.org/officeDocument/2006/relationships/image" Target="../media/image19.emf"/><Relationship Id="rId4" Type="http://schemas.openxmlformats.org/officeDocument/2006/relationships/oleObject" Target="../embeddings/oleObject12.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2.xml"/><Relationship Id="rId1" Type="http://schemas.openxmlformats.org/officeDocument/2006/relationships/vmlDrawing" Target="../drawings/vmlDrawing13.vml"/><Relationship Id="rId5" Type="http://schemas.openxmlformats.org/officeDocument/2006/relationships/image" Target="../media/image22.emf"/><Relationship Id="rId4" Type="http://schemas.openxmlformats.org/officeDocument/2006/relationships/oleObject" Target="../embeddings/oleObject13.bin"/></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oleObject" Target="../embeddings/oleObject14.bin"/><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slideMaster" Target="../slideMasters/slideMaster10.xml"/><Relationship Id="rId2" Type="http://schemas.openxmlformats.org/officeDocument/2006/relationships/tags" Target="../tags/tag23.xml"/><Relationship Id="rId1" Type="http://schemas.openxmlformats.org/officeDocument/2006/relationships/vmlDrawing" Target="../drawings/vmlDrawing14.v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image" Target="../media/image24.jpeg"/><Relationship Id="rId10" Type="http://schemas.openxmlformats.org/officeDocument/2006/relationships/tags" Target="../tags/tag31.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image" Target="../media/image23.emf"/></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34.xml"/><Relationship Id="rId1" Type="http://schemas.openxmlformats.org/officeDocument/2006/relationships/vmlDrawing" Target="../drawings/vmlDrawing16.vml"/><Relationship Id="rId5" Type="http://schemas.openxmlformats.org/officeDocument/2006/relationships/image" Target="../media/image18.emf"/><Relationship Id="rId4" Type="http://schemas.openxmlformats.org/officeDocument/2006/relationships/oleObject" Target="../embeddings/oleObject16.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35.xml"/><Relationship Id="rId1" Type="http://schemas.openxmlformats.org/officeDocument/2006/relationships/vmlDrawing" Target="../drawings/vmlDrawing17.vml"/><Relationship Id="rId5" Type="http://schemas.openxmlformats.org/officeDocument/2006/relationships/image" Target="../media/image18.emf"/><Relationship Id="rId4" Type="http://schemas.openxmlformats.org/officeDocument/2006/relationships/oleObject" Target="../embeddings/oleObject17.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7.xml"/><Relationship Id="rId1" Type="http://schemas.openxmlformats.org/officeDocument/2006/relationships/vmlDrawing" Target="../drawings/vmlDrawing19.vml"/><Relationship Id="rId5" Type="http://schemas.openxmlformats.org/officeDocument/2006/relationships/image" Target="../media/image18.emf"/><Relationship Id="rId4" Type="http://schemas.openxmlformats.org/officeDocument/2006/relationships/oleObject" Target="../embeddings/oleObject19.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8.xml"/><Relationship Id="rId1" Type="http://schemas.openxmlformats.org/officeDocument/2006/relationships/vmlDrawing" Target="../drawings/vmlDrawing20.vml"/><Relationship Id="rId5" Type="http://schemas.openxmlformats.org/officeDocument/2006/relationships/image" Target="../media/image18.emf"/><Relationship Id="rId4" Type="http://schemas.openxmlformats.org/officeDocument/2006/relationships/oleObject" Target="../embeddings/oleObject20.bin"/></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6.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40.xml"/><Relationship Id="rId1" Type="http://schemas.openxmlformats.org/officeDocument/2006/relationships/vmlDrawing" Target="../drawings/vmlDrawing22.vml"/><Relationship Id="rId5" Type="http://schemas.openxmlformats.org/officeDocument/2006/relationships/image" Target="../media/image18.emf"/><Relationship Id="rId4" Type="http://schemas.openxmlformats.org/officeDocument/2006/relationships/oleObject" Target="../embeddings/oleObject22.bin"/></Relationships>
</file>

<file path=ppt/slideLayouts/_rels/slideLayout377.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41.xml"/><Relationship Id="rId1" Type="http://schemas.openxmlformats.org/officeDocument/2006/relationships/vmlDrawing" Target="../drawings/vmlDrawing23.vml"/><Relationship Id="rId5" Type="http://schemas.openxmlformats.org/officeDocument/2006/relationships/image" Target="../media/image18.emf"/><Relationship Id="rId4" Type="http://schemas.openxmlformats.org/officeDocument/2006/relationships/oleObject" Target="../embeddings/oleObject23.bin"/></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6.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7.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9.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9.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1.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2.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2.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3.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3.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3.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3.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4.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71.xml.rels><?xml version="1.0" encoding="UTF-8" standalone="yes"?>
<Relationships xmlns="http://schemas.openxmlformats.org/package/2006/relationships"><Relationship Id="rId2" Type="http://schemas.openxmlformats.org/officeDocument/2006/relationships/slideMaster" Target="../slideMasters/slideMaster46.xml"/><Relationship Id="rId1" Type="http://schemas.openxmlformats.org/officeDocument/2006/relationships/tags" Target="../tags/tag4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6.xml"/></Relationships>
</file>

<file path=ppt/slideLayouts/_rels/slideLayout7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7.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7.xml"/></Relationships>
</file>

<file path=ppt/slideLayouts/_rels/slideLayout7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13.xml.rels><?xml version="1.0" encoding="UTF-8" standalone="yes"?>
<Relationships xmlns="http://schemas.openxmlformats.org/package/2006/relationships"><Relationship Id="rId2" Type="http://schemas.openxmlformats.org/officeDocument/2006/relationships/slideMaster" Target="../slideMasters/slideMaster49.xml"/><Relationship Id="rId1" Type="http://schemas.openxmlformats.org/officeDocument/2006/relationships/tags" Target="../tags/tag4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9.xml"/></Relationships>
</file>

<file path=ppt/slideLayouts/_rels/slideLayout8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9.xml"/></Relationships>
</file>

<file path=ppt/slideLayouts/_rels/slideLayout8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0.xml"/></Relationships>
</file>

<file path=ppt/slideLayouts/_rels/slideLayout8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0.xml"/></Relationships>
</file>

<file path=ppt/slideLayouts/_rels/slideLayout8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0.xml"/></Relationships>
</file>

<file path=ppt/slideLayouts/_rels/slideLayout8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50.xml"/></Relationships>
</file>

<file path=ppt/slideLayouts/_rels/slideLayout8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50.xml"/></Relationships>
</file>

<file path=ppt/slideLayouts/_rels/slideLayout8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5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8.emf"/><Relationship Id="rId4" Type="http://schemas.openxmlformats.org/officeDocument/2006/relationships/oleObject" Target="../embeddings/oleObject2.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18.emf"/><Relationship Id="rId4" Type="http://schemas.openxmlformats.org/officeDocument/2006/relationships/oleObject" Target="../embeddings/oleObject3.bin"/></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41486708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Tree>
    <p:extLst>
      <p:ext uri="{BB962C8B-B14F-4D97-AF65-F5344CB8AC3E}">
        <p14:creationId xmlns:p14="http://schemas.microsoft.com/office/powerpoint/2010/main" val="33509186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18609493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42025735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7954996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8258751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24883036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39190327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133952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19750497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965099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8883058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5150253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8227" y="491338"/>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0754058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511860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9164888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9448358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2912070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7" name="Rectangle 6"/>
          <p:cNvSpPr/>
          <p:nvPr userDrawn="1"/>
        </p:nvSpPr>
        <p:spPr>
          <a:xfrm>
            <a:off x="447854" y="413473"/>
            <a:ext cx="8247911" cy="3774272"/>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4270943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5379" name="think-cell Slide" r:id="rId4" imgW="594" imgH="595" progId="TCLayout.ActiveDocument.1">
                  <p:embed/>
                </p:oleObj>
              </mc:Choice>
              <mc:Fallback>
                <p:oleObj name="think-cell Slide" r:id="rId4" imgW="594" imgH="595" progId="TCLayout.ActiveDocument.1">
                  <p:embed/>
                  <p:pic>
                    <p:nvPicPr>
                      <p:cNvPr id="0" name=""/>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p>
            <a:r>
              <a:rPr lang="en-GB" dirty="0"/>
              <a:t>Click to Edit Title</a:t>
            </a:r>
          </a:p>
        </p:txBody>
      </p:sp>
      <p:sp>
        <p:nvSpPr>
          <p:cNvPr id="4" name="Slide Number Placeholder 3"/>
          <p:cNvSpPr>
            <a:spLocks noGrp="1"/>
          </p:cNvSpPr>
          <p:nvPr>
            <p:ph type="sldNum" sz="quarter" idx="1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5088964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6403" name="think-cell Slide" r:id="rId4" imgW="530" imgH="531" progId="TCLayout.ActiveDocument.1">
                  <p:embed/>
                </p:oleObj>
              </mc:Choice>
              <mc:Fallback>
                <p:oleObj name="think-cell Slide" r:id="rId4" imgW="530" imgH="531" progId="TCLayout.ActiveDocument.1">
                  <p:embed/>
                  <p:pic>
                    <p:nvPicPr>
                      <p:cNvPr id="0" name=""/>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880204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7427" name="think-cell Slide" r:id="rId4" imgW="594" imgH="595" progId="TCLayout.ActiveDocument.1">
                  <p:embed/>
                </p:oleObj>
              </mc:Choice>
              <mc:Fallback>
                <p:oleObj name="think-cell Slide" r:id="rId4" imgW="594" imgH="595" progId="TCLayout.ActiveDocument.1">
                  <p:embed/>
                  <p:pic>
                    <p:nvPicPr>
                      <p:cNvPr id="0" name=""/>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6" name="Text Placeholder 5"/>
          <p:cNvSpPr>
            <a:spLocks noGrp="1"/>
          </p:cNvSpPr>
          <p:nvPr>
            <p:ph type="body" sz="quarter" idx="11" hasCustomPrompt="1"/>
          </p:nvPr>
        </p:nvSpPr>
        <p:spPr>
          <a:xfrm>
            <a:off x="552764" y="1091940"/>
            <a:ext cx="8048057" cy="304688"/>
          </a:xfrm>
          <a:prstGeom prst="rect">
            <a:avLst/>
          </a:prstGeom>
        </p:spPr>
        <p:txBody>
          <a:bodyPr>
            <a:normAutofit/>
          </a:bodyPr>
          <a:lstStyle>
            <a:lvl1pPr marL="0" indent="0">
              <a:buFontTx/>
              <a:buNone/>
              <a:defRPr sz="1500" b="1" i="0"/>
            </a:lvl1pPr>
          </a:lstStyle>
          <a:p>
            <a:pPr lvl="0"/>
            <a:r>
              <a:rPr lang="en-GB" dirty="0"/>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le 3"/>
          <p:cNvSpPr>
            <a:spLocks noGrp="1"/>
          </p:cNvSpPr>
          <p:nvPr>
            <p:ph type="title" hasCustomPrompt="1"/>
          </p:nvPr>
        </p:nvSpPr>
        <p:spPr/>
        <p:txBody>
          <a:bodyPr/>
          <a:lstStyle/>
          <a:p>
            <a:r>
              <a:rPr lang="en-GB" dirty="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695621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11656524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6"/>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 Placeholder 5"/>
          <p:cNvSpPr>
            <a:spLocks noGrp="1"/>
          </p:cNvSpPr>
          <p:nvPr>
            <p:ph type="body" sz="quarter" idx="11" hasCustomPrompt="1"/>
          </p:nvPr>
        </p:nvSpPr>
        <p:spPr>
          <a:xfrm>
            <a:off x="552764" y="1092249"/>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dirty="0"/>
              <a:t>Click to edit text. Main idea, quote, or phrase two lines and under may go in this text box. </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itle 3"/>
          <p:cNvSpPr>
            <a:spLocks noGrp="1"/>
          </p:cNvSpPr>
          <p:nvPr>
            <p:ph type="title" hasCustomPrompt="1"/>
          </p:nvPr>
        </p:nvSpPr>
        <p:spPr>
          <a:xfrm>
            <a:off x="546100" y="172642"/>
            <a:ext cx="8058151" cy="679647"/>
          </a:xfrm>
        </p:spPr>
        <p:txBody>
          <a:bodyPr/>
          <a:lstStyle/>
          <a:p>
            <a:r>
              <a:rPr lang="en-GB" dirty="0"/>
              <a:t>Click to Edit Title</a:t>
            </a:r>
          </a:p>
        </p:txBody>
      </p:sp>
    </p:spTree>
    <p:extLst>
      <p:ext uri="{BB962C8B-B14F-4D97-AF65-F5344CB8AC3E}">
        <p14:creationId xmlns:p14="http://schemas.microsoft.com/office/powerpoint/2010/main" val="20301664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dirty="0"/>
              <a:t>Click to edit text. Main idea, quote, or phrase three lines and under may go in this text box. For text over three lines adjust the size of this box.</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itle 3"/>
          <p:cNvSpPr>
            <a:spLocks noGrp="1"/>
          </p:cNvSpPr>
          <p:nvPr>
            <p:ph type="title" hasCustomPrompt="1"/>
          </p:nvPr>
        </p:nvSpPr>
        <p:spPr>
          <a:xfrm>
            <a:off x="546100" y="172642"/>
            <a:ext cx="8058151" cy="679647"/>
          </a:xfrm>
        </p:spPr>
        <p:txBody>
          <a:bodyPr/>
          <a:lstStyle/>
          <a:p>
            <a:r>
              <a:rPr lang="en-GB" dirty="0"/>
              <a:t>Click to Edit Title</a:t>
            </a:r>
          </a:p>
        </p:txBody>
      </p:sp>
    </p:spTree>
    <p:extLst>
      <p:ext uri="{BB962C8B-B14F-4D97-AF65-F5344CB8AC3E}">
        <p14:creationId xmlns:p14="http://schemas.microsoft.com/office/powerpoint/2010/main" val="6099874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3894369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dirty="0"/>
              <a:t>Click to edit heading </a:t>
            </a:r>
          </a:p>
        </p:txBody>
      </p:sp>
      <p:sp>
        <p:nvSpPr>
          <p:cNvPr id="18" name="Text Placeholder 12"/>
          <p:cNvSpPr>
            <a:spLocks noGrp="1"/>
          </p:cNvSpPr>
          <p:nvPr>
            <p:ph type="body" sz="quarter" idx="17" hasCustomPrompt="1"/>
          </p:nvPr>
        </p:nvSpPr>
        <p:spPr>
          <a:xfrm>
            <a:off x="547186"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dirty="0"/>
              <a:t>Click to edit heading</a:t>
            </a:r>
          </a:p>
        </p:txBody>
      </p:sp>
      <p:sp>
        <p:nvSpPr>
          <p:cNvPr id="13" name="Text Placeholder 12"/>
          <p:cNvSpPr>
            <a:spLocks noGrp="1"/>
          </p:cNvSpPr>
          <p:nvPr>
            <p:ph type="body" sz="quarter" idx="19" hasCustomPrompt="1"/>
          </p:nvPr>
        </p:nvSpPr>
        <p:spPr>
          <a:xfrm>
            <a:off x="3351002"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dirty="0"/>
              <a:t>Click to edit heading</a:t>
            </a:r>
          </a:p>
        </p:txBody>
      </p:sp>
      <p:sp>
        <p:nvSpPr>
          <p:cNvPr id="19" name="Text Placeholder 12"/>
          <p:cNvSpPr>
            <a:spLocks noGrp="1"/>
          </p:cNvSpPr>
          <p:nvPr>
            <p:ph type="body" sz="quarter" idx="21" hasCustomPrompt="1"/>
          </p:nvPr>
        </p:nvSpPr>
        <p:spPr>
          <a:xfrm>
            <a:off x="6123623"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5460687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0"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Picture Placeholder 4"/>
          <p:cNvSpPr>
            <a:spLocks noGrp="1"/>
          </p:cNvSpPr>
          <p:nvPr>
            <p:ph type="pic" sz="quarter" idx="14" hasCustomPrompt="1"/>
          </p:nvPr>
        </p:nvSpPr>
        <p:spPr>
          <a:xfrm>
            <a:off x="549372"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Tree>
    <p:extLst>
      <p:ext uri="{BB962C8B-B14F-4D97-AF65-F5344CB8AC3E}">
        <p14:creationId xmlns:p14="http://schemas.microsoft.com/office/powerpoint/2010/main" val="6781725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2"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
        <p:nvSpPr>
          <p:cNvPr id="2" name="Title 1"/>
          <p:cNvSpPr>
            <a:spLocks noGrp="1"/>
          </p:cNvSpPr>
          <p:nvPr>
            <p:ph type="title" hasCustomPrompt="1"/>
          </p:nvPr>
        </p:nvSpPr>
        <p:spPr/>
        <p:txBody>
          <a:bodyPr/>
          <a:lstStyle/>
          <a:p>
            <a:r>
              <a:rPr lang="en-GB" dirty="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5"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Rectangle 3"/>
          <p:cNvSpPr/>
          <p:nvPr/>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defTabSz="685733">
              <a:lnSpc>
                <a:spcPct val="110000"/>
              </a:lnSpc>
              <a:defRPr/>
            </a:pPr>
            <a:r>
              <a:rPr lang="en-GB" sz="825" i="1" dirty="0">
                <a:solidFill>
                  <a:prstClr val="white"/>
                </a:solidFill>
              </a:rPr>
              <a:t>Caption or credit for a photo could be put in this space. You may adjust the height of this box to accommodate more or less text. Suggested number of lines of text is no less than two and no more than five.</a:t>
            </a:r>
          </a:p>
          <a:p>
            <a:pPr defTabSz="685733">
              <a:lnSpc>
                <a:spcPct val="110000"/>
              </a:lnSpc>
              <a:defRPr/>
            </a:pPr>
            <a:endParaRPr lang="en-GB" sz="825" i="1" dirty="0">
              <a:solidFill>
                <a:prstClr val="white"/>
              </a:solidFill>
            </a:endParaRPr>
          </a:p>
          <a:p>
            <a:pPr defTabSz="685733">
              <a:lnSpc>
                <a:spcPct val="110000"/>
              </a:lnSpc>
              <a:defRPr/>
            </a:pPr>
            <a:endParaRPr lang="en-GB" sz="825" i="1" dirty="0">
              <a:solidFill>
                <a:prstClr val="white"/>
              </a:solidFill>
            </a:endParaRPr>
          </a:p>
          <a:p>
            <a:pPr>
              <a:lnSpc>
                <a:spcPct val="110000"/>
              </a:lnSpc>
            </a:pPr>
            <a:endParaRPr lang="en-GB" sz="825" i="1" dirty="0">
              <a:solidFill>
                <a:prstClr val="white"/>
              </a:solidFill>
            </a:endParaRPr>
          </a:p>
        </p:txBody>
      </p:sp>
    </p:spTree>
    <p:extLst>
      <p:ext uri="{BB962C8B-B14F-4D97-AF65-F5344CB8AC3E}">
        <p14:creationId xmlns:p14="http://schemas.microsoft.com/office/powerpoint/2010/main" val="557943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Picture Placeholder 4"/>
          <p:cNvSpPr>
            <a:spLocks noGrp="1"/>
          </p:cNvSpPr>
          <p:nvPr>
            <p:ph type="pic" sz="quarter" idx="21" hasCustomPrompt="1"/>
          </p:nvPr>
        </p:nvSpPr>
        <p:spPr>
          <a:xfrm>
            <a:off x="4818525"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Tree>
    <p:extLst>
      <p:ext uri="{BB962C8B-B14F-4D97-AF65-F5344CB8AC3E}">
        <p14:creationId xmlns:p14="http://schemas.microsoft.com/office/powerpoint/2010/main" val="29085014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
        <p:nvSpPr>
          <p:cNvPr id="13" name="Rectangle 12"/>
          <p:cNvSpPr/>
          <p:nvPr/>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defTabSz="685733">
              <a:lnSpc>
                <a:spcPct val="110000"/>
              </a:lnSpc>
              <a:defRPr/>
            </a:pPr>
            <a:r>
              <a:rPr lang="en-GB" sz="825" i="1" dirty="0">
                <a:solidFill>
                  <a:prstClr val="white"/>
                </a:solidFill>
              </a:rPr>
              <a:t>Caption or credit for a photo could be put in this space. You may adjust the height of this box to accommodate more or less text. Suggested number of lines of text is no less than two and no more than five.</a:t>
            </a:r>
          </a:p>
          <a:p>
            <a:pPr defTabSz="685733">
              <a:lnSpc>
                <a:spcPct val="110000"/>
              </a:lnSpc>
              <a:defRPr/>
            </a:pPr>
            <a:endParaRPr lang="en-GB" sz="825" i="1" dirty="0">
              <a:solidFill>
                <a:prstClr val="white"/>
              </a:solidFill>
            </a:endParaRPr>
          </a:p>
          <a:p>
            <a:pPr defTabSz="685733">
              <a:lnSpc>
                <a:spcPct val="110000"/>
              </a:lnSpc>
              <a:defRPr/>
            </a:pPr>
            <a:endParaRPr lang="en-GB" sz="825" i="1" dirty="0">
              <a:solidFill>
                <a:prstClr val="white"/>
              </a:solidFill>
            </a:endParaRPr>
          </a:p>
          <a:p>
            <a:pPr>
              <a:lnSpc>
                <a:spcPct val="110000"/>
              </a:lnSpc>
            </a:pPr>
            <a:endParaRPr lang="en-GB" sz="825" i="1" dirty="0">
              <a:solidFill>
                <a:prstClr val="white"/>
              </a:solidFill>
            </a:endParaRPr>
          </a:p>
        </p:txBody>
      </p:sp>
    </p:spTree>
    <p:extLst>
      <p:ext uri="{BB962C8B-B14F-4D97-AF65-F5344CB8AC3E}">
        <p14:creationId xmlns:p14="http://schemas.microsoft.com/office/powerpoint/2010/main" val="26272374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16" name="Picture Placeholder 4"/>
          <p:cNvSpPr>
            <a:spLocks noGrp="1"/>
          </p:cNvSpPr>
          <p:nvPr>
            <p:ph type="pic" sz="quarter" idx="14" hasCustomPrompt="1"/>
          </p:nvPr>
        </p:nvSpPr>
        <p:spPr>
          <a:xfrm>
            <a:off x="541215"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5" name="Picture Placeholder 4"/>
          <p:cNvSpPr>
            <a:spLocks noGrp="1"/>
          </p:cNvSpPr>
          <p:nvPr>
            <p:ph type="pic" sz="quarter" idx="20" hasCustomPrompt="1"/>
          </p:nvPr>
        </p:nvSpPr>
        <p:spPr>
          <a:xfrm>
            <a:off x="4809207"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Tree>
    <p:extLst>
      <p:ext uri="{BB962C8B-B14F-4D97-AF65-F5344CB8AC3E}">
        <p14:creationId xmlns:p14="http://schemas.microsoft.com/office/powerpoint/2010/main" val="6556355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cxnSp>
        <p:nvCxnSpPr>
          <p:cNvPr id="5" name="Straight Connector 4"/>
          <p:cNvCxnSpPr/>
          <p:nvPr/>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12"/>
          <p:cNvSpPr>
            <a:spLocks noGrp="1"/>
          </p:cNvSpPr>
          <p:nvPr>
            <p:ph type="body" sz="quarter" idx="12" hasCustomPrompt="1"/>
          </p:nvPr>
        </p:nvSpPr>
        <p:spPr>
          <a:xfrm>
            <a:off x="4746870"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800210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4699632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cxnSp>
        <p:nvCxnSpPr>
          <p:cNvPr id="5" name="Straight Connector 4"/>
          <p:cNvCxnSpPr/>
          <p:nvPr/>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16" hasCustomPrompt="1"/>
          </p:nvPr>
        </p:nvSpPr>
        <p:spPr>
          <a:xfrm>
            <a:off x="588125" y="1192944"/>
            <a:ext cx="3818102" cy="259945"/>
          </a:xfrm>
          <a:prstGeom prst="rect">
            <a:avLst/>
          </a:prstGeom>
        </p:spPr>
        <p:txBody>
          <a:bodyPr>
            <a:normAutofit/>
          </a:bodyPr>
          <a:lstStyle>
            <a:lvl1pPr marL="0" indent="0">
              <a:buFontTx/>
              <a:buNone/>
              <a:defRPr sz="1125" b="1" i="0"/>
            </a:lvl1pPr>
          </a:lstStyle>
          <a:p>
            <a:pPr lvl="0"/>
            <a:r>
              <a:rPr lang="en-GB" dirty="0"/>
              <a:t>Click to edit heading</a:t>
            </a:r>
          </a:p>
        </p:txBody>
      </p:sp>
      <p:sp>
        <p:nvSpPr>
          <p:cNvPr id="11" name="Text Placeholder 5"/>
          <p:cNvSpPr>
            <a:spLocks noGrp="1"/>
          </p:cNvSpPr>
          <p:nvPr>
            <p:ph type="body" sz="quarter" idx="17" hasCustomPrompt="1"/>
          </p:nvPr>
        </p:nvSpPr>
        <p:spPr>
          <a:xfrm>
            <a:off x="4747516" y="1192944"/>
            <a:ext cx="3831666" cy="259945"/>
          </a:xfrm>
          <a:prstGeom prst="rect">
            <a:avLst/>
          </a:prstGeom>
        </p:spPr>
        <p:txBody>
          <a:bodyPr>
            <a:normAutofit/>
          </a:bodyPr>
          <a:lstStyle>
            <a:lvl1pPr marL="0" indent="0">
              <a:buFontTx/>
              <a:buNone/>
              <a:defRPr sz="1125" b="1" i="0"/>
            </a:lvl1pPr>
          </a:lstStyle>
          <a:p>
            <a:pPr lvl="0"/>
            <a:r>
              <a:rPr lang="en-GB" dirty="0"/>
              <a:t>Click to edit heading</a:t>
            </a:r>
          </a:p>
        </p:txBody>
      </p:sp>
      <p:sp>
        <p:nvSpPr>
          <p:cNvPr id="12" name="Text Placeholder 5"/>
          <p:cNvSpPr>
            <a:spLocks noGrp="1"/>
          </p:cNvSpPr>
          <p:nvPr>
            <p:ph type="body" sz="quarter" idx="18" hasCustomPrompt="1"/>
          </p:nvPr>
        </p:nvSpPr>
        <p:spPr>
          <a:xfrm>
            <a:off x="588127" y="2908776"/>
            <a:ext cx="3818101" cy="259945"/>
          </a:xfrm>
          <a:prstGeom prst="rect">
            <a:avLst/>
          </a:prstGeom>
        </p:spPr>
        <p:txBody>
          <a:bodyPr>
            <a:normAutofit/>
          </a:bodyPr>
          <a:lstStyle>
            <a:lvl1pPr marL="0" indent="0">
              <a:buFontTx/>
              <a:buNone/>
              <a:defRPr sz="1125" b="1" i="0"/>
            </a:lvl1pPr>
          </a:lstStyle>
          <a:p>
            <a:pPr lvl="0"/>
            <a:r>
              <a:rPr lang="en-GB" dirty="0"/>
              <a:t>Click to edit heading</a:t>
            </a:r>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dirty="0"/>
              <a:t>Click to edit heading</a:t>
            </a:r>
          </a:p>
        </p:txBody>
      </p:sp>
    </p:spTree>
    <p:extLst>
      <p:ext uri="{BB962C8B-B14F-4D97-AF65-F5344CB8AC3E}">
        <p14:creationId xmlns:p14="http://schemas.microsoft.com/office/powerpoint/2010/main" val="26861396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Agenda Slide</a:t>
            </a:r>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a:p>
            <a:pPr lvl="0"/>
            <a:endParaRPr lang="en-GB" dirty="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0711655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dirty="0"/>
              <a:t>Click to edit text</a:t>
            </a:r>
          </a:p>
        </p:txBody>
      </p:sp>
      <p:sp>
        <p:nvSpPr>
          <p:cNvPr id="2" name="Title 1"/>
          <p:cNvSpPr>
            <a:spLocks noGrp="1"/>
          </p:cNvSpPr>
          <p:nvPr>
            <p:ph type="title" hasCustomPrompt="1"/>
          </p:nvPr>
        </p:nvSpPr>
        <p:spPr/>
        <p:txBody>
          <a:bodyPr/>
          <a:lstStyle/>
          <a:p>
            <a:r>
              <a:rPr lang="en-GB" dirty="0"/>
              <a:t>Click to Edit Title</a:t>
            </a:r>
          </a:p>
        </p:txBody>
      </p:sp>
      <p:sp>
        <p:nvSpPr>
          <p:cNvPr id="13" name="Text Placeholder 11"/>
          <p:cNvSpPr>
            <a:spLocks noGrp="1"/>
          </p:cNvSpPr>
          <p:nvPr>
            <p:ph type="body" sz="quarter" idx="15" hasCustomPrompt="1"/>
          </p:nvPr>
        </p:nvSpPr>
        <p:spPr>
          <a:xfrm>
            <a:off x="3830321" y="2444153"/>
            <a:ext cx="4775518" cy="758221"/>
          </a:xfrm>
          <a:prstGeom prst="rect">
            <a:avLst/>
          </a:prstGeom>
        </p:spPr>
        <p:txBody>
          <a:bodyPr>
            <a:noAutofit/>
          </a:bodyPr>
          <a:lstStyle>
            <a:lvl1pPr>
              <a:defRPr sz="1050"/>
            </a:lvl1pPr>
          </a:lstStyle>
          <a:p>
            <a:pPr lvl="0"/>
            <a:r>
              <a:rPr lang="en-GB" dirty="0"/>
              <a:t>Add text here</a:t>
            </a:r>
          </a:p>
          <a:p>
            <a:pPr lvl="0"/>
            <a:endParaRPr lang="en-GB" dirty="0"/>
          </a:p>
        </p:txBody>
      </p:sp>
      <p:sp>
        <p:nvSpPr>
          <p:cNvPr id="14" name="Text Placeholder 11"/>
          <p:cNvSpPr>
            <a:spLocks noGrp="1"/>
          </p:cNvSpPr>
          <p:nvPr>
            <p:ph type="body" sz="quarter" idx="16" hasCustomPrompt="1"/>
          </p:nvPr>
        </p:nvSpPr>
        <p:spPr>
          <a:xfrm>
            <a:off x="3830321" y="3495713"/>
            <a:ext cx="4775518" cy="758221"/>
          </a:xfrm>
          <a:prstGeom prst="rect">
            <a:avLst/>
          </a:prstGeom>
        </p:spPr>
        <p:txBody>
          <a:bodyPr>
            <a:noAutofit/>
          </a:bodyPr>
          <a:lstStyle>
            <a:lvl1pPr>
              <a:defRPr sz="1050"/>
            </a:lvl1pPr>
          </a:lstStyle>
          <a:p>
            <a:pPr lvl="0"/>
            <a:r>
              <a:rPr lang="en-GB" dirty="0"/>
              <a:t>Add text here</a:t>
            </a:r>
          </a:p>
          <a:p>
            <a:pPr lvl="0"/>
            <a:endParaRPr lang="en-GB" dirty="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dirty="0"/>
              <a:t>Click to edit text</a:t>
            </a:r>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dirty="0"/>
              <a:t>Click to edit text</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1" y="1310153"/>
            <a:ext cx="4775518" cy="758221"/>
          </a:xfrm>
          <a:prstGeom prst="rect">
            <a:avLst/>
          </a:prstGeom>
        </p:spPr>
        <p:txBody>
          <a:bodyPr>
            <a:noAutofit/>
          </a:bodyPr>
          <a:lstStyle>
            <a:lvl1pPr>
              <a:defRPr sz="1050"/>
            </a:lvl1pPr>
          </a:lstStyle>
          <a:p>
            <a:pPr lvl="0"/>
            <a:r>
              <a:rPr lang="en-GB" dirty="0"/>
              <a:t>Add text here</a:t>
            </a:r>
          </a:p>
          <a:p>
            <a:pPr lvl="0"/>
            <a:endParaRPr lang="en-GB" dirty="0"/>
          </a:p>
        </p:txBody>
      </p:sp>
    </p:spTree>
    <p:extLst>
      <p:ext uri="{BB962C8B-B14F-4D97-AF65-F5344CB8AC3E}">
        <p14:creationId xmlns:p14="http://schemas.microsoft.com/office/powerpoint/2010/main" val="33141394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dirty="0"/>
              <a:t>Click to edit text</a:t>
            </a:r>
          </a:p>
        </p:txBody>
      </p:sp>
      <p:sp>
        <p:nvSpPr>
          <p:cNvPr id="2" name="Title 1"/>
          <p:cNvSpPr>
            <a:spLocks noGrp="1"/>
          </p:cNvSpPr>
          <p:nvPr>
            <p:ph type="title" hasCustomPrompt="1"/>
          </p:nvPr>
        </p:nvSpPr>
        <p:spPr/>
        <p:txBody>
          <a:bodyPr/>
          <a:lstStyle/>
          <a:p>
            <a:r>
              <a:rPr lang="en-GB" dirty="0"/>
              <a:t>Click to Edit Title</a:t>
            </a:r>
          </a:p>
        </p:txBody>
      </p:sp>
      <p:sp>
        <p:nvSpPr>
          <p:cNvPr id="19" name="Text Placeholder 12"/>
          <p:cNvSpPr>
            <a:spLocks noGrp="1"/>
          </p:cNvSpPr>
          <p:nvPr>
            <p:ph type="body" sz="quarter" idx="11" hasCustomPrompt="1"/>
          </p:nvPr>
        </p:nvSpPr>
        <p:spPr>
          <a:xfrm>
            <a:off x="541307"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dirty="0"/>
              <a:t>Click to edit text. Conclusion or summary based on the two boxes above may go here. The text in the box may be up to four lines in this space.</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Text Placeholder 15"/>
          <p:cNvSpPr>
            <a:spLocks noGrp="1"/>
          </p:cNvSpPr>
          <p:nvPr>
            <p:ph type="body" sz="quarter" idx="24" hasCustomPrompt="1"/>
          </p:nvPr>
        </p:nvSpPr>
        <p:spPr>
          <a:xfrm>
            <a:off x="4769307"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dirty="0"/>
              <a:t>Click to edit text</a:t>
            </a:r>
          </a:p>
        </p:txBody>
      </p:sp>
      <p:sp>
        <p:nvSpPr>
          <p:cNvPr id="14" name="Text Placeholder 12"/>
          <p:cNvSpPr>
            <a:spLocks noGrp="1"/>
          </p:cNvSpPr>
          <p:nvPr>
            <p:ph type="body" sz="quarter" idx="25" hasCustomPrompt="1"/>
          </p:nvPr>
        </p:nvSpPr>
        <p:spPr>
          <a:xfrm>
            <a:off x="4766100"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9099421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26" name="Text Placeholder 12"/>
          <p:cNvSpPr>
            <a:spLocks noGrp="1"/>
          </p:cNvSpPr>
          <p:nvPr>
            <p:ph type="body" sz="quarter" idx="21" hasCustomPrompt="1"/>
          </p:nvPr>
        </p:nvSpPr>
        <p:spPr>
          <a:xfrm>
            <a:off x="6756215"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a:p>
            <a:pPr lvl="0"/>
            <a:endParaRPr lang="en-GB" dirty="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dirty="0"/>
              <a:t>Click to </a:t>
            </a:r>
            <a:br>
              <a:rPr lang="en-GB" dirty="0"/>
            </a:br>
            <a:r>
              <a:rPr lang="en-GB" dirty="0"/>
              <a:t>edit title</a:t>
            </a:r>
          </a:p>
        </p:txBody>
      </p:sp>
      <p:sp>
        <p:nvSpPr>
          <p:cNvPr id="33" name="Text Placeholder 12"/>
          <p:cNvSpPr>
            <a:spLocks noGrp="1"/>
          </p:cNvSpPr>
          <p:nvPr>
            <p:ph type="body" sz="quarter" idx="28" hasCustomPrompt="1"/>
          </p:nvPr>
        </p:nvSpPr>
        <p:spPr>
          <a:xfrm>
            <a:off x="4685577"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a:p>
            <a:pPr lvl="0"/>
            <a:endParaRPr lang="en-GB" dirty="0"/>
          </a:p>
        </p:txBody>
      </p:sp>
      <p:sp>
        <p:nvSpPr>
          <p:cNvPr id="34" name="Text Placeholder 12"/>
          <p:cNvSpPr>
            <a:spLocks noGrp="1"/>
          </p:cNvSpPr>
          <p:nvPr>
            <p:ph type="body" sz="quarter" idx="29" hasCustomPrompt="1"/>
          </p:nvPr>
        </p:nvSpPr>
        <p:spPr>
          <a:xfrm>
            <a:off x="2614938"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a:p>
            <a:pPr lvl="0"/>
            <a:endParaRPr lang="en-GB" dirty="0"/>
          </a:p>
        </p:txBody>
      </p:sp>
      <p:sp>
        <p:nvSpPr>
          <p:cNvPr id="35" name="Text Placeholder 12"/>
          <p:cNvSpPr>
            <a:spLocks noGrp="1"/>
          </p:cNvSpPr>
          <p:nvPr>
            <p:ph type="body" sz="quarter" idx="30" hasCustomPrompt="1"/>
          </p:nvPr>
        </p:nvSpPr>
        <p:spPr>
          <a:xfrm>
            <a:off x="544299"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a:p>
            <a:pPr lvl="0"/>
            <a:endParaRPr lang="en-GB" dirty="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dirty="0"/>
              <a:t>Click to </a:t>
            </a:r>
            <a:br>
              <a:rPr lang="en-GB" dirty="0"/>
            </a:br>
            <a:r>
              <a:rPr lang="en-GB" dirty="0"/>
              <a:t>edit title</a:t>
            </a:r>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dirty="0"/>
              <a:t>Click to </a:t>
            </a:r>
            <a:br>
              <a:rPr lang="en-GB" dirty="0"/>
            </a:br>
            <a:r>
              <a:rPr lang="en-GB" dirty="0"/>
              <a:t>edit title</a:t>
            </a:r>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dirty="0"/>
              <a:t>Click to </a:t>
            </a:r>
            <a:br>
              <a:rPr lang="en-GB" dirty="0"/>
            </a:br>
            <a:r>
              <a:rPr lang="en-GB" dirty="0"/>
              <a:t>edit title</a:t>
            </a:r>
          </a:p>
        </p:txBody>
      </p:sp>
    </p:spTree>
    <p:extLst>
      <p:ext uri="{BB962C8B-B14F-4D97-AF65-F5344CB8AC3E}">
        <p14:creationId xmlns:p14="http://schemas.microsoft.com/office/powerpoint/2010/main" val="237489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dirty="0"/>
              <a:t>Name</a:t>
            </a:r>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dirty="0"/>
              <a:t>Title</a:t>
            </a:r>
          </a:p>
        </p:txBody>
      </p:sp>
      <p:sp>
        <p:nvSpPr>
          <p:cNvPr id="4" name="Title 3"/>
          <p:cNvSpPr>
            <a:spLocks noGrp="1"/>
          </p:cNvSpPr>
          <p:nvPr>
            <p:ph type="title" hasCustomPrompt="1"/>
          </p:nvPr>
        </p:nvSpPr>
        <p:spPr/>
        <p:txBody>
          <a:bodyPr/>
          <a:lstStyle/>
          <a:p>
            <a:r>
              <a:rPr lang="en-GB" dirty="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dirty="0"/>
              <a:t>+00 (0)12 3456 7890</a:t>
            </a:r>
          </a:p>
        </p:txBody>
      </p:sp>
      <p:sp>
        <p:nvSpPr>
          <p:cNvPr id="11" name="Text Placeholder 2"/>
          <p:cNvSpPr>
            <a:spLocks noGrp="1"/>
          </p:cNvSpPr>
          <p:nvPr>
            <p:ph idx="17" hasCustomPrompt="1"/>
          </p:nvPr>
        </p:nvSpPr>
        <p:spPr bwMode="auto">
          <a:xfrm>
            <a:off x="539102" y="4171405"/>
            <a:ext cx="8058203" cy="27103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dirty="0"/>
              <a:t>www.gs1[country].org</a:t>
            </a:r>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dirty="0"/>
              <a:t>name@gs1[country].org</a:t>
            </a:r>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dirty="0"/>
              <a:t>+00 (0)12 3456 7890</a:t>
            </a:r>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dirty="0"/>
              <a:t>+00 (0)12 3456 7890</a:t>
            </a:r>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dirty="0"/>
              <a:t>GS1 [Country] Address</a:t>
            </a:r>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dirty="0"/>
              <a:t>T</a:t>
            </a:r>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dirty="0"/>
              <a:t>D</a:t>
            </a:r>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dirty="0"/>
              <a:t>M</a:t>
            </a:r>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dirty="0"/>
              <a:t>E</a:t>
            </a:r>
          </a:p>
        </p:txBody>
      </p:sp>
    </p:spTree>
    <p:extLst>
      <p:ext uri="{BB962C8B-B14F-4D97-AF65-F5344CB8AC3E}">
        <p14:creationId xmlns:p14="http://schemas.microsoft.com/office/powerpoint/2010/main" val="5143773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aphicFrame>
        <p:nvGraphicFramePr>
          <p:cNvPr id="3" name="Object 1" hidden="1"/>
          <p:cNvGraphicFramePr>
            <a:graphicFrameLocks noChangeAspect="1"/>
          </p:cNvGraphicFramePr>
          <p:nvPr>
            <p:custDataLst>
              <p:tags r:id="rId2"/>
            </p:custDataLst>
            <p:extLst/>
          </p:nvPr>
        </p:nvGraphicFramePr>
        <p:xfrm>
          <a:off x="0" y="0"/>
          <a:ext cx="161984" cy="121481"/>
        </p:xfrm>
        <a:graphic>
          <a:graphicData uri="http://schemas.openxmlformats.org/presentationml/2006/ole">
            <mc:AlternateContent xmlns:mc="http://schemas.openxmlformats.org/markup-compatibility/2006">
              <mc:Choice xmlns:v="urn:schemas-microsoft-com:vml" Requires="v">
                <p:oleObj spid="_x0000_s8451" name="think-cell Slide" r:id="rId13" imgW="360" imgH="360" progId="TCLayout.ActiveDocument.1">
                  <p:embed/>
                </p:oleObj>
              </mc:Choice>
              <mc:Fallback>
                <p:oleObj name="think-cell Slide" r:id="rId13" imgW="360" imgH="360" progId="TCLayout.ActiveDocument.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61984" cy="121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25"/>
          <p:cNvPicPr>
            <a:picLocks noChangeAspect="1"/>
          </p:cNvPicPr>
          <p:nvPr>
            <p:custDataLst>
              <p:tags r:id="rId3"/>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0" y="20"/>
            <a:ext cx="9144000" cy="5143500"/>
          </a:xfrm>
          <a:prstGeom prst="rect">
            <a:avLst/>
          </a:prstGeom>
          <a:noFill/>
          <a:ln w="9525">
            <a:noFill/>
            <a:miter lim="800000"/>
            <a:headEnd/>
            <a:tailEnd/>
          </a:ln>
        </p:spPr>
      </p:pic>
      <p:sp>
        <p:nvSpPr>
          <p:cNvPr id="5" name="Rectangle 26"/>
          <p:cNvSpPr>
            <a:spLocks noChangeArrowheads="1"/>
          </p:cNvSpPr>
          <p:nvPr>
            <p:custDataLst>
              <p:tags r:id="rId4"/>
            </p:custDataLst>
          </p:nvPr>
        </p:nvSpPr>
        <p:spPr bwMode="auto">
          <a:xfrm>
            <a:off x="0" y="20"/>
            <a:ext cx="9144000" cy="5143500"/>
          </a:xfrm>
          <a:prstGeom prst="rect">
            <a:avLst/>
          </a:prstGeom>
          <a:solidFill>
            <a:srgbClr val="F2F2F2">
              <a:alpha val="42000"/>
            </a:srgbClr>
          </a:solidFill>
          <a:ln w="9525" algn="ctr">
            <a:noFill/>
            <a:round/>
            <a:headEnd/>
            <a:tailEnd/>
          </a:ln>
        </p:spPr>
        <p:txBody>
          <a:bodyPr lIns="279059" tIns="0" rIns="0" bIns="0"/>
          <a:lstStyle/>
          <a:p>
            <a:pPr algn="ctr">
              <a:spcBef>
                <a:spcPct val="0"/>
              </a:spcBef>
              <a:defRPr/>
            </a:pPr>
            <a:endParaRPr lang="en-GB" sz="1425" b="1" dirty="0">
              <a:solidFill>
                <a:srgbClr val="002960"/>
              </a:solidFill>
              <a:latin typeface="Arial" pitchFamily="34" charset="0"/>
            </a:endParaRPr>
          </a:p>
        </p:txBody>
      </p:sp>
      <p:sp>
        <p:nvSpPr>
          <p:cNvPr id="6" name="SlideLogoText"/>
          <p:cNvSpPr>
            <a:spLocks noChangeArrowheads="1"/>
          </p:cNvSpPr>
          <p:nvPr>
            <p:custDataLst>
              <p:tags r:id="rId5"/>
            </p:custDataLst>
          </p:nvPr>
        </p:nvSpPr>
        <p:spPr bwMode="auto">
          <a:xfrm>
            <a:off x="7460591" y="4925438"/>
            <a:ext cx="1041952" cy="115416"/>
          </a:xfrm>
          <a:prstGeom prst="rect">
            <a:avLst/>
          </a:prstGeom>
          <a:noFill/>
          <a:ln>
            <a:noFill/>
          </a:ln>
          <a:effectLst/>
          <a:extLst/>
        </p:spPr>
        <p:txBody>
          <a:bodyPr wrap="none" lIns="0" tIns="0" rIns="0" bIns="0" anchor="ctr">
            <a:spAutoFit/>
          </a:bodyPr>
          <a:lstStyle/>
          <a:p>
            <a:pPr algn="r" defTabSz="683113">
              <a:spcBef>
                <a:spcPct val="0"/>
              </a:spcBef>
              <a:defRPr/>
            </a:pPr>
            <a:r>
              <a:rPr lang="en-GB" sz="750" dirty="0">
                <a:solidFill>
                  <a:srgbClr val="4D4D4D"/>
                </a:solidFill>
                <a:cs typeface="Arial" charset="0"/>
              </a:rPr>
              <a:t>McKinsey &amp; Company</a:t>
            </a:r>
          </a:p>
        </p:txBody>
      </p:sp>
      <p:sp>
        <p:nvSpPr>
          <p:cNvPr id="7" name="McK 1. On-page tracker" hidden="1"/>
          <p:cNvSpPr>
            <a:spLocks noChangeArrowheads="1"/>
          </p:cNvSpPr>
          <p:nvPr>
            <p:custDataLst>
              <p:tags r:id="rId6"/>
            </p:custDataLst>
          </p:nvPr>
        </p:nvSpPr>
        <p:spPr bwMode="auto">
          <a:xfrm>
            <a:off x="121489" y="20653"/>
            <a:ext cx="644407" cy="161583"/>
          </a:xfrm>
          <a:prstGeom prst="rect">
            <a:avLst/>
          </a:prstGeom>
          <a:noFill/>
          <a:ln>
            <a:noFill/>
          </a:ln>
          <a:effectLst/>
          <a:extLst/>
        </p:spPr>
        <p:txBody>
          <a:bodyPr wrap="none" lIns="0" tIns="0" rIns="0" bIns="0">
            <a:spAutoFit/>
          </a:bodyPr>
          <a:lstStyle/>
          <a:p>
            <a:pPr>
              <a:spcBef>
                <a:spcPct val="0"/>
              </a:spcBef>
              <a:defRPr/>
            </a:pPr>
            <a:r>
              <a:rPr lang="en-GB" sz="1050" dirty="0">
                <a:solidFill>
                  <a:srgbClr val="808080"/>
                </a:solidFill>
                <a:latin typeface="Arial" pitchFamily="34" charset="0"/>
              </a:rPr>
              <a:t>TRACKER</a:t>
            </a:r>
          </a:p>
        </p:txBody>
      </p:sp>
      <p:sp>
        <p:nvSpPr>
          <p:cNvPr id="8" name="McK 3. Unit of measure" hidden="1"/>
          <p:cNvSpPr txBox="1">
            <a:spLocks noChangeArrowheads="1"/>
          </p:cNvSpPr>
          <p:nvPr>
            <p:custDataLst>
              <p:tags r:id="rId7"/>
            </p:custDataLst>
          </p:nvPr>
        </p:nvSpPr>
        <p:spPr bwMode="auto">
          <a:xfrm>
            <a:off x="121490" y="406962"/>
            <a:ext cx="3730492" cy="161583"/>
          </a:xfrm>
          <a:prstGeom prst="rect">
            <a:avLst/>
          </a:prstGeom>
          <a:noFill/>
          <a:ln>
            <a:noFill/>
          </a:ln>
          <a:effectLst/>
          <a:extLst/>
        </p:spPr>
        <p:txBody>
          <a:bodyPr lIns="0" tIns="0" rIns="0" bIns="0">
            <a:spAutoFit/>
          </a:bodyPr>
          <a:lstStyle>
            <a:lvl1pPr defTabSz="895350">
              <a:defRPr sz="2400">
                <a:solidFill>
                  <a:schemeClr val="tx1"/>
                </a:solidFill>
                <a:latin typeface="Arial" pitchFamily="34" charset="0"/>
              </a:defRPr>
            </a:lvl1pPr>
            <a:lvl2pPr marL="447675" defTabSz="895350">
              <a:defRPr sz="2400">
                <a:solidFill>
                  <a:schemeClr val="tx1"/>
                </a:solidFill>
                <a:latin typeface="Arial" pitchFamily="34" charset="0"/>
              </a:defRPr>
            </a:lvl2pPr>
            <a:lvl3pPr marL="895350" defTabSz="895350">
              <a:defRPr sz="2400">
                <a:solidFill>
                  <a:schemeClr val="tx1"/>
                </a:solidFill>
                <a:latin typeface="Arial" pitchFamily="34" charset="0"/>
              </a:defRPr>
            </a:lvl3pPr>
            <a:lvl4pPr marL="1344613" defTabSz="895350">
              <a:defRPr sz="2400">
                <a:solidFill>
                  <a:schemeClr val="tx1"/>
                </a:solidFill>
                <a:latin typeface="Arial" pitchFamily="34" charset="0"/>
              </a:defRPr>
            </a:lvl4pPr>
            <a:lvl5pPr marL="1792288" defTabSz="895350">
              <a:defRPr sz="2400">
                <a:solidFill>
                  <a:schemeClr val="tx1"/>
                </a:solidFill>
                <a:latin typeface="Arial" pitchFamily="34" charset="0"/>
              </a:defRPr>
            </a:lvl5pPr>
            <a:lvl6pPr marL="2249488" defTabSz="895350" fontAlgn="base">
              <a:spcBef>
                <a:spcPct val="0"/>
              </a:spcBef>
              <a:spcAft>
                <a:spcPct val="0"/>
              </a:spcAft>
              <a:defRPr sz="2400">
                <a:solidFill>
                  <a:schemeClr val="tx1"/>
                </a:solidFill>
                <a:latin typeface="Arial" pitchFamily="34" charset="0"/>
              </a:defRPr>
            </a:lvl6pPr>
            <a:lvl7pPr marL="2706688" defTabSz="895350" fontAlgn="base">
              <a:spcBef>
                <a:spcPct val="0"/>
              </a:spcBef>
              <a:spcAft>
                <a:spcPct val="0"/>
              </a:spcAft>
              <a:defRPr sz="2400">
                <a:solidFill>
                  <a:schemeClr val="tx1"/>
                </a:solidFill>
                <a:latin typeface="Arial" pitchFamily="34" charset="0"/>
              </a:defRPr>
            </a:lvl7pPr>
            <a:lvl8pPr marL="3163888" defTabSz="895350" fontAlgn="base">
              <a:spcBef>
                <a:spcPct val="0"/>
              </a:spcBef>
              <a:spcAft>
                <a:spcPct val="0"/>
              </a:spcAft>
              <a:defRPr sz="2400">
                <a:solidFill>
                  <a:schemeClr val="tx1"/>
                </a:solidFill>
                <a:latin typeface="Arial" pitchFamily="34" charset="0"/>
              </a:defRPr>
            </a:lvl8pPr>
            <a:lvl9pPr marL="3621088" defTabSz="895350" fontAlgn="base">
              <a:spcBef>
                <a:spcPct val="0"/>
              </a:spcBef>
              <a:spcAft>
                <a:spcPct val="0"/>
              </a:spcAft>
              <a:defRPr sz="2400">
                <a:solidFill>
                  <a:schemeClr val="tx1"/>
                </a:solidFill>
                <a:latin typeface="Arial" pitchFamily="34" charset="0"/>
              </a:defRPr>
            </a:lvl9pPr>
          </a:lstStyle>
          <a:p>
            <a:pPr>
              <a:spcBef>
                <a:spcPct val="0"/>
              </a:spcBef>
              <a:defRPr/>
            </a:pPr>
            <a:r>
              <a:rPr lang="en-GB" sz="1050" dirty="0">
                <a:solidFill>
                  <a:srgbClr val="808080"/>
                </a:solidFill>
              </a:rPr>
              <a:t>Unit of measure</a:t>
            </a:r>
          </a:p>
        </p:txBody>
      </p:sp>
      <p:grpSp>
        <p:nvGrpSpPr>
          <p:cNvPr id="9" name="McK Slide Elements"/>
          <p:cNvGrpSpPr>
            <a:grpSpLocks/>
          </p:cNvGrpSpPr>
          <p:nvPr>
            <p:custDataLst>
              <p:tags r:id="rId8"/>
            </p:custDataLst>
          </p:nvPr>
        </p:nvGrpSpPr>
        <p:grpSpPr bwMode="auto">
          <a:xfrm>
            <a:off x="121490" y="4653925"/>
            <a:ext cx="8722840" cy="386308"/>
            <a:chOff x="75" y="3831"/>
            <a:chExt cx="5385" cy="318"/>
          </a:xfrm>
        </p:grpSpPr>
        <p:sp>
          <p:nvSpPr>
            <p:cNvPr id="10" name="McK 4. Footnote" hidden="1"/>
            <p:cNvSpPr txBox="1">
              <a:spLocks noChangeArrowheads="1"/>
            </p:cNvSpPr>
            <p:nvPr/>
          </p:nvSpPr>
          <p:spPr bwMode="auto">
            <a:xfrm>
              <a:off x="75" y="3831"/>
              <a:ext cx="5385" cy="95"/>
            </a:xfrm>
            <a:prstGeom prst="rect">
              <a:avLst/>
            </a:prstGeom>
            <a:noFill/>
            <a:ln>
              <a:noFill/>
            </a:ln>
            <a:effectLst/>
            <a:extLst/>
          </p:spPr>
          <p:txBody>
            <a:bodyPr lIns="0" tIns="0" rIns="0" bIns="0" anchor="b">
              <a:spAutoFit/>
            </a:bodyPr>
            <a:lstStyle>
              <a:lvl1pPr marL="104775" indent="-104775" defTabSz="895350">
                <a:defRPr sz="2400">
                  <a:solidFill>
                    <a:schemeClr val="tx1"/>
                  </a:solidFill>
                  <a:latin typeface="Arial" pitchFamily="34" charset="0"/>
                </a:defRPr>
              </a:lvl1pPr>
              <a:lvl2pPr marL="1031875" defTabSz="895350">
                <a:defRPr sz="2400">
                  <a:solidFill>
                    <a:schemeClr val="tx1"/>
                  </a:solidFill>
                  <a:latin typeface="Arial" pitchFamily="34" charset="0"/>
                </a:defRPr>
              </a:lvl2pPr>
              <a:lvl3pPr marL="1217613" defTabSz="895350">
                <a:defRPr sz="2400">
                  <a:solidFill>
                    <a:schemeClr val="tx1"/>
                  </a:solidFill>
                  <a:latin typeface="Arial" pitchFamily="34" charset="0"/>
                </a:defRPr>
              </a:lvl3pPr>
              <a:lvl4pPr marL="1404938" defTabSz="895350">
                <a:defRPr sz="2400">
                  <a:solidFill>
                    <a:schemeClr val="tx1"/>
                  </a:solidFill>
                  <a:latin typeface="Arial" pitchFamily="34" charset="0"/>
                </a:defRPr>
              </a:lvl4pPr>
              <a:lvl5pPr marL="1792288" defTabSz="895350">
                <a:defRPr sz="2400">
                  <a:solidFill>
                    <a:schemeClr val="tx1"/>
                  </a:solidFill>
                  <a:latin typeface="Arial" pitchFamily="34" charset="0"/>
                </a:defRPr>
              </a:lvl5pPr>
              <a:lvl6pPr marL="2249488" defTabSz="895350" fontAlgn="base">
                <a:spcBef>
                  <a:spcPct val="0"/>
                </a:spcBef>
                <a:spcAft>
                  <a:spcPct val="0"/>
                </a:spcAft>
                <a:defRPr sz="2400">
                  <a:solidFill>
                    <a:schemeClr val="tx1"/>
                  </a:solidFill>
                  <a:latin typeface="Arial" pitchFamily="34" charset="0"/>
                </a:defRPr>
              </a:lvl6pPr>
              <a:lvl7pPr marL="2706688" defTabSz="895350" fontAlgn="base">
                <a:spcBef>
                  <a:spcPct val="0"/>
                </a:spcBef>
                <a:spcAft>
                  <a:spcPct val="0"/>
                </a:spcAft>
                <a:defRPr sz="2400">
                  <a:solidFill>
                    <a:schemeClr val="tx1"/>
                  </a:solidFill>
                  <a:latin typeface="Arial" pitchFamily="34" charset="0"/>
                </a:defRPr>
              </a:lvl7pPr>
              <a:lvl8pPr marL="3163888" defTabSz="895350" fontAlgn="base">
                <a:spcBef>
                  <a:spcPct val="0"/>
                </a:spcBef>
                <a:spcAft>
                  <a:spcPct val="0"/>
                </a:spcAft>
                <a:defRPr sz="2400">
                  <a:solidFill>
                    <a:schemeClr val="tx1"/>
                  </a:solidFill>
                  <a:latin typeface="Arial" pitchFamily="34" charset="0"/>
                </a:defRPr>
              </a:lvl8pPr>
              <a:lvl9pPr marL="3621088" defTabSz="895350" fontAlgn="base">
                <a:spcBef>
                  <a:spcPct val="0"/>
                </a:spcBef>
                <a:spcAft>
                  <a:spcPct val="0"/>
                </a:spcAft>
                <a:defRPr sz="2400">
                  <a:solidFill>
                    <a:schemeClr val="tx1"/>
                  </a:solidFill>
                  <a:latin typeface="Arial" pitchFamily="34" charset="0"/>
                </a:defRPr>
              </a:lvl9pPr>
            </a:lstStyle>
            <a:p>
              <a:pPr>
                <a:spcBef>
                  <a:spcPct val="0"/>
                </a:spcBef>
                <a:defRPr/>
              </a:pPr>
              <a:r>
                <a:rPr lang="en-US" sz="750" dirty="0">
                  <a:solidFill>
                    <a:srgbClr val="000000"/>
                  </a:solidFill>
                </a:rPr>
                <a:t>1 Footnote</a:t>
              </a:r>
            </a:p>
          </p:txBody>
        </p:sp>
        <p:sp>
          <p:nvSpPr>
            <p:cNvPr id="11" name="McK 5. Source" hidden="1"/>
            <p:cNvSpPr>
              <a:spLocks noChangeArrowheads="1"/>
            </p:cNvSpPr>
            <p:nvPr/>
          </p:nvSpPr>
          <p:spPr bwMode="auto">
            <a:xfrm>
              <a:off x="75" y="4054"/>
              <a:ext cx="4323" cy="95"/>
            </a:xfrm>
            <a:prstGeom prst="rect">
              <a:avLst/>
            </a:prstGeom>
            <a:noFill/>
            <a:ln>
              <a:noFill/>
            </a:ln>
            <a:effectLst/>
            <a:extLst/>
          </p:spPr>
          <p:txBody>
            <a:bodyPr lIns="0" tIns="0" rIns="0" bIns="0" anchor="ctr">
              <a:spAutoFit/>
            </a:bodyPr>
            <a:lstStyle/>
            <a:p>
              <a:pPr marL="465099" indent="-465099" defTabSz="683113">
                <a:spcBef>
                  <a:spcPct val="0"/>
                </a:spcBef>
                <a:tabLst>
                  <a:tab pos="467520" algn="l"/>
                </a:tabLst>
                <a:defRPr/>
              </a:pPr>
              <a:r>
                <a:rPr lang="en-US" sz="750" dirty="0">
                  <a:solidFill>
                    <a:srgbClr val="000000"/>
                  </a:solidFill>
                  <a:latin typeface="Arial" pitchFamily="34" charset="0"/>
                </a:rPr>
                <a:t>SOURCE: Source</a:t>
              </a:r>
            </a:p>
          </p:txBody>
        </p:sp>
      </p:grpSp>
      <p:grpSp>
        <p:nvGrpSpPr>
          <p:cNvPr id="12" name="ACET" hidden="1"/>
          <p:cNvGrpSpPr>
            <a:grpSpLocks/>
          </p:cNvGrpSpPr>
          <p:nvPr>
            <p:custDataLst>
              <p:tags r:id="rId9"/>
            </p:custDataLst>
          </p:nvPr>
        </p:nvGrpSpPr>
        <p:grpSpPr bwMode="auto">
          <a:xfrm>
            <a:off x="1482165" y="863731"/>
            <a:ext cx="4350892" cy="387524"/>
            <a:chOff x="915" y="711"/>
            <a:chExt cx="2686" cy="319"/>
          </a:xfrm>
        </p:grpSpPr>
        <p:cxnSp>
          <p:nvCxnSpPr>
            <p:cNvPr id="13"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p:spPr>
        </p:cxnSp>
        <p:sp>
          <p:nvSpPr>
            <p:cNvPr id="14" name="AutoShape 250" hidden="1"/>
            <p:cNvSpPr>
              <a:spLocks noChangeArrowheads="1"/>
            </p:cNvSpPr>
            <p:nvPr/>
          </p:nvSpPr>
          <p:spPr bwMode="auto">
            <a:xfrm>
              <a:off x="915" y="711"/>
              <a:ext cx="2686" cy="319"/>
            </a:xfrm>
            <a:prstGeom prst="leftRightArrow">
              <a:avLst>
                <a:gd name="adj1" fmla="val 100000"/>
                <a:gd name="adj2" fmla="val 0"/>
              </a:avLst>
            </a:prstGeom>
            <a:noFill/>
            <a:ln>
              <a:noFill/>
            </a:ln>
            <a:effectLst/>
            <a:extLst/>
          </p:spPr>
          <p:txBody>
            <a:bodyPr lIns="0" tIns="0" rIns="0" bIns="18288" anchor="b">
              <a:spAutoFit/>
            </a:bodyPr>
            <a:lstStyle/>
            <a:p>
              <a:pPr>
                <a:spcBef>
                  <a:spcPct val="0"/>
                </a:spcBef>
                <a:defRPr/>
              </a:pPr>
              <a:r>
                <a:rPr lang="en-US" sz="1200" b="1" dirty="0">
                  <a:solidFill>
                    <a:srgbClr val="000000"/>
                  </a:solidFill>
                  <a:latin typeface="Arial" pitchFamily="34" charset="0"/>
                </a:rPr>
                <a:t>Title</a:t>
              </a:r>
            </a:p>
            <a:p>
              <a:pPr>
                <a:spcBef>
                  <a:spcPct val="0"/>
                </a:spcBef>
                <a:defRPr/>
              </a:pPr>
              <a:r>
                <a:rPr lang="en-US" sz="1200" dirty="0">
                  <a:solidFill>
                    <a:srgbClr val="808080"/>
                  </a:solidFill>
                  <a:latin typeface="Arial" pitchFamily="34" charset="0"/>
                </a:rPr>
                <a:t>Unit of measure</a:t>
              </a:r>
            </a:p>
          </p:txBody>
        </p:sp>
      </p:grpSp>
      <p:sp>
        <p:nvSpPr>
          <p:cNvPr id="15" name="SlideLogoSeparator"/>
          <p:cNvSpPr>
            <a:spLocks noChangeArrowheads="1"/>
          </p:cNvSpPr>
          <p:nvPr>
            <p:custDataLst>
              <p:tags r:id="rId10"/>
            </p:custDataLst>
          </p:nvPr>
        </p:nvSpPr>
        <p:spPr bwMode="auto">
          <a:xfrm>
            <a:off x="8577612" y="4901156"/>
            <a:ext cx="52900" cy="138499"/>
          </a:xfrm>
          <a:prstGeom prst="rect">
            <a:avLst/>
          </a:prstGeom>
          <a:noFill/>
          <a:ln>
            <a:noFill/>
          </a:ln>
          <a:effectLst/>
          <a:extLst/>
        </p:spPr>
        <p:txBody>
          <a:bodyPr wrap="none" lIns="0" tIns="0" rIns="0" bIns="0" anchor="ctr">
            <a:spAutoFit/>
          </a:bodyPr>
          <a:lstStyle/>
          <a:p>
            <a:pPr algn="r" defTabSz="683113">
              <a:spcBef>
                <a:spcPct val="0"/>
              </a:spcBef>
              <a:defRPr/>
            </a:pPr>
            <a:r>
              <a:rPr lang="en-GB" sz="900" dirty="0">
                <a:solidFill>
                  <a:srgbClr val="4D4D4D"/>
                </a:solidFill>
                <a:cs typeface="Arial" charset="0"/>
              </a:rPr>
              <a:t>|</a:t>
            </a:r>
          </a:p>
        </p:txBody>
      </p:sp>
      <p:sp>
        <p:nvSpPr>
          <p:cNvPr id="2" name="Title 1"/>
          <p:cNvSpPr>
            <a:spLocks noGrp="1"/>
          </p:cNvSpPr>
          <p:nvPr>
            <p:ph type="title"/>
          </p:nvPr>
        </p:nvSpPr>
        <p:spPr/>
        <p:txBody>
          <a:bodyPr/>
          <a:lstStyle/>
          <a:p>
            <a:r>
              <a:rPr lang="en-GB" dirty="0"/>
              <a:t>Click to edit Master title style</a:t>
            </a:r>
          </a:p>
        </p:txBody>
      </p:sp>
      <p:sp>
        <p:nvSpPr>
          <p:cNvPr id="16" name="Slide Number Placeholder 1"/>
          <p:cNvSpPr>
            <a:spLocks noGrp="1"/>
          </p:cNvSpPr>
          <p:nvPr>
            <p:ph type="sldNum" sz="quarter" idx="10"/>
            <p:custDataLst>
              <p:tags r:id="rId11"/>
            </p:custDataLst>
          </p:nvPr>
        </p:nvSpPr>
        <p:spPr/>
        <p:txBody>
          <a:bodyPr/>
          <a:lstStyle>
            <a:lvl1pPr>
              <a:defRPr/>
            </a:lvl1pPr>
          </a:lstStyle>
          <a:p>
            <a:pPr>
              <a:defRPr/>
            </a:pPr>
            <a:fld id="{809C04C5-64C1-475A-8DCD-6B5D2611923C}" type="slidenum">
              <a:rPr lang="en-GB" smtClean="0"/>
              <a:pPr>
                <a:defRPr/>
              </a:pPr>
              <a:t>‹#›</a:t>
            </a:fld>
            <a:endParaRPr lang="en-GB" dirty="0"/>
          </a:p>
        </p:txBody>
      </p:sp>
    </p:spTree>
    <p:extLst>
      <p:ext uri="{BB962C8B-B14F-4D97-AF65-F5344CB8AC3E}">
        <p14:creationId xmlns:p14="http://schemas.microsoft.com/office/powerpoint/2010/main" val="958810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Orange Divider">
    <p:bg>
      <p:bgPr>
        <a:blipFill dpi="0" rotWithShape="1">
          <a:blip r:embed="rId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9475"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9" y="1192"/>
                        <a:ext cx="1587" cy="1190"/>
                      </a:xfrm>
                      <a:prstGeom prst="rect">
                        <a:avLst/>
                      </a:prstGeom>
                    </p:spPr>
                  </p:pic>
                </p:oleObj>
              </mc:Fallback>
            </mc:AlternateContent>
          </a:graphicData>
        </a:graphic>
      </p:graphicFrame>
      <p:sp>
        <p:nvSpPr>
          <p:cNvPr id="7" name="Text Placeholder 19"/>
          <p:cNvSpPr>
            <a:spLocks noGrp="1"/>
          </p:cNvSpPr>
          <p:nvPr>
            <p:ph type="body" sz="quarter" idx="11" hasCustomPrompt="1"/>
          </p:nvPr>
        </p:nvSpPr>
        <p:spPr>
          <a:xfrm>
            <a:off x="890393" y="1315163"/>
            <a:ext cx="7383419" cy="639527"/>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GB" noProof="0" dirty="0"/>
              <a:t>Click to Add Subtitle</a:t>
            </a:r>
          </a:p>
        </p:txBody>
      </p:sp>
      <p:sp>
        <p:nvSpPr>
          <p:cNvPr id="8" name="Title 2"/>
          <p:cNvSpPr>
            <a:spLocks noGrp="1"/>
          </p:cNvSpPr>
          <p:nvPr>
            <p:ph type="title" hasCustomPrompt="1"/>
          </p:nvPr>
        </p:nvSpPr>
        <p:spPr>
          <a:xfrm>
            <a:off x="890393" y="521022"/>
            <a:ext cx="7362574" cy="668374"/>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GB" noProof="0" dirty="0"/>
              <a:t>Divider Slide</a:t>
            </a:r>
            <a:br>
              <a:rPr lang="en-GB" noProof="0" dirty="0"/>
            </a:br>
            <a:r>
              <a:rPr lang="en-GB" noProof="0" dirty="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9693477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1523" name="think-cell Slide" r:id="rId4" imgW="594" imgH="595" progId="TCLayout.ActiveDocument.1">
                  <p:embed/>
                </p:oleObj>
              </mc:Choice>
              <mc:Fallback>
                <p:oleObj name="think-cell Slide" r:id="rId4" imgW="594" imgH="595" progId="TCLayout.ActiveDocument.1">
                  <p:embed/>
                  <p:pic>
                    <p:nvPicPr>
                      <p:cNvPr id="0" name=""/>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p>
            <a:r>
              <a:rPr lang="en-GB" dirty="0"/>
              <a:t>Click to Edit Title</a:t>
            </a:r>
          </a:p>
        </p:txBody>
      </p:sp>
      <p:sp>
        <p:nvSpPr>
          <p:cNvPr id="4" name="Slide Number Placeholder 3"/>
          <p:cNvSpPr>
            <a:spLocks noGrp="1"/>
          </p:cNvSpPr>
          <p:nvPr>
            <p:ph type="sldNum" sz="quarter" idx="1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1408396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2547" name="think-cell Slide" r:id="rId4" imgW="530" imgH="531" progId="TCLayout.ActiveDocument.1">
                  <p:embed/>
                </p:oleObj>
              </mc:Choice>
              <mc:Fallback>
                <p:oleObj name="think-cell Slide" r:id="rId4" imgW="530" imgH="531" progId="TCLayout.ActiveDocument.1">
                  <p:embed/>
                  <p:pic>
                    <p:nvPicPr>
                      <p:cNvPr id="0" name=""/>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dirty="0"/>
              <a:t>Click to Edit Title</a:t>
            </a:r>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658786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3253032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3571" name="think-cell Slide" r:id="rId4" imgW="594" imgH="595" progId="TCLayout.ActiveDocument.1">
                  <p:embed/>
                </p:oleObj>
              </mc:Choice>
              <mc:Fallback>
                <p:oleObj name="think-cell Slide" r:id="rId4" imgW="594" imgH="595" progId="TCLayout.ActiveDocument.1">
                  <p:embed/>
                  <p:pic>
                    <p:nvPicPr>
                      <p:cNvPr id="0" name=""/>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6" name="Text Placeholder 5"/>
          <p:cNvSpPr>
            <a:spLocks noGrp="1"/>
          </p:cNvSpPr>
          <p:nvPr>
            <p:ph type="body" sz="quarter" idx="11" hasCustomPrompt="1"/>
          </p:nvPr>
        </p:nvSpPr>
        <p:spPr>
          <a:xfrm>
            <a:off x="552764" y="1091940"/>
            <a:ext cx="8048057" cy="304688"/>
          </a:xfrm>
          <a:prstGeom prst="rect">
            <a:avLst/>
          </a:prstGeom>
        </p:spPr>
        <p:txBody>
          <a:bodyPr>
            <a:normAutofit/>
          </a:bodyPr>
          <a:lstStyle>
            <a:lvl1pPr marL="0" indent="0">
              <a:buFontTx/>
              <a:buNone/>
              <a:defRPr sz="1500" b="1" i="0"/>
            </a:lvl1pPr>
          </a:lstStyle>
          <a:p>
            <a:pPr lvl="0"/>
            <a:r>
              <a:rPr lang="en-GB" dirty="0"/>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le 3"/>
          <p:cNvSpPr>
            <a:spLocks noGrp="1"/>
          </p:cNvSpPr>
          <p:nvPr>
            <p:ph type="title" hasCustomPrompt="1"/>
          </p:nvPr>
        </p:nvSpPr>
        <p:spPr/>
        <p:txBody>
          <a:bodyPr/>
          <a:lstStyle/>
          <a:p>
            <a:r>
              <a:rPr lang="en-GB" dirty="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7812476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6"/>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 Placeholder 5"/>
          <p:cNvSpPr>
            <a:spLocks noGrp="1"/>
          </p:cNvSpPr>
          <p:nvPr>
            <p:ph type="body" sz="quarter" idx="11" hasCustomPrompt="1"/>
          </p:nvPr>
        </p:nvSpPr>
        <p:spPr>
          <a:xfrm>
            <a:off x="552764" y="1092249"/>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dirty="0"/>
              <a:t>Click to edit text. Main idea, quote, or phrase two lines and under may go in this text box. </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itle 3"/>
          <p:cNvSpPr>
            <a:spLocks noGrp="1"/>
          </p:cNvSpPr>
          <p:nvPr>
            <p:ph type="title" hasCustomPrompt="1"/>
          </p:nvPr>
        </p:nvSpPr>
        <p:spPr>
          <a:xfrm>
            <a:off x="546100" y="172642"/>
            <a:ext cx="8058151" cy="679647"/>
          </a:xfrm>
        </p:spPr>
        <p:txBody>
          <a:bodyPr/>
          <a:lstStyle/>
          <a:p>
            <a:r>
              <a:rPr lang="en-GB" dirty="0"/>
              <a:t>Click to Edit Title</a:t>
            </a:r>
          </a:p>
        </p:txBody>
      </p:sp>
    </p:spTree>
    <p:extLst>
      <p:ext uri="{BB962C8B-B14F-4D97-AF65-F5344CB8AC3E}">
        <p14:creationId xmlns:p14="http://schemas.microsoft.com/office/powerpoint/2010/main" val="8112348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dirty="0"/>
              <a:t>Click to edit text. Main idea, quote, or phrase three lines and under may go in this text box. For text over three lines adjust the size of this box.</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itle 3"/>
          <p:cNvSpPr>
            <a:spLocks noGrp="1"/>
          </p:cNvSpPr>
          <p:nvPr>
            <p:ph type="title" hasCustomPrompt="1"/>
          </p:nvPr>
        </p:nvSpPr>
        <p:spPr>
          <a:xfrm>
            <a:off x="546100" y="172642"/>
            <a:ext cx="8058151" cy="679647"/>
          </a:xfrm>
        </p:spPr>
        <p:txBody>
          <a:bodyPr/>
          <a:lstStyle/>
          <a:p>
            <a:r>
              <a:rPr lang="en-GB" dirty="0"/>
              <a:t>Click to Edit Title</a:t>
            </a:r>
          </a:p>
        </p:txBody>
      </p:sp>
    </p:spTree>
    <p:extLst>
      <p:ext uri="{BB962C8B-B14F-4D97-AF65-F5344CB8AC3E}">
        <p14:creationId xmlns:p14="http://schemas.microsoft.com/office/powerpoint/2010/main" val="37339875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2566913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dirty="0"/>
              <a:t>Click to edit heading </a:t>
            </a:r>
          </a:p>
        </p:txBody>
      </p:sp>
      <p:sp>
        <p:nvSpPr>
          <p:cNvPr id="18" name="Text Placeholder 12"/>
          <p:cNvSpPr>
            <a:spLocks noGrp="1"/>
          </p:cNvSpPr>
          <p:nvPr>
            <p:ph type="body" sz="quarter" idx="17" hasCustomPrompt="1"/>
          </p:nvPr>
        </p:nvSpPr>
        <p:spPr>
          <a:xfrm>
            <a:off x="547186"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dirty="0"/>
              <a:t>Click to edit heading</a:t>
            </a:r>
          </a:p>
        </p:txBody>
      </p:sp>
      <p:sp>
        <p:nvSpPr>
          <p:cNvPr id="13" name="Text Placeholder 12"/>
          <p:cNvSpPr>
            <a:spLocks noGrp="1"/>
          </p:cNvSpPr>
          <p:nvPr>
            <p:ph type="body" sz="quarter" idx="19" hasCustomPrompt="1"/>
          </p:nvPr>
        </p:nvSpPr>
        <p:spPr>
          <a:xfrm>
            <a:off x="3351002"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dirty="0"/>
              <a:t>Click to edit heading</a:t>
            </a:r>
          </a:p>
        </p:txBody>
      </p:sp>
      <p:sp>
        <p:nvSpPr>
          <p:cNvPr id="19" name="Text Placeholder 12"/>
          <p:cNvSpPr>
            <a:spLocks noGrp="1"/>
          </p:cNvSpPr>
          <p:nvPr>
            <p:ph type="body" sz="quarter" idx="21" hasCustomPrompt="1"/>
          </p:nvPr>
        </p:nvSpPr>
        <p:spPr>
          <a:xfrm>
            <a:off x="6123623"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7499920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0"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Picture Placeholder 4"/>
          <p:cNvSpPr>
            <a:spLocks noGrp="1"/>
          </p:cNvSpPr>
          <p:nvPr>
            <p:ph type="pic" sz="quarter" idx="14" hasCustomPrompt="1"/>
          </p:nvPr>
        </p:nvSpPr>
        <p:spPr>
          <a:xfrm>
            <a:off x="549372"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Tree>
    <p:extLst>
      <p:ext uri="{BB962C8B-B14F-4D97-AF65-F5344CB8AC3E}">
        <p14:creationId xmlns:p14="http://schemas.microsoft.com/office/powerpoint/2010/main" val="17324704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2"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
        <p:nvSpPr>
          <p:cNvPr id="2" name="Title 1"/>
          <p:cNvSpPr>
            <a:spLocks noGrp="1"/>
          </p:cNvSpPr>
          <p:nvPr>
            <p:ph type="title" hasCustomPrompt="1"/>
          </p:nvPr>
        </p:nvSpPr>
        <p:spPr/>
        <p:txBody>
          <a:bodyPr/>
          <a:lstStyle/>
          <a:p>
            <a:r>
              <a:rPr lang="en-GB" dirty="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5"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Rectangle 3"/>
          <p:cNvSpPr/>
          <p:nvPr/>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r>
              <a:rPr lang="en-GB" sz="825" i="1" dirty="0">
                <a:solidFill>
                  <a:prstClr val="white"/>
                </a:solidFill>
              </a:rPr>
              <a:t>Caption or credit for a photo could be put in this space. You may adjust the height of this box to accommodate more or less text. Suggested number of lines of text is no less than two and no more than five.</a:t>
            </a:r>
          </a:p>
          <a:p>
            <a:pPr>
              <a:lnSpc>
                <a:spcPct val="110000"/>
              </a:lnSpc>
              <a:defRPr/>
            </a:pPr>
            <a:endParaRPr lang="en-GB" sz="825" i="1" dirty="0">
              <a:solidFill>
                <a:prstClr val="white"/>
              </a:solidFill>
            </a:endParaRPr>
          </a:p>
          <a:p>
            <a:pPr>
              <a:lnSpc>
                <a:spcPct val="110000"/>
              </a:lnSpc>
              <a:defRPr/>
            </a:pPr>
            <a:endParaRPr lang="en-GB" sz="825" i="1" dirty="0">
              <a:solidFill>
                <a:prstClr val="white"/>
              </a:solidFill>
            </a:endParaRPr>
          </a:p>
          <a:p>
            <a:pPr>
              <a:lnSpc>
                <a:spcPct val="110000"/>
              </a:lnSpc>
            </a:pPr>
            <a:endParaRPr lang="en-GB" sz="825" i="1" dirty="0">
              <a:solidFill>
                <a:prstClr val="white"/>
              </a:solidFill>
            </a:endParaRPr>
          </a:p>
        </p:txBody>
      </p:sp>
    </p:spTree>
    <p:extLst>
      <p:ext uri="{BB962C8B-B14F-4D97-AF65-F5344CB8AC3E}">
        <p14:creationId xmlns:p14="http://schemas.microsoft.com/office/powerpoint/2010/main" val="37268858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Picture Placeholder 4"/>
          <p:cNvSpPr>
            <a:spLocks noGrp="1"/>
          </p:cNvSpPr>
          <p:nvPr>
            <p:ph type="pic" sz="quarter" idx="21" hasCustomPrompt="1"/>
          </p:nvPr>
        </p:nvSpPr>
        <p:spPr>
          <a:xfrm>
            <a:off x="4818525"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Tree>
    <p:extLst>
      <p:ext uri="{BB962C8B-B14F-4D97-AF65-F5344CB8AC3E}">
        <p14:creationId xmlns:p14="http://schemas.microsoft.com/office/powerpoint/2010/main" val="41335957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
        <p:nvSpPr>
          <p:cNvPr id="13" name="Rectangle 12"/>
          <p:cNvSpPr/>
          <p:nvPr/>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r>
              <a:rPr lang="en-GB" sz="825" i="1" dirty="0">
                <a:solidFill>
                  <a:prstClr val="white"/>
                </a:solidFill>
              </a:rPr>
              <a:t>Caption or credit for a photo could be put in this space. You may adjust the height of this box to accommodate more or less text. Suggested number of lines of text is no less than two and no more than five.</a:t>
            </a:r>
          </a:p>
          <a:p>
            <a:pPr>
              <a:lnSpc>
                <a:spcPct val="110000"/>
              </a:lnSpc>
              <a:defRPr/>
            </a:pPr>
            <a:endParaRPr lang="en-GB" sz="825" i="1" dirty="0">
              <a:solidFill>
                <a:prstClr val="white"/>
              </a:solidFill>
            </a:endParaRPr>
          </a:p>
          <a:p>
            <a:pPr>
              <a:lnSpc>
                <a:spcPct val="110000"/>
              </a:lnSpc>
              <a:defRPr/>
            </a:pPr>
            <a:endParaRPr lang="en-GB" sz="825" i="1" dirty="0">
              <a:solidFill>
                <a:prstClr val="white"/>
              </a:solidFill>
            </a:endParaRPr>
          </a:p>
          <a:p>
            <a:pPr>
              <a:lnSpc>
                <a:spcPct val="110000"/>
              </a:lnSpc>
            </a:pPr>
            <a:endParaRPr lang="en-GB" sz="825" i="1" dirty="0">
              <a:solidFill>
                <a:prstClr val="white"/>
              </a:solidFill>
            </a:endParaRPr>
          </a:p>
        </p:txBody>
      </p:sp>
    </p:spTree>
    <p:extLst>
      <p:ext uri="{BB962C8B-B14F-4D97-AF65-F5344CB8AC3E}">
        <p14:creationId xmlns:p14="http://schemas.microsoft.com/office/powerpoint/2010/main" val="11551134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16" name="Picture Placeholder 4"/>
          <p:cNvSpPr>
            <a:spLocks noGrp="1"/>
          </p:cNvSpPr>
          <p:nvPr>
            <p:ph type="pic" sz="quarter" idx="14" hasCustomPrompt="1"/>
          </p:nvPr>
        </p:nvSpPr>
        <p:spPr>
          <a:xfrm>
            <a:off x="541215"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dirty="0"/>
              <a:t>Click to edit heading</a:t>
            </a:r>
          </a:p>
        </p:txBody>
      </p:sp>
      <p:sp>
        <p:nvSpPr>
          <p:cNvPr id="15" name="Picture Placeholder 4"/>
          <p:cNvSpPr>
            <a:spLocks noGrp="1"/>
          </p:cNvSpPr>
          <p:nvPr>
            <p:ph type="pic" sz="quarter" idx="20" hasCustomPrompt="1"/>
          </p:nvPr>
        </p:nvSpPr>
        <p:spPr>
          <a:xfrm>
            <a:off x="4809207"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dirty="0"/>
              <a:t>Photo Here </a:t>
            </a:r>
          </a:p>
        </p:txBody>
      </p:sp>
    </p:spTree>
    <p:extLst>
      <p:ext uri="{BB962C8B-B14F-4D97-AF65-F5344CB8AC3E}">
        <p14:creationId xmlns:p14="http://schemas.microsoft.com/office/powerpoint/2010/main" val="2747718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17133132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cxnSp>
        <p:nvCxnSpPr>
          <p:cNvPr id="5" name="Straight Connector 4"/>
          <p:cNvCxnSpPr/>
          <p:nvPr/>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12"/>
          <p:cNvSpPr>
            <a:spLocks noGrp="1"/>
          </p:cNvSpPr>
          <p:nvPr>
            <p:ph type="body" sz="quarter" idx="12" hasCustomPrompt="1"/>
          </p:nvPr>
        </p:nvSpPr>
        <p:spPr>
          <a:xfrm>
            <a:off x="4746870"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4824346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cxnSp>
        <p:nvCxnSpPr>
          <p:cNvPr id="5" name="Straight Connector 4"/>
          <p:cNvCxnSpPr/>
          <p:nvPr/>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16" hasCustomPrompt="1"/>
          </p:nvPr>
        </p:nvSpPr>
        <p:spPr>
          <a:xfrm>
            <a:off x="588125" y="1192944"/>
            <a:ext cx="3818102" cy="259945"/>
          </a:xfrm>
          <a:prstGeom prst="rect">
            <a:avLst/>
          </a:prstGeom>
        </p:spPr>
        <p:txBody>
          <a:bodyPr>
            <a:normAutofit/>
          </a:bodyPr>
          <a:lstStyle>
            <a:lvl1pPr marL="0" indent="0">
              <a:buFontTx/>
              <a:buNone/>
              <a:defRPr sz="1125" b="1" i="0"/>
            </a:lvl1pPr>
          </a:lstStyle>
          <a:p>
            <a:pPr lvl="0"/>
            <a:r>
              <a:rPr lang="en-GB" dirty="0"/>
              <a:t>Click to edit heading</a:t>
            </a:r>
          </a:p>
        </p:txBody>
      </p:sp>
      <p:sp>
        <p:nvSpPr>
          <p:cNvPr id="11" name="Text Placeholder 5"/>
          <p:cNvSpPr>
            <a:spLocks noGrp="1"/>
          </p:cNvSpPr>
          <p:nvPr>
            <p:ph type="body" sz="quarter" idx="17" hasCustomPrompt="1"/>
          </p:nvPr>
        </p:nvSpPr>
        <p:spPr>
          <a:xfrm>
            <a:off x="4747516" y="1192944"/>
            <a:ext cx="3831666" cy="259945"/>
          </a:xfrm>
          <a:prstGeom prst="rect">
            <a:avLst/>
          </a:prstGeom>
        </p:spPr>
        <p:txBody>
          <a:bodyPr>
            <a:normAutofit/>
          </a:bodyPr>
          <a:lstStyle>
            <a:lvl1pPr marL="0" indent="0">
              <a:buFontTx/>
              <a:buNone/>
              <a:defRPr sz="1125" b="1" i="0"/>
            </a:lvl1pPr>
          </a:lstStyle>
          <a:p>
            <a:pPr lvl="0"/>
            <a:r>
              <a:rPr lang="en-GB" dirty="0"/>
              <a:t>Click to edit heading</a:t>
            </a:r>
          </a:p>
        </p:txBody>
      </p:sp>
      <p:sp>
        <p:nvSpPr>
          <p:cNvPr id="12" name="Text Placeholder 5"/>
          <p:cNvSpPr>
            <a:spLocks noGrp="1"/>
          </p:cNvSpPr>
          <p:nvPr>
            <p:ph type="body" sz="quarter" idx="18" hasCustomPrompt="1"/>
          </p:nvPr>
        </p:nvSpPr>
        <p:spPr>
          <a:xfrm>
            <a:off x="588127" y="2908776"/>
            <a:ext cx="3818101" cy="259945"/>
          </a:xfrm>
          <a:prstGeom prst="rect">
            <a:avLst/>
          </a:prstGeom>
        </p:spPr>
        <p:txBody>
          <a:bodyPr>
            <a:normAutofit/>
          </a:bodyPr>
          <a:lstStyle>
            <a:lvl1pPr marL="0" indent="0">
              <a:buFontTx/>
              <a:buNone/>
              <a:defRPr sz="1125" b="1" i="0"/>
            </a:lvl1pPr>
          </a:lstStyle>
          <a:p>
            <a:pPr lvl="0"/>
            <a:r>
              <a:rPr lang="en-GB" dirty="0"/>
              <a:t>Click to edit heading</a:t>
            </a:r>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dirty="0"/>
              <a:t>Click to edit heading</a:t>
            </a:r>
          </a:p>
        </p:txBody>
      </p:sp>
    </p:spTree>
    <p:extLst>
      <p:ext uri="{BB962C8B-B14F-4D97-AF65-F5344CB8AC3E}">
        <p14:creationId xmlns:p14="http://schemas.microsoft.com/office/powerpoint/2010/main" val="24719413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Agenda Slide</a:t>
            </a:r>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a:p>
            <a:pPr lvl="0"/>
            <a:endParaRPr lang="en-GB" dirty="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0981941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dirty="0"/>
              <a:t>Click to edit text</a:t>
            </a:r>
          </a:p>
        </p:txBody>
      </p:sp>
      <p:sp>
        <p:nvSpPr>
          <p:cNvPr id="2" name="Title 1"/>
          <p:cNvSpPr>
            <a:spLocks noGrp="1"/>
          </p:cNvSpPr>
          <p:nvPr>
            <p:ph type="title" hasCustomPrompt="1"/>
          </p:nvPr>
        </p:nvSpPr>
        <p:spPr/>
        <p:txBody>
          <a:bodyPr/>
          <a:lstStyle/>
          <a:p>
            <a:r>
              <a:rPr lang="en-GB" dirty="0"/>
              <a:t>Click to Edit Title</a:t>
            </a:r>
          </a:p>
        </p:txBody>
      </p:sp>
      <p:sp>
        <p:nvSpPr>
          <p:cNvPr id="13" name="Text Placeholder 11"/>
          <p:cNvSpPr>
            <a:spLocks noGrp="1"/>
          </p:cNvSpPr>
          <p:nvPr>
            <p:ph type="body" sz="quarter" idx="15" hasCustomPrompt="1"/>
          </p:nvPr>
        </p:nvSpPr>
        <p:spPr>
          <a:xfrm>
            <a:off x="3830321" y="2444153"/>
            <a:ext cx="4775518" cy="758221"/>
          </a:xfrm>
          <a:prstGeom prst="rect">
            <a:avLst/>
          </a:prstGeom>
        </p:spPr>
        <p:txBody>
          <a:bodyPr>
            <a:noAutofit/>
          </a:bodyPr>
          <a:lstStyle>
            <a:lvl1pPr>
              <a:defRPr sz="1050"/>
            </a:lvl1pPr>
          </a:lstStyle>
          <a:p>
            <a:pPr lvl="0"/>
            <a:r>
              <a:rPr lang="en-GB" dirty="0"/>
              <a:t>Add text here</a:t>
            </a:r>
          </a:p>
          <a:p>
            <a:pPr lvl="0"/>
            <a:endParaRPr lang="en-GB" dirty="0"/>
          </a:p>
        </p:txBody>
      </p:sp>
      <p:sp>
        <p:nvSpPr>
          <p:cNvPr id="14" name="Text Placeholder 11"/>
          <p:cNvSpPr>
            <a:spLocks noGrp="1"/>
          </p:cNvSpPr>
          <p:nvPr>
            <p:ph type="body" sz="quarter" idx="16" hasCustomPrompt="1"/>
          </p:nvPr>
        </p:nvSpPr>
        <p:spPr>
          <a:xfrm>
            <a:off x="3830321" y="3495713"/>
            <a:ext cx="4775518" cy="758221"/>
          </a:xfrm>
          <a:prstGeom prst="rect">
            <a:avLst/>
          </a:prstGeom>
        </p:spPr>
        <p:txBody>
          <a:bodyPr>
            <a:noAutofit/>
          </a:bodyPr>
          <a:lstStyle>
            <a:lvl1pPr>
              <a:defRPr sz="1050"/>
            </a:lvl1pPr>
          </a:lstStyle>
          <a:p>
            <a:pPr lvl="0"/>
            <a:r>
              <a:rPr lang="en-GB" dirty="0"/>
              <a:t>Add text here</a:t>
            </a:r>
          </a:p>
          <a:p>
            <a:pPr lvl="0"/>
            <a:endParaRPr lang="en-GB" dirty="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dirty="0"/>
              <a:t>Click to edit text</a:t>
            </a:r>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dirty="0"/>
              <a:t>Click to edit text</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1" y="1310153"/>
            <a:ext cx="4775518" cy="758221"/>
          </a:xfrm>
          <a:prstGeom prst="rect">
            <a:avLst/>
          </a:prstGeom>
        </p:spPr>
        <p:txBody>
          <a:bodyPr>
            <a:noAutofit/>
          </a:bodyPr>
          <a:lstStyle>
            <a:lvl1pPr>
              <a:defRPr sz="1050"/>
            </a:lvl1pPr>
          </a:lstStyle>
          <a:p>
            <a:pPr lvl="0"/>
            <a:r>
              <a:rPr lang="en-GB" dirty="0"/>
              <a:t>Add text here</a:t>
            </a:r>
          </a:p>
          <a:p>
            <a:pPr lvl="0"/>
            <a:endParaRPr lang="en-GB" dirty="0"/>
          </a:p>
        </p:txBody>
      </p:sp>
    </p:spTree>
    <p:extLst>
      <p:ext uri="{BB962C8B-B14F-4D97-AF65-F5344CB8AC3E}">
        <p14:creationId xmlns:p14="http://schemas.microsoft.com/office/powerpoint/2010/main" val="11847685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dirty="0"/>
              <a:t>Click to edit text</a:t>
            </a:r>
          </a:p>
        </p:txBody>
      </p:sp>
      <p:sp>
        <p:nvSpPr>
          <p:cNvPr id="2" name="Title 1"/>
          <p:cNvSpPr>
            <a:spLocks noGrp="1"/>
          </p:cNvSpPr>
          <p:nvPr>
            <p:ph type="title" hasCustomPrompt="1"/>
          </p:nvPr>
        </p:nvSpPr>
        <p:spPr/>
        <p:txBody>
          <a:bodyPr/>
          <a:lstStyle/>
          <a:p>
            <a:r>
              <a:rPr lang="en-GB" dirty="0"/>
              <a:t>Click to Edit Title</a:t>
            </a:r>
          </a:p>
        </p:txBody>
      </p:sp>
      <p:sp>
        <p:nvSpPr>
          <p:cNvPr id="19" name="Text Placeholder 12"/>
          <p:cNvSpPr>
            <a:spLocks noGrp="1"/>
          </p:cNvSpPr>
          <p:nvPr>
            <p:ph type="body" sz="quarter" idx="11" hasCustomPrompt="1"/>
          </p:nvPr>
        </p:nvSpPr>
        <p:spPr>
          <a:xfrm>
            <a:off x="541307"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dirty="0"/>
              <a:t>Click to edit text. Conclusion or summary based on the two boxes above may go here. The text in the box may be up to four lines in this space.</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Text Placeholder 15"/>
          <p:cNvSpPr>
            <a:spLocks noGrp="1"/>
          </p:cNvSpPr>
          <p:nvPr>
            <p:ph type="body" sz="quarter" idx="24" hasCustomPrompt="1"/>
          </p:nvPr>
        </p:nvSpPr>
        <p:spPr>
          <a:xfrm>
            <a:off x="4769307"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dirty="0"/>
              <a:t>Click to edit text</a:t>
            </a:r>
          </a:p>
        </p:txBody>
      </p:sp>
      <p:sp>
        <p:nvSpPr>
          <p:cNvPr id="14" name="Text Placeholder 12"/>
          <p:cNvSpPr>
            <a:spLocks noGrp="1"/>
          </p:cNvSpPr>
          <p:nvPr>
            <p:ph type="body" sz="quarter" idx="25" hasCustomPrompt="1"/>
          </p:nvPr>
        </p:nvSpPr>
        <p:spPr>
          <a:xfrm>
            <a:off x="4766100"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8002462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Title</a:t>
            </a:r>
          </a:p>
        </p:txBody>
      </p:sp>
      <p:sp>
        <p:nvSpPr>
          <p:cNvPr id="26" name="Text Placeholder 12"/>
          <p:cNvSpPr>
            <a:spLocks noGrp="1"/>
          </p:cNvSpPr>
          <p:nvPr>
            <p:ph type="body" sz="quarter" idx="21" hasCustomPrompt="1"/>
          </p:nvPr>
        </p:nvSpPr>
        <p:spPr>
          <a:xfrm>
            <a:off x="6756215"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a:p>
            <a:pPr lvl="0"/>
            <a:endParaRPr lang="en-GB" dirty="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dirty="0"/>
              <a:t>Click to </a:t>
            </a:r>
            <a:br>
              <a:rPr lang="en-GB" dirty="0"/>
            </a:br>
            <a:r>
              <a:rPr lang="en-GB" dirty="0"/>
              <a:t>edit title</a:t>
            </a:r>
          </a:p>
        </p:txBody>
      </p:sp>
      <p:sp>
        <p:nvSpPr>
          <p:cNvPr id="33" name="Text Placeholder 12"/>
          <p:cNvSpPr>
            <a:spLocks noGrp="1"/>
          </p:cNvSpPr>
          <p:nvPr>
            <p:ph type="body" sz="quarter" idx="28" hasCustomPrompt="1"/>
          </p:nvPr>
        </p:nvSpPr>
        <p:spPr>
          <a:xfrm>
            <a:off x="4685577"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a:p>
            <a:pPr lvl="0"/>
            <a:endParaRPr lang="en-GB" dirty="0"/>
          </a:p>
        </p:txBody>
      </p:sp>
      <p:sp>
        <p:nvSpPr>
          <p:cNvPr id="34" name="Text Placeholder 12"/>
          <p:cNvSpPr>
            <a:spLocks noGrp="1"/>
          </p:cNvSpPr>
          <p:nvPr>
            <p:ph type="body" sz="quarter" idx="29" hasCustomPrompt="1"/>
          </p:nvPr>
        </p:nvSpPr>
        <p:spPr>
          <a:xfrm>
            <a:off x="2614938"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a:p>
            <a:pPr lvl="0"/>
            <a:endParaRPr lang="en-GB" dirty="0"/>
          </a:p>
        </p:txBody>
      </p:sp>
      <p:sp>
        <p:nvSpPr>
          <p:cNvPr id="35" name="Text Placeholder 12"/>
          <p:cNvSpPr>
            <a:spLocks noGrp="1"/>
          </p:cNvSpPr>
          <p:nvPr>
            <p:ph type="body" sz="quarter" idx="30" hasCustomPrompt="1"/>
          </p:nvPr>
        </p:nvSpPr>
        <p:spPr>
          <a:xfrm>
            <a:off x="544299"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dirty="0"/>
              <a:t>Add text here</a:t>
            </a:r>
          </a:p>
          <a:p>
            <a:pPr lvl="1"/>
            <a:r>
              <a:rPr lang="en-GB" dirty="0"/>
              <a:t>Second level</a:t>
            </a:r>
          </a:p>
          <a:p>
            <a:pPr lvl="2"/>
            <a:r>
              <a:rPr lang="en-GB" dirty="0"/>
              <a:t>Third level</a:t>
            </a:r>
          </a:p>
          <a:p>
            <a:pPr lvl="3"/>
            <a:r>
              <a:rPr lang="en-GB" dirty="0"/>
              <a:t>Fourth level</a:t>
            </a:r>
          </a:p>
          <a:p>
            <a:pPr lvl="4"/>
            <a:r>
              <a:rPr lang="en-GB" dirty="0"/>
              <a:t>Fifth level</a:t>
            </a:r>
          </a:p>
          <a:p>
            <a:pPr lvl="0"/>
            <a:endParaRPr lang="en-GB" dirty="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dirty="0"/>
              <a:t>Click to </a:t>
            </a:r>
            <a:br>
              <a:rPr lang="en-GB" dirty="0"/>
            </a:br>
            <a:r>
              <a:rPr lang="en-GB" dirty="0"/>
              <a:t>edit title</a:t>
            </a:r>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dirty="0"/>
              <a:t>Click to </a:t>
            </a:r>
            <a:br>
              <a:rPr lang="en-GB" dirty="0"/>
            </a:br>
            <a:r>
              <a:rPr lang="en-GB" dirty="0"/>
              <a:t>edit title</a:t>
            </a:r>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dirty="0"/>
              <a:t>Click to </a:t>
            </a:r>
            <a:br>
              <a:rPr lang="en-GB" dirty="0"/>
            </a:br>
            <a:r>
              <a:rPr lang="en-GB" dirty="0"/>
              <a:t>edit title</a:t>
            </a:r>
          </a:p>
        </p:txBody>
      </p:sp>
    </p:spTree>
    <p:extLst>
      <p:ext uri="{BB962C8B-B14F-4D97-AF65-F5344CB8AC3E}">
        <p14:creationId xmlns:p14="http://schemas.microsoft.com/office/powerpoint/2010/main" val="17347600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dirty="0"/>
              <a:t>Name</a:t>
            </a:r>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dirty="0"/>
              <a:t>Title</a:t>
            </a:r>
          </a:p>
        </p:txBody>
      </p:sp>
      <p:sp>
        <p:nvSpPr>
          <p:cNvPr id="4" name="Title 3"/>
          <p:cNvSpPr>
            <a:spLocks noGrp="1"/>
          </p:cNvSpPr>
          <p:nvPr>
            <p:ph type="title" hasCustomPrompt="1"/>
          </p:nvPr>
        </p:nvSpPr>
        <p:spPr/>
        <p:txBody>
          <a:bodyPr/>
          <a:lstStyle/>
          <a:p>
            <a:r>
              <a:rPr lang="en-GB" dirty="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dirty="0"/>
              <a:t>+00 (0)12 3456 7890</a:t>
            </a:r>
          </a:p>
        </p:txBody>
      </p:sp>
      <p:sp>
        <p:nvSpPr>
          <p:cNvPr id="11" name="Text Placeholder 2"/>
          <p:cNvSpPr>
            <a:spLocks noGrp="1"/>
          </p:cNvSpPr>
          <p:nvPr>
            <p:ph idx="17" hasCustomPrompt="1"/>
          </p:nvPr>
        </p:nvSpPr>
        <p:spPr bwMode="auto">
          <a:xfrm>
            <a:off x="539102" y="4171405"/>
            <a:ext cx="8058203" cy="27103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dirty="0"/>
              <a:t>www.gs1[country].org</a:t>
            </a:r>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dirty="0"/>
              <a:t>name@gs1[country].org</a:t>
            </a:r>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dirty="0"/>
              <a:t>+00 (0)12 3456 7890</a:t>
            </a:r>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dirty="0"/>
              <a:t>+00 (0)12 3456 7890</a:t>
            </a:r>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dirty="0"/>
              <a:t>GS1 [Country] Address</a:t>
            </a:r>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dirty="0"/>
              <a:t>T</a:t>
            </a:r>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dirty="0"/>
              <a:t>D</a:t>
            </a:r>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dirty="0"/>
              <a:t>M</a:t>
            </a:r>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dirty="0"/>
              <a:t>E</a:t>
            </a:r>
          </a:p>
        </p:txBody>
      </p:sp>
    </p:spTree>
    <p:extLst>
      <p:ext uri="{BB962C8B-B14F-4D97-AF65-F5344CB8AC3E}">
        <p14:creationId xmlns:p14="http://schemas.microsoft.com/office/powerpoint/2010/main" val="20560586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aphicFrame>
        <p:nvGraphicFramePr>
          <p:cNvPr id="3" name="Object 1" hidden="1"/>
          <p:cNvGraphicFramePr>
            <a:graphicFrameLocks noChangeAspect="1"/>
          </p:cNvGraphicFramePr>
          <p:nvPr>
            <p:custDataLst>
              <p:tags r:id="rId2"/>
            </p:custDataLst>
            <p:extLst/>
          </p:nvPr>
        </p:nvGraphicFramePr>
        <p:xfrm>
          <a:off x="0" y="0"/>
          <a:ext cx="161984" cy="121481"/>
        </p:xfrm>
        <a:graphic>
          <a:graphicData uri="http://schemas.openxmlformats.org/presentationml/2006/ole">
            <mc:AlternateContent xmlns:mc="http://schemas.openxmlformats.org/markup-compatibility/2006">
              <mc:Choice xmlns:v="urn:schemas-microsoft-com:vml" Requires="v">
                <p:oleObj spid="_x0000_s14595" name="think-cell Slide" r:id="rId13" imgW="360" imgH="360" progId="TCLayout.ActiveDocument.1">
                  <p:embed/>
                </p:oleObj>
              </mc:Choice>
              <mc:Fallback>
                <p:oleObj name="think-cell Slide" r:id="rId13" imgW="360" imgH="360" progId="TCLayout.ActiveDocument.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61984" cy="121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25"/>
          <p:cNvPicPr>
            <a:picLocks noChangeAspect="1"/>
          </p:cNvPicPr>
          <p:nvPr>
            <p:custDataLst>
              <p:tags r:id="rId3"/>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0" y="20"/>
            <a:ext cx="9144000" cy="5143500"/>
          </a:xfrm>
          <a:prstGeom prst="rect">
            <a:avLst/>
          </a:prstGeom>
          <a:noFill/>
          <a:ln w="9525">
            <a:noFill/>
            <a:miter lim="800000"/>
            <a:headEnd/>
            <a:tailEnd/>
          </a:ln>
        </p:spPr>
      </p:pic>
      <p:sp>
        <p:nvSpPr>
          <p:cNvPr id="5" name="Rectangle 26"/>
          <p:cNvSpPr>
            <a:spLocks noChangeArrowheads="1"/>
          </p:cNvSpPr>
          <p:nvPr>
            <p:custDataLst>
              <p:tags r:id="rId4"/>
            </p:custDataLst>
          </p:nvPr>
        </p:nvSpPr>
        <p:spPr bwMode="auto">
          <a:xfrm>
            <a:off x="0" y="20"/>
            <a:ext cx="9144000" cy="5143500"/>
          </a:xfrm>
          <a:prstGeom prst="rect">
            <a:avLst/>
          </a:prstGeom>
          <a:solidFill>
            <a:srgbClr val="F2F2F2">
              <a:alpha val="42000"/>
            </a:srgbClr>
          </a:solidFill>
          <a:ln w="9525" algn="ctr">
            <a:noFill/>
            <a:round/>
            <a:headEnd/>
            <a:tailEnd/>
          </a:ln>
        </p:spPr>
        <p:txBody>
          <a:bodyPr lIns="279059" tIns="0" rIns="0" bIns="0"/>
          <a:lstStyle/>
          <a:p>
            <a:pPr algn="ctr">
              <a:spcBef>
                <a:spcPct val="0"/>
              </a:spcBef>
              <a:defRPr/>
            </a:pPr>
            <a:endParaRPr lang="en-GB" sz="1425" b="1" dirty="0">
              <a:solidFill>
                <a:srgbClr val="002960"/>
              </a:solidFill>
              <a:latin typeface="Arial" pitchFamily="34" charset="0"/>
            </a:endParaRPr>
          </a:p>
        </p:txBody>
      </p:sp>
      <p:sp>
        <p:nvSpPr>
          <p:cNvPr id="6" name="SlideLogoText"/>
          <p:cNvSpPr>
            <a:spLocks noChangeArrowheads="1"/>
          </p:cNvSpPr>
          <p:nvPr>
            <p:custDataLst>
              <p:tags r:id="rId5"/>
            </p:custDataLst>
          </p:nvPr>
        </p:nvSpPr>
        <p:spPr bwMode="auto">
          <a:xfrm>
            <a:off x="7460591" y="4925438"/>
            <a:ext cx="1041952" cy="115416"/>
          </a:xfrm>
          <a:prstGeom prst="rect">
            <a:avLst/>
          </a:prstGeom>
          <a:noFill/>
          <a:ln>
            <a:noFill/>
          </a:ln>
          <a:effectLst/>
          <a:extLst/>
        </p:spPr>
        <p:txBody>
          <a:bodyPr wrap="none" lIns="0" tIns="0" rIns="0" bIns="0" anchor="ctr">
            <a:spAutoFit/>
          </a:bodyPr>
          <a:lstStyle/>
          <a:p>
            <a:pPr algn="r" defTabSz="683113">
              <a:spcBef>
                <a:spcPct val="0"/>
              </a:spcBef>
              <a:defRPr/>
            </a:pPr>
            <a:r>
              <a:rPr lang="en-GB" sz="750" dirty="0">
                <a:solidFill>
                  <a:srgbClr val="4D4D4D"/>
                </a:solidFill>
                <a:cs typeface="Arial" charset="0"/>
              </a:rPr>
              <a:t>McKinsey &amp; Company</a:t>
            </a:r>
          </a:p>
        </p:txBody>
      </p:sp>
      <p:sp>
        <p:nvSpPr>
          <p:cNvPr id="7" name="McK 1. On-page tracker" hidden="1"/>
          <p:cNvSpPr>
            <a:spLocks noChangeArrowheads="1"/>
          </p:cNvSpPr>
          <p:nvPr>
            <p:custDataLst>
              <p:tags r:id="rId6"/>
            </p:custDataLst>
          </p:nvPr>
        </p:nvSpPr>
        <p:spPr bwMode="auto">
          <a:xfrm>
            <a:off x="121489" y="20653"/>
            <a:ext cx="644407" cy="161583"/>
          </a:xfrm>
          <a:prstGeom prst="rect">
            <a:avLst/>
          </a:prstGeom>
          <a:noFill/>
          <a:ln>
            <a:noFill/>
          </a:ln>
          <a:effectLst/>
          <a:extLst/>
        </p:spPr>
        <p:txBody>
          <a:bodyPr wrap="none" lIns="0" tIns="0" rIns="0" bIns="0">
            <a:spAutoFit/>
          </a:bodyPr>
          <a:lstStyle/>
          <a:p>
            <a:pPr>
              <a:spcBef>
                <a:spcPct val="0"/>
              </a:spcBef>
              <a:defRPr/>
            </a:pPr>
            <a:r>
              <a:rPr lang="en-GB" sz="1050" dirty="0">
                <a:solidFill>
                  <a:srgbClr val="808080"/>
                </a:solidFill>
                <a:latin typeface="Arial" pitchFamily="34" charset="0"/>
              </a:rPr>
              <a:t>TRACKER</a:t>
            </a:r>
          </a:p>
        </p:txBody>
      </p:sp>
      <p:sp>
        <p:nvSpPr>
          <p:cNvPr id="8" name="McK 3. Unit of measure" hidden="1"/>
          <p:cNvSpPr txBox="1">
            <a:spLocks noChangeArrowheads="1"/>
          </p:cNvSpPr>
          <p:nvPr>
            <p:custDataLst>
              <p:tags r:id="rId7"/>
            </p:custDataLst>
          </p:nvPr>
        </p:nvSpPr>
        <p:spPr bwMode="auto">
          <a:xfrm>
            <a:off x="121490" y="406962"/>
            <a:ext cx="3730492" cy="161583"/>
          </a:xfrm>
          <a:prstGeom prst="rect">
            <a:avLst/>
          </a:prstGeom>
          <a:noFill/>
          <a:ln>
            <a:noFill/>
          </a:ln>
          <a:effectLst/>
          <a:extLst/>
        </p:spPr>
        <p:txBody>
          <a:bodyPr lIns="0" tIns="0" rIns="0" bIns="0">
            <a:spAutoFit/>
          </a:bodyPr>
          <a:lstStyle>
            <a:lvl1pPr defTabSz="895350">
              <a:defRPr sz="2400">
                <a:solidFill>
                  <a:schemeClr val="tx1"/>
                </a:solidFill>
                <a:latin typeface="Arial" pitchFamily="34" charset="0"/>
              </a:defRPr>
            </a:lvl1pPr>
            <a:lvl2pPr marL="447675" defTabSz="895350">
              <a:defRPr sz="2400">
                <a:solidFill>
                  <a:schemeClr val="tx1"/>
                </a:solidFill>
                <a:latin typeface="Arial" pitchFamily="34" charset="0"/>
              </a:defRPr>
            </a:lvl2pPr>
            <a:lvl3pPr marL="895350" defTabSz="895350">
              <a:defRPr sz="2400">
                <a:solidFill>
                  <a:schemeClr val="tx1"/>
                </a:solidFill>
                <a:latin typeface="Arial" pitchFamily="34" charset="0"/>
              </a:defRPr>
            </a:lvl3pPr>
            <a:lvl4pPr marL="1344613" defTabSz="895350">
              <a:defRPr sz="2400">
                <a:solidFill>
                  <a:schemeClr val="tx1"/>
                </a:solidFill>
                <a:latin typeface="Arial" pitchFamily="34" charset="0"/>
              </a:defRPr>
            </a:lvl4pPr>
            <a:lvl5pPr marL="1792288" defTabSz="895350">
              <a:defRPr sz="2400">
                <a:solidFill>
                  <a:schemeClr val="tx1"/>
                </a:solidFill>
                <a:latin typeface="Arial" pitchFamily="34" charset="0"/>
              </a:defRPr>
            </a:lvl5pPr>
            <a:lvl6pPr marL="2249488" defTabSz="895350" fontAlgn="base">
              <a:spcBef>
                <a:spcPct val="0"/>
              </a:spcBef>
              <a:spcAft>
                <a:spcPct val="0"/>
              </a:spcAft>
              <a:defRPr sz="2400">
                <a:solidFill>
                  <a:schemeClr val="tx1"/>
                </a:solidFill>
                <a:latin typeface="Arial" pitchFamily="34" charset="0"/>
              </a:defRPr>
            </a:lvl6pPr>
            <a:lvl7pPr marL="2706688" defTabSz="895350" fontAlgn="base">
              <a:spcBef>
                <a:spcPct val="0"/>
              </a:spcBef>
              <a:spcAft>
                <a:spcPct val="0"/>
              </a:spcAft>
              <a:defRPr sz="2400">
                <a:solidFill>
                  <a:schemeClr val="tx1"/>
                </a:solidFill>
                <a:latin typeface="Arial" pitchFamily="34" charset="0"/>
              </a:defRPr>
            </a:lvl7pPr>
            <a:lvl8pPr marL="3163888" defTabSz="895350" fontAlgn="base">
              <a:spcBef>
                <a:spcPct val="0"/>
              </a:spcBef>
              <a:spcAft>
                <a:spcPct val="0"/>
              </a:spcAft>
              <a:defRPr sz="2400">
                <a:solidFill>
                  <a:schemeClr val="tx1"/>
                </a:solidFill>
                <a:latin typeface="Arial" pitchFamily="34" charset="0"/>
              </a:defRPr>
            </a:lvl8pPr>
            <a:lvl9pPr marL="3621088" defTabSz="895350" fontAlgn="base">
              <a:spcBef>
                <a:spcPct val="0"/>
              </a:spcBef>
              <a:spcAft>
                <a:spcPct val="0"/>
              </a:spcAft>
              <a:defRPr sz="2400">
                <a:solidFill>
                  <a:schemeClr val="tx1"/>
                </a:solidFill>
                <a:latin typeface="Arial" pitchFamily="34" charset="0"/>
              </a:defRPr>
            </a:lvl9pPr>
          </a:lstStyle>
          <a:p>
            <a:pPr>
              <a:spcBef>
                <a:spcPct val="0"/>
              </a:spcBef>
              <a:defRPr/>
            </a:pPr>
            <a:r>
              <a:rPr lang="en-GB" sz="1050" dirty="0">
                <a:solidFill>
                  <a:srgbClr val="808080"/>
                </a:solidFill>
              </a:rPr>
              <a:t>Unit of measure</a:t>
            </a:r>
          </a:p>
        </p:txBody>
      </p:sp>
      <p:grpSp>
        <p:nvGrpSpPr>
          <p:cNvPr id="9" name="McK Slide Elements"/>
          <p:cNvGrpSpPr>
            <a:grpSpLocks/>
          </p:cNvGrpSpPr>
          <p:nvPr>
            <p:custDataLst>
              <p:tags r:id="rId8"/>
            </p:custDataLst>
          </p:nvPr>
        </p:nvGrpSpPr>
        <p:grpSpPr bwMode="auto">
          <a:xfrm>
            <a:off x="121490" y="4653925"/>
            <a:ext cx="8722840" cy="386308"/>
            <a:chOff x="75" y="3831"/>
            <a:chExt cx="5385" cy="318"/>
          </a:xfrm>
        </p:grpSpPr>
        <p:sp>
          <p:nvSpPr>
            <p:cNvPr id="10" name="McK 4. Footnote" hidden="1"/>
            <p:cNvSpPr txBox="1">
              <a:spLocks noChangeArrowheads="1"/>
            </p:cNvSpPr>
            <p:nvPr/>
          </p:nvSpPr>
          <p:spPr bwMode="auto">
            <a:xfrm>
              <a:off x="75" y="3831"/>
              <a:ext cx="5385" cy="95"/>
            </a:xfrm>
            <a:prstGeom prst="rect">
              <a:avLst/>
            </a:prstGeom>
            <a:noFill/>
            <a:ln>
              <a:noFill/>
            </a:ln>
            <a:effectLst/>
            <a:extLst/>
          </p:spPr>
          <p:txBody>
            <a:bodyPr lIns="0" tIns="0" rIns="0" bIns="0" anchor="b">
              <a:spAutoFit/>
            </a:bodyPr>
            <a:lstStyle>
              <a:lvl1pPr marL="104775" indent="-104775" defTabSz="895350">
                <a:defRPr sz="2400">
                  <a:solidFill>
                    <a:schemeClr val="tx1"/>
                  </a:solidFill>
                  <a:latin typeface="Arial" pitchFamily="34" charset="0"/>
                </a:defRPr>
              </a:lvl1pPr>
              <a:lvl2pPr marL="1031875" defTabSz="895350">
                <a:defRPr sz="2400">
                  <a:solidFill>
                    <a:schemeClr val="tx1"/>
                  </a:solidFill>
                  <a:latin typeface="Arial" pitchFamily="34" charset="0"/>
                </a:defRPr>
              </a:lvl2pPr>
              <a:lvl3pPr marL="1217613" defTabSz="895350">
                <a:defRPr sz="2400">
                  <a:solidFill>
                    <a:schemeClr val="tx1"/>
                  </a:solidFill>
                  <a:latin typeface="Arial" pitchFamily="34" charset="0"/>
                </a:defRPr>
              </a:lvl3pPr>
              <a:lvl4pPr marL="1404938" defTabSz="895350">
                <a:defRPr sz="2400">
                  <a:solidFill>
                    <a:schemeClr val="tx1"/>
                  </a:solidFill>
                  <a:latin typeface="Arial" pitchFamily="34" charset="0"/>
                </a:defRPr>
              </a:lvl4pPr>
              <a:lvl5pPr marL="1792288" defTabSz="895350">
                <a:defRPr sz="2400">
                  <a:solidFill>
                    <a:schemeClr val="tx1"/>
                  </a:solidFill>
                  <a:latin typeface="Arial" pitchFamily="34" charset="0"/>
                </a:defRPr>
              </a:lvl5pPr>
              <a:lvl6pPr marL="2249488" defTabSz="895350" fontAlgn="base">
                <a:spcBef>
                  <a:spcPct val="0"/>
                </a:spcBef>
                <a:spcAft>
                  <a:spcPct val="0"/>
                </a:spcAft>
                <a:defRPr sz="2400">
                  <a:solidFill>
                    <a:schemeClr val="tx1"/>
                  </a:solidFill>
                  <a:latin typeface="Arial" pitchFamily="34" charset="0"/>
                </a:defRPr>
              </a:lvl6pPr>
              <a:lvl7pPr marL="2706688" defTabSz="895350" fontAlgn="base">
                <a:spcBef>
                  <a:spcPct val="0"/>
                </a:spcBef>
                <a:spcAft>
                  <a:spcPct val="0"/>
                </a:spcAft>
                <a:defRPr sz="2400">
                  <a:solidFill>
                    <a:schemeClr val="tx1"/>
                  </a:solidFill>
                  <a:latin typeface="Arial" pitchFamily="34" charset="0"/>
                </a:defRPr>
              </a:lvl7pPr>
              <a:lvl8pPr marL="3163888" defTabSz="895350" fontAlgn="base">
                <a:spcBef>
                  <a:spcPct val="0"/>
                </a:spcBef>
                <a:spcAft>
                  <a:spcPct val="0"/>
                </a:spcAft>
                <a:defRPr sz="2400">
                  <a:solidFill>
                    <a:schemeClr val="tx1"/>
                  </a:solidFill>
                  <a:latin typeface="Arial" pitchFamily="34" charset="0"/>
                </a:defRPr>
              </a:lvl8pPr>
              <a:lvl9pPr marL="3621088" defTabSz="895350" fontAlgn="base">
                <a:spcBef>
                  <a:spcPct val="0"/>
                </a:spcBef>
                <a:spcAft>
                  <a:spcPct val="0"/>
                </a:spcAft>
                <a:defRPr sz="2400">
                  <a:solidFill>
                    <a:schemeClr val="tx1"/>
                  </a:solidFill>
                  <a:latin typeface="Arial" pitchFamily="34" charset="0"/>
                </a:defRPr>
              </a:lvl9pPr>
            </a:lstStyle>
            <a:p>
              <a:pPr>
                <a:spcBef>
                  <a:spcPct val="0"/>
                </a:spcBef>
                <a:defRPr/>
              </a:pPr>
              <a:r>
                <a:rPr lang="en-US" sz="750" dirty="0">
                  <a:solidFill>
                    <a:srgbClr val="000000"/>
                  </a:solidFill>
                </a:rPr>
                <a:t>1 Footnote</a:t>
              </a:r>
            </a:p>
          </p:txBody>
        </p:sp>
        <p:sp>
          <p:nvSpPr>
            <p:cNvPr id="11" name="McK 5. Source" hidden="1"/>
            <p:cNvSpPr>
              <a:spLocks noChangeArrowheads="1"/>
            </p:cNvSpPr>
            <p:nvPr/>
          </p:nvSpPr>
          <p:spPr bwMode="auto">
            <a:xfrm>
              <a:off x="75" y="4054"/>
              <a:ext cx="4323" cy="95"/>
            </a:xfrm>
            <a:prstGeom prst="rect">
              <a:avLst/>
            </a:prstGeom>
            <a:noFill/>
            <a:ln>
              <a:noFill/>
            </a:ln>
            <a:effectLst/>
            <a:extLst/>
          </p:spPr>
          <p:txBody>
            <a:bodyPr lIns="0" tIns="0" rIns="0" bIns="0" anchor="ctr">
              <a:spAutoFit/>
            </a:bodyPr>
            <a:lstStyle/>
            <a:p>
              <a:pPr marL="465099" indent="-465099" defTabSz="683113">
                <a:spcBef>
                  <a:spcPct val="0"/>
                </a:spcBef>
                <a:tabLst>
                  <a:tab pos="467520" algn="l"/>
                </a:tabLst>
                <a:defRPr/>
              </a:pPr>
              <a:r>
                <a:rPr lang="en-US" sz="750" dirty="0">
                  <a:solidFill>
                    <a:srgbClr val="000000"/>
                  </a:solidFill>
                  <a:latin typeface="Arial" pitchFamily="34" charset="0"/>
                </a:rPr>
                <a:t>SOURCE: Source</a:t>
              </a:r>
            </a:p>
          </p:txBody>
        </p:sp>
      </p:grpSp>
      <p:grpSp>
        <p:nvGrpSpPr>
          <p:cNvPr id="12" name="ACET" hidden="1"/>
          <p:cNvGrpSpPr>
            <a:grpSpLocks/>
          </p:cNvGrpSpPr>
          <p:nvPr>
            <p:custDataLst>
              <p:tags r:id="rId9"/>
            </p:custDataLst>
          </p:nvPr>
        </p:nvGrpSpPr>
        <p:grpSpPr bwMode="auto">
          <a:xfrm>
            <a:off x="1482165" y="863731"/>
            <a:ext cx="4350892" cy="387524"/>
            <a:chOff x="915" y="711"/>
            <a:chExt cx="2686" cy="319"/>
          </a:xfrm>
        </p:grpSpPr>
        <p:cxnSp>
          <p:nvCxnSpPr>
            <p:cNvPr id="13"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p:spPr>
        </p:cxnSp>
        <p:sp>
          <p:nvSpPr>
            <p:cNvPr id="14" name="AutoShape 250" hidden="1"/>
            <p:cNvSpPr>
              <a:spLocks noChangeArrowheads="1"/>
            </p:cNvSpPr>
            <p:nvPr/>
          </p:nvSpPr>
          <p:spPr bwMode="auto">
            <a:xfrm>
              <a:off x="915" y="711"/>
              <a:ext cx="2686" cy="319"/>
            </a:xfrm>
            <a:prstGeom prst="leftRightArrow">
              <a:avLst>
                <a:gd name="adj1" fmla="val 100000"/>
                <a:gd name="adj2" fmla="val 0"/>
              </a:avLst>
            </a:prstGeom>
            <a:noFill/>
            <a:ln>
              <a:noFill/>
            </a:ln>
            <a:effectLst/>
            <a:extLst/>
          </p:spPr>
          <p:txBody>
            <a:bodyPr lIns="0" tIns="0" rIns="0" bIns="18288" anchor="b">
              <a:spAutoFit/>
            </a:bodyPr>
            <a:lstStyle/>
            <a:p>
              <a:pPr>
                <a:spcBef>
                  <a:spcPct val="0"/>
                </a:spcBef>
                <a:defRPr/>
              </a:pPr>
              <a:r>
                <a:rPr lang="en-US" sz="1200" b="1" dirty="0">
                  <a:solidFill>
                    <a:srgbClr val="000000"/>
                  </a:solidFill>
                  <a:latin typeface="Arial" pitchFamily="34" charset="0"/>
                </a:rPr>
                <a:t>Title</a:t>
              </a:r>
            </a:p>
            <a:p>
              <a:pPr>
                <a:spcBef>
                  <a:spcPct val="0"/>
                </a:spcBef>
                <a:defRPr/>
              </a:pPr>
              <a:r>
                <a:rPr lang="en-US" sz="1200" dirty="0">
                  <a:solidFill>
                    <a:srgbClr val="808080"/>
                  </a:solidFill>
                  <a:latin typeface="Arial" pitchFamily="34" charset="0"/>
                </a:rPr>
                <a:t>Unit of measure</a:t>
              </a:r>
            </a:p>
          </p:txBody>
        </p:sp>
      </p:grpSp>
      <p:sp>
        <p:nvSpPr>
          <p:cNvPr id="15" name="SlideLogoSeparator"/>
          <p:cNvSpPr>
            <a:spLocks noChangeArrowheads="1"/>
          </p:cNvSpPr>
          <p:nvPr>
            <p:custDataLst>
              <p:tags r:id="rId10"/>
            </p:custDataLst>
          </p:nvPr>
        </p:nvSpPr>
        <p:spPr bwMode="auto">
          <a:xfrm>
            <a:off x="8577612" y="4901156"/>
            <a:ext cx="52900" cy="138499"/>
          </a:xfrm>
          <a:prstGeom prst="rect">
            <a:avLst/>
          </a:prstGeom>
          <a:noFill/>
          <a:ln>
            <a:noFill/>
          </a:ln>
          <a:effectLst/>
          <a:extLst/>
        </p:spPr>
        <p:txBody>
          <a:bodyPr wrap="none" lIns="0" tIns="0" rIns="0" bIns="0" anchor="ctr">
            <a:spAutoFit/>
          </a:bodyPr>
          <a:lstStyle/>
          <a:p>
            <a:pPr algn="r" defTabSz="683113">
              <a:spcBef>
                <a:spcPct val="0"/>
              </a:spcBef>
              <a:defRPr/>
            </a:pPr>
            <a:r>
              <a:rPr lang="en-GB" sz="900" dirty="0">
                <a:solidFill>
                  <a:srgbClr val="4D4D4D"/>
                </a:solidFill>
                <a:cs typeface="Arial" charset="0"/>
              </a:rPr>
              <a:t>|</a:t>
            </a:r>
          </a:p>
        </p:txBody>
      </p:sp>
      <p:sp>
        <p:nvSpPr>
          <p:cNvPr id="2" name="Title 1"/>
          <p:cNvSpPr>
            <a:spLocks noGrp="1"/>
          </p:cNvSpPr>
          <p:nvPr>
            <p:ph type="title"/>
          </p:nvPr>
        </p:nvSpPr>
        <p:spPr/>
        <p:txBody>
          <a:bodyPr/>
          <a:lstStyle/>
          <a:p>
            <a:r>
              <a:rPr lang="en-GB" dirty="0"/>
              <a:t>Click to edit Master title style</a:t>
            </a:r>
          </a:p>
        </p:txBody>
      </p:sp>
      <p:sp>
        <p:nvSpPr>
          <p:cNvPr id="16" name="Slide Number Placeholder 1"/>
          <p:cNvSpPr>
            <a:spLocks noGrp="1"/>
          </p:cNvSpPr>
          <p:nvPr>
            <p:ph type="sldNum" sz="quarter" idx="10"/>
            <p:custDataLst>
              <p:tags r:id="rId11"/>
            </p:custDataLst>
          </p:nvPr>
        </p:nvSpPr>
        <p:spPr/>
        <p:txBody>
          <a:bodyPr/>
          <a:lstStyle>
            <a:lvl1pPr>
              <a:defRPr/>
            </a:lvl1pPr>
          </a:lstStyle>
          <a:p>
            <a:pPr>
              <a:defRPr/>
            </a:pPr>
            <a:fld id="{809C04C5-64C1-475A-8DCD-6B5D2611923C}" type="slidenum">
              <a:rPr lang="en-GB" smtClean="0"/>
              <a:pPr>
                <a:defRPr/>
              </a:pPr>
              <a:t>‹#›</a:t>
            </a:fld>
            <a:endParaRPr lang="en-GB" dirty="0"/>
          </a:p>
        </p:txBody>
      </p:sp>
    </p:spTree>
    <p:extLst>
      <p:ext uri="{BB962C8B-B14F-4D97-AF65-F5344CB8AC3E}">
        <p14:creationId xmlns:p14="http://schemas.microsoft.com/office/powerpoint/2010/main" val="6813944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5790010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946157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579845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0678801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3187454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7875957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1860408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992375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37677770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4473160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33352639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25623579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70445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088636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9715979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7989791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1596305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34856513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9525063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4691783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11127095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1499650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638" name="think-cell Slide" r:id="rId4" imgW="384" imgH="385" progId="TCLayout.ActiveDocument.1">
                  <p:embed/>
                </p:oleObj>
              </mc:Choice>
              <mc:Fallback>
                <p:oleObj name="think-cell Slide" r:id="rId4" imgW="384" imgH="385"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7880393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662" name="think-cell Slide" r:id="rId4" imgW="384" imgH="385" progId="TCLayout.ActiveDocument.1">
                  <p:embed/>
                </p:oleObj>
              </mc:Choice>
              <mc:Fallback>
                <p:oleObj name="think-cell Slide" r:id="rId4" imgW="384" imgH="385"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554091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400044547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3999144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2145251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0813174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8906766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8607119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Tree>
    <p:extLst>
      <p:ext uri="{BB962C8B-B14F-4D97-AF65-F5344CB8AC3E}">
        <p14:creationId xmlns:p14="http://schemas.microsoft.com/office/powerpoint/2010/main" val="31713961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5720413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Tree>
    <p:extLst>
      <p:ext uri="{BB962C8B-B14F-4D97-AF65-F5344CB8AC3E}">
        <p14:creationId xmlns:p14="http://schemas.microsoft.com/office/powerpoint/2010/main" val="1325462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4427478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2288571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8274105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3682257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5663188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27344697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38511405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6376852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24611479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28890041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704648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8227" y="491338"/>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2541691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197092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42178601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2225387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7329792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8156391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7286409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7" name="Rectangle 6"/>
          <p:cNvSpPr/>
          <p:nvPr userDrawn="1"/>
        </p:nvSpPr>
        <p:spPr>
          <a:xfrm>
            <a:off x="447854" y="413473"/>
            <a:ext cx="8247911" cy="3774272"/>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5564510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710" name="think-cell Slide" r:id="rId4" imgW="384" imgH="385" progId="TCLayout.ActiveDocument.1">
                  <p:embed/>
                </p:oleObj>
              </mc:Choice>
              <mc:Fallback>
                <p:oleObj name="think-cell Slide" r:id="rId4" imgW="384" imgH="385"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5842636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734" name="think-cell Slide" r:id="rId4" imgW="384" imgH="385" progId="TCLayout.ActiveDocument.1">
                  <p:embed/>
                </p:oleObj>
              </mc:Choice>
              <mc:Fallback>
                <p:oleObj name="think-cell Slide" r:id="rId4" imgW="384" imgH="385"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131678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4979287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105336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9367517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681005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28229698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7089133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Tree>
    <p:extLst>
      <p:ext uri="{BB962C8B-B14F-4D97-AF65-F5344CB8AC3E}">
        <p14:creationId xmlns:p14="http://schemas.microsoft.com/office/powerpoint/2010/main" val="40691366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6414783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Tree>
    <p:extLst>
      <p:ext uri="{BB962C8B-B14F-4D97-AF65-F5344CB8AC3E}">
        <p14:creationId xmlns:p14="http://schemas.microsoft.com/office/powerpoint/2010/main" val="2727693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2220494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5242816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1092561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5019065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17410524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4233743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orporate Visu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804208" y="2162959"/>
            <a:ext cx="5547916"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 name="Rectangle 1"/>
          <p:cNvSpPr/>
          <p:nvPr/>
        </p:nvSpPr>
        <p:spPr>
          <a:xfrm>
            <a:off x="6238819"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Picture Placeholder 4"/>
          <p:cNvSpPr>
            <a:spLocks noGrp="1"/>
          </p:cNvSpPr>
          <p:nvPr>
            <p:ph type="pic" sz="quarter" idx="15" hasCustomPrompt="1"/>
          </p:nvPr>
        </p:nvSpPr>
        <p:spPr>
          <a:xfrm>
            <a:off x="602268" y="4439841"/>
            <a:ext cx="1949450" cy="432197"/>
          </a:xfrm>
          <a:prstGeom prst="rect">
            <a:avLst/>
          </a:prstGeom>
          <a:noFill/>
        </p:spPr>
        <p:txBody>
          <a:bodyPr anchor="t" anchorCtr="0">
            <a:normAutofit/>
          </a:bodyPr>
          <a:lstStyle>
            <a:lvl1pPr marL="0" indent="0" algn="l">
              <a:buNone/>
              <a:defRPr sz="675" b="0" i="0" spc="0">
                <a:solidFill>
                  <a:srgbClr val="B1B3B3"/>
                </a:solidFill>
                <a:latin typeface="Verdana"/>
                <a:cs typeface="Verdana"/>
              </a:defRPr>
            </a:lvl1pPr>
          </a:lstStyle>
          <a:p>
            <a:r>
              <a:rPr lang="en-US" dirty="0"/>
              <a:t>Optional partner logo can be placed here. This box will not appear if not used.</a:t>
            </a:r>
          </a:p>
        </p:txBody>
      </p:sp>
      <p:sp>
        <p:nvSpPr>
          <p:cNvPr id="1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11" name="Straight Connector 10"/>
          <p:cNvCxnSpPr/>
          <p:nvPr/>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15"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4042224096"/>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568854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17290952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36673326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9459814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009644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4462968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1190415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58581847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4526477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883135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Corporate Visual">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3426144"/>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9" y="2162960"/>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p:nvCxnSpPr>
        <p:spPr>
          <a:xfrm>
            <a:off x="793405"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291809691"/>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13640970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4222146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13438077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4706609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9714639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09809484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4692368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13546670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23637900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142512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Orange Divider">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890393" y="1315163"/>
            <a:ext cx="7383419" cy="639527"/>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890393" y="521022"/>
            <a:ext cx="7362574" cy="668374"/>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08352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19400495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33440255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28262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8227" y="491338"/>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6419791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7477516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74892803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20473987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9071538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7" name="Rectangle 6"/>
          <p:cNvSpPr/>
          <p:nvPr userDrawn="1"/>
        </p:nvSpPr>
        <p:spPr>
          <a:xfrm>
            <a:off x="447854" y="413473"/>
            <a:ext cx="8247911" cy="3774272"/>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0481820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479" y="172643"/>
            <a:ext cx="8243942" cy="679647"/>
          </a:xfrm>
          <a:prstGeom prst="rect">
            <a:avLst/>
          </a:prstGeom>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541229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125295417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2303859798"/>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5750860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02464827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6711086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2058695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5299097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25400697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0906167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8153707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1088600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8227" y="491338"/>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902885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19979654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11464296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8124515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2747135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9352755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10158509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330059483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4892430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41792354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373375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96602737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3349872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83951941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1999729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70893807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98358256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93683803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5610942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294560122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9120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4133293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127845485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20370960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423372499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72085528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6393432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0328355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11383034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6462614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280592503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41503446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415455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96602737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43148530"/>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7773322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39868571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87410267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9762642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7897126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6969469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5552020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5239182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26248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97265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127845485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3622822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42647934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152626250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25260225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89088178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400468883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288467405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27650982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221958647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4008065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7" name="Rectangle 6"/>
          <p:cNvSpPr/>
          <p:nvPr userDrawn="1"/>
        </p:nvSpPr>
        <p:spPr>
          <a:xfrm>
            <a:off x="447854" y="413473"/>
            <a:ext cx="8247911" cy="3774272"/>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8130262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41617123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04208719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8492035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6"/>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2249"/>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5834223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6399782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082459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6"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2"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3"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412824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2"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dirty="0" smtClean="0"/>
              <a:t>Photo Here </a:t>
            </a:r>
            <a:endParaRPr lang="en-GB" noProof="0" dirty="0"/>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71516859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2"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dirty="0" smtClean="0"/>
              <a:t>Photo Here </a:t>
            </a:r>
            <a:endParaRPr lang="en-GB" noProof="0" dirty="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userDrawn="1"/>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endParaRPr lang="en-GB" sz="825" i="1" dirty="0" smtClean="0">
              <a:solidFill>
                <a:prstClr val="white"/>
              </a:solidFill>
            </a:endParaRPr>
          </a:p>
          <a:p>
            <a:pPr>
              <a:lnSpc>
                <a:spcPct val="110000"/>
              </a:lnSpc>
              <a:defRPr/>
            </a:pPr>
            <a:endParaRPr lang="en-GB" sz="825" i="1" dirty="0" smtClean="0">
              <a:solidFill>
                <a:prstClr val="white"/>
              </a:solidFill>
            </a:endParaRPr>
          </a:p>
          <a:p>
            <a:pPr>
              <a:lnSpc>
                <a:spcPct val="110000"/>
              </a:lnSpc>
            </a:pPr>
            <a:endParaRPr lang="en-GB" sz="825" i="1" dirty="0">
              <a:solidFill>
                <a:prstClr val="white"/>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6"/>
          <p:cNvSpPr>
            <a:spLocks noGrp="1"/>
          </p:cNvSpPr>
          <p:nvPr>
            <p:ph type="body" sz="quarter" idx="22" hasCustomPrompt="1"/>
          </p:nvPr>
        </p:nvSpPr>
        <p:spPr>
          <a:xfrm>
            <a:off x="6858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369091188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dirty="0" smtClean="0"/>
              <a:t>Photo Here </a:t>
            </a:r>
            <a:endParaRPr lang="en-GB" noProof="0" dirty="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162413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2816787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dirty="0" smtClean="0"/>
              <a:t>Photo Here </a:t>
            </a:r>
            <a:endParaRPr lang="en-GB" noProof="0" dirty="0"/>
          </a:p>
        </p:txBody>
      </p:sp>
      <p:sp>
        <p:nvSpPr>
          <p:cNvPr id="13" name="Rectangle 12"/>
          <p:cNvSpPr/>
          <p:nvPr userDrawn="1"/>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endParaRPr lang="en-GB" sz="825" i="1" dirty="0" smtClean="0">
              <a:solidFill>
                <a:prstClr val="white"/>
              </a:solidFill>
            </a:endParaRPr>
          </a:p>
          <a:p>
            <a:pPr>
              <a:lnSpc>
                <a:spcPct val="110000"/>
              </a:lnSpc>
              <a:defRPr/>
            </a:pPr>
            <a:endParaRPr lang="en-GB" sz="825" i="1" dirty="0" smtClean="0">
              <a:solidFill>
                <a:prstClr val="white"/>
              </a:solidFill>
            </a:endParaRPr>
          </a:p>
          <a:p>
            <a:pPr>
              <a:lnSpc>
                <a:spcPct val="110000"/>
              </a:lnSpc>
            </a:pPr>
            <a:endParaRPr lang="en-GB" sz="825" i="1" dirty="0">
              <a:solidFill>
                <a:prstClr val="white"/>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9" name="Text Placeholder 6"/>
          <p:cNvSpPr>
            <a:spLocks noGrp="1"/>
          </p:cNvSpPr>
          <p:nvPr>
            <p:ph type="body" sz="quarter" idx="23" hasCustomPrompt="1"/>
          </p:nvPr>
        </p:nvSpPr>
        <p:spPr>
          <a:xfrm>
            <a:off x="49530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183397187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5"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dirty="0" smtClean="0"/>
              <a:t>Photo Here </a:t>
            </a:r>
            <a:endParaRPr lang="en-GB" noProof="0" dirty="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7"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dirty="0" smtClean="0"/>
              <a:t>Photo Here </a:t>
            </a:r>
            <a:endParaRPr lang="en-GB" noProof="0" dirty="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413319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6719292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192944"/>
            <a:ext cx="3818102"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192944"/>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7" y="2908776"/>
            <a:ext cx="3818101"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84695703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57777525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1" y="2444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1" y="349571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1" y="1310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0245027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7"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7"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100"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94224702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5"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7"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8"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9"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49157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93474558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225124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1" y="1091410"/>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1500552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8227" y="491338"/>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5483698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86643383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30074974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1557477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28387996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7" name="Rectangle 6"/>
          <p:cNvSpPr/>
          <p:nvPr userDrawn="1"/>
        </p:nvSpPr>
        <p:spPr>
          <a:xfrm>
            <a:off x="447854" y="413473"/>
            <a:ext cx="8247911" cy="3774272"/>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32851101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9739572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1336278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68284642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547893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1" y="1555060"/>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01156526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76865650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73650198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5139972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14498484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12896186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201466793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40911575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6704797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53331220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930091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1"/>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1"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98828400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23356296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18399119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6180207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22834502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53955271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90477521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49080300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87744252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66478160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304725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1"/>
            <a:ext cx="8246492" cy="870872"/>
          </a:xfrm>
          <a:prstGeom prst="rect">
            <a:avLst/>
          </a:prstGeom>
        </p:spPr>
        <p:txBody>
          <a:bodyPr>
            <a:noAutofit/>
          </a:bodyPr>
          <a:lstStyle>
            <a:lvl1pPr marL="0" marR="0" indent="0" algn="l" defTabSz="457144"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44"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1" y="2057402"/>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3497105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17878991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5114412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23102303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270925470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165436891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4478106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5212861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21572956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0108434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970364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6"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20"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6"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5"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6" y="4759631"/>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12408782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299695770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9995682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393051850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114932092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cSld name="Corporate Visu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804208" y="2162959"/>
            <a:ext cx="5547916"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 name="Rectangle 1"/>
          <p:cNvSpPr/>
          <p:nvPr/>
        </p:nvSpPr>
        <p:spPr>
          <a:xfrm>
            <a:off x="6238819"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sp>
        <p:nvSpPr>
          <p:cNvPr id="8" name="Picture Placeholder 4"/>
          <p:cNvSpPr>
            <a:spLocks noGrp="1"/>
          </p:cNvSpPr>
          <p:nvPr>
            <p:ph type="pic" sz="quarter" idx="15" hasCustomPrompt="1"/>
          </p:nvPr>
        </p:nvSpPr>
        <p:spPr>
          <a:xfrm>
            <a:off x="602268" y="4439841"/>
            <a:ext cx="1949450" cy="432197"/>
          </a:xfrm>
          <a:prstGeom prst="rect">
            <a:avLst/>
          </a:prstGeom>
          <a:noFill/>
        </p:spPr>
        <p:txBody>
          <a:bodyPr anchor="t" anchorCtr="0">
            <a:normAutofit/>
          </a:bodyPr>
          <a:lstStyle>
            <a:lvl1pPr marL="0" indent="0" algn="l">
              <a:buNone/>
              <a:defRPr sz="675" b="0" i="0" spc="0">
                <a:solidFill>
                  <a:srgbClr val="B1B3B3"/>
                </a:solidFill>
                <a:latin typeface="Verdana"/>
                <a:cs typeface="Verdana"/>
              </a:defRPr>
            </a:lvl1pPr>
          </a:lstStyle>
          <a:p>
            <a:r>
              <a:rPr lang="en-US" dirty="0"/>
              <a:t>Optional partner logo can be placed here. This box will not appear if not used.</a:t>
            </a:r>
          </a:p>
        </p:txBody>
      </p:sp>
      <p:sp>
        <p:nvSpPr>
          <p:cNvPr id="1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11" name="Straight Connector 10"/>
          <p:cNvCxnSpPr/>
          <p:nvPr/>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15"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3147221519"/>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288294"/>
            <a:ext cx="6877050" cy="701999"/>
          </a:xfrm>
        </p:spPr>
        <p:txBody>
          <a:bodyPr/>
          <a:lstStyle/>
          <a:p>
            <a:r>
              <a:rPr lang="en-US" smtClean="0"/>
              <a:t>Click to edit Master title style</a:t>
            </a:r>
            <a:endParaRPr lang="en-GB" dirty="0"/>
          </a:p>
        </p:txBody>
      </p:sp>
      <p:sp>
        <p:nvSpPr>
          <p:cNvPr id="4" name="Rectangle 12"/>
          <p:cNvSpPr>
            <a:spLocks noGrp="1" noChangeArrowheads="1"/>
          </p:cNvSpPr>
          <p:nvPr>
            <p:ph type="sldNum" sz="quarter" idx="10"/>
          </p:nvPr>
        </p:nvSpPr>
        <p:spPr>
          <a:ln/>
        </p:spPr>
        <p:txBody>
          <a:bodyPr/>
          <a:lstStyle>
            <a:lvl1pPr>
              <a:defRPr/>
            </a:lvl1pPr>
          </a:lstStyle>
          <a:p>
            <a:fld id="{128BF9BD-1E52-D64C-B18B-359DD3253BCC}" type="slidenum">
              <a:rPr lang="en-US"/>
              <a:pPr/>
              <a:t>‹#›</a:t>
            </a:fld>
            <a:endParaRPr lang="en-US" dirty="0"/>
          </a:p>
        </p:txBody>
      </p:sp>
      <p:sp>
        <p:nvSpPr>
          <p:cNvPr id="8" name="Content Placeholder 2"/>
          <p:cNvSpPr>
            <a:spLocks noGrp="1"/>
          </p:cNvSpPr>
          <p:nvPr>
            <p:ph sz="half" idx="1"/>
          </p:nvPr>
        </p:nvSpPr>
        <p:spPr>
          <a:xfrm>
            <a:off x="514800" y="1201500"/>
            <a:ext cx="8172000" cy="3429000"/>
          </a:xfrm>
          <a:prstGeom prst="rect">
            <a:avLst/>
          </a:prstGeo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41879878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810" name="think-cell Slide" r:id="rId4" imgW="384" imgH="385" progId="TCLayout.ActiveDocument.1">
                  <p:embed/>
                </p:oleObj>
              </mc:Choice>
              <mc:Fallback>
                <p:oleObj name="think-cell Slide" r:id="rId4" imgW="384" imgH="385"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00847286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834" name="think-cell Slide" r:id="rId4" imgW="384" imgH="385" progId="TCLayout.ActiveDocument.1">
                  <p:embed/>
                </p:oleObj>
              </mc:Choice>
              <mc:Fallback>
                <p:oleObj name="think-cell Slide" r:id="rId4" imgW="384" imgH="385"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56497377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60762979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659959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7"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7"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5"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9"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7"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1"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28241811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1817061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47446140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3905053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Tree>
    <p:extLst>
      <p:ext uri="{BB962C8B-B14F-4D97-AF65-F5344CB8AC3E}">
        <p14:creationId xmlns:p14="http://schemas.microsoft.com/office/powerpoint/2010/main" val="176498665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21818183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Tree>
    <p:extLst>
      <p:ext uri="{BB962C8B-B14F-4D97-AF65-F5344CB8AC3E}">
        <p14:creationId xmlns:p14="http://schemas.microsoft.com/office/powerpoint/2010/main" val="138765124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11679398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293941020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1446463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570267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10" y="1232302"/>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200"/>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69877169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28980502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9023166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76844407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252653372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244226424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195488048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1019004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6444063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6"/>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2249"/>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204275819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346821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891224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10" y="1232302"/>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200"/>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p:nvSpPr>
        <p:spPr>
          <a:xfrm>
            <a:off x="447676"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defTabSz="914288">
              <a:lnSpc>
                <a:spcPct val="110000"/>
              </a:lnSpc>
              <a:defRPr/>
            </a:pPr>
            <a:endParaRPr lang="en-GB" sz="900" i="1" dirty="0" smtClean="0">
              <a:solidFill>
                <a:prstClr val="white"/>
              </a:solidFill>
            </a:endParaRPr>
          </a:p>
          <a:p>
            <a:pPr defTabSz="914288">
              <a:lnSpc>
                <a:spcPct val="110000"/>
              </a:lnSpc>
              <a:defRPr/>
            </a:pPr>
            <a:endParaRPr lang="en-GB" sz="900" i="1" dirty="0" smtClean="0">
              <a:solidFill>
                <a:prstClr val="white"/>
              </a:solidFill>
            </a:endParaRPr>
          </a:p>
          <a:p>
            <a:pPr defTabSz="685800">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49" marR="0" indent="0" algn="l" defTabSz="457144"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49" marR="0" lvl="0" indent="0" algn="l" defTabSz="457144"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95066968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67183662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6"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2"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3"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231076760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2"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155133937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2"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userDrawn="1"/>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endParaRPr lang="en-GB" sz="825" i="1" dirty="0" smtClean="0">
              <a:solidFill>
                <a:prstClr val="white"/>
              </a:solidFill>
            </a:endParaRPr>
          </a:p>
          <a:p>
            <a:pPr>
              <a:lnSpc>
                <a:spcPct val="110000"/>
              </a:lnSpc>
              <a:defRPr/>
            </a:pPr>
            <a:endParaRPr lang="en-GB" sz="825" i="1" dirty="0" smtClean="0">
              <a:solidFill>
                <a:prstClr val="white"/>
              </a:solidFill>
            </a:endParaRPr>
          </a:p>
          <a:p>
            <a:pPr>
              <a:lnSpc>
                <a:spcPct val="110000"/>
              </a:lnSpc>
            </a:pPr>
            <a:endParaRPr lang="en-GB" sz="825" i="1" dirty="0">
              <a:solidFill>
                <a:prstClr val="white"/>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6"/>
          <p:cNvSpPr>
            <a:spLocks noGrp="1"/>
          </p:cNvSpPr>
          <p:nvPr>
            <p:ph type="body" sz="quarter" idx="22" hasCustomPrompt="1"/>
          </p:nvPr>
        </p:nvSpPr>
        <p:spPr>
          <a:xfrm>
            <a:off x="6858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54921512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205904115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3" name="Rectangle 12"/>
          <p:cNvSpPr/>
          <p:nvPr userDrawn="1"/>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endParaRPr lang="en-GB" sz="825" i="1" dirty="0" smtClean="0">
              <a:solidFill>
                <a:prstClr val="white"/>
              </a:solidFill>
            </a:endParaRPr>
          </a:p>
          <a:p>
            <a:pPr>
              <a:lnSpc>
                <a:spcPct val="110000"/>
              </a:lnSpc>
              <a:defRPr/>
            </a:pPr>
            <a:endParaRPr lang="en-GB" sz="825" i="1" dirty="0" smtClean="0">
              <a:solidFill>
                <a:prstClr val="white"/>
              </a:solidFill>
            </a:endParaRPr>
          </a:p>
          <a:p>
            <a:pPr>
              <a:lnSpc>
                <a:spcPct val="110000"/>
              </a:lnSpc>
            </a:pPr>
            <a:endParaRPr lang="en-GB" sz="825" i="1" dirty="0">
              <a:solidFill>
                <a:prstClr val="white"/>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9" name="Text Placeholder 6"/>
          <p:cNvSpPr>
            <a:spLocks noGrp="1"/>
          </p:cNvSpPr>
          <p:nvPr>
            <p:ph type="body" sz="quarter" idx="23" hasCustomPrompt="1"/>
          </p:nvPr>
        </p:nvSpPr>
        <p:spPr>
          <a:xfrm>
            <a:off x="49530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69181552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5"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7"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23296278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22024490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192944"/>
            <a:ext cx="3818102"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192944"/>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7" y="2908776"/>
            <a:ext cx="3818101"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172972712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2717747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5"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9"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8" y="1231200"/>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390327858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1" y="2444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1" y="349571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1" y="1310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121754707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7"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7"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100"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26167088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5"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7"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8"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9"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28081388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18953118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63679058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72209311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75037325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6526478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44943211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4268361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5"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9"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8" y="1231200"/>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p:nvSpPr>
        <p:spPr>
          <a:xfrm>
            <a:off x="4795558"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defTabSz="914288">
              <a:lnSpc>
                <a:spcPct val="110000"/>
              </a:lnSpc>
              <a:defRPr/>
            </a:pPr>
            <a:endParaRPr lang="en-GB" sz="900" i="1" dirty="0" smtClean="0">
              <a:solidFill>
                <a:prstClr val="white"/>
              </a:solidFill>
            </a:endParaRPr>
          </a:p>
          <a:p>
            <a:pPr defTabSz="914288">
              <a:lnSpc>
                <a:spcPct val="110000"/>
              </a:lnSpc>
              <a:defRPr/>
            </a:pPr>
            <a:endParaRPr lang="en-GB" sz="900" i="1" dirty="0" smtClean="0">
              <a:solidFill>
                <a:prstClr val="white"/>
              </a:solidFill>
            </a:endParaRPr>
          </a:p>
          <a:p>
            <a:pPr defTabSz="685800">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49" marR="0" indent="0" algn="l" defTabSz="457144"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49" marR="0" lvl="0" indent="0" algn="l" defTabSz="457144"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50857990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53293840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27668033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331769611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296746307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41338404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338434744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24383532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0383048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98500631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463512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3" y="1827362"/>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40" y="1827362"/>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6"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6"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96456164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96471817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89892582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54649245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Colour Bloc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210901370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416382013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Blu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64873880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Gray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20482597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7" name="Title 3"/>
          <p:cNvSpPr>
            <a:spLocks noGrp="1"/>
          </p:cNvSpPr>
          <p:nvPr>
            <p:ph type="title" hasCustomPrompt="1"/>
          </p:nvPr>
        </p:nvSpPr>
        <p:spPr>
          <a:xfrm>
            <a:off x="546100" y="172642"/>
            <a:ext cx="8058151" cy="679647"/>
          </a:xfrm>
        </p:spPr>
        <p:txBody>
          <a:bodyPr/>
          <a:lstStyle/>
          <a:p>
            <a:r>
              <a:rPr lang="en-GB" noProof="0"/>
              <a:t>Click to Edit Title</a:t>
            </a:r>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61439286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427593921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1938311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5" y="1091048"/>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95401184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04020048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70864978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5717932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54266712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07055016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375448467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421661502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134024789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126657917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3033805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p:nvCxnSpPr>
        <p:spPr>
          <a:xfrm>
            <a:off x="4572000" y="1183586"/>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441258" y="2733873"/>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6"/>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6"/>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9"/>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9"/>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86330892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92952645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08988337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328683523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290661648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170939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94208391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328122062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US" dirty="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US" dirty="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1336942770"/>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Gray Divider">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12972953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468429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p:nvCxnSpPr>
        <p:spPr>
          <a:xfrm>
            <a:off x="4572000" y="1183586"/>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441258" y="2733873"/>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8"/>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8"/>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4"/>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30"/>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4"/>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30"/>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26070521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00614697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71734629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74840728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58408575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97739216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28545710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338646082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21306952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383384640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462303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8" y="1328360"/>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3"/>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8" y="2387790"/>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3"/>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8"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285259420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08319270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1430953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53245868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98982161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216093854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11771359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250358498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412061780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00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Colour Bloc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25086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2"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2"/>
            <a:ext cx="8246492" cy="961673"/>
          </a:xfrm>
          <a:prstGeom prst="rect">
            <a:avLst/>
          </a:prstGeom>
        </p:spPr>
        <p:txBody>
          <a:bodyPr>
            <a:noAutofit/>
          </a:bodyPr>
          <a:lstStyle>
            <a:lvl1pPr marL="0" marR="0" indent="0" algn="l" defTabSz="457144"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76860058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3426144"/>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9" y="2162960"/>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5"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9"/>
          <p:cNvSpPr>
            <a:spLocks noGrp="1"/>
          </p:cNvSpPr>
          <p:nvPr>
            <p:ph type="body" sz="quarter" idx="12" hasCustomPrompt="1"/>
          </p:nvPr>
        </p:nvSpPr>
        <p:spPr>
          <a:xfrm>
            <a:off x="804208" y="3426144"/>
            <a:ext cx="7553222"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4" name="Title 2"/>
          <p:cNvSpPr>
            <a:spLocks noGrp="1"/>
          </p:cNvSpPr>
          <p:nvPr>
            <p:ph type="title" hasCustomPrompt="1"/>
          </p:nvPr>
        </p:nvSpPr>
        <p:spPr>
          <a:xfrm>
            <a:off x="804208" y="2162960"/>
            <a:ext cx="7555769"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6" name="Text Placeholder 19"/>
          <p:cNvSpPr>
            <a:spLocks noGrp="1"/>
          </p:cNvSpPr>
          <p:nvPr>
            <p:ph type="body" sz="quarter" idx="11" hasCustomPrompt="1"/>
          </p:nvPr>
        </p:nvSpPr>
        <p:spPr>
          <a:xfrm>
            <a:off x="804208" y="2838316"/>
            <a:ext cx="7556282"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7" name="Straight Connector 16"/>
          <p:cNvCxnSpPr/>
          <p:nvPr userDrawn="1"/>
        </p:nvCxnSpPr>
        <p:spPr>
          <a:xfrm>
            <a:off x="793404" y="3328865"/>
            <a:ext cx="755794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9"/>
          <p:cNvSpPr>
            <a:spLocks noGrp="1"/>
          </p:cNvSpPr>
          <p:nvPr>
            <p:ph type="body" sz="quarter" idx="14" hasCustomPrompt="1"/>
          </p:nvPr>
        </p:nvSpPr>
        <p:spPr>
          <a:xfrm>
            <a:off x="804208" y="3818747"/>
            <a:ext cx="7553222"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_Colour Bloc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9"/>
          <p:cNvSpPr>
            <a:spLocks noGrp="1"/>
          </p:cNvSpPr>
          <p:nvPr>
            <p:ph type="body" sz="quarter" idx="12" hasCustomPrompt="1"/>
          </p:nvPr>
        </p:nvSpPr>
        <p:spPr>
          <a:xfrm>
            <a:off x="804208" y="3578696"/>
            <a:ext cx="7547005"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12" name="Text Placeholder 19"/>
          <p:cNvSpPr>
            <a:spLocks noGrp="1"/>
          </p:cNvSpPr>
          <p:nvPr>
            <p:ph type="body" sz="quarter" idx="14" hasCustomPrompt="1"/>
          </p:nvPr>
        </p:nvSpPr>
        <p:spPr>
          <a:xfrm>
            <a:off x="804208" y="3791339"/>
            <a:ext cx="7547005"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
        <p:nvSpPr>
          <p:cNvPr id="13" name="Title 2"/>
          <p:cNvSpPr>
            <a:spLocks noGrp="1"/>
          </p:cNvSpPr>
          <p:nvPr>
            <p:ph type="title" hasCustomPrompt="1"/>
          </p:nvPr>
        </p:nvSpPr>
        <p:spPr>
          <a:xfrm>
            <a:off x="804208" y="2162960"/>
            <a:ext cx="7546491"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14" name="Picture Placeholder 4"/>
          <p:cNvSpPr>
            <a:spLocks noGrp="1"/>
          </p:cNvSpPr>
          <p:nvPr>
            <p:ph type="pic" sz="quarter" idx="15" hasCustomPrompt="1"/>
          </p:nvPr>
        </p:nvSpPr>
        <p:spPr>
          <a:xfrm>
            <a:off x="602269" y="4439841"/>
            <a:ext cx="1949450" cy="432197"/>
          </a:xfrm>
          <a:prstGeom prst="rect">
            <a:avLst/>
          </a:prstGeom>
          <a:noFill/>
        </p:spPr>
        <p:txBody>
          <a:bodyPr anchor="t" anchorCtr="0">
            <a:normAutofit/>
          </a:bodyPr>
          <a:lstStyle>
            <a:lvl1pPr marL="0" indent="0" algn="l">
              <a:buNone/>
              <a:defRPr sz="900" b="0" i="0" spc="0">
                <a:solidFill>
                  <a:srgbClr val="B1B3B3"/>
                </a:solidFill>
                <a:latin typeface="Verdana"/>
                <a:cs typeface="Verdana"/>
              </a:defRPr>
            </a:lvl1pPr>
          </a:lstStyle>
          <a:p>
            <a:r>
              <a:rPr lang="en-US"/>
              <a:t>Partner Logo Here</a:t>
            </a:r>
          </a:p>
        </p:txBody>
      </p:sp>
      <p:sp>
        <p:nvSpPr>
          <p:cNvPr id="15" name="Text Placeholder 19"/>
          <p:cNvSpPr>
            <a:spLocks noGrp="1"/>
          </p:cNvSpPr>
          <p:nvPr>
            <p:ph type="body" sz="quarter" idx="11" hasCustomPrompt="1"/>
          </p:nvPr>
        </p:nvSpPr>
        <p:spPr>
          <a:xfrm>
            <a:off x="804208" y="2893132"/>
            <a:ext cx="7547004"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8" name="Straight Connector 7"/>
          <p:cNvCxnSpPr/>
          <p:nvPr userDrawn="1"/>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6"/>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2249"/>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6"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2"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3"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8" y="1853282"/>
            <a:ext cx="1893094" cy="2541927"/>
          </a:xfrm>
          <a:prstGeom prst="rect">
            <a:avLst/>
          </a:prstGeom>
        </p:spPr>
        <p:txBody>
          <a:bodyPr>
            <a:noAutofit/>
          </a:bodyPr>
          <a:lstStyle>
            <a:lvl1pPr marL="0" indent="-137156">
              <a:lnSpc>
                <a:spcPct val="100000"/>
              </a:lnSpc>
              <a:buClr>
                <a:schemeClr val="accent4"/>
              </a:buClr>
              <a:defRPr sz="900"/>
            </a:lvl1pPr>
            <a:lvl2pPr marL="269993" indent="-136796">
              <a:lnSpc>
                <a:spcPct val="100000"/>
              </a:lnSpc>
              <a:buClr>
                <a:schemeClr val="accent4"/>
              </a:buClr>
              <a:defRPr sz="900"/>
            </a:lvl2pPr>
            <a:lvl3pPr marL="359991" indent="-136796" algn="l">
              <a:lnSpc>
                <a:spcPct val="100000"/>
              </a:lnSpc>
              <a:buClr>
                <a:schemeClr val="accent4"/>
              </a:buClr>
              <a:defRPr sz="900"/>
            </a:lvl3pPr>
            <a:lvl4pPr marL="511187" indent="-136796">
              <a:lnSpc>
                <a:spcPct val="100000"/>
              </a:lnSpc>
              <a:buClr>
                <a:schemeClr val="accent4"/>
              </a:buClr>
              <a:defRPr sz="900"/>
            </a:lvl4pPr>
            <a:lvl5pPr marL="655184" indent="-136796">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1"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5" y="1853282"/>
            <a:ext cx="1893094" cy="2541927"/>
          </a:xfrm>
          <a:prstGeom prst="rect">
            <a:avLst/>
          </a:prstGeom>
        </p:spPr>
        <p:txBody>
          <a:bodyPr>
            <a:noAutofit/>
          </a:bodyPr>
          <a:lstStyle>
            <a:lvl1pPr marL="0" indent="-137156">
              <a:lnSpc>
                <a:spcPct val="100000"/>
              </a:lnSpc>
              <a:buClr>
                <a:schemeClr val="accent2"/>
              </a:buClr>
              <a:defRPr sz="900"/>
            </a:lvl1pPr>
            <a:lvl2pPr marL="269993" indent="-136796">
              <a:lnSpc>
                <a:spcPct val="100000"/>
              </a:lnSpc>
              <a:buClr>
                <a:schemeClr val="accent2"/>
              </a:buClr>
              <a:defRPr sz="900"/>
            </a:lvl2pPr>
            <a:lvl3pPr marL="359991" indent="-136796" algn="l">
              <a:lnSpc>
                <a:spcPct val="100000"/>
              </a:lnSpc>
              <a:buClr>
                <a:schemeClr val="accent2"/>
              </a:buClr>
              <a:defRPr sz="900"/>
            </a:lvl3pPr>
            <a:lvl4pPr marL="511187" indent="-136796">
              <a:lnSpc>
                <a:spcPct val="100000"/>
              </a:lnSpc>
              <a:buClr>
                <a:schemeClr val="accent2"/>
              </a:buClr>
              <a:defRPr sz="900"/>
            </a:lvl4pPr>
            <a:lvl5pPr marL="655184" indent="-136796">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6" y="1853282"/>
            <a:ext cx="1893094" cy="2541927"/>
          </a:xfrm>
          <a:prstGeom prst="rect">
            <a:avLst/>
          </a:prstGeom>
        </p:spPr>
        <p:txBody>
          <a:bodyPr>
            <a:noAutofit/>
          </a:bodyPr>
          <a:lstStyle>
            <a:lvl1pPr marL="0" indent="-137156">
              <a:lnSpc>
                <a:spcPct val="100000"/>
              </a:lnSpc>
              <a:buClr>
                <a:schemeClr val="accent5"/>
              </a:buClr>
              <a:defRPr sz="900"/>
            </a:lvl1pPr>
            <a:lvl2pPr marL="269993" indent="-136796">
              <a:lnSpc>
                <a:spcPct val="100000"/>
              </a:lnSpc>
              <a:buClr>
                <a:schemeClr val="accent5"/>
              </a:buClr>
              <a:defRPr sz="900"/>
            </a:lvl2pPr>
            <a:lvl3pPr marL="359991" indent="-136796" algn="l">
              <a:lnSpc>
                <a:spcPct val="100000"/>
              </a:lnSpc>
              <a:buClr>
                <a:schemeClr val="accent5"/>
              </a:buClr>
              <a:defRPr sz="900"/>
            </a:lvl3pPr>
            <a:lvl4pPr marL="511187" indent="-136796">
              <a:lnSpc>
                <a:spcPct val="100000"/>
              </a:lnSpc>
              <a:buClr>
                <a:schemeClr val="accent5"/>
              </a:buClr>
              <a:defRPr sz="900"/>
            </a:lvl4pPr>
            <a:lvl5pPr marL="655184" indent="-136796">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7" y="1853282"/>
            <a:ext cx="1893094" cy="2541927"/>
          </a:xfrm>
          <a:prstGeom prst="rect">
            <a:avLst/>
          </a:prstGeom>
        </p:spPr>
        <p:txBody>
          <a:bodyPr>
            <a:noAutofit/>
          </a:bodyPr>
          <a:lstStyle>
            <a:lvl1pPr marL="0" indent="-137156">
              <a:lnSpc>
                <a:spcPct val="100000"/>
              </a:lnSpc>
              <a:buClr>
                <a:schemeClr val="accent3"/>
              </a:buClr>
              <a:defRPr sz="900"/>
            </a:lvl1pPr>
            <a:lvl2pPr marL="269993" indent="-136796">
              <a:lnSpc>
                <a:spcPct val="100000"/>
              </a:lnSpc>
              <a:buClr>
                <a:schemeClr val="accent3"/>
              </a:buClr>
              <a:defRPr sz="900"/>
            </a:lvl2pPr>
            <a:lvl3pPr marL="359991" indent="-136796" algn="l">
              <a:lnSpc>
                <a:spcPct val="100000"/>
              </a:lnSpc>
              <a:buClr>
                <a:schemeClr val="accent3"/>
              </a:buClr>
              <a:defRPr sz="900"/>
            </a:lvl3pPr>
            <a:lvl4pPr marL="511187" indent="-136796">
              <a:lnSpc>
                <a:spcPct val="100000"/>
              </a:lnSpc>
              <a:buClr>
                <a:schemeClr val="accent3"/>
              </a:buClr>
              <a:defRPr sz="900"/>
            </a:lvl4pPr>
            <a:lvl5pPr marL="655184" indent="-136796">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1"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9"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2"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228187898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2"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2"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userDrawn="1"/>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endParaRPr lang="en-GB" sz="825" i="1" dirty="0" smtClean="0">
              <a:solidFill>
                <a:prstClr val="white"/>
              </a:solidFill>
            </a:endParaRPr>
          </a:p>
          <a:p>
            <a:pPr>
              <a:lnSpc>
                <a:spcPct val="110000"/>
              </a:lnSpc>
              <a:defRPr/>
            </a:pPr>
            <a:endParaRPr lang="en-GB" sz="825" i="1" dirty="0" smtClean="0">
              <a:solidFill>
                <a:prstClr val="white"/>
              </a:solidFill>
            </a:endParaRPr>
          </a:p>
          <a:p>
            <a:pPr>
              <a:lnSpc>
                <a:spcPct val="110000"/>
              </a:lnSpc>
            </a:pPr>
            <a:endParaRPr lang="en-GB" sz="825" i="1" dirty="0">
              <a:solidFill>
                <a:prstClr val="white"/>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6"/>
          <p:cNvSpPr>
            <a:spLocks noGrp="1"/>
          </p:cNvSpPr>
          <p:nvPr>
            <p:ph type="body" sz="quarter" idx="22" hasCustomPrompt="1"/>
          </p:nvPr>
        </p:nvSpPr>
        <p:spPr>
          <a:xfrm>
            <a:off x="6858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3" name="Rectangle 12"/>
          <p:cNvSpPr/>
          <p:nvPr userDrawn="1"/>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endParaRPr lang="en-GB" sz="825" i="1" dirty="0" smtClean="0">
              <a:solidFill>
                <a:prstClr val="white"/>
              </a:solidFill>
            </a:endParaRPr>
          </a:p>
          <a:p>
            <a:pPr>
              <a:lnSpc>
                <a:spcPct val="110000"/>
              </a:lnSpc>
              <a:defRPr/>
            </a:pPr>
            <a:endParaRPr lang="en-GB" sz="825" i="1" dirty="0" smtClean="0">
              <a:solidFill>
                <a:prstClr val="white"/>
              </a:solidFill>
            </a:endParaRPr>
          </a:p>
          <a:p>
            <a:pPr>
              <a:lnSpc>
                <a:spcPct val="110000"/>
              </a:lnSpc>
            </a:pPr>
            <a:endParaRPr lang="en-GB" sz="825" i="1" dirty="0">
              <a:solidFill>
                <a:prstClr val="white"/>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9" name="Text Placeholder 6"/>
          <p:cNvSpPr>
            <a:spLocks noGrp="1"/>
          </p:cNvSpPr>
          <p:nvPr>
            <p:ph type="body" sz="quarter" idx="23" hasCustomPrompt="1"/>
          </p:nvPr>
        </p:nvSpPr>
        <p:spPr>
          <a:xfrm>
            <a:off x="49530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5"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7"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192944"/>
            <a:ext cx="3818102"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192944"/>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7" y="2908776"/>
            <a:ext cx="3818101"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1" y="2444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1" y="349571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1" y="1310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7"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7"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100"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730711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8"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8" y="1433951"/>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8" y="29152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8" y="4060064"/>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b="1" i="0">
                <a:solidFill>
                  <a:schemeClr val="accent1"/>
                </a:solidFill>
              </a:defRPr>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8"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8" y="1781210"/>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b="0" baseline="0"/>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8" y="31670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8" y="3418889"/>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7" y="2916793"/>
            <a:ext cx="291470" cy="265922"/>
          </a:xfrm>
          <a:prstGeom prst="rect">
            <a:avLst/>
          </a:prstGeom>
        </p:spPr>
        <p:txBody>
          <a:bodyPr vert="horz" lIns="72000" rIns="0"/>
          <a:lstStyle>
            <a:lvl1pPr marL="74249"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7" y="3166033"/>
            <a:ext cx="291470" cy="265922"/>
          </a:xfrm>
          <a:prstGeom prst="rect">
            <a:avLst/>
          </a:prstGeom>
        </p:spPr>
        <p:txBody>
          <a:bodyPr vert="horz" lIns="72000" rIns="0"/>
          <a:lstStyle>
            <a:lvl1pPr marL="74249"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7" y="3418450"/>
            <a:ext cx="291470" cy="265922"/>
          </a:xfrm>
          <a:prstGeom prst="rect">
            <a:avLst/>
          </a:prstGeom>
        </p:spPr>
        <p:txBody>
          <a:bodyPr vert="horz" lIns="72000" rIns="0"/>
          <a:lstStyle>
            <a:lvl1pPr marL="74249"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7" y="3671130"/>
            <a:ext cx="291470" cy="265922"/>
          </a:xfrm>
          <a:prstGeom prst="rect">
            <a:avLst/>
          </a:prstGeom>
        </p:spPr>
        <p:txBody>
          <a:bodyPr vert="horz" lIns="72000" rIns="0"/>
          <a:lstStyle>
            <a:lvl1pPr marL="74249"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117407072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5"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7"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8"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9"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6"/>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2249"/>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6"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2"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3"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2"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3426145"/>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10" y="2162961"/>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6"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982375025"/>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2"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endParaRPr lang="en-GB" sz="825" i="1" dirty="0" smtClean="0">
              <a:solidFill>
                <a:prstClr val="white"/>
              </a:solidFill>
            </a:endParaRPr>
          </a:p>
          <a:p>
            <a:pPr>
              <a:lnSpc>
                <a:spcPct val="110000"/>
              </a:lnSpc>
              <a:defRPr/>
            </a:pPr>
            <a:endParaRPr lang="en-GB" sz="825" i="1" dirty="0" smtClean="0">
              <a:solidFill>
                <a:prstClr val="white"/>
              </a:solidFill>
            </a:endParaRPr>
          </a:p>
          <a:p>
            <a:pPr>
              <a:lnSpc>
                <a:spcPct val="110000"/>
              </a:lnSpc>
            </a:pPr>
            <a:endParaRPr lang="en-GB" sz="825" i="1" dirty="0">
              <a:solidFill>
                <a:prstClr val="white"/>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6"/>
          <p:cNvSpPr>
            <a:spLocks noGrp="1"/>
          </p:cNvSpPr>
          <p:nvPr>
            <p:ph type="body" sz="quarter" idx="22" hasCustomPrompt="1"/>
          </p:nvPr>
        </p:nvSpPr>
        <p:spPr>
          <a:xfrm>
            <a:off x="6858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3" name="Rectangle 12"/>
          <p:cNvSpPr/>
          <p:nvPr/>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endParaRPr lang="en-GB" sz="825" i="1" dirty="0" smtClean="0">
              <a:solidFill>
                <a:prstClr val="white"/>
              </a:solidFill>
            </a:endParaRPr>
          </a:p>
          <a:p>
            <a:pPr>
              <a:lnSpc>
                <a:spcPct val="110000"/>
              </a:lnSpc>
              <a:defRPr/>
            </a:pPr>
            <a:endParaRPr lang="en-GB" sz="825" i="1" dirty="0" smtClean="0">
              <a:solidFill>
                <a:prstClr val="white"/>
              </a:solidFill>
            </a:endParaRPr>
          </a:p>
          <a:p>
            <a:pPr>
              <a:lnSpc>
                <a:spcPct val="110000"/>
              </a:lnSpc>
            </a:pPr>
            <a:endParaRPr lang="en-GB" sz="825" i="1" dirty="0">
              <a:solidFill>
                <a:prstClr val="white"/>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9" name="Text Placeholder 6"/>
          <p:cNvSpPr>
            <a:spLocks noGrp="1"/>
          </p:cNvSpPr>
          <p:nvPr>
            <p:ph type="body" sz="quarter" idx="23" hasCustomPrompt="1"/>
          </p:nvPr>
        </p:nvSpPr>
        <p:spPr>
          <a:xfrm>
            <a:off x="49530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5"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7"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192944"/>
            <a:ext cx="3818102"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192944"/>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7" y="2908776"/>
            <a:ext cx="3818101"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1" y="2444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1" y="349571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1" y="1310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7"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7"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100"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5"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7"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8"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9"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US"/>
              <a:t>Name</a:t>
            </a:r>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US"/>
              <a:t>Title</a:t>
            </a:r>
          </a:p>
        </p:txBody>
      </p:sp>
      <p:sp>
        <p:nvSpPr>
          <p:cNvPr id="4" name="Title 3"/>
          <p:cNvSpPr>
            <a:spLocks noGrp="1"/>
          </p:cNvSpPr>
          <p:nvPr>
            <p:ph type="title" hasCustomPrompt="1"/>
          </p:nvPr>
        </p:nvSpPr>
        <p:spPr/>
        <p:txBody>
          <a:bodyPr/>
          <a:lstStyle/>
          <a:p>
            <a:r>
              <a:rPr lang="en-US" dirty="0"/>
              <a:t>Contact Information</a:t>
            </a:r>
            <a:endParaRPr lang="en-US"/>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a:t>+00 (0)12 3456 7890</a:t>
            </a:r>
          </a:p>
        </p:txBody>
      </p:sp>
      <p:sp>
        <p:nvSpPr>
          <p:cNvPr id="11" name="Text Placeholder 2"/>
          <p:cNvSpPr>
            <a:spLocks noGrp="1"/>
          </p:cNvSpPr>
          <p:nvPr>
            <p:ph idx="17" hasCustomPrompt="1"/>
          </p:nvPr>
        </p:nvSpPr>
        <p:spPr bwMode="auto">
          <a:xfrm>
            <a:off x="539102" y="4171405"/>
            <a:ext cx="8058203" cy="27103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US"/>
              <a:t>www.gs1[country].org</a:t>
            </a:r>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a:t>name@gs1[country].org</a:t>
            </a:r>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a:t>+00 (0)12 3456 7890</a:t>
            </a:r>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a:t>+00 (0)12 3456 7890</a:t>
            </a:r>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US"/>
              <a:t>GS1 [Country] Address</a:t>
            </a:r>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T</a:t>
            </a:r>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D</a:t>
            </a:r>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M</a:t>
            </a:r>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E</a:t>
            </a:r>
          </a:p>
        </p:txBody>
      </p:sp>
    </p:spTree>
    <p:extLst>
      <p:ext uri="{BB962C8B-B14F-4D97-AF65-F5344CB8AC3E}">
        <p14:creationId xmlns:p14="http://schemas.microsoft.com/office/powerpoint/2010/main" val="429303372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cSld name="Colour Bloc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9"/>
          <p:cNvSpPr>
            <a:spLocks noGrp="1"/>
          </p:cNvSpPr>
          <p:nvPr>
            <p:ph type="body" sz="quarter" idx="12" hasCustomPrompt="1"/>
          </p:nvPr>
        </p:nvSpPr>
        <p:spPr>
          <a:xfrm>
            <a:off x="804208" y="3426144"/>
            <a:ext cx="7553222"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4" name="Title 2"/>
          <p:cNvSpPr>
            <a:spLocks noGrp="1"/>
          </p:cNvSpPr>
          <p:nvPr>
            <p:ph type="title" hasCustomPrompt="1"/>
          </p:nvPr>
        </p:nvSpPr>
        <p:spPr>
          <a:xfrm>
            <a:off x="804208" y="2162960"/>
            <a:ext cx="7555769"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6" name="Text Placeholder 19"/>
          <p:cNvSpPr>
            <a:spLocks noGrp="1"/>
          </p:cNvSpPr>
          <p:nvPr>
            <p:ph type="body" sz="quarter" idx="11" hasCustomPrompt="1"/>
          </p:nvPr>
        </p:nvSpPr>
        <p:spPr>
          <a:xfrm>
            <a:off x="804208" y="2838316"/>
            <a:ext cx="7556282"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7" name="Straight Connector 16"/>
          <p:cNvCxnSpPr/>
          <p:nvPr/>
        </p:nvCxnSpPr>
        <p:spPr>
          <a:xfrm>
            <a:off x="793404" y="3328865"/>
            <a:ext cx="755794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9"/>
          <p:cNvSpPr>
            <a:spLocks noGrp="1"/>
          </p:cNvSpPr>
          <p:nvPr>
            <p:ph type="body" sz="quarter" idx="14" hasCustomPrompt="1"/>
          </p:nvPr>
        </p:nvSpPr>
        <p:spPr>
          <a:xfrm>
            <a:off x="804208" y="3818747"/>
            <a:ext cx="7553222"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cSld>
  <p:clrMapOvr>
    <a:masterClrMapping/>
  </p:clrMapOvr>
  <p:timing>
    <p:tnLst>
      <p:par>
        <p:cTn id="1" dur="indefinite" restart="never" nodeType="tmRoot"/>
      </p:par>
    </p:tnLst>
  </p:timing>
  <p:hf hdr="0" ftr="0" dt="0"/>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Corporate Visu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3426144"/>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9" y="2162960"/>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p:nvCxnSpPr>
        <p:spPr>
          <a:xfrm>
            <a:off x="793405"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cSld>
  <p:clrMapOvr>
    <a:masterClrMapping/>
  </p:clrMapOvr>
  <p:timing>
    <p:tnLst>
      <p:par>
        <p:cTn id="1" dur="indefinite" restart="never" nodeType="tmRoot"/>
      </p:par>
    </p:tnLst>
  </p:timing>
  <p:hf hdr="0" ftr="0" dt="0"/>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Colour Bloc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9"/>
          <p:cNvSpPr>
            <a:spLocks noGrp="1"/>
          </p:cNvSpPr>
          <p:nvPr>
            <p:ph type="body" sz="quarter" idx="12" hasCustomPrompt="1"/>
          </p:nvPr>
        </p:nvSpPr>
        <p:spPr>
          <a:xfrm>
            <a:off x="804208" y="3426144"/>
            <a:ext cx="7553222"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4" name="Title 2"/>
          <p:cNvSpPr>
            <a:spLocks noGrp="1"/>
          </p:cNvSpPr>
          <p:nvPr>
            <p:ph type="title" hasCustomPrompt="1"/>
          </p:nvPr>
        </p:nvSpPr>
        <p:spPr>
          <a:xfrm>
            <a:off x="804208" y="2162960"/>
            <a:ext cx="7555769"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6" name="Text Placeholder 19"/>
          <p:cNvSpPr>
            <a:spLocks noGrp="1"/>
          </p:cNvSpPr>
          <p:nvPr>
            <p:ph type="body" sz="quarter" idx="11" hasCustomPrompt="1"/>
          </p:nvPr>
        </p:nvSpPr>
        <p:spPr>
          <a:xfrm>
            <a:off x="804208" y="2838316"/>
            <a:ext cx="7556282"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7" name="Straight Connector 16"/>
          <p:cNvCxnSpPr/>
          <p:nvPr/>
        </p:nvCxnSpPr>
        <p:spPr>
          <a:xfrm>
            <a:off x="793404" y="3328865"/>
            <a:ext cx="755794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9"/>
          <p:cNvSpPr>
            <a:spLocks noGrp="1"/>
          </p:cNvSpPr>
          <p:nvPr>
            <p:ph type="body" sz="quarter" idx="14" hasCustomPrompt="1"/>
          </p:nvPr>
        </p:nvSpPr>
        <p:spPr>
          <a:xfrm>
            <a:off x="804208" y="3818747"/>
            <a:ext cx="7553222"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cSld>
  <p:clrMapOvr>
    <a:masterClrMapping/>
  </p:clrMapOvr>
  <p:timing>
    <p:tnLst>
      <p:par>
        <p:cTn id="1" dur="indefinite" restart="never" nodeType="tmRoot"/>
      </p:par>
    </p:tnLst>
  </p:timing>
  <p:hf hdr="0" ftr="0" dt="0"/>
</p:sldLayout>
</file>

<file path=ppt/slideLayouts/slideLayout524.xml><?xml version="1.0" encoding="utf-8"?>
<p:sldLayout xmlns:a="http://schemas.openxmlformats.org/drawingml/2006/main" xmlns:r="http://schemas.openxmlformats.org/officeDocument/2006/relationships" xmlns:p="http://schemas.openxmlformats.org/presentationml/2006/main">
  <p:cSld name="Block and Photo">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627429" y="2057401"/>
            <a:ext cx="1938337" cy="2056210"/>
          </a:xfrm>
          <a:prstGeom prst="rect">
            <a:avLst/>
          </a:prstGeom>
        </p:spPr>
        <p:txBody>
          <a:bodyPr vert="horz"/>
          <a:lstStyle>
            <a:lvl1pPr marL="0" indent="0">
              <a:buNone/>
              <a:defRPr sz="1050" baseline="0">
                <a:solidFill>
                  <a:schemeClr val="bg2"/>
                </a:solidFill>
              </a:defRPr>
            </a:lvl1pPr>
          </a:lstStyle>
          <a:p>
            <a:r>
              <a:rPr lang="en-US" noProof="0" smtClean="0"/>
              <a:t>Click icon to add picture</a:t>
            </a:r>
            <a:endParaRPr lang="en-GB" noProof="0"/>
          </a:p>
        </p:txBody>
      </p:sp>
      <p:sp>
        <p:nvSpPr>
          <p:cNvPr id="9" name="Text Placeholder 19"/>
          <p:cNvSpPr>
            <a:spLocks noGrp="1"/>
          </p:cNvSpPr>
          <p:nvPr>
            <p:ph type="body" sz="quarter" idx="12" hasCustomPrompt="1"/>
          </p:nvPr>
        </p:nvSpPr>
        <p:spPr>
          <a:xfrm>
            <a:off x="804208" y="3426144"/>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0" name="Title 2"/>
          <p:cNvSpPr>
            <a:spLocks noGrp="1"/>
          </p:cNvSpPr>
          <p:nvPr>
            <p:ph type="title" hasCustomPrompt="1"/>
          </p:nvPr>
        </p:nvSpPr>
        <p:spPr>
          <a:xfrm>
            <a:off x="804209" y="2162960"/>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1"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2" name="Straight Connector 11"/>
          <p:cNvCxnSpPr/>
          <p:nvPr/>
        </p:nvCxnSpPr>
        <p:spPr>
          <a:xfrm>
            <a:off x="793405"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cSld>
  <p:clrMapOvr>
    <a:masterClrMapping/>
  </p:clrMapOvr>
  <p:timing>
    <p:tnLst>
      <p:par>
        <p:cTn id="1" dur="indefinite" restart="never" nodeType="tmRoot"/>
      </p:par>
    </p:tnLst>
  </p:timing>
  <p:hf hdr="0" ftr="0" dt="0"/>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smtClean="0">
                <a:solidFill>
                  <a:srgbClr val="454545"/>
                </a:solidFill>
              </a:rPr>
              <a:pPr fontAlgn="base">
                <a:spcAft>
                  <a:spcPct val="0"/>
                </a:spcAft>
                <a:defRPr/>
              </a:pPr>
              <a:t>‹#›</a:t>
            </a:fld>
            <a:endParaRPr lang="en-GB">
              <a:solidFill>
                <a:srgbClr val="454545"/>
              </a:solidFill>
            </a:endParaRPr>
          </a:p>
        </p:txBody>
      </p:sp>
    </p:spTree>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smtClean="0">
                <a:solidFill>
                  <a:srgbClr val="454545"/>
                </a:solidFill>
              </a:rPr>
              <a:pPr fontAlgn="base">
                <a:spcAft>
                  <a:spcPct val="0"/>
                </a:spcAft>
                <a:defRPr/>
              </a:pPr>
              <a:t>‹#›</a:t>
            </a:fld>
            <a:endParaRPr lang="en-GB">
              <a:solidFill>
                <a:srgbClr val="454545"/>
              </a:solidFill>
            </a:endParaRPr>
          </a:p>
        </p:txBody>
      </p:sp>
    </p:spTree>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smtClean="0">
                <a:solidFill>
                  <a:srgbClr val="454545"/>
                </a:solidFill>
              </a:rPr>
              <a:pPr fontAlgn="base">
                <a:spcAft>
                  <a:spcPct val="0"/>
                </a:spcAft>
                <a:defRPr/>
              </a:pPr>
              <a:t>‹#›</a:t>
            </a:fld>
            <a:endParaRPr lang="en-GB">
              <a:solidFill>
                <a:srgbClr val="454545"/>
              </a:solidFill>
            </a:endParaRPr>
          </a:p>
        </p:txBody>
      </p:sp>
    </p:spTree>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890393" y="1315163"/>
            <a:ext cx="7383419" cy="639527"/>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890393" y="521022"/>
            <a:ext cx="7362574" cy="668374"/>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52451" y="350044"/>
            <a:ext cx="8043863" cy="3967677"/>
          </a:xfrm>
          <a:prstGeom prst="rect">
            <a:avLst/>
          </a:prstGeom>
        </p:spPr>
        <p:txBody>
          <a:bodyPr anchor="t" anchorCtr="0">
            <a:normAutofit/>
          </a:bodyPr>
          <a:lstStyle>
            <a:lvl1pPr marL="0" indent="0">
              <a:buNone/>
              <a:defRPr sz="105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07987440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19"/>
          <p:cNvSpPr>
            <a:spLocks noGrp="1"/>
          </p:cNvSpPr>
          <p:nvPr>
            <p:ph type="body" sz="quarter" idx="11" hasCustomPrompt="1"/>
          </p:nvPr>
        </p:nvSpPr>
        <p:spPr>
          <a:xfrm>
            <a:off x="890393" y="1315163"/>
            <a:ext cx="7383419" cy="639527"/>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GB" noProof="0" smtClean="0"/>
              <a:t>Click to Add Subtitle</a:t>
            </a:r>
          </a:p>
        </p:txBody>
      </p:sp>
      <p:sp>
        <p:nvSpPr>
          <p:cNvPr id="9" name="Title 2"/>
          <p:cNvSpPr>
            <a:spLocks noGrp="1"/>
          </p:cNvSpPr>
          <p:nvPr>
            <p:ph type="title" hasCustomPrompt="1"/>
          </p:nvPr>
        </p:nvSpPr>
        <p:spPr>
          <a:xfrm>
            <a:off x="890393" y="521022"/>
            <a:ext cx="7362574" cy="668374"/>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52451" y="350044"/>
            <a:ext cx="8043863" cy="3967677"/>
          </a:xfrm>
          <a:prstGeom prst="rect">
            <a:avLst/>
          </a:prstGeom>
        </p:spPr>
        <p:txBody>
          <a:bodyPr anchor="t" anchorCtr="0">
            <a:normAutofit/>
          </a:bodyPr>
          <a:lstStyle>
            <a:lvl1pPr marL="0" indent="0">
              <a:buNone/>
              <a:defRPr sz="1050">
                <a:solidFill>
                  <a:schemeClr val="bg2"/>
                </a:solidFill>
              </a:defRPr>
            </a:lvl1pPr>
          </a:lstStyle>
          <a:p>
            <a:r>
              <a:rPr lang="en-GB" noProof="0" smtClean="0"/>
              <a:t>Photo Only Divider Slide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19"/>
          <p:cNvSpPr>
            <a:spLocks noGrp="1"/>
          </p:cNvSpPr>
          <p:nvPr>
            <p:ph type="body" sz="quarter" idx="11" hasCustomPrompt="1"/>
          </p:nvPr>
        </p:nvSpPr>
        <p:spPr>
          <a:xfrm>
            <a:off x="890393" y="1315163"/>
            <a:ext cx="7383419" cy="639527"/>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GB" noProof="0" smtClean="0"/>
              <a:t>Click to Add Subtitle</a:t>
            </a:r>
          </a:p>
        </p:txBody>
      </p:sp>
      <p:sp>
        <p:nvSpPr>
          <p:cNvPr id="9" name="Title 2"/>
          <p:cNvSpPr>
            <a:spLocks noGrp="1"/>
          </p:cNvSpPr>
          <p:nvPr>
            <p:ph type="title" hasCustomPrompt="1"/>
          </p:nvPr>
        </p:nvSpPr>
        <p:spPr>
          <a:xfrm>
            <a:off x="890393" y="521022"/>
            <a:ext cx="7362574" cy="668374"/>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52451" y="350044"/>
            <a:ext cx="8043863" cy="3967677"/>
          </a:xfrm>
          <a:prstGeom prst="rect">
            <a:avLst/>
          </a:prstGeom>
        </p:spPr>
        <p:txBody>
          <a:bodyPr anchor="t" anchorCtr="0">
            <a:normAutofit/>
          </a:bodyPr>
          <a:lstStyle>
            <a:lvl1pPr marL="0" indent="0">
              <a:buNone/>
              <a:defRPr sz="1050">
                <a:solidFill>
                  <a:schemeClr val="bg2"/>
                </a:solidFill>
              </a:defRPr>
            </a:lvl1pPr>
          </a:lstStyle>
          <a:p>
            <a:r>
              <a:rPr lang="en-GB" noProof="0" smtClean="0"/>
              <a:t>Photo Only Divider Slide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5" name="Rectangle 4"/>
          <p:cNvSpPr/>
          <p:nvPr userDrawn="1"/>
        </p:nvSpPr>
        <p:spPr>
          <a:xfrm>
            <a:off x="537499" y="279003"/>
            <a:ext cx="8062463" cy="4036508"/>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prstClr val="white"/>
              </a:solidFill>
            </a:endParaRPr>
          </a:p>
        </p:txBody>
      </p:sp>
      <p:sp>
        <p:nvSpPr>
          <p:cNvPr id="8" name="Text Placeholder 19"/>
          <p:cNvSpPr>
            <a:spLocks noGrp="1"/>
          </p:cNvSpPr>
          <p:nvPr>
            <p:ph type="body" sz="quarter" idx="11" hasCustomPrompt="1"/>
          </p:nvPr>
        </p:nvSpPr>
        <p:spPr>
          <a:xfrm>
            <a:off x="890393" y="1315163"/>
            <a:ext cx="7383419" cy="639527"/>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GB" noProof="0" smtClean="0"/>
              <a:t>Click to Add Subtitle</a:t>
            </a:r>
          </a:p>
        </p:txBody>
      </p:sp>
      <p:sp>
        <p:nvSpPr>
          <p:cNvPr id="9" name="Title 2"/>
          <p:cNvSpPr>
            <a:spLocks noGrp="1"/>
          </p:cNvSpPr>
          <p:nvPr>
            <p:ph type="title" hasCustomPrompt="1"/>
          </p:nvPr>
        </p:nvSpPr>
        <p:spPr>
          <a:xfrm>
            <a:off x="890393" y="521022"/>
            <a:ext cx="7362574" cy="668374"/>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26214833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2763821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71710473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_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804209" y="2162960"/>
            <a:ext cx="5547916"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 name="Rectangle 1"/>
          <p:cNvSpPr/>
          <p:nvPr userDrawn="1"/>
        </p:nvSpPr>
        <p:spPr>
          <a:xfrm>
            <a:off x="6238820"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Picture Placeholder 4"/>
          <p:cNvSpPr>
            <a:spLocks noGrp="1"/>
          </p:cNvSpPr>
          <p:nvPr>
            <p:ph type="pic" sz="quarter" idx="15" hasCustomPrompt="1"/>
          </p:nvPr>
        </p:nvSpPr>
        <p:spPr>
          <a:xfrm>
            <a:off x="602269" y="4439841"/>
            <a:ext cx="1949450" cy="432197"/>
          </a:xfrm>
          <a:prstGeom prst="rect">
            <a:avLst/>
          </a:prstGeom>
          <a:noFill/>
        </p:spPr>
        <p:txBody>
          <a:bodyPr anchor="t" anchorCtr="0">
            <a:normAutofit/>
          </a:bodyPr>
          <a:lstStyle>
            <a:lvl1pPr marL="0" indent="0" algn="l">
              <a:buNone/>
              <a:defRPr sz="675" b="0" i="0" spc="0">
                <a:solidFill>
                  <a:srgbClr val="B1B3B3"/>
                </a:solidFill>
                <a:latin typeface="Verdana"/>
                <a:cs typeface="Verdana"/>
              </a:defRPr>
            </a:lvl1pPr>
          </a:lstStyle>
          <a:p>
            <a:r>
              <a:rPr lang="en-US"/>
              <a:t>Optional partner logo can be placed here. This box will not appear if not used.</a:t>
            </a:r>
          </a:p>
        </p:txBody>
      </p:sp>
      <p:sp>
        <p:nvSpPr>
          <p:cNvPr id="1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11" name="Straight Connector 10"/>
          <p:cNvCxnSpPr/>
          <p:nvPr userDrawn="1"/>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15"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3056372822"/>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_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US"/>
              <a:t>Name</a:t>
            </a:r>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US"/>
              <a:t>Title</a:t>
            </a:r>
          </a:p>
        </p:txBody>
      </p:sp>
      <p:sp>
        <p:nvSpPr>
          <p:cNvPr id="4" name="Title 3"/>
          <p:cNvSpPr>
            <a:spLocks noGrp="1"/>
          </p:cNvSpPr>
          <p:nvPr>
            <p:ph type="title" hasCustomPrompt="1"/>
          </p:nvPr>
        </p:nvSpPr>
        <p:spPr/>
        <p:txBody>
          <a:bodyPr/>
          <a:lstStyle/>
          <a:p>
            <a:r>
              <a:rPr lang="en-US" dirty="0"/>
              <a:t>Contact Information</a:t>
            </a:r>
            <a:endParaRPr lang="en-US"/>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a:t>+00 (0)12 3456 7890</a:t>
            </a:r>
          </a:p>
        </p:txBody>
      </p:sp>
      <p:sp>
        <p:nvSpPr>
          <p:cNvPr id="11" name="Text Placeholder 2"/>
          <p:cNvSpPr>
            <a:spLocks noGrp="1"/>
          </p:cNvSpPr>
          <p:nvPr>
            <p:ph idx="17" hasCustomPrompt="1"/>
          </p:nvPr>
        </p:nvSpPr>
        <p:spPr bwMode="auto">
          <a:xfrm>
            <a:off x="539102" y="4171405"/>
            <a:ext cx="8058203" cy="27103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US"/>
              <a:t>www.gs1[country].org</a:t>
            </a:r>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a:t>name@gs1[country].org</a:t>
            </a:r>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a:t>+00 (0)12 3456 7890</a:t>
            </a:r>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a:t>+00 (0)12 3456 7890</a:t>
            </a:r>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US"/>
              <a:t>GS1 [Country] Address</a:t>
            </a:r>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T</a:t>
            </a:r>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D</a:t>
            </a:r>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M</a:t>
            </a:r>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E</a:t>
            </a:r>
          </a:p>
        </p:txBody>
      </p:sp>
    </p:spTree>
    <p:extLst>
      <p:ext uri="{BB962C8B-B14F-4D97-AF65-F5344CB8AC3E}">
        <p14:creationId xmlns:p14="http://schemas.microsoft.com/office/powerpoint/2010/main" val="35945612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3685157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05016782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Colour Bloc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70540458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Full Duoton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5" name="Rectangle 4"/>
          <p:cNvSpPr/>
          <p:nvPr userDrawn="1"/>
        </p:nvSpPr>
        <p:spPr>
          <a:xfrm>
            <a:off x="0" y="0"/>
            <a:ext cx="9144000" cy="4541292"/>
          </a:xfrm>
          <a:prstGeom prst="rect">
            <a:avLst/>
          </a:prstGeom>
          <a:solidFill>
            <a:schemeClr val="bg1">
              <a:lumMod val="95000"/>
            </a:schemeClr>
          </a:solidFill>
          <a:ln w="25400" cap="flat" cmpd="sng" algn="ctr">
            <a:noFill/>
            <a:prstDash val="solid"/>
          </a:ln>
          <a:effectLst/>
        </p:spPr>
        <p:txBody>
          <a:bodyPr rtlCol="0" anchor="ctr"/>
          <a:lstStyle/>
          <a:p>
            <a:pPr algn="ctr" defTabSz="914400"/>
            <a:endParaRPr lang="en-US" kern="0">
              <a:solidFill>
                <a:sysClr val="window" lastClr="FFFFFF"/>
              </a:solidFill>
            </a:endParaRPr>
          </a:p>
        </p:txBody>
      </p:sp>
    </p:spTree>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US" dirty="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US" dirty="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US" dirty="0" smtClean="0"/>
              <a:t>Click to Add Date</a:t>
            </a:r>
          </a:p>
        </p:txBody>
      </p:sp>
    </p:spTree>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Gray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7" name="Title 3"/>
          <p:cNvSpPr>
            <a:spLocks noGrp="1"/>
          </p:cNvSpPr>
          <p:nvPr>
            <p:ph type="title" hasCustomPrompt="1"/>
          </p:nvPr>
        </p:nvSpPr>
        <p:spPr>
          <a:xfrm>
            <a:off x="546100" y="172642"/>
            <a:ext cx="8058151" cy="679647"/>
          </a:xfrm>
        </p:spPr>
        <p:txBody>
          <a:bodyPr/>
          <a:lstStyle/>
          <a:p>
            <a:r>
              <a:rPr lang="en-GB" noProof="0"/>
              <a:t>Click to Edit Title</a:t>
            </a:r>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_Industry Block and Photo">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593822" y="2055019"/>
            <a:ext cx="5932024" cy="2057400"/>
          </a:xfrm>
          <a:prstGeom prst="rect">
            <a:avLst/>
          </a:prstGeom>
          <a:solidFill>
            <a:srgbClr val="00B6DE"/>
          </a:solidFill>
          <a:ln w="25400" cap="flat" cmpd="sng" algn="ctr">
            <a:noFill/>
            <a:prstDash val="solid"/>
          </a:ln>
          <a:effectLst/>
        </p:spPr>
        <p:txBody>
          <a:bodyPr rtlCol="0" anchor="ctr"/>
          <a:lstStyle/>
          <a:p>
            <a:pPr marL="0" marR="0" indent="0" algn="ctr" defTabSz="685800" eaLnBrk="1" fontAlgn="auto" latinLnBrk="0" hangingPunct="1">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2" name="Rectangle 1"/>
          <p:cNvSpPr/>
          <p:nvPr userDrawn="1"/>
        </p:nvSpPr>
        <p:spPr>
          <a:xfrm>
            <a:off x="6238819"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Picture Placeholder 4"/>
          <p:cNvSpPr>
            <a:spLocks noGrp="1"/>
          </p:cNvSpPr>
          <p:nvPr>
            <p:ph type="pic" sz="quarter" idx="15" hasCustomPrompt="1"/>
          </p:nvPr>
        </p:nvSpPr>
        <p:spPr>
          <a:xfrm>
            <a:off x="602268" y="4439841"/>
            <a:ext cx="1949450" cy="432197"/>
          </a:xfrm>
          <a:prstGeom prst="rect">
            <a:avLst/>
          </a:prstGeom>
          <a:noFill/>
        </p:spPr>
        <p:txBody>
          <a:bodyPr anchor="t" anchorCtr="0">
            <a:normAutofit/>
          </a:bodyPr>
          <a:lstStyle>
            <a:lvl1pPr marL="0" indent="0" algn="l">
              <a:buNone/>
              <a:defRPr sz="900" b="0" i="0" spc="0">
                <a:solidFill>
                  <a:srgbClr val="B1B3B3"/>
                </a:solidFill>
                <a:latin typeface="Verdana"/>
                <a:cs typeface="Verdana"/>
              </a:defRPr>
            </a:lvl1pPr>
          </a:lstStyle>
          <a:p>
            <a:r>
              <a:rPr lang="en-US" dirty="0"/>
              <a:t>Partner Logo Here</a:t>
            </a:r>
          </a:p>
        </p:txBody>
      </p:sp>
      <p:sp>
        <p:nvSpPr>
          <p:cNvPr id="18" name="Picture Placeholder 5"/>
          <p:cNvSpPr>
            <a:spLocks noGrp="1"/>
          </p:cNvSpPr>
          <p:nvPr>
            <p:ph type="pic" sz="quarter" idx="16"/>
          </p:nvPr>
        </p:nvSpPr>
        <p:spPr>
          <a:xfrm>
            <a:off x="6627429" y="2057400"/>
            <a:ext cx="1938337" cy="2056210"/>
          </a:xfrm>
          <a:prstGeom prst="rect">
            <a:avLst/>
          </a:prstGeom>
        </p:spPr>
        <p:txBody>
          <a:bodyPr vert="horz"/>
          <a:lstStyle>
            <a:lvl1pPr marL="0" indent="0">
              <a:buNone/>
              <a:defRPr sz="1050" baseline="0">
                <a:solidFill>
                  <a:schemeClr val="bg2"/>
                </a:solidFill>
              </a:defRPr>
            </a:lvl1pPr>
          </a:lstStyle>
          <a:p>
            <a:r>
              <a:rPr lang="en-US" dirty="0"/>
              <a:t>Drag picture to placeholder or click icon to add</a:t>
            </a:r>
          </a:p>
        </p:txBody>
      </p:sp>
      <p:sp>
        <p:nvSpPr>
          <p:cNvPr id="19" name="Picture Placeholder 6"/>
          <p:cNvSpPr>
            <a:spLocks noGrp="1"/>
          </p:cNvSpPr>
          <p:nvPr>
            <p:ph type="pic" sz="quarter" idx="17" hasCustomPrompt="1"/>
          </p:nvPr>
        </p:nvSpPr>
        <p:spPr>
          <a:xfrm>
            <a:off x="6935635" y="3631407"/>
            <a:ext cx="1297295" cy="973931"/>
          </a:xfrm>
          <a:prstGeom prst="rect">
            <a:avLst/>
          </a:prstGeom>
        </p:spPr>
        <p:txBody>
          <a:bodyPr anchor="t" anchorCtr="1"/>
          <a:lstStyle>
            <a:lvl1pPr marL="0" indent="0" algn="l">
              <a:buFontTx/>
              <a:buNone/>
              <a:defRPr sz="1050" baseline="0">
                <a:solidFill>
                  <a:schemeClr val="bg2"/>
                </a:solidFill>
              </a:defRPr>
            </a:lvl1pPr>
          </a:lstStyle>
          <a:p>
            <a:r>
              <a:rPr lang="en-US" dirty="0"/>
              <a:t> Industry</a:t>
            </a:r>
            <a:br>
              <a:rPr lang="en-US" dirty="0"/>
            </a:br>
            <a:r>
              <a:rPr lang="en-US" dirty="0"/>
              <a:t>Icon Here</a:t>
            </a:r>
          </a:p>
        </p:txBody>
      </p:sp>
      <p:sp>
        <p:nvSpPr>
          <p:cNvPr id="17" name="Title 2"/>
          <p:cNvSpPr>
            <a:spLocks noGrp="1"/>
          </p:cNvSpPr>
          <p:nvPr>
            <p:ph type="title" hasCustomPrompt="1"/>
          </p:nvPr>
        </p:nvSpPr>
        <p:spPr>
          <a:xfrm>
            <a:off x="804208" y="2162959"/>
            <a:ext cx="5547916"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21" name="Straight Connector 20"/>
          <p:cNvCxnSpPr/>
          <p:nvPr userDrawn="1"/>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23"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1510625408"/>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288294"/>
            <a:ext cx="6877050" cy="701999"/>
          </a:xfrm>
        </p:spPr>
        <p:txBody>
          <a:bodyPr/>
          <a:lstStyle/>
          <a:p>
            <a:r>
              <a:rPr lang="en-US" smtClean="0"/>
              <a:t>Click to edit Master title style</a:t>
            </a:r>
            <a:endParaRPr lang="en-GB" dirty="0"/>
          </a:p>
        </p:txBody>
      </p:sp>
      <p:sp>
        <p:nvSpPr>
          <p:cNvPr id="4" name="Rectangle 12"/>
          <p:cNvSpPr>
            <a:spLocks noGrp="1" noChangeArrowheads="1"/>
          </p:cNvSpPr>
          <p:nvPr>
            <p:ph type="sldNum" sz="quarter" idx="10"/>
          </p:nvPr>
        </p:nvSpPr>
        <p:spPr>
          <a:ln/>
        </p:spPr>
        <p:txBody>
          <a:bodyPr/>
          <a:lstStyle>
            <a:lvl1pPr>
              <a:defRPr/>
            </a:lvl1pPr>
          </a:lstStyle>
          <a:p>
            <a:fld id="{128BF9BD-1E52-D64C-B18B-359DD3253BCC}" type="slidenum">
              <a:rPr lang="en-US"/>
              <a:pPr/>
              <a:t>‹#›</a:t>
            </a:fld>
            <a:endParaRPr lang="en-US"/>
          </a:p>
        </p:txBody>
      </p:sp>
      <p:sp>
        <p:nvSpPr>
          <p:cNvPr id="8" name="Content Placeholder 2"/>
          <p:cNvSpPr>
            <a:spLocks noGrp="1"/>
          </p:cNvSpPr>
          <p:nvPr>
            <p:ph sz="half" idx="1"/>
          </p:nvPr>
        </p:nvSpPr>
        <p:spPr>
          <a:xfrm>
            <a:off x="514800" y="1201500"/>
            <a:ext cx="8172000" cy="3429000"/>
          </a:xfrm>
          <a:prstGeom prst="rect">
            <a:avLst/>
          </a:prstGeo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509003264"/>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ACEF93DE-23DF-4F25-9CF2-7E3A9A03BD00}" type="slidenum">
              <a:rPr lang="en-GB"/>
              <a:pPr>
                <a:defRPr/>
              </a:pPr>
              <a:t>‹#›</a:t>
            </a:fld>
            <a:endParaRPr lang="en-GB"/>
          </a:p>
        </p:txBody>
      </p:sp>
      <p:sp>
        <p:nvSpPr>
          <p:cNvPr id="4" name="Freeform 2"/>
          <p:cNvSpPr>
            <a:spLocks/>
          </p:cNvSpPr>
          <p:nvPr userDrawn="1"/>
        </p:nvSpPr>
        <p:spPr bwMode="auto">
          <a:xfrm>
            <a:off x="604838" y="1774727"/>
            <a:ext cx="1485900" cy="552450"/>
          </a:xfrm>
          <a:custGeom>
            <a:avLst/>
            <a:gdLst>
              <a:gd name="T0" fmla="*/ 2147483647 w 936"/>
              <a:gd name="T1" fmla="*/ 2147483647 h 464"/>
              <a:gd name="T2" fmla="*/ 2147483647 w 936"/>
              <a:gd name="T3" fmla="*/ 2147483647 h 464"/>
              <a:gd name="T4" fmla="*/ 2147483647 w 936"/>
              <a:gd name="T5" fmla="*/ 2147483647 h 464"/>
              <a:gd name="T6" fmla="*/ 2147483647 w 936"/>
              <a:gd name="T7" fmla="*/ 2147483647 h 464"/>
              <a:gd name="T8" fmla="*/ 2147483647 w 936"/>
              <a:gd name="T9" fmla="*/ 2147483647 h 464"/>
              <a:gd name="T10" fmla="*/ 2147483647 w 936"/>
              <a:gd name="T11" fmla="*/ 2147483647 h 464"/>
              <a:gd name="T12" fmla="*/ 2147483647 w 936"/>
              <a:gd name="T13" fmla="*/ 2147483647 h 464"/>
              <a:gd name="T14" fmla="*/ 2147483647 w 936"/>
              <a:gd name="T15" fmla="*/ 2147483647 h 464"/>
              <a:gd name="T16" fmla="*/ 2147483647 w 936"/>
              <a:gd name="T17" fmla="*/ 2147483647 h 464"/>
              <a:gd name="T18" fmla="*/ 2147483647 w 936"/>
              <a:gd name="T19" fmla="*/ 2147483647 h 464"/>
              <a:gd name="T20" fmla="*/ 2147483647 w 936"/>
              <a:gd name="T21" fmla="*/ 2147483647 h 464"/>
              <a:gd name="T22" fmla="*/ 2147483647 w 936"/>
              <a:gd name="T23" fmla="*/ 2147483647 h 464"/>
              <a:gd name="T24" fmla="*/ 2147483647 w 936"/>
              <a:gd name="T25" fmla="*/ 2147483647 h 464"/>
              <a:gd name="T26" fmla="*/ 2147483647 w 936"/>
              <a:gd name="T27" fmla="*/ 2147483647 h 464"/>
              <a:gd name="T28" fmla="*/ 2147483647 w 936"/>
              <a:gd name="T29" fmla="*/ 2147483647 h 464"/>
              <a:gd name="T30" fmla="*/ 2147483647 w 936"/>
              <a:gd name="T31" fmla="*/ 2147483647 h 464"/>
              <a:gd name="T32" fmla="*/ 2147483647 w 936"/>
              <a:gd name="T33" fmla="*/ 2147483647 h 464"/>
              <a:gd name="T34" fmla="*/ 2147483647 w 936"/>
              <a:gd name="T35" fmla="*/ 2147483647 h 464"/>
              <a:gd name="T36" fmla="*/ 2147483647 w 936"/>
              <a:gd name="T37" fmla="*/ 2147483647 h 464"/>
              <a:gd name="T38" fmla="*/ 2147483647 w 936"/>
              <a:gd name="T39" fmla="*/ 2147483647 h 464"/>
              <a:gd name="T40" fmla="*/ 2147483647 w 936"/>
              <a:gd name="T41" fmla="*/ 2147483647 h 464"/>
              <a:gd name="T42" fmla="*/ 2147483647 w 936"/>
              <a:gd name="T43" fmla="*/ 2147483647 h 464"/>
              <a:gd name="T44" fmla="*/ 2147483647 w 936"/>
              <a:gd name="T45" fmla="*/ 2147483647 h 464"/>
              <a:gd name="T46" fmla="*/ 2147483647 w 936"/>
              <a:gd name="T47" fmla="*/ 2147483647 h 464"/>
              <a:gd name="T48" fmla="*/ 2147483647 w 936"/>
              <a:gd name="T49" fmla="*/ 2147483647 h 464"/>
              <a:gd name="T50" fmla="*/ 2147483647 w 936"/>
              <a:gd name="T51" fmla="*/ 2147483647 h 464"/>
              <a:gd name="T52" fmla="*/ 2147483647 w 936"/>
              <a:gd name="T53" fmla="*/ 2147483647 h 464"/>
              <a:gd name="T54" fmla="*/ 2147483647 w 936"/>
              <a:gd name="T55" fmla="*/ 2147483647 h 464"/>
              <a:gd name="T56" fmla="*/ 2147483647 w 936"/>
              <a:gd name="T57" fmla="*/ 2147483647 h 464"/>
              <a:gd name="T58" fmla="*/ 2147483647 w 936"/>
              <a:gd name="T59" fmla="*/ 2147483647 h 464"/>
              <a:gd name="T60" fmla="*/ 2147483647 w 936"/>
              <a:gd name="T61" fmla="*/ 2147483647 h 464"/>
              <a:gd name="T62" fmla="*/ 2147483647 w 936"/>
              <a:gd name="T63" fmla="*/ 2147483647 h 464"/>
              <a:gd name="T64" fmla="*/ 2147483647 w 936"/>
              <a:gd name="T65" fmla="*/ 2147483647 h 464"/>
              <a:gd name="T66" fmla="*/ 2147483647 w 936"/>
              <a:gd name="T67" fmla="*/ 2147483647 h 464"/>
              <a:gd name="T68" fmla="*/ 2147483647 w 936"/>
              <a:gd name="T69" fmla="*/ 2147483647 h 464"/>
              <a:gd name="T70" fmla="*/ 2147483647 w 936"/>
              <a:gd name="T71" fmla="*/ 2147483647 h 464"/>
              <a:gd name="T72" fmla="*/ 2147483647 w 936"/>
              <a:gd name="T73" fmla="*/ 2147483647 h 464"/>
              <a:gd name="T74" fmla="*/ 2147483647 w 936"/>
              <a:gd name="T75" fmla="*/ 2147483647 h 464"/>
              <a:gd name="T76" fmla="*/ 2147483647 w 936"/>
              <a:gd name="T77" fmla="*/ 2147483647 h 464"/>
              <a:gd name="T78" fmla="*/ 2147483647 w 936"/>
              <a:gd name="T79" fmla="*/ 2147483647 h 464"/>
              <a:gd name="T80" fmla="*/ 2147483647 w 936"/>
              <a:gd name="T81" fmla="*/ 2147483647 h 464"/>
              <a:gd name="T82" fmla="*/ 2147483647 w 936"/>
              <a:gd name="T83" fmla="*/ 2147483647 h 464"/>
              <a:gd name="T84" fmla="*/ 2147483647 w 936"/>
              <a:gd name="T85" fmla="*/ 2147483647 h 464"/>
              <a:gd name="T86" fmla="*/ 2147483647 w 936"/>
              <a:gd name="T87" fmla="*/ 2147483647 h 464"/>
              <a:gd name="T88" fmla="*/ 2147483647 w 936"/>
              <a:gd name="T89" fmla="*/ 2147483647 h 464"/>
              <a:gd name="T90" fmla="*/ 2147483647 w 936"/>
              <a:gd name="T91" fmla="*/ 2147483647 h 464"/>
              <a:gd name="T92" fmla="*/ 2147483647 w 936"/>
              <a:gd name="T93" fmla="*/ 2147483647 h 464"/>
              <a:gd name="T94" fmla="*/ 2147483647 w 936"/>
              <a:gd name="T95" fmla="*/ 2147483647 h 464"/>
              <a:gd name="T96" fmla="*/ 2147483647 w 936"/>
              <a:gd name="T97" fmla="*/ 2147483647 h 464"/>
              <a:gd name="T98" fmla="*/ 2147483647 w 936"/>
              <a:gd name="T99" fmla="*/ 2147483647 h 464"/>
              <a:gd name="T100" fmla="*/ 2147483647 w 936"/>
              <a:gd name="T101" fmla="*/ 2147483647 h 464"/>
              <a:gd name="T102" fmla="*/ 2147483647 w 936"/>
              <a:gd name="T103" fmla="*/ 2147483647 h 464"/>
              <a:gd name="T104" fmla="*/ 2147483647 w 936"/>
              <a:gd name="T105" fmla="*/ 2147483647 h 464"/>
              <a:gd name="T106" fmla="*/ 2147483647 w 936"/>
              <a:gd name="T107" fmla="*/ 2147483647 h 464"/>
              <a:gd name="T108" fmla="*/ 2147483647 w 936"/>
              <a:gd name="T109" fmla="*/ 2147483647 h 4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6"/>
              <a:gd name="T166" fmla="*/ 0 h 464"/>
              <a:gd name="T167" fmla="*/ 936 w 936"/>
              <a:gd name="T168" fmla="*/ 464 h 4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6" h="464">
                <a:moveTo>
                  <a:pt x="6" y="242"/>
                </a:moveTo>
                <a:lnTo>
                  <a:pt x="6" y="244"/>
                </a:lnTo>
                <a:lnTo>
                  <a:pt x="4" y="246"/>
                </a:lnTo>
                <a:lnTo>
                  <a:pt x="2" y="252"/>
                </a:lnTo>
                <a:lnTo>
                  <a:pt x="4" y="262"/>
                </a:lnTo>
                <a:lnTo>
                  <a:pt x="8" y="272"/>
                </a:lnTo>
                <a:lnTo>
                  <a:pt x="16" y="278"/>
                </a:lnTo>
                <a:lnTo>
                  <a:pt x="28" y="282"/>
                </a:lnTo>
                <a:lnTo>
                  <a:pt x="32" y="284"/>
                </a:lnTo>
                <a:lnTo>
                  <a:pt x="36" y="286"/>
                </a:lnTo>
                <a:lnTo>
                  <a:pt x="44" y="298"/>
                </a:lnTo>
                <a:lnTo>
                  <a:pt x="48" y="310"/>
                </a:lnTo>
                <a:lnTo>
                  <a:pt x="50" y="322"/>
                </a:lnTo>
                <a:lnTo>
                  <a:pt x="72" y="320"/>
                </a:lnTo>
                <a:lnTo>
                  <a:pt x="80" y="320"/>
                </a:lnTo>
                <a:lnTo>
                  <a:pt x="86" y="322"/>
                </a:lnTo>
                <a:lnTo>
                  <a:pt x="134" y="348"/>
                </a:lnTo>
                <a:lnTo>
                  <a:pt x="188" y="348"/>
                </a:lnTo>
                <a:lnTo>
                  <a:pt x="192" y="338"/>
                </a:lnTo>
                <a:lnTo>
                  <a:pt x="208" y="340"/>
                </a:lnTo>
                <a:lnTo>
                  <a:pt x="214" y="340"/>
                </a:lnTo>
                <a:lnTo>
                  <a:pt x="220" y="338"/>
                </a:lnTo>
                <a:lnTo>
                  <a:pt x="222" y="346"/>
                </a:lnTo>
                <a:lnTo>
                  <a:pt x="228" y="352"/>
                </a:lnTo>
                <a:lnTo>
                  <a:pt x="232" y="356"/>
                </a:lnTo>
                <a:lnTo>
                  <a:pt x="236" y="360"/>
                </a:lnTo>
                <a:lnTo>
                  <a:pt x="242" y="382"/>
                </a:lnTo>
                <a:lnTo>
                  <a:pt x="244" y="386"/>
                </a:lnTo>
                <a:lnTo>
                  <a:pt x="248" y="390"/>
                </a:lnTo>
                <a:lnTo>
                  <a:pt x="252" y="392"/>
                </a:lnTo>
                <a:lnTo>
                  <a:pt x="256" y="392"/>
                </a:lnTo>
                <a:lnTo>
                  <a:pt x="262" y="390"/>
                </a:lnTo>
                <a:lnTo>
                  <a:pt x="268" y="386"/>
                </a:lnTo>
                <a:lnTo>
                  <a:pt x="274" y="380"/>
                </a:lnTo>
                <a:lnTo>
                  <a:pt x="276" y="380"/>
                </a:lnTo>
                <a:lnTo>
                  <a:pt x="282" y="378"/>
                </a:lnTo>
                <a:lnTo>
                  <a:pt x="290" y="380"/>
                </a:lnTo>
                <a:lnTo>
                  <a:pt x="296" y="384"/>
                </a:lnTo>
                <a:lnTo>
                  <a:pt x="300" y="392"/>
                </a:lnTo>
                <a:lnTo>
                  <a:pt x="304" y="400"/>
                </a:lnTo>
                <a:lnTo>
                  <a:pt x="308" y="420"/>
                </a:lnTo>
                <a:lnTo>
                  <a:pt x="310" y="438"/>
                </a:lnTo>
                <a:lnTo>
                  <a:pt x="312" y="442"/>
                </a:lnTo>
                <a:lnTo>
                  <a:pt x="316" y="444"/>
                </a:lnTo>
                <a:lnTo>
                  <a:pt x="324" y="450"/>
                </a:lnTo>
                <a:lnTo>
                  <a:pt x="344" y="456"/>
                </a:lnTo>
                <a:lnTo>
                  <a:pt x="346" y="456"/>
                </a:lnTo>
                <a:lnTo>
                  <a:pt x="346" y="438"/>
                </a:lnTo>
                <a:lnTo>
                  <a:pt x="346" y="430"/>
                </a:lnTo>
                <a:lnTo>
                  <a:pt x="348" y="422"/>
                </a:lnTo>
                <a:lnTo>
                  <a:pt x="352" y="416"/>
                </a:lnTo>
                <a:lnTo>
                  <a:pt x="358" y="410"/>
                </a:lnTo>
                <a:lnTo>
                  <a:pt x="364" y="404"/>
                </a:lnTo>
                <a:lnTo>
                  <a:pt x="366" y="400"/>
                </a:lnTo>
                <a:lnTo>
                  <a:pt x="368" y="396"/>
                </a:lnTo>
                <a:lnTo>
                  <a:pt x="376" y="396"/>
                </a:lnTo>
                <a:lnTo>
                  <a:pt x="384" y="394"/>
                </a:lnTo>
                <a:lnTo>
                  <a:pt x="398" y="386"/>
                </a:lnTo>
                <a:lnTo>
                  <a:pt x="400" y="384"/>
                </a:lnTo>
                <a:lnTo>
                  <a:pt x="402" y="382"/>
                </a:lnTo>
                <a:lnTo>
                  <a:pt x="402" y="378"/>
                </a:lnTo>
                <a:lnTo>
                  <a:pt x="406" y="376"/>
                </a:lnTo>
                <a:lnTo>
                  <a:pt x="412" y="378"/>
                </a:lnTo>
                <a:lnTo>
                  <a:pt x="414" y="376"/>
                </a:lnTo>
                <a:lnTo>
                  <a:pt x="416" y="374"/>
                </a:lnTo>
                <a:lnTo>
                  <a:pt x="418" y="372"/>
                </a:lnTo>
                <a:lnTo>
                  <a:pt x="422" y="372"/>
                </a:lnTo>
                <a:lnTo>
                  <a:pt x="428" y="372"/>
                </a:lnTo>
                <a:lnTo>
                  <a:pt x="434" y="374"/>
                </a:lnTo>
                <a:lnTo>
                  <a:pt x="438" y="376"/>
                </a:lnTo>
                <a:lnTo>
                  <a:pt x="444" y="378"/>
                </a:lnTo>
                <a:lnTo>
                  <a:pt x="450" y="376"/>
                </a:lnTo>
                <a:lnTo>
                  <a:pt x="456" y="376"/>
                </a:lnTo>
                <a:lnTo>
                  <a:pt x="462" y="382"/>
                </a:lnTo>
                <a:lnTo>
                  <a:pt x="466" y="384"/>
                </a:lnTo>
                <a:lnTo>
                  <a:pt x="472" y="386"/>
                </a:lnTo>
                <a:lnTo>
                  <a:pt x="478" y="384"/>
                </a:lnTo>
                <a:lnTo>
                  <a:pt x="484" y="382"/>
                </a:lnTo>
                <a:lnTo>
                  <a:pt x="486" y="384"/>
                </a:lnTo>
                <a:lnTo>
                  <a:pt x="488" y="386"/>
                </a:lnTo>
                <a:lnTo>
                  <a:pt x="490" y="388"/>
                </a:lnTo>
                <a:lnTo>
                  <a:pt x="494" y="388"/>
                </a:lnTo>
                <a:lnTo>
                  <a:pt x="496" y="388"/>
                </a:lnTo>
                <a:lnTo>
                  <a:pt x="496" y="384"/>
                </a:lnTo>
                <a:lnTo>
                  <a:pt x="492" y="382"/>
                </a:lnTo>
                <a:lnTo>
                  <a:pt x="490" y="378"/>
                </a:lnTo>
                <a:lnTo>
                  <a:pt x="490" y="364"/>
                </a:lnTo>
                <a:lnTo>
                  <a:pt x="500" y="362"/>
                </a:lnTo>
                <a:lnTo>
                  <a:pt x="510" y="360"/>
                </a:lnTo>
                <a:lnTo>
                  <a:pt x="522" y="364"/>
                </a:lnTo>
                <a:lnTo>
                  <a:pt x="526" y="362"/>
                </a:lnTo>
                <a:lnTo>
                  <a:pt x="530" y="360"/>
                </a:lnTo>
                <a:lnTo>
                  <a:pt x="548" y="360"/>
                </a:lnTo>
                <a:lnTo>
                  <a:pt x="550" y="362"/>
                </a:lnTo>
                <a:lnTo>
                  <a:pt x="554" y="364"/>
                </a:lnTo>
                <a:lnTo>
                  <a:pt x="560" y="366"/>
                </a:lnTo>
                <a:lnTo>
                  <a:pt x="562" y="370"/>
                </a:lnTo>
                <a:lnTo>
                  <a:pt x="562" y="372"/>
                </a:lnTo>
                <a:lnTo>
                  <a:pt x="562" y="376"/>
                </a:lnTo>
                <a:lnTo>
                  <a:pt x="564" y="376"/>
                </a:lnTo>
                <a:lnTo>
                  <a:pt x="570" y="374"/>
                </a:lnTo>
                <a:lnTo>
                  <a:pt x="572" y="372"/>
                </a:lnTo>
                <a:lnTo>
                  <a:pt x="582" y="368"/>
                </a:lnTo>
                <a:lnTo>
                  <a:pt x="590" y="370"/>
                </a:lnTo>
                <a:lnTo>
                  <a:pt x="594" y="374"/>
                </a:lnTo>
                <a:lnTo>
                  <a:pt x="594" y="378"/>
                </a:lnTo>
                <a:lnTo>
                  <a:pt x="596" y="382"/>
                </a:lnTo>
                <a:lnTo>
                  <a:pt x="598" y="386"/>
                </a:lnTo>
                <a:lnTo>
                  <a:pt x="600" y="388"/>
                </a:lnTo>
                <a:lnTo>
                  <a:pt x="604" y="390"/>
                </a:lnTo>
                <a:lnTo>
                  <a:pt x="602" y="396"/>
                </a:lnTo>
                <a:lnTo>
                  <a:pt x="600" y="398"/>
                </a:lnTo>
                <a:lnTo>
                  <a:pt x="598" y="402"/>
                </a:lnTo>
                <a:lnTo>
                  <a:pt x="598" y="406"/>
                </a:lnTo>
                <a:lnTo>
                  <a:pt x="600" y="410"/>
                </a:lnTo>
                <a:lnTo>
                  <a:pt x="602" y="414"/>
                </a:lnTo>
                <a:lnTo>
                  <a:pt x="600" y="416"/>
                </a:lnTo>
                <a:lnTo>
                  <a:pt x="600" y="418"/>
                </a:lnTo>
                <a:lnTo>
                  <a:pt x="600" y="428"/>
                </a:lnTo>
                <a:lnTo>
                  <a:pt x="606" y="436"/>
                </a:lnTo>
                <a:lnTo>
                  <a:pt x="606" y="446"/>
                </a:lnTo>
                <a:lnTo>
                  <a:pt x="608" y="452"/>
                </a:lnTo>
                <a:lnTo>
                  <a:pt x="612" y="458"/>
                </a:lnTo>
                <a:lnTo>
                  <a:pt x="616" y="462"/>
                </a:lnTo>
                <a:lnTo>
                  <a:pt x="622" y="464"/>
                </a:lnTo>
                <a:lnTo>
                  <a:pt x="628" y="464"/>
                </a:lnTo>
                <a:lnTo>
                  <a:pt x="628" y="458"/>
                </a:lnTo>
                <a:lnTo>
                  <a:pt x="632" y="450"/>
                </a:lnTo>
                <a:lnTo>
                  <a:pt x="634" y="444"/>
                </a:lnTo>
                <a:lnTo>
                  <a:pt x="636" y="438"/>
                </a:lnTo>
                <a:lnTo>
                  <a:pt x="636" y="426"/>
                </a:lnTo>
                <a:lnTo>
                  <a:pt x="638" y="416"/>
                </a:lnTo>
                <a:lnTo>
                  <a:pt x="636" y="406"/>
                </a:lnTo>
                <a:lnTo>
                  <a:pt x="632" y="396"/>
                </a:lnTo>
                <a:lnTo>
                  <a:pt x="630" y="384"/>
                </a:lnTo>
                <a:lnTo>
                  <a:pt x="628" y="372"/>
                </a:lnTo>
                <a:lnTo>
                  <a:pt x="630" y="356"/>
                </a:lnTo>
                <a:lnTo>
                  <a:pt x="634" y="344"/>
                </a:lnTo>
                <a:lnTo>
                  <a:pt x="642" y="332"/>
                </a:lnTo>
                <a:lnTo>
                  <a:pt x="650" y="322"/>
                </a:lnTo>
                <a:lnTo>
                  <a:pt x="654" y="322"/>
                </a:lnTo>
                <a:lnTo>
                  <a:pt x="658" y="320"/>
                </a:lnTo>
                <a:lnTo>
                  <a:pt x="662" y="316"/>
                </a:lnTo>
                <a:lnTo>
                  <a:pt x="664" y="314"/>
                </a:lnTo>
                <a:lnTo>
                  <a:pt x="670" y="312"/>
                </a:lnTo>
                <a:lnTo>
                  <a:pt x="672" y="310"/>
                </a:lnTo>
                <a:lnTo>
                  <a:pt x="678" y="302"/>
                </a:lnTo>
                <a:lnTo>
                  <a:pt x="682" y="296"/>
                </a:lnTo>
                <a:lnTo>
                  <a:pt x="686" y="294"/>
                </a:lnTo>
                <a:lnTo>
                  <a:pt x="692" y="294"/>
                </a:lnTo>
                <a:lnTo>
                  <a:pt x="692" y="290"/>
                </a:lnTo>
                <a:lnTo>
                  <a:pt x="694" y="292"/>
                </a:lnTo>
                <a:lnTo>
                  <a:pt x="698" y="290"/>
                </a:lnTo>
                <a:lnTo>
                  <a:pt x="702" y="286"/>
                </a:lnTo>
                <a:lnTo>
                  <a:pt x="706" y="282"/>
                </a:lnTo>
                <a:lnTo>
                  <a:pt x="710" y="278"/>
                </a:lnTo>
                <a:lnTo>
                  <a:pt x="718" y="276"/>
                </a:lnTo>
                <a:lnTo>
                  <a:pt x="722" y="276"/>
                </a:lnTo>
                <a:lnTo>
                  <a:pt x="728" y="272"/>
                </a:lnTo>
                <a:lnTo>
                  <a:pt x="726" y="268"/>
                </a:lnTo>
                <a:lnTo>
                  <a:pt x="728" y="264"/>
                </a:lnTo>
                <a:lnTo>
                  <a:pt x="740" y="260"/>
                </a:lnTo>
                <a:lnTo>
                  <a:pt x="742" y="258"/>
                </a:lnTo>
                <a:lnTo>
                  <a:pt x="744" y="256"/>
                </a:lnTo>
                <a:lnTo>
                  <a:pt x="748" y="254"/>
                </a:lnTo>
                <a:lnTo>
                  <a:pt x="750" y="250"/>
                </a:lnTo>
                <a:lnTo>
                  <a:pt x="748" y="246"/>
                </a:lnTo>
                <a:lnTo>
                  <a:pt x="748" y="242"/>
                </a:lnTo>
                <a:lnTo>
                  <a:pt x="746" y="238"/>
                </a:lnTo>
                <a:lnTo>
                  <a:pt x="744" y="234"/>
                </a:lnTo>
                <a:lnTo>
                  <a:pt x="742" y="230"/>
                </a:lnTo>
                <a:lnTo>
                  <a:pt x="738" y="228"/>
                </a:lnTo>
                <a:lnTo>
                  <a:pt x="746" y="228"/>
                </a:lnTo>
                <a:lnTo>
                  <a:pt x="744" y="228"/>
                </a:lnTo>
                <a:lnTo>
                  <a:pt x="744" y="226"/>
                </a:lnTo>
                <a:lnTo>
                  <a:pt x="746" y="222"/>
                </a:lnTo>
                <a:lnTo>
                  <a:pt x="752" y="224"/>
                </a:lnTo>
                <a:lnTo>
                  <a:pt x="756" y="222"/>
                </a:lnTo>
                <a:lnTo>
                  <a:pt x="758" y="220"/>
                </a:lnTo>
                <a:lnTo>
                  <a:pt x="758" y="212"/>
                </a:lnTo>
                <a:lnTo>
                  <a:pt x="754" y="204"/>
                </a:lnTo>
                <a:lnTo>
                  <a:pt x="754" y="200"/>
                </a:lnTo>
                <a:lnTo>
                  <a:pt x="758" y="206"/>
                </a:lnTo>
                <a:lnTo>
                  <a:pt x="760" y="210"/>
                </a:lnTo>
                <a:lnTo>
                  <a:pt x="766" y="210"/>
                </a:lnTo>
                <a:lnTo>
                  <a:pt x="768" y="210"/>
                </a:lnTo>
                <a:lnTo>
                  <a:pt x="770" y="208"/>
                </a:lnTo>
                <a:lnTo>
                  <a:pt x="772" y="200"/>
                </a:lnTo>
                <a:lnTo>
                  <a:pt x="772" y="180"/>
                </a:lnTo>
                <a:lnTo>
                  <a:pt x="772" y="184"/>
                </a:lnTo>
                <a:lnTo>
                  <a:pt x="772" y="186"/>
                </a:lnTo>
                <a:lnTo>
                  <a:pt x="774" y="186"/>
                </a:lnTo>
                <a:lnTo>
                  <a:pt x="774" y="190"/>
                </a:lnTo>
                <a:lnTo>
                  <a:pt x="776" y="194"/>
                </a:lnTo>
                <a:lnTo>
                  <a:pt x="780" y="188"/>
                </a:lnTo>
                <a:lnTo>
                  <a:pt x="786" y="184"/>
                </a:lnTo>
                <a:lnTo>
                  <a:pt x="788" y="184"/>
                </a:lnTo>
                <a:lnTo>
                  <a:pt x="794" y="176"/>
                </a:lnTo>
                <a:lnTo>
                  <a:pt x="800" y="168"/>
                </a:lnTo>
                <a:lnTo>
                  <a:pt x="798" y="160"/>
                </a:lnTo>
                <a:lnTo>
                  <a:pt x="800" y="158"/>
                </a:lnTo>
                <a:lnTo>
                  <a:pt x="802" y="156"/>
                </a:lnTo>
                <a:lnTo>
                  <a:pt x="812" y="156"/>
                </a:lnTo>
                <a:lnTo>
                  <a:pt x="822" y="156"/>
                </a:lnTo>
                <a:lnTo>
                  <a:pt x="828" y="152"/>
                </a:lnTo>
                <a:lnTo>
                  <a:pt x="808" y="152"/>
                </a:lnTo>
                <a:lnTo>
                  <a:pt x="816" y="150"/>
                </a:lnTo>
                <a:lnTo>
                  <a:pt x="826" y="150"/>
                </a:lnTo>
                <a:lnTo>
                  <a:pt x="834" y="148"/>
                </a:lnTo>
                <a:lnTo>
                  <a:pt x="844" y="144"/>
                </a:lnTo>
                <a:lnTo>
                  <a:pt x="848" y="140"/>
                </a:lnTo>
                <a:lnTo>
                  <a:pt x="850" y="138"/>
                </a:lnTo>
                <a:lnTo>
                  <a:pt x="862" y="140"/>
                </a:lnTo>
                <a:lnTo>
                  <a:pt x="868" y="138"/>
                </a:lnTo>
                <a:lnTo>
                  <a:pt x="872" y="136"/>
                </a:lnTo>
                <a:lnTo>
                  <a:pt x="870" y="132"/>
                </a:lnTo>
                <a:lnTo>
                  <a:pt x="868" y="134"/>
                </a:lnTo>
                <a:lnTo>
                  <a:pt x="866" y="136"/>
                </a:lnTo>
                <a:lnTo>
                  <a:pt x="860" y="136"/>
                </a:lnTo>
                <a:lnTo>
                  <a:pt x="862" y="134"/>
                </a:lnTo>
                <a:lnTo>
                  <a:pt x="862" y="130"/>
                </a:lnTo>
                <a:lnTo>
                  <a:pt x="860" y="126"/>
                </a:lnTo>
                <a:lnTo>
                  <a:pt x="862" y="120"/>
                </a:lnTo>
                <a:lnTo>
                  <a:pt x="864" y="116"/>
                </a:lnTo>
                <a:lnTo>
                  <a:pt x="866" y="110"/>
                </a:lnTo>
                <a:lnTo>
                  <a:pt x="868" y="104"/>
                </a:lnTo>
                <a:lnTo>
                  <a:pt x="874" y="100"/>
                </a:lnTo>
                <a:lnTo>
                  <a:pt x="882" y="96"/>
                </a:lnTo>
                <a:lnTo>
                  <a:pt x="900" y="90"/>
                </a:lnTo>
                <a:lnTo>
                  <a:pt x="918" y="84"/>
                </a:lnTo>
                <a:lnTo>
                  <a:pt x="934" y="78"/>
                </a:lnTo>
                <a:lnTo>
                  <a:pt x="928" y="58"/>
                </a:lnTo>
                <a:lnTo>
                  <a:pt x="928" y="52"/>
                </a:lnTo>
                <a:lnTo>
                  <a:pt x="930" y="48"/>
                </a:lnTo>
                <a:lnTo>
                  <a:pt x="936" y="40"/>
                </a:lnTo>
                <a:lnTo>
                  <a:pt x="916" y="34"/>
                </a:lnTo>
                <a:lnTo>
                  <a:pt x="908" y="36"/>
                </a:lnTo>
                <a:lnTo>
                  <a:pt x="902" y="40"/>
                </a:lnTo>
                <a:lnTo>
                  <a:pt x="892" y="54"/>
                </a:lnTo>
                <a:lnTo>
                  <a:pt x="886" y="62"/>
                </a:lnTo>
                <a:lnTo>
                  <a:pt x="880" y="70"/>
                </a:lnTo>
                <a:lnTo>
                  <a:pt x="874" y="74"/>
                </a:lnTo>
                <a:lnTo>
                  <a:pt x="864" y="76"/>
                </a:lnTo>
                <a:lnTo>
                  <a:pt x="858" y="78"/>
                </a:lnTo>
                <a:lnTo>
                  <a:pt x="822" y="78"/>
                </a:lnTo>
                <a:lnTo>
                  <a:pt x="814" y="82"/>
                </a:lnTo>
                <a:lnTo>
                  <a:pt x="806" y="86"/>
                </a:lnTo>
                <a:lnTo>
                  <a:pt x="792" y="96"/>
                </a:lnTo>
                <a:lnTo>
                  <a:pt x="778" y="106"/>
                </a:lnTo>
                <a:lnTo>
                  <a:pt x="772" y="108"/>
                </a:lnTo>
                <a:lnTo>
                  <a:pt x="764" y="110"/>
                </a:lnTo>
                <a:lnTo>
                  <a:pt x="758" y="108"/>
                </a:lnTo>
                <a:lnTo>
                  <a:pt x="752" y="106"/>
                </a:lnTo>
                <a:lnTo>
                  <a:pt x="746" y="106"/>
                </a:lnTo>
                <a:lnTo>
                  <a:pt x="744" y="108"/>
                </a:lnTo>
                <a:lnTo>
                  <a:pt x="740" y="112"/>
                </a:lnTo>
                <a:lnTo>
                  <a:pt x="736" y="118"/>
                </a:lnTo>
                <a:lnTo>
                  <a:pt x="734" y="124"/>
                </a:lnTo>
                <a:lnTo>
                  <a:pt x="722" y="130"/>
                </a:lnTo>
                <a:lnTo>
                  <a:pt x="706" y="136"/>
                </a:lnTo>
                <a:lnTo>
                  <a:pt x="690" y="142"/>
                </a:lnTo>
                <a:lnTo>
                  <a:pt x="678" y="146"/>
                </a:lnTo>
                <a:lnTo>
                  <a:pt x="668" y="144"/>
                </a:lnTo>
                <a:lnTo>
                  <a:pt x="664" y="142"/>
                </a:lnTo>
                <a:lnTo>
                  <a:pt x="664" y="140"/>
                </a:lnTo>
                <a:lnTo>
                  <a:pt x="664" y="134"/>
                </a:lnTo>
                <a:lnTo>
                  <a:pt x="668" y="130"/>
                </a:lnTo>
                <a:lnTo>
                  <a:pt x="676" y="126"/>
                </a:lnTo>
                <a:lnTo>
                  <a:pt x="684" y="120"/>
                </a:lnTo>
                <a:lnTo>
                  <a:pt x="688" y="116"/>
                </a:lnTo>
                <a:lnTo>
                  <a:pt x="688" y="112"/>
                </a:lnTo>
                <a:lnTo>
                  <a:pt x="686" y="110"/>
                </a:lnTo>
                <a:lnTo>
                  <a:pt x="684" y="108"/>
                </a:lnTo>
                <a:lnTo>
                  <a:pt x="686" y="102"/>
                </a:lnTo>
                <a:lnTo>
                  <a:pt x="684" y="100"/>
                </a:lnTo>
                <a:lnTo>
                  <a:pt x="682" y="94"/>
                </a:lnTo>
                <a:lnTo>
                  <a:pt x="678" y="98"/>
                </a:lnTo>
                <a:lnTo>
                  <a:pt x="676" y="102"/>
                </a:lnTo>
                <a:lnTo>
                  <a:pt x="668" y="102"/>
                </a:lnTo>
                <a:lnTo>
                  <a:pt x="672" y="96"/>
                </a:lnTo>
                <a:lnTo>
                  <a:pt x="678" y="92"/>
                </a:lnTo>
                <a:lnTo>
                  <a:pt x="682" y="84"/>
                </a:lnTo>
                <a:lnTo>
                  <a:pt x="684" y="76"/>
                </a:lnTo>
                <a:lnTo>
                  <a:pt x="684" y="72"/>
                </a:lnTo>
                <a:lnTo>
                  <a:pt x="680" y="70"/>
                </a:lnTo>
                <a:lnTo>
                  <a:pt x="676" y="68"/>
                </a:lnTo>
                <a:lnTo>
                  <a:pt x="668" y="68"/>
                </a:lnTo>
                <a:lnTo>
                  <a:pt x="664" y="68"/>
                </a:lnTo>
                <a:lnTo>
                  <a:pt x="656" y="76"/>
                </a:lnTo>
                <a:lnTo>
                  <a:pt x="646" y="82"/>
                </a:lnTo>
                <a:lnTo>
                  <a:pt x="636" y="88"/>
                </a:lnTo>
                <a:lnTo>
                  <a:pt x="628" y="98"/>
                </a:lnTo>
                <a:lnTo>
                  <a:pt x="626" y="102"/>
                </a:lnTo>
                <a:lnTo>
                  <a:pt x="624" y="110"/>
                </a:lnTo>
                <a:lnTo>
                  <a:pt x="622" y="124"/>
                </a:lnTo>
                <a:lnTo>
                  <a:pt x="618" y="130"/>
                </a:lnTo>
                <a:lnTo>
                  <a:pt x="614" y="136"/>
                </a:lnTo>
                <a:lnTo>
                  <a:pt x="608" y="140"/>
                </a:lnTo>
                <a:lnTo>
                  <a:pt x="600" y="142"/>
                </a:lnTo>
                <a:lnTo>
                  <a:pt x="596" y="140"/>
                </a:lnTo>
                <a:lnTo>
                  <a:pt x="594" y="138"/>
                </a:lnTo>
                <a:lnTo>
                  <a:pt x="592" y="136"/>
                </a:lnTo>
                <a:lnTo>
                  <a:pt x="594" y="130"/>
                </a:lnTo>
                <a:lnTo>
                  <a:pt x="596" y="122"/>
                </a:lnTo>
                <a:lnTo>
                  <a:pt x="602" y="108"/>
                </a:lnTo>
                <a:lnTo>
                  <a:pt x="610" y="96"/>
                </a:lnTo>
                <a:lnTo>
                  <a:pt x="618" y="86"/>
                </a:lnTo>
                <a:lnTo>
                  <a:pt x="618" y="82"/>
                </a:lnTo>
                <a:lnTo>
                  <a:pt x="620" y="78"/>
                </a:lnTo>
                <a:lnTo>
                  <a:pt x="628" y="70"/>
                </a:lnTo>
                <a:lnTo>
                  <a:pt x="638" y="64"/>
                </a:lnTo>
                <a:lnTo>
                  <a:pt x="646" y="62"/>
                </a:lnTo>
                <a:lnTo>
                  <a:pt x="666" y="62"/>
                </a:lnTo>
                <a:lnTo>
                  <a:pt x="670" y="60"/>
                </a:lnTo>
                <a:lnTo>
                  <a:pt x="674" y="60"/>
                </a:lnTo>
                <a:lnTo>
                  <a:pt x="682" y="54"/>
                </a:lnTo>
                <a:lnTo>
                  <a:pt x="672" y="52"/>
                </a:lnTo>
                <a:lnTo>
                  <a:pt x="664" y="52"/>
                </a:lnTo>
                <a:lnTo>
                  <a:pt x="658" y="52"/>
                </a:lnTo>
                <a:lnTo>
                  <a:pt x="652" y="50"/>
                </a:lnTo>
                <a:lnTo>
                  <a:pt x="640" y="48"/>
                </a:lnTo>
                <a:lnTo>
                  <a:pt x="636" y="46"/>
                </a:lnTo>
                <a:lnTo>
                  <a:pt x="634" y="42"/>
                </a:lnTo>
                <a:lnTo>
                  <a:pt x="634" y="38"/>
                </a:lnTo>
                <a:lnTo>
                  <a:pt x="628" y="38"/>
                </a:lnTo>
                <a:lnTo>
                  <a:pt x="626" y="38"/>
                </a:lnTo>
                <a:lnTo>
                  <a:pt x="624" y="36"/>
                </a:lnTo>
                <a:lnTo>
                  <a:pt x="630" y="32"/>
                </a:lnTo>
                <a:lnTo>
                  <a:pt x="606" y="40"/>
                </a:lnTo>
                <a:lnTo>
                  <a:pt x="592" y="42"/>
                </a:lnTo>
                <a:lnTo>
                  <a:pt x="580" y="44"/>
                </a:lnTo>
                <a:lnTo>
                  <a:pt x="576" y="44"/>
                </a:lnTo>
                <a:lnTo>
                  <a:pt x="572" y="44"/>
                </a:lnTo>
                <a:lnTo>
                  <a:pt x="568" y="42"/>
                </a:lnTo>
                <a:lnTo>
                  <a:pt x="576" y="36"/>
                </a:lnTo>
                <a:lnTo>
                  <a:pt x="584" y="32"/>
                </a:lnTo>
                <a:lnTo>
                  <a:pt x="594" y="28"/>
                </a:lnTo>
                <a:lnTo>
                  <a:pt x="604" y="22"/>
                </a:lnTo>
                <a:lnTo>
                  <a:pt x="590" y="20"/>
                </a:lnTo>
                <a:lnTo>
                  <a:pt x="580" y="16"/>
                </a:lnTo>
                <a:lnTo>
                  <a:pt x="580" y="18"/>
                </a:lnTo>
                <a:lnTo>
                  <a:pt x="574" y="16"/>
                </a:lnTo>
                <a:lnTo>
                  <a:pt x="568" y="14"/>
                </a:lnTo>
                <a:lnTo>
                  <a:pt x="560" y="14"/>
                </a:lnTo>
                <a:lnTo>
                  <a:pt x="554" y="12"/>
                </a:lnTo>
                <a:lnTo>
                  <a:pt x="548" y="10"/>
                </a:lnTo>
                <a:lnTo>
                  <a:pt x="544" y="6"/>
                </a:lnTo>
                <a:lnTo>
                  <a:pt x="544" y="0"/>
                </a:lnTo>
                <a:lnTo>
                  <a:pt x="120" y="0"/>
                </a:lnTo>
                <a:lnTo>
                  <a:pt x="118" y="6"/>
                </a:lnTo>
                <a:lnTo>
                  <a:pt x="114" y="14"/>
                </a:lnTo>
                <a:lnTo>
                  <a:pt x="112" y="22"/>
                </a:lnTo>
                <a:lnTo>
                  <a:pt x="108" y="24"/>
                </a:lnTo>
                <a:lnTo>
                  <a:pt x="104" y="26"/>
                </a:lnTo>
                <a:lnTo>
                  <a:pt x="102" y="22"/>
                </a:lnTo>
                <a:lnTo>
                  <a:pt x="100" y="20"/>
                </a:lnTo>
                <a:lnTo>
                  <a:pt x="88" y="16"/>
                </a:lnTo>
                <a:lnTo>
                  <a:pt x="84" y="28"/>
                </a:lnTo>
                <a:lnTo>
                  <a:pt x="70" y="54"/>
                </a:lnTo>
                <a:lnTo>
                  <a:pt x="52" y="84"/>
                </a:lnTo>
                <a:lnTo>
                  <a:pt x="44" y="96"/>
                </a:lnTo>
                <a:lnTo>
                  <a:pt x="34" y="104"/>
                </a:lnTo>
                <a:lnTo>
                  <a:pt x="28" y="112"/>
                </a:lnTo>
                <a:lnTo>
                  <a:pt x="22" y="122"/>
                </a:lnTo>
                <a:lnTo>
                  <a:pt x="16" y="134"/>
                </a:lnTo>
                <a:lnTo>
                  <a:pt x="14" y="146"/>
                </a:lnTo>
                <a:lnTo>
                  <a:pt x="10" y="156"/>
                </a:lnTo>
                <a:lnTo>
                  <a:pt x="2" y="168"/>
                </a:lnTo>
                <a:lnTo>
                  <a:pt x="2" y="172"/>
                </a:lnTo>
                <a:lnTo>
                  <a:pt x="2" y="178"/>
                </a:lnTo>
                <a:lnTo>
                  <a:pt x="2" y="182"/>
                </a:lnTo>
                <a:lnTo>
                  <a:pt x="0" y="184"/>
                </a:lnTo>
                <a:lnTo>
                  <a:pt x="0" y="186"/>
                </a:lnTo>
                <a:lnTo>
                  <a:pt x="0" y="190"/>
                </a:lnTo>
                <a:lnTo>
                  <a:pt x="2" y="202"/>
                </a:lnTo>
                <a:lnTo>
                  <a:pt x="4" y="212"/>
                </a:lnTo>
                <a:lnTo>
                  <a:pt x="8" y="210"/>
                </a:lnTo>
                <a:lnTo>
                  <a:pt x="12" y="208"/>
                </a:lnTo>
                <a:lnTo>
                  <a:pt x="20" y="210"/>
                </a:lnTo>
                <a:lnTo>
                  <a:pt x="12" y="210"/>
                </a:lnTo>
                <a:lnTo>
                  <a:pt x="10" y="212"/>
                </a:lnTo>
                <a:lnTo>
                  <a:pt x="8" y="214"/>
                </a:lnTo>
                <a:lnTo>
                  <a:pt x="10" y="218"/>
                </a:lnTo>
                <a:lnTo>
                  <a:pt x="4" y="216"/>
                </a:lnTo>
                <a:lnTo>
                  <a:pt x="2" y="220"/>
                </a:lnTo>
                <a:lnTo>
                  <a:pt x="4" y="228"/>
                </a:lnTo>
                <a:lnTo>
                  <a:pt x="6" y="230"/>
                </a:lnTo>
                <a:lnTo>
                  <a:pt x="8" y="232"/>
                </a:lnTo>
                <a:lnTo>
                  <a:pt x="8" y="236"/>
                </a:lnTo>
                <a:lnTo>
                  <a:pt x="8" y="238"/>
                </a:lnTo>
                <a:lnTo>
                  <a:pt x="6" y="24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 name="Freeform 5"/>
          <p:cNvSpPr>
            <a:spLocks/>
          </p:cNvSpPr>
          <p:nvPr userDrawn="1"/>
        </p:nvSpPr>
        <p:spPr bwMode="auto">
          <a:xfrm>
            <a:off x="684213" y="2155727"/>
            <a:ext cx="730250" cy="428625"/>
          </a:xfrm>
          <a:custGeom>
            <a:avLst/>
            <a:gdLst>
              <a:gd name="T0" fmla="*/ 2147483647 w 460"/>
              <a:gd name="T1" fmla="*/ 2147483647 h 360"/>
              <a:gd name="T2" fmla="*/ 2147483647 w 460"/>
              <a:gd name="T3" fmla="*/ 2147483647 h 360"/>
              <a:gd name="T4" fmla="*/ 2147483647 w 460"/>
              <a:gd name="T5" fmla="*/ 2147483647 h 360"/>
              <a:gd name="T6" fmla="*/ 2147483647 w 460"/>
              <a:gd name="T7" fmla="*/ 2147483647 h 360"/>
              <a:gd name="T8" fmla="*/ 2147483647 w 460"/>
              <a:gd name="T9" fmla="*/ 2147483647 h 360"/>
              <a:gd name="T10" fmla="*/ 2147483647 w 460"/>
              <a:gd name="T11" fmla="*/ 2147483647 h 360"/>
              <a:gd name="T12" fmla="*/ 2147483647 w 460"/>
              <a:gd name="T13" fmla="*/ 2147483647 h 360"/>
              <a:gd name="T14" fmla="*/ 2147483647 w 460"/>
              <a:gd name="T15" fmla="*/ 2147483647 h 360"/>
              <a:gd name="T16" fmla="*/ 2147483647 w 460"/>
              <a:gd name="T17" fmla="*/ 2147483647 h 360"/>
              <a:gd name="T18" fmla="*/ 2147483647 w 460"/>
              <a:gd name="T19" fmla="*/ 2147483647 h 360"/>
              <a:gd name="T20" fmla="*/ 2147483647 w 460"/>
              <a:gd name="T21" fmla="*/ 2147483647 h 360"/>
              <a:gd name="T22" fmla="*/ 2147483647 w 460"/>
              <a:gd name="T23" fmla="*/ 2147483647 h 360"/>
              <a:gd name="T24" fmla="*/ 2147483647 w 460"/>
              <a:gd name="T25" fmla="*/ 2147483647 h 360"/>
              <a:gd name="T26" fmla="*/ 2147483647 w 460"/>
              <a:gd name="T27" fmla="*/ 2147483647 h 360"/>
              <a:gd name="T28" fmla="*/ 2147483647 w 460"/>
              <a:gd name="T29" fmla="*/ 2147483647 h 360"/>
              <a:gd name="T30" fmla="*/ 2147483647 w 460"/>
              <a:gd name="T31" fmla="*/ 2147483647 h 360"/>
              <a:gd name="T32" fmla="*/ 2147483647 w 460"/>
              <a:gd name="T33" fmla="*/ 0 h 360"/>
              <a:gd name="T34" fmla="*/ 2147483647 w 460"/>
              <a:gd name="T35" fmla="*/ 2147483647 h 360"/>
              <a:gd name="T36" fmla="*/ 2147483647 w 460"/>
              <a:gd name="T37" fmla="*/ 2147483647 h 360"/>
              <a:gd name="T38" fmla="*/ 2147483647 w 460"/>
              <a:gd name="T39" fmla="*/ 2147483647 h 360"/>
              <a:gd name="T40" fmla="*/ 2147483647 w 460"/>
              <a:gd name="T41" fmla="*/ 2147483647 h 360"/>
              <a:gd name="T42" fmla="*/ 2147483647 w 460"/>
              <a:gd name="T43" fmla="*/ 2147483647 h 360"/>
              <a:gd name="T44" fmla="*/ 2147483647 w 460"/>
              <a:gd name="T45" fmla="*/ 2147483647 h 360"/>
              <a:gd name="T46" fmla="*/ 2147483647 w 460"/>
              <a:gd name="T47" fmla="*/ 2147483647 h 360"/>
              <a:gd name="T48" fmla="*/ 2147483647 w 460"/>
              <a:gd name="T49" fmla="*/ 2147483647 h 360"/>
              <a:gd name="T50" fmla="*/ 2147483647 w 460"/>
              <a:gd name="T51" fmla="*/ 2147483647 h 360"/>
              <a:gd name="T52" fmla="*/ 2147483647 w 460"/>
              <a:gd name="T53" fmla="*/ 2147483647 h 360"/>
              <a:gd name="T54" fmla="*/ 2147483647 w 460"/>
              <a:gd name="T55" fmla="*/ 2147483647 h 360"/>
              <a:gd name="T56" fmla="*/ 2147483647 w 460"/>
              <a:gd name="T57" fmla="*/ 2147483647 h 360"/>
              <a:gd name="T58" fmla="*/ 2147483647 w 460"/>
              <a:gd name="T59" fmla="*/ 2147483647 h 360"/>
              <a:gd name="T60" fmla="*/ 2147483647 w 460"/>
              <a:gd name="T61" fmla="*/ 2147483647 h 360"/>
              <a:gd name="T62" fmla="*/ 2147483647 w 460"/>
              <a:gd name="T63" fmla="*/ 2147483647 h 360"/>
              <a:gd name="T64" fmla="*/ 2147483647 w 460"/>
              <a:gd name="T65" fmla="*/ 2147483647 h 360"/>
              <a:gd name="T66" fmla="*/ 2147483647 w 460"/>
              <a:gd name="T67" fmla="*/ 2147483647 h 360"/>
              <a:gd name="T68" fmla="*/ 2147483647 w 460"/>
              <a:gd name="T69" fmla="*/ 2147483647 h 360"/>
              <a:gd name="T70" fmla="*/ 2147483647 w 460"/>
              <a:gd name="T71" fmla="*/ 2147483647 h 360"/>
              <a:gd name="T72" fmla="*/ 2147483647 w 460"/>
              <a:gd name="T73" fmla="*/ 2147483647 h 360"/>
              <a:gd name="T74" fmla="*/ 2147483647 w 460"/>
              <a:gd name="T75" fmla="*/ 2147483647 h 360"/>
              <a:gd name="T76" fmla="*/ 2147483647 w 460"/>
              <a:gd name="T77" fmla="*/ 2147483647 h 360"/>
              <a:gd name="T78" fmla="*/ 2147483647 w 460"/>
              <a:gd name="T79" fmla="*/ 2147483647 h 360"/>
              <a:gd name="T80" fmla="*/ 2147483647 w 460"/>
              <a:gd name="T81" fmla="*/ 2147483647 h 360"/>
              <a:gd name="T82" fmla="*/ 2147483647 w 460"/>
              <a:gd name="T83" fmla="*/ 2147483647 h 360"/>
              <a:gd name="T84" fmla="*/ 2147483647 w 460"/>
              <a:gd name="T85" fmla="*/ 2147483647 h 360"/>
              <a:gd name="T86" fmla="*/ 2147483647 w 460"/>
              <a:gd name="T87" fmla="*/ 2147483647 h 360"/>
              <a:gd name="T88" fmla="*/ 2147483647 w 460"/>
              <a:gd name="T89" fmla="*/ 2147483647 h 360"/>
              <a:gd name="T90" fmla="*/ 2147483647 w 460"/>
              <a:gd name="T91" fmla="*/ 2147483647 h 360"/>
              <a:gd name="T92" fmla="*/ 2147483647 w 460"/>
              <a:gd name="T93" fmla="*/ 2147483647 h 360"/>
              <a:gd name="T94" fmla="*/ 2147483647 w 460"/>
              <a:gd name="T95" fmla="*/ 2147483647 h 360"/>
              <a:gd name="T96" fmla="*/ 2147483647 w 460"/>
              <a:gd name="T97" fmla="*/ 2147483647 h 360"/>
              <a:gd name="T98" fmla="*/ 2147483647 w 460"/>
              <a:gd name="T99" fmla="*/ 2147483647 h 360"/>
              <a:gd name="T100" fmla="*/ 2147483647 w 460"/>
              <a:gd name="T101" fmla="*/ 2147483647 h 360"/>
              <a:gd name="T102" fmla="*/ 2147483647 w 460"/>
              <a:gd name="T103" fmla="*/ 2147483647 h 360"/>
              <a:gd name="T104" fmla="*/ 2147483647 w 460"/>
              <a:gd name="T105" fmla="*/ 2147483647 h 360"/>
              <a:gd name="T106" fmla="*/ 2147483647 w 460"/>
              <a:gd name="T107" fmla="*/ 2147483647 h 360"/>
              <a:gd name="T108" fmla="*/ 2147483647 w 460"/>
              <a:gd name="T109" fmla="*/ 2147483647 h 360"/>
              <a:gd name="T110" fmla="*/ 2147483647 w 460"/>
              <a:gd name="T111" fmla="*/ 2147483647 h 3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0"/>
              <a:gd name="T169" fmla="*/ 0 h 360"/>
              <a:gd name="T170" fmla="*/ 460 w 460"/>
              <a:gd name="T171" fmla="*/ 360 h 3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0" h="360">
                <a:moveTo>
                  <a:pt x="430" y="292"/>
                </a:moveTo>
                <a:lnTo>
                  <a:pt x="434" y="288"/>
                </a:lnTo>
                <a:lnTo>
                  <a:pt x="436" y="280"/>
                </a:lnTo>
                <a:lnTo>
                  <a:pt x="442" y="266"/>
                </a:lnTo>
                <a:lnTo>
                  <a:pt x="446" y="250"/>
                </a:lnTo>
                <a:lnTo>
                  <a:pt x="448" y="244"/>
                </a:lnTo>
                <a:lnTo>
                  <a:pt x="452" y="238"/>
                </a:lnTo>
                <a:lnTo>
                  <a:pt x="460" y="224"/>
                </a:lnTo>
                <a:lnTo>
                  <a:pt x="458" y="220"/>
                </a:lnTo>
                <a:lnTo>
                  <a:pt x="458" y="216"/>
                </a:lnTo>
                <a:lnTo>
                  <a:pt x="454" y="216"/>
                </a:lnTo>
                <a:lnTo>
                  <a:pt x="440" y="216"/>
                </a:lnTo>
                <a:lnTo>
                  <a:pt x="422" y="218"/>
                </a:lnTo>
                <a:lnTo>
                  <a:pt x="406" y="222"/>
                </a:lnTo>
                <a:lnTo>
                  <a:pt x="400" y="226"/>
                </a:lnTo>
                <a:lnTo>
                  <a:pt x="396" y="230"/>
                </a:lnTo>
                <a:lnTo>
                  <a:pt x="390" y="240"/>
                </a:lnTo>
                <a:lnTo>
                  <a:pt x="384" y="250"/>
                </a:lnTo>
                <a:lnTo>
                  <a:pt x="378" y="262"/>
                </a:lnTo>
                <a:lnTo>
                  <a:pt x="372" y="272"/>
                </a:lnTo>
                <a:lnTo>
                  <a:pt x="358" y="274"/>
                </a:lnTo>
                <a:lnTo>
                  <a:pt x="344" y="278"/>
                </a:lnTo>
                <a:lnTo>
                  <a:pt x="332" y="280"/>
                </a:lnTo>
                <a:lnTo>
                  <a:pt x="320" y="282"/>
                </a:lnTo>
                <a:lnTo>
                  <a:pt x="310" y="280"/>
                </a:lnTo>
                <a:lnTo>
                  <a:pt x="300" y="274"/>
                </a:lnTo>
                <a:lnTo>
                  <a:pt x="292" y="266"/>
                </a:lnTo>
                <a:lnTo>
                  <a:pt x="286" y="254"/>
                </a:lnTo>
                <a:lnTo>
                  <a:pt x="280" y="242"/>
                </a:lnTo>
                <a:lnTo>
                  <a:pt x="276" y="230"/>
                </a:lnTo>
                <a:lnTo>
                  <a:pt x="274" y="218"/>
                </a:lnTo>
                <a:lnTo>
                  <a:pt x="274" y="208"/>
                </a:lnTo>
                <a:lnTo>
                  <a:pt x="276" y="190"/>
                </a:lnTo>
                <a:lnTo>
                  <a:pt x="280" y="170"/>
                </a:lnTo>
                <a:lnTo>
                  <a:pt x="288" y="152"/>
                </a:lnTo>
                <a:lnTo>
                  <a:pt x="296" y="136"/>
                </a:lnTo>
                <a:lnTo>
                  <a:pt x="276" y="130"/>
                </a:lnTo>
                <a:lnTo>
                  <a:pt x="266" y="124"/>
                </a:lnTo>
                <a:lnTo>
                  <a:pt x="262" y="122"/>
                </a:lnTo>
                <a:lnTo>
                  <a:pt x="260" y="118"/>
                </a:lnTo>
                <a:lnTo>
                  <a:pt x="258" y="100"/>
                </a:lnTo>
                <a:lnTo>
                  <a:pt x="254" y="80"/>
                </a:lnTo>
                <a:lnTo>
                  <a:pt x="250" y="72"/>
                </a:lnTo>
                <a:lnTo>
                  <a:pt x="246" y="64"/>
                </a:lnTo>
                <a:lnTo>
                  <a:pt x="240" y="60"/>
                </a:lnTo>
                <a:lnTo>
                  <a:pt x="232" y="58"/>
                </a:lnTo>
                <a:lnTo>
                  <a:pt x="226" y="60"/>
                </a:lnTo>
                <a:lnTo>
                  <a:pt x="224" y="60"/>
                </a:lnTo>
                <a:lnTo>
                  <a:pt x="218" y="66"/>
                </a:lnTo>
                <a:lnTo>
                  <a:pt x="212" y="70"/>
                </a:lnTo>
                <a:lnTo>
                  <a:pt x="206" y="72"/>
                </a:lnTo>
                <a:lnTo>
                  <a:pt x="202" y="72"/>
                </a:lnTo>
                <a:lnTo>
                  <a:pt x="198" y="70"/>
                </a:lnTo>
                <a:lnTo>
                  <a:pt x="194" y="66"/>
                </a:lnTo>
                <a:lnTo>
                  <a:pt x="192" y="62"/>
                </a:lnTo>
                <a:lnTo>
                  <a:pt x="186" y="40"/>
                </a:lnTo>
                <a:lnTo>
                  <a:pt x="182" y="36"/>
                </a:lnTo>
                <a:lnTo>
                  <a:pt x="178" y="32"/>
                </a:lnTo>
                <a:lnTo>
                  <a:pt x="172" y="26"/>
                </a:lnTo>
                <a:lnTo>
                  <a:pt x="170" y="18"/>
                </a:lnTo>
                <a:lnTo>
                  <a:pt x="164" y="20"/>
                </a:lnTo>
                <a:lnTo>
                  <a:pt x="158" y="20"/>
                </a:lnTo>
                <a:lnTo>
                  <a:pt x="142" y="18"/>
                </a:lnTo>
                <a:lnTo>
                  <a:pt x="138" y="28"/>
                </a:lnTo>
                <a:lnTo>
                  <a:pt x="84" y="28"/>
                </a:lnTo>
                <a:lnTo>
                  <a:pt x="36" y="2"/>
                </a:lnTo>
                <a:lnTo>
                  <a:pt x="30" y="0"/>
                </a:lnTo>
                <a:lnTo>
                  <a:pt x="22" y="0"/>
                </a:lnTo>
                <a:lnTo>
                  <a:pt x="0" y="2"/>
                </a:lnTo>
                <a:lnTo>
                  <a:pt x="0" y="8"/>
                </a:lnTo>
                <a:lnTo>
                  <a:pt x="0" y="12"/>
                </a:lnTo>
                <a:lnTo>
                  <a:pt x="2" y="14"/>
                </a:lnTo>
                <a:lnTo>
                  <a:pt x="2" y="38"/>
                </a:lnTo>
                <a:lnTo>
                  <a:pt x="2" y="40"/>
                </a:lnTo>
                <a:lnTo>
                  <a:pt x="2" y="44"/>
                </a:lnTo>
                <a:lnTo>
                  <a:pt x="4" y="50"/>
                </a:lnTo>
                <a:lnTo>
                  <a:pt x="4" y="56"/>
                </a:lnTo>
                <a:lnTo>
                  <a:pt x="8" y="60"/>
                </a:lnTo>
                <a:lnTo>
                  <a:pt x="14" y="66"/>
                </a:lnTo>
                <a:lnTo>
                  <a:pt x="22" y="74"/>
                </a:lnTo>
                <a:lnTo>
                  <a:pt x="24" y="78"/>
                </a:lnTo>
                <a:lnTo>
                  <a:pt x="24" y="82"/>
                </a:lnTo>
                <a:lnTo>
                  <a:pt x="22" y="88"/>
                </a:lnTo>
                <a:lnTo>
                  <a:pt x="16" y="90"/>
                </a:lnTo>
                <a:lnTo>
                  <a:pt x="12" y="94"/>
                </a:lnTo>
                <a:lnTo>
                  <a:pt x="8" y="98"/>
                </a:lnTo>
                <a:lnTo>
                  <a:pt x="8" y="102"/>
                </a:lnTo>
                <a:lnTo>
                  <a:pt x="12" y="108"/>
                </a:lnTo>
                <a:lnTo>
                  <a:pt x="18" y="114"/>
                </a:lnTo>
                <a:lnTo>
                  <a:pt x="26" y="118"/>
                </a:lnTo>
                <a:lnTo>
                  <a:pt x="34" y="120"/>
                </a:lnTo>
                <a:lnTo>
                  <a:pt x="36" y="126"/>
                </a:lnTo>
                <a:lnTo>
                  <a:pt x="40" y="128"/>
                </a:lnTo>
                <a:lnTo>
                  <a:pt x="42" y="132"/>
                </a:lnTo>
                <a:lnTo>
                  <a:pt x="44" y="138"/>
                </a:lnTo>
                <a:lnTo>
                  <a:pt x="44" y="142"/>
                </a:lnTo>
                <a:lnTo>
                  <a:pt x="42" y="146"/>
                </a:lnTo>
                <a:lnTo>
                  <a:pt x="40" y="150"/>
                </a:lnTo>
                <a:lnTo>
                  <a:pt x="40" y="154"/>
                </a:lnTo>
                <a:lnTo>
                  <a:pt x="40" y="158"/>
                </a:lnTo>
                <a:lnTo>
                  <a:pt x="42" y="160"/>
                </a:lnTo>
                <a:lnTo>
                  <a:pt x="46" y="164"/>
                </a:lnTo>
                <a:lnTo>
                  <a:pt x="52" y="168"/>
                </a:lnTo>
                <a:lnTo>
                  <a:pt x="58" y="174"/>
                </a:lnTo>
                <a:lnTo>
                  <a:pt x="70" y="194"/>
                </a:lnTo>
                <a:lnTo>
                  <a:pt x="74" y="192"/>
                </a:lnTo>
                <a:lnTo>
                  <a:pt x="78" y="190"/>
                </a:lnTo>
                <a:lnTo>
                  <a:pt x="80" y="188"/>
                </a:lnTo>
                <a:lnTo>
                  <a:pt x="82" y="184"/>
                </a:lnTo>
                <a:lnTo>
                  <a:pt x="80" y="176"/>
                </a:lnTo>
                <a:lnTo>
                  <a:pt x="74" y="168"/>
                </a:lnTo>
                <a:lnTo>
                  <a:pt x="70" y="162"/>
                </a:lnTo>
                <a:lnTo>
                  <a:pt x="64" y="156"/>
                </a:lnTo>
                <a:lnTo>
                  <a:pt x="66" y="152"/>
                </a:lnTo>
                <a:lnTo>
                  <a:pt x="64" y="148"/>
                </a:lnTo>
                <a:lnTo>
                  <a:pt x="60" y="136"/>
                </a:lnTo>
                <a:lnTo>
                  <a:pt x="58" y="124"/>
                </a:lnTo>
                <a:lnTo>
                  <a:pt x="54" y="114"/>
                </a:lnTo>
                <a:lnTo>
                  <a:pt x="52" y="112"/>
                </a:lnTo>
                <a:lnTo>
                  <a:pt x="50" y="110"/>
                </a:lnTo>
                <a:lnTo>
                  <a:pt x="50" y="108"/>
                </a:lnTo>
                <a:lnTo>
                  <a:pt x="48" y="96"/>
                </a:lnTo>
                <a:lnTo>
                  <a:pt x="46" y="86"/>
                </a:lnTo>
                <a:lnTo>
                  <a:pt x="38" y="66"/>
                </a:lnTo>
                <a:lnTo>
                  <a:pt x="36" y="64"/>
                </a:lnTo>
                <a:lnTo>
                  <a:pt x="36" y="62"/>
                </a:lnTo>
                <a:lnTo>
                  <a:pt x="34" y="60"/>
                </a:lnTo>
                <a:lnTo>
                  <a:pt x="32" y="60"/>
                </a:lnTo>
                <a:lnTo>
                  <a:pt x="30" y="58"/>
                </a:lnTo>
                <a:lnTo>
                  <a:pt x="28" y="50"/>
                </a:lnTo>
                <a:lnTo>
                  <a:pt x="30" y="32"/>
                </a:lnTo>
                <a:lnTo>
                  <a:pt x="32" y="24"/>
                </a:lnTo>
                <a:lnTo>
                  <a:pt x="32" y="22"/>
                </a:lnTo>
                <a:lnTo>
                  <a:pt x="34" y="20"/>
                </a:lnTo>
                <a:lnTo>
                  <a:pt x="40" y="22"/>
                </a:lnTo>
                <a:lnTo>
                  <a:pt x="46" y="24"/>
                </a:lnTo>
                <a:lnTo>
                  <a:pt x="50" y="28"/>
                </a:lnTo>
                <a:lnTo>
                  <a:pt x="52" y="34"/>
                </a:lnTo>
                <a:lnTo>
                  <a:pt x="56" y="46"/>
                </a:lnTo>
                <a:lnTo>
                  <a:pt x="58" y="58"/>
                </a:lnTo>
                <a:lnTo>
                  <a:pt x="58" y="62"/>
                </a:lnTo>
                <a:lnTo>
                  <a:pt x="56" y="68"/>
                </a:lnTo>
                <a:lnTo>
                  <a:pt x="54" y="74"/>
                </a:lnTo>
                <a:lnTo>
                  <a:pt x="54" y="76"/>
                </a:lnTo>
                <a:lnTo>
                  <a:pt x="56" y="78"/>
                </a:lnTo>
                <a:lnTo>
                  <a:pt x="62" y="78"/>
                </a:lnTo>
                <a:lnTo>
                  <a:pt x="62" y="84"/>
                </a:lnTo>
                <a:lnTo>
                  <a:pt x="66" y="90"/>
                </a:lnTo>
                <a:lnTo>
                  <a:pt x="70" y="94"/>
                </a:lnTo>
                <a:lnTo>
                  <a:pt x="74" y="94"/>
                </a:lnTo>
                <a:lnTo>
                  <a:pt x="78" y="106"/>
                </a:lnTo>
                <a:lnTo>
                  <a:pt x="82" y="112"/>
                </a:lnTo>
                <a:lnTo>
                  <a:pt x="86" y="118"/>
                </a:lnTo>
                <a:lnTo>
                  <a:pt x="90" y="120"/>
                </a:lnTo>
                <a:lnTo>
                  <a:pt x="92" y="122"/>
                </a:lnTo>
                <a:lnTo>
                  <a:pt x="94" y="124"/>
                </a:lnTo>
                <a:lnTo>
                  <a:pt x="92" y="128"/>
                </a:lnTo>
                <a:lnTo>
                  <a:pt x="90" y="134"/>
                </a:lnTo>
                <a:lnTo>
                  <a:pt x="92" y="140"/>
                </a:lnTo>
                <a:lnTo>
                  <a:pt x="98" y="150"/>
                </a:lnTo>
                <a:lnTo>
                  <a:pt x="112" y="164"/>
                </a:lnTo>
                <a:lnTo>
                  <a:pt x="120" y="172"/>
                </a:lnTo>
                <a:lnTo>
                  <a:pt x="126" y="180"/>
                </a:lnTo>
                <a:lnTo>
                  <a:pt x="132" y="190"/>
                </a:lnTo>
                <a:lnTo>
                  <a:pt x="140" y="200"/>
                </a:lnTo>
                <a:lnTo>
                  <a:pt x="140" y="216"/>
                </a:lnTo>
                <a:lnTo>
                  <a:pt x="142" y="220"/>
                </a:lnTo>
                <a:lnTo>
                  <a:pt x="142" y="224"/>
                </a:lnTo>
                <a:lnTo>
                  <a:pt x="142" y="230"/>
                </a:lnTo>
                <a:lnTo>
                  <a:pt x="140" y="234"/>
                </a:lnTo>
                <a:lnTo>
                  <a:pt x="138" y="234"/>
                </a:lnTo>
                <a:lnTo>
                  <a:pt x="138" y="236"/>
                </a:lnTo>
                <a:lnTo>
                  <a:pt x="138" y="242"/>
                </a:lnTo>
                <a:lnTo>
                  <a:pt x="134" y="242"/>
                </a:lnTo>
                <a:lnTo>
                  <a:pt x="134" y="248"/>
                </a:lnTo>
                <a:lnTo>
                  <a:pt x="136" y="254"/>
                </a:lnTo>
                <a:lnTo>
                  <a:pt x="140" y="260"/>
                </a:lnTo>
                <a:lnTo>
                  <a:pt x="148" y="268"/>
                </a:lnTo>
                <a:lnTo>
                  <a:pt x="158" y="274"/>
                </a:lnTo>
                <a:lnTo>
                  <a:pt x="162" y="280"/>
                </a:lnTo>
                <a:lnTo>
                  <a:pt x="166" y="284"/>
                </a:lnTo>
                <a:lnTo>
                  <a:pt x="170" y="288"/>
                </a:lnTo>
                <a:lnTo>
                  <a:pt x="178" y="288"/>
                </a:lnTo>
                <a:lnTo>
                  <a:pt x="186" y="290"/>
                </a:lnTo>
                <a:lnTo>
                  <a:pt x="192" y="294"/>
                </a:lnTo>
                <a:lnTo>
                  <a:pt x="204" y="304"/>
                </a:lnTo>
                <a:lnTo>
                  <a:pt x="212" y="310"/>
                </a:lnTo>
                <a:lnTo>
                  <a:pt x="220" y="314"/>
                </a:lnTo>
                <a:lnTo>
                  <a:pt x="234" y="320"/>
                </a:lnTo>
                <a:lnTo>
                  <a:pt x="250" y="328"/>
                </a:lnTo>
                <a:lnTo>
                  <a:pt x="264" y="334"/>
                </a:lnTo>
                <a:lnTo>
                  <a:pt x="272" y="336"/>
                </a:lnTo>
                <a:lnTo>
                  <a:pt x="280" y="336"/>
                </a:lnTo>
                <a:lnTo>
                  <a:pt x="286" y="336"/>
                </a:lnTo>
                <a:lnTo>
                  <a:pt x="294" y="330"/>
                </a:lnTo>
                <a:lnTo>
                  <a:pt x="300" y="326"/>
                </a:lnTo>
                <a:lnTo>
                  <a:pt x="306" y="324"/>
                </a:lnTo>
                <a:lnTo>
                  <a:pt x="312" y="326"/>
                </a:lnTo>
                <a:lnTo>
                  <a:pt x="318" y="328"/>
                </a:lnTo>
                <a:lnTo>
                  <a:pt x="328" y="334"/>
                </a:lnTo>
                <a:lnTo>
                  <a:pt x="336" y="342"/>
                </a:lnTo>
                <a:lnTo>
                  <a:pt x="342" y="350"/>
                </a:lnTo>
                <a:lnTo>
                  <a:pt x="348" y="360"/>
                </a:lnTo>
                <a:lnTo>
                  <a:pt x="352" y="346"/>
                </a:lnTo>
                <a:lnTo>
                  <a:pt x="354" y="338"/>
                </a:lnTo>
                <a:lnTo>
                  <a:pt x="358" y="334"/>
                </a:lnTo>
                <a:lnTo>
                  <a:pt x="380" y="334"/>
                </a:lnTo>
                <a:lnTo>
                  <a:pt x="380" y="328"/>
                </a:lnTo>
                <a:lnTo>
                  <a:pt x="378" y="322"/>
                </a:lnTo>
                <a:lnTo>
                  <a:pt x="374" y="320"/>
                </a:lnTo>
                <a:lnTo>
                  <a:pt x="372" y="316"/>
                </a:lnTo>
                <a:lnTo>
                  <a:pt x="370" y="312"/>
                </a:lnTo>
                <a:lnTo>
                  <a:pt x="374" y="304"/>
                </a:lnTo>
                <a:lnTo>
                  <a:pt x="378" y="300"/>
                </a:lnTo>
                <a:lnTo>
                  <a:pt x="382" y="298"/>
                </a:lnTo>
                <a:lnTo>
                  <a:pt x="408" y="298"/>
                </a:lnTo>
                <a:lnTo>
                  <a:pt x="412" y="298"/>
                </a:lnTo>
                <a:lnTo>
                  <a:pt x="414" y="296"/>
                </a:lnTo>
                <a:lnTo>
                  <a:pt x="416" y="292"/>
                </a:lnTo>
                <a:lnTo>
                  <a:pt x="418" y="288"/>
                </a:lnTo>
                <a:lnTo>
                  <a:pt x="420" y="286"/>
                </a:lnTo>
                <a:lnTo>
                  <a:pt x="424" y="286"/>
                </a:lnTo>
                <a:lnTo>
                  <a:pt x="426" y="286"/>
                </a:lnTo>
                <a:lnTo>
                  <a:pt x="428" y="288"/>
                </a:lnTo>
                <a:lnTo>
                  <a:pt x="428" y="292"/>
                </a:lnTo>
                <a:lnTo>
                  <a:pt x="430" y="292"/>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endParaRPr>
          </a:p>
        </p:txBody>
      </p:sp>
      <p:grpSp>
        <p:nvGrpSpPr>
          <p:cNvPr id="6" name="Group 6"/>
          <p:cNvGrpSpPr>
            <a:grpSpLocks/>
          </p:cNvGrpSpPr>
          <p:nvPr userDrawn="1"/>
        </p:nvGrpSpPr>
        <p:grpSpPr bwMode="auto">
          <a:xfrm>
            <a:off x="646114" y="1095855"/>
            <a:ext cx="2098675" cy="835819"/>
            <a:chOff x="590" y="605"/>
            <a:chExt cx="1322" cy="702"/>
          </a:xfrm>
          <a:solidFill>
            <a:schemeClr val="accent2">
              <a:lumMod val="40000"/>
              <a:lumOff val="60000"/>
            </a:schemeClr>
          </a:solidFill>
        </p:grpSpPr>
        <p:sp>
          <p:nvSpPr>
            <p:cNvPr id="7" name="Freeform 7"/>
            <p:cNvSpPr>
              <a:spLocks/>
            </p:cNvSpPr>
            <p:nvPr/>
          </p:nvSpPr>
          <p:spPr bwMode="auto">
            <a:xfrm>
              <a:off x="590" y="727"/>
              <a:ext cx="1134" cy="580"/>
            </a:xfrm>
            <a:custGeom>
              <a:avLst/>
              <a:gdLst/>
              <a:ahLst/>
              <a:cxnLst>
                <a:cxn ang="0">
                  <a:pos x="902" y="198"/>
                </a:cxn>
                <a:cxn ang="0">
                  <a:pos x="964" y="200"/>
                </a:cxn>
                <a:cxn ang="0">
                  <a:pos x="1000" y="234"/>
                </a:cxn>
                <a:cxn ang="0">
                  <a:pos x="1004" y="274"/>
                </a:cxn>
                <a:cxn ang="0">
                  <a:pos x="1056" y="236"/>
                </a:cxn>
                <a:cxn ang="0">
                  <a:pos x="1080" y="286"/>
                </a:cxn>
                <a:cxn ang="0">
                  <a:pos x="1084" y="322"/>
                </a:cxn>
                <a:cxn ang="0">
                  <a:pos x="1116" y="348"/>
                </a:cxn>
                <a:cxn ang="0">
                  <a:pos x="1120" y="396"/>
                </a:cxn>
                <a:cxn ang="0">
                  <a:pos x="1002" y="420"/>
                </a:cxn>
                <a:cxn ang="0">
                  <a:pos x="920" y="454"/>
                </a:cxn>
                <a:cxn ang="0">
                  <a:pos x="976" y="462"/>
                </a:cxn>
                <a:cxn ang="0">
                  <a:pos x="960" y="502"/>
                </a:cxn>
                <a:cxn ang="0">
                  <a:pos x="1024" y="488"/>
                </a:cxn>
                <a:cxn ang="0">
                  <a:pos x="1016" y="514"/>
                </a:cxn>
                <a:cxn ang="0">
                  <a:pos x="934" y="552"/>
                </a:cxn>
                <a:cxn ang="0">
                  <a:pos x="944" y="524"/>
                </a:cxn>
                <a:cxn ang="0">
                  <a:pos x="866" y="502"/>
                </a:cxn>
                <a:cxn ang="0">
                  <a:pos x="770" y="540"/>
                </a:cxn>
                <a:cxn ang="0">
                  <a:pos x="694" y="570"/>
                </a:cxn>
                <a:cxn ang="0">
                  <a:pos x="644" y="580"/>
                </a:cxn>
                <a:cxn ang="0">
                  <a:pos x="692" y="522"/>
                </a:cxn>
                <a:cxn ang="0">
                  <a:pos x="698" y="500"/>
                </a:cxn>
                <a:cxn ang="0">
                  <a:pos x="658" y="476"/>
                </a:cxn>
                <a:cxn ang="0">
                  <a:pos x="632" y="446"/>
                </a:cxn>
                <a:cxn ang="0">
                  <a:pos x="534" y="462"/>
                </a:cxn>
                <a:cxn ang="0">
                  <a:pos x="86" y="432"/>
                </a:cxn>
                <a:cxn ang="0">
                  <a:pos x="58" y="380"/>
                </a:cxn>
                <a:cxn ang="0">
                  <a:pos x="52" y="350"/>
                </a:cxn>
                <a:cxn ang="0">
                  <a:pos x="40" y="312"/>
                </a:cxn>
                <a:cxn ang="0">
                  <a:pos x="30" y="254"/>
                </a:cxn>
                <a:cxn ang="0">
                  <a:pos x="192" y="74"/>
                </a:cxn>
                <a:cxn ang="0">
                  <a:pos x="260" y="78"/>
                </a:cxn>
                <a:cxn ang="0">
                  <a:pos x="378" y="64"/>
                </a:cxn>
                <a:cxn ang="0">
                  <a:pos x="408" y="78"/>
                </a:cxn>
                <a:cxn ang="0">
                  <a:pos x="488" y="88"/>
                </a:cxn>
                <a:cxn ang="0">
                  <a:pos x="496" y="102"/>
                </a:cxn>
                <a:cxn ang="0">
                  <a:pos x="556" y="104"/>
                </a:cxn>
                <a:cxn ang="0">
                  <a:pos x="614" y="86"/>
                </a:cxn>
                <a:cxn ang="0">
                  <a:pos x="700" y="100"/>
                </a:cxn>
                <a:cxn ang="0">
                  <a:pos x="730" y="112"/>
                </a:cxn>
                <a:cxn ang="0">
                  <a:pos x="760" y="70"/>
                </a:cxn>
                <a:cxn ang="0">
                  <a:pos x="804" y="22"/>
                </a:cxn>
                <a:cxn ang="0">
                  <a:pos x="870" y="12"/>
                </a:cxn>
                <a:cxn ang="0">
                  <a:pos x="808" y="66"/>
                </a:cxn>
                <a:cxn ang="0">
                  <a:pos x="826" y="84"/>
                </a:cxn>
                <a:cxn ang="0">
                  <a:pos x="830" y="110"/>
                </a:cxn>
                <a:cxn ang="0">
                  <a:pos x="882" y="76"/>
                </a:cxn>
                <a:cxn ang="0">
                  <a:pos x="910" y="92"/>
                </a:cxn>
                <a:cxn ang="0">
                  <a:pos x="862" y="136"/>
                </a:cxn>
                <a:cxn ang="0">
                  <a:pos x="764" y="176"/>
                </a:cxn>
                <a:cxn ang="0">
                  <a:pos x="678" y="214"/>
                </a:cxn>
                <a:cxn ang="0">
                  <a:pos x="646" y="286"/>
                </a:cxn>
                <a:cxn ang="0">
                  <a:pos x="696" y="310"/>
                </a:cxn>
                <a:cxn ang="0">
                  <a:pos x="764" y="332"/>
                </a:cxn>
                <a:cxn ang="0">
                  <a:pos x="764" y="404"/>
                </a:cxn>
                <a:cxn ang="0">
                  <a:pos x="810" y="332"/>
                </a:cxn>
                <a:cxn ang="0">
                  <a:pos x="858" y="278"/>
                </a:cxn>
              </a:cxnLst>
              <a:rect l="0" t="0" r="r" b="b"/>
              <a:pathLst>
                <a:path w="1134" h="580">
                  <a:moveTo>
                    <a:pt x="866" y="254"/>
                  </a:moveTo>
                  <a:lnTo>
                    <a:pt x="872" y="250"/>
                  </a:lnTo>
                  <a:lnTo>
                    <a:pt x="878" y="244"/>
                  </a:lnTo>
                  <a:lnTo>
                    <a:pt x="884" y="236"/>
                  </a:lnTo>
                  <a:lnTo>
                    <a:pt x="886" y="228"/>
                  </a:lnTo>
                  <a:lnTo>
                    <a:pt x="886" y="218"/>
                  </a:lnTo>
                  <a:lnTo>
                    <a:pt x="890" y="208"/>
                  </a:lnTo>
                  <a:lnTo>
                    <a:pt x="892" y="204"/>
                  </a:lnTo>
                  <a:lnTo>
                    <a:pt x="896" y="200"/>
                  </a:lnTo>
                  <a:lnTo>
                    <a:pt x="902" y="198"/>
                  </a:lnTo>
                  <a:lnTo>
                    <a:pt x="910" y="198"/>
                  </a:lnTo>
                  <a:lnTo>
                    <a:pt x="920" y="200"/>
                  </a:lnTo>
                  <a:lnTo>
                    <a:pt x="928" y="200"/>
                  </a:lnTo>
                  <a:lnTo>
                    <a:pt x="944" y="200"/>
                  </a:lnTo>
                  <a:lnTo>
                    <a:pt x="946" y="200"/>
                  </a:lnTo>
                  <a:lnTo>
                    <a:pt x="948" y="198"/>
                  </a:lnTo>
                  <a:lnTo>
                    <a:pt x="950" y="198"/>
                  </a:lnTo>
                  <a:lnTo>
                    <a:pt x="954" y="196"/>
                  </a:lnTo>
                  <a:lnTo>
                    <a:pt x="958" y="198"/>
                  </a:lnTo>
                  <a:lnTo>
                    <a:pt x="964" y="200"/>
                  </a:lnTo>
                  <a:lnTo>
                    <a:pt x="968" y="204"/>
                  </a:lnTo>
                  <a:lnTo>
                    <a:pt x="970" y="210"/>
                  </a:lnTo>
                  <a:lnTo>
                    <a:pt x="972" y="216"/>
                  </a:lnTo>
                  <a:lnTo>
                    <a:pt x="974" y="218"/>
                  </a:lnTo>
                  <a:lnTo>
                    <a:pt x="976" y="220"/>
                  </a:lnTo>
                  <a:lnTo>
                    <a:pt x="982" y="220"/>
                  </a:lnTo>
                  <a:lnTo>
                    <a:pt x="990" y="222"/>
                  </a:lnTo>
                  <a:lnTo>
                    <a:pt x="996" y="226"/>
                  </a:lnTo>
                  <a:lnTo>
                    <a:pt x="998" y="230"/>
                  </a:lnTo>
                  <a:lnTo>
                    <a:pt x="1000" y="234"/>
                  </a:lnTo>
                  <a:lnTo>
                    <a:pt x="998" y="240"/>
                  </a:lnTo>
                  <a:lnTo>
                    <a:pt x="994" y="246"/>
                  </a:lnTo>
                  <a:lnTo>
                    <a:pt x="990" y="254"/>
                  </a:lnTo>
                  <a:lnTo>
                    <a:pt x="988" y="262"/>
                  </a:lnTo>
                  <a:lnTo>
                    <a:pt x="988" y="264"/>
                  </a:lnTo>
                  <a:lnTo>
                    <a:pt x="990" y="266"/>
                  </a:lnTo>
                  <a:lnTo>
                    <a:pt x="994" y="268"/>
                  </a:lnTo>
                  <a:lnTo>
                    <a:pt x="1000" y="268"/>
                  </a:lnTo>
                  <a:lnTo>
                    <a:pt x="1002" y="270"/>
                  </a:lnTo>
                  <a:lnTo>
                    <a:pt x="1004" y="274"/>
                  </a:lnTo>
                  <a:lnTo>
                    <a:pt x="1006" y="276"/>
                  </a:lnTo>
                  <a:lnTo>
                    <a:pt x="1006" y="278"/>
                  </a:lnTo>
                  <a:lnTo>
                    <a:pt x="1012" y="276"/>
                  </a:lnTo>
                  <a:lnTo>
                    <a:pt x="1018" y="272"/>
                  </a:lnTo>
                  <a:lnTo>
                    <a:pt x="1024" y="264"/>
                  </a:lnTo>
                  <a:lnTo>
                    <a:pt x="1030" y="262"/>
                  </a:lnTo>
                  <a:lnTo>
                    <a:pt x="1036" y="260"/>
                  </a:lnTo>
                  <a:lnTo>
                    <a:pt x="1044" y="252"/>
                  </a:lnTo>
                  <a:lnTo>
                    <a:pt x="1050" y="244"/>
                  </a:lnTo>
                  <a:lnTo>
                    <a:pt x="1056" y="236"/>
                  </a:lnTo>
                  <a:lnTo>
                    <a:pt x="1060" y="234"/>
                  </a:lnTo>
                  <a:lnTo>
                    <a:pt x="1066" y="234"/>
                  </a:lnTo>
                  <a:lnTo>
                    <a:pt x="1066" y="242"/>
                  </a:lnTo>
                  <a:lnTo>
                    <a:pt x="1068" y="248"/>
                  </a:lnTo>
                  <a:lnTo>
                    <a:pt x="1074" y="264"/>
                  </a:lnTo>
                  <a:lnTo>
                    <a:pt x="1076" y="268"/>
                  </a:lnTo>
                  <a:lnTo>
                    <a:pt x="1074" y="272"/>
                  </a:lnTo>
                  <a:lnTo>
                    <a:pt x="1074" y="276"/>
                  </a:lnTo>
                  <a:lnTo>
                    <a:pt x="1076" y="280"/>
                  </a:lnTo>
                  <a:lnTo>
                    <a:pt x="1080" y="286"/>
                  </a:lnTo>
                  <a:lnTo>
                    <a:pt x="1082" y="292"/>
                  </a:lnTo>
                  <a:lnTo>
                    <a:pt x="1080" y="300"/>
                  </a:lnTo>
                  <a:lnTo>
                    <a:pt x="1078" y="302"/>
                  </a:lnTo>
                  <a:lnTo>
                    <a:pt x="1076" y="306"/>
                  </a:lnTo>
                  <a:lnTo>
                    <a:pt x="1074" y="308"/>
                  </a:lnTo>
                  <a:lnTo>
                    <a:pt x="1072" y="310"/>
                  </a:lnTo>
                  <a:lnTo>
                    <a:pt x="1074" y="314"/>
                  </a:lnTo>
                  <a:lnTo>
                    <a:pt x="1078" y="316"/>
                  </a:lnTo>
                  <a:lnTo>
                    <a:pt x="1082" y="318"/>
                  </a:lnTo>
                  <a:lnTo>
                    <a:pt x="1084" y="322"/>
                  </a:lnTo>
                  <a:lnTo>
                    <a:pt x="1084" y="324"/>
                  </a:lnTo>
                  <a:lnTo>
                    <a:pt x="1084" y="328"/>
                  </a:lnTo>
                  <a:lnTo>
                    <a:pt x="1090" y="332"/>
                  </a:lnTo>
                  <a:lnTo>
                    <a:pt x="1096" y="332"/>
                  </a:lnTo>
                  <a:lnTo>
                    <a:pt x="1104" y="334"/>
                  </a:lnTo>
                  <a:lnTo>
                    <a:pt x="1112" y="338"/>
                  </a:lnTo>
                  <a:lnTo>
                    <a:pt x="1116" y="340"/>
                  </a:lnTo>
                  <a:lnTo>
                    <a:pt x="1118" y="342"/>
                  </a:lnTo>
                  <a:lnTo>
                    <a:pt x="1118" y="344"/>
                  </a:lnTo>
                  <a:lnTo>
                    <a:pt x="1116" y="348"/>
                  </a:lnTo>
                  <a:lnTo>
                    <a:pt x="1114" y="352"/>
                  </a:lnTo>
                  <a:lnTo>
                    <a:pt x="1116" y="356"/>
                  </a:lnTo>
                  <a:lnTo>
                    <a:pt x="1120" y="356"/>
                  </a:lnTo>
                  <a:lnTo>
                    <a:pt x="1120" y="362"/>
                  </a:lnTo>
                  <a:lnTo>
                    <a:pt x="1134" y="362"/>
                  </a:lnTo>
                  <a:lnTo>
                    <a:pt x="1134" y="368"/>
                  </a:lnTo>
                  <a:lnTo>
                    <a:pt x="1132" y="378"/>
                  </a:lnTo>
                  <a:lnTo>
                    <a:pt x="1128" y="388"/>
                  </a:lnTo>
                  <a:lnTo>
                    <a:pt x="1126" y="394"/>
                  </a:lnTo>
                  <a:lnTo>
                    <a:pt x="1120" y="396"/>
                  </a:lnTo>
                  <a:lnTo>
                    <a:pt x="1108" y="398"/>
                  </a:lnTo>
                  <a:lnTo>
                    <a:pt x="1100" y="398"/>
                  </a:lnTo>
                  <a:lnTo>
                    <a:pt x="1090" y="400"/>
                  </a:lnTo>
                  <a:lnTo>
                    <a:pt x="1082" y="404"/>
                  </a:lnTo>
                  <a:lnTo>
                    <a:pt x="1068" y="414"/>
                  </a:lnTo>
                  <a:lnTo>
                    <a:pt x="1060" y="418"/>
                  </a:lnTo>
                  <a:lnTo>
                    <a:pt x="1052" y="424"/>
                  </a:lnTo>
                  <a:lnTo>
                    <a:pt x="1042" y="426"/>
                  </a:lnTo>
                  <a:lnTo>
                    <a:pt x="1030" y="428"/>
                  </a:lnTo>
                  <a:lnTo>
                    <a:pt x="1002" y="420"/>
                  </a:lnTo>
                  <a:lnTo>
                    <a:pt x="974" y="418"/>
                  </a:lnTo>
                  <a:lnTo>
                    <a:pt x="960" y="420"/>
                  </a:lnTo>
                  <a:lnTo>
                    <a:pt x="952" y="426"/>
                  </a:lnTo>
                  <a:lnTo>
                    <a:pt x="940" y="432"/>
                  </a:lnTo>
                  <a:lnTo>
                    <a:pt x="926" y="440"/>
                  </a:lnTo>
                  <a:lnTo>
                    <a:pt x="914" y="450"/>
                  </a:lnTo>
                  <a:lnTo>
                    <a:pt x="904" y="462"/>
                  </a:lnTo>
                  <a:lnTo>
                    <a:pt x="890" y="472"/>
                  </a:lnTo>
                  <a:lnTo>
                    <a:pt x="902" y="464"/>
                  </a:lnTo>
                  <a:lnTo>
                    <a:pt x="920" y="454"/>
                  </a:lnTo>
                  <a:lnTo>
                    <a:pt x="940" y="446"/>
                  </a:lnTo>
                  <a:lnTo>
                    <a:pt x="950" y="444"/>
                  </a:lnTo>
                  <a:lnTo>
                    <a:pt x="958" y="444"/>
                  </a:lnTo>
                  <a:lnTo>
                    <a:pt x="964" y="444"/>
                  </a:lnTo>
                  <a:lnTo>
                    <a:pt x="972" y="446"/>
                  </a:lnTo>
                  <a:lnTo>
                    <a:pt x="978" y="450"/>
                  </a:lnTo>
                  <a:lnTo>
                    <a:pt x="978" y="452"/>
                  </a:lnTo>
                  <a:lnTo>
                    <a:pt x="980" y="454"/>
                  </a:lnTo>
                  <a:lnTo>
                    <a:pt x="978" y="458"/>
                  </a:lnTo>
                  <a:lnTo>
                    <a:pt x="976" y="462"/>
                  </a:lnTo>
                  <a:lnTo>
                    <a:pt x="970" y="464"/>
                  </a:lnTo>
                  <a:lnTo>
                    <a:pt x="962" y="468"/>
                  </a:lnTo>
                  <a:lnTo>
                    <a:pt x="958" y="470"/>
                  </a:lnTo>
                  <a:lnTo>
                    <a:pt x="956" y="474"/>
                  </a:lnTo>
                  <a:lnTo>
                    <a:pt x="970" y="474"/>
                  </a:lnTo>
                  <a:lnTo>
                    <a:pt x="964" y="482"/>
                  </a:lnTo>
                  <a:lnTo>
                    <a:pt x="960" y="488"/>
                  </a:lnTo>
                  <a:lnTo>
                    <a:pt x="958" y="494"/>
                  </a:lnTo>
                  <a:lnTo>
                    <a:pt x="958" y="498"/>
                  </a:lnTo>
                  <a:lnTo>
                    <a:pt x="960" y="502"/>
                  </a:lnTo>
                  <a:lnTo>
                    <a:pt x="968" y="508"/>
                  </a:lnTo>
                  <a:lnTo>
                    <a:pt x="978" y="512"/>
                  </a:lnTo>
                  <a:lnTo>
                    <a:pt x="988" y="512"/>
                  </a:lnTo>
                  <a:lnTo>
                    <a:pt x="996" y="512"/>
                  </a:lnTo>
                  <a:lnTo>
                    <a:pt x="1004" y="508"/>
                  </a:lnTo>
                  <a:lnTo>
                    <a:pt x="1010" y="504"/>
                  </a:lnTo>
                  <a:lnTo>
                    <a:pt x="1014" y="496"/>
                  </a:lnTo>
                  <a:lnTo>
                    <a:pt x="1018" y="492"/>
                  </a:lnTo>
                  <a:lnTo>
                    <a:pt x="1020" y="488"/>
                  </a:lnTo>
                  <a:lnTo>
                    <a:pt x="1024" y="488"/>
                  </a:lnTo>
                  <a:lnTo>
                    <a:pt x="1028" y="488"/>
                  </a:lnTo>
                  <a:lnTo>
                    <a:pt x="1028" y="490"/>
                  </a:lnTo>
                  <a:lnTo>
                    <a:pt x="1026" y="494"/>
                  </a:lnTo>
                  <a:lnTo>
                    <a:pt x="1024" y="498"/>
                  </a:lnTo>
                  <a:lnTo>
                    <a:pt x="1028" y="498"/>
                  </a:lnTo>
                  <a:lnTo>
                    <a:pt x="1030" y="500"/>
                  </a:lnTo>
                  <a:lnTo>
                    <a:pt x="1030" y="502"/>
                  </a:lnTo>
                  <a:lnTo>
                    <a:pt x="1028" y="506"/>
                  </a:lnTo>
                  <a:lnTo>
                    <a:pt x="1024" y="510"/>
                  </a:lnTo>
                  <a:lnTo>
                    <a:pt x="1016" y="514"/>
                  </a:lnTo>
                  <a:lnTo>
                    <a:pt x="1008" y="522"/>
                  </a:lnTo>
                  <a:lnTo>
                    <a:pt x="998" y="526"/>
                  </a:lnTo>
                  <a:lnTo>
                    <a:pt x="976" y="532"/>
                  </a:lnTo>
                  <a:lnTo>
                    <a:pt x="970" y="534"/>
                  </a:lnTo>
                  <a:lnTo>
                    <a:pt x="964" y="534"/>
                  </a:lnTo>
                  <a:lnTo>
                    <a:pt x="956" y="534"/>
                  </a:lnTo>
                  <a:lnTo>
                    <a:pt x="950" y="536"/>
                  </a:lnTo>
                  <a:lnTo>
                    <a:pt x="944" y="542"/>
                  </a:lnTo>
                  <a:lnTo>
                    <a:pt x="940" y="548"/>
                  </a:lnTo>
                  <a:lnTo>
                    <a:pt x="934" y="552"/>
                  </a:lnTo>
                  <a:lnTo>
                    <a:pt x="930" y="554"/>
                  </a:lnTo>
                  <a:lnTo>
                    <a:pt x="926" y="554"/>
                  </a:lnTo>
                  <a:lnTo>
                    <a:pt x="920" y="554"/>
                  </a:lnTo>
                  <a:lnTo>
                    <a:pt x="918" y="550"/>
                  </a:lnTo>
                  <a:lnTo>
                    <a:pt x="918" y="548"/>
                  </a:lnTo>
                  <a:lnTo>
                    <a:pt x="918" y="542"/>
                  </a:lnTo>
                  <a:lnTo>
                    <a:pt x="922" y="538"/>
                  </a:lnTo>
                  <a:lnTo>
                    <a:pt x="930" y="532"/>
                  </a:lnTo>
                  <a:lnTo>
                    <a:pt x="940" y="528"/>
                  </a:lnTo>
                  <a:lnTo>
                    <a:pt x="944" y="524"/>
                  </a:lnTo>
                  <a:lnTo>
                    <a:pt x="948" y="520"/>
                  </a:lnTo>
                  <a:lnTo>
                    <a:pt x="908" y="526"/>
                  </a:lnTo>
                  <a:lnTo>
                    <a:pt x="902" y="506"/>
                  </a:lnTo>
                  <a:lnTo>
                    <a:pt x="902" y="500"/>
                  </a:lnTo>
                  <a:lnTo>
                    <a:pt x="904" y="496"/>
                  </a:lnTo>
                  <a:lnTo>
                    <a:pt x="910" y="488"/>
                  </a:lnTo>
                  <a:lnTo>
                    <a:pt x="890" y="482"/>
                  </a:lnTo>
                  <a:lnTo>
                    <a:pt x="882" y="484"/>
                  </a:lnTo>
                  <a:lnTo>
                    <a:pt x="876" y="488"/>
                  </a:lnTo>
                  <a:lnTo>
                    <a:pt x="866" y="502"/>
                  </a:lnTo>
                  <a:lnTo>
                    <a:pt x="860" y="510"/>
                  </a:lnTo>
                  <a:lnTo>
                    <a:pt x="854" y="518"/>
                  </a:lnTo>
                  <a:lnTo>
                    <a:pt x="848" y="522"/>
                  </a:lnTo>
                  <a:lnTo>
                    <a:pt x="838" y="524"/>
                  </a:lnTo>
                  <a:lnTo>
                    <a:pt x="832" y="526"/>
                  </a:lnTo>
                  <a:lnTo>
                    <a:pt x="796" y="526"/>
                  </a:lnTo>
                  <a:lnTo>
                    <a:pt x="788" y="530"/>
                  </a:lnTo>
                  <a:lnTo>
                    <a:pt x="780" y="534"/>
                  </a:lnTo>
                  <a:lnTo>
                    <a:pt x="776" y="538"/>
                  </a:lnTo>
                  <a:lnTo>
                    <a:pt x="770" y="540"/>
                  </a:lnTo>
                  <a:lnTo>
                    <a:pt x="758" y="542"/>
                  </a:lnTo>
                  <a:lnTo>
                    <a:pt x="742" y="542"/>
                  </a:lnTo>
                  <a:lnTo>
                    <a:pt x="732" y="542"/>
                  </a:lnTo>
                  <a:lnTo>
                    <a:pt x="722" y="544"/>
                  </a:lnTo>
                  <a:lnTo>
                    <a:pt x="714" y="550"/>
                  </a:lnTo>
                  <a:lnTo>
                    <a:pt x="712" y="552"/>
                  </a:lnTo>
                  <a:lnTo>
                    <a:pt x="712" y="558"/>
                  </a:lnTo>
                  <a:lnTo>
                    <a:pt x="702" y="562"/>
                  </a:lnTo>
                  <a:lnTo>
                    <a:pt x="696" y="566"/>
                  </a:lnTo>
                  <a:lnTo>
                    <a:pt x="694" y="570"/>
                  </a:lnTo>
                  <a:lnTo>
                    <a:pt x="690" y="570"/>
                  </a:lnTo>
                  <a:lnTo>
                    <a:pt x="690" y="566"/>
                  </a:lnTo>
                  <a:lnTo>
                    <a:pt x="684" y="568"/>
                  </a:lnTo>
                  <a:lnTo>
                    <a:pt x="680" y="566"/>
                  </a:lnTo>
                  <a:lnTo>
                    <a:pt x="676" y="566"/>
                  </a:lnTo>
                  <a:lnTo>
                    <a:pt x="670" y="568"/>
                  </a:lnTo>
                  <a:lnTo>
                    <a:pt x="662" y="574"/>
                  </a:lnTo>
                  <a:lnTo>
                    <a:pt x="654" y="578"/>
                  </a:lnTo>
                  <a:lnTo>
                    <a:pt x="650" y="580"/>
                  </a:lnTo>
                  <a:lnTo>
                    <a:pt x="644" y="580"/>
                  </a:lnTo>
                  <a:lnTo>
                    <a:pt x="640" y="580"/>
                  </a:lnTo>
                  <a:lnTo>
                    <a:pt x="646" y="576"/>
                  </a:lnTo>
                  <a:lnTo>
                    <a:pt x="654" y="572"/>
                  </a:lnTo>
                  <a:lnTo>
                    <a:pt x="660" y="568"/>
                  </a:lnTo>
                  <a:lnTo>
                    <a:pt x="662" y="564"/>
                  </a:lnTo>
                  <a:lnTo>
                    <a:pt x="662" y="560"/>
                  </a:lnTo>
                  <a:lnTo>
                    <a:pt x="662" y="562"/>
                  </a:lnTo>
                  <a:lnTo>
                    <a:pt x="672" y="556"/>
                  </a:lnTo>
                  <a:lnTo>
                    <a:pt x="678" y="546"/>
                  </a:lnTo>
                  <a:lnTo>
                    <a:pt x="692" y="522"/>
                  </a:lnTo>
                  <a:lnTo>
                    <a:pt x="692" y="528"/>
                  </a:lnTo>
                  <a:lnTo>
                    <a:pt x="696" y="532"/>
                  </a:lnTo>
                  <a:lnTo>
                    <a:pt x="700" y="534"/>
                  </a:lnTo>
                  <a:lnTo>
                    <a:pt x="706" y="534"/>
                  </a:lnTo>
                  <a:lnTo>
                    <a:pt x="712" y="532"/>
                  </a:lnTo>
                  <a:lnTo>
                    <a:pt x="714" y="530"/>
                  </a:lnTo>
                  <a:lnTo>
                    <a:pt x="714" y="526"/>
                  </a:lnTo>
                  <a:lnTo>
                    <a:pt x="712" y="518"/>
                  </a:lnTo>
                  <a:lnTo>
                    <a:pt x="706" y="508"/>
                  </a:lnTo>
                  <a:lnTo>
                    <a:pt x="698" y="500"/>
                  </a:lnTo>
                  <a:lnTo>
                    <a:pt x="696" y="498"/>
                  </a:lnTo>
                  <a:lnTo>
                    <a:pt x="692" y="498"/>
                  </a:lnTo>
                  <a:lnTo>
                    <a:pt x="676" y="498"/>
                  </a:lnTo>
                  <a:lnTo>
                    <a:pt x="658" y="496"/>
                  </a:lnTo>
                  <a:lnTo>
                    <a:pt x="662" y="492"/>
                  </a:lnTo>
                  <a:lnTo>
                    <a:pt x="664" y="486"/>
                  </a:lnTo>
                  <a:lnTo>
                    <a:pt x="664" y="484"/>
                  </a:lnTo>
                  <a:lnTo>
                    <a:pt x="662" y="482"/>
                  </a:lnTo>
                  <a:lnTo>
                    <a:pt x="660" y="480"/>
                  </a:lnTo>
                  <a:lnTo>
                    <a:pt x="658" y="476"/>
                  </a:lnTo>
                  <a:lnTo>
                    <a:pt x="660" y="470"/>
                  </a:lnTo>
                  <a:lnTo>
                    <a:pt x="656" y="468"/>
                  </a:lnTo>
                  <a:lnTo>
                    <a:pt x="652" y="464"/>
                  </a:lnTo>
                  <a:lnTo>
                    <a:pt x="650" y="460"/>
                  </a:lnTo>
                  <a:lnTo>
                    <a:pt x="650" y="456"/>
                  </a:lnTo>
                  <a:lnTo>
                    <a:pt x="648" y="454"/>
                  </a:lnTo>
                  <a:lnTo>
                    <a:pt x="650" y="450"/>
                  </a:lnTo>
                  <a:lnTo>
                    <a:pt x="646" y="448"/>
                  </a:lnTo>
                  <a:lnTo>
                    <a:pt x="642" y="446"/>
                  </a:lnTo>
                  <a:lnTo>
                    <a:pt x="632" y="446"/>
                  </a:lnTo>
                  <a:lnTo>
                    <a:pt x="622" y="448"/>
                  </a:lnTo>
                  <a:lnTo>
                    <a:pt x="608" y="454"/>
                  </a:lnTo>
                  <a:lnTo>
                    <a:pt x="594" y="462"/>
                  </a:lnTo>
                  <a:lnTo>
                    <a:pt x="578" y="470"/>
                  </a:lnTo>
                  <a:lnTo>
                    <a:pt x="564" y="468"/>
                  </a:lnTo>
                  <a:lnTo>
                    <a:pt x="554" y="464"/>
                  </a:lnTo>
                  <a:lnTo>
                    <a:pt x="554" y="466"/>
                  </a:lnTo>
                  <a:lnTo>
                    <a:pt x="548" y="464"/>
                  </a:lnTo>
                  <a:lnTo>
                    <a:pt x="542" y="462"/>
                  </a:lnTo>
                  <a:lnTo>
                    <a:pt x="534" y="462"/>
                  </a:lnTo>
                  <a:lnTo>
                    <a:pt x="528" y="460"/>
                  </a:lnTo>
                  <a:lnTo>
                    <a:pt x="522" y="458"/>
                  </a:lnTo>
                  <a:lnTo>
                    <a:pt x="518" y="454"/>
                  </a:lnTo>
                  <a:lnTo>
                    <a:pt x="518" y="448"/>
                  </a:lnTo>
                  <a:lnTo>
                    <a:pt x="94" y="448"/>
                  </a:lnTo>
                  <a:lnTo>
                    <a:pt x="94" y="446"/>
                  </a:lnTo>
                  <a:lnTo>
                    <a:pt x="92" y="444"/>
                  </a:lnTo>
                  <a:lnTo>
                    <a:pt x="94" y="442"/>
                  </a:lnTo>
                  <a:lnTo>
                    <a:pt x="96" y="440"/>
                  </a:lnTo>
                  <a:lnTo>
                    <a:pt x="86" y="432"/>
                  </a:lnTo>
                  <a:lnTo>
                    <a:pt x="78" y="424"/>
                  </a:lnTo>
                  <a:lnTo>
                    <a:pt x="68" y="416"/>
                  </a:lnTo>
                  <a:lnTo>
                    <a:pt x="62" y="416"/>
                  </a:lnTo>
                  <a:lnTo>
                    <a:pt x="58" y="412"/>
                  </a:lnTo>
                  <a:lnTo>
                    <a:pt x="56" y="406"/>
                  </a:lnTo>
                  <a:lnTo>
                    <a:pt x="54" y="400"/>
                  </a:lnTo>
                  <a:lnTo>
                    <a:pt x="56" y="394"/>
                  </a:lnTo>
                  <a:lnTo>
                    <a:pt x="60" y="388"/>
                  </a:lnTo>
                  <a:lnTo>
                    <a:pt x="60" y="384"/>
                  </a:lnTo>
                  <a:lnTo>
                    <a:pt x="58" y="380"/>
                  </a:lnTo>
                  <a:lnTo>
                    <a:pt x="52" y="378"/>
                  </a:lnTo>
                  <a:lnTo>
                    <a:pt x="52" y="376"/>
                  </a:lnTo>
                  <a:lnTo>
                    <a:pt x="54" y="374"/>
                  </a:lnTo>
                  <a:lnTo>
                    <a:pt x="56" y="372"/>
                  </a:lnTo>
                  <a:lnTo>
                    <a:pt x="54" y="368"/>
                  </a:lnTo>
                  <a:lnTo>
                    <a:pt x="52" y="366"/>
                  </a:lnTo>
                  <a:lnTo>
                    <a:pt x="46" y="362"/>
                  </a:lnTo>
                  <a:lnTo>
                    <a:pt x="46" y="360"/>
                  </a:lnTo>
                  <a:lnTo>
                    <a:pt x="48" y="354"/>
                  </a:lnTo>
                  <a:lnTo>
                    <a:pt x="52" y="350"/>
                  </a:lnTo>
                  <a:lnTo>
                    <a:pt x="56" y="344"/>
                  </a:lnTo>
                  <a:lnTo>
                    <a:pt x="54" y="340"/>
                  </a:lnTo>
                  <a:lnTo>
                    <a:pt x="48" y="340"/>
                  </a:lnTo>
                  <a:lnTo>
                    <a:pt x="38" y="338"/>
                  </a:lnTo>
                  <a:lnTo>
                    <a:pt x="38" y="334"/>
                  </a:lnTo>
                  <a:lnTo>
                    <a:pt x="42" y="332"/>
                  </a:lnTo>
                  <a:lnTo>
                    <a:pt x="44" y="332"/>
                  </a:lnTo>
                  <a:lnTo>
                    <a:pt x="42" y="326"/>
                  </a:lnTo>
                  <a:lnTo>
                    <a:pt x="42" y="322"/>
                  </a:lnTo>
                  <a:lnTo>
                    <a:pt x="40" y="312"/>
                  </a:lnTo>
                  <a:lnTo>
                    <a:pt x="36" y="306"/>
                  </a:lnTo>
                  <a:lnTo>
                    <a:pt x="28" y="296"/>
                  </a:lnTo>
                  <a:lnTo>
                    <a:pt x="26" y="292"/>
                  </a:lnTo>
                  <a:lnTo>
                    <a:pt x="26" y="288"/>
                  </a:lnTo>
                  <a:lnTo>
                    <a:pt x="28" y="282"/>
                  </a:lnTo>
                  <a:lnTo>
                    <a:pt x="32" y="274"/>
                  </a:lnTo>
                  <a:lnTo>
                    <a:pt x="36" y="266"/>
                  </a:lnTo>
                  <a:lnTo>
                    <a:pt x="32" y="264"/>
                  </a:lnTo>
                  <a:lnTo>
                    <a:pt x="32" y="260"/>
                  </a:lnTo>
                  <a:lnTo>
                    <a:pt x="30" y="254"/>
                  </a:lnTo>
                  <a:lnTo>
                    <a:pt x="28" y="250"/>
                  </a:lnTo>
                  <a:lnTo>
                    <a:pt x="22" y="248"/>
                  </a:lnTo>
                  <a:lnTo>
                    <a:pt x="16" y="248"/>
                  </a:lnTo>
                  <a:lnTo>
                    <a:pt x="10" y="248"/>
                  </a:lnTo>
                  <a:lnTo>
                    <a:pt x="8" y="248"/>
                  </a:lnTo>
                  <a:lnTo>
                    <a:pt x="8" y="246"/>
                  </a:lnTo>
                  <a:lnTo>
                    <a:pt x="2" y="244"/>
                  </a:lnTo>
                  <a:lnTo>
                    <a:pt x="0" y="240"/>
                  </a:lnTo>
                  <a:lnTo>
                    <a:pt x="186" y="70"/>
                  </a:lnTo>
                  <a:lnTo>
                    <a:pt x="192" y="74"/>
                  </a:lnTo>
                  <a:lnTo>
                    <a:pt x="200" y="74"/>
                  </a:lnTo>
                  <a:lnTo>
                    <a:pt x="210" y="76"/>
                  </a:lnTo>
                  <a:lnTo>
                    <a:pt x="220" y="78"/>
                  </a:lnTo>
                  <a:lnTo>
                    <a:pt x="222" y="80"/>
                  </a:lnTo>
                  <a:lnTo>
                    <a:pt x="226" y="82"/>
                  </a:lnTo>
                  <a:lnTo>
                    <a:pt x="228" y="84"/>
                  </a:lnTo>
                  <a:lnTo>
                    <a:pt x="232" y="84"/>
                  </a:lnTo>
                  <a:lnTo>
                    <a:pt x="242" y="84"/>
                  </a:lnTo>
                  <a:lnTo>
                    <a:pt x="252" y="80"/>
                  </a:lnTo>
                  <a:lnTo>
                    <a:pt x="260" y="78"/>
                  </a:lnTo>
                  <a:lnTo>
                    <a:pt x="270" y="76"/>
                  </a:lnTo>
                  <a:lnTo>
                    <a:pt x="278" y="76"/>
                  </a:lnTo>
                  <a:lnTo>
                    <a:pt x="288" y="76"/>
                  </a:lnTo>
                  <a:lnTo>
                    <a:pt x="300" y="72"/>
                  </a:lnTo>
                  <a:lnTo>
                    <a:pt x="310" y="68"/>
                  </a:lnTo>
                  <a:lnTo>
                    <a:pt x="318" y="66"/>
                  </a:lnTo>
                  <a:lnTo>
                    <a:pt x="340" y="66"/>
                  </a:lnTo>
                  <a:lnTo>
                    <a:pt x="358" y="64"/>
                  </a:lnTo>
                  <a:lnTo>
                    <a:pt x="372" y="64"/>
                  </a:lnTo>
                  <a:lnTo>
                    <a:pt x="378" y="64"/>
                  </a:lnTo>
                  <a:lnTo>
                    <a:pt x="378" y="70"/>
                  </a:lnTo>
                  <a:lnTo>
                    <a:pt x="380" y="74"/>
                  </a:lnTo>
                  <a:lnTo>
                    <a:pt x="384" y="74"/>
                  </a:lnTo>
                  <a:lnTo>
                    <a:pt x="388" y="74"/>
                  </a:lnTo>
                  <a:lnTo>
                    <a:pt x="394" y="70"/>
                  </a:lnTo>
                  <a:lnTo>
                    <a:pt x="402" y="64"/>
                  </a:lnTo>
                  <a:lnTo>
                    <a:pt x="406" y="66"/>
                  </a:lnTo>
                  <a:lnTo>
                    <a:pt x="408" y="70"/>
                  </a:lnTo>
                  <a:lnTo>
                    <a:pt x="408" y="76"/>
                  </a:lnTo>
                  <a:lnTo>
                    <a:pt x="408" y="78"/>
                  </a:lnTo>
                  <a:lnTo>
                    <a:pt x="410" y="78"/>
                  </a:lnTo>
                  <a:lnTo>
                    <a:pt x="414" y="76"/>
                  </a:lnTo>
                  <a:lnTo>
                    <a:pt x="422" y="72"/>
                  </a:lnTo>
                  <a:lnTo>
                    <a:pt x="428" y="70"/>
                  </a:lnTo>
                  <a:lnTo>
                    <a:pt x="440" y="72"/>
                  </a:lnTo>
                  <a:lnTo>
                    <a:pt x="450" y="74"/>
                  </a:lnTo>
                  <a:lnTo>
                    <a:pt x="458" y="78"/>
                  </a:lnTo>
                  <a:lnTo>
                    <a:pt x="468" y="80"/>
                  </a:lnTo>
                  <a:lnTo>
                    <a:pt x="476" y="84"/>
                  </a:lnTo>
                  <a:lnTo>
                    <a:pt x="488" y="88"/>
                  </a:lnTo>
                  <a:lnTo>
                    <a:pt x="492" y="86"/>
                  </a:lnTo>
                  <a:lnTo>
                    <a:pt x="500" y="84"/>
                  </a:lnTo>
                  <a:lnTo>
                    <a:pt x="504" y="86"/>
                  </a:lnTo>
                  <a:lnTo>
                    <a:pt x="508" y="86"/>
                  </a:lnTo>
                  <a:lnTo>
                    <a:pt x="510" y="88"/>
                  </a:lnTo>
                  <a:lnTo>
                    <a:pt x="510" y="94"/>
                  </a:lnTo>
                  <a:lnTo>
                    <a:pt x="508" y="96"/>
                  </a:lnTo>
                  <a:lnTo>
                    <a:pt x="506" y="96"/>
                  </a:lnTo>
                  <a:lnTo>
                    <a:pt x="500" y="98"/>
                  </a:lnTo>
                  <a:lnTo>
                    <a:pt x="496" y="102"/>
                  </a:lnTo>
                  <a:lnTo>
                    <a:pt x="494" y="102"/>
                  </a:lnTo>
                  <a:lnTo>
                    <a:pt x="494" y="106"/>
                  </a:lnTo>
                  <a:lnTo>
                    <a:pt x="494" y="108"/>
                  </a:lnTo>
                  <a:lnTo>
                    <a:pt x="496" y="108"/>
                  </a:lnTo>
                  <a:lnTo>
                    <a:pt x="504" y="110"/>
                  </a:lnTo>
                  <a:lnTo>
                    <a:pt x="518" y="108"/>
                  </a:lnTo>
                  <a:lnTo>
                    <a:pt x="528" y="106"/>
                  </a:lnTo>
                  <a:lnTo>
                    <a:pt x="540" y="104"/>
                  </a:lnTo>
                  <a:lnTo>
                    <a:pt x="552" y="102"/>
                  </a:lnTo>
                  <a:lnTo>
                    <a:pt x="556" y="104"/>
                  </a:lnTo>
                  <a:lnTo>
                    <a:pt x="560" y="106"/>
                  </a:lnTo>
                  <a:lnTo>
                    <a:pt x="564" y="110"/>
                  </a:lnTo>
                  <a:lnTo>
                    <a:pt x="568" y="112"/>
                  </a:lnTo>
                  <a:lnTo>
                    <a:pt x="572" y="110"/>
                  </a:lnTo>
                  <a:lnTo>
                    <a:pt x="576" y="108"/>
                  </a:lnTo>
                  <a:lnTo>
                    <a:pt x="578" y="100"/>
                  </a:lnTo>
                  <a:lnTo>
                    <a:pt x="578" y="96"/>
                  </a:lnTo>
                  <a:lnTo>
                    <a:pt x="594" y="90"/>
                  </a:lnTo>
                  <a:lnTo>
                    <a:pt x="604" y="88"/>
                  </a:lnTo>
                  <a:lnTo>
                    <a:pt x="614" y="86"/>
                  </a:lnTo>
                  <a:lnTo>
                    <a:pt x="620" y="88"/>
                  </a:lnTo>
                  <a:lnTo>
                    <a:pt x="626" y="90"/>
                  </a:lnTo>
                  <a:lnTo>
                    <a:pt x="626" y="94"/>
                  </a:lnTo>
                  <a:lnTo>
                    <a:pt x="630" y="96"/>
                  </a:lnTo>
                  <a:lnTo>
                    <a:pt x="638" y="100"/>
                  </a:lnTo>
                  <a:lnTo>
                    <a:pt x="650" y="104"/>
                  </a:lnTo>
                  <a:lnTo>
                    <a:pt x="686" y="104"/>
                  </a:lnTo>
                  <a:lnTo>
                    <a:pt x="690" y="104"/>
                  </a:lnTo>
                  <a:lnTo>
                    <a:pt x="694" y="104"/>
                  </a:lnTo>
                  <a:lnTo>
                    <a:pt x="700" y="100"/>
                  </a:lnTo>
                  <a:lnTo>
                    <a:pt x="704" y="96"/>
                  </a:lnTo>
                  <a:lnTo>
                    <a:pt x="710" y="94"/>
                  </a:lnTo>
                  <a:lnTo>
                    <a:pt x="720" y="96"/>
                  </a:lnTo>
                  <a:lnTo>
                    <a:pt x="732" y="96"/>
                  </a:lnTo>
                  <a:lnTo>
                    <a:pt x="728" y="102"/>
                  </a:lnTo>
                  <a:lnTo>
                    <a:pt x="726" y="106"/>
                  </a:lnTo>
                  <a:lnTo>
                    <a:pt x="724" y="110"/>
                  </a:lnTo>
                  <a:lnTo>
                    <a:pt x="724" y="112"/>
                  </a:lnTo>
                  <a:lnTo>
                    <a:pt x="726" y="114"/>
                  </a:lnTo>
                  <a:lnTo>
                    <a:pt x="730" y="112"/>
                  </a:lnTo>
                  <a:lnTo>
                    <a:pt x="740" y="100"/>
                  </a:lnTo>
                  <a:lnTo>
                    <a:pt x="746" y="96"/>
                  </a:lnTo>
                  <a:lnTo>
                    <a:pt x="754" y="92"/>
                  </a:lnTo>
                  <a:lnTo>
                    <a:pt x="760" y="88"/>
                  </a:lnTo>
                  <a:lnTo>
                    <a:pt x="766" y="84"/>
                  </a:lnTo>
                  <a:lnTo>
                    <a:pt x="768" y="78"/>
                  </a:lnTo>
                  <a:lnTo>
                    <a:pt x="768" y="76"/>
                  </a:lnTo>
                  <a:lnTo>
                    <a:pt x="768" y="74"/>
                  </a:lnTo>
                  <a:lnTo>
                    <a:pt x="766" y="72"/>
                  </a:lnTo>
                  <a:lnTo>
                    <a:pt x="760" y="70"/>
                  </a:lnTo>
                  <a:lnTo>
                    <a:pt x="758" y="70"/>
                  </a:lnTo>
                  <a:lnTo>
                    <a:pt x="758" y="68"/>
                  </a:lnTo>
                  <a:lnTo>
                    <a:pt x="758" y="62"/>
                  </a:lnTo>
                  <a:lnTo>
                    <a:pt x="762" y="58"/>
                  </a:lnTo>
                  <a:lnTo>
                    <a:pt x="772" y="48"/>
                  </a:lnTo>
                  <a:lnTo>
                    <a:pt x="786" y="40"/>
                  </a:lnTo>
                  <a:lnTo>
                    <a:pt x="796" y="36"/>
                  </a:lnTo>
                  <a:lnTo>
                    <a:pt x="800" y="32"/>
                  </a:lnTo>
                  <a:lnTo>
                    <a:pt x="802" y="28"/>
                  </a:lnTo>
                  <a:lnTo>
                    <a:pt x="804" y="22"/>
                  </a:lnTo>
                  <a:lnTo>
                    <a:pt x="808" y="16"/>
                  </a:lnTo>
                  <a:lnTo>
                    <a:pt x="816" y="10"/>
                  </a:lnTo>
                  <a:lnTo>
                    <a:pt x="824" y="4"/>
                  </a:lnTo>
                  <a:lnTo>
                    <a:pt x="834" y="2"/>
                  </a:lnTo>
                  <a:lnTo>
                    <a:pt x="848" y="0"/>
                  </a:lnTo>
                  <a:lnTo>
                    <a:pt x="866" y="0"/>
                  </a:lnTo>
                  <a:lnTo>
                    <a:pt x="876" y="2"/>
                  </a:lnTo>
                  <a:lnTo>
                    <a:pt x="880" y="6"/>
                  </a:lnTo>
                  <a:lnTo>
                    <a:pt x="880" y="8"/>
                  </a:lnTo>
                  <a:lnTo>
                    <a:pt x="870" y="12"/>
                  </a:lnTo>
                  <a:lnTo>
                    <a:pt x="860" y="18"/>
                  </a:lnTo>
                  <a:lnTo>
                    <a:pt x="848" y="22"/>
                  </a:lnTo>
                  <a:lnTo>
                    <a:pt x="836" y="24"/>
                  </a:lnTo>
                  <a:lnTo>
                    <a:pt x="828" y="24"/>
                  </a:lnTo>
                  <a:lnTo>
                    <a:pt x="820" y="28"/>
                  </a:lnTo>
                  <a:lnTo>
                    <a:pt x="814" y="32"/>
                  </a:lnTo>
                  <a:lnTo>
                    <a:pt x="812" y="38"/>
                  </a:lnTo>
                  <a:lnTo>
                    <a:pt x="812" y="56"/>
                  </a:lnTo>
                  <a:lnTo>
                    <a:pt x="810" y="64"/>
                  </a:lnTo>
                  <a:lnTo>
                    <a:pt x="808" y="66"/>
                  </a:lnTo>
                  <a:lnTo>
                    <a:pt x="804" y="70"/>
                  </a:lnTo>
                  <a:lnTo>
                    <a:pt x="806" y="72"/>
                  </a:lnTo>
                  <a:lnTo>
                    <a:pt x="808" y="74"/>
                  </a:lnTo>
                  <a:lnTo>
                    <a:pt x="812" y="76"/>
                  </a:lnTo>
                  <a:lnTo>
                    <a:pt x="814" y="78"/>
                  </a:lnTo>
                  <a:lnTo>
                    <a:pt x="814" y="84"/>
                  </a:lnTo>
                  <a:lnTo>
                    <a:pt x="814" y="86"/>
                  </a:lnTo>
                  <a:lnTo>
                    <a:pt x="818" y="88"/>
                  </a:lnTo>
                  <a:lnTo>
                    <a:pt x="822" y="86"/>
                  </a:lnTo>
                  <a:lnTo>
                    <a:pt x="826" y="84"/>
                  </a:lnTo>
                  <a:lnTo>
                    <a:pt x="830" y="82"/>
                  </a:lnTo>
                  <a:lnTo>
                    <a:pt x="834" y="82"/>
                  </a:lnTo>
                  <a:lnTo>
                    <a:pt x="840" y="82"/>
                  </a:lnTo>
                  <a:lnTo>
                    <a:pt x="842" y="84"/>
                  </a:lnTo>
                  <a:lnTo>
                    <a:pt x="842" y="88"/>
                  </a:lnTo>
                  <a:lnTo>
                    <a:pt x="838" y="92"/>
                  </a:lnTo>
                  <a:lnTo>
                    <a:pt x="832" y="96"/>
                  </a:lnTo>
                  <a:lnTo>
                    <a:pt x="828" y="100"/>
                  </a:lnTo>
                  <a:lnTo>
                    <a:pt x="826" y="106"/>
                  </a:lnTo>
                  <a:lnTo>
                    <a:pt x="830" y="110"/>
                  </a:lnTo>
                  <a:lnTo>
                    <a:pt x="832" y="114"/>
                  </a:lnTo>
                  <a:lnTo>
                    <a:pt x="838" y="112"/>
                  </a:lnTo>
                  <a:lnTo>
                    <a:pt x="844" y="108"/>
                  </a:lnTo>
                  <a:lnTo>
                    <a:pt x="852" y="96"/>
                  </a:lnTo>
                  <a:lnTo>
                    <a:pt x="856" y="100"/>
                  </a:lnTo>
                  <a:lnTo>
                    <a:pt x="868" y="92"/>
                  </a:lnTo>
                  <a:lnTo>
                    <a:pt x="876" y="88"/>
                  </a:lnTo>
                  <a:lnTo>
                    <a:pt x="882" y="86"/>
                  </a:lnTo>
                  <a:lnTo>
                    <a:pt x="882" y="80"/>
                  </a:lnTo>
                  <a:lnTo>
                    <a:pt x="882" y="76"/>
                  </a:lnTo>
                  <a:lnTo>
                    <a:pt x="884" y="74"/>
                  </a:lnTo>
                  <a:lnTo>
                    <a:pt x="890" y="72"/>
                  </a:lnTo>
                  <a:lnTo>
                    <a:pt x="912" y="72"/>
                  </a:lnTo>
                  <a:lnTo>
                    <a:pt x="922" y="76"/>
                  </a:lnTo>
                  <a:lnTo>
                    <a:pt x="926" y="78"/>
                  </a:lnTo>
                  <a:lnTo>
                    <a:pt x="928" y="84"/>
                  </a:lnTo>
                  <a:lnTo>
                    <a:pt x="926" y="86"/>
                  </a:lnTo>
                  <a:lnTo>
                    <a:pt x="924" y="88"/>
                  </a:lnTo>
                  <a:lnTo>
                    <a:pt x="918" y="90"/>
                  </a:lnTo>
                  <a:lnTo>
                    <a:pt x="910" y="92"/>
                  </a:lnTo>
                  <a:lnTo>
                    <a:pt x="908" y="94"/>
                  </a:lnTo>
                  <a:lnTo>
                    <a:pt x="908" y="98"/>
                  </a:lnTo>
                  <a:lnTo>
                    <a:pt x="908" y="102"/>
                  </a:lnTo>
                  <a:lnTo>
                    <a:pt x="910" y="108"/>
                  </a:lnTo>
                  <a:lnTo>
                    <a:pt x="908" y="112"/>
                  </a:lnTo>
                  <a:lnTo>
                    <a:pt x="904" y="116"/>
                  </a:lnTo>
                  <a:lnTo>
                    <a:pt x="892" y="120"/>
                  </a:lnTo>
                  <a:lnTo>
                    <a:pt x="876" y="126"/>
                  </a:lnTo>
                  <a:lnTo>
                    <a:pt x="868" y="132"/>
                  </a:lnTo>
                  <a:lnTo>
                    <a:pt x="862" y="136"/>
                  </a:lnTo>
                  <a:lnTo>
                    <a:pt x="856" y="134"/>
                  </a:lnTo>
                  <a:lnTo>
                    <a:pt x="848" y="132"/>
                  </a:lnTo>
                  <a:lnTo>
                    <a:pt x="838" y="132"/>
                  </a:lnTo>
                  <a:lnTo>
                    <a:pt x="828" y="142"/>
                  </a:lnTo>
                  <a:lnTo>
                    <a:pt x="814" y="152"/>
                  </a:lnTo>
                  <a:lnTo>
                    <a:pt x="786" y="168"/>
                  </a:lnTo>
                  <a:lnTo>
                    <a:pt x="780" y="172"/>
                  </a:lnTo>
                  <a:lnTo>
                    <a:pt x="776" y="176"/>
                  </a:lnTo>
                  <a:lnTo>
                    <a:pt x="772" y="176"/>
                  </a:lnTo>
                  <a:lnTo>
                    <a:pt x="764" y="176"/>
                  </a:lnTo>
                  <a:lnTo>
                    <a:pt x="760" y="178"/>
                  </a:lnTo>
                  <a:lnTo>
                    <a:pt x="756" y="180"/>
                  </a:lnTo>
                  <a:lnTo>
                    <a:pt x="750" y="186"/>
                  </a:lnTo>
                  <a:lnTo>
                    <a:pt x="742" y="190"/>
                  </a:lnTo>
                  <a:lnTo>
                    <a:pt x="734" y="192"/>
                  </a:lnTo>
                  <a:lnTo>
                    <a:pt x="724" y="194"/>
                  </a:lnTo>
                  <a:lnTo>
                    <a:pt x="704" y="198"/>
                  </a:lnTo>
                  <a:lnTo>
                    <a:pt x="696" y="202"/>
                  </a:lnTo>
                  <a:lnTo>
                    <a:pt x="688" y="206"/>
                  </a:lnTo>
                  <a:lnTo>
                    <a:pt x="678" y="214"/>
                  </a:lnTo>
                  <a:lnTo>
                    <a:pt x="668" y="222"/>
                  </a:lnTo>
                  <a:lnTo>
                    <a:pt x="658" y="230"/>
                  </a:lnTo>
                  <a:lnTo>
                    <a:pt x="650" y="240"/>
                  </a:lnTo>
                  <a:lnTo>
                    <a:pt x="644" y="252"/>
                  </a:lnTo>
                  <a:lnTo>
                    <a:pt x="638" y="262"/>
                  </a:lnTo>
                  <a:lnTo>
                    <a:pt x="646" y="262"/>
                  </a:lnTo>
                  <a:lnTo>
                    <a:pt x="650" y="264"/>
                  </a:lnTo>
                  <a:lnTo>
                    <a:pt x="650" y="266"/>
                  </a:lnTo>
                  <a:lnTo>
                    <a:pt x="648" y="280"/>
                  </a:lnTo>
                  <a:lnTo>
                    <a:pt x="646" y="286"/>
                  </a:lnTo>
                  <a:lnTo>
                    <a:pt x="646" y="294"/>
                  </a:lnTo>
                  <a:lnTo>
                    <a:pt x="648" y="294"/>
                  </a:lnTo>
                  <a:lnTo>
                    <a:pt x="650" y="296"/>
                  </a:lnTo>
                  <a:lnTo>
                    <a:pt x="654" y="296"/>
                  </a:lnTo>
                  <a:lnTo>
                    <a:pt x="660" y="292"/>
                  </a:lnTo>
                  <a:lnTo>
                    <a:pt x="668" y="292"/>
                  </a:lnTo>
                  <a:lnTo>
                    <a:pt x="676" y="294"/>
                  </a:lnTo>
                  <a:lnTo>
                    <a:pt x="682" y="296"/>
                  </a:lnTo>
                  <a:lnTo>
                    <a:pt x="690" y="302"/>
                  </a:lnTo>
                  <a:lnTo>
                    <a:pt x="696" y="310"/>
                  </a:lnTo>
                  <a:lnTo>
                    <a:pt x="700" y="314"/>
                  </a:lnTo>
                  <a:lnTo>
                    <a:pt x="704" y="316"/>
                  </a:lnTo>
                  <a:lnTo>
                    <a:pt x="710" y="316"/>
                  </a:lnTo>
                  <a:lnTo>
                    <a:pt x="716" y="318"/>
                  </a:lnTo>
                  <a:lnTo>
                    <a:pt x="720" y="322"/>
                  </a:lnTo>
                  <a:lnTo>
                    <a:pt x="724" y="326"/>
                  </a:lnTo>
                  <a:lnTo>
                    <a:pt x="730" y="330"/>
                  </a:lnTo>
                  <a:lnTo>
                    <a:pt x="738" y="332"/>
                  </a:lnTo>
                  <a:lnTo>
                    <a:pt x="750" y="330"/>
                  </a:lnTo>
                  <a:lnTo>
                    <a:pt x="764" y="332"/>
                  </a:lnTo>
                  <a:lnTo>
                    <a:pt x="764" y="334"/>
                  </a:lnTo>
                  <a:lnTo>
                    <a:pt x="764" y="338"/>
                  </a:lnTo>
                  <a:lnTo>
                    <a:pt x="762" y="346"/>
                  </a:lnTo>
                  <a:lnTo>
                    <a:pt x="756" y="358"/>
                  </a:lnTo>
                  <a:lnTo>
                    <a:pt x="752" y="370"/>
                  </a:lnTo>
                  <a:lnTo>
                    <a:pt x="750" y="376"/>
                  </a:lnTo>
                  <a:lnTo>
                    <a:pt x="750" y="382"/>
                  </a:lnTo>
                  <a:lnTo>
                    <a:pt x="752" y="388"/>
                  </a:lnTo>
                  <a:lnTo>
                    <a:pt x="756" y="394"/>
                  </a:lnTo>
                  <a:lnTo>
                    <a:pt x="764" y="404"/>
                  </a:lnTo>
                  <a:lnTo>
                    <a:pt x="766" y="402"/>
                  </a:lnTo>
                  <a:lnTo>
                    <a:pt x="770" y="398"/>
                  </a:lnTo>
                  <a:lnTo>
                    <a:pt x="778" y="394"/>
                  </a:lnTo>
                  <a:lnTo>
                    <a:pt x="784" y="390"/>
                  </a:lnTo>
                  <a:lnTo>
                    <a:pt x="788" y="382"/>
                  </a:lnTo>
                  <a:lnTo>
                    <a:pt x="792" y="376"/>
                  </a:lnTo>
                  <a:lnTo>
                    <a:pt x="796" y="358"/>
                  </a:lnTo>
                  <a:lnTo>
                    <a:pt x="800" y="338"/>
                  </a:lnTo>
                  <a:lnTo>
                    <a:pt x="804" y="336"/>
                  </a:lnTo>
                  <a:lnTo>
                    <a:pt x="810" y="332"/>
                  </a:lnTo>
                  <a:lnTo>
                    <a:pt x="822" y="330"/>
                  </a:lnTo>
                  <a:lnTo>
                    <a:pt x="830" y="326"/>
                  </a:lnTo>
                  <a:lnTo>
                    <a:pt x="846" y="318"/>
                  </a:lnTo>
                  <a:lnTo>
                    <a:pt x="854" y="312"/>
                  </a:lnTo>
                  <a:lnTo>
                    <a:pt x="860" y="306"/>
                  </a:lnTo>
                  <a:lnTo>
                    <a:pt x="864" y="296"/>
                  </a:lnTo>
                  <a:lnTo>
                    <a:pt x="866" y="286"/>
                  </a:lnTo>
                  <a:lnTo>
                    <a:pt x="864" y="284"/>
                  </a:lnTo>
                  <a:lnTo>
                    <a:pt x="862" y="282"/>
                  </a:lnTo>
                  <a:lnTo>
                    <a:pt x="858" y="278"/>
                  </a:lnTo>
                  <a:lnTo>
                    <a:pt x="852" y="276"/>
                  </a:lnTo>
                  <a:lnTo>
                    <a:pt x="852" y="274"/>
                  </a:lnTo>
                  <a:lnTo>
                    <a:pt x="850" y="270"/>
                  </a:lnTo>
                  <a:lnTo>
                    <a:pt x="852" y="264"/>
                  </a:lnTo>
                  <a:lnTo>
                    <a:pt x="856" y="262"/>
                  </a:lnTo>
                  <a:lnTo>
                    <a:pt x="864" y="256"/>
                  </a:lnTo>
                  <a:lnTo>
                    <a:pt x="866" y="254"/>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8" name="Freeform 8"/>
            <p:cNvSpPr>
              <a:spLocks/>
            </p:cNvSpPr>
            <p:nvPr/>
          </p:nvSpPr>
          <p:spPr bwMode="auto">
            <a:xfrm>
              <a:off x="1638" y="1127"/>
              <a:ext cx="102" cy="96"/>
            </a:xfrm>
            <a:custGeom>
              <a:avLst/>
              <a:gdLst/>
              <a:ahLst/>
              <a:cxnLst>
                <a:cxn ang="0">
                  <a:pos x="76" y="80"/>
                </a:cxn>
                <a:cxn ang="0">
                  <a:pos x="62" y="86"/>
                </a:cxn>
                <a:cxn ang="0">
                  <a:pos x="52" y="90"/>
                </a:cxn>
                <a:cxn ang="0">
                  <a:pos x="54" y="82"/>
                </a:cxn>
                <a:cxn ang="0">
                  <a:pos x="46" y="76"/>
                </a:cxn>
                <a:cxn ang="0">
                  <a:pos x="6" y="76"/>
                </a:cxn>
                <a:cxn ang="0">
                  <a:pos x="0" y="72"/>
                </a:cxn>
                <a:cxn ang="0">
                  <a:pos x="4" y="68"/>
                </a:cxn>
                <a:cxn ang="0">
                  <a:pos x="10" y="58"/>
                </a:cxn>
                <a:cxn ang="0">
                  <a:pos x="24" y="52"/>
                </a:cxn>
                <a:cxn ang="0">
                  <a:pos x="26" y="44"/>
                </a:cxn>
                <a:cxn ang="0">
                  <a:pos x="36" y="32"/>
                </a:cxn>
                <a:cxn ang="0">
                  <a:pos x="48" y="22"/>
                </a:cxn>
                <a:cxn ang="0">
                  <a:pos x="66" y="6"/>
                </a:cxn>
                <a:cxn ang="0">
                  <a:pos x="76" y="0"/>
                </a:cxn>
                <a:cxn ang="0">
                  <a:pos x="80" y="4"/>
                </a:cxn>
                <a:cxn ang="0">
                  <a:pos x="78" y="8"/>
                </a:cxn>
                <a:cxn ang="0">
                  <a:pos x="60" y="26"/>
                </a:cxn>
                <a:cxn ang="0">
                  <a:pos x="60" y="32"/>
                </a:cxn>
                <a:cxn ang="0">
                  <a:pos x="68" y="26"/>
                </a:cxn>
                <a:cxn ang="0">
                  <a:pos x="70" y="34"/>
                </a:cxn>
                <a:cxn ang="0">
                  <a:pos x="74" y="42"/>
                </a:cxn>
                <a:cxn ang="0">
                  <a:pos x="76" y="46"/>
                </a:cxn>
                <a:cxn ang="0">
                  <a:pos x="80" y="42"/>
                </a:cxn>
                <a:cxn ang="0">
                  <a:pos x="86" y="40"/>
                </a:cxn>
                <a:cxn ang="0">
                  <a:pos x="98" y="44"/>
                </a:cxn>
                <a:cxn ang="0">
                  <a:pos x="98" y="50"/>
                </a:cxn>
                <a:cxn ang="0">
                  <a:pos x="88" y="54"/>
                </a:cxn>
                <a:cxn ang="0">
                  <a:pos x="92" y="56"/>
                </a:cxn>
                <a:cxn ang="0">
                  <a:pos x="100" y="58"/>
                </a:cxn>
                <a:cxn ang="0">
                  <a:pos x="96" y="62"/>
                </a:cxn>
                <a:cxn ang="0">
                  <a:pos x="98" y="68"/>
                </a:cxn>
                <a:cxn ang="0">
                  <a:pos x="90" y="74"/>
                </a:cxn>
                <a:cxn ang="0">
                  <a:pos x="94" y="76"/>
                </a:cxn>
                <a:cxn ang="0">
                  <a:pos x="102" y="74"/>
                </a:cxn>
                <a:cxn ang="0">
                  <a:pos x="96" y="88"/>
                </a:cxn>
                <a:cxn ang="0">
                  <a:pos x="86" y="96"/>
                </a:cxn>
                <a:cxn ang="0">
                  <a:pos x="82" y="92"/>
                </a:cxn>
                <a:cxn ang="0">
                  <a:pos x="86" y="86"/>
                </a:cxn>
                <a:cxn ang="0">
                  <a:pos x="76" y="88"/>
                </a:cxn>
              </a:cxnLst>
              <a:rect l="0" t="0" r="r" b="b"/>
              <a:pathLst>
                <a:path w="102" h="96">
                  <a:moveTo>
                    <a:pt x="82" y="80"/>
                  </a:moveTo>
                  <a:lnTo>
                    <a:pt x="76" y="80"/>
                  </a:lnTo>
                  <a:lnTo>
                    <a:pt x="70" y="82"/>
                  </a:lnTo>
                  <a:lnTo>
                    <a:pt x="62" y="86"/>
                  </a:lnTo>
                  <a:lnTo>
                    <a:pt x="56" y="90"/>
                  </a:lnTo>
                  <a:lnTo>
                    <a:pt x="52" y="90"/>
                  </a:lnTo>
                  <a:lnTo>
                    <a:pt x="48" y="90"/>
                  </a:lnTo>
                  <a:lnTo>
                    <a:pt x="54" y="82"/>
                  </a:lnTo>
                  <a:lnTo>
                    <a:pt x="50" y="78"/>
                  </a:lnTo>
                  <a:lnTo>
                    <a:pt x="46" y="76"/>
                  </a:lnTo>
                  <a:lnTo>
                    <a:pt x="14" y="76"/>
                  </a:lnTo>
                  <a:lnTo>
                    <a:pt x="6" y="76"/>
                  </a:lnTo>
                  <a:lnTo>
                    <a:pt x="2" y="76"/>
                  </a:lnTo>
                  <a:lnTo>
                    <a:pt x="0" y="72"/>
                  </a:lnTo>
                  <a:lnTo>
                    <a:pt x="2" y="70"/>
                  </a:lnTo>
                  <a:lnTo>
                    <a:pt x="4" y="68"/>
                  </a:lnTo>
                  <a:lnTo>
                    <a:pt x="8" y="68"/>
                  </a:lnTo>
                  <a:lnTo>
                    <a:pt x="10" y="58"/>
                  </a:lnTo>
                  <a:lnTo>
                    <a:pt x="16" y="54"/>
                  </a:lnTo>
                  <a:lnTo>
                    <a:pt x="24" y="52"/>
                  </a:lnTo>
                  <a:lnTo>
                    <a:pt x="24" y="50"/>
                  </a:lnTo>
                  <a:lnTo>
                    <a:pt x="26" y="44"/>
                  </a:lnTo>
                  <a:lnTo>
                    <a:pt x="30" y="34"/>
                  </a:lnTo>
                  <a:lnTo>
                    <a:pt x="36" y="32"/>
                  </a:lnTo>
                  <a:lnTo>
                    <a:pt x="40" y="30"/>
                  </a:lnTo>
                  <a:lnTo>
                    <a:pt x="48" y="22"/>
                  </a:lnTo>
                  <a:lnTo>
                    <a:pt x="56" y="14"/>
                  </a:lnTo>
                  <a:lnTo>
                    <a:pt x="66" y="6"/>
                  </a:lnTo>
                  <a:lnTo>
                    <a:pt x="70" y="2"/>
                  </a:lnTo>
                  <a:lnTo>
                    <a:pt x="76" y="0"/>
                  </a:lnTo>
                  <a:lnTo>
                    <a:pt x="80" y="0"/>
                  </a:lnTo>
                  <a:lnTo>
                    <a:pt x="80" y="4"/>
                  </a:lnTo>
                  <a:lnTo>
                    <a:pt x="76" y="4"/>
                  </a:lnTo>
                  <a:lnTo>
                    <a:pt x="78" y="8"/>
                  </a:lnTo>
                  <a:lnTo>
                    <a:pt x="66" y="18"/>
                  </a:lnTo>
                  <a:lnTo>
                    <a:pt x="60" y="26"/>
                  </a:lnTo>
                  <a:lnTo>
                    <a:pt x="58" y="32"/>
                  </a:lnTo>
                  <a:lnTo>
                    <a:pt x="60" y="32"/>
                  </a:lnTo>
                  <a:lnTo>
                    <a:pt x="64" y="26"/>
                  </a:lnTo>
                  <a:lnTo>
                    <a:pt x="68" y="26"/>
                  </a:lnTo>
                  <a:lnTo>
                    <a:pt x="68" y="32"/>
                  </a:lnTo>
                  <a:lnTo>
                    <a:pt x="70" y="34"/>
                  </a:lnTo>
                  <a:lnTo>
                    <a:pt x="72" y="36"/>
                  </a:lnTo>
                  <a:lnTo>
                    <a:pt x="74" y="42"/>
                  </a:lnTo>
                  <a:lnTo>
                    <a:pt x="74" y="44"/>
                  </a:lnTo>
                  <a:lnTo>
                    <a:pt x="76" y="46"/>
                  </a:lnTo>
                  <a:lnTo>
                    <a:pt x="78" y="44"/>
                  </a:lnTo>
                  <a:lnTo>
                    <a:pt x="80" y="42"/>
                  </a:lnTo>
                  <a:lnTo>
                    <a:pt x="84" y="40"/>
                  </a:lnTo>
                  <a:lnTo>
                    <a:pt x="86" y="40"/>
                  </a:lnTo>
                  <a:lnTo>
                    <a:pt x="94" y="42"/>
                  </a:lnTo>
                  <a:lnTo>
                    <a:pt x="98" y="44"/>
                  </a:lnTo>
                  <a:lnTo>
                    <a:pt x="100" y="46"/>
                  </a:lnTo>
                  <a:lnTo>
                    <a:pt x="98" y="50"/>
                  </a:lnTo>
                  <a:lnTo>
                    <a:pt x="94" y="52"/>
                  </a:lnTo>
                  <a:lnTo>
                    <a:pt x="88" y="54"/>
                  </a:lnTo>
                  <a:lnTo>
                    <a:pt x="90" y="56"/>
                  </a:lnTo>
                  <a:lnTo>
                    <a:pt x="92" y="56"/>
                  </a:lnTo>
                  <a:lnTo>
                    <a:pt x="98" y="54"/>
                  </a:lnTo>
                  <a:lnTo>
                    <a:pt x="100" y="58"/>
                  </a:lnTo>
                  <a:lnTo>
                    <a:pt x="96" y="60"/>
                  </a:lnTo>
                  <a:lnTo>
                    <a:pt x="96" y="62"/>
                  </a:lnTo>
                  <a:lnTo>
                    <a:pt x="102" y="62"/>
                  </a:lnTo>
                  <a:lnTo>
                    <a:pt x="98" y="68"/>
                  </a:lnTo>
                  <a:lnTo>
                    <a:pt x="94" y="72"/>
                  </a:lnTo>
                  <a:lnTo>
                    <a:pt x="90" y="74"/>
                  </a:lnTo>
                  <a:lnTo>
                    <a:pt x="90" y="76"/>
                  </a:lnTo>
                  <a:lnTo>
                    <a:pt x="94" y="76"/>
                  </a:lnTo>
                  <a:lnTo>
                    <a:pt x="98" y="74"/>
                  </a:lnTo>
                  <a:lnTo>
                    <a:pt x="102" y="74"/>
                  </a:lnTo>
                  <a:lnTo>
                    <a:pt x="100" y="80"/>
                  </a:lnTo>
                  <a:lnTo>
                    <a:pt x="96" y="88"/>
                  </a:lnTo>
                  <a:lnTo>
                    <a:pt x="90" y="94"/>
                  </a:lnTo>
                  <a:lnTo>
                    <a:pt x="86" y="96"/>
                  </a:lnTo>
                  <a:lnTo>
                    <a:pt x="82" y="94"/>
                  </a:lnTo>
                  <a:lnTo>
                    <a:pt x="82" y="92"/>
                  </a:lnTo>
                  <a:lnTo>
                    <a:pt x="84" y="88"/>
                  </a:lnTo>
                  <a:lnTo>
                    <a:pt x="86" y="86"/>
                  </a:lnTo>
                  <a:lnTo>
                    <a:pt x="80" y="88"/>
                  </a:lnTo>
                  <a:lnTo>
                    <a:pt x="76" y="88"/>
                  </a:lnTo>
                  <a:lnTo>
                    <a:pt x="82" y="80"/>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9" name="Freeform 9"/>
            <p:cNvSpPr>
              <a:spLocks/>
            </p:cNvSpPr>
            <p:nvPr/>
          </p:nvSpPr>
          <p:spPr bwMode="auto">
            <a:xfrm>
              <a:off x="1018" y="723"/>
              <a:ext cx="152" cy="62"/>
            </a:xfrm>
            <a:custGeom>
              <a:avLst/>
              <a:gdLst/>
              <a:ahLst/>
              <a:cxnLst>
                <a:cxn ang="0">
                  <a:pos x="0" y="44"/>
                </a:cxn>
                <a:cxn ang="0">
                  <a:pos x="4" y="44"/>
                </a:cxn>
                <a:cxn ang="0">
                  <a:pos x="10" y="44"/>
                </a:cxn>
                <a:cxn ang="0">
                  <a:pos x="14" y="44"/>
                </a:cxn>
                <a:cxn ang="0">
                  <a:pos x="18" y="48"/>
                </a:cxn>
                <a:cxn ang="0">
                  <a:pos x="20" y="52"/>
                </a:cxn>
                <a:cxn ang="0">
                  <a:pos x="18" y="60"/>
                </a:cxn>
                <a:cxn ang="0">
                  <a:pos x="20" y="62"/>
                </a:cxn>
                <a:cxn ang="0">
                  <a:pos x="26" y="58"/>
                </a:cxn>
                <a:cxn ang="0">
                  <a:pos x="34" y="52"/>
                </a:cxn>
                <a:cxn ang="0">
                  <a:pos x="40" y="48"/>
                </a:cxn>
                <a:cxn ang="0">
                  <a:pos x="52" y="48"/>
                </a:cxn>
                <a:cxn ang="0">
                  <a:pos x="58" y="48"/>
                </a:cxn>
                <a:cxn ang="0">
                  <a:pos x="64" y="46"/>
                </a:cxn>
                <a:cxn ang="0">
                  <a:pos x="74" y="40"/>
                </a:cxn>
                <a:cxn ang="0">
                  <a:pos x="84" y="36"/>
                </a:cxn>
                <a:cxn ang="0">
                  <a:pos x="106" y="32"/>
                </a:cxn>
                <a:cxn ang="0">
                  <a:pos x="130" y="26"/>
                </a:cxn>
                <a:cxn ang="0">
                  <a:pos x="142" y="22"/>
                </a:cxn>
                <a:cxn ang="0">
                  <a:pos x="152" y="16"/>
                </a:cxn>
                <a:cxn ang="0">
                  <a:pos x="144" y="8"/>
                </a:cxn>
                <a:cxn ang="0">
                  <a:pos x="138" y="4"/>
                </a:cxn>
                <a:cxn ang="0">
                  <a:pos x="132" y="4"/>
                </a:cxn>
                <a:cxn ang="0">
                  <a:pos x="126" y="4"/>
                </a:cxn>
                <a:cxn ang="0">
                  <a:pos x="126" y="10"/>
                </a:cxn>
                <a:cxn ang="0">
                  <a:pos x="120" y="8"/>
                </a:cxn>
                <a:cxn ang="0">
                  <a:pos x="114" y="6"/>
                </a:cxn>
                <a:cxn ang="0">
                  <a:pos x="108" y="2"/>
                </a:cxn>
                <a:cxn ang="0">
                  <a:pos x="102" y="0"/>
                </a:cxn>
                <a:cxn ang="0">
                  <a:pos x="82" y="2"/>
                </a:cxn>
                <a:cxn ang="0">
                  <a:pos x="64" y="4"/>
                </a:cxn>
                <a:cxn ang="0">
                  <a:pos x="52" y="16"/>
                </a:cxn>
                <a:cxn ang="0">
                  <a:pos x="46" y="20"/>
                </a:cxn>
                <a:cxn ang="0">
                  <a:pos x="40" y="24"/>
                </a:cxn>
                <a:cxn ang="0">
                  <a:pos x="26" y="30"/>
                </a:cxn>
                <a:cxn ang="0">
                  <a:pos x="12" y="36"/>
                </a:cxn>
                <a:cxn ang="0">
                  <a:pos x="6" y="40"/>
                </a:cxn>
                <a:cxn ang="0">
                  <a:pos x="0" y="44"/>
                </a:cxn>
              </a:cxnLst>
              <a:rect l="0" t="0" r="r" b="b"/>
              <a:pathLst>
                <a:path w="152" h="62">
                  <a:moveTo>
                    <a:pt x="0" y="44"/>
                  </a:moveTo>
                  <a:lnTo>
                    <a:pt x="4" y="44"/>
                  </a:lnTo>
                  <a:lnTo>
                    <a:pt x="10" y="44"/>
                  </a:lnTo>
                  <a:lnTo>
                    <a:pt x="14" y="44"/>
                  </a:lnTo>
                  <a:lnTo>
                    <a:pt x="18" y="48"/>
                  </a:lnTo>
                  <a:lnTo>
                    <a:pt x="20" y="52"/>
                  </a:lnTo>
                  <a:lnTo>
                    <a:pt x="18" y="60"/>
                  </a:lnTo>
                  <a:lnTo>
                    <a:pt x="20" y="62"/>
                  </a:lnTo>
                  <a:lnTo>
                    <a:pt x="26" y="58"/>
                  </a:lnTo>
                  <a:lnTo>
                    <a:pt x="34" y="52"/>
                  </a:lnTo>
                  <a:lnTo>
                    <a:pt x="40" y="48"/>
                  </a:lnTo>
                  <a:lnTo>
                    <a:pt x="52" y="48"/>
                  </a:lnTo>
                  <a:lnTo>
                    <a:pt x="58" y="48"/>
                  </a:lnTo>
                  <a:lnTo>
                    <a:pt x="64" y="46"/>
                  </a:lnTo>
                  <a:lnTo>
                    <a:pt x="74" y="40"/>
                  </a:lnTo>
                  <a:lnTo>
                    <a:pt x="84" y="36"/>
                  </a:lnTo>
                  <a:lnTo>
                    <a:pt x="106" y="32"/>
                  </a:lnTo>
                  <a:lnTo>
                    <a:pt x="130" y="26"/>
                  </a:lnTo>
                  <a:lnTo>
                    <a:pt x="142" y="22"/>
                  </a:lnTo>
                  <a:lnTo>
                    <a:pt x="152" y="16"/>
                  </a:lnTo>
                  <a:lnTo>
                    <a:pt x="144" y="8"/>
                  </a:lnTo>
                  <a:lnTo>
                    <a:pt x="138" y="4"/>
                  </a:lnTo>
                  <a:lnTo>
                    <a:pt x="132" y="4"/>
                  </a:lnTo>
                  <a:lnTo>
                    <a:pt x="126" y="4"/>
                  </a:lnTo>
                  <a:lnTo>
                    <a:pt x="126" y="10"/>
                  </a:lnTo>
                  <a:lnTo>
                    <a:pt x="120" y="8"/>
                  </a:lnTo>
                  <a:lnTo>
                    <a:pt x="114" y="6"/>
                  </a:lnTo>
                  <a:lnTo>
                    <a:pt x="108" y="2"/>
                  </a:lnTo>
                  <a:lnTo>
                    <a:pt x="102" y="0"/>
                  </a:lnTo>
                  <a:lnTo>
                    <a:pt x="82" y="2"/>
                  </a:lnTo>
                  <a:lnTo>
                    <a:pt x="64" y="4"/>
                  </a:lnTo>
                  <a:lnTo>
                    <a:pt x="52" y="16"/>
                  </a:lnTo>
                  <a:lnTo>
                    <a:pt x="46" y="20"/>
                  </a:lnTo>
                  <a:lnTo>
                    <a:pt x="40" y="24"/>
                  </a:lnTo>
                  <a:lnTo>
                    <a:pt x="26" y="30"/>
                  </a:lnTo>
                  <a:lnTo>
                    <a:pt x="12" y="36"/>
                  </a:lnTo>
                  <a:lnTo>
                    <a:pt x="6" y="40"/>
                  </a:lnTo>
                  <a:lnTo>
                    <a:pt x="0" y="44"/>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10" name="Freeform 10"/>
            <p:cNvSpPr>
              <a:spLocks/>
            </p:cNvSpPr>
            <p:nvPr/>
          </p:nvSpPr>
          <p:spPr bwMode="auto">
            <a:xfrm>
              <a:off x="1384" y="651"/>
              <a:ext cx="56" cy="28"/>
            </a:xfrm>
            <a:custGeom>
              <a:avLst/>
              <a:gdLst/>
              <a:ahLst/>
              <a:cxnLst>
                <a:cxn ang="0">
                  <a:pos x="38" y="28"/>
                </a:cxn>
                <a:cxn ang="0">
                  <a:pos x="34" y="26"/>
                </a:cxn>
                <a:cxn ang="0">
                  <a:pos x="32" y="24"/>
                </a:cxn>
                <a:cxn ang="0">
                  <a:pos x="28" y="18"/>
                </a:cxn>
                <a:cxn ang="0">
                  <a:pos x="22" y="18"/>
                </a:cxn>
                <a:cxn ang="0">
                  <a:pos x="14" y="18"/>
                </a:cxn>
                <a:cxn ang="0">
                  <a:pos x="6" y="18"/>
                </a:cxn>
                <a:cxn ang="0">
                  <a:pos x="0" y="16"/>
                </a:cxn>
                <a:cxn ang="0">
                  <a:pos x="10" y="6"/>
                </a:cxn>
                <a:cxn ang="0">
                  <a:pos x="16" y="2"/>
                </a:cxn>
                <a:cxn ang="0">
                  <a:pos x="26" y="0"/>
                </a:cxn>
                <a:cxn ang="0">
                  <a:pos x="30" y="2"/>
                </a:cxn>
                <a:cxn ang="0">
                  <a:pos x="32" y="4"/>
                </a:cxn>
                <a:cxn ang="0">
                  <a:pos x="34" y="6"/>
                </a:cxn>
                <a:cxn ang="0">
                  <a:pos x="38" y="8"/>
                </a:cxn>
                <a:cxn ang="0">
                  <a:pos x="44" y="8"/>
                </a:cxn>
                <a:cxn ang="0">
                  <a:pos x="52" y="10"/>
                </a:cxn>
                <a:cxn ang="0">
                  <a:pos x="56" y="12"/>
                </a:cxn>
                <a:cxn ang="0">
                  <a:pos x="56" y="16"/>
                </a:cxn>
                <a:cxn ang="0">
                  <a:pos x="56" y="22"/>
                </a:cxn>
                <a:cxn ang="0">
                  <a:pos x="52" y="26"/>
                </a:cxn>
                <a:cxn ang="0">
                  <a:pos x="46" y="28"/>
                </a:cxn>
                <a:cxn ang="0">
                  <a:pos x="38" y="28"/>
                </a:cxn>
              </a:cxnLst>
              <a:rect l="0" t="0" r="r" b="b"/>
              <a:pathLst>
                <a:path w="56" h="28">
                  <a:moveTo>
                    <a:pt x="38" y="28"/>
                  </a:moveTo>
                  <a:lnTo>
                    <a:pt x="34" y="26"/>
                  </a:lnTo>
                  <a:lnTo>
                    <a:pt x="32" y="24"/>
                  </a:lnTo>
                  <a:lnTo>
                    <a:pt x="28" y="18"/>
                  </a:lnTo>
                  <a:lnTo>
                    <a:pt x="22" y="18"/>
                  </a:lnTo>
                  <a:lnTo>
                    <a:pt x="14" y="18"/>
                  </a:lnTo>
                  <a:lnTo>
                    <a:pt x="6" y="18"/>
                  </a:lnTo>
                  <a:lnTo>
                    <a:pt x="0" y="16"/>
                  </a:lnTo>
                  <a:lnTo>
                    <a:pt x="10" y="6"/>
                  </a:lnTo>
                  <a:lnTo>
                    <a:pt x="16" y="2"/>
                  </a:lnTo>
                  <a:lnTo>
                    <a:pt x="26" y="0"/>
                  </a:lnTo>
                  <a:lnTo>
                    <a:pt x="30" y="2"/>
                  </a:lnTo>
                  <a:lnTo>
                    <a:pt x="32" y="4"/>
                  </a:lnTo>
                  <a:lnTo>
                    <a:pt x="34" y="6"/>
                  </a:lnTo>
                  <a:lnTo>
                    <a:pt x="38" y="8"/>
                  </a:lnTo>
                  <a:lnTo>
                    <a:pt x="44" y="8"/>
                  </a:lnTo>
                  <a:lnTo>
                    <a:pt x="52" y="10"/>
                  </a:lnTo>
                  <a:lnTo>
                    <a:pt x="56" y="12"/>
                  </a:lnTo>
                  <a:lnTo>
                    <a:pt x="56" y="16"/>
                  </a:lnTo>
                  <a:lnTo>
                    <a:pt x="56" y="22"/>
                  </a:lnTo>
                  <a:lnTo>
                    <a:pt x="52" y="26"/>
                  </a:lnTo>
                  <a:lnTo>
                    <a:pt x="46" y="28"/>
                  </a:lnTo>
                  <a:lnTo>
                    <a:pt x="38" y="28"/>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11" name="Freeform 11"/>
            <p:cNvSpPr>
              <a:spLocks/>
            </p:cNvSpPr>
            <p:nvPr/>
          </p:nvSpPr>
          <p:spPr bwMode="auto">
            <a:xfrm>
              <a:off x="1082" y="733"/>
              <a:ext cx="218" cy="86"/>
            </a:xfrm>
            <a:custGeom>
              <a:avLst/>
              <a:gdLst/>
              <a:ahLst/>
              <a:cxnLst>
                <a:cxn ang="0">
                  <a:pos x="184" y="66"/>
                </a:cxn>
                <a:cxn ang="0">
                  <a:pos x="178" y="74"/>
                </a:cxn>
                <a:cxn ang="0">
                  <a:pos x="170" y="82"/>
                </a:cxn>
                <a:cxn ang="0">
                  <a:pos x="156" y="82"/>
                </a:cxn>
                <a:cxn ang="0">
                  <a:pos x="132" y="74"/>
                </a:cxn>
                <a:cxn ang="0">
                  <a:pos x="128" y="68"/>
                </a:cxn>
                <a:cxn ang="0">
                  <a:pos x="100" y="70"/>
                </a:cxn>
                <a:cxn ang="0">
                  <a:pos x="84" y="78"/>
                </a:cxn>
                <a:cxn ang="0">
                  <a:pos x="64" y="86"/>
                </a:cxn>
                <a:cxn ang="0">
                  <a:pos x="42" y="84"/>
                </a:cxn>
                <a:cxn ang="0">
                  <a:pos x="30" y="86"/>
                </a:cxn>
                <a:cxn ang="0">
                  <a:pos x="34" y="76"/>
                </a:cxn>
                <a:cxn ang="0">
                  <a:pos x="24" y="74"/>
                </a:cxn>
                <a:cxn ang="0">
                  <a:pos x="6" y="68"/>
                </a:cxn>
                <a:cxn ang="0">
                  <a:pos x="14" y="60"/>
                </a:cxn>
                <a:cxn ang="0">
                  <a:pos x="76" y="56"/>
                </a:cxn>
                <a:cxn ang="0">
                  <a:pos x="78" y="52"/>
                </a:cxn>
                <a:cxn ang="0">
                  <a:pos x="12" y="46"/>
                </a:cxn>
                <a:cxn ang="0">
                  <a:pos x="20" y="38"/>
                </a:cxn>
                <a:cxn ang="0">
                  <a:pos x="22" y="32"/>
                </a:cxn>
                <a:cxn ang="0">
                  <a:pos x="44" y="26"/>
                </a:cxn>
                <a:cxn ang="0">
                  <a:pos x="72" y="20"/>
                </a:cxn>
                <a:cxn ang="0">
                  <a:pos x="96" y="6"/>
                </a:cxn>
                <a:cxn ang="0">
                  <a:pos x="100" y="18"/>
                </a:cxn>
                <a:cxn ang="0">
                  <a:pos x="110" y="16"/>
                </a:cxn>
                <a:cxn ang="0">
                  <a:pos x="128" y="20"/>
                </a:cxn>
                <a:cxn ang="0">
                  <a:pos x="134" y="16"/>
                </a:cxn>
                <a:cxn ang="0">
                  <a:pos x="140" y="12"/>
                </a:cxn>
                <a:cxn ang="0">
                  <a:pos x="152" y="16"/>
                </a:cxn>
                <a:cxn ang="0">
                  <a:pos x="148" y="30"/>
                </a:cxn>
                <a:cxn ang="0">
                  <a:pos x="154" y="30"/>
                </a:cxn>
                <a:cxn ang="0">
                  <a:pos x="160" y="24"/>
                </a:cxn>
                <a:cxn ang="0">
                  <a:pos x="164" y="12"/>
                </a:cxn>
                <a:cxn ang="0">
                  <a:pos x="186" y="4"/>
                </a:cxn>
                <a:cxn ang="0">
                  <a:pos x="218" y="0"/>
                </a:cxn>
                <a:cxn ang="0">
                  <a:pos x="210" y="10"/>
                </a:cxn>
                <a:cxn ang="0">
                  <a:pos x="184" y="32"/>
                </a:cxn>
                <a:cxn ang="0">
                  <a:pos x="178" y="46"/>
                </a:cxn>
                <a:cxn ang="0">
                  <a:pos x="182" y="52"/>
                </a:cxn>
                <a:cxn ang="0">
                  <a:pos x="200" y="56"/>
                </a:cxn>
                <a:cxn ang="0">
                  <a:pos x="204" y="62"/>
                </a:cxn>
                <a:cxn ang="0">
                  <a:pos x="196" y="68"/>
                </a:cxn>
              </a:cxnLst>
              <a:rect l="0" t="0" r="r" b="b"/>
              <a:pathLst>
                <a:path w="218" h="86">
                  <a:moveTo>
                    <a:pt x="188" y="66"/>
                  </a:moveTo>
                  <a:lnTo>
                    <a:pt x="184" y="66"/>
                  </a:lnTo>
                  <a:lnTo>
                    <a:pt x="182" y="68"/>
                  </a:lnTo>
                  <a:lnTo>
                    <a:pt x="178" y="74"/>
                  </a:lnTo>
                  <a:lnTo>
                    <a:pt x="172" y="80"/>
                  </a:lnTo>
                  <a:lnTo>
                    <a:pt x="170" y="82"/>
                  </a:lnTo>
                  <a:lnTo>
                    <a:pt x="166" y="84"/>
                  </a:lnTo>
                  <a:lnTo>
                    <a:pt x="156" y="82"/>
                  </a:lnTo>
                  <a:lnTo>
                    <a:pt x="142" y="80"/>
                  </a:lnTo>
                  <a:lnTo>
                    <a:pt x="132" y="74"/>
                  </a:lnTo>
                  <a:lnTo>
                    <a:pt x="128" y="72"/>
                  </a:lnTo>
                  <a:lnTo>
                    <a:pt x="128" y="68"/>
                  </a:lnTo>
                  <a:lnTo>
                    <a:pt x="106" y="68"/>
                  </a:lnTo>
                  <a:lnTo>
                    <a:pt x="100" y="70"/>
                  </a:lnTo>
                  <a:lnTo>
                    <a:pt x="96" y="72"/>
                  </a:lnTo>
                  <a:lnTo>
                    <a:pt x="84" y="78"/>
                  </a:lnTo>
                  <a:lnTo>
                    <a:pt x="72" y="84"/>
                  </a:lnTo>
                  <a:lnTo>
                    <a:pt x="64" y="86"/>
                  </a:lnTo>
                  <a:lnTo>
                    <a:pt x="56" y="86"/>
                  </a:lnTo>
                  <a:lnTo>
                    <a:pt x="42" y="84"/>
                  </a:lnTo>
                  <a:lnTo>
                    <a:pt x="36" y="84"/>
                  </a:lnTo>
                  <a:lnTo>
                    <a:pt x="30" y="86"/>
                  </a:lnTo>
                  <a:lnTo>
                    <a:pt x="30" y="78"/>
                  </a:lnTo>
                  <a:lnTo>
                    <a:pt x="34" y="76"/>
                  </a:lnTo>
                  <a:lnTo>
                    <a:pt x="36" y="72"/>
                  </a:lnTo>
                  <a:lnTo>
                    <a:pt x="24" y="74"/>
                  </a:lnTo>
                  <a:lnTo>
                    <a:pt x="14" y="72"/>
                  </a:lnTo>
                  <a:lnTo>
                    <a:pt x="6" y="68"/>
                  </a:lnTo>
                  <a:lnTo>
                    <a:pt x="0" y="64"/>
                  </a:lnTo>
                  <a:lnTo>
                    <a:pt x="14" y="60"/>
                  </a:lnTo>
                  <a:lnTo>
                    <a:pt x="28" y="56"/>
                  </a:lnTo>
                  <a:lnTo>
                    <a:pt x="76" y="56"/>
                  </a:lnTo>
                  <a:lnTo>
                    <a:pt x="76" y="54"/>
                  </a:lnTo>
                  <a:lnTo>
                    <a:pt x="78" y="52"/>
                  </a:lnTo>
                  <a:lnTo>
                    <a:pt x="12" y="52"/>
                  </a:lnTo>
                  <a:lnTo>
                    <a:pt x="12" y="46"/>
                  </a:lnTo>
                  <a:lnTo>
                    <a:pt x="14" y="44"/>
                  </a:lnTo>
                  <a:lnTo>
                    <a:pt x="20" y="38"/>
                  </a:lnTo>
                  <a:lnTo>
                    <a:pt x="20" y="36"/>
                  </a:lnTo>
                  <a:lnTo>
                    <a:pt x="22" y="32"/>
                  </a:lnTo>
                  <a:lnTo>
                    <a:pt x="28" y="30"/>
                  </a:lnTo>
                  <a:lnTo>
                    <a:pt x="44" y="26"/>
                  </a:lnTo>
                  <a:lnTo>
                    <a:pt x="58" y="24"/>
                  </a:lnTo>
                  <a:lnTo>
                    <a:pt x="72" y="20"/>
                  </a:lnTo>
                  <a:lnTo>
                    <a:pt x="84" y="14"/>
                  </a:lnTo>
                  <a:lnTo>
                    <a:pt x="96" y="6"/>
                  </a:lnTo>
                  <a:lnTo>
                    <a:pt x="96" y="16"/>
                  </a:lnTo>
                  <a:lnTo>
                    <a:pt x="100" y="18"/>
                  </a:lnTo>
                  <a:lnTo>
                    <a:pt x="102" y="18"/>
                  </a:lnTo>
                  <a:lnTo>
                    <a:pt x="110" y="16"/>
                  </a:lnTo>
                  <a:lnTo>
                    <a:pt x="118" y="18"/>
                  </a:lnTo>
                  <a:lnTo>
                    <a:pt x="128" y="20"/>
                  </a:lnTo>
                  <a:lnTo>
                    <a:pt x="132" y="20"/>
                  </a:lnTo>
                  <a:lnTo>
                    <a:pt x="134" y="16"/>
                  </a:lnTo>
                  <a:lnTo>
                    <a:pt x="138" y="14"/>
                  </a:lnTo>
                  <a:lnTo>
                    <a:pt x="140" y="12"/>
                  </a:lnTo>
                  <a:lnTo>
                    <a:pt x="146" y="14"/>
                  </a:lnTo>
                  <a:lnTo>
                    <a:pt x="152" y="16"/>
                  </a:lnTo>
                  <a:lnTo>
                    <a:pt x="148" y="26"/>
                  </a:lnTo>
                  <a:lnTo>
                    <a:pt x="148" y="30"/>
                  </a:lnTo>
                  <a:lnTo>
                    <a:pt x="152" y="30"/>
                  </a:lnTo>
                  <a:lnTo>
                    <a:pt x="154" y="30"/>
                  </a:lnTo>
                  <a:lnTo>
                    <a:pt x="156" y="28"/>
                  </a:lnTo>
                  <a:lnTo>
                    <a:pt x="160" y="24"/>
                  </a:lnTo>
                  <a:lnTo>
                    <a:pt x="160" y="18"/>
                  </a:lnTo>
                  <a:lnTo>
                    <a:pt x="164" y="12"/>
                  </a:lnTo>
                  <a:lnTo>
                    <a:pt x="172" y="8"/>
                  </a:lnTo>
                  <a:lnTo>
                    <a:pt x="186" y="4"/>
                  </a:lnTo>
                  <a:lnTo>
                    <a:pt x="208" y="0"/>
                  </a:lnTo>
                  <a:lnTo>
                    <a:pt x="218" y="0"/>
                  </a:lnTo>
                  <a:lnTo>
                    <a:pt x="214" y="4"/>
                  </a:lnTo>
                  <a:lnTo>
                    <a:pt x="210" y="10"/>
                  </a:lnTo>
                  <a:lnTo>
                    <a:pt x="196" y="20"/>
                  </a:lnTo>
                  <a:lnTo>
                    <a:pt x="184" y="32"/>
                  </a:lnTo>
                  <a:lnTo>
                    <a:pt x="180" y="40"/>
                  </a:lnTo>
                  <a:lnTo>
                    <a:pt x="178" y="46"/>
                  </a:lnTo>
                  <a:lnTo>
                    <a:pt x="180" y="48"/>
                  </a:lnTo>
                  <a:lnTo>
                    <a:pt x="182" y="52"/>
                  </a:lnTo>
                  <a:lnTo>
                    <a:pt x="190" y="54"/>
                  </a:lnTo>
                  <a:lnTo>
                    <a:pt x="200" y="56"/>
                  </a:lnTo>
                  <a:lnTo>
                    <a:pt x="202" y="60"/>
                  </a:lnTo>
                  <a:lnTo>
                    <a:pt x="204" y="62"/>
                  </a:lnTo>
                  <a:lnTo>
                    <a:pt x="202" y="66"/>
                  </a:lnTo>
                  <a:lnTo>
                    <a:pt x="196" y="68"/>
                  </a:lnTo>
                  <a:lnTo>
                    <a:pt x="188" y="66"/>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12" name="Freeform 12"/>
            <p:cNvSpPr>
              <a:spLocks/>
            </p:cNvSpPr>
            <p:nvPr/>
          </p:nvSpPr>
          <p:spPr bwMode="auto">
            <a:xfrm>
              <a:off x="1184" y="687"/>
              <a:ext cx="142" cy="34"/>
            </a:xfrm>
            <a:custGeom>
              <a:avLst/>
              <a:gdLst/>
              <a:ahLst/>
              <a:cxnLst>
                <a:cxn ang="0">
                  <a:pos x="38" y="34"/>
                </a:cxn>
                <a:cxn ang="0">
                  <a:pos x="34" y="32"/>
                </a:cxn>
                <a:cxn ang="0">
                  <a:pos x="30" y="32"/>
                </a:cxn>
                <a:cxn ang="0">
                  <a:pos x="34" y="28"/>
                </a:cxn>
                <a:cxn ang="0">
                  <a:pos x="40" y="26"/>
                </a:cxn>
                <a:cxn ang="0">
                  <a:pos x="20" y="24"/>
                </a:cxn>
                <a:cxn ang="0">
                  <a:pos x="0" y="22"/>
                </a:cxn>
                <a:cxn ang="0">
                  <a:pos x="2" y="20"/>
                </a:cxn>
                <a:cxn ang="0">
                  <a:pos x="8" y="18"/>
                </a:cxn>
                <a:cxn ang="0">
                  <a:pos x="26" y="10"/>
                </a:cxn>
                <a:cxn ang="0">
                  <a:pos x="44" y="4"/>
                </a:cxn>
                <a:cxn ang="0">
                  <a:pos x="58" y="0"/>
                </a:cxn>
                <a:cxn ang="0">
                  <a:pos x="60" y="6"/>
                </a:cxn>
                <a:cxn ang="0">
                  <a:pos x="62" y="6"/>
                </a:cxn>
                <a:cxn ang="0">
                  <a:pos x="70" y="6"/>
                </a:cxn>
                <a:cxn ang="0">
                  <a:pos x="70" y="14"/>
                </a:cxn>
                <a:cxn ang="0">
                  <a:pos x="72" y="18"/>
                </a:cxn>
                <a:cxn ang="0">
                  <a:pos x="74" y="20"/>
                </a:cxn>
                <a:cxn ang="0">
                  <a:pos x="80" y="20"/>
                </a:cxn>
                <a:cxn ang="0">
                  <a:pos x="92" y="18"/>
                </a:cxn>
                <a:cxn ang="0">
                  <a:pos x="100" y="14"/>
                </a:cxn>
                <a:cxn ang="0">
                  <a:pos x="108" y="6"/>
                </a:cxn>
                <a:cxn ang="0">
                  <a:pos x="116" y="0"/>
                </a:cxn>
                <a:cxn ang="0">
                  <a:pos x="124" y="0"/>
                </a:cxn>
                <a:cxn ang="0">
                  <a:pos x="124" y="8"/>
                </a:cxn>
                <a:cxn ang="0">
                  <a:pos x="120" y="12"/>
                </a:cxn>
                <a:cxn ang="0">
                  <a:pos x="130" y="14"/>
                </a:cxn>
                <a:cxn ang="0">
                  <a:pos x="142" y="14"/>
                </a:cxn>
                <a:cxn ang="0">
                  <a:pos x="128" y="24"/>
                </a:cxn>
                <a:cxn ang="0">
                  <a:pos x="120" y="30"/>
                </a:cxn>
                <a:cxn ang="0">
                  <a:pos x="112" y="30"/>
                </a:cxn>
                <a:cxn ang="0">
                  <a:pos x="106" y="30"/>
                </a:cxn>
                <a:cxn ang="0">
                  <a:pos x="102" y="28"/>
                </a:cxn>
                <a:cxn ang="0">
                  <a:pos x="98" y="26"/>
                </a:cxn>
                <a:cxn ang="0">
                  <a:pos x="92" y="24"/>
                </a:cxn>
                <a:cxn ang="0">
                  <a:pos x="78" y="26"/>
                </a:cxn>
                <a:cxn ang="0">
                  <a:pos x="66" y="30"/>
                </a:cxn>
                <a:cxn ang="0">
                  <a:pos x="52" y="32"/>
                </a:cxn>
                <a:cxn ang="0">
                  <a:pos x="38" y="34"/>
                </a:cxn>
              </a:cxnLst>
              <a:rect l="0" t="0" r="r" b="b"/>
              <a:pathLst>
                <a:path w="142" h="34">
                  <a:moveTo>
                    <a:pt x="38" y="34"/>
                  </a:moveTo>
                  <a:lnTo>
                    <a:pt x="34" y="32"/>
                  </a:lnTo>
                  <a:lnTo>
                    <a:pt x="30" y="32"/>
                  </a:lnTo>
                  <a:lnTo>
                    <a:pt x="34" y="28"/>
                  </a:lnTo>
                  <a:lnTo>
                    <a:pt x="40" y="26"/>
                  </a:lnTo>
                  <a:lnTo>
                    <a:pt x="20" y="24"/>
                  </a:lnTo>
                  <a:lnTo>
                    <a:pt x="0" y="22"/>
                  </a:lnTo>
                  <a:lnTo>
                    <a:pt x="2" y="20"/>
                  </a:lnTo>
                  <a:lnTo>
                    <a:pt x="8" y="18"/>
                  </a:lnTo>
                  <a:lnTo>
                    <a:pt x="26" y="10"/>
                  </a:lnTo>
                  <a:lnTo>
                    <a:pt x="44" y="4"/>
                  </a:lnTo>
                  <a:lnTo>
                    <a:pt x="58" y="0"/>
                  </a:lnTo>
                  <a:lnTo>
                    <a:pt x="60" y="6"/>
                  </a:lnTo>
                  <a:lnTo>
                    <a:pt x="62" y="6"/>
                  </a:lnTo>
                  <a:lnTo>
                    <a:pt x="70" y="6"/>
                  </a:lnTo>
                  <a:lnTo>
                    <a:pt x="70" y="14"/>
                  </a:lnTo>
                  <a:lnTo>
                    <a:pt x="72" y="18"/>
                  </a:lnTo>
                  <a:lnTo>
                    <a:pt x="74" y="20"/>
                  </a:lnTo>
                  <a:lnTo>
                    <a:pt x="80" y="20"/>
                  </a:lnTo>
                  <a:lnTo>
                    <a:pt x="92" y="18"/>
                  </a:lnTo>
                  <a:lnTo>
                    <a:pt x="100" y="14"/>
                  </a:lnTo>
                  <a:lnTo>
                    <a:pt x="108" y="6"/>
                  </a:lnTo>
                  <a:lnTo>
                    <a:pt x="116" y="0"/>
                  </a:lnTo>
                  <a:lnTo>
                    <a:pt x="124" y="0"/>
                  </a:lnTo>
                  <a:lnTo>
                    <a:pt x="124" y="8"/>
                  </a:lnTo>
                  <a:lnTo>
                    <a:pt x="120" y="12"/>
                  </a:lnTo>
                  <a:lnTo>
                    <a:pt x="130" y="14"/>
                  </a:lnTo>
                  <a:lnTo>
                    <a:pt x="142" y="14"/>
                  </a:lnTo>
                  <a:lnTo>
                    <a:pt x="128" y="24"/>
                  </a:lnTo>
                  <a:lnTo>
                    <a:pt x="120" y="30"/>
                  </a:lnTo>
                  <a:lnTo>
                    <a:pt x="112" y="30"/>
                  </a:lnTo>
                  <a:lnTo>
                    <a:pt x="106" y="30"/>
                  </a:lnTo>
                  <a:lnTo>
                    <a:pt x="102" y="28"/>
                  </a:lnTo>
                  <a:lnTo>
                    <a:pt x="98" y="26"/>
                  </a:lnTo>
                  <a:lnTo>
                    <a:pt x="92" y="24"/>
                  </a:lnTo>
                  <a:lnTo>
                    <a:pt x="78" y="26"/>
                  </a:lnTo>
                  <a:lnTo>
                    <a:pt x="66" y="30"/>
                  </a:lnTo>
                  <a:lnTo>
                    <a:pt x="52" y="32"/>
                  </a:lnTo>
                  <a:lnTo>
                    <a:pt x="38" y="34"/>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13" name="Freeform 13"/>
            <p:cNvSpPr>
              <a:spLocks/>
            </p:cNvSpPr>
            <p:nvPr/>
          </p:nvSpPr>
          <p:spPr bwMode="auto">
            <a:xfrm>
              <a:off x="1264" y="657"/>
              <a:ext cx="70" cy="20"/>
            </a:xfrm>
            <a:custGeom>
              <a:avLst/>
              <a:gdLst/>
              <a:ahLst/>
              <a:cxnLst>
                <a:cxn ang="0">
                  <a:pos x="14" y="20"/>
                </a:cxn>
                <a:cxn ang="0">
                  <a:pos x="6" y="18"/>
                </a:cxn>
                <a:cxn ang="0">
                  <a:pos x="0" y="14"/>
                </a:cxn>
                <a:cxn ang="0">
                  <a:pos x="10" y="12"/>
                </a:cxn>
                <a:cxn ang="0">
                  <a:pos x="20" y="12"/>
                </a:cxn>
                <a:cxn ang="0">
                  <a:pos x="28" y="10"/>
                </a:cxn>
                <a:cxn ang="0">
                  <a:pos x="30" y="10"/>
                </a:cxn>
                <a:cxn ang="0">
                  <a:pos x="32" y="8"/>
                </a:cxn>
                <a:cxn ang="0">
                  <a:pos x="52" y="0"/>
                </a:cxn>
                <a:cxn ang="0">
                  <a:pos x="62" y="2"/>
                </a:cxn>
                <a:cxn ang="0">
                  <a:pos x="70" y="4"/>
                </a:cxn>
                <a:cxn ang="0">
                  <a:pos x="62" y="10"/>
                </a:cxn>
                <a:cxn ang="0">
                  <a:pos x="52" y="16"/>
                </a:cxn>
                <a:cxn ang="0">
                  <a:pos x="32" y="20"/>
                </a:cxn>
                <a:cxn ang="0">
                  <a:pos x="32" y="18"/>
                </a:cxn>
                <a:cxn ang="0">
                  <a:pos x="30" y="18"/>
                </a:cxn>
                <a:cxn ang="0">
                  <a:pos x="24" y="18"/>
                </a:cxn>
                <a:cxn ang="0">
                  <a:pos x="14" y="20"/>
                </a:cxn>
              </a:cxnLst>
              <a:rect l="0" t="0" r="r" b="b"/>
              <a:pathLst>
                <a:path w="70" h="20">
                  <a:moveTo>
                    <a:pt x="14" y="20"/>
                  </a:moveTo>
                  <a:lnTo>
                    <a:pt x="6" y="18"/>
                  </a:lnTo>
                  <a:lnTo>
                    <a:pt x="0" y="14"/>
                  </a:lnTo>
                  <a:lnTo>
                    <a:pt x="10" y="12"/>
                  </a:lnTo>
                  <a:lnTo>
                    <a:pt x="20" y="12"/>
                  </a:lnTo>
                  <a:lnTo>
                    <a:pt x="28" y="10"/>
                  </a:lnTo>
                  <a:lnTo>
                    <a:pt x="30" y="10"/>
                  </a:lnTo>
                  <a:lnTo>
                    <a:pt x="32" y="8"/>
                  </a:lnTo>
                  <a:lnTo>
                    <a:pt x="52" y="0"/>
                  </a:lnTo>
                  <a:lnTo>
                    <a:pt x="62" y="2"/>
                  </a:lnTo>
                  <a:lnTo>
                    <a:pt x="70" y="4"/>
                  </a:lnTo>
                  <a:lnTo>
                    <a:pt x="62" y="10"/>
                  </a:lnTo>
                  <a:lnTo>
                    <a:pt x="52" y="16"/>
                  </a:lnTo>
                  <a:lnTo>
                    <a:pt x="32" y="20"/>
                  </a:lnTo>
                  <a:lnTo>
                    <a:pt x="32" y="18"/>
                  </a:lnTo>
                  <a:lnTo>
                    <a:pt x="30" y="18"/>
                  </a:lnTo>
                  <a:lnTo>
                    <a:pt x="24" y="18"/>
                  </a:lnTo>
                  <a:lnTo>
                    <a:pt x="14" y="20"/>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14" name="Freeform 14"/>
            <p:cNvSpPr>
              <a:spLocks/>
            </p:cNvSpPr>
            <p:nvPr/>
          </p:nvSpPr>
          <p:spPr bwMode="auto">
            <a:xfrm>
              <a:off x="1352" y="687"/>
              <a:ext cx="72" cy="26"/>
            </a:xfrm>
            <a:custGeom>
              <a:avLst/>
              <a:gdLst/>
              <a:ahLst/>
              <a:cxnLst>
                <a:cxn ang="0">
                  <a:pos x="12" y="6"/>
                </a:cxn>
                <a:cxn ang="0">
                  <a:pos x="18" y="10"/>
                </a:cxn>
                <a:cxn ang="0">
                  <a:pos x="24" y="12"/>
                </a:cxn>
                <a:cxn ang="0">
                  <a:pos x="26" y="8"/>
                </a:cxn>
                <a:cxn ang="0">
                  <a:pos x="26" y="6"/>
                </a:cxn>
                <a:cxn ang="0">
                  <a:pos x="28" y="6"/>
                </a:cxn>
                <a:cxn ang="0">
                  <a:pos x="32" y="6"/>
                </a:cxn>
                <a:cxn ang="0">
                  <a:pos x="36" y="8"/>
                </a:cxn>
                <a:cxn ang="0">
                  <a:pos x="42" y="12"/>
                </a:cxn>
                <a:cxn ang="0">
                  <a:pos x="44" y="4"/>
                </a:cxn>
                <a:cxn ang="0">
                  <a:pos x="46" y="0"/>
                </a:cxn>
                <a:cxn ang="0">
                  <a:pos x="50" y="0"/>
                </a:cxn>
                <a:cxn ang="0">
                  <a:pos x="60" y="2"/>
                </a:cxn>
                <a:cxn ang="0">
                  <a:pos x="66" y="2"/>
                </a:cxn>
                <a:cxn ang="0">
                  <a:pos x="70" y="0"/>
                </a:cxn>
                <a:cxn ang="0">
                  <a:pos x="72" y="6"/>
                </a:cxn>
                <a:cxn ang="0">
                  <a:pos x="68" y="12"/>
                </a:cxn>
                <a:cxn ang="0">
                  <a:pos x="60" y="18"/>
                </a:cxn>
                <a:cxn ang="0">
                  <a:pos x="50" y="22"/>
                </a:cxn>
                <a:cxn ang="0">
                  <a:pos x="46" y="22"/>
                </a:cxn>
                <a:cxn ang="0">
                  <a:pos x="40" y="22"/>
                </a:cxn>
                <a:cxn ang="0">
                  <a:pos x="36" y="26"/>
                </a:cxn>
                <a:cxn ang="0">
                  <a:pos x="30" y="26"/>
                </a:cxn>
                <a:cxn ang="0">
                  <a:pos x="26" y="26"/>
                </a:cxn>
                <a:cxn ang="0">
                  <a:pos x="22" y="24"/>
                </a:cxn>
                <a:cxn ang="0">
                  <a:pos x="20" y="22"/>
                </a:cxn>
                <a:cxn ang="0">
                  <a:pos x="20" y="16"/>
                </a:cxn>
                <a:cxn ang="0">
                  <a:pos x="6" y="16"/>
                </a:cxn>
                <a:cxn ang="0">
                  <a:pos x="2" y="14"/>
                </a:cxn>
                <a:cxn ang="0">
                  <a:pos x="0" y="10"/>
                </a:cxn>
                <a:cxn ang="0">
                  <a:pos x="0" y="6"/>
                </a:cxn>
                <a:cxn ang="0">
                  <a:pos x="0" y="4"/>
                </a:cxn>
                <a:cxn ang="0">
                  <a:pos x="2" y="2"/>
                </a:cxn>
                <a:cxn ang="0">
                  <a:pos x="8" y="0"/>
                </a:cxn>
                <a:cxn ang="0">
                  <a:pos x="12" y="2"/>
                </a:cxn>
                <a:cxn ang="0">
                  <a:pos x="14" y="4"/>
                </a:cxn>
                <a:cxn ang="0">
                  <a:pos x="18" y="10"/>
                </a:cxn>
                <a:cxn ang="0">
                  <a:pos x="18" y="8"/>
                </a:cxn>
                <a:cxn ang="0">
                  <a:pos x="12" y="6"/>
                </a:cxn>
              </a:cxnLst>
              <a:rect l="0" t="0" r="r" b="b"/>
              <a:pathLst>
                <a:path w="72" h="26">
                  <a:moveTo>
                    <a:pt x="12" y="6"/>
                  </a:moveTo>
                  <a:lnTo>
                    <a:pt x="18" y="10"/>
                  </a:lnTo>
                  <a:lnTo>
                    <a:pt x="24" y="12"/>
                  </a:lnTo>
                  <a:lnTo>
                    <a:pt x="26" y="8"/>
                  </a:lnTo>
                  <a:lnTo>
                    <a:pt x="26" y="6"/>
                  </a:lnTo>
                  <a:lnTo>
                    <a:pt x="28" y="6"/>
                  </a:lnTo>
                  <a:lnTo>
                    <a:pt x="32" y="6"/>
                  </a:lnTo>
                  <a:lnTo>
                    <a:pt x="36" y="8"/>
                  </a:lnTo>
                  <a:lnTo>
                    <a:pt x="42" y="12"/>
                  </a:lnTo>
                  <a:lnTo>
                    <a:pt x="44" y="4"/>
                  </a:lnTo>
                  <a:lnTo>
                    <a:pt x="46" y="0"/>
                  </a:lnTo>
                  <a:lnTo>
                    <a:pt x="50" y="0"/>
                  </a:lnTo>
                  <a:lnTo>
                    <a:pt x="60" y="2"/>
                  </a:lnTo>
                  <a:lnTo>
                    <a:pt x="66" y="2"/>
                  </a:lnTo>
                  <a:lnTo>
                    <a:pt x="70" y="0"/>
                  </a:lnTo>
                  <a:lnTo>
                    <a:pt x="72" y="6"/>
                  </a:lnTo>
                  <a:lnTo>
                    <a:pt x="68" y="12"/>
                  </a:lnTo>
                  <a:lnTo>
                    <a:pt x="60" y="18"/>
                  </a:lnTo>
                  <a:lnTo>
                    <a:pt x="50" y="22"/>
                  </a:lnTo>
                  <a:lnTo>
                    <a:pt x="46" y="22"/>
                  </a:lnTo>
                  <a:lnTo>
                    <a:pt x="40" y="22"/>
                  </a:lnTo>
                  <a:lnTo>
                    <a:pt x="36" y="26"/>
                  </a:lnTo>
                  <a:lnTo>
                    <a:pt x="30" y="26"/>
                  </a:lnTo>
                  <a:lnTo>
                    <a:pt x="26" y="26"/>
                  </a:lnTo>
                  <a:lnTo>
                    <a:pt x="22" y="24"/>
                  </a:lnTo>
                  <a:lnTo>
                    <a:pt x="20" y="22"/>
                  </a:lnTo>
                  <a:lnTo>
                    <a:pt x="20" y="16"/>
                  </a:lnTo>
                  <a:lnTo>
                    <a:pt x="6" y="16"/>
                  </a:lnTo>
                  <a:lnTo>
                    <a:pt x="2" y="14"/>
                  </a:lnTo>
                  <a:lnTo>
                    <a:pt x="0" y="10"/>
                  </a:lnTo>
                  <a:lnTo>
                    <a:pt x="0" y="6"/>
                  </a:lnTo>
                  <a:lnTo>
                    <a:pt x="0" y="4"/>
                  </a:lnTo>
                  <a:lnTo>
                    <a:pt x="2" y="2"/>
                  </a:lnTo>
                  <a:lnTo>
                    <a:pt x="8" y="0"/>
                  </a:lnTo>
                  <a:lnTo>
                    <a:pt x="12" y="2"/>
                  </a:lnTo>
                  <a:lnTo>
                    <a:pt x="14" y="4"/>
                  </a:lnTo>
                  <a:lnTo>
                    <a:pt x="18" y="10"/>
                  </a:lnTo>
                  <a:lnTo>
                    <a:pt x="18" y="8"/>
                  </a:lnTo>
                  <a:lnTo>
                    <a:pt x="12" y="6"/>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15" name="Freeform 15"/>
            <p:cNvSpPr>
              <a:spLocks/>
            </p:cNvSpPr>
            <p:nvPr/>
          </p:nvSpPr>
          <p:spPr bwMode="auto">
            <a:xfrm>
              <a:off x="1454" y="657"/>
              <a:ext cx="38" cy="20"/>
            </a:xfrm>
            <a:custGeom>
              <a:avLst/>
              <a:gdLst/>
              <a:ahLst/>
              <a:cxnLst>
                <a:cxn ang="0">
                  <a:pos x="34" y="6"/>
                </a:cxn>
                <a:cxn ang="0">
                  <a:pos x="28" y="10"/>
                </a:cxn>
                <a:cxn ang="0">
                  <a:pos x="32" y="12"/>
                </a:cxn>
                <a:cxn ang="0">
                  <a:pos x="38" y="12"/>
                </a:cxn>
                <a:cxn ang="0">
                  <a:pos x="36" y="18"/>
                </a:cxn>
                <a:cxn ang="0">
                  <a:pos x="38" y="20"/>
                </a:cxn>
                <a:cxn ang="0">
                  <a:pos x="16" y="20"/>
                </a:cxn>
                <a:cxn ang="0">
                  <a:pos x="8" y="14"/>
                </a:cxn>
                <a:cxn ang="0">
                  <a:pos x="2" y="12"/>
                </a:cxn>
                <a:cxn ang="0">
                  <a:pos x="0" y="6"/>
                </a:cxn>
                <a:cxn ang="0">
                  <a:pos x="2" y="2"/>
                </a:cxn>
                <a:cxn ang="0">
                  <a:pos x="4" y="0"/>
                </a:cxn>
                <a:cxn ang="0">
                  <a:pos x="8" y="0"/>
                </a:cxn>
                <a:cxn ang="0">
                  <a:pos x="14" y="0"/>
                </a:cxn>
                <a:cxn ang="0">
                  <a:pos x="26" y="4"/>
                </a:cxn>
                <a:cxn ang="0">
                  <a:pos x="34" y="6"/>
                </a:cxn>
              </a:cxnLst>
              <a:rect l="0" t="0" r="r" b="b"/>
              <a:pathLst>
                <a:path w="38" h="20">
                  <a:moveTo>
                    <a:pt x="34" y="6"/>
                  </a:moveTo>
                  <a:lnTo>
                    <a:pt x="28" y="10"/>
                  </a:lnTo>
                  <a:lnTo>
                    <a:pt x="32" y="12"/>
                  </a:lnTo>
                  <a:lnTo>
                    <a:pt x="38" y="12"/>
                  </a:lnTo>
                  <a:lnTo>
                    <a:pt x="36" y="18"/>
                  </a:lnTo>
                  <a:lnTo>
                    <a:pt x="38" y="20"/>
                  </a:lnTo>
                  <a:lnTo>
                    <a:pt x="16" y="20"/>
                  </a:lnTo>
                  <a:lnTo>
                    <a:pt x="8" y="14"/>
                  </a:lnTo>
                  <a:lnTo>
                    <a:pt x="2" y="12"/>
                  </a:lnTo>
                  <a:lnTo>
                    <a:pt x="0" y="6"/>
                  </a:lnTo>
                  <a:lnTo>
                    <a:pt x="2" y="2"/>
                  </a:lnTo>
                  <a:lnTo>
                    <a:pt x="4" y="0"/>
                  </a:lnTo>
                  <a:lnTo>
                    <a:pt x="8" y="0"/>
                  </a:lnTo>
                  <a:lnTo>
                    <a:pt x="14" y="0"/>
                  </a:lnTo>
                  <a:lnTo>
                    <a:pt x="26" y="4"/>
                  </a:lnTo>
                  <a:lnTo>
                    <a:pt x="34" y="6"/>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16" name="Freeform 16"/>
            <p:cNvSpPr>
              <a:spLocks/>
            </p:cNvSpPr>
            <p:nvPr/>
          </p:nvSpPr>
          <p:spPr bwMode="auto">
            <a:xfrm>
              <a:off x="1502" y="605"/>
              <a:ext cx="410" cy="92"/>
            </a:xfrm>
            <a:custGeom>
              <a:avLst/>
              <a:gdLst/>
              <a:ahLst/>
              <a:cxnLst>
                <a:cxn ang="0">
                  <a:pos x="182" y="62"/>
                </a:cxn>
                <a:cxn ang="0">
                  <a:pos x="170" y="54"/>
                </a:cxn>
                <a:cxn ang="0">
                  <a:pos x="166" y="70"/>
                </a:cxn>
                <a:cxn ang="0">
                  <a:pos x="158" y="78"/>
                </a:cxn>
                <a:cxn ang="0">
                  <a:pos x="150" y="78"/>
                </a:cxn>
                <a:cxn ang="0">
                  <a:pos x="142" y="72"/>
                </a:cxn>
                <a:cxn ang="0">
                  <a:pos x="146" y="76"/>
                </a:cxn>
                <a:cxn ang="0">
                  <a:pos x="142" y="88"/>
                </a:cxn>
                <a:cxn ang="0">
                  <a:pos x="124" y="92"/>
                </a:cxn>
                <a:cxn ang="0">
                  <a:pos x="114" y="88"/>
                </a:cxn>
                <a:cxn ang="0">
                  <a:pos x="50" y="86"/>
                </a:cxn>
                <a:cxn ang="0">
                  <a:pos x="30" y="88"/>
                </a:cxn>
                <a:cxn ang="0">
                  <a:pos x="26" y="86"/>
                </a:cxn>
                <a:cxn ang="0">
                  <a:pos x="26" y="78"/>
                </a:cxn>
                <a:cxn ang="0">
                  <a:pos x="38" y="78"/>
                </a:cxn>
                <a:cxn ang="0">
                  <a:pos x="56" y="74"/>
                </a:cxn>
                <a:cxn ang="0">
                  <a:pos x="62" y="66"/>
                </a:cxn>
                <a:cxn ang="0">
                  <a:pos x="74" y="68"/>
                </a:cxn>
                <a:cxn ang="0">
                  <a:pos x="82" y="72"/>
                </a:cxn>
                <a:cxn ang="0">
                  <a:pos x="82" y="64"/>
                </a:cxn>
                <a:cxn ang="0">
                  <a:pos x="78" y="54"/>
                </a:cxn>
                <a:cxn ang="0">
                  <a:pos x="70" y="54"/>
                </a:cxn>
                <a:cxn ang="0">
                  <a:pos x="54" y="56"/>
                </a:cxn>
                <a:cxn ang="0">
                  <a:pos x="38" y="58"/>
                </a:cxn>
                <a:cxn ang="0">
                  <a:pos x="12" y="56"/>
                </a:cxn>
                <a:cxn ang="0">
                  <a:pos x="4" y="50"/>
                </a:cxn>
                <a:cxn ang="0">
                  <a:pos x="0" y="42"/>
                </a:cxn>
                <a:cxn ang="0">
                  <a:pos x="8" y="34"/>
                </a:cxn>
                <a:cxn ang="0">
                  <a:pos x="46" y="26"/>
                </a:cxn>
                <a:cxn ang="0">
                  <a:pos x="84" y="28"/>
                </a:cxn>
                <a:cxn ang="0">
                  <a:pos x="104" y="38"/>
                </a:cxn>
                <a:cxn ang="0">
                  <a:pos x="112" y="40"/>
                </a:cxn>
                <a:cxn ang="0">
                  <a:pos x="116" y="32"/>
                </a:cxn>
                <a:cxn ang="0">
                  <a:pos x="126" y="28"/>
                </a:cxn>
                <a:cxn ang="0">
                  <a:pos x="142" y="34"/>
                </a:cxn>
                <a:cxn ang="0">
                  <a:pos x="154" y="38"/>
                </a:cxn>
                <a:cxn ang="0">
                  <a:pos x="150" y="32"/>
                </a:cxn>
                <a:cxn ang="0">
                  <a:pos x="130" y="26"/>
                </a:cxn>
                <a:cxn ang="0">
                  <a:pos x="106" y="26"/>
                </a:cxn>
                <a:cxn ang="0">
                  <a:pos x="88" y="26"/>
                </a:cxn>
                <a:cxn ang="0">
                  <a:pos x="84" y="22"/>
                </a:cxn>
                <a:cxn ang="0">
                  <a:pos x="90" y="14"/>
                </a:cxn>
                <a:cxn ang="0">
                  <a:pos x="136" y="14"/>
                </a:cxn>
                <a:cxn ang="0">
                  <a:pos x="152" y="10"/>
                </a:cxn>
                <a:cxn ang="0">
                  <a:pos x="170" y="8"/>
                </a:cxn>
                <a:cxn ang="0">
                  <a:pos x="180" y="10"/>
                </a:cxn>
                <a:cxn ang="0">
                  <a:pos x="186" y="12"/>
                </a:cxn>
                <a:cxn ang="0">
                  <a:pos x="218" y="4"/>
                </a:cxn>
                <a:cxn ang="0">
                  <a:pos x="272" y="0"/>
                </a:cxn>
                <a:cxn ang="0">
                  <a:pos x="352" y="2"/>
                </a:cxn>
                <a:cxn ang="0">
                  <a:pos x="392" y="6"/>
                </a:cxn>
                <a:cxn ang="0">
                  <a:pos x="396" y="18"/>
                </a:cxn>
                <a:cxn ang="0">
                  <a:pos x="358" y="26"/>
                </a:cxn>
                <a:cxn ang="0">
                  <a:pos x="340" y="26"/>
                </a:cxn>
                <a:cxn ang="0">
                  <a:pos x="334" y="26"/>
                </a:cxn>
                <a:cxn ang="0">
                  <a:pos x="334" y="28"/>
                </a:cxn>
                <a:cxn ang="0">
                  <a:pos x="304" y="28"/>
                </a:cxn>
                <a:cxn ang="0">
                  <a:pos x="282" y="34"/>
                </a:cxn>
                <a:cxn ang="0">
                  <a:pos x="258" y="40"/>
                </a:cxn>
                <a:cxn ang="0">
                  <a:pos x="232" y="40"/>
                </a:cxn>
                <a:cxn ang="0">
                  <a:pos x="224" y="44"/>
                </a:cxn>
                <a:cxn ang="0">
                  <a:pos x="212" y="56"/>
                </a:cxn>
                <a:cxn ang="0">
                  <a:pos x="188" y="64"/>
                </a:cxn>
              </a:cxnLst>
              <a:rect l="0" t="0" r="r" b="b"/>
              <a:pathLst>
                <a:path w="410" h="92">
                  <a:moveTo>
                    <a:pt x="188" y="64"/>
                  </a:moveTo>
                  <a:lnTo>
                    <a:pt x="182" y="62"/>
                  </a:lnTo>
                  <a:lnTo>
                    <a:pt x="176" y="54"/>
                  </a:lnTo>
                  <a:lnTo>
                    <a:pt x="170" y="54"/>
                  </a:lnTo>
                  <a:lnTo>
                    <a:pt x="168" y="62"/>
                  </a:lnTo>
                  <a:lnTo>
                    <a:pt x="166" y="70"/>
                  </a:lnTo>
                  <a:lnTo>
                    <a:pt x="162" y="76"/>
                  </a:lnTo>
                  <a:lnTo>
                    <a:pt x="158" y="78"/>
                  </a:lnTo>
                  <a:lnTo>
                    <a:pt x="154" y="78"/>
                  </a:lnTo>
                  <a:lnTo>
                    <a:pt x="150" y="78"/>
                  </a:lnTo>
                  <a:lnTo>
                    <a:pt x="146" y="74"/>
                  </a:lnTo>
                  <a:lnTo>
                    <a:pt x="142" y="72"/>
                  </a:lnTo>
                  <a:lnTo>
                    <a:pt x="136" y="72"/>
                  </a:lnTo>
                  <a:lnTo>
                    <a:pt x="146" y="76"/>
                  </a:lnTo>
                  <a:lnTo>
                    <a:pt x="154" y="80"/>
                  </a:lnTo>
                  <a:lnTo>
                    <a:pt x="142" y="88"/>
                  </a:lnTo>
                  <a:lnTo>
                    <a:pt x="130" y="92"/>
                  </a:lnTo>
                  <a:lnTo>
                    <a:pt x="124" y="92"/>
                  </a:lnTo>
                  <a:lnTo>
                    <a:pt x="120" y="90"/>
                  </a:lnTo>
                  <a:lnTo>
                    <a:pt x="114" y="88"/>
                  </a:lnTo>
                  <a:lnTo>
                    <a:pt x="110" y="86"/>
                  </a:lnTo>
                  <a:lnTo>
                    <a:pt x="50" y="86"/>
                  </a:lnTo>
                  <a:lnTo>
                    <a:pt x="34" y="88"/>
                  </a:lnTo>
                  <a:lnTo>
                    <a:pt x="30" y="88"/>
                  </a:lnTo>
                  <a:lnTo>
                    <a:pt x="28" y="88"/>
                  </a:lnTo>
                  <a:lnTo>
                    <a:pt x="26" y="86"/>
                  </a:lnTo>
                  <a:lnTo>
                    <a:pt x="24" y="82"/>
                  </a:lnTo>
                  <a:lnTo>
                    <a:pt x="26" y="78"/>
                  </a:lnTo>
                  <a:lnTo>
                    <a:pt x="28" y="76"/>
                  </a:lnTo>
                  <a:lnTo>
                    <a:pt x="38" y="78"/>
                  </a:lnTo>
                  <a:lnTo>
                    <a:pt x="54" y="82"/>
                  </a:lnTo>
                  <a:lnTo>
                    <a:pt x="56" y="74"/>
                  </a:lnTo>
                  <a:lnTo>
                    <a:pt x="58" y="70"/>
                  </a:lnTo>
                  <a:lnTo>
                    <a:pt x="62" y="66"/>
                  </a:lnTo>
                  <a:lnTo>
                    <a:pt x="70" y="66"/>
                  </a:lnTo>
                  <a:lnTo>
                    <a:pt x="74" y="68"/>
                  </a:lnTo>
                  <a:lnTo>
                    <a:pt x="78" y="70"/>
                  </a:lnTo>
                  <a:lnTo>
                    <a:pt x="82" y="72"/>
                  </a:lnTo>
                  <a:lnTo>
                    <a:pt x="86" y="72"/>
                  </a:lnTo>
                  <a:lnTo>
                    <a:pt x="82" y="64"/>
                  </a:lnTo>
                  <a:lnTo>
                    <a:pt x="80" y="58"/>
                  </a:lnTo>
                  <a:lnTo>
                    <a:pt x="78" y="54"/>
                  </a:lnTo>
                  <a:lnTo>
                    <a:pt x="70" y="56"/>
                  </a:lnTo>
                  <a:lnTo>
                    <a:pt x="70" y="54"/>
                  </a:lnTo>
                  <a:lnTo>
                    <a:pt x="68" y="52"/>
                  </a:lnTo>
                  <a:lnTo>
                    <a:pt x="54" y="56"/>
                  </a:lnTo>
                  <a:lnTo>
                    <a:pt x="46" y="58"/>
                  </a:lnTo>
                  <a:lnTo>
                    <a:pt x="38" y="58"/>
                  </a:lnTo>
                  <a:lnTo>
                    <a:pt x="24" y="58"/>
                  </a:lnTo>
                  <a:lnTo>
                    <a:pt x="12" y="56"/>
                  </a:lnTo>
                  <a:lnTo>
                    <a:pt x="8" y="54"/>
                  </a:lnTo>
                  <a:lnTo>
                    <a:pt x="4" y="50"/>
                  </a:lnTo>
                  <a:lnTo>
                    <a:pt x="2" y="46"/>
                  </a:lnTo>
                  <a:lnTo>
                    <a:pt x="0" y="42"/>
                  </a:lnTo>
                  <a:lnTo>
                    <a:pt x="2" y="38"/>
                  </a:lnTo>
                  <a:lnTo>
                    <a:pt x="8" y="34"/>
                  </a:lnTo>
                  <a:lnTo>
                    <a:pt x="26" y="28"/>
                  </a:lnTo>
                  <a:lnTo>
                    <a:pt x="46" y="26"/>
                  </a:lnTo>
                  <a:lnTo>
                    <a:pt x="62" y="24"/>
                  </a:lnTo>
                  <a:lnTo>
                    <a:pt x="84" y="28"/>
                  </a:lnTo>
                  <a:lnTo>
                    <a:pt x="96" y="34"/>
                  </a:lnTo>
                  <a:lnTo>
                    <a:pt x="104" y="38"/>
                  </a:lnTo>
                  <a:lnTo>
                    <a:pt x="106" y="40"/>
                  </a:lnTo>
                  <a:lnTo>
                    <a:pt x="112" y="40"/>
                  </a:lnTo>
                  <a:lnTo>
                    <a:pt x="112" y="36"/>
                  </a:lnTo>
                  <a:lnTo>
                    <a:pt x="116" y="32"/>
                  </a:lnTo>
                  <a:lnTo>
                    <a:pt x="120" y="30"/>
                  </a:lnTo>
                  <a:lnTo>
                    <a:pt x="126" y="28"/>
                  </a:lnTo>
                  <a:lnTo>
                    <a:pt x="136" y="30"/>
                  </a:lnTo>
                  <a:lnTo>
                    <a:pt x="142" y="34"/>
                  </a:lnTo>
                  <a:lnTo>
                    <a:pt x="146" y="38"/>
                  </a:lnTo>
                  <a:lnTo>
                    <a:pt x="154" y="38"/>
                  </a:lnTo>
                  <a:lnTo>
                    <a:pt x="152" y="34"/>
                  </a:lnTo>
                  <a:lnTo>
                    <a:pt x="150" y="32"/>
                  </a:lnTo>
                  <a:lnTo>
                    <a:pt x="140" y="26"/>
                  </a:lnTo>
                  <a:lnTo>
                    <a:pt x="130" y="26"/>
                  </a:lnTo>
                  <a:lnTo>
                    <a:pt x="122" y="26"/>
                  </a:lnTo>
                  <a:lnTo>
                    <a:pt x="106" y="26"/>
                  </a:lnTo>
                  <a:lnTo>
                    <a:pt x="94" y="26"/>
                  </a:lnTo>
                  <a:lnTo>
                    <a:pt x="88" y="26"/>
                  </a:lnTo>
                  <a:lnTo>
                    <a:pt x="86" y="24"/>
                  </a:lnTo>
                  <a:lnTo>
                    <a:pt x="84" y="22"/>
                  </a:lnTo>
                  <a:lnTo>
                    <a:pt x="86" y="16"/>
                  </a:lnTo>
                  <a:lnTo>
                    <a:pt x="90" y="14"/>
                  </a:lnTo>
                  <a:lnTo>
                    <a:pt x="100" y="14"/>
                  </a:lnTo>
                  <a:lnTo>
                    <a:pt x="136" y="14"/>
                  </a:lnTo>
                  <a:lnTo>
                    <a:pt x="144" y="12"/>
                  </a:lnTo>
                  <a:lnTo>
                    <a:pt x="152" y="10"/>
                  </a:lnTo>
                  <a:lnTo>
                    <a:pt x="160" y="8"/>
                  </a:lnTo>
                  <a:lnTo>
                    <a:pt x="170" y="8"/>
                  </a:lnTo>
                  <a:lnTo>
                    <a:pt x="176" y="8"/>
                  </a:lnTo>
                  <a:lnTo>
                    <a:pt x="180" y="10"/>
                  </a:lnTo>
                  <a:lnTo>
                    <a:pt x="182" y="12"/>
                  </a:lnTo>
                  <a:lnTo>
                    <a:pt x="186" y="12"/>
                  </a:lnTo>
                  <a:lnTo>
                    <a:pt x="202" y="8"/>
                  </a:lnTo>
                  <a:lnTo>
                    <a:pt x="218" y="4"/>
                  </a:lnTo>
                  <a:lnTo>
                    <a:pt x="244" y="2"/>
                  </a:lnTo>
                  <a:lnTo>
                    <a:pt x="272" y="0"/>
                  </a:lnTo>
                  <a:lnTo>
                    <a:pt x="330" y="2"/>
                  </a:lnTo>
                  <a:lnTo>
                    <a:pt x="352" y="2"/>
                  </a:lnTo>
                  <a:lnTo>
                    <a:pt x="372" y="2"/>
                  </a:lnTo>
                  <a:lnTo>
                    <a:pt x="392" y="6"/>
                  </a:lnTo>
                  <a:lnTo>
                    <a:pt x="410" y="12"/>
                  </a:lnTo>
                  <a:lnTo>
                    <a:pt x="396" y="18"/>
                  </a:lnTo>
                  <a:lnTo>
                    <a:pt x="378" y="24"/>
                  </a:lnTo>
                  <a:lnTo>
                    <a:pt x="358" y="26"/>
                  </a:lnTo>
                  <a:lnTo>
                    <a:pt x="348" y="26"/>
                  </a:lnTo>
                  <a:lnTo>
                    <a:pt x="340" y="26"/>
                  </a:lnTo>
                  <a:lnTo>
                    <a:pt x="326" y="26"/>
                  </a:lnTo>
                  <a:lnTo>
                    <a:pt x="334" y="26"/>
                  </a:lnTo>
                  <a:lnTo>
                    <a:pt x="342" y="26"/>
                  </a:lnTo>
                  <a:lnTo>
                    <a:pt x="334" y="28"/>
                  </a:lnTo>
                  <a:lnTo>
                    <a:pt x="324" y="28"/>
                  </a:lnTo>
                  <a:lnTo>
                    <a:pt x="304" y="28"/>
                  </a:lnTo>
                  <a:lnTo>
                    <a:pt x="292" y="30"/>
                  </a:lnTo>
                  <a:lnTo>
                    <a:pt x="282" y="34"/>
                  </a:lnTo>
                  <a:lnTo>
                    <a:pt x="270" y="38"/>
                  </a:lnTo>
                  <a:lnTo>
                    <a:pt x="258" y="40"/>
                  </a:lnTo>
                  <a:lnTo>
                    <a:pt x="238" y="40"/>
                  </a:lnTo>
                  <a:lnTo>
                    <a:pt x="232" y="40"/>
                  </a:lnTo>
                  <a:lnTo>
                    <a:pt x="226" y="40"/>
                  </a:lnTo>
                  <a:lnTo>
                    <a:pt x="224" y="44"/>
                  </a:lnTo>
                  <a:lnTo>
                    <a:pt x="222" y="48"/>
                  </a:lnTo>
                  <a:lnTo>
                    <a:pt x="212" y="56"/>
                  </a:lnTo>
                  <a:lnTo>
                    <a:pt x="198" y="62"/>
                  </a:lnTo>
                  <a:lnTo>
                    <a:pt x="188" y="64"/>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17" name="Freeform 17"/>
            <p:cNvSpPr>
              <a:spLocks/>
            </p:cNvSpPr>
            <p:nvPr/>
          </p:nvSpPr>
          <p:spPr bwMode="auto">
            <a:xfrm>
              <a:off x="1442" y="733"/>
              <a:ext cx="306" cy="202"/>
            </a:xfrm>
            <a:custGeom>
              <a:avLst/>
              <a:gdLst/>
              <a:ahLst/>
              <a:cxnLst>
                <a:cxn ang="0">
                  <a:pos x="132" y="10"/>
                </a:cxn>
                <a:cxn ang="0">
                  <a:pos x="142" y="2"/>
                </a:cxn>
                <a:cxn ang="0">
                  <a:pos x="170" y="4"/>
                </a:cxn>
                <a:cxn ang="0">
                  <a:pos x="186" y="14"/>
                </a:cxn>
                <a:cxn ang="0">
                  <a:pos x="186" y="20"/>
                </a:cxn>
                <a:cxn ang="0">
                  <a:pos x="198" y="30"/>
                </a:cxn>
                <a:cxn ang="0">
                  <a:pos x="210" y="36"/>
                </a:cxn>
                <a:cxn ang="0">
                  <a:pos x="228" y="38"/>
                </a:cxn>
                <a:cxn ang="0">
                  <a:pos x="254" y="68"/>
                </a:cxn>
                <a:cxn ang="0">
                  <a:pos x="234" y="78"/>
                </a:cxn>
                <a:cxn ang="0">
                  <a:pos x="252" y="88"/>
                </a:cxn>
                <a:cxn ang="0">
                  <a:pos x="278" y="104"/>
                </a:cxn>
                <a:cxn ang="0">
                  <a:pos x="288" y="112"/>
                </a:cxn>
                <a:cxn ang="0">
                  <a:pos x="302" y="114"/>
                </a:cxn>
                <a:cxn ang="0">
                  <a:pos x="296" y="122"/>
                </a:cxn>
                <a:cxn ang="0">
                  <a:pos x="282" y="132"/>
                </a:cxn>
                <a:cxn ang="0">
                  <a:pos x="264" y="142"/>
                </a:cxn>
                <a:cxn ang="0">
                  <a:pos x="250" y="142"/>
                </a:cxn>
                <a:cxn ang="0">
                  <a:pos x="246" y="128"/>
                </a:cxn>
                <a:cxn ang="0">
                  <a:pos x="228" y="126"/>
                </a:cxn>
                <a:cxn ang="0">
                  <a:pos x="212" y="130"/>
                </a:cxn>
                <a:cxn ang="0">
                  <a:pos x="222" y="138"/>
                </a:cxn>
                <a:cxn ang="0">
                  <a:pos x="236" y="154"/>
                </a:cxn>
                <a:cxn ang="0">
                  <a:pos x="234" y="176"/>
                </a:cxn>
                <a:cxn ang="0">
                  <a:pos x="236" y="190"/>
                </a:cxn>
                <a:cxn ang="0">
                  <a:pos x="210" y="178"/>
                </a:cxn>
                <a:cxn ang="0">
                  <a:pos x="202" y="170"/>
                </a:cxn>
                <a:cxn ang="0">
                  <a:pos x="186" y="170"/>
                </a:cxn>
                <a:cxn ang="0">
                  <a:pos x="208" y="200"/>
                </a:cxn>
                <a:cxn ang="0">
                  <a:pos x="188" y="196"/>
                </a:cxn>
                <a:cxn ang="0">
                  <a:pos x="142" y="184"/>
                </a:cxn>
                <a:cxn ang="0">
                  <a:pos x="144" y="174"/>
                </a:cxn>
                <a:cxn ang="0">
                  <a:pos x="142" y="168"/>
                </a:cxn>
                <a:cxn ang="0">
                  <a:pos x="130" y="154"/>
                </a:cxn>
                <a:cxn ang="0">
                  <a:pos x="94" y="156"/>
                </a:cxn>
                <a:cxn ang="0">
                  <a:pos x="68" y="158"/>
                </a:cxn>
                <a:cxn ang="0">
                  <a:pos x="66" y="152"/>
                </a:cxn>
                <a:cxn ang="0">
                  <a:pos x="92" y="136"/>
                </a:cxn>
                <a:cxn ang="0">
                  <a:pos x="112" y="142"/>
                </a:cxn>
                <a:cxn ang="0">
                  <a:pos x="130" y="136"/>
                </a:cxn>
                <a:cxn ang="0">
                  <a:pos x="144" y="124"/>
                </a:cxn>
                <a:cxn ang="0">
                  <a:pos x="164" y="90"/>
                </a:cxn>
                <a:cxn ang="0">
                  <a:pos x="154" y="80"/>
                </a:cxn>
                <a:cxn ang="0">
                  <a:pos x="144" y="78"/>
                </a:cxn>
                <a:cxn ang="0">
                  <a:pos x="136" y="66"/>
                </a:cxn>
                <a:cxn ang="0">
                  <a:pos x="120" y="58"/>
                </a:cxn>
                <a:cxn ang="0">
                  <a:pos x="108" y="66"/>
                </a:cxn>
                <a:cxn ang="0">
                  <a:pos x="96" y="70"/>
                </a:cxn>
                <a:cxn ang="0">
                  <a:pos x="82" y="62"/>
                </a:cxn>
                <a:cxn ang="0">
                  <a:pos x="34" y="60"/>
                </a:cxn>
                <a:cxn ang="0">
                  <a:pos x="24" y="48"/>
                </a:cxn>
                <a:cxn ang="0">
                  <a:pos x="12" y="54"/>
                </a:cxn>
                <a:cxn ang="0">
                  <a:pos x="2" y="50"/>
                </a:cxn>
                <a:cxn ang="0">
                  <a:pos x="16" y="42"/>
                </a:cxn>
                <a:cxn ang="0">
                  <a:pos x="4" y="32"/>
                </a:cxn>
                <a:cxn ang="0">
                  <a:pos x="14" y="18"/>
                </a:cxn>
                <a:cxn ang="0">
                  <a:pos x="60" y="6"/>
                </a:cxn>
                <a:cxn ang="0">
                  <a:pos x="88" y="0"/>
                </a:cxn>
                <a:cxn ang="0">
                  <a:pos x="68" y="12"/>
                </a:cxn>
                <a:cxn ang="0">
                  <a:pos x="54" y="22"/>
                </a:cxn>
                <a:cxn ang="0">
                  <a:pos x="64" y="24"/>
                </a:cxn>
                <a:cxn ang="0">
                  <a:pos x="82" y="12"/>
                </a:cxn>
              </a:cxnLst>
              <a:rect l="0" t="0" r="r" b="b"/>
              <a:pathLst>
                <a:path w="306" h="202">
                  <a:moveTo>
                    <a:pt x="122" y="0"/>
                  </a:moveTo>
                  <a:lnTo>
                    <a:pt x="134" y="0"/>
                  </a:lnTo>
                  <a:lnTo>
                    <a:pt x="132" y="10"/>
                  </a:lnTo>
                  <a:lnTo>
                    <a:pt x="136" y="8"/>
                  </a:lnTo>
                  <a:lnTo>
                    <a:pt x="140" y="4"/>
                  </a:lnTo>
                  <a:lnTo>
                    <a:pt x="142" y="2"/>
                  </a:lnTo>
                  <a:lnTo>
                    <a:pt x="148" y="0"/>
                  </a:lnTo>
                  <a:lnTo>
                    <a:pt x="158" y="0"/>
                  </a:lnTo>
                  <a:lnTo>
                    <a:pt x="170" y="4"/>
                  </a:lnTo>
                  <a:lnTo>
                    <a:pt x="180" y="8"/>
                  </a:lnTo>
                  <a:lnTo>
                    <a:pt x="184" y="12"/>
                  </a:lnTo>
                  <a:lnTo>
                    <a:pt x="186" y="14"/>
                  </a:lnTo>
                  <a:lnTo>
                    <a:pt x="152" y="20"/>
                  </a:lnTo>
                  <a:lnTo>
                    <a:pt x="170" y="22"/>
                  </a:lnTo>
                  <a:lnTo>
                    <a:pt x="186" y="20"/>
                  </a:lnTo>
                  <a:lnTo>
                    <a:pt x="190" y="22"/>
                  </a:lnTo>
                  <a:lnTo>
                    <a:pt x="194" y="24"/>
                  </a:lnTo>
                  <a:lnTo>
                    <a:pt x="198" y="30"/>
                  </a:lnTo>
                  <a:lnTo>
                    <a:pt x="200" y="36"/>
                  </a:lnTo>
                  <a:lnTo>
                    <a:pt x="204" y="42"/>
                  </a:lnTo>
                  <a:lnTo>
                    <a:pt x="210" y="36"/>
                  </a:lnTo>
                  <a:lnTo>
                    <a:pt x="214" y="34"/>
                  </a:lnTo>
                  <a:lnTo>
                    <a:pt x="218" y="34"/>
                  </a:lnTo>
                  <a:lnTo>
                    <a:pt x="228" y="38"/>
                  </a:lnTo>
                  <a:lnTo>
                    <a:pt x="242" y="46"/>
                  </a:lnTo>
                  <a:lnTo>
                    <a:pt x="264" y="62"/>
                  </a:lnTo>
                  <a:lnTo>
                    <a:pt x="254" y="68"/>
                  </a:lnTo>
                  <a:lnTo>
                    <a:pt x="248" y="72"/>
                  </a:lnTo>
                  <a:lnTo>
                    <a:pt x="246" y="78"/>
                  </a:lnTo>
                  <a:lnTo>
                    <a:pt x="234" y="78"/>
                  </a:lnTo>
                  <a:lnTo>
                    <a:pt x="234" y="84"/>
                  </a:lnTo>
                  <a:lnTo>
                    <a:pt x="242" y="84"/>
                  </a:lnTo>
                  <a:lnTo>
                    <a:pt x="252" y="88"/>
                  </a:lnTo>
                  <a:lnTo>
                    <a:pt x="264" y="92"/>
                  </a:lnTo>
                  <a:lnTo>
                    <a:pt x="276" y="100"/>
                  </a:lnTo>
                  <a:lnTo>
                    <a:pt x="278" y="104"/>
                  </a:lnTo>
                  <a:lnTo>
                    <a:pt x="278" y="108"/>
                  </a:lnTo>
                  <a:lnTo>
                    <a:pt x="284" y="110"/>
                  </a:lnTo>
                  <a:lnTo>
                    <a:pt x="288" y="112"/>
                  </a:lnTo>
                  <a:lnTo>
                    <a:pt x="292" y="114"/>
                  </a:lnTo>
                  <a:lnTo>
                    <a:pt x="296" y="114"/>
                  </a:lnTo>
                  <a:lnTo>
                    <a:pt x="302" y="114"/>
                  </a:lnTo>
                  <a:lnTo>
                    <a:pt x="306" y="112"/>
                  </a:lnTo>
                  <a:lnTo>
                    <a:pt x="306" y="120"/>
                  </a:lnTo>
                  <a:lnTo>
                    <a:pt x="296" y="122"/>
                  </a:lnTo>
                  <a:lnTo>
                    <a:pt x="288" y="124"/>
                  </a:lnTo>
                  <a:lnTo>
                    <a:pt x="288" y="134"/>
                  </a:lnTo>
                  <a:lnTo>
                    <a:pt x="282" y="132"/>
                  </a:lnTo>
                  <a:lnTo>
                    <a:pt x="278" y="130"/>
                  </a:lnTo>
                  <a:lnTo>
                    <a:pt x="270" y="138"/>
                  </a:lnTo>
                  <a:lnTo>
                    <a:pt x="264" y="142"/>
                  </a:lnTo>
                  <a:lnTo>
                    <a:pt x="260" y="144"/>
                  </a:lnTo>
                  <a:lnTo>
                    <a:pt x="254" y="144"/>
                  </a:lnTo>
                  <a:lnTo>
                    <a:pt x="250" y="142"/>
                  </a:lnTo>
                  <a:lnTo>
                    <a:pt x="248" y="138"/>
                  </a:lnTo>
                  <a:lnTo>
                    <a:pt x="246" y="136"/>
                  </a:lnTo>
                  <a:lnTo>
                    <a:pt x="246" y="128"/>
                  </a:lnTo>
                  <a:lnTo>
                    <a:pt x="242" y="120"/>
                  </a:lnTo>
                  <a:lnTo>
                    <a:pt x="226" y="120"/>
                  </a:lnTo>
                  <a:lnTo>
                    <a:pt x="228" y="126"/>
                  </a:lnTo>
                  <a:lnTo>
                    <a:pt x="224" y="128"/>
                  </a:lnTo>
                  <a:lnTo>
                    <a:pt x="220" y="128"/>
                  </a:lnTo>
                  <a:lnTo>
                    <a:pt x="212" y="130"/>
                  </a:lnTo>
                  <a:lnTo>
                    <a:pt x="214" y="132"/>
                  </a:lnTo>
                  <a:lnTo>
                    <a:pt x="216" y="136"/>
                  </a:lnTo>
                  <a:lnTo>
                    <a:pt x="222" y="138"/>
                  </a:lnTo>
                  <a:lnTo>
                    <a:pt x="222" y="148"/>
                  </a:lnTo>
                  <a:lnTo>
                    <a:pt x="230" y="150"/>
                  </a:lnTo>
                  <a:lnTo>
                    <a:pt x="236" y="154"/>
                  </a:lnTo>
                  <a:lnTo>
                    <a:pt x="238" y="162"/>
                  </a:lnTo>
                  <a:lnTo>
                    <a:pt x="236" y="168"/>
                  </a:lnTo>
                  <a:lnTo>
                    <a:pt x="234" y="176"/>
                  </a:lnTo>
                  <a:lnTo>
                    <a:pt x="234" y="180"/>
                  </a:lnTo>
                  <a:lnTo>
                    <a:pt x="232" y="184"/>
                  </a:lnTo>
                  <a:lnTo>
                    <a:pt x="236" y="190"/>
                  </a:lnTo>
                  <a:lnTo>
                    <a:pt x="228" y="188"/>
                  </a:lnTo>
                  <a:lnTo>
                    <a:pt x="218" y="184"/>
                  </a:lnTo>
                  <a:lnTo>
                    <a:pt x="210" y="178"/>
                  </a:lnTo>
                  <a:lnTo>
                    <a:pt x="206" y="176"/>
                  </a:lnTo>
                  <a:lnTo>
                    <a:pt x="206" y="172"/>
                  </a:lnTo>
                  <a:lnTo>
                    <a:pt x="202" y="170"/>
                  </a:lnTo>
                  <a:lnTo>
                    <a:pt x="196" y="168"/>
                  </a:lnTo>
                  <a:lnTo>
                    <a:pt x="184" y="168"/>
                  </a:lnTo>
                  <a:lnTo>
                    <a:pt x="186" y="170"/>
                  </a:lnTo>
                  <a:lnTo>
                    <a:pt x="194" y="180"/>
                  </a:lnTo>
                  <a:lnTo>
                    <a:pt x="210" y="194"/>
                  </a:lnTo>
                  <a:lnTo>
                    <a:pt x="208" y="200"/>
                  </a:lnTo>
                  <a:lnTo>
                    <a:pt x="204" y="202"/>
                  </a:lnTo>
                  <a:lnTo>
                    <a:pt x="198" y="200"/>
                  </a:lnTo>
                  <a:lnTo>
                    <a:pt x="188" y="196"/>
                  </a:lnTo>
                  <a:lnTo>
                    <a:pt x="172" y="188"/>
                  </a:lnTo>
                  <a:lnTo>
                    <a:pt x="144" y="188"/>
                  </a:lnTo>
                  <a:lnTo>
                    <a:pt x="142" y="184"/>
                  </a:lnTo>
                  <a:lnTo>
                    <a:pt x="144" y="182"/>
                  </a:lnTo>
                  <a:lnTo>
                    <a:pt x="144" y="180"/>
                  </a:lnTo>
                  <a:lnTo>
                    <a:pt x="144" y="174"/>
                  </a:lnTo>
                  <a:lnTo>
                    <a:pt x="144" y="170"/>
                  </a:lnTo>
                  <a:lnTo>
                    <a:pt x="144" y="168"/>
                  </a:lnTo>
                  <a:lnTo>
                    <a:pt x="142" y="168"/>
                  </a:lnTo>
                  <a:lnTo>
                    <a:pt x="134" y="162"/>
                  </a:lnTo>
                  <a:lnTo>
                    <a:pt x="130" y="158"/>
                  </a:lnTo>
                  <a:lnTo>
                    <a:pt x="130" y="154"/>
                  </a:lnTo>
                  <a:lnTo>
                    <a:pt x="110" y="154"/>
                  </a:lnTo>
                  <a:lnTo>
                    <a:pt x="102" y="154"/>
                  </a:lnTo>
                  <a:lnTo>
                    <a:pt x="94" y="156"/>
                  </a:lnTo>
                  <a:lnTo>
                    <a:pt x="84" y="158"/>
                  </a:lnTo>
                  <a:lnTo>
                    <a:pt x="76" y="160"/>
                  </a:lnTo>
                  <a:lnTo>
                    <a:pt x="68" y="158"/>
                  </a:lnTo>
                  <a:lnTo>
                    <a:pt x="66" y="156"/>
                  </a:lnTo>
                  <a:lnTo>
                    <a:pt x="64" y="154"/>
                  </a:lnTo>
                  <a:lnTo>
                    <a:pt x="66" y="152"/>
                  </a:lnTo>
                  <a:lnTo>
                    <a:pt x="68" y="148"/>
                  </a:lnTo>
                  <a:lnTo>
                    <a:pt x="76" y="144"/>
                  </a:lnTo>
                  <a:lnTo>
                    <a:pt x="92" y="136"/>
                  </a:lnTo>
                  <a:lnTo>
                    <a:pt x="96" y="140"/>
                  </a:lnTo>
                  <a:lnTo>
                    <a:pt x="100" y="142"/>
                  </a:lnTo>
                  <a:lnTo>
                    <a:pt x="112" y="142"/>
                  </a:lnTo>
                  <a:lnTo>
                    <a:pt x="122" y="140"/>
                  </a:lnTo>
                  <a:lnTo>
                    <a:pt x="126" y="138"/>
                  </a:lnTo>
                  <a:lnTo>
                    <a:pt x="130" y="136"/>
                  </a:lnTo>
                  <a:lnTo>
                    <a:pt x="132" y="134"/>
                  </a:lnTo>
                  <a:lnTo>
                    <a:pt x="132" y="128"/>
                  </a:lnTo>
                  <a:lnTo>
                    <a:pt x="144" y="124"/>
                  </a:lnTo>
                  <a:lnTo>
                    <a:pt x="154" y="120"/>
                  </a:lnTo>
                  <a:lnTo>
                    <a:pt x="174" y="104"/>
                  </a:lnTo>
                  <a:lnTo>
                    <a:pt x="164" y="90"/>
                  </a:lnTo>
                  <a:lnTo>
                    <a:pt x="160" y="86"/>
                  </a:lnTo>
                  <a:lnTo>
                    <a:pt x="154" y="84"/>
                  </a:lnTo>
                  <a:lnTo>
                    <a:pt x="154" y="80"/>
                  </a:lnTo>
                  <a:lnTo>
                    <a:pt x="138" y="80"/>
                  </a:lnTo>
                  <a:lnTo>
                    <a:pt x="140" y="78"/>
                  </a:lnTo>
                  <a:lnTo>
                    <a:pt x="144" y="78"/>
                  </a:lnTo>
                  <a:lnTo>
                    <a:pt x="144" y="70"/>
                  </a:lnTo>
                  <a:lnTo>
                    <a:pt x="140" y="68"/>
                  </a:lnTo>
                  <a:lnTo>
                    <a:pt x="136" y="66"/>
                  </a:lnTo>
                  <a:lnTo>
                    <a:pt x="128" y="60"/>
                  </a:lnTo>
                  <a:lnTo>
                    <a:pt x="122" y="56"/>
                  </a:lnTo>
                  <a:lnTo>
                    <a:pt x="120" y="58"/>
                  </a:lnTo>
                  <a:lnTo>
                    <a:pt x="118" y="60"/>
                  </a:lnTo>
                  <a:lnTo>
                    <a:pt x="112" y="62"/>
                  </a:lnTo>
                  <a:lnTo>
                    <a:pt x="108" y="66"/>
                  </a:lnTo>
                  <a:lnTo>
                    <a:pt x="104" y="68"/>
                  </a:lnTo>
                  <a:lnTo>
                    <a:pt x="100" y="70"/>
                  </a:lnTo>
                  <a:lnTo>
                    <a:pt x="96" y="70"/>
                  </a:lnTo>
                  <a:lnTo>
                    <a:pt x="94" y="68"/>
                  </a:lnTo>
                  <a:lnTo>
                    <a:pt x="94" y="60"/>
                  </a:lnTo>
                  <a:lnTo>
                    <a:pt x="82" y="62"/>
                  </a:lnTo>
                  <a:lnTo>
                    <a:pt x="70" y="62"/>
                  </a:lnTo>
                  <a:lnTo>
                    <a:pt x="40" y="60"/>
                  </a:lnTo>
                  <a:lnTo>
                    <a:pt x="34" y="60"/>
                  </a:lnTo>
                  <a:lnTo>
                    <a:pt x="28" y="58"/>
                  </a:lnTo>
                  <a:lnTo>
                    <a:pt x="26" y="54"/>
                  </a:lnTo>
                  <a:lnTo>
                    <a:pt x="24" y="48"/>
                  </a:lnTo>
                  <a:lnTo>
                    <a:pt x="20" y="50"/>
                  </a:lnTo>
                  <a:lnTo>
                    <a:pt x="16" y="52"/>
                  </a:lnTo>
                  <a:lnTo>
                    <a:pt x="12" y="54"/>
                  </a:lnTo>
                  <a:lnTo>
                    <a:pt x="8" y="54"/>
                  </a:lnTo>
                  <a:lnTo>
                    <a:pt x="4" y="54"/>
                  </a:lnTo>
                  <a:lnTo>
                    <a:pt x="2" y="50"/>
                  </a:lnTo>
                  <a:lnTo>
                    <a:pt x="0" y="46"/>
                  </a:lnTo>
                  <a:lnTo>
                    <a:pt x="8" y="42"/>
                  </a:lnTo>
                  <a:lnTo>
                    <a:pt x="16" y="42"/>
                  </a:lnTo>
                  <a:lnTo>
                    <a:pt x="8" y="38"/>
                  </a:lnTo>
                  <a:lnTo>
                    <a:pt x="4" y="36"/>
                  </a:lnTo>
                  <a:lnTo>
                    <a:pt x="4" y="32"/>
                  </a:lnTo>
                  <a:lnTo>
                    <a:pt x="4" y="28"/>
                  </a:lnTo>
                  <a:lnTo>
                    <a:pt x="6" y="24"/>
                  </a:lnTo>
                  <a:lnTo>
                    <a:pt x="14" y="18"/>
                  </a:lnTo>
                  <a:lnTo>
                    <a:pt x="24" y="14"/>
                  </a:lnTo>
                  <a:lnTo>
                    <a:pt x="34" y="10"/>
                  </a:lnTo>
                  <a:lnTo>
                    <a:pt x="60" y="6"/>
                  </a:lnTo>
                  <a:lnTo>
                    <a:pt x="70" y="4"/>
                  </a:lnTo>
                  <a:lnTo>
                    <a:pt x="78" y="0"/>
                  </a:lnTo>
                  <a:lnTo>
                    <a:pt x="88" y="0"/>
                  </a:lnTo>
                  <a:lnTo>
                    <a:pt x="84" y="6"/>
                  </a:lnTo>
                  <a:lnTo>
                    <a:pt x="78" y="8"/>
                  </a:lnTo>
                  <a:lnTo>
                    <a:pt x="68" y="12"/>
                  </a:lnTo>
                  <a:lnTo>
                    <a:pt x="62" y="16"/>
                  </a:lnTo>
                  <a:lnTo>
                    <a:pt x="58" y="18"/>
                  </a:lnTo>
                  <a:lnTo>
                    <a:pt x="54" y="22"/>
                  </a:lnTo>
                  <a:lnTo>
                    <a:pt x="52" y="30"/>
                  </a:lnTo>
                  <a:lnTo>
                    <a:pt x="60" y="30"/>
                  </a:lnTo>
                  <a:lnTo>
                    <a:pt x="64" y="24"/>
                  </a:lnTo>
                  <a:lnTo>
                    <a:pt x="70" y="18"/>
                  </a:lnTo>
                  <a:lnTo>
                    <a:pt x="76" y="14"/>
                  </a:lnTo>
                  <a:lnTo>
                    <a:pt x="82" y="12"/>
                  </a:lnTo>
                  <a:lnTo>
                    <a:pt x="102" y="6"/>
                  </a:lnTo>
                  <a:lnTo>
                    <a:pt x="122" y="0"/>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18" name="Freeform 18"/>
            <p:cNvSpPr>
              <a:spLocks/>
            </p:cNvSpPr>
            <p:nvPr/>
          </p:nvSpPr>
          <p:spPr bwMode="auto">
            <a:xfrm>
              <a:off x="1572" y="1157"/>
              <a:ext cx="40" cy="20"/>
            </a:xfrm>
            <a:custGeom>
              <a:avLst/>
              <a:gdLst/>
              <a:ahLst/>
              <a:cxnLst>
                <a:cxn ang="0">
                  <a:pos x="40" y="20"/>
                </a:cxn>
                <a:cxn ang="0">
                  <a:pos x="26" y="18"/>
                </a:cxn>
                <a:cxn ang="0">
                  <a:pos x="18" y="18"/>
                </a:cxn>
                <a:cxn ang="0">
                  <a:pos x="10" y="14"/>
                </a:cxn>
                <a:cxn ang="0">
                  <a:pos x="2" y="8"/>
                </a:cxn>
                <a:cxn ang="0">
                  <a:pos x="0" y="4"/>
                </a:cxn>
                <a:cxn ang="0">
                  <a:pos x="2" y="0"/>
                </a:cxn>
                <a:cxn ang="0">
                  <a:pos x="4" y="0"/>
                </a:cxn>
                <a:cxn ang="0">
                  <a:pos x="12" y="0"/>
                </a:cxn>
                <a:cxn ang="0">
                  <a:pos x="22" y="2"/>
                </a:cxn>
                <a:cxn ang="0">
                  <a:pos x="30" y="6"/>
                </a:cxn>
                <a:cxn ang="0">
                  <a:pos x="36" y="12"/>
                </a:cxn>
                <a:cxn ang="0">
                  <a:pos x="38" y="16"/>
                </a:cxn>
                <a:cxn ang="0">
                  <a:pos x="40" y="20"/>
                </a:cxn>
              </a:cxnLst>
              <a:rect l="0" t="0" r="r" b="b"/>
              <a:pathLst>
                <a:path w="40" h="20">
                  <a:moveTo>
                    <a:pt x="40" y="20"/>
                  </a:moveTo>
                  <a:lnTo>
                    <a:pt x="26" y="18"/>
                  </a:lnTo>
                  <a:lnTo>
                    <a:pt x="18" y="18"/>
                  </a:lnTo>
                  <a:lnTo>
                    <a:pt x="10" y="14"/>
                  </a:lnTo>
                  <a:lnTo>
                    <a:pt x="2" y="8"/>
                  </a:lnTo>
                  <a:lnTo>
                    <a:pt x="0" y="4"/>
                  </a:lnTo>
                  <a:lnTo>
                    <a:pt x="2" y="0"/>
                  </a:lnTo>
                  <a:lnTo>
                    <a:pt x="4" y="0"/>
                  </a:lnTo>
                  <a:lnTo>
                    <a:pt x="12" y="0"/>
                  </a:lnTo>
                  <a:lnTo>
                    <a:pt x="22" y="2"/>
                  </a:lnTo>
                  <a:lnTo>
                    <a:pt x="30" y="6"/>
                  </a:lnTo>
                  <a:lnTo>
                    <a:pt x="36" y="12"/>
                  </a:lnTo>
                  <a:lnTo>
                    <a:pt x="38" y="16"/>
                  </a:lnTo>
                  <a:lnTo>
                    <a:pt x="40" y="20"/>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19" name="Freeform 19"/>
            <p:cNvSpPr>
              <a:spLocks/>
            </p:cNvSpPr>
            <p:nvPr/>
          </p:nvSpPr>
          <p:spPr bwMode="auto">
            <a:xfrm>
              <a:off x="1138" y="675"/>
              <a:ext cx="102" cy="28"/>
            </a:xfrm>
            <a:custGeom>
              <a:avLst/>
              <a:gdLst/>
              <a:ahLst/>
              <a:cxnLst>
                <a:cxn ang="0">
                  <a:pos x="0" y="24"/>
                </a:cxn>
                <a:cxn ang="0">
                  <a:pos x="6" y="24"/>
                </a:cxn>
                <a:cxn ang="0">
                  <a:pos x="12" y="24"/>
                </a:cxn>
                <a:cxn ang="0">
                  <a:pos x="16" y="24"/>
                </a:cxn>
                <a:cxn ang="0">
                  <a:pos x="20" y="28"/>
                </a:cxn>
                <a:cxn ang="0">
                  <a:pos x="28" y="28"/>
                </a:cxn>
                <a:cxn ang="0">
                  <a:pos x="44" y="20"/>
                </a:cxn>
                <a:cxn ang="0">
                  <a:pos x="56" y="16"/>
                </a:cxn>
                <a:cxn ang="0">
                  <a:pos x="62" y="22"/>
                </a:cxn>
                <a:cxn ang="0">
                  <a:pos x="72" y="16"/>
                </a:cxn>
                <a:cxn ang="0">
                  <a:pos x="82" y="12"/>
                </a:cxn>
                <a:cxn ang="0">
                  <a:pos x="92" y="8"/>
                </a:cxn>
                <a:cxn ang="0">
                  <a:pos x="102" y="4"/>
                </a:cxn>
                <a:cxn ang="0">
                  <a:pos x="96" y="0"/>
                </a:cxn>
                <a:cxn ang="0">
                  <a:pos x="84" y="2"/>
                </a:cxn>
                <a:cxn ang="0">
                  <a:pos x="74" y="4"/>
                </a:cxn>
                <a:cxn ang="0">
                  <a:pos x="50" y="10"/>
                </a:cxn>
                <a:cxn ang="0">
                  <a:pos x="26" y="16"/>
                </a:cxn>
                <a:cxn ang="0">
                  <a:pos x="16" y="18"/>
                </a:cxn>
                <a:cxn ang="0">
                  <a:pos x="4" y="18"/>
                </a:cxn>
                <a:cxn ang="0">
                  <a:pos x="4" y="24"/>
                </a:cxn>
                <a:cxn ang="0">
                  <a:pos x="0" y="24"/>
                </a:cxn>
              </a:cxnLst>
              <a:rect l="0" t="0" r="r" b="b"/>
              <a:pathLst>
                <a:path w="102" h="28">
                  <a:moveTo>
                    <a:pt x="0" y="24"/>
                  </a:moveTo>
                  <a:lnTo>
                    <a:pt x="6" y="24"/>
                  </a:lnTo>
                  <a:lnTo>
                    <a:pt x="12" y="24"/>
                  </a:lnTo>
                  <a:lnTo>
                    <a:pt x="16" y="24"/>
                  </a:lnTo>
                  <a:lnTo>
                    <a:pt x="20" y="28"/>
                  </a:lnTo>
                  <a:lnTo>
                    <a:pt x="28" y="28"/>
                  </a:lnTo>
                  <a:lnTo>
                    <a:pt x="44" y="20"/>
                  </a:lnTo>
                  <a:lnTo>
                    <a:pt x="56" y="16"/>
                  </a:lnTo>
                  <a:lnTo>
                    <a:pt x="62" y="22"/>
                  </a:lnTo>
                  <a:lnTo>
                    <a:pt x="72" y="16"/>
                  </a:lnTo>
                  <a:lnTo>
                    <a:pt x="82" y="12"/>
                  </a:lnTo>
                  <a:lnTo>
                    <a:pt x="92" y="8"/>
                  </a:lnTo>
                  <a:lnTo>
                    <a:pt x="102" y="4"/>
                  </a:lnTo>
                  <a:lnTo>
                    <a:pt x="96" y="0"/>
                  </a:lnTo>
                  <a:lnTo>
                    <a:pt x="84" y="2"/>
                  </a:lnTo>
                  <a:lnTo>
                    <a:pt x="74" y="4"/>
                  </a:lnTo>
                  <a:lnTo>
                    <a:pt x="50" y="10"/>
                  </a:lnTo>
                  <a:lnTo>
                    <a:pt x="26" y="16"/>
                  </a:lnTo>
                  <a:lnTo>
                    <a:pt x="16" y="18"/>
                  </a:lnTo>
                  <a:lnTo>
                    <a:pt x="4" y="18"/>
                  </a:lnTo>
                  <a:lnTo>
                    <a:pt x="4" y="24"/>
                  </a:lnTo>
                  <a:lnTo>
                    <a:pt x="0" y="24"/>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20" name="Freeform 20"/>
            <p:cNvSpPr>
              <a:spLocks/>
            </p:cNvSpPr>
            <p:nvPr/>
          </p:nvSpPr>
          <p:spPr bwMode="auto">
            <a:xfrm>
              <a:off x="1310" y="727"/>
              <a:ext cx="78" cy="46"/>
            </a:xfrm>
            <a:custGeom>
              <a:avLst/>
              <a:gdLst/>
              <a:ahLst/>
              <a:cxnLst>
                <a:cxn ang="0">
                  <a:pos x="78" y="6"/>
                </a:cxn>
                <a:cxn ang="0">
                  <a:pos x="74" y="8"/>
                </a:cxn>
                <a:cxn ang="0">
                  <a:pos x="70" y="10"/>
                </a:cxn>
                <a:cxn ang="0">
                  <a:pos x="62" y="16"/>
                </a:cxn>
                <a:cxn ang="0">
                  <a:pos x="70" y="24"/>
                </a:cxn>
                <a:cxn ang="0">
                  <a:pos x="60" y="30"/>
                </a:cxn>
                <a:cxn ang="0">
                  <a:pos x="56" y="32"/>
                </a:cxn>
                <a:cxn ang="0">
                  <a:pos x="50" y="30"/>
                </a:cxn>
                <a:cxn ang="0">
                  <a:pos x="50" y="34"/>
                </a:cxn>
                <a:cxn ang="0">
                  <a:pos x="46" y="38"/>
                </a:cxn>
                <a:cxn ang="0">
                  <a:pos x="40" y="40"/>
                </a:cxn>
                <a:cxn ang="0">
                  <a:pos x="34" y="42"/>
                </a:cxn>
                <a:cxn ang="0">
                  <a:pos x="28" y="46"/>
                </a:cxn>
                <a:cxn ang="0">
                  <a:pos x="18" y="46"/>
                </a:cxn>
                <a:cxn ang="0">
                  <a:pos x="18" y="40"/>
                </a:cxn>
                <a:cxn ang="0">
                  <a:pos x="16" y="38"/>
                </a:cxn>
                <a:cxn ang="0">
                  <a:pos x="10" y="34"/>
                </a:cxn>
                <a:cxn ang="0">
                  <a:pos x="4" y="30"/>
                </a:cxn>
                <a:cxn ang="0">
                  <a:pos x="2" y="28"/>
                </a:cxn>
                <a:cxn ang="0">
                  <a:pos x="0" y="24"/>
                </a:cxn>
                <a:cxn ang="0">
                  <a:pos x="2" y="22"/>
                </a:cxn>
                <a:cxn ang="0">
                  <a:pos x="4" y="20"/>
                </a:cxn>
                <a:cxn ang="0">
                  <a:pos x="8" y="18"/>
                </a:cxn>
                <a:cxn ang="0">
                  <a:pos x="14" y="18"/>
                </a:cxn>
                <a:cxn ang="0">
                  <a:pos x="16" y="20"/>
                </a:cxn>
                <a:cxn ang="0">
                  <a:pos x="20" y="22"/>
                </a:cxn>
                <a:cxn ang="0">
                  <a:pos x="24" y="22"/>
                </a:cxn>
                <a:cxn ang="0">
                  <a:pos x="32" y="20"/>
                </a:cxn>
                <a:cxn ang="0">
                  <a:pos x="34" y="18"/>
                </a:cxn>
                <a:cxn ang="0">
                  <a:pos x="34" y="16"/>
                </a:cxn>
                <a:cxn ang="0">
                  <a:pos x="34" y="10"/>
                </a:cxn>
                <a:cxn ang="0">
                  <a:pos x="40" y="6"/>
                </a:cxn>
                <a:cxn ang="0">
                  <a:pos x="54" y="4"/>
                </a:cxn>
                <a:cxn ang="0">
                  <a:pos x="78" y="0"/>
                </a:cxn>
                <a:cxn ang="0">
                  <a:pos x="78" y="6"/>
                </a:cxn>
              </a:cxnLst>
              <a:rect l="0" t="0" r="r" b="b"/>
              <a:pathLst>
                <a:path w="78" h="46">
                  <a:moveTo>
                    <a:pt x="78" y="6"/>
                  </a:moveTo>
                  <a:lnTo>
                    <a:pt x="74" y="8"/>
                  </a:lnTo>
                  <a:lnTo>
                    <a:pt x="70" y="10"/>
                  </a:lnTo>
                  <a:lnTo>
                    <a:pt x="62" y="16"/>
                  </a:lnTo>
                  <a:lnTo>
                    <a:pt x="70" y="24"/>
                  </a:lnTo>
                  <a:lnTo>
                    <a:pt x="60" y="30"/>
                  </a:lnTo>
                  <a:lnTo>
                    <a:pt x="56" y="32"/>
                  </a:lnTo>
                  <a:lnTo>
                    <a:pt x="50" y="30"/>
                  </a:lnTo>
                  <a:lnTo>
                    <a:pt x="50" y="34"/>
                  </a:lnTo>
                  <a:lnTo>
                    <a:pt x="46" y="38"/>
                  </a:lnTo>
                  <a:lnTo>
                    <a:pt x="40" y="40"/>
                  </a:lnTo>
                  <a:lnTo>
                    <a:pt x="34" y="42"/>
                  </a:lnTo>
                  <a:lnTo>
                    <a:pt x="28" y="46"/>
                  </a:lnTo>
                  <a:lnTo>
                    <a:pt x="18" y="46"/>
                  </a:lnTo>
                  <a:lnTo>
                    <a:pt x="18" y="40"/>
                  </a:lnTo>
                  <a:lnTo>
                    <a:pt x="16" y="38"/>
                  </a:lnTo>
                  <a:lnTo>
                    <a:pt x="10" y="34"/>
                  </a:lnTo>
                  <a:lnTo>
                    <a:pt x="4" y="30"/>
                  </a:lnTo>
                  <a:lnTo>
                    <a:pt x="2" y="28"/>
                  </a:lnTo>
                  <a:lnTo>
                    <a:pt x="0" y="24"/>
                  </a:lnTo>
                  <a:lnTo>
                    <a:pt x="2" y="22"/>
                  </a:lnTo>
                  <a:lnTo>
                    <a:pt x="4" y="20"/>
                  </a:lnTo>
                  <a:lnTo>
                    <a:pt x="8" y="18"/>
                  </a:lnTo>
                  <a:lnTo>
                    <a:pt x="14" y="18"/>
                  </a:lnTo>
                  <a:lnTo>
                    <a:pt x="16" y="20"/>
                  </a:lnTo>
                  <a:lnTo>
                    <a:pt x="20" y="22"/>
                  </a:lnTo>
                  <a:lnTo>
                    <a:pt x="24" y="22"/>
                  </a:lnTo>
                  <a:lnTo>
                    <a:pt x="32" y="20"/>
                  </a:lnTo>
                  <a:lnTo>
                    <a:pt x="34" y="18"/>
                  </a:lnTo>
                  <a:lnTo>
                    <a:pt x="34" y="16"/>
                  </a:lnTo>
                  <a:lnTo>
                    <a:pt x="34" y="10"/>
                  </a:lnTo>
                  <a:lnTo>
                    <a:pt x="40" y="6"/>
                  </a:lnTo>
                  <a:lnTo>
                    <a:pt x="54" y="4"/>
                  </a:lnTo>
                  <a:lnTo>
                    <a:pt x="78" y="0"/>
                  </a:lnTo>
                  <a:lnTo>
                    <a:pt x="78" y="6"/>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21" name="Freeform 21"/>
            <p:cNvSpPr>
              <a:spLocks/>
            </p:cNvSpPr>
            <p:nvPr/>
          </p:nvSpPr>
          <p:spPr bwMode="auto">
            <a:xfrm>
              <a:off x="1294" y="795"/>
              <a:ext cx="44" cy="22"/>
            </a:xfrm>
            <a:custGeom>
              <a:avLst/>
              <a:gdLst/>
              <a:ahLst/>
              <a:cxnLst>
                <a:cxn ang="0">
                  <a:pos x="24" y="22"/>
                </a:cxn>
                <a:cxn ang="0">
                  <a:pos x="18" y="22"/>
                </a:cxn>
                <a:cxn ang="0">
                  <a:pos x="10" y="20"/>
                </a:cxn>
                <a:cxn ang="0">
                  <a:pos x="0" y="14"/>
                </a:cxn>
                <a:cxn ang="0">
                  <a:pos x="6" y="10"/>
                </a:cxn>
                <a:cxn ang="0">
                  <a:pos x="14" y="6"/>
                </a:cxn>
                <a:cxn ang="0">
                  <a:pos x="32" y="0"/>
                </a:cxn>
                <a:cxn ang="0">
                  <a:pos x="34" y="4"/>
                </a:cxn>
                <a:cxn ang="0">
                  <a:pos x="38" y="6"/>
                </a:cxn>
                <a:cxn ang="0">
                  <a:pos x="44" y="6"/>
                </a:cxn>
                <a:cxn ang="0">
                  <a:pos x="44" y="18"/>
                </a:cxn>
                <a:cxn ang="0">
                  <a:pos x="34" y="22"/>
                </a:cxn>
                <a:cxn ang="0">
                  <a:pos x="24" y="22"/>
                </a:cxn>
              </a:cxnLst>
              <a:rect l="0" t="0" r="r" b="b"/>
              <a:pathLst>
                <a:path w="44" h="22">
                  <a:moveTo>
                    <a:pt x="24" y="22"/>
                  </a:moveTo>
                  <a:lnTo>
                    <a:pt x="18" y="22"/>
                  </a:lnTo>
                  <a:lnTo>
                    <a:pt x="10" y="20"/>
                  </a:lnTo>
                  <a:lnTo>
                    <a:pt x="0" y="14"/>
                  </a:lnTo>
                  <a:lnTo>
                    <a:pt x="6" y="10"/>
                  </a:lnTo>
                  <a:lnTo>
                    <a:pt x="14" y="6"/>
                  </a:lnTo>
                  <a:lnTo>
                    <a:pt x="32" y="0"/>
                  </a:lnTo>
                  <a:lnTo>
                    <a:pt x="34" y="4"/>
                  </a:lnTo>
                  <a:lnTo>
                    <a:pt x="38" y="6"/>
                  </a:lnTo>
                  <a:lnTo>
                    <a:pt x="44" y="6"/>
                  </a:lnTo>
                  <a:lnTo>
                    <a:pt x="44" y="18"/>
                  </a:lnTo>
                  <a:lnTo>
                    <a:pt x="34" y="22"/>
                  </a:lnTo>
                  <a:lnTo>
                    <a:pt x="24" y="22"/>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22" name="Freeform 22"/>
            <p:cNvSpPr>
              <a:spLocks/>
            </p:cNvSpPr>
            <p:nvPr/>
          </p:nvSpPr>
          <p:spPr bwMode="auto">
            <a:xfrm>
              <a:off x="1384" y="865"/>
              <a:ext cx="86" cy="46"/>
            </a:xfrm>
            <a:custGeom>
              <a:avLst/>
              <a:gdLst/>
              <a:ahLst/>
              <a:cxnLst>
                <a:cxn ang="0">
                  <a:pos x="62" y="42"/>
                </a:cxn>
                <a:cxn ang="0">
                  <a:pos x="60" y="32"/>
                </a:cxn>
                <a:cxn ang="0">
                  <a:pos x="56" y="28"/>
                </a:cxn>
                <a:cxn ang="0">
                  <a:pos x="52" y="28"/>
                </a:cxn>
                <a:cxn ang="0">
                  <a:pos x="46" y="28"/>
                </a:cxn>
                <a:cxn ang="0">
                  <a:pos x="42" y="32"/>
                </a:cxn>
                <a:cxn ang="0">
                  <a:pos x="32" y="38"/>
                </a:cxn>
                <a:cxn ang="0">
                  <a:pos x="24" y="44"/>
                </a:cxn>
                <a:cxn ang="0">
                  <a:pos x="18" y="46"/>
                </a:cxn>
                <a:cxn ang="0">
                  <a:pos x="12" y="44"/>
                </a:cxn>
                <a:cxn ang="0">
                  <a:pos x="16" y="40"/>
                </a:cxn>
                <a:cxn ang="0">
                  <a:pos x="12" y="38"/>
                </a:cxn>
                <a:cxn ang="0">
                  <a:pos x="8" y="38"/>
                </a:cxn>
                <a:cxn ang="0">
                  <a:pos x="4" y="38"/>
                </a:cxn>
                <a:cxn ang="0">
                  <a:pos x="0" y="36"/>
                </a:cxn>
                <a:cxn ang="0">
                  <a:pos x="10" y="26"/>
                </a:cxn>
                <a:cxn ang="0">
                  <a:pos x="24" y="16"/>
                </a:cxn>
                <a:cxn ang="0">
                  <a:pos x="50" y="0"/>
                </a:cxn>
                <a:cxn ang="0">
                  <a:pos x="56" y="6"/>
                </a:cxn>
                <a:cxn ang="0">
                  <a:pos x="62" y="14"/>
                </a:cxn>
                <a:cxn ang="0">
                  <a:pos x="76" y="24"/>
                </a:cxn>
                <a:cxn ang="0">
                  <a:pos x="74" y="30"/>
                </a:cxn>
                <a:cxn ang="0">
                  <a:pos x="80" y="30"/>
                </a:cxn>
                <a:cxn ang="0">
                  <a:pos x="86" y="32"/>
                </a:cxn>
                <a:cxn ang="0">
                  <a:pos x="80" y="38"/>
                </a:cxn>
                <a:cxn ang="0">
                  <a:pos x="76" y="40"/>
                </a:cxn>
                <a:cxn ang="0">
                  <a:pos x="70" y="42"/>
                </a:cxn>
                <a:cxn ang="0">
                  <a:pos x="66" y="40"/>
                </a:cxn>
                <a:cxn ang="0">
                  <a:pos x="64" y="38"/>
                </a:cxn>
                <a:cxn ang="0">
                  <a:pos x="62" y="42"/>
                </a:cxn>
              </a:cxnLst>
              <a:rect l="0" t="0" r="r" b="b"/>
              <a:pathLst>
                <a:path w="86" h="46">
                  <a:moveTo>
                    <a:pt x="62" y="42"/>
                  </a:moveTo>
                  <a:lnTo>
                    <a:pt x="60" y="32"/>
                  </a:lnTo>
                  <a:lnTo>
                    <a:pt x="56" y="28"/>
                  </a:lnTo>
                  <a:lnTo>
                    <a:pt x="52" y="28"/>
                  </a:lnTo>
                  <a:lnTo>
                    <a:pt x="46" y="28"/>
                  </a:lnTo>
                  <a:lnTo>
                    <a:pt x="42" y="32"/>
                  </a:lnTo>
                  <a:lnTo>
                    <a:pt x="32" y="38"/>
                  </a:lnTo>
                  <a:lnTo>
                    <a:pt x="24" y="44"/>
                  </a:lnTo>
                  <a:lnTo>
                    <a:pt x="18" y="46"/>
                  </a:lnTo>
                  <a:lnTo>
                    <a:pt x="12" y="44"/>
                  </a:lnTo>
                  <a:lnTo>
                    <a:pt x="16" y="40"/>
                  </a:lnTo>
                  <a:lnTo>
                    <a:pt x="12" y="38"/>
                  </a:lnTo>
                  <a:lnTo>
                    <a:pt x="8" y="38"/>
                  </a:lnTo>
                  <a:lnTo>
                    <a:pt x="4" y="38"/>
                  </a:lnTo>
                  <a:lnTo>
                    <a:pt x="0" y="36"/>
                  </a:lnTo>
                  <a:lnTo>
                    <a:pt x="10" y="26"/>
                  </a:lnTo>
                  <a:lnTo>
                    <a:pt x="24" y="16"/>
                  </a:lnTo>
                  <a:lnTo>
                    <a:pt x="50" y="0"/>
                  </a:lnTo>
                  <a:lnTo>
                    <a:pt x="56" y="6"/>
                  </a:lnTo>
                  <a:lnTo>
                    <a:pt x="62" y="14"/>
                  </a:lnTo>
                  <a:lnTo>
                    <a:pt x="76" y="24"/>
                  </a:lnTo>
                  <a:lnTo>
                    <a:pt x="74" y="30"/>
                  </a:lnTo>
                  <a:lnTo>
                    <a:pt x="80" y="30"/>
                  </a:lnTo>
                  <a:lnTo>
                    <a:pt x="86" y="32"/>
                  </a:lnTo>
                  <a:lnTo>
                    <a:pt x="80" y="38"/>
                  </a:lnTo>
                  <a:lnTo>
                    <a:pt x="76" y="40"/>
                  </a:lnTo>
                  <a:lnTo>
                    <a:pt x="70" y="42"/>
                  </a:lnTo>
                  <a:lnTo>
                    <a:pt x="66" y="40"/>
                  </a:lnTo>
                  <a:lnTo>
                    <a:pt x="64" y="38"/>
                  </a:lnTo>
                  <a:lnTo>
                    <a:pt x="62" y="42"/>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23" name="Freeform 23"/>
            <p:cNvSpPr>
              <a:spLocks/>
            </p:cNvSpPr>
            <p:nvPr/>
          </p:nvSpPr>
          <p:spPr bwMode="auto">
            <a:xfrm>
              <a:off x="1444" y="681"/>
              <a:ext cx="176" cy="40"/>
            </a:xfrm>
            <a:custGeom>
              <a:avLst/>
              <a:gdLst/>
              <a:ahLst/>
              <a:cxnLst>
                <a:cxn ang="0">
                  <a:pos x="32" y="24"/>
                </a:cxn>
                <a:cxn ang="0">
                  <a:pos x="40" y="18"/>
                </a:cxn>
                <a:cxn ang="0">
                  <a:pos x="34" y="16"/>
                </a:cxn>
                <a:cxn ang="0">
                  <a:pos x="30" y="16"/>
                </a:cxn>
                <a:cxn ang="0">
                  <a:pos x="24" y="16"/>
                </a:cxn>
                <a:cxn ang="0">
                  <a:pos x="14" y="18"/>
                </a:cxn>
                <a:cxn ang="0">
                  <a:pos x="10" y="16"/>
                </a:cxn>
                <a:cxn ang="0">
                  <a:pos x="6" y="14"/>
                </a:cxn>
                <a:cxn ang="0">
                  <a:pos x="0" y="6"/>
                </a:cxn>
                <a:cxn ang="0">
                  <a:pos x="10" y="2"/>
                </a:cxn>
                <a:cxn ang="0">
                  <a:pos x="22" y="0"/>
                </a:cxn>
                <a:cxn ang="0">
                  <a:pos x="30" y="2"/>
                </a:cxn>
                <a:cxn ang="0">
                  <a:pos x="36" y="6"/>
                </a:cxn>
                <a:cxn ang="0">
                  <a:pos x="42" y="8"/>
                </a:cxn>
                <a:cxn ang="0">
                  <a:pos x="48" y="10"/>
                </a:cxn>
                <a:cxn ang="0">
                  <a:pos x="62" y="10"/>
                </a:cxn>
                <a:cxn ang="0">
                  <a:pos x="66" y="8"/>
                </a:cxn>
                <a:cxn ang="0">
                  <a:pos x="70" y="6"/>
                </a:cxn>
                <a:cxn ang="0">
                  <a:pos x="74" y="6"/>
                </a:cxn>
                <a:cxn ang="0">
                  <a:pos x="68" y="10"/>
                </a:cxn>
                <a:cxn ang="0">
                  <a:pos x="66" y="12"/>
                </a:cxn>
                <a:cxn ang="0">
                  <a:pos x="64" y="16"/>
                </a:cxn>
                <a:cxn ang="0">
                  <a:pos x="66" y="18"/>
                </a:cxn>
                <a:cxn ang="0">
                  <a:pos x="66" y="20"/>
                </a:cxn>
                <a:cxn ang="0">
                  <a:pos x="72" y="22"/>
                </a:cxn>
                <a:cxn ang="0">
                  <a:pos x="86" y="22"/>
                </a:cxn>
                <a:cxn ang="0">
                  <a:pos x="102" y="22"/>
                </a:cxn>
                <a:cxn ang="0">
                  <a:pos x="116" y="20"/>
                </a:cxn>
                <a:cxn ang="0">
                  <a:pos x="130" y="18"/>
                </a:cxn>
                <a:cxn ang="0">
                  <a:pos x="146" y="18"/>
                </a:cxn>
                <a:cxn ang="0">
                  <a:pos x="156" y="18"/>
                </a:cxn>
                <a:cxn ang="0">
                  <a:pos x="164" y="20"/>
                </a:cxn>
                <a:cxn ang="0">
                  <a:pos x="176" y="24"/>
                </a:cxn>
                <a:cxn ang="0">
                  <a:pos x="172" y="32"/>
                </a:cxn>
                <a:cxn ang="0">
                  <a:pos x="168" y="38"/>
                </a:cxn>
                <a:cxn ang="0">
                  <a:pos x="160" y="40"/>
                </a:cxn>
                <a:cxn ang="0">
                  <a:pos x="152" y="40"/>
                </a:cxn>
                <a:cxn ang="0">
                  <a:pos x="142" y="40"/>
                </a:cxn>
                <a:cxn ang="0">
                  <a:pos x="134" y="38"/>
                </a:cxn>
                <a:cxn ang="0">
                  <a:pos x="128" y="38"/>
                </a:cxn>
                <a:cxn ang="0">
                  <a:pos x="118" y="36"/>
                </a:cxn>
                <a:cxn ang="0">
                  <a:pos x="112" y="36"/>
                </a:cxn>
                <a:cxn ang="0">
                  <a:pos x="104" y="34"/>
                </a:cxn>
                <a:cxn ang="0">
                  <a:pos x="98" y="32"/>
                </a:cxn>
                <a:cxn ang="0">
                  <a:pos x="92" y="32"/>
                </a:cxn>
                <a:cxn ang="0">
                  <a:pos x="84" y="34"/>
                </a:cxn>
                <a:cxn ang="0">
                  <a:pos x="78" y="36"/>
                </a:cxn>
                <a:cxn ang="0">
                  <a:pos x="74" y="40"/>
                </a:cxn>
                <a:cxn ang="0">
                  <a:pos x="68" y="40"/>
                </a:cxn>
                <a:cxn ang="0">
                  <a:pos x="46" y="38"/>
                </a:cxn>
                <a:cxn ang="0">
                  <a:pos x="34" y="38"/>
                </a:cxn>
                <a:cxn ang="0">
                  <a:pos x="30" y="38"/>
                </a:cxn>
                <a:cxn ang="0">
                  <a:pos x="26" y="40"/>
                </a:cxn>
                <a:cxn ang="0">
                  <a:pos x="26" y="32"/>
                </a:cxn>
                <a:cxn ang="0">
                  <a:pos x="30" y="26"/>
                </a:cxn>
                <a:cxn ang="0">
                  <a:pos x="34" y="22"/>
                </a:cxn>
                <a:cxn ang="0">
                  <a:pos x="40" y="20"/>
                </a:cxn>
                <a:cxn ang="0">
                  <a:pos x="32" y="24"/>
                </a:cxn>
              </a:cxnLst>
              <a:rect l="0" t="0" r="r" b="b"/>
              <a:pathLst>
                <a:path w="176" h="40">
                  <a:moveTo>
                    <a:pt x="32" y="24"/>
                  </a:moveTo>
                  <a:lnTo>
                    <a:pt x="40" y="18"/>
                  </a:lnTo>
                  <a:lnTo>
                    <a:pt x="34" y="16"/>
                  </a:lnTo>
                  <a:lnTo>
                    <a:pt x="30" y="16"/>
                  </a:lnTo>
                  <a:lnTo>
                    <a:pt x="24" y="16"/>
                  </a:lnTo>
                  <a:lnTo>
                    <a:pt x="14" y="18"/>
                  </a:lnTo>
                  <a:lnTo>
                    <a:pt x="10" y="16"/>
                  </a:lnTo>
                  <a:lnTo>
                    <a:pt x="6" y="14"/>
                  </a:lnTo>
                  <a:lnTo>
                    <a:pt x="0" y="6"/>
                  </a:lnTo>
                  <a:lnTo>
                    <a:pt x="10" y="2"/>
                  </a:lnTo>
                  <a:lnTo>
                    <a:pt x="22" y="0"/>
                  </a:lnTo>
                  <a:lnTo>
                    <a:pt x="30" y="2"/>
                  </a:lnTo>
                  <a:lnTo>
                    <a:pt x="36" y="6"/>
                  </a:lnTo>
                  <a:lnTo>
                    <a:pt x="42" y="8"/>
                  </a:lnTo>
                  <a:lnTo>
                    <a:pt x="48" y="10"/>
                  </a:lnTo>
                  <a:lnTo>
                    <a:pt x="62" y="10"/>
                  </a:lnTo>
                  <a:lnTo>
                    <a:pt x="66" y="8"/>
                  </a:lnTo>
                  <a:lnTo>
                    <a:pt x="70" y="6"/>
                  </a:lnTo>
                  <a:lnTo>
                    <a:pt x="74" y="6"/>
                  </a:lnTo>
                  <a:lnTo>
                    <a:pt x="68" y="10"/>
                  </a:lnTo>
                  <a:lnTo>
                    <a:pt x="66" y="12"/>
                  </a:lnTo>
                  <a:lnTo>
                    <a:pt x="64" y="16"/>
                  </a:lnTo>
                  <a:lnTo>
                    <a:pt x="66" y="18"/>
                  </a:lnTo>
                  <a:lnTo>
                    <a:pt x="66" y="20"/>
                  </a:lnTo>
                  <a:lnTo>
                    <a:pt x="72" y="22"/>
                  </a:lnTo>
                  <a:lnTo>
                    <a:pt x="86" y="22"/>
                  </a:lnTo>
                  <a:lnTo>
                    <a:pt x="102" y="22"/>
                  </a:lnTo>
                  <a:lnTo>
                    <a:pt x="116" y="20"/>
                  </a:lnTo>
                  <a:lnTo>
                    <a:pt x="130" y="18"/>
                  </a:lnTo>
                  <a:lnTo>
                    <a:pt x="146" y="18"/>
                  </a:lnTo>
                  <a:lnTo>
                    <a:pt x="156" y="18"/>
                  </a:lnTo>
                  <a:lnTo>
                    <a:pt x="164" y="20"/>
                  </a:lnTo>
                  <a:lnTo>
                    <a:pt x="176" y="24"/>
                  </a:lnTo>
                  <a:lnTo>
                    <a:pt x="172" y="32"/>
                  </a:lnTo>
                  <a:lnTo>
                    <a:pt x="168" y="38"/>
                  </a:lnTo>
                  <a:lnTo>
                    <a:pt x="160" y="40"/>
                  </a:lnTo>
                  <a:lnTo>
                    <a:pt x="152" y="40"/>
                  </a:lnTo>
                  <a:lnTo>
                    <a:pt x="142" y="40"/>
                  </a:lnTo>
                  <a:lnTo>
                    <a:pt x="134" y="38"/>
                  </a:lnTo>
                  <a:lnTo>
                    <a:pt x="128" y="38"/>
                  </a:lnTo>
                  <a:lnTo>
                    <a:pt x="118" y="36"/>
                  </a:lnTo>
                  <a:lnTo>
                    <a:pt x="112" y="36"/>
                  </a:lnTo>
                  <a:lnTo>
                    <a:pt x="104" y="34"/>
                  </a:lnTo>
                  <a:lnTo>
                    <a:pt x="98" y="32"/>
                  </a:lnTo>
                  <a:lnTo>
                    <a:pt x="92" y="32"/>
                  </a:lnTo>
                  <a:lnTo>
                    <a:pt x="84" y="34"/>
                  </a:lnTo>
                  <a:lnTo>
                    <a:pt x="78" y="36"/>
                  </a:lnTo>
                  <a:lnTo>
                    <a:pt x="74" y="40"/>
                  </a:lnTo>
                  <a:lnTo>
                    <a:pt x="68" y="40"/>
                  </a:lnTo>
                  <a:lnTo>
                    <a:pt x="46" y="38"/>
                  </a:lnTo>
                  <a:lnTo>
                    <a:pt x="34" y="38"/>
                  </a:lnTo>
                  <a:lnTo>
                    <a:pt x="30" y="38"/>
                  </a:lnTo>
                  <a:lnTo>
                    <a:pt x="26" y="40"/>
                  </a:lnTo>
                  <a:lnTo>
                    <a:pt x="26" y="32"/>
                  </a:lnTo>
                  <a:lnTo>
                    <a:pt x="30" y="26"/>
                  </a:lnTo>
                  <a:lnTo>
                    <a:pt x="34" y="22"/>
                  </a:lnTo>
                  <a:lnTo>
                    <a:pt x="40" y="20"/>
                  </a:lnTo>
                  <a:lnTo>
                    <a:pt x="32" y="24"/>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24" name="Freeform 24"/>
            <p:cNvSpPr>
              <a:spLocks/>
            </p:cNvSpPr>
            <p:nvPr/>
          </p:nvSpPr>
          <p:spPr bwMode="auto">
            <a:xfrm>
              <a:off x="1418" y="705"/>
              <a:ext cx="34" cy="14"/>
            </a:xfrm>
            <a:custGeom>
              <a:avLst/>
              <a:gdLst/>
              <a:ahLst/>
              <a:cxnLst>
                <a:cxn ang="0">
                  <a:pos x="34" y="8"/>
                </a:cxn>
                <a:cxn ang="0">
                  <a:pos x="30" y="12"/>
                </a:cxn>
                <a:cxn ang="0">
                  <a:pos x="26" y="14"/>
                </a:cxn>
                <a:cxn ang="0">
                  <a:pos x="22" y="14"/>
                </a:cxn>
                <a:cxn ang="0">
                  <a:pos x="12" y="12"/>
                </a:cxn>
                <a:cxn ang="0">
                  <a:pos x="0" y="10"/>
                </a:cxn>
                <a:cxn ang="0">
                  <a:pos x="8" y="4"/>
                </a:cxn>
                <a:cxn ang="0">
                  <a:pos x="18" y="0"/>
                </a:cxn>
                <a:cxn ang="0">
                  <a:pos x="24" y="0"/>
                </a:cxn>
                <a:cxn ang="0">
                  <a:pos x="28" y="2"/>
                </a:cxn>
                <a:cxn ang="0">
                  <a:pos x="32" y="4"/>
                </a:cxn>
                <a:cxn ang="0">
                  <a:pos x="34" y="8"/>
                </a:cxn>
              </a:cxnLst>
              <a:rect l="0" t="0" r="r" b="b"/>
              <a:pathLst>
                <a:path w="34" h="14">
                  <a:moveTo>
                    <a:pt x="34" y="8"/>
                  </a:moveTo>
                  <a:lnTo>
                    <a:pt x="30" y="12"/>
                  </a:lnTo>
                  <a:lnTo>
                    <a:pt x="26" y="14"/>
                  </a:lnTo>
                  <a:lnTo>
                    <a:pt x="22" y="14"/>
                  </a:lnTo>
                  <a:lnTo>
                    <a:pt x="12" y="12"/>
                  </a:lnTo>
                  <a:lnTo>
                    <a:pt x="0" y="10"/>
                  </a:lnTo>
                  <a:lnTo>
                    <a:pt x="8" y="4"/>
                  </a:lnTo>
                  <a:lnTo>
                    <a:pt x="18" y="0"/>
                  </a:lnTo>
                  <a:lnTo>
                    <a:pt x="24" y="0"/>
                  </a:lnTo>
                  <a:lnTo>
                    <a:pt x="28" y="2"/>
                  </a:lnTo>
                  <a:lnTo>
                    <a:pt x="32" y="4"/>
                  </a:lnTo>
                  <a:lnTo>
                    <a:pt x="34" y="8"/>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sp>
          <p:nvSpPr>
            <p:cNvPr id="25" name="Freeform 25"/>
            <p:cNvSpPr>
              <a:spLocks/>
            </p:cNvSpPr>
            <p:nvPr/>
          </p:nvSpPr>
          <p:spPr bwMode="auto">
            <a:xfrm>
              <a:off x="1554" y="821"/>
              <a:ext cx="34" cy="18"/>
            </a:xfrm>
            <a:custGeom>
              <a:avLst/>
              <a:gdLst/>
              <a:ahLst/>
              <a:cxnLst>
                <a:cxn ang="0">
                  <a:pos x="18" y="2"/>
                </a:cxn>
                <a:cxn ang="0">
                  <a:pos x="30" y="0"/>
                </a:cxn>
                <a:cxn ang="0">
                  <a:pos x="32" y="0"/>
                </a:cxn>
                <a:cxn ang="0">
                  <a:pos x="34" y="2"/>
                </a:cxn>
                <a:cxn ang="0">
                  <a:pos x="32" y="6"/>
                </a:cxn>
                <a:cxn ang="0">
                  <a:pos x="30" y="10"/>
                </a:cxn>
                <a:cxn ang="0">
                  <a:pos x="24" y="14"/>
                </a:cxn>
                <a:cxn ang="0">
                  <a:pos x="16" y="18"/>
                </a:cxn>
                <a:cxn ang="0">
                  <a:pos x="6" y="18"/>
                </a:cxn>
                <a:cxn ang="0">
                  <a:pos x="2" y="16"/>
                </a:cxn>
                <a:cxn ang="0">
                  <a:pos x="0" y="14"/>
                </a:cxn>
                <a:cxn ang="0">
                  <a:pos x="2" y="10"/>
                </a:cxn>
                <a:cxn ang="0">
                  <a:pos x="8" y="6"/>
                </a:cxn>
                <a:cxn ang="0">
                  <a:pos x="14" y="2"/>
                </a:cxn>
                <a:cxn ang="0">
                  <a:pos x="20" y="2"/>
                </a:cxn>
                <a:cxn ang="0">
                  <a:pos x="20" y="0"/>
                </a:cxn>
                <a:cxn ang="0">
                  <a:pos x="18" y="2"/>
                </a:cxn>
              </a:cxnLst>
              <a:rect l="0" t="0" r="r" b="b"/>
              <a:pathLst>
                <a:path w="34" h="18">
                  <a:moveTo>
                    <a:pt x="18" y="2"/>
                  </a:moveTo>
                  <a:lnTo>
                    <a:pt x="30" y="0"/>
                  </a:lnTo>
                  <a:lnTo>
                    <a:pt x="32" y="0"/>
                  </a:lnTo>
                  <a:lnTo>
                    <a:pt x="34" y="2"/>
                  </a:lnTo>
                  <a:lnTo>
                    <a:pt x="32" y="6"/>
                  </a:lnTo>
                  <a:lnTo>
                    <a:pt x="30" y="10"/>
                  </a:lnTo>
                  <a:lnTo>
                    <a:pt x="24" y="14"/>
                  </a:lnTo>
                  <a:lnTo>
                    <a:pt x="16" y="18"/>
                  </a:lnTo>
                  <a:lnTo>
                    <a:pt x="6" y="18"/>
                  </a:lnTo>
                  <a:lnTo>
                    <a:pt x="2" y="16"/>
                  </a:lnTo>
                  <a:lnTo>
                    <a:pt x="0" y="14"/>
                  </a:lnTo>
                  <a:lnTo>
                    <a:pt x="2" y="10"/>
                  </a:lnTo>
                  <a:lnTo>
                    <a:pt x="8" y="6"/>
                  </a:lnTo>
                  <a:lnTo>
                    <a:pt x="14" y="2"/>
                  </a:lnTo>
                  <a:lnTo>
                    <a:pt x="20" y="2"/>
                  </a:lnTo>
                  <a:lnTo>
                    <a:pt x="20" y="0"/>
                  </a:lnTo>
                  <a:lnTo>
                    <a:pt x="18" y="2"/>
                  </a:lnTo>
                  <a:close/>
                </a:path>
              </a:pathLst>
            </a:custGeom>
            <a:grpFill/>
            <a:ln w="8001" cap="flat" cmpd="sng">
              <a:solidFill>
                <a:schemeClr val="bg1"/>
              </a:solidFill>
              <a:prstDash val="solid"/>
              <a:round/>
              <a:headEnd type="none" w="med" len="med"/>
              <a:tailEnd type="none" w="med" len="med"/>
            </a:ln>
            <a:effectLst/>
          </p:spPr>
          <p:txBody>
            <a:bodyPr/>
            <a:lstStyle/>
            <a:p>
              <a:pPr defTabSz="685733">
                <a:defRPr/>
              </a:pPr>
              <a:endParaRPr lang="en-US" sz="1350">
                <a:solidFill>
                  <a:srgbClr val="454545"/>
                </a:solidFill>
                <a:latin typeface="Arial" charset="0"/>
              </a:endParaRPr>
            </a:p>
          </p:txBody>
        </p:sp>
      </p:grpSp>
      <p:sp>
        <p:nvSpPr>
          <p:cNvPr id="26" name="Freeform 26"/>
          <p:cNvSpPr>
            <a:spLocks/>
          </p:cNvSpPr>
          <p:nvPr userDrawn="1"/>
        </p:nvSpPr>
        <p:spPr bwMode="auto">
          <a:xfrm>
            <a:off x="2347914" y="2917728"/>
            <a:ext cx="66675" cy="45244"/>
          </a:xfrm>
          <a:custGeom>
            <a:avLst/>
            <a:gdLst>
              <a:gd name="T0" fmla="*/ 0 w 42"/>
              <a:gd name="T1" fmla="*/ 2147483647 h 38"/>
              <a:gd name="T2" fmla="*/ 2147483647 w 42"/>
              <a:gd name="T3" fmla="*/ 2147483647 h 38"/>
              <a:gd name="T4" fmla="*/ 2147483647 w 42"/>
              <a:gd name="T5" fmla="*/ 2147483647 h 38"/>
              <a:gd name="T6" fmla="*/ 2147483647 w 42"/>
              <a:gd name="T7" fmla="*/ 2147483647 h 38"/>
              <a:gd name="T8" fmla="*/ 2147483647 w 42"/>
              <a:gd name="T9" fmla="*/ 2147483647 h 38"/>
              <a:gd name="T10" fmla="*/ 2147483647 w 42"/>
              <a:gd name="T11" fmla="*/ 2147483647 h 38"/>
              <a:gd name="T12" fmla="*/ 2147483647 w 42"/>
              <a:gd name="T13" fmla="*/ 2147483647 h 38"/>
              <a:gd name="T14" fmla="*/ 2147483647 w 42"/>
              <a:gd name="T15" fmla="*/ 2147483647 h 38"/>
              <a:gd name="T16" fmla="*/ 2147483647 w 42"/>
              <a:gd name="T17" fmla="*/ 2147483647 h 38"/>
              <a:gd name="T18" fmla="*/ 2147483647 w 42"/>
              <a:gd name="T19" fmla="*/ 2147483647 h 38"/>
              <a:gd name="T20" fmla="*/ 2147483647 w 42"/>
              <a:gd name="T21" fmla="*/ 2147483647 h 38"/>
              <a:gd name="T22" fmla="*/ 2147483647 w 42"/>
              <a:gd name="T23" fmla="*/ 0 h 38"/>
              <a:gd name="T24" fmla="*/ 2147483647 w 42"/>
              <a:gd name="T25" fmla="*/ 0 h 38"/>
              <a:gd name="T26" fmla="*/ 2147483647 w 42"/>
              <a:gd name="T27" fmla="*/ 0 h 38"/>
              <a:gd name="T28" fmla="*/ 2147483647 w 42"/>
              <a:gd name="T29" fmla="*/ 2147483647 h 38"/>
              <a:gd name="T30" fmla="*/ 2147483647 w 42"/>
              <a:gd name="T31" fmla="*/ 2147483647 h 38"/>
              <a:gd name="T32" fmla="*/ 2147483647 w 42"/>
              <a:gd name="T33" fmla="*/ 2147483647 h 38"/>
              <a:gd name="T34" fmla="*/ 0 w 42"/>
              <a:gd name="T35" fmla="*/ 2147483647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8"/>
              <a:gd name="T56" fmla="*/ 42 w 42"/>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8">
                <a:moveTo>
                  <a:pt x="0" y="24"/>
                </a:moveTo>
                <a:lnTo>
                  <a:pt x="4" y="32"/>
                </a:lnTo>
                <a:lnTo>
                  <a:pt x="18" y="36"/>
                </a:lnTo>
                <a:lnTo>
                  <a:pt x="28" y="38"/>
                </a:lnTo>
                <a:lnTo>
                  <a:pt x="30" y="36"/>
                </a:lnTo>
                <a:lnTo>
                  <a:pt x="34" y="34"/>
                </a:lnTo>
                <a:lnTo>
                  <a:pt x="38" y="24"/>
                </a:lnTo>
                <a:lnTo>
                  <a:pt x="40" y="14"/>
                </a:lnTo>
                <a:lnTo>
                  <a:pt x="42" y="8"/>
                </a:lnTo>
                <a:lnTo>
                  <a:pt x="32" y="6"/>
                </a:lnTo>
                <a:lnTo>
                  <a:pt x="24" y="4"/>
                </a:lnTo>
                <a:lnTo>
                  <a:pt x="16" y="0"/>
                </a:lnTo>
                <a:lnTo>
                  <a:pt x="10" y="0"/>
                </a:lnTo>
                <a:lnTo>
                  <a:pt x="8" y="0"/>
                </a:lnTo>
                <a:lnTo>
                  <a:pt x="6" y="2"/>
                </a:lnTo>
                <a:lnTo>
                  <a:pt x="4" y="6"/>
                </a:lnTo>
                <a:lnTo>
                  <a:pt x="2" y="16"/>
                </a:lnTo>
                <a:lnTo>
                  <a:pt x="0" y="2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7" name="Freeform 27"/>
          <p:cNvSpPr>
            <a:spLocks/>
          </p:cNvSpPr>
          <p:nvPr userDrawn="1"/>
        </p:nvSpPr>
        <p:spPr bwMode="auto">
          <a:xfrm>
            <a:off x="1468439" y="2379565"/>
            <a:ext cx="276225" cy="80963"/>
          </a:xfrm>
          <a:custGeom>
            <a:avLst/>
            <a:gdLst>
              <a:gd name="T0" fmla="*/ 2147483647 w 174"/>
              <a:gd name="T1" fmla="*/ 2147483647 h 68"/>
              <a:gd name="T2" fmla="*/ 2147483647 w 174"/>
              <a:gd name="T3" fmla="*/ 2147483647 h 68"/>
              <a:gd name="T4" fmla="*/ 2147483647 w 174"/>
              <a:gd name="T5" fmla="*/ 2147483647 h 68"/>
              <a:gd name="T6" fmla="*/ 2147483647 w 174"/>
              <a:gd name="T7" fmla="*/ 2147483647 h 68"/>
              <a:gd name="T8" fmla="*/ 2147483647 w 174"/>
              <a:gd name="T9" fmla="*/ 2147483647 h 68"/>
              <a:gd name="T10" fmla="*/ 2147483647 w 174"/>
              <a:gd name="T11" fmla="*/ 2147483647 h 68"/>
              <a:gd name="T12" fmla="*/ 2147483647 w 174"/>
              <a:gd name="T13" fmla="*/ 2147483647 h 68"/>
              <a:gd name="T14" fmla="*/ 2147483647 w 174"/>
              <a:gd name="T15" fmla="*/ 2147483647 h 68"/>
              <a:gd name="T16" fmla="*/ 2147483647 w 174"/>
              <a:gd name="T17" fmla="*/ 2147483647 h 68"/>
              <a:gd name="T18" fmla="*/ 2147483647 w 174"/>
              <a:gd name="T19" fmla="*/ 2147483647 h 68"/>
              <a:gd name="T20" fmla="*/ 2147483647 w 174"/>
              <a:gd name="T21" fmla="*/ 2147483647 h 68"/>
              <a:gd name="T22" fmla="*/ 2147483647 w 174"/>
              <a:gd name="T23" fmla="*/ 2147483647 h 68"/>
              <a:gd name="T24" fmla="*/ 2147483647 w 174"/>
              <a:gd name="T25" fmla="*/ 2147483647 h 68"/>
              <a:gd name="T26" fmla="*/ 0 w 174"/>
              <a:gd name="T27" fmla="*/ 2147483647 h 68"/>
              <a:gd name="T28" fmla="*/ 2147483647 w 174"/>
              <a:gd name="T29" fmla="*/ 2147483647 h 68"/>
              <a:gd name="T30" fmla="*/ 2147483647 w 174"/>
              <a:gd name="T31" fmla="*/ 2147483647 h 68"/>
              <a:gd name="T32" fmla="*/ 2147483647 w 174"/>
              <a:gd name="T33" fmla="*/ 2147483647 h 68"/>
              <a:gd name="T34" fmla="*/ 2147483647 w 174"/>
              <a:gd name="T35" fmla="*/ 2147483647 h 68"/>
              <a:gd name="T36" fmla="*/ 2147483647 w 174"/>
              <a:gd name="T37" fmla="*/ 2147483647 h 68"/>
              <a:gd name="T38" fmla="*/ 2147483647 w 174"/>
              <a:gd name="T39" fmla="*/ 2147483647 h 68"/>
              <a:gd name="T40" fmla="*/ 2147483647 w 174"/>
              <a:gd name="T41" fmla="*/ 0 h 68"/>
              <a:gd name="T42" fmla="*/ 2147483647 w 174"/>
              <a:gd name="T43" fmla="*/ 0 h 68"/>
              <a:gd name="T44" fmla="*/ 2147483647 w 174"/>
              <a:gd name="T45" fmla="*/ 0 h 68"/>
              <a:gd name="T46" fmla="*/ 2147483647 w 174"/>
              <a:gd name="T47" fmla="*/ 2147483647 h 68"/>
              <a:gd name="T48" fmla="*/ 2147483647 w 174"/>
              <a:gd name="T49" fmla="*/ 2147483647 h 68"/>
              <a:gd name="T50" fmla="*/ 2147483647 w 174"/>
              <a:gd name="T51" fmla="*/ 2147483647 h 68"/>
              <a:gd name="T52" fmla="*/ 2147483647 w 174"/>
              <a:gd name="T53" fmla="*/ 2147483647 h 68"/>
              <a:gd name="T54" fmla="*/ 2147483647 w 174"/>
              <a:gd name="T55" fmla="*/ 2147483647 h 68"/>
              <a:gd name="T56" fmla="*/ 2147483647 w 174"/>
              <a:gd name="T57" fmla="*/ 2147483647 h 68"/>
              <a:gd name="T58" fmla="*/ 2147483647 w 174"/>
              <a:gd name="T59" fmla="*/ 2147483647 h 68"/>
              <a:gd name="T60" fmla="*/ 2147483647 w 174"/>
              <a:gd name="T61" fmla="*/ 2147483647 h 68"/>
              <a:gd name="T62" fmla="*/ 2147483647 w 174"/>
              <a:gd name="T63" fmla="*/ 2147483647 h 68"/>
              <a:gd name="T64" fmla="*/ 2147483647 w 174"/>
              <a:gd name="T65" fmla="*/ 2147483647 h 68"/>
              <a:gd name="T66" fmla="*/ 2147483647 w 174"/>
              <a:gd name="T67" fmla="*/ 2147483647 h 68"/>
              <a:gd name="T68" fmla="*/ 2147483647 w 174"/>
              <a:gd name="T69" fmla="*/ 2147483647 h 68"/>
              <a:gd name="T70" fmla="*/ 2147483647 w 174"/>
              <a:gd name="T71" fmla="*/ 2147483647 h 68"/>
              <a:gd name="T72" fmla="*/ 2147483647 w 174"/>
              <a:gd name="T73" fmla="*/ 2147483647 h 68"/>
              <a:gd name="T74" fmla="*/ 2147483647 w 174"/>
              <a:gd name="T75" fmla="*/ 2147483647 h 68"/>
              <a:gd name="T76" fmla="*/ 2147483647 w 174"/>
              <a:gd name="T77" fmla="*/ 2147483647 h 68"/>
              <a:gd name="T78" fmla="*/ 2147483647 w 174"/>
              <a:gd name="T79" fmla="*/ 2147483647 h 68"/>
              <a:gd name="T80" fmla="*/ 2147483647 w 174"/>
              <a:gd name="T81" fmla="*/ 2147483647 h 68"/>
              <a:gd name="T82" fmla="*/ 2147483647 w 174"/>
              <a:gd name="T83" fmla="*/ 2147483647 h 68"/>
              <a:gd name="T84" fmla="*/ 2147483647 w 174"/>
              <a:gd name="T85" fmla="*/ 2147483647 h 68"/>
              <a:gd name="T86" fmla="*/ 2147483647 w 174"/>
              <a:gd name="T87" fmla="*/ 2147483647 h 68"/>
              <a:gd name="T88" fmla="*/ 2147483647 w 174"/>
              <a:gd name="T89" fmla="*/ 2147483647 h 68"/>
              <a:gd name="T90" fmla="*/ 2147483647 w 174"/>
              <a:gd name="T91" fmla="*/ 2147483647 h 68"/>
              <a:gd name="T92" fmla="*/ 2147483647 w 174"/>
              <a:gd name="T93" fmla="*/ 2147483647 h 68"/>
              <a:gd name="T94" fmla="*/ 2147483647 w 174"/>
              <a:gd name="T95" fmla="*/ 2147483647 h 68"/>
              <a:gd name="T96" fmla="*/ 2147483647 w 174"/>
              <a:gd name="T97" fmla="*/ 2147483647 h 68"/>
              <a:gd name="T98" fmla="*/ 2147483647 w 174"/>
              <a:gd name="T99" fmla="*/ 2147483647 h 68"/>
              <a:gd name="T100" fmla="*/ 2147483647 w 174"/>
              <a:gd name="T101" fmla="*/ 2147483647 h 68"/>
              <a:gd name="T102" fmla="*/ 2147483647 w 174"/>
              <a:gd name="T103" fmla="*/ 2147483647 h 68"/>
              <a:gd name="T104" fmla="*/ 2147483647 w 174"/>
              <a:gd name="T105" fmla="*/ 2147483647 h 68"/>
              <a:gd name="T106" fmla="*/ 2147483647 w 174"/>
              <a:gd name="T107" fmla="*/ 2147483647 h 68"/>
              <a:gd name="T108" fmla="*/ 2147483647 w 174"/>
              <a:gd name="T109" fmla="*/ 2147483647 h 68"/>
              <a:gd name="T110" fmla="*/ 2147483647 w 174"/>
              <a:gd name="T111" fmla="*/ 2147483647 h 68"/>
              <a:gd name="T112" fmla="*/ 2147483647 w 174"/>
              <a:gd name="T113" fmla="*/ 2147483647 h 68"/>
              <a:gd name="T114" fmla="*/ 2147483647 w 174"/>
              <a:gd name="T115" fmla="*/ 2147483647 h 68"/>
              <a:gd name="T116" fmla="*/ 2147483647 w 174"/>
              <a:gd name="T117" fmla="*/ 2147483647 h 68"/>
              <a:gd name="T118" fmla="*/ 2147483647 w 174"/>
              <a:gd name="T119" fmla="*/ 2147483647 h 68"/>
              <a:gd name="T120" fmla="*/ 2147483647 w 174"/>
              <a:gd name="T121" fmla="*/ 2147483647 h 68"/>
              <a:gd name="T122" fmla="*/ 2147483647 w 174"/>
              <a:gd name="T123" fmla="*/ 2147483647 h 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4"/>
              <a:gd name="T187" fmla="*/ 0 h 68"/>
              <a:gd name="T188" fmla="*/ 174 w 174"/>
              <a:gd name="T189" fmla="*/ 68 h 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4" h="68">
                <a:moveTo>
                  <a:pt x="48" y="20"/>
                </a:moveTo>
                <a:lnTo>
                  <a:pt x="48" y="16"/>
                </a:lnTo>
                <a:lnTo>
                  <a:pt x="52" y="16"/>
                </a:lnTo>
                <a:lnTo>
                  <a:pt x="52" y="12"/>
                </a:lnTo>
                <a:lnTo>
                  <a:pt x="48" y="10"/>
                </a:lnTo>
                <a:lnTo>
                  <a:pt x="46" y="12"/>
                </a:lnTo>
                <a:lnTo>
                  <a:pt x="38" y="12"/>
                </a:lnTo>
                <a:lnTo>
                  <a:pt x="32" y="16"/>
                </a:lnTo>
                <a:lnTo>
                  <a:pt x="24" y="20"/>
                </a:lnTo>
                <a:lnTo>
                  <a:pt x="16" y="22"/>
                </a:lnTo>
                <a:lnTo>
                  <a:pt x="14" y="24"/>
                </a:lnTo>
                <a:lnTo>
                  <a:pt x="12" y="26"/>
                </a:lnTo>
                <a:lnTo>
                  <a:pt x="6" y="28"/>
                </a:lnTo>
                <a:lnTo>
                  <a:pt x="0" y="28"/>
                </a:lnTo>
                <a:lnTo>
                  <a:pt x="4" y="26"/>
                </a:lnTo>
                <a:lnTo>
                  <a:pt x="6" y="26"/>
                </a:lnTo>
                <a:lnTo>
                  <a:pt x="8" y="20"/>
                </a:lnTo>
                <a:lnTo>
                  <a:pt x="12" y="14"/>
                </a:lnTo>
                <a:lnTo>
                  <a:pt x="18" y="10"/>
                </a:lnTo>
                <a:lnTo>
                  <a:pt x="26" y="6"/>
                </a:lnTo>
                <a:lnTo>
                  <a:pt x="44" y="0"/>
                </a:lnTo>
                <a:lnTo>
                  <a:pt x="60" y="0"/>
                </a:lnTo>
                <a:lnTo>
                  <a:pt x="64" y="0"/>
                </a:lnTo>
                <a:lnTo>
                  <a:pt x="66" y="2"/>
                </a:lnTo>
                <a:lnTo>
                  <a:pt x="70" y="4"/>
                </a:lnTo>
                <a:lnTo>
                  <a:pt x="84" y="8"/>
                </a:lnTo>
                <a:lnTo>
                  <a:pt x="92" y="16"/>
                </a:lnTo>
                <a:lnTo>
                  <a:pt x="96" y="18"/>
                </a:lnTo>
                <a:lnTo>
                  <a:pt x="102" y="18"/>
                </a:lnTo>
                <a:lnTo>
                  <a:pt x="110" y="20"/>
                </a:lnTo>
                <a:lnTo>
                  <a:pt x="122" y="26"/>
                </a:lnTo>
                <a:lnTo>
                  <a:pt x="130" y="34"/>
                </a:lnTo>
                <a:lnTo>
                  <a:pt x="140" y="40"/>
                </a:lnTo>
                <a:lnTo>
                  <a:pt x="152" y="44"/>
                </a:lnTo>
                <a:lnTo>
                  <a:pt x="150" y="46"/>
                </a:lnTo>
                <a:lnTo>
                  <a:pt x="150" y="48"/>
                </a:lnTo>
                <a:lnTo>
                  <a:pt x="166" y="52"/>
                </a:lnTo>
                <a:lnTo>
                  <a:pt x="172" y="56"/>
                </a:lnTo>
                <a:lnTo>
                  <a:pt x="174" y="62"/>
                </a:lnTo>
                <a:lnTo>
                  <a:pt x="166" y="64"/>
                </a:lnTo>
                <a:lnTo>
                  <a:pt x="162" y="64"/>
                </a:lnTo>
                <a:lnTo>
                  <a:pt x="162" y="66"/>
                </a:lnTo>
                <a:lnTo>
                  <a:pt x="152" y="68"/>
                </a:lnTo>
                <a:lnTo>
                  <a:pt x="140" y="68"/>
                </a:lnTo>
                <a:lnTo>
                  <a:pt x="116" y="66"/>
                </a:lnTo>
                <a:lnTo>
                  <a:pt x="120" y="62"/>
                </a:lnTo>
                <a:lnTo>
                  <a:pt x="126" y="56"/>
                </a:lnTo>
                <a:lnTo>
                  <a:pt x="126" y="52"/>
                </a:lnTo>
                <a:lnTo>
                  <a:pt x="118" y="52"/>
                </a:lnTo>
                <a:lnTo>
                  <a:pt x="110" y="50"/>
                </a:lnTo>
                <a:lnTo>
                  <a:pt x="106" y="46"/>
                </a:lnTo>
                <a:lnTo>
                  <a:pt x="104" y="40"/>
                </a:lnTo>
                <a:lnTo>
                  <a:pt x="104" y="36"/>
                </a:lnTo>
                <a:lnTo>
                  <a:pt x="102" y="34"/>
                </a:lnTo>
                <a:lnTo>
                  <a:pt x="98" y="32"/>
                </a:lnTo>
                <a:lnTo>
                  <a:pt x="84" y="32"/>
                </a:lnTo>
                <a:lnTo>
                  <a:pt x="82" y="30"/>
                </a:lnTo>
                <a:lnTo>
                  <a:pt x="78" y="28"/>
                </a:lnTo>
                <a:lnTo>
                  <a:pt x="64" y="24"/>
                </a:lnTo>
                <a:lnTo>
                  <a:pt x="54" y="20"/>
                </a:lnTo>
                <a:lnTo>
                  <a:pt x="48" y="18"/>
                </a:lnTo>
                <a:lnTo>
                  <a:pt x="48" y="2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8" name="Freeform 28"/>
          <p:cNvSpPr>
            <a:spLocks/>
          </p:cNvSpPr>
          <p:nvPr userDrawn="1"/>
        </p:nvSpPr>
        <p:spPr bwMode="auto">
          <a:xfrm>
            <a:off x="2465389" y="1086547"/>
            <a:ext cx="1069975" cy="440531"/>
          </a:xfrm>
          <a:custGeom>
            <a:avLst/>
            <a:gdLst>
              <a:gd name="T0" fmla="*/ 2147483647 w 674"/>
              <a:gd name="T1" fmla="*/ 2147483647 h 370"/>
              <a:gd name="T2" fmla="*/ 2147483647 w 674"/>
              <a:gd name="T3" fmla="*/ 2147483647 h 370"/>
              <a:gd name="T4" fmla="*/ 2147483647 w 674"/>
              <a:gd name="T5" fmla="*/ 2147483647 h 370"/>
              <a:gd name="T6" fmla="*/ 2147483647 w 674"/>
              <a:gd name="T7" fmla="*/ 2147483647 h 370"/>
              <a:gd name="T8" fmla="*/ 2147483647 w 674"/>
              <a:gd name="T9" fmla="*/ 2147483647 h 370"/>
              <a:gd name="T10" fmla="*/ 2147483647 w 674"/>
              <a:gd name="T11" fmla="*/ 2147483647 h 370"/>
              <a:gd name="T12" fmla="*/ 2147483647 w 674"/>
              <a:gd name="T13" fmla="*/ 2147483647 h 370"/>
              <a:gd name="T14" fmla="*/ 2147483647 w 674"/>
              <a:gd name="T15" fmla="*/ 2147483647 h 370"/>
              <a:gd name="T16" fmla="*/ 2147483647 w 674"/>
              <a:gd name="T17" fmla="*/ 2147483647 h 370"/>
              <a:gd name="T18" fmla="*/ 2147483647 w 674"/>
              <a:gd name="T19" fmla="*/ 2147483647 h 370"/>
              <a:gd name="T20" fmla="*/ 2147483647 w 674"/>
              <a:gd name="T21" fmla="*/ 2147483647 h 370"/>
              <a:gd name="T22" fmla="*/ 2147483647 w 674"/>
              <a:gd name="T23" fmla="*/ 2147483647 h 370"/>
              <a:gd name="T24" fmla="*/ 2147483647 w 674"/>
              <a:gd name="T25" fmla="*/ 2147483647 h 370"/>
              <a:gd name="T26" fmla="*/ 2147483647 w 674"/>
              <a:gd name="T27" fmla="*/ 2147483647 h 370"/>
              <a:gd name="T28" fmla="*/ 2147483647 w 674"/>
              <a:gd name="T29" fmla="*/ 2147483647 h 370"/>
              <a:gd name="T30" fmla="*/ 2147483647 w 674"/>
              <a:gd name="T31" fmla="*/ 2147483647 h 370"/>
              <a:gd name="T32" fmla="*/ 2147483647 w 674"/>
              <a:gd name="T33" fmla="*/ 2147483647 h 370"/>
              <a:gd name="T34" fmla="*/ 2147483647 w 674"/>
              <a:gd name="T35" fmla="*/ 2147483647 h 370"/>
              <a:gd name="T36" fmla="*/ 2147483647 w 674"/>
              <a:gd name="T37" fmla="*/ 2147483647 h 370"/>
              <a:gd name="T38" fmla="*/ 2147483647 w 674"/>
              <a:gd name="T39" fmla="*/ 2147483647 h 370"/>
              <a:gd name="T40" fmla="*/ 2147483647 w 674"/>
              <a:gd name="T41" fmla="*/ 2147483647 h 370"/>
              <a:gd name="T42" fmla="*/ 2147483647 w 674"/>
              <a:gd name="T43" fmla="*/ 2147483647 h 370"/>
              <a:gd name="T44" fmla="*/ 2147483647 w 674"/>
              <a:gd name="T45" fmla="*/ 2147483647 h 370"/>
              <a:gd name="T46" fmla="*/ 2147483647 w 674"/>
              <a:gd name="T47" fmla="*/ 2147483647 h 370"/>
              <a:gd name="T48" fmla="*/ 2147483647 w 674"/>
              <a:gd name="T49" fmla="*/ 2147483647 h 370"/>
              <a:gd name="T50" fmla="*/ 2147483647 w 674"/>
              <a:gd name="T51" fmla="*/ 2147483647 h 370"/>
              <a:gd name="T52" fmla="*/ 2147483647 w 674"/>
              <a:gd name="T53" fmla="*/ 2147483647 h 370"/>
              <a:gd name="T54" fmla="*/ 2147483647 w 674"/>
              <a:gd name="T55" fmla="*/ 2147483647 h 370"/>
              <a:gd name="T56" fmla="*/ 2147483647 w 674"/>
              <a:gd name="T57" fmla="*/ 2147483647 h 370"/>
              <a:gd name="T58" fmla="*/ 2147483647 w 674"/>
              <a:gd name="T59" fmla="*/ 2147483647 h 370"/>
              <a:gd name="T60" fmla="*/ 2147483647 w 674"/>
              <a:gd name="T61" fmla="*/ 2147483647 h 370"/>
              <a:gd name="T62" fmla="*/ 2147483647 w 674"/>
              <a:gd name="T63" fmla="*/ 2147483647 h 370"/>
              <a:gd name="T64" fmla="*/ 2147483647 w 674"/>
              <a:gd name="T65" fmla="*/ 2147483647 h 370"/>
              <a:gd name="T66" fmla="*/ 2147483647 w 674"/>
              <a:gd name="T67" fmla="*/ 2147483647 h 370"/>
              <a:gd name="T68" fmla="*/ 2147483647 w 674"/>
              <a:gd name="T69" fmla="*/ 2147483647 h 370"/>
              <a:gd name="T70" fmla="*/ 2147483647 w 674"/>
              <a:gd name="T71" fmla="*/ 2147483647 h 370"/>
              <a:gd name="T72" fmla="*/ 2147483647 w 674"/>
              <a:gd name="T73" fmla="*/ 2147483647 h 370"/>
              <a:gd name="T74" fmla="*/ 2147483647 w 674"/>
              <a:gd name="T75" fmla="*/ 2147483647 h 370"/>
              <a:gd name="T76" fmla="*/ 2147483647 w 674"/>
              <a:gd name="T77" fmla="*/ 2147483647 h 370"/>
              <a:gd name="T78" fmla="*/ 2147483647 w 674"/>
              <a:gd name="T79" fmla="*/ 2147483647 h 370"/>
              <a:gd name="T80" fmla="*/ 2147483647 w 674"/>
              <a:gd name="T81" fmla="*/ 2147483647 h 370"/>
              <a:gd name="T82" fmla="*/ 2147483647 w 674"/>
              <a:gd name="T83" fmla="*/ 2147483647 h 370"/>
              <a:gd name="T84" fmla="*/ 2147483647 w 674"/>
              <a:gd name="T85" fmla="*/ 2147483647 h 370"/>
              <a:gd name="T86" fmla="*/ 2147483647 w 674"/>
              <a:gd name="T87" fmla="*/ 2147483647 h 370"/>
              <a:gd name="T88" fmla="*/ 2147483647 w 674"/>
              <a:gd name="T89" fmla="*/ 2147483647 h 370"/>
              <a:gd name="T90" fmla="*/ 2147483647 w 674"/>
              <a:gd name="T91" fmla="*/ 2147483647 h 370"/>
              <a:gd name="T92" fmla="*/ 2147483647 w 674"/>
              <a:gd name="T93" fmla="*/ 2147483647 h 370"/>
              <a:gd name="T94" fmla="*/ 2147483647 w 674"/>
              <a:gd name="T95" fmla="*/ 2147483647 h 370"/>
              <a:gd name="T96" fmla="*/ 2147483647 w 674"/>
              <a:gd name="T97" fmla="*/ 2147483647 h 370"/>
              <a:gd name="T98" fmla="*/ 2147483647 w 674"/>
              <a:gd name="T99" fmla="*/ 2147483647 h 370"/>
              <a:gd name="T100" fmla="*/ 2147483647 w 674"/>
              <a:gd name="T101" fmla="*/ 2147483647 h 370"/>
              <a:gd name="T102" fmla="*/ 2147483647 w 674"/>
              <a:gd name="T103" fmla="*/ 2147483647 h 370"/>
              <a:gd name="T104" fmla="*/ 2147483647 w 674"/>
              <a:gd name="T105" fmla="*/ 2147483647 h 370"/>
              <a:gd name="T106" fmla="*/ 2147483647 w 674"/>
              <a:gd name="T107" fmla="*/ 2147483647 h 370"/>
              <a:gd name="T108" fmla="*/ 2147483647 w 674"/>
              <a:gd name="T109" fmla="*/ 2147483647 h 370"/>
              <a:gd name="T110" fmla="*/ 2147483647 w 674"/>
              <a:gd name="T111" fmla="*/ 2147483647 h 370"/>
              <a:gd name="T112" fmla="*/ 2147483647 w 674"/>
              <a:gd name="T113" fmla="*/ 2147483647 h 370"/>
              <a:gd name="T114" fmla="*/ 2147483647 w 674"/>
              <a:gd name="T115" fmla="*/ 2147483647 h 370"/>
              <a:gd name="T116" fmla="*/ 2147483647 w 674"/>
              <a:gd name="T117" fmla="*/ 2147483647 h 3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4"/>
              <a:gd name="T178" fmla="*/ 0 h 370"/>
              <a:gd name="T179" fmla="*/ 674 w 674"/>
              <a:gd name="T180" fmla="*/ 370 h 3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4" h="370">
                <a:moveTo>
                  <a:pt x="524" y="194"/>
                </a:moveTo>
                <a:lnTo>
                  <a:pt x="498" y="206"/>
                </a:lnTo>
                <a:lnTo>
                  <a:pt x="468" y="216"/>
                </a:lnTo>
                <a:lnTo>
                  <a:pt x="436" y="224"/>
                </a:lnTo>
                <a:lnTo>
                  <a:pt x="420" y="226"/>
                </a:lnTo>
                <a:lnTo>
                  <a:pt x="404" y="226"/>
                </a:lnTo>
                <a:lnTo>
                  <a:pt x="400" y="226"/>
                </a:lnTo>
                <a:lnTo>
                  <a:pt x="398" y="224"/>
                </a:lnTo>
                <a:lnTo>
                  <a:pt x="392" y="220"/>
                </a:lnTo>
                <a:lnTo>
                  <a:pt x="388" y="228"/>
                </a:lnTo>
                <a:lnTo>
                  <a:pt x="382" y="236"/>
                </a:lnTo>
                <a:lnTo>
                  <a:pt x="376" y="242"/>
                </a:lnTo>
                <a:lnTo>
                  <a:pt x="366" y="248"/>
                </a:lnTo>
                <a:lnTo>
                  <a:pt x="358" y="254"/>
                </a:lnTo>
                <a:lnTo>
                  <a:pt x="348" y="258"/>
                </a:lnTo>
                <a:lnTo>
                  <a:pt x="338" y="260"/>
                </a:lnTo>
                <a:lnTo>
                  <a:pt x="328" y="262"/>
                </a:lnTo>
                <a:lnTo>
                  <a:pt x="322" y="262"/>
                </a:lnTo>
                <a:lnTo>
                  <a:pt x="318" y="264"/>
                </a:lnTo>
                <a:lnTo>
                  <a:pt x="314" y="268"/>
                </a:lnTo>
                <a:lnTo>
                  <a:pt x="308" y="268"/>
                </a:lnTo>
                <a:lnTo>
                  <a:pt x="294" y="268"/>
                </a:lnTo>
                <a:lnTo>
                  <a:pt x="280" y="270"/>
                </a:lnTo>
                <a:lnTo>
                  <a:pt x="272" y="274"/>
                </a:lnTo>
                <a:lnTo>
                  <a:pt x="270" y="276"/>
                </a:lnTo>
                <a:lnTo>
                  <a:pt x="270" y="278"/>
                </a:lnTo>
                <a:lnTo>
                  <a:pt x="270" y="280"/>
                </a:lnTo>
                <a:lnTo>
                  <a:pt x="272" y="282"/>
                </a:lnTo>
                <a:lnTo>
                  <a:pt x="276" y="286"/>
                </a:lnTo>
                <a:lnTo>
                  <a:pt x="270" y="290"/>
                </a:lnTo>
                <a:lnTo>
                  <a:pt x="266" y="286"/>
                </a:lnTo>
                <a:lnTo>
                  <a:pt x="266" y="298"/>
                </a:lnTo>
                <a:lnTo>
                  <a:pt x="262" y="302"/>
                </a:lnTo>
                <a:lnTo>
                  <a:pt x="258" y="306"/>
                </a:lnTo>
                <a:lnTo>
                  <a:pt x="248" y="312"/>
                </a:lnTo>
                <a:lnTo>
                  <a:pt x="238" y="320"/>
                </a:lnTo>
                <a:lnTo>
                  <a:pt x="234" y="324"/>
                </a:lnTo>
                <a:lnTo>
                  <a:pt x="230" y="330"/>
                </a:lnTo>
                <a:lnTo>
                  <a:pt x="228" y="334"/>
                </a:lnTo>
                <a:lnTo>
                  <a:pt x="224" y="338"/>
                </a:lnTo>
                <a:lnTo>
                  <a:pt x="222" y="338"/>
                </a:lnTo>
                <a:lnTo>
                  <a:pt x="218" y="342"/>
                </a:lnTo>
                <a:lnTo>
                  <a:pt x="214" y="350"/>
                </a:lnTo>
                <a:lnTo>
                  <a:pt x="210" y="360"/>
                </a:lnTo>
                <a:lnTo>
                  <a:pt x="208" y="364"/>
                </a:lnTo>
                <a:lnTo>
                  <a:pt x="204" y="368"/>
                </a:lnTo>
                <a:lnTo>
                  <a:pt x="198" y="370"/>
                </a:lnTo>
                <a:lnTo>
                  <a:pt x="192" y="370"/>
                </a:lnTo>
                <a:lnTo>
                  <a:pt x="186" y="370"/>
                </a:lnTo>
                <a:lnTo>
                  <a:pt x="182" y="368"/>
                </a:lnTo>
                <a:lnTo>
                  <a:pt x="174" y="362"/>
                </a:lnTo>
                <a:lnTo>
                  <a:pt x="168" y="356"/>
                </a:lnTo>
                <a:lnTo>
                  <a:pt x="164" y="354"/>
                </a:lnTo>
                <a:lnTo>
                  <a:pt x="156" y="354"/>
                </a:lnTo>
                <a:lnTo>
                  <a:pt x="150" y="352"/>
                </a:lnTo>
                <a:lnTo>
                  <a:pt x="146" y="350"/>
                </a:lnTo>
                <a:lnTo>
                  <a:pt x="142" y="344"/>
                </a:lnTo>
                <a:lnTo>
                  <a:pt x="142" y="340"/>
                </a:lnTo>
                <a:lnTo>
                  <a:pt x="140" y="336"/>
                </a:lnTo>
                <a:lnTo>
                  <a:pt x="136" y="332"/>
                </a:lnTo>
                <a:lnTo>
                  <a:pt x="134" y="326"/>
                </a:lnTo>
                <a:lnTo>
                  <a:pt x="132" y="320"/>
                </a:lnTo>
                <a:lnTo>
                  <a:pt x="126" y="318"/>
                </a:lnTo>
                <a:lnTo>
                  <a:pt x="122" y="312"/>
                </a:lnTo>
                <a:lnTo>
                  <a:pt x="120" y="304"/>
                </a:lnTo>
                <a:lnTo>
                  <a:pt x="120" y="298"/>
                </a:lnTo>
                <a:lnTo>
                  <a:pt x="128" y="296"/>
                </a:lnTo>
                <a:lnTo>
                  <a:pt x="134" y="292"/>
                </a:lnTo>
                <a:lnTo>
                  <a:pt x="122" y="292"/>
                </a:lnTo>
                <a:lnTo>
                  <a:pt x="118" y="290"/>
                </a:lnTo>
                <a:lnTo>
                  <a:pt x="116" y="286"/>
                </a:lnTo>
                <a:lnTo>
                  <a:pt x="118" y="282"/>
                </a:lnTo>
                <a:lnTo>
                  <a:pt x="118" y="278"/>
                </a:lnTo>
                <a:lnTo>
                  <a:pt x="116" y="274"/>
                </a:lnTo>
                <a:lnTo>
                  <a:pt x="126" y="274"/>
                </a:lnTo>
                <a:lnTo>
                  <a:pt x="132" y="270"/>
                </a:lnTo>
                <a:lnTo>
                  <a:pt x="126" y="268"/>
                </a:lnTo>
                <a:lnTo>
                  <a:pt x="120" y="266"/>
                </a:lnTo>
                <a:lnTo>
                  <a:pt x="108" y="262"/>
                </a:lnTo>
                <a:lnTo>
                  <a:pt x="122" y="258"/>
                </a:lnTo>
                <a:lnTo>
                  <a:pt x="134" y="254"/>
                </a:lnTo>
                <a:lnTo>
                  <a:pt x="122" y="254"/>
                </a:lnTo>
                <a:lnTo>
                  <a:pt x="114" y="254"/>
                </a:lnTo>
                <a:lnTo>
                  <a:pt x="116" y="246"/>
                </a:lnTo>
                <a:lnTo>
                  <a:pt x="118" y="242"/>
                </a:lnTo>
                <a:lnTo>
                  <a:pt x="124" y="238"/>
                </a:lnTo>
                <a:lnTo>
                  <a:pt x="130" y="234"/>
                </a:lnTo>
                <a:lnTo>
                  <a:pt x="142" y="228"/>
                </a:lnTo>
                <a:lnTo>
                  <a:pt x="152" y="224"/>
                </a:lnTo>
                <a:lnTo>
                  <a:pt x="158" y="218"/>
                </a:lnTo>
                <a:lnTo>
                  <a:pt x="164" y="212"/>
                </a:lnTo>
                <a:lnTo>
                  <a:pt x="170" y="196"/>
                </a:lnTo>
                <a:lnTo>
                  <a:pt x="164" y="194"/>
                </a:lnTo>
                <a:lnTo>
                  <a:pt x="154" y="192"/>
                </a:lnTo>
                <a:lnTo>
                  <a:pt x="148" y="192"/>
                </a:lnTo>
                <a:lnTo>
                  <a:pt x="142" y="194"/>
                </a:lnTo>
                <a:lnTo>
                  <a:pt x="152" y="196"/>
                </a:lnTo>
                <a:lnTo>
                  <a:pt x="150" y="202"/>
                </a:lnTo>
                <a:lnTo>
                  <a:pt x="146" y="204"/>
                </a:lnTo>
                <a:lnTo>
                  <a:pt x="142" y="206"/>
                </a:lnTo>
                <a:lnTo>
                  <a:pt x="136" y="206"/>
                </a:lnTo>
                <a:lnTo>
                  <a:pt x="130" y="206"/>
                </a:lnTo>
                <a:lnTo>
                  <a:pt x="126" y="204"/>
                </a:lnTo>
                <a:lnTo>
                  <a:pt x="124" y="202"/>
                </a:lnTo>
                <a:lnTo>
                  <a:pt x="122" y="196"/>
                </a:lnTo>
                <a:lnTo>
                  <a:pt x="124" y="192"/>
                </a:lnTo>
                <a:lnTo>
                  <a:pt x="128" y="188"/>
                </a:lnTo>
                <a:lnTo>
                  <a:pt x="134" y="186"/>
                </a:lnTo>
                <a:lnTo>
                  <a:pt x="142" y="184"/>
                </a:lnTo>
                <a:lnTo>
                  <a:pt x="158" y="184"/>
                </a:lnTo>
                <a:lnTo>
                  <a:pt x="168" y="182"/>
                </a:lnTo>
                <a:lnTo>
                  <a:pt x="160" y="174"/>
                </a:lnTo>
                <a:lnTo>
                  <a:pt x="156" y="168"/>
                </a:lnTo>
                <a:lnTo>
                  <a:pt x="152" y="164"/>
                </a:lnTo>
                <a:lnTo>
                  <a:pt x="146" y="166"/>
                </a:lnTo>
                <a:lnTo>
                  <a:pt x="144" y="168"/>
                </a:lnTo>
                <a:lnTo>
                  <a:pt x="140" y="172"/>
                </a:lnTo>
                <a:lnTo>
                  <a:pt x="136" y="172"/>
                </a:lnTo>
                <a:lnTo>
                  <a:pt x="130" y="170"/>
                </a:lnTo>
                <a:lnTo>
                  <a:pt x="128" y="166"/>
                </a:lnTo>
                <a:lnTo>
                  <a:pt x="144" y="136"/>
                </a:lnTo>
                <a:lnTo>
                  <a:pt x="140" y="134"/>
                </a:lnTo>
                <a:lnTo>
                  <a:pt x="138" y="128"/>
                </a:lnTo>
                <a:lnTo>
                  <a:pt x="140" y="122"/>
                </a:lnTo>
                <a:lnTo>
                  <a:pt x="142" y="118"/>
                </a:lnTo>
                <a:lnTo>
                  <a:pt x="136" y="118"/>
                </a:lnTo>
                <a:lnTo>
                  <a:pt x="132" y="116"/>
                </a:lnTo>
                <a:lnTo>
                  <a:pt x="128" y="112"/>
                </a:lnTo>
                <a:lnTo>
                  <a:pt x="126" y="106"/>
                </a:lnTo>
                <a:lnTo>
                  <a:pt x="116" y="106"/>
                </a:lnTo>
                <a:lnTo>
                  <a:pt x="106" y="102"/>
                </a:lnTo>
                <a:lnTo>
                  <a:pt x="96" y="98"/>
                </a:lnTo>
                <a:lnTo>
                  <a:pt x="84" y="96"/>
                </a:lnTo>
                <a:lnTo>
                  <a:pt x="68" y="98"/>
                </a:lnTo>
                <a:lnTo>
                  <a:pt x="54" y="100"/>
                </a:lnTo>
                <a:lnTo>
                  <a:pt x="42" y="102"/>
                </a:lnTo>
                <a:lnTo>
                  <a:pt x="30" y="102"/>
                </a:lnTo>
                <a:lnTo>
                  <a:pt x="26" y="102"/>
                </a:lnTo>
                <a:lnTo>
                  <a:pt x="24" y="98"/>
                </a:lnTo>
                <a:lnTo>
                  <a:pt x="18" y="94"/>
                </a:lnTo>
                <a:lnTo>
                  <a:pt x="20" y="94"/>
                </a:lnTo>
                <a:lnTo>
                  <a:pt x="12" y="92"/>
                </a:lnTo>
                <a:lnTo>
                  <a:pt x="10" y="90"/>
                </a:lnTo>
                <a:lnTo>
                  <a:pt x="8" y="86"/>
                </a:lnTo>
                <a:lnTo>
                  <a:pt x="10" y="84"/>
                </a:lnTo>
                <a:lnTo>
                  <a:pt x="14" y="82"/>
                </a:lnTo>
                <a:lnTo>
                  <a:pt x="20" y="80"/>
                </a:lnTo>
                <a:lnTo>
                  <a:pt x="40" y="82"/>
                </a:lnTo>
                <a:lnTo>
                  <a:pt x="50" y="80"/>
                </a:lnTo>
                <a:lnTo>
                  <a:pt x="54" y="78"/>
                </a:lnTo>
                <a:lnTo>
                  <a:pt x="58" y="74"/>
                </a:lnTo>
                <a:lnTo>
                  <a:pt x="24" y="74"/>
                </a:lnTo>
                <a:lnTo>
                  <a:pt x="10" y="76"/>
                </a:lnTo>
                <a:lnTo>
                  <a:pt x="6" y="76"/>
                </a:lnTo>
                <a:lnTo>
                  <a:pt x="2" y="76"/>
                </a:lnTo>
                <a:lnTo>
                  <a:pt x="0" y="72"/>
                </a:lnTo>
                <a:lnTo>
                  <a:pt x="0" y="66"/>
                </a:lnTo>
                <a:lnTo>
                  <a:pt x="0" y="64"/>
                </a:lnTo>
                <a:lnTo>
                  <a:pt x="4" y="62"/>
                </a:lnTo>
                <a:lnTo>
                  <a:pt x="12" y="60"/>
                </a:lnTo>
                <a:lnTo>
                  <a:pt x="26" y="60"/>
                </a:lnTo>
                <a:lnTo>
                  <a:pt x="46" y="60"/>
                </a:lnTo>
                <a:lnTo>
                  <a:pt x="72" y="58"/>
                </a:lnTo>
                <a:lnTo>
                  <a:pt x="96" y="54"/>
                </a:lnTo>
                <a:lnTo>
                  <a:pt x="106" y="52"/>
                </a:lnTo>
                <a:lnTo>
                  <a:pt x="112" y="48"/>
                </a:lnTo>
                <a:lnTo>
                  <a:pt x="100" y="44"/>
                </a:lnTo>
                <a:lnTo>
                  <a:pt x="108" y="40"/>
                </a:lnTo>
                <a:lnTo>
                  <a:pt x="118" y="38"/>
                </a:lnTo>
                <a:lnTo>
                  <a:pt x="140" y="36"/>
                </a:lnTo>
                <a:lnTo>
                  <a:pt x="148" y="36"/>
                </a:lnTo>
                <a:lnTo>
                  <a:pt x="156" y="34"/>
                </a:lnTo>
                <a:lnTo>
                  <a:pt x="170" y="30"/>
                </a:lnTo>
                <a:lnTo>
                  <a:pt x="182" y="24"/>
                </a:lnTo>
                <a:lnTo>
                  <a:pt x="190" y="22"/>
                </a:lnTo>
                <a:lnTo>
                  <a:pt x="198" y="22"/>
                </a:lnTo>
                <a:lnTo>
                  <a:pt x="224" y="18"/>
                </a:lnTo>
                <a:lnTo>
                  <a:pt x="252" y="18"/>
                </a:lnTo>
                <a:lnTo>
                  <a:pt x="250" y="24"/>
                </a:lnTo>
                <a:lnTo>
                  <a:pt x="262" y="24"/>
                </a:lnTo>
                <a:lnTo>
                  <a:pt x="276" y="22"/>
                </a:lnTo>
                <a:lnTo>
                  <a:pt x="290" y="18"/>
                </a:lnTo>
                <a:lnTo>
                  <a:pt x="304" y="18"/>
                </a:lnTo>
                <a:lnTo>
                  <a:pt x="310" y="16"/>
                </a:lnTo>
                <a:lnTo>
                  <a:pt x="316" y="14"/>
                </a:lnTo>
                <a:lnTo>
                  <a:pt x="332" y="6"/>
                </a:lnTo>
                <a:lnTo>
                  <a:pt x="388" y="6"/>
                </a:lnTo>
                <a:lnTo>
                  <a:pt x="392" y="8"/>
                </a:lnTo>
                <a:lnTo>
                  <a:pt x="396" y="10"/>
                </a:lnTo>
                <a:lnTo>
                  <a:pt x="408" y="8"/>
                </a:lnTo>
                <a:lnTo>
                  <a:pt x="422" y="4"/>
                </a:lnTo>
                <a:lnTo>
                  <a:pt x="438" y="2"/>
                </a:lnTo>
                <a:lnTo>
                  <a:pt x="452" y="0"/>
                </a:lnTo>
                <a:lnTo>
                  <a:pt x="458" y="0"/>
                </a:lnTo>
                <a:lnTo>
                  <a:pt x="464" y="2"/>
                </a:lnTo>
                <a:lnTo>
                  <a:pt x="470" y="6"/>
                </a:lnTo>
                <a:lnTo>
                  <a:pt x="472" y="12"/>
                </a:lnTo>
                <a:lnTo>
                  <a:pt x="518" y="12"/>
                </a:lnTo>
                <a:lnTo>
                  <a:pt x="522" y="8"/>
                </a:lnTo>
                <a:lnTo>
                  <a:pt x="528" y="6"/>
                </a:lnTo>
                <a:lnTo>
                  <a:pt x="538" y="6"/>
                </a:lnTo>
                <a:lnTo>
                  <a:pt x="558" y="8"/>
                </a:lnTo>
                <a:lnTo>
                  <a:pt x="578" y="12"/>
                </a:lnTo>
                <a:lnTo>
                  <a:pt x="578" y="18"/>
                </a:lnTo>
                <a:lnTo>
                  <a:pt x="528" y="18"/>
                </a:lnTo>
                <a:lnTo>
                  <a:pt x="528" y="20"/>
                </a:lnTo>
                <a:lnTo>
                  <a:pt x="564" y="20"/>
                </a:lnTo>
                <a:lnTo>
                  <a:pt x="564" y="18"/>
                </a:lnTo>
                <a:lnTo>
                  <a:pt x="572" y="18"/>
                </a:lnTo>
                <a:lnTo>
                  <a:pt x="568" y="22"/>
                </a:lnTo>
                <a:lnTo>
                  <a:pt x="564" y="24"/>
                </a:lnTo>
                <a:lnTo>
                  <a:pt x="674" y="24"/>
                </a:lnTo>
                <a:lnTo>
                  <a:pt x="672" y="28"/>
                </a:lnTo>
                <a:lnTo>
                  <a:pt x="670" y="30"/>
                </a:lnTo>
                <a:lnTo>
                  <a:pt x="668" y="32"/>
                </a:lnTo>
                <a:lnTo>
                  <a:pt x="664" y="32"/>
                </a:lnTo>
                <a:lnTo>
                  <a:pt x="646" y="34"/>
                </a:lnTo>
                <a:lnTo>
                  <a:pt x="634" y="34"/>
                </a:lnTo>
                <a:lnTo>
                  <a:pt x="624" y="36"/>
                </a:lnTo>
                <a:lnTo>
                  <a:pt x="612" y="38"/>
                </a:lnTo>
                <a:lnTo>
                  <a:pt x="598" y="42"/>
                </a:lnTo>
                <a:lnTo>
                  <a:pt x="606" y="42"/>
                </a:lnTo>
                <a:lnTo>
                  <a:pt x="596" y="44"/>
                </a:lnTo>
                <a:lnTo>
                  <a:pt x="590" y="46"/>
                </a:lnTo>
                <a:lnTo>
                  <a:pt x="592" y="50"/>
                </a:lnTo>
                <a:lnTo>
                  <a:pt x="574" y="58"/>
                </a:lnTo>
                <a:lnTo>
                  <a:pt x="566" y="64"/>
                </a:lnTo>
                <a:lnTo>
                  <a:pt x="560" y="72"/>
                </a:lnTo>
                <a:lnTo>
                  <a:pt x="572" y="70"/>
                </a:lnTo>
                <a:lnTo>
                  <a:pt x="584" y="68"/>
                </a:lnTo>
                <a:lnTo>
                  <a:pt x="586" y="72"/>
                </a:lnTo>
                <a:lnTo>
                  <a:pt x="586" y="76"/>
                </a:lnTo>
                <a:lnTo>
                  <a:pt x="592" y="78"/>
                </a:lnTo>
                <a:lnTo>
                  <a:pt x="596" y="80"/>
                </a:lnTo>
                <a:lnTo>
                  <a:pt x="600" y="82"/>
                </a:lnTo>
                <a:lnTo>
                  <a:pt x="594" y="86"/>
                </a:lnTo>
                <a:lnTo>
                  <a:pt x="588" y="86"/>
                </a:lnTo>
                <a:lnTo>
                  <a:pt x="572" y="88"/>
                </a:lnTo>
                <a:lnTo>
                  <a:pt x="558" y="88"/>
                </a:lnTo>
                <a:lnTo>
                  <a:pt x="554" y="90"/>
                </a:lnTo>
                <a:lnTo>
                  <a:pt x="552" y="94"/>
                </a:lnTo>
                <a:lnTo>
                  <a:pt x="562" y="96"/>
                </a:lnTo>
                <a:lnTo>
                  <a:pt x="574" y="96"/>
                </a:lnTo>
                <a:lnTo>
                  <a:pt x="576" y="102"/>
                </a:lnTo>
                <a:lnTo>
                  <a:pt x="580" y="106"/>
                </a:lnTo>
                <a:lnTo>
                  <a:pt x="584" y="108"/>
                </a:lnTo>
                <a:lnTo>
                  <a:pt x="590" y="110"/>
                </a:lnTo>
                <a:lnTo>
                  <a:pt x="582" y="114"/>
                </a:lnTo>
                <a:lnTo>
                  <a:pt x="576" y="116"/>
                </a:lnTo>
                <a:lnTo>
                  <a:pt x="572" y="114"/>
                </a:lnTo>
                <a:lnTo>
                  <a:pt x="560" y="114"/>
                </a:lnTo>
                <a:lnTo>
                  <a:pt x="566" y="116"/>
                </a:lnTo>
                <a:lnTo>
                  <a:pt x="570" y="118"/>
                </a:lnTo>
                <a:lnTo>
                  <a:pt x="564" y="122"/>
                </a:lnTo>
                <a:lnTo>
                  <a:pt x="558" y="124"/>
                </a:lnTo>
                <a:lnTo>
                  <a:pt x="542" y="124"/>
                </a:lnTo>
                <a:lnTo>
                  <a:pt x="552" y="128"/>
                </a:lnTo>
                <a:lnTo>
                  <a:pt x="554" y="132"/>
                </a:lnTo>
                <a:lnTo>
                  <a:pt x="558" y="136"/>
                </a:lnTo>
                <a:lnTo>
                  <a:pt x="512" y="136"/>
                </a:lnTo>
                <a:lnTo>
                  <a:pt x="516" y="138"/>
                </a:lnTo>
                <a:lnTo>
                  <a:pt x="520" y="140"/>
                </a:lnTo>
                <a:lnTo>
                  <a:pt x="528" y="144"/>
                </a:lnTo>
                <a:lnTo>
                  <a:pt x="536" y="148"/>
                </a:lnTo>
                <a:lnTo>
                  <a:pt x="538" y="150"/>
                </a:lnTo>
                <a:lnTo>
                  <a:pt x="540" y="154"/>
                </a:lnTo>
                <a:lnTo>
                  <a:pt x="538" y="158"/>
                </a:lnTo>
                <a:lnTo>
                  <a:pt x="534" y="160"/>
                </a:lnTo>
                <a:lnTo>
                  <a:pt x="526" y="158"/>
                </a:lnTo>
                <a:lnTo>
                  <a:pt x="518" y="154"/>
                </a:lnTo>
                <a:lnTo>
                  <a:pt x="510" y="148"/>
                </a:lnTo>
                <a:lnTo>
                  <a:pt x="504" y="148"/>
                </a:lnTo>
                <a:lnTo>
                  <a:pt x="500" y="148"/>
                </a:lnTo>
                <a:lnTo>
                  <a:pt x="508" y="152"/>
                </a:lnTo>
                <a:lnTo>
                  <a:pt x="522" y="158"/>
                </a:lnTo>
                <a:lnTo>
                  <a:pt x="534" y="164"/>
                </a:lnTo>
                <a:lnTo>
                  <a:pt x="538" y="168"/>
                </a:lnTo>
                <a:lnTo>
                  <a:pt x="540" y="172"/>
                </a:lnTo>
                <a:lnTo>
                  <a:pt x="538" y="180"/>
                </a:lnTo>
                <a:lnTo>
                  <a:pt x="534" y="184"/>
                </a:lnTo>
                <a:lnTo>
                  <a:pt x="528" y="186"/>
                </a:lnTo>
                <a:lnTo>
                  <a:pt x="520" y="188"/>
                </a:lnTo>
                <a:lnTo>
                  <a:pt x="512" y="186"/>
                </a:lnTo>
                <a:lnTo>
                  <a:pt x="506" y="184"/>
                </a:lnTo>
                <a:lnTo>
                  <a:pt x="502" y="180"/>
                </a:lnTo>
                <a:lnTo>
                  <a:pt x="500" y="172"/>
                </a:lnTo>
                <a:lnTo>
                  <a:pt x="482" y="170"/>
                </a:lnTo>
                <a:lnTo>
                  <a:pt x="466" y="166"/>
                </a:lnTo>
                <a:lnTo>
                  <a:pt x="478" y="170"/>
                </a:lnTo>
                <a:lnTo>
                  <a:pt x="488" y="174"/>
                </a:lnTo>
                <a:lnTo>
                  <a:pt x="484" y="178"/>
                </a:lnTo>
                <a:lnTo>
                  <a:pt x="478" y="182"/>
                </a:lnTo>
                <a:lnTo>
                  <a:pt x="480" y="186"/>
                </a:lnTo>
                <a:lnTo>
                  <a:pt x="484" y="190"/>
                </a:lnTo>
                <a:lnTo>
                  <a:pt x="496" y="192"/>
                </a:lnTo>
                <a:lnTo>
                  <a:pt x="510" y="192"/>
                </a:lnTo>
                <a:lnTo>
                  <a:pt x="526" y="192"/>
                </a:lnTo>
                <a:lnTo>
                  <a:pt x="524" y="19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9" name="Freeform 29"/>
          <p:cNvSpPr>
            <a:spLocks/>
          </p:cNvSpPr>
          <p:nvPr userDrawn="1"/>
        </p:nvSpPr>
        <p:spPr bwMode="auto">
          <a:xfrm>
            <a:off x="3246438" y="1393728"/>
            <a:ext cx="215900" cy="69056"/>
          </a:xfrm>
          <a:custGeom>
            <a:avLst/>
            <a:gdLst>
              <a:gd name="T0" fmla="*/ 0 w 136"/>
              <a:gd name="T1" fmla="*/ 2147483647 h 58"/>
              <a:gd name="T2" fmla="*/ 2147483647 w 136"/>
              <a:gd name="T3" fmla="*/ 2147483647 h 58"/>
              <a:gd name="T4" fmla="*/ 2147483647 w 136"/>
              <a:gd name="T5" fmla="*/ 2147483647 h 58"/>
              <a:gd name="T6" fmla="*/ 2147483647 w 136"/>
              <a:gd name="T7" fmla="*/ 2147483647 h 58"/>
              <a:gd name="T8" fmla="*/ 2147483647 w 136"/>
              <a:gd name="T9" fmla="*/ 2147483647 h 58"/>
              <a:gd name="T10" fmla="*/ 2147483647 w 136"/>
              <a:gd name="T11" fmla="*/ 2147483647 h 58"/>
              <a:gd name="T12" fmla="*/ 2147483647 w 136"/>
              <a:gd name="T13" fmla="*/ 2147483647 h 58"/>
              <a:gd name="T14" fmla="*/ 2147483647 w 136"/>
              <a:gd name="T15" fmla="*/ 2147483647 h 58"/>
              <a:gd name="T16" fmla="*/ 2147483647 w 136"/>
              <a:gd name="T17" fmla="*/ 2147483647 h 58"/>
              <a:gd name="T18" fmla="*/ 2147483647 w 136"/>
              <a:gd name="T19" fmla="*/ 2147483647 h 58"/>
              <a:gd name="T20" fmla="*/ 2147483647 w 136"/>
              <a:gd name="T21" fmla="*/ 2147483647 h 58"/>
              <a:gd name="T22" fmla="*/ 2147483647 w 136"/>
              <a:gd name="T23" fmla="*/ 2147483647 h 58"/>
              <a:gd name="T24" fmla="*/ 2147483647 w 136"/>
              <a:gd name="T25" fmla="*/ 2147483647 h 58"/>
              <a:gd name="T26" fmla="*/ 2147483647 w 136"/>
              <a:gd name="T27" fmla="*/ 2147483647 h 58"/>
              <a:gd name="T28" fmla="*/ 2147483647 w 136"/>
              <a:gd name="T29" fmla="*/ 2147483647 h 58"/>
              <a:gd name="T30" fmla="*/ 2147483647 w 136"/>
              <a:gd name="T31" fmla="*/ 2147483647 h 58"/>
              <a:gd name="T32" fmla="*/ 2147483647 w 136"/>
              <a:gd name="T33" fmla="*/ 2147483647 h 58"/>
              <a:gd name="T34" fmla="*/ 2147483647 w 136"/>
              <a:gd name="T35" fmla="*/ 2147483647 h 58"/>
              <a:gd name="T36" fmla="*/ 2147483647 w 136"/>
              <a:gd name="T37" fmla="*/ 0 h 58"/>
              <a:gd name="T38" fmla="*/ 2147483647 w 136"/>
              <a:gd name="T39" fmla="*/ 2147483647 h 58"/>
              <a:gd name="T40" fmla="*/ 2147483647 w 136"/>
              <a:gd name="T41" fmla="*/ 2147483647 h 58"/>
              <a:gd name="T42" fmla="*/ 2147483647 w 136"/>
              <a:gd name="T43" fmla="*/ 2147483647 h 58"/>
              <a:gd name="T44" fmla="*/ 2147483647 w 136"/>
              <a:gd name="T45" fmla="*/ 2147483647 h 58"/>
              <a:gd name="T46" fmla="*/ 2147483647 w 136"/>
              <a:gd name="T47" fmla="*/ 2147483647 h 58"/>
              <a:gd name="T48" fmla="*/ 2147483647 w 136"/>
              <a:gd name="T49" fmla="*/ 2147483647 h 58"/>
              <a:gd name="T50" fmla="*/ 2147483647 w 136"/>
              <a:gd name="T51" fmla="*/ 2147483647 h 58"/>
              <a:gd name="T52" fmla="*/ 2147483647 w 136"/>
              <a:gd name="T53" fmla="*/ 2147483647 h 58"/>
              <a:gd name="T54" fmla="*/ 2147483647 w 136"/>
              <a:gd name="T55" fmla="*/ 2147483647 h 58"/>
              <a:gd name="T56" fmla="*/ 2147483647 w 136"/>
              <a:gd name="T57" fmla="*/ 2147483647 h 58"/>
              <a:gd name="T58" fmla="*/ 2147483647 w 136"/>
              <a:gd name="T59" fmla="*/ 2147483647 h 58"/>
              <a:gd name="T60" fmla="*/ 2147483647 w 136"/>
              <a:gd name="T61" fmla="*/ 2147483647 h 58"/>
              <a:gd name="T62" fmla="*/ 2147483647 w 136"/>
              <a:gd name="T63" fmla="*/ 2147483647 h 58"/>
              <a:gd name="T64" fmla="*/ 2147483647 w 136"/>
              <a:gd name="T65" fmla="*/ 2147483647 h 58"/>
              <a:gd name="T66" fmla="*/ 2147483647 w 136"/>
              <a:gd name="T67" fmla="*/ 2147483647 h 58"/>
              <a:gd name="T68" fmla="*/ 2147483647 w 136"/>
              <a:gd name="T69" fmla="*/ 2147483647 h 58"/>
              <a:gd name="T70" fmla="*/ 2147483647 w 136"/>
              <a:gd name="T71" fmla="*/ 2147483647 h 58"/>
              <a:gd name="T72" fmla="*/ 2147483647 w 136"/>
              <a:gd name="T73" fmla="*/ 2147483647 h 58"/>
              <a:gd name="T74" fmla="*/ 2147483647 w 136"/>
              <a:gd name="T75" fmla="*/ 2147483647 h 58"/>
              <a:gd name="T76" fmla="*/ 2147483647 w 136"/>
              <a:gd name="T77" fmla="*/ 2147483647 h 58"/>
              <a:gd name="T78" fmla="*/ 2147483647 w 136"/>
              <a:gd name="T79" fmla="*/ 2147483647 h 58"/>
              <a:gd name="T80" fmla="*/ 2147483647 w 136"/>
              <a:gd name="T81" fmla="*/ 2147483647 h 58"/>
              <a:gd name="T82" fmla="*/ 2147483647 w 136"/>
              <a:gd name="T83" fmla="*/ 2147483647 h 58"/>
              <a:gd name="T84" fmla="*/ 0 w 136"/>
              <a:gd name="T85" fmla="*/ 2147483647 h 58"/>
              <a:gd name="T86" fmla="*/ 2147483647 w 136"/>
              <a:gd name="T87" fmla="*/ 2147483647 h 58"/>
              <a:gd name="T88" fmla="*/ 2147483647 w 136"/>
              <a:gd name="T89" fmla="*/ 2147483647 h 58"/>
              <a:gd name="T90" fmla="*/ 2147483647 w 136"/>
              <a:gd name="T91" fmla="*/ 2147483647 h 58"/>
              <a:gd name="T92" fmla="*/ 0 w 136"/>
              <a:gd name="T93" fmla="*/ 2147483647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6"/>
              <a:gd name="T142" fmla="*/ 0 h 58"/>
              <a:gd name="T143" fmla="*/ 136 w 136"/>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6" h="58">
                <a:moveTo>
                  <a:pt x="0" y="16"/>
                </a:moveTo>
                <a:lnTo>
                  <a:pt x="6" y="12"/>
                </a:lnTo>
                <a:lnTo>
                  <a:pt x="10" y="8"/>
                </a:lnTo>
                <a:lnTo>
                  <a:pt x="14" y="4"/>
                </a:lnTo>
                <a:lnTo>
                  <a:pt x="20" y="2"/>
                </a:lnTo>
                <a:lnTo>
                  <a:pt x="24" y="2"/>
                </a:lnTo>
                <a:lnTo>
                  <a:pt x="28" y="4"/>
                </a:lnTo>
                <a:lnTo>
                  <a:pt x="32" y="6"/>
                </a:lnTo>
                <a:lnTo>
                  <a:pt x="36" y="8"/>
                </a:lnTo>
                <a:lnTo>
                  <a:pt x="34" y="14"/>
                </a:lnTo>
                <a:lnTo>
                  <a:pt x="32" y="18"/>
                </a:lnTo>
                <a:lnTo>
                  <a:pt x="38" y="18"/>
                </a:lnTo>
                <a:lnTo>
                  <a:pt x="44" y="14"/>
                </a:lnTo>
                <a:lnTo>
                  <a:pt x="52" y="6"/>
                </a:lnTo>
                <a:lnTo>
                  <a:pt x="56" y="12"/>
                </a:lnTo>
                <a:lnTo>
                  <a:pt x="68" y="10"/>
                </a:lnTo>
                <a:lnTo>
                  <a:pt x="82" y="6"/>
                </a:lnTo>
                <a:lnTo>
                  <a:pt x="96" y="2"/>
                </a:lnTo>
                <a:lnTo>
                  <a:pt x="104" y="0"/>
                </a:lnTo>
                <a:lnTo>
                  <a:pt x="114" y="2"/>
                </a:lnTo>
                <a:lnTo>
                  <a:pt x="122" y="8"/>
                </a:lnTo>
                <a:lnTo>
                  <a:pt x="136" y="22"/>
                </a:lnTo>
                <a:lnTo>
                  <a:pt x="136" y="28"/>
                </a:lnTo>
                <a:lnTo>
                  <a:pt x="128" y="30"/>
                </a:lnTo>
                <a:lnTo>
                  <a:pt x="120" y="32"/>
                </a:lnTo>
                <a:lnTo>
                  <a:pt x="110" y="38"/>
                </a:lnTo>
                <a:lnTo>
                  <a:pt x="98" y="46"/>
                </a:lnTo>
                <a:lnTo>
                  <a:pt x="92" y="48"/>
                </a:lnTo>
                <a:lnTo>
                  <a:pt x="84" y="48"/>
                </a:lnTo>
                <a:lnTo>
                  <a:pt x="78" y="48"/>
                </a:lnTo>
                <a:lnTo>
                  <a:pt x="72" y="46"/>
                </a:lnTo>
                <a:lnTo>
                  <a:pt x="80" y="52"/>
                </a:lnTo>
                <a:lnTo>
                  <a:pt x="72" y="56"/>
                </a:lnTo>
                <a:lnTo>
                  <a:pt x="66" y="58"/>
                </a:lnTo>
                <a:lnTo>
                  <a:pt x="56" y="58"/>
                </a:lnTo>
                <a:lnTo>
                  <a:pt x="48" y="58"/>
                </a:lnTo>
                <a:lnTo>
                  <a:pt x="28" y="54"/>
                </a:lnTo>
                <a:lnTo>
                  <a:pt x="10" y="50"/>
                </a:lnTo>
                <a:lnTo>
                  <a:pt x="18" y="46"/>
                </a:lnTo>
                <a:lnTo>
                  <a:pt x="26" y="42"/>
                </a:lnTo>
                <a:lnTo>
                  <a:pt x="18" y="38"/>
                </a:lnTo>
                <a:lnTo>
                  <a:pt x="12" y="36"/>
                </a:lnTo>
                <a:lnTo>
                  <a:pt x="0" y="30"/>
                </a:lnTo>
                <a:lnTo>
                  <a:pt x="8" y="26"/>
                </a:lnTo>
                <a:lnTo>
                  <a:pt x="14" y="22"/>
                </a:lnTo>
                <a:lnTo>
                  <a:pt x="6" y="20"/>
                </a:lnTo>
                <a:lnTo>
                  <a:pt x="0" y="1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30" name="Freeform 30"/>
          <p:cNvSpPr>
            <a:spLocks/>
          </p:cNvSpPr>
          <p:nvPr userDrawn="1"/>
        </p:nvSpPr>
        <p:spPr bwMode="auto">
          <a:xfrm>
            <a:off x="2058989" y="2720083"/>
            <a:ext cx="117475" cy="176213"/>
          </a:xfrm>
          <a:custGeom>
            <a:avLst/>
            <a:gdLst>
              <a:gd name="T0" fmla="*/ 2147483647 w 74"/>
              <a:gd name="T1" fmla="*/ 0 h 148"/>
              <a:gd name="T2" fmla="*/ 2147483647 w 74"/>
              <a:gd name="T3" fmla="*/ 2147483647 h 148"/>
              <a:gd name="T4" fmla="*/ 2147483647 w 74"/>
              <a:gd name="T5" fmla="*/ 2147483647 h 148"/>
              <a:gd name="T6" fmla="*/ 2147483647 w 74"/>
              <a:gd name="T7" fmla="*/ 2147483647 h 148"/>
              <a:gd name="T8" fmla="*/ 2147483647 w 74"/>
              <a:gd name="T9" fmla="*/ 2147483647 h 148"/>
              <a:gd name="T10" fmla="*/ 2147483647 w 74"/>
              <a:gd name="T11" fmla="*/ 2147483647 h 148"/>
              <a:gd name="T12" fmla="*/ 2147483647 w 74"/>
              <a:gd name="T13" fmla="*/ 2147483647 h 148"/>
              <a:gd name="T14" fmla="*/ 0 w 74"/>
              <a:gd name="T15" fmla="*/ 2147483647 h 148"/>
              <a:gd name="T16" fmla="*/ 0 w 74"/>
              <a:gd name="T17" fmla="*/ 2147483647 h 148"/>
              <a:gd name="T18" fmla="*/ 2147483647 w 74"/>
              <a:gd name="T19" fmla="*/ 2147483647 h 148"/>
              <a:gd name="T20" fmla="*/ 2147483647 w 74"/>
              <a:gd name="T21" fmla="*/ 2147483647 h 148"/>
              <a:gd name="T22" fmla="*/ 2147483647 w 74"/>
              <a:gd name="T23" fmla="*/ 2147483647 h 148"/>
              <a:gd name="T24" fmla="*/ 2147483647 w 74"/>
              <a:gd name="T25" fmla="*/ 2147483647 h 148"/>
              <a:gd name="T26" fmla="*/ 2147483647 w 74"/>
              <a:gd name="T27" fmla="*/ 2147483647 h 148"/>
              <a:gd name="T28" fmla="*/ 2147483647 w 74"/>
              <a:gd name="T29" fmla="*/ 2147483647 h 148"/>
              <a:gd name="T30" fmla="*/ 2147483647 w 74"/>
              <a:gd name="T31" fmla="*/ 2147483647 h 148"/>
              <a:gd name="T32" fmla="*/ 2147483647 w 74"/>
              <a:gd name="T33" fmla="*/ 2147483647 h 148"/>
              <a:gd name="T34" fmla="*/ 2147483647 w 74"/>
              <a:gd name="T35" fmla="*/ 2147483647 h 148"/>
              <a:gd name="T36" fmla="*/ 2147483647 w 74"/>
              <a:gd name="T37" fmla="*/ 2147483647 h 148"/>
              <a:gd name="T38" fmla="*/ 2147483647 w 74"/>
              <a:gd name="T39" fmla="*/ 2147483647 h 148"/>
              <a:gd name="T40" fmla="*/ 2147483647 w 74"/>
              <a:gd name="T41" fmla="*/ 2147483647 h 148"/>
              <a:gd name="T42" fmla="*/ 2147483647 w 74"/>
              <a:gd name="T43" fmla="*/ 2147483647 h 148"/>
              <a:gd name="T44" fmla="*/ 2147483647 w 74"/>
              <a:gd name="T45" fmla="*/ 2147483647 h 148"/>
              <a:gd name="T46" fmla="*/ 2147483647 w 74"/>
              <a:gd name="T47" fmla="*/ 2147483647 h 148"/>
              <a:gd name="T48" fmla="*/ 2147483647 w 74"/>
              <a:gd name="T49" fmla="*/ 2147483647 h 148"/>
              <a:gd name="T50" fmla="*/ 2147483647 w 74"/>
              <a:gd name="T51" fmla="*/ 2147483647 h 148"/>
              <a:gd name="T52" fmla="*/ 2147483647 w 74"/>
              <a:gd name="T53" fmla="*/ 2147483647 h 148"/>
              <a:gd name="T54" fmla="*/ 2147483647 w 74"/>
              <a:gd name="T55" fmla="*/ 2147483647 h 148"/>
              <a:gd name="T56" fmla="*/ 2147483647 w 74"/>
              <a:gd name="T57" fmla="*/ 2147483647 h 148"/>
              <a:gd name="T58" fmla="*/ 2147483647 w 74"/>
              <a:gd name="T59" fmla="*/ 2147483647 h 148"/>
              <a:gd name="T60" fmla="*/ 2147483647 w 74"/>
              <a:gd name="T61" fmla="*/ 2147483647 h 148"/>
              <a:gd name="T62" fmla="*/ 2147483647 w 74"/>
              <a:gd name="T63" fmla="*/ 2147483647 h 148"/>
              <a:gd name="T64" fmla="*/ 2147483647 w 74"/>
              <a:gd name="T65" fmla="*/ 2147483647 h 148"/>
              <a:gd name="T66" fmla="*/ 2147483647 w 74"/>
              <a:gd name="T67" fmla="*/ 2147483647 h 148"/>
              <a:gd name="T68" fmla="*/ 2147483647 w 74"/>
              <a:gd name="T69" fmla="*/ 2147483647 h 148"/>
              <a:gd name="T70" fmla="*/ 2147483647 w 74"/>
              <a:gd name="T71" fmla="*/ 2147483647 h 148"/>
              <a:gd name="T72" fmla="*/ 2147483647 w 74"/>
              <a:gd name="T73" fmla="*/ 2147483647 h 148"/>
              <a:gd name="T74" fmla="*/ 2147483647 w 74"/>
              <a:gd name="T75" fmla="*/ 2147483647 h 148"/>
              <a:gd name="T76" fmla="*/ 2147483647 w 74"/>
              <a:gd name="T77" fmla="*/ 2147483647 h 148"/>
              <a:gd name="T78" fmla="*/ 2147483647 w 74"/>
              <a:gd name="T79" fmla="*/ 2147483647 h 148"/>
              <a:gd name="T80" fmla="*/ 2147483647 w 74"/>
              <a:gd name="T81" fmla="*/ 2147483647 h 148"/>
              <a:gd name="T82" fmla="*/ 2147483647 w 74"/>
              <a:gd name="T83" fmla="*/ 2147483647 h 148"/>
              <a:gd name="T84" fmla="*/ 2147483647 w 74"/>
              <a:gd name="T85" fmla="*/ 2147483647 h 148"/>
              <a:gd name="T86" fmla="*/ 2147483647 w 74"/>
              <a:gd name="T87" fmla="*/ 2147483647 h 148"/>
              <a:gd name="T88" fmla="*/ 2147483647 w 74"/>
              <a:gd name="T89" fmla="*/ 2147483647 h 148"/>
              <a:gd name="T90" fmla="*/ 2147483647 w 74"/>
              <a:gd name="T91" fmla="*/ 2147483647 h 148"/>
              <a:gd name="T92" fmla="*/ 2147483647 w 74"/>
              <a:gd name="T93" fmla="*/ 2147483647 h 148"/>
              <a:gd name="T94" fmla="*/ 2147483647 w 74"/>
              <a:gd name="T95" fmla="*/ 2147483647 h 148"/>
              <a:gd name="T96" fmla="*/ 2147483647 w 74"/>
              <a:gd name="T97" fmla="*/ 2147483647 h 148"/>
              <a:gd name="T98" fmla="*/ 2147483647 w 74"/>
              <a:gd name="T99" fmla="*/ 2147483647 h 148"/>
              <a:gd name="T100" fmla="*/ 2147483647 w 74"/>
              <a:gd name="T101" fmla="*/ 2147483647 h 148"/>
              <a:gd name="T102" fmla="*/ 2147483647 w 74"/>
              <a:gd name="T103" fmla="*/ 2147483647 h 148"/>
              <a:gd name="T104" fmla="*/ 2147483647 w 74"/>
              <a:gd name="T105" fmla="*/ 2147483647 h 148"/>
              <a:gd name="T106" fmla="*/ 2147483647 w 74"/>
              <a:gd name="T107" fmla="*/ 2147483647 h 148"/>
              <a:gd name="T108" fmla="*/ 2147483647 w 74"/>
              <a:gd name="T109" fmla="*/ 0 h 1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
              <a:gd name="T166" fmla="*/ 0 h 148"/>
              <a:gd name="T167" fmla="*/ 74 w 74"/>
              <a:gd name="T168" fmla="*/ 148 h 1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 h="148">
                <a:moveTo>
                  <a:pt x="26" y="0"/>
                </a:moveTo>
                <a:lnTo>
                  <a:pt x="22" y="8"/>
                </a:lnTo>
                <a:lnTo>
                  <a:pt x="18" y="14"/>
                </a:lnTo>
                <a:lnTo>
                  <a:pt x="12" y="18"/>
                </a:lnTo>
                <a:lnTo>
                  <a:pt x="10" y="24"/>
                </a:lnTo>
                <a:lnTo>
                  <a:pt x="12" y="30"/>
                </a:lnTo>
                <a:lnTo>
                  <a:pt x="18" y="34"/>
                </a:lnTo>
                <a:lnTo>
                  <a:pt x="0" y="44"/>
                </a:lnTo>
                <a:lnTo>
                  <a:pt x="0" y="58"/>
                </a:lnTo>
                <a:lnTo>
                  <a:pt x="2" y="62"/>
                </a:lnTo>
                <a:lnTo>
                  <a:pt x="4" y="64"/>
                </a:lnTo>
                <a:lnTo>
                  <a:pt x="8" y="68"/>
                </a:lnTo>
                <a:lnTo>
                  <a:pt x="8" y="72"/>
                </a:lnTo>
                <a:lnTo>
                  <a:pt x="20" y="72"/>
                </a:lnTo>
                <a:lnTo>
                  <a:pt x="20" y="80"/>
                </a:lnTo>
                <a:lnTo>
                  <a:pt x="20" y="84"/>
                </a:lnTo>
                <a:lnTo>
                  <a:pt x="24" y="88"/>
                </a:lnTo>
                <a:lnTo>
                  <a:pt x="28" y="94"/>
                </a:lnTo>
                <a:lnTo>
                  <a:pt x="28" y="100"/>
                </a:lnTo>
                <a:lnTo>
                  <a:pt x="28" y="104"/>
                </a:lnTo>
                <a:lnTo>
                  <a:pt x="26" y="108"/>
                </a:lnTo>
                <a:lnTo>
                  <a:pt x="24" y="114"/>
                </a:lnTo>
                <a:lnTo>
                  <a:pt x="22" y="120"/>
                </a:lnTo>
                <a:lnTo>
                  <a:pt x="24" y="130"/>
                </a:lnTo>
                <a:lnTo>
                  <a:pt x="28" y="138"/>
                </a:lnTo>
                <a:lnTo>
                  <a:pt x="34" y="146"/>
                </a:lnTo>
                <a:lnTo>
                  <a:pt x="36" y="148"/>
                </a:lnTo>
                <a:lnTo>
                  <a:pt x="40" y="148"/>
                </a:lnTo>
                <a:lnTo>
                  <a:pt x="46" y="148"/>
                </a:lnTo>
                <a:lnTo>
                  <a:pt x="50" y="146"/>
                </a:lnTo>
                <a:lnTo>
                  <a:pt x="58" y="140"/>
                </a:lnTo>
                <a:lnTo>
                  <a:pt x="64" y="134"/>
                </a:lnTo>
                <a:lnTo>
                  <a:pt x="68" y="132"/>
                </a:lnTo>
                <a:lnTo>
                  <a:pt x="74" y="132"/>
                </a:lnTo>
                <a:lnTo>
                  <a:pt x="72" y="126"/>
                </a:lnTo>
                <a:lnTo>
                  <a:pt x="70" y="120"/>
                </a:lnTo>
                <a:lnTo>
                  <a:pt x="64" y="110"/>
                </a:lnTo>
                <a:lnTo>
                  <a:pt x="58" y="102"/>
                </a:lnTo>
                <a:lnTo>
                  <a:pt x="56" y="98"/>
                </a:lnTo>
                <a:lnTo>
                  <a:pt x="56" y="92"/>
                </a:lnTo>
                <a:lnTo>
                  <a:pt x="56" y="88"/>
                </a:lnTo>
                <a:lnTo>
                  <a:pt x="58" y="84"/>
                </a:lnTo>
                <a:lnTo>
                  <a:pt x="62" y="78"/>
                </a:lnTo>
                <a:lnTo>
                  <a:pt x="68" y="74"/>
                </a:lnTo>
                <a:lnTo>
                  <a:pt x="72" y="68"/>
                </a:lnTo>
                <a:lnTo>
                  <a:pt x="74" y="46"/>
                </a:lnTo>
                <a:lnTo>
                  <a:pt x="64" y="38"/>
                </a:lnTo>
                <a:lnTo>
                  <a:pt x="60" y="34"/>
                </a:lnTo>
                <a:lnTo>
                  <a:pt x="54" y="34"/>
                </a:lnTo>
                <a:lnTo>
                  <a:pt x="48" y="34"/>
                </a:lnTo>
                <a:lnTo>
                  <a:pt x="48" y="26"/>
                </a:lnTo>
                <a:lnTo>
                  <a:pt x="46" y="20"/>
                </a:lnTo>
                <a:lnTo>
                  <a:pt x="42" y="12"/>
                </a:lnTo>
                <a:lnTo>
                  <a:pt x="34" y="4"/>
                </a:lnTo>
                <a:lnTo>
                  <a:pt x="26"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31" name="Freeform 31"/>
          <p:cNvSpPr>
            <a:spLocks/>
          </p:cNvSpPr>
          <p:nvPr userDrawn="1"/>
        </p:nvSpPr>
        <p:spPr bwMode="auto">
          <a:xfrm>
            <a:off x="2147888" y="2774852"/>
            <a:ext cx="114300" cy="109538"/>
          </a:xfrm>
          <a:custGeom>
            <a:avLst/>
            <a:gdLst>
              <a:gd name="T0" fmla="*/ 2147483647 w 72"/>
              <a:gd name="T1" fmla="*/ 2147483647 h 92"/>
              <a:gd name="T2" fmla="*/ 2147483647 w 72"/>
              <a:gd name="T3" fmla="*/ 2147483647 h 92"/>
              <a:gd name="T4" fmla="*/ 2147483647 w 72"/>
              <a:gd name="T5" fmla="*/ 2147483647 h 92"/>
              <a:gd name="T6" fmla="*/ 2147483647 w 72"/>
              <a:gd name="T7" fmla="*/ 2147483647 h 92"/>
              <a:gd name="T8" fmla="*/ 2147483647 w 72"/>
              <a:gd name="T9" fmla="*/ 2147483647 h 92"/>
              <a:gd name="T10" fmla="*/ 2147483647 w 72"/>
              <a:gd name="T11" fmla="*/ 2147483647 h 92"/>
              <a:gd name="T12" fmla="*/ 2147483647 w 72"/>
              <a:gd name="T13" fmla="*/ 2147483647 h 92"/>
              <a:gd name="T14" fmla="*/ 2147483647 w 72"/>
              <a:gd name="T15" fmla="*/ 2147483647 h 92"/>
              <a:gd name="T16" fmla="*/ 2147483647 w 72"/>
              <a:gd name="T17" fmla="*/ 2147483647 h 92"/>
              <a:gd name="T18" fmla="*/ 2147483647 w 72"/>
              <a:gd name="T19" fmla="*/ 2147483647 h 92"/>
              <a:gd name="T20" fmla="*/ 2147483647 w 72"/>
              <a:gd name="T21" fmla="*/ 2147483647 h 92"/>
              <a:gd name="T22" fmla="*/ 2147483647 w 72"/>
              <a:gd name="T23" fmla="*/ 2147483647 h 92"/>
              <a:gd name="T24" fmla="*/ 2147483647 w 72"/>
              <a:gd name="T25" fmla="*/ 2147483647 h 92"/>
              <a:gd name="T26" fmla="*/ 2147483647 w 72"/>
              <a:gd name="T27" fmla="*/ 2147483647 h 92"/>
              <a:gd name="T28" fmla="*/ 2147483647 w 72"/>
              <a:gd name="T29" fmla="*/ 2147483647 h 92"/>
              <a:gd name="T30" fmla="*/ 2147483647 w 72"/>
              <a:gd name="T31" fmla="*/ 2147483647 h 92"/>
              <a:gd name="T32" fmla="*/ 2147483647 w 72"/>
              <a:gd name="T33" fmla="*/ 2147483647 h 92"/>
              <a:gd name="T34" fmla="*/ 2147483647 w 72"/>
              <a:gd name="T35" fmla="*/ 2147483647 h 92"/>
              <a:gd name="T36" fmla="*/ 2147483647 w 72"/>
              <a:gd name="T37" fmla="*/ 2147483647 h 92"/>
              <a:gd name="T38" fmla="*/ 2147483647 w 72"/>
              <a:gd name="T39" fmla="*/ 2147483647 h 92"/>
              <a:gd name="T40" fmla="*/ 2147483647 w 72"/>
              <a:gd name="T41" fmla="*/ 2147483647 h 92"/>
              <a:gd name="T42" fmla="*/ 2147483647 w 72"/>
              <a:gd name="T43" fmla="*/ 2147483647 h 92"/>
              <a:gd name="T44" fmla="*/ 2147483647 w 72"/>
              <a:gd name="T45" fmla="*/ 2147483647 h 92"/>
              <a:gd name="T46" fmla="*/ 2147483647 w 72"/>
              <a:gd name="T47" fmla="*/ 2147483647 h 92"/>
              <a:gd name="T48" fmla="*/ 2147483647 w 72"/>
              <a:gd name="T49" fmla="*/ 2147483647 h 92"/>
              <a:gd name="T50" fmla="*/ 0 w 72"/>
              <a:gd name="T51" fmla="*/ 2147483647 h 92"/>
              <a:gd name="T52" fmla="*/ 0 w 72"/>
              <a:gd name="T53" fmla="*/ 2147483647 h 92"/>
              <a:gd name="T54" fmla="*/ 0 w 72"/>
              <a:gd name="T55" fmla="*/ 2147483647 h 92"/>
              <a:gd name="T56" fmla="*/ 2147483647 w 72"/>
              <a:gd name="T57" fmla="*/ 2147483647 h 92"/>
              <a:gd name="T58" fmla="*/ 2147483647 w 72"/>
              <a:gd name="T59" fmla="*/ 2147483647 h 92"/>
              <a:gd name="T60" fmla="*/ 2147483647 w 72"/>
              <a:gd name="T61" fmla="*/ 2147483647 h 92"/>
              <a:gd name="T62" fmla="*/ 2147483647 w 72"/>
              <a:gd name="T63" fmla="*/ 2147483647 h 92"/>
              <a:gd name="T64" fmla="*/ 2147483647 w 72"/>
              <a:gd name="T65" fmla="*/ 0 h 92"/>
              <a:gd name="T66" fmla="*/ 2147483647 w 72"/>
              <a:gd name="T67" fmla="*/ 2147483647 h 92"/>
              <a:gd name="T68" fmla="*/ 2147483647 w 72"/>
              <a:gd name="T69" fmla="*/ 2147483647 h 92"/>
              <a:gd name="T70" fmla="*/ 2147483647 w 72"/>
              <a:gd name="T71" fmla="*/ 2147483647 h 92"/>
              <a:gd name="T72" fmla="*/ 2147483647 w 72"/>
              <a:gd name="T73" fmla="*/ 2147483647 h 92"/>
              <a:gd name="T74" fmla="*/ 2147483647 w 72"/>
              <a:gd name="T75" fmla="*/ 2147483647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
              <a:gd name="T115" fmla="*/ 0 h 92"/>
              <a:gd name="T116" fmla="*/ 72 w 72"/>
              <a:gd name="T117" fmla="*/ 92 h 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 h="92">
                <a:moveTo>
                  <a:pt x="72" y="12"/>
                </a:moveTo>
                <a:lnTo>
                  <a:pt x="70" y="20"/>
                </a:lnTo>
                <a:lnTo>
                  <a:pt x="66" y="26"/>
                </a:lnTo>
                <a:lnTo>
                  <a:pt x="64" y="32"/>
                </a:lnTo>
                <a:lnTo>
                  <a:pt x="62" y="40"/>
                </a:lnTo>
                <a:lnTo>
                  <a:pt x="64" y="46"/>
                </a:lnTo>
                <a:lnTo>
                  <a:pt x="66" y="50"/>
                </a:lnTo>
                <a:lnTo>
                  <a:pt x="68" y="56"/>
                </a:lnTo>
                <a:lnTo>
                  <a:pt x="70" y="62"/>
                </a:lnTo>
                <a:lnTo>
                  <a:pt x="68" y="68"/>
                </a:lnTo>
                <a:lnTo>
                  <a:pt x="64" y="72"/>
                </a:lnTo>
                <a:lnTo>
                  <a:pt x="60" y="82"/>
                </a:lnTo>
                <a:lnTo>
                  <a:pt x="56" y="78"/>
                </a:lnTo>
                <a:lnTo>
                  <a:pt x="54" y="74"/>
                </a:lnTo>
                <a:lnTo>
                  <a:pt x="44" y="78"/>
                </a:lnTo>
                <a:lnTo>
                  <a:pt x="32" y="82"/>
                </a:lnTo>
                <a:lnTo>
                  <a:pt x="32" y="92"/>
                </a:lnTo>
                <a:lnTo>
                  <a:pt x="28" y="90"/>
                </a:lnTo>
                <a:lnTo>
                  <a:pt x="24" y="88"/>
                </a:lnTo>
                <a:lnTo>
                  <a:pt x="22" y="86"/>
                </a:lnTo>
                <a:lnTo>
                  <a:pt x="18" y="86"/>
                </a:lnTo>
                <a:lnTo>
                  <a:pt x="16" y="80"/>
                </a:lnTo>
                <a:lnTo>
                  <a:pt x="14" y="74"/>
                </a:lnTo>
                <a:lnTo>
                  <a:pt x="8" y="64"/>
                </a:lnTo>
                <a:lnTo>
                  <a:pt x="2" y="56"/>
                </a:lnTo>
                <a:lnTo>
                  <a:pt x="0" y="52"/>
                </a:lnTo>
                <a:lnTo>
                  <a:pt x="0" y="46"/>
                </a:lnTo>
                <a:lnTo>
                  <a:pt x="0" y="42"/>
                </a:lnTo>
                <a:lnTo>
                  <a:pt x="2" y="38"/>
                </a:lnTo>
                <a:lnTo>
                  <a:pt x="6" y="32"/>
                </a:lnTo>
                <a:lnTo>
                  <a:pt x="12" y="28"/>
                </a:lnTo>
                <a:lnTo>
                  <a:pt x="16" y="22"/>
                </a:lnTo>
                <a:lnTo>
                  <a:pt x="20" y="0"/>
                </a:lnTo>
                <a:lnTo>
                  <a:pt x="26" y="6"/>
                </a:lnTo>
                <a:lnTo>
                  <a:pt x="34" y="6"/>
                </a:lnTo>
                <a:lnTo>
                  <a:pt x="48" y="8"/>
                </a:lnTo>
                <a:lnTo>
                  <a:pt x="60" y="8"/>
                </a:lnTo>
                <a:lnTo>
                  <a:pt x="72" y="1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32" name="Freeform 32"/>
          <p:cNvSpPr>
            <a:spLocks/>
          </p:cNvSpPr>
          <p:nvPr userDrawn="1"/>
        </p:nvSpPr>
        <p:spPr bwMode="auto">
          <a:xfrm>
            <a:off x="2243138" y="2786759"/>
            <a:ext cx="95250" cy="88106"/>
          </a:xfrm>
          <a:custGeom>
            <a:avLst/>
            <a:gdLst>
              <a:gd name="T0" fmla="*/ 2147483647 w 60"/>
              <a:gd name="T1" fmla="*/ 2147483647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0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2147483647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0 h 74"/>
              <a:gd name="T42" fmla="*/ 2147483647 w 60"/>
              <a:gd name="T43" fmla="*/ 2147483647 h 74"/>
              <a:gd name="T44" fmla="*/ 2147483647 w 60"/>
              <a:gd name="T45" fmla="*/ 2147483647 h 74"/>
              <a:gd name="T46" fmla="*/ 2147483647 w 60"/>
              <a:gd name="T47" fmla="*/ 2147483647 h 74"/>
              <a:gd name="T48" fmla="*/ 2147483647 w 60"/>
              <a:gd name="T49" fmla="*/ 2147483647 h 74"/>
              <a:gd name="T50" fmla="*/ 2147483647 w 60"/>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74"/>
              <a:gd name="T80" fmla="*/ 60 w 60"/>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74">
                <a:moveTo>
                  <a:pt x="60" y="32"/>
                </a:moveTo>
                <a:lnTo>
                  <a:pt x="56" y="30"/>
                </a:lnTo>
                <a:lnTo>
                  <a:pt x="50" y="44"/>
                </a:lnTo>
                <a:lnTo>
                  <a:pt x="42" y="58"/>
                </a:lnTo>
                <a:lnTo>
                  <a:pt x="36" y="64"/>
                </a:lnTo>
                <a:lnTo>
                  <a:pt x="30" y="70"/>
                </a:lnTo>
                <a:lnTo>
                  <a:pt x="22" y="74"/>
                </a:lnTo>
                <a:lnTo>
                  <a:pt x="12" y="74"/>
                </a:lnTo>
                <a:lnTo>
                  <a:pt x="6" y="74"/>
                </a:lnTo>
                <a:lnTo>
                  <a:pt x="0" y="72"/>
                </a:lnTo>
                <a:lnTo>
                  <a:pt x="4" y="62"/>
                </a:lnTo>
                <a:lnTo>
                  <a:pt x="8" y="58"/>
                </a:lnTo>
                <a:lnTo>
                  <a:pt x="10" y="52"/>
                </a:lnTo>
                <a:lnTo>
                  <a:pt x="8" y="46"/>
                </a:lnTo>
                <a:lnTo>
                  <a:pt x="6" y="40"/>
                </a:lnTo>
                <a:lnTo>
                  <a:pt x="4" y="36"/>
                </a:lnTo>
                <a:lnTo>
                  <a:pt x="2" y="30"/>
                </a:lnTo>
                <a:lnTo>
                  <a:pt x="4" y="22"/>
                </a:lnTo>
                <a:lnTo>
                  <a:pt x="8" y="16"/>
                </a:lnTo>
                <a:lnTo>
                  <a:pt x="10" y="10"/>
                </a:lnTo>
                <a:lnTo>
                  <a:pt x="12" y="0"/>
                </a:lnTo>
                <a:lnTo>
                  <a:pt x="26" y="6"/>
                </a:lnTo>
                <a:lnTo>
                  <a:pt x="36" y="12"/>
                </a:lnTo>
                <a:lnTo>
                  <a:pt x="46" y="20"/>
                </a:lnTo>
                <a:lnTo>
                  <a:pt x="56" y="30"/>
                </a:lnTo>
                <a:lnTo>
                  <a:pt x="60" y="3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33" name="Freeform 33"/>
          <p:cNvSpPr>
            <a:spLocks/>
          </p:cNvSpPr>
          <p:nvPr userDrawn="1"/>
        </p:nvSpPr>
        <p:spPr bwMode="auto">
          <a:xfrm>
            <a:off x="1738313" y="2648647"/>
            <a:ext cx="361950" cy="259556"/>
          </a:xfrm>
          <a:custGeom>
            <a:avLst/>
            <a:gdLst>
              <a:gd name="T0" fmla="*/ 2147483647 w 228"/>
              <a:gd name="T1" fmla="*/ 2147483647 h 218"/>
              <a:gd name="T2" fmla="*/ 2147483647 w 228"/>
              <a:gd name="T3" fmla="*/ 2147483647 h 218"/>
              <a:gd name="T4" fmla="*/ 2147483647 w 228"/>
              <a:gd name="T5" fmla="*/ 2147483647 h 218"/>
              <a:gd name="T6" fmla="*/ 2147483647 w 228"/>
              <a:gd name="T7" fmla="*/ 2147483647 h 218"/>
              <a:gd name="T8" fmla="*/ 2147483647 w 228"/>
              <a:gd name="T9" fmla="*/ 2147483647 h 218"/>
              <a:gd name="T10" fmla="*/ 2147483647 w 228"/>
              <a:gd name="T11" fmla="*/ 2147483647 h 218"/>
              <a:gd name="T12" fmla="*/ 2147483647 w 228"/>
              <a:gd name="T13" fmla="*/ 2147483647 h 218"/>
              <a:gd name="T14" fmla="*/ 2147483647 w 228"/>
              <a:gd name="T15" fmla="*/ 2147483647 h 218"/>
              <a:gd name="T16" fmla="*/ 2147483647 w 228"/>
              <a:gd name="T17" fmla="*/ 2147483647 h 218"/>
              <a:gd name="T18" fmla="*/ 2147483647 w 228"/>
              <a:gd name="T19" fmla="*/ 2147483647 h 218"/>
              <a:gd name="T20" fmla="*/ 2147483647 w 228"/>
              <a:gd name="T21" fmla="*/ 2147483647 h 218"/>
              <a:gd name="T22" fmla="*/ 2147483647 w 228"/>
              <a:gd name="T23" fmla="*/ 2147483647 h 218"/>
              <a:gd name="T24" fmla="*/ 2147483647 w 228"/>
              <a:gd name="T25" fmla="*/ 2147483647 h 218"/>
              <a:gd name="T26" fmla="*/ 2147483647 w 228"/>
              <a:gd name="T27" fmla="*/ 2147483647 h 218"/>
              <a:gd name="T28" fmla="*/ 2147483647 w 228"/>
              <a:gd name="T29" fmla="*/ 2147483647 h 218"/>
              <a:gd name="T30" fmla="*/ 2147483647 w 228"/>
              <a:gd name="T31" fmla="*/ 2147483647 h 218"/>
              <a:gd name="T32" fmla="*/ 2147483647 w 228"/>
              <a:gd name="T33" fmla="*/ 2147483647 h 218"/>
              <a:gd name="T34" fmla="*/ 2147483647 w 228"/>
              <a:gd name="T35" fmla="*/ 2147483647 h 218"/>
              <a:gd name="T36" fmla="*/ 2147483647 w 228"/>
              <a:gd name="T37" fmla="*/ 2147483647 h 218"/>
              <a:gd name="T38" fmla="*/ 2147483647 w 228"/>
              <a:gd name="T39" fmla="*/ 2147483647 h 218"/>
              <a:gd name="T40" fmla="*/ 2147483647 w 228"/>
              <a:gd name="T41" fmla="*/ 2147483647 h 218"/>
              <a:gd name="T42" fmla="*/ 2147483647 w 228"/>
              <a:gd name="T43" fmla="*/ 2147483647 h 218"/>
              <a:gd name="T44" fmla="*/ 2147483647 w 228"/>
              <a:gd name="T45" fmla="*/ 2147483647 h 218"/>
              <a:gd name="T46" fmla="*/ 0 w 228"/>
              <a:gd name="T47" fmla="*/ 2147483647 h 218"/>
              <a:gd name="T48" fmla="*/ 2147483647 w 228"/>
              <a:gd name="T49" fmla="*/ 2147483647 h 218"/>
              <a:gd name="T50" fmla="*/ 2147483647 w 228"/>
              <a:gd name="T51" fmla="*/ 2147483647 h 218"/>
              <a:gd name="T52" fmla="*/ 2147483647 w 228"/>
              <a:gd name="T53" fmla="*/ 2147483647 h 218"/>
              <a:gd name="T54" fmla="*/ 2147483647 w 228"/>
              <a:gd name="T55" fmla="*/ 2147483647 h 218"/>
              <a:gd name="T56" fmla="*/ 2147483647 w 228"/>
              <a:gd name="T57" fmla="*/ 2147483647 h 218"/>
              <a:gd name="T58" fmla="*/ 2147483647 w 228"/>
              <a:gd name="T59" fmla="*/ 2147483647 h 218"/>
              <a:gd name="T60" fmla="*/ 2147483647 w 228"/>
              <a:gd name="T61" fmla="*/ 2147483647 h 218"/>
              <a:gd name="T62" fmla="*/ 2147483647 w 228"/>
              <a:gd name="T63" fmla="*/ 2147483647 h 218"/>
              <a:gd name="T64" fmla="*/ 2147483647 w 228"/>
              <a:gd name="T65" fmla="*/ 2147483647 h 218"/>
              <a:gd name="T66" fmla="*/ 2147483647 w 228"/>
              <a:gd name="T67" fmla="*/ 2147483647 h 218"/>
              <a:gd name="T68" fmla="*/ 2147483647 w 228"/>
              <a:gd name="T69" fmla="*/ 2147483647 h 218"/>
              <a:gd name="T70" fmla="*/ 2147483647 w 228"/>
              <a:gd name="T71" fmla="*/ 2147483647 h 218"/>
              <a:gd name="T72" fmla="*/ 2147483647 w 228"/>
              <a:gd name="T73" fmla="*/ 2147483647 h 218"/>
              <a:gd name="T74" fmla="*/ 2147483647 w 228"/>
              <a:gd name="T75" fmla="*/ 2147483647 h 218"/>
              <a:gd name="T76" fmla="*/ 2147483647 w 228"/>
              <a:gd name="T77" fmla="*/ 2147483647 h 218"/>
              <a:gd name="T78" fmla="*/ 2147483647 w 228"/>
              <a:gd name="T79" fmla="*/ 2147483647 h 218"/>
              <a:gd name="T80" fmla="*/ 2147483647 w 228"/>
              <a:gd name="T81" fmla="*/ 2147483647 h 218"/>
              <a:gd name="T82" fmla="*/ 2147483647 w 228"/>
              <a:gd name="T83" fmla="*/ 2147483647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218"/>
              <a:gd name="T128" fmla="*/ 228 w 228"/>
              <a:gd name="T129" fmla="*/ 218 h 2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218">
                <a:moveTo>
                  <a:pt x="228" y="60"/>
                </a:moveTo>
                <a:lnTo>
                  <a:pt x="224" y="68"/>
                </a:lnTo>
                <a:lnTo>
                  <a:pt x="220" y="74"/>
                </a:lnTo>
                <a:lnTo>
                  <a:pt x="214" y="78"/>
                </a:lnTo>
                <a:lnTo>
                  <a:pt x="212" y="84"/>
                </a:lnTo>
                <a:lnTo>
                  <a:pt x="214" y="90"/>
                </a:lnTo>
                <a:lnTo>
                  <a:pt x="220" y="94"/>
                </a:lnTo>
                <a:lnTo>
                  <a:pt x="202" y="104"/>
                </a:lnTo>
                <a:lnTo>
                  <a:pt x="202" y="118"/>
                </a:lnTo>
                <a:lnTo>
                  <a:pt x="204" y="122"/>
                </a:lnTo>
                <a:lnTo>
                  <a:pt x="206" y="124"/>
                </a:lnTo>
                <a:lnTo>
                  <a:pt x="210" y="128"/>
                </a:lnTo>
                <a:lnTo>
                  <a:pt x="210" y="132"/>
                </a:lnTo>
                <a:lnTo>
                  <a:pt x="210" y="138"/>
                </a:lnTo>
                <a:lnTo>
                  <a:pt x="206" y="144"/>
                </a:lnTo>
                <a:lnTo>
                  <a:pt x="202" y="146"/>
                </a:lnTo>
                <a:lnTo>
                  <a:pt x="196" y="150"/>
                </a:lnTo>
                <a:lnTo>
                  <a:pt x="182" y="156"/>
                </a:lnTo>
                <a:lnTo>
                  <a:pt x="178" y="160"/>
                </a:lnTo>
                <a:lnTo>
                  <a:pt x="174" y="164"/>
                </a:lnTo>
                <a:lnTo>
                  <a:pt x="160" y="158"/>
                </a:lnTo>
                <a:lnTo>
                  <a:pt x="154" y="154"/>
                </a:lnTo>
                <a:lnTo>
                  <a:pt x="144" y="152"/>
                </a:lnTo>
                <a:lnTo>
                  <a:pt x="152" y="172"/>
                </a:lnTo>
                <a:lnTo>
                  <a:pt x="156" y="182"/>
                </a:lnTo>
                <a:lnTo>
                  <a:pt x="158" y="184"/>
                </a:lnTo>
                <a:lnTo>
                  <a:pt x="162" y="188"/>
                </a:lnTo>
                <a:lnTo>
                  <a:pt x="156" y="198"/>
                </a:lnTo>
                <a:lnTo>
                  <a:pt x="144" y="208"/>
                </a:lnTo>
                <a:lnTo>
                  <a:pt x="132" y="214"/>
                </a:lnTo>
                <a:lnTo>
                  <a:pt x="124" y="218"/>
                </a:lnTo>
                <a:lnTo>
                  <a:pt x="116" y="218"/>
                </a:lnTo>
                <a:lnTo>
                  <a:pt x="108" y="218"/>
                </a:lnTo>
                <a:lnTo>
                  <a:pt x="104" y="216"/>
                </a:lnTo>
                <a:lnTo>
                  <a:pt x="102" y="212"/>
                </a:lnTo>
                <a:lnTo>
                  <a:pt x="100" y="198"/>
                </a:lnTo>
                <a:lnTo>
                  <a:pt x="96" y="188"/>
                </a:lnTo>
                <a:lnTo>
                  <a:pt x="92" y="182"/>
                </a:lnTo>
                <a:lnTo>
                  <a:pt x="92" y="178"/>
                </a:lnTo>
                <a:lnTo>
                  <a:pt x="92" y="174"/>
                </a:lnTo>
                <a:lnTo>
                  <a:pt x="94" y="172"/>
                </a:lnTo>
                <a:lnTo>
                  <a:pt x="96" y="168"/>
                </a:lnTo>
                <a:lnTo>
                  <a:pt x="96" y="166"/>
                </a:lnTo>
                <a:lnTo>
                  <a:pt x="94" y="160"/>
                </a:lnTo>
                <a:lnTo>
                  <a:pt x="92" y="156"/>
                </a:lnTo>
                <a:lnTo>
                  <a:pt x="88" y="152"/>
                </a:lnTo>
                <a:lnTo>
                  <a:pt x="86" y="146"/>
                </a:lnTo>
                <a:lnTo>
                  <a:pt x="88" y="138"/>
                </a:lnTo>
                <a:lnTo>
                  <a:pt x="90" y="128"/>
                </a:lnTo>
                <a:lnTo>
                  <a:pt x="98" y="110"/>
                </a:lnTo>
                <a:lnTo>
                  <a:pt x="90" y="110"/>
                </a:lnTo>
                <a:lnTo>
                  <a:pt x="84" y="112"/>
                </a:lnTo>
                <a:lnTo>
                  <a:pt x="78" y="114"/>
                </a:lnTo>
                <a:lnTo>
                  <a:pt x="70" y="114"/>
                </a:lnTo>
                <a:lnTo>
                  <a:pt x="64" y="114"/>
                </a:lnTo>
                <a:lnTo>
                  <a:pt x="58" y="110"/>
                </a:lnTo>
                <a:lnTo>
                  <a:pt x="54" y="106"/>
                </a:lnTo>
                <a:lnTo>
                  <a:pt x="52" y="100"/>
                </a:lnTo>
                <a:lnTo>
                  <a:pt x="40" y="98"/>
                </a:lnTo>
                <a:lnTo>
                  <a:pt x="26" y="96"/>
                </a:lnTo>
                <a:lnTo>
                  <a:pt x="20" y="94"/>
                </a:lnTo>
                <a:lnTo>
                  <a:pt x="16" y="92"/>
                </a:lnTo>
                <a:lnTo>
                  <a:pt x="12" y="88"/>
                </a:lnTo>
                <a:lnTo>
                  <a:pt x="10" y="84"/>
                </a:lnTo>
                <a:lnTo>
                  <a:pt x="12" y="80"/>
                </a:lnTo>
                <a:lnTo>
                  <a:pt x="16" y="74"/>
                </a:lnTo>
                <a:lnTo>
                  <a:pt x="14" y="68"/>
                </a:lnTo>
                <a:lnTo>
                  <a:pt x="10" y="64"/>
                </a:lnTo>
                <a:lnTo>
                  <a:pt x="8" y="60"/>
                </a:lnTo>
                <a:lnTo>
                  <a:pt x="6" y="54"/>
                </a:lnTo>
                <a:lnTo>
                  <a:pt x="2" y="52"/>
                </a:lnTo>
                <a:lnTo>
                  <a:pt x="0" y="46"/>
                </a:lnTo>
                <a:lnTo>
                  <a:pt x="2" y="38"/>
                </a:lnTo>
                <a:lnTo>
                  <a:pt x="6" y="30"/>
                </a:lnTo>
                <a:lnTo>
                  <a:pt x="18" y="16"/>
                </a:lnTo>
                <a:lnTo>
                  <a:pt x="28" y="6"/>
                </a:lnTo>
                <a:lnTo>
                  <a:pt x="30" y="12"/>
                </a:lnTo>
                <a:lnTo>
                  <a:pt x="32" y="16"/>
                </a:lnTo>
                <a:lnTo>
                  <a:pt x="32" y="20"/>
                </a:lnTo>
                <a:lnTo>
                  <a:pt x="30" y="24"/>
                </a:lnTo>
                <a:lnTo>
                  <a:pt x="26" y="30"/>
                </a:lnTo>
                <a:lnTo>
                  <a:pt x="26" y="36"/>
                </a:lnTo>
                <a:lnTo>
                  <a:pt x="26" y="46"/>
                </a:lnTo>
                <a:lnTo>
                  <a:pt x="30" y="50"/>
                </a:lnTo>
                <a:lnTo>
                  <a:pt x="32" y="50"/>
                </a:lnTo>
                <a:lnTo>
                  <a:pt x="36" y="48"/>
                </a:lnTo>
                <a:lnTo>
                  <a:pt x="40" y="46"/>
                </a:lnTo>
                <a:lnTo>
                  <a:pt x="42" y="40"/>
                </a:lnTo>
                <a:lnTo>
                  <a:pt x="40" y="36"/>
                </a:lnTo>
                <a:lnTo>
                  <a:pt x="38" y="32"/>
                </a:lnTo>
                <a:lnTo>
                  <a:pt x="34" y="28"/>
                </a:lnTo>
                <a:lnTo>
                  <a:pt x="32" y="24"/>
                </a:lnTo>
                <a:lnTo>
                  <a:pt x="34" y="20"/>
                </a:lnTo>
                <a:lnTo>
                  <a:pt x="36" y="16"/>
                </a:lnTo>
                <a:lnTo>
                  <a:pt x="46" y="10"/>
                </a:lnTo>
                <a:lnTo>
                  <a:pt x="54" y="4"/>
                </a:lnTo>
                <a:lnTo>
                  <a:pt x="62" y="0"/>
                </a:lnTo>
                <a:lnTo>
                  <a:pt x="66" y="4"/>
                </a:lnTo>
                <a:lnTo>
                  <a:pt x="70" y="4"/>
                </a:lnTo>
                <a:lnTo>
                  <a:pt x="74" y="6"/>
                </a:lnTo>
                <a:lnTo>
                  <a:pt x="80" y="6"/>
                </a:lnTo>
                <a:lnTo>
                  <a:pt x="88" y="12"/>
                </a:lnTo>
                <a:lnTo>
                  <a:pt x="94" y="18"/>
                </a:lnTo>
                <a:lnTo>
                  <a:pt x="100" y="20"/>
                </a:lnTo>
                <a:lnTo>
                  <a:pt x="114" y="22"/>
                </a:lnTo>
                <a:lnTo>
                  <a:pt x="122" y="22"/>
                </a:lnTo>
                <a:lnTo>
                  <a:pt x="128" y="26"/>
                </a:lnTo>
                <a:lnTo>
                  <a:pt x="134" y="28"/>
                </a:lnTo>
                <a:lnTo>
                  <a:pt x="140" y="30"/>
                </a:lnTo>
                <a:lnTo>
                  <a:pt x="156" y="26"/>
                </a:lnTo>
                <a:lnTo>
                  <a:pt x="174" y="20"/>
                </a:lnTo>
                <a:lnTo>
                  <a:pt x="186" y="16"/>
                </a:lnTo>
                <a:lnTo>
                  <a:pt x="188" y="16"/>
                </a:lnTo>
                <a:lnTo>
                  <a:pt x="186" y="18"/>
                </a:lnTo>
                <a:lnTo>
                  <a:pt x="182" y="24"/>
                </a:lnTo>
                <a:lnTo>
                  <a:pt x="182" y="28"/>
                </a:lnTo>
                <a:lnTo>
                  <a:pt x="186" y="36"/>
                </a:lnTo>
                <a:lnTo>
                  <a:pt x="192" y="34"/>
                </a:lnTo>
                <a:lnTo>
                  <a:pt x="196" y="36"/>
                </a:lnTo>
                <a:lnTo>
                  <a:pt x="204" y="40"/>
                </a:lnTo>
                <a:lnTo>
                  <a:pt x="208" y="42"/>
                </a:lnTo>
                <a:lnTo>
                  <a:pt x="210" y="48"/>
                </a:lnTo>
                <a:lnTo>
                  <a:pt x="210" y="54"/>
                </a:lnTo>
                <a:lnTo>
                  <a:pt x="206" y="60"/>
                </a:lnTo>
                <a:lnTo>
                  <a:pt x="214" y="58"/>
                </a:lnTo>
                <a:lnTo>
                  <a:pt x="218" y="58"/>
                </a:lnTo>
                <a:lnTo>
                  <a:pt x="222" y="60"/>
                </a:lnTo>
                <a:lnTo>
                  <a:pt x="228" y="6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34" name="Freeform 34"/>
          <p:cNvSpPr>
            <a:spLocks/>
          </p:cNvSpPr>
          <p:nvPr userDrawn="1"/>
        </p:nvSpPr>
        <p:spPr bwMode="auto">
          <a:xfrm>
            <a:off x="1716089" y="2805809"/>
            <a:ext cx="1076325" cy="892969"/>
          </a:xfrm>
          <a:custGeom>
            <a:avLst/>
            <a:gdLst>
              <a:gd name="T0" fmla="*/ 2147483647 w 678"/>
              <a:gd name="T1" fmla="*/ 2147483647 h 750"/>
              <a:gd name="T2" fmla="*/ 2147483647 w 678"/>
              <a:gd name="T3" fmla="*/ 2147483647 h 750"/>
              <a:gd name="T4" fmla="*/ 2147483647 w 678"/>
              <a:gd name="T5" fmla="*/ 2147483647 h 750"/>
              <a:gd name="T6" fmla="*/ 2147483647 w 678"/>
              <a:gd name="T7" fmla="*/ 2147483647 h 750"/>
              <a:gd name="T8" fmla="*/ 2147483647 w 678"/>
              <a:gd name="T9" fmla="*/ 2147483647 h 750"/>
              <a:gd name="T10" fmla="*/ 2147483647 w 678"/>
              <a:gd name="T11" fmla="*/ 2147483647 h 750"/>
              <a:gd name="T12" fmla="*/ 2147483647 w 678"/>
              <a:gd name="T13" fmla="*/ 2147483647 h 750"/>
              <a:gd name="T14" fmla="*/ 2147483647 w 678"/>
              <a:gd name="T15" fmla="*/ 2147483647 h 750"/>
              <a:gd name="T16" fmla="*/ 2147483647 w 678"/>
              <a:gd name="T17" fmla="*/ 2147483647 h 750"/>
              <a:gd name="T18" fmla="*/ 2147483647 w 678"/>
              <a:gd name="T19" fmla="*/ 2147483647 h 750"/>
              <a:gd name="T20" fmla="*/ 2147483647 w 678"/>
              <a:gd name="T21" fmla="*/ 2147483647 h 750"/>
              <a:gd name="T22" fmla="*/ 2147483647 w 678"/>
              <a:gd name="T23" fmla="*/ 2147483647 h 750"/>
              <a:gd name="T24" fmla="*/ 2147483647 w 678"/>
              <a:gd name="T25" fmla="*/ 2147483647 h 750"/>
              <a:gd name="T26" fmla="*/ 2147483647 w 678"/>
              <a:gd name="T27" fmla="*/ 2147483647 h 750"/>
              <a:gd name="T28" fmla="*/ 2147483647 w 678"/>
              <a:gd name="T29" fmla="*/ 2147483647 h 750"/>
              <a:gd name="T30" fmla="*/ 0 w 678"/>
              <a:gd name="T31" fmla="*/ 2147483647 h 750"/>
              <a:gd name="T32" fmla="*/ 2147483647 w 678"/>
              <a:gd name="T33" fmla="*/ 2147483647 h 750"/>
              <a:gd name="T34" fmla="*/ 2147483647 w 678"/>
              <a:gd name="T35" fmla="*/ 2147483647 h 750"/>
              <a:gd name="T36" fmla="*/ 2147483647 w 678"/>
              <a:gd name="T37" fmla="*/ 2147483647 h 750"/>
              <a:gd name="T38" fmla="*/ 2147483647 w 678"/>
              <a:gd name="T39" fmla="*/ 2147483647 h 750"/>
              <a:gd name="T40" fmla="*/ 2147483647 w 678"/>
              <a:gd name="T41" fmla="*/ 2147483647 h 750"/>
              <a:gd name="T42" fmla="*/ 2147483647 w 678"/>
              <a:gd name="T43" fmla="*/ 2147483647 h 750"/>
              <a:gd name="T44" fmla="*/ 2147483647 w 678"/>
              <a:gd name="T45" fmla="*/ 2147483647 h 750"/>
              <a:gd name="T46" fmla="*/ 2147483647 w 678"/>
              <a:gd name="T47" fmla="*/ 2147483647 h 750"/>
              <a:gd name="T48" fmla="*/ 2147483647 w 678"/>
              <a:gd name="T49" fmla="*/ 2147483647 h 750"/>
              <a:gd name="T50" fmla="*/ 2147483647 w 678"/>
              <a:gd name="T51" fmla="*/ 2147483647 h 750"/>
              <a:gd name="T52" fmla="*/ 2147483647 w 678"/>
              <a:gd name="T53" fmla="*/ 2147483647 h 750"/>
              <a:gd name="T54" fmla="*/ 2147483647 w 678"/>
              <a:gd name="T55" fmla="*/ 2147483647 h 750"/>
              <a:gd name="T56" fmla="*/ 2147483647 w 678"/>
              <a:gd name="T57" fmla="*/ 2147483647 h 750"/>
              <a:gd name="T58" fmla="*/ 2147483647 w 678"/>
              <a:gd name="T59" fmla="*/ 2147483647 h 750"/>
              <a:gd name="T60" fmla="*/ 2147483647 w 678"/>
              <a:gd name="T61" fmla="*/ 2147483647 h 750"/>
              <a:gd name="T62" fmla="*/ 2147483647 w 678"/>
              <a:gd name="T63" fmla="*/ 2147483647 h 750"/>
              <a:gd name="T64" fmla="*/ 2147483647 w 678"/>
              <a:gd name="T65" fmla="*/ 2147483647 h 750"/>
              <a:gd name="T66" fmla="*/ 2147483647 w 678"/>
              <a:gd name="T67" fmla="*/ 2147483647 h 750"/>
              <a:gd name="T68" fmla="*/ 2147483647 w 678"/>
              <a:gd name="T69" fmla="*/ 2147483647 h 750"/>
              <a:gd name="T70" fmla="*/ 2147483647 w 678"/>
              <a:gd name="T71" fmla="*/ 2147483647 h 750"/>
              <a:gd name="T72" fmla="*/ 2147483647 w 678"/>
              <a:gd name="T73" fmla="*/ 2147483647 h 750"/>
              <a:gd name="T74" fmla="*/ 2147483647 w 678"/>
              <a:gd name="T75" fmla="*/ 2147483647 h 750"/>
              <a:gd name="T76" fmla="*/ 2147483647 w 678"/>
              <a:gd name="T77" fmla="*/ 2147483647 h 750"/>
              <a:gd name="T78" fmla="*/ 2147483647 w 678"/>
              <a:gd name="T79" fmla="*/ 2147483647 h 750"/>
              <a:gd name="T80" fmla="*/ 2147483647 w 678"/>
              <a:gd name="T81" fmla="*/ 2147483647 h 750"/>
              <a:gd name="T82" fmla="*/ 2147483647 w 678"/>
              <a:gd name="T83" fmla="*/ 2147483647 h 750"/>
              <a:gd name="T84" fmla="*/ 2147483647 w 678"/>
              <a:gd name="T85" fmla="*/ 2147483647 h 750"/>
              <a:gd name="T86" fmla="*/ 2147483647 w 678"/>
              <a:gd name="T87" fmla="*/ 2147483647 h 750"/>
              <a:gd name="T88" fmla="*/ 2147483647 w 678"/>
              <a:gd name="T89" fmla="*/ 2147483647 h 750"/>
              <a:gd name="T90" fmla="*/ 2147483647 w 678"/>
              <a:gd name="T91" fmla="*/ 2147483647 h 750"/>
              <a:gd name="T92" fmla="*/ 2147483647 w 678"/>
              <a:gd name="T93" fmla="*/ 2147483647 h 750"/>
              <a:gd name="T94" fmla="*/ 2147483647 w 678"/>
              <a:gd name="T95" fmla="*/ 2147483647 h 750"/>
              <a:gd name="T96" fmla="*/ 2147483647 w 678"/>
              <a:gd name="T97" fmla="*/ 2147483647 h 750"/>
              <a:gd name="T98" fmla="*/ 2147483647 w 678"/>
              <a:gd name="T99" fmla="*/ 2147483647 h 750"/>
              <a:gd name="T100" fmla="*/ 2147483647 w 678"/>
              <a:gd name="T101" fmla="*/ 2147483647 h 750"/>
              <a:gd name="T102" fmla="*/ 2147483647 w 678"/>
              <a:gd name="T103" fmla="*/ 2147483647 h 750"/>
              <a:gd name="T104" fmla="*/ 2147483647 w 678"/>
              <a:gd name="T105" fmla="*/ 2147483647 h 7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8"/>
              <a:gd name="T160" fmla="*/ 0 h 750"/>
              <a:gd name="T161" fmla="*/ 678 w 678"/>
              <a:gd name="T162" fmla="*/ 750 h 7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8" h="750">
                <a:moveTo>
                  <a:pt x="388" y="14"/>
                </a:moveTo>
                <a:lnTo>
                  <a:pt x="382" y="28"/>
                </a:lnTo>
                <a:lnTo>
                  <a:pt x="374" y="42"/>
                </a:lnTo>
                <a:lnTo>
                  <a:pt x="368" y="48"/>
                </a:lnTo>
                <a:lnTo>
                  <a:pt x="362" y="54"/>
                </a:lnTo>
                <a:lnTo>
                  <a:pt x="354" y="58"/>
                </a:lnTo>
                <a:lnTo>
                  <a:pt x="344" y="58"/>
                </a:lnTo>
                <a:lnTo>
                  <a:pt x="338" y="58"/>
                </a:lnTo>
                <a:lnTo>
                  <a:pt x="332" y="56"/>
                </a:lnTo>
                <a:lnTo>
                  <a:pt x="328" y="54"/>
                </a:lnTo>
                <a:lnTo>
                  <a:pt x="326" y="48"/>
                </a:lnTo>
                <a:lnTo>
                  <a:pt x="316" y="52"/>
                </a:lnTo>
                <a:lnTo>
                  <a:pt x="304" y="56"/>
                </a:lnTo>
                <a:lnTo>
                  <a:pt x="304" y="66"/>
                </a:lnTo>
                <a:lnTo>
                  <a:pt x="300" y="64"/>
                </a:lnTo>
                <a:lnTo>
                  <a:pt x="296" y="62"/>
                </a:lnTo>
                <a:lnTo>
                  <a:pt x="294" y="60"/>
                </a:lnTo>
                <a:lnTo>
                  <a:pt x="290" y="60"/>
                </a:lnTo>
                <a:lnTo>
                  <a:pt x="284" y="60"/>
                </a:lnTo>
                <a:lnTo>
                  <a:pt x="280" y="62"/>
                </a:lnTo>
                <a:lnTo>
                  <a:pt x="274" y="68"/>
                </a:lnTo>
                <a:lnTo>
                  <a:pt x="266" y="74"/>
                </a:lnTo>
                <a:lnTo>
                  <a:pt x="262" y="76"/>
                </a:lnTo>
                <a:lnTo>
                  <a:pt x="256" y="76"/>
                </a:lnTo>
                <a:lnTo>
                  <a:pt x="252" y="76"/>
                </a:lnTo>
                <a:lnTo>
                  <a:pt x="250" y="74"/>
                </a:lnTo>
                <a:lnTo>
                  <a:pt x="244" y="66"/>
                </a:lnTo>
                <a:lnTo>
                  <a:pt x="240" y="58"/>
                </a:lnTo>
                <a:lnTo>
                  <a:pt x="238" y="48"/>
                </a:lnTo>
                <a:lnTo>
                  <a:pt x="240" y="42"/>
                </a:lnTo>
                <a:lnTo>
                  <a:pt x="242" y="36"/>
                </a:lnTo>
                <a:lnTo>
                  <a:pt x="244" y="32"/>
                </a:lnTo>
                <a:lnTo>
                  <a:pt x="244" y="28"/>
                </a:lnTo>
                <a:lnTo>
                  <a:pt x="244" y="22"/>
                </a:lnTo>
                <a:lnTo>
                  <a:pt x="240" y="16"/>
                </a:lnTo>
                <a:lnTo>
                  <a:pt x="236" y="12"/>
                </a:lnTo>
                <a:lnTo>
                  <a:pt x="236" y="8"/>
                </a:lnTo>
                <a:lnTo>
                  <a:pt x="236" y="0"/>
                </a:lnTo>
                <a:lnTo>
                  <a:pt x="224" y="0"/>
                </a:lnTo>
                <a:lnTo>
                  <a:pt x="224" y="6"/>
                </a:lnTo>
                <a:lnTo>
                  <a:pt x="220" y="12"/>
                </a:lnTo>
                <a:lnTo>
                  <a:pt x="216" y="14"/>
                </a:lnTo>
                <a:lnTo>
                  <a:pt x="210" y="18"/>
                </a:lnTo>
                <a:lnTo>
                  <a:pt x="196" y="24"/>
                </a:lnTo>
                <a:lnTo>
                  <a:pt x="192" y="28"/>
                </a:lnTo>
                <a:lnTo>
                  <a:pt x="188" y="32"/>
                </a:lnTo>
                <a:lnTo>
                  <a:pt x="174" y="26"/>
                </a:lnTo>
                <a:lnTo>
                  <a:pt x="168" y="22"/>
                </a:lnTo>
                <a:lnTo>
                  <a:pt x="158" y="20"/>
                </a:lnTo>
                <a:lnTo>
                  <a:pt x="166" y="40"/>
                </a:lnTo>
                <a:lnTo>
                  <a:pt x="170" y="50"/>
                </a:lnTo>
                <a:lnTo>
                  <a:pt x="172" y="52"/>
                </a:lnTo>
                <a:lnTo>
                  <a:pt x="176" y="56"/>
                </a:lnTo>
                <a:lnTo>
                  <a:pt x="170" y="66"/>
                </a:lnTo>
                <a:lnTo>
                  <a:pt x="158" y="76"/>
                </a:lnTo>
                <a:lnTo>
                  <a:pt x="146" y="82"/>
                </a:lnTo>
                <a:lnTo>
                  <a:pt x="138" y="86"/>
                </a:lnTo>
                <a:lnTo>
                  <a:pt x="130" y="86"/>
                </a:lnTo>
                <a:lnTo>
                  <a:pt x="122" y="86"/>
                </a:lnTo>
                <a:lnTo>
                  <a:pt x="118" y="84"/>
                </a:lnTo>
                <a:lnTo>
                  <a:pt x="116" y="80"/>
                </a:lnTo>
                <a:lnTo>
                  <a:pt x="116" y="68"/>
                </a:lnTo>
                <a:lnTo>
                  <a:pt x="112" y="58"/>
                </a:lnTo>
                <a:lnTo>
                  <a:pt x="98" y="66"/>
                </a:lnTo>
                <a:lnTo>
                  <a:pt x="86" y="68"/>
                </a:lnTo>
                <a:lnTo>
                  <a:pt x="74" y="70"/>
                </a:lnTo>
                <a:lnTo>
                  <a:pt x="66" y="74"/>
                </a:lnTo>
                <a:lnTo>
                  <a:pt x="70" y="74"/>
                </a:lnTo>
                <a:lnTo>
                  <a:pt x="72" y="76"/>
                </a:lnTo>
                <a:lnTo>
                  <a:pt x="74" y="80"/>
                </a:lnTo>
                <a:lnTo>
                  <a:pt x="78" y="82"/>
                </a:lnTo>
                <a:lnTo>
                  <a:pt x="78" y="90"/>
                </a:lnTo>
                <a:lnTo>
                  <a:pt x="72" y="90"/>
                </a:lnTo>
                <a:lnTo>
                  <a:pt x="68" y="92"/>
                </a:lnTo>
                <a:lnTo>
                  <a:pt x="64" y="96"/>
                </a:lnTo>
                <a:lnTo>
                  <a:pt x="62" y="100"/>
                </a:lnTo>
                <a:lnTo>
                  <a:pt x="64" y="106"/>
                </a:lnTo>
                <a:lnTo>
                  <a:pt x="68" y="112"/>
                </a:lnTo>
                <a:lnTo>
                  <a:pt x="72" y="118"/>
                </a:lnTo>
                <a:lnTo>
                  <a:pt x="74" y="124"/>
                </a:lnTo>
                <a:lnTo>
                  <a:pt x="72" y="150"/>
                </a:lnTo>
                <a:lnTo>
                  <a:pt x="68" y="180"/>
                </a:lnTo>
                <a:lnTo>
                  <a:pt x="66" y="184"/>
                </a:lnTo>
                <a:lnTo>
                  <a:pt x="62" y="186"/>
                </a:lnTo>
                <a:lnTo>
                  <a:pt x="50" y="190"/>
                </a:lnTo>
                <a:lnTo>
                  <a:pt x="38" y="192"/>
                </a:lnTo>
                <a:lnTo>
                  <a:pt x="28" y="194"/>
                </a:lnTo>
                <a:lnTo>
                  <a:pt x="22" y="198"/>
                </a:lnTo>
                <a:lnTo>
                  <a:pt x="20" y="202"/>
                </a:lnTo>
                <a:lnTo>
                  <a:pt x="18" y="210"/>
                </a:lnTo>
                <a:lnTo>
                  <a:pt x="16" y="220"/>
                </a:lnTo>
                <a:lnTo>
                  <a:pt x="12" y="232"/>
                </a:lnTo>
                <a:lnTo>
                  <a:pt x="10" y="236"/>
                </a:lnTo>
                <a:lnTo>
                  <a:pt x="6" y="238"/>
                </a:lnTo>
                <a:lnTo>
                  <a:pt x="2" y="242"/>
                </a:lnTo>
                <a:lnTo>
                  <a:pt x="0" y="248"/>
                </a:lnTo>
                <a:lnTo>
                  <a:pt x="2" y="254"/>
                </a:lnTo>
                <a:lnTo>
                  <a:pt x="4" y="258"/>
                </a:lnTo>
                <a:lnTo>
                  <a:pt x="10" y="266"/>
                </a:lnTo>
                <a:lnTo>
                  <a:pt x="16" y="274"/>
                </a:lnTo>
                <a:lnTo>
                  <a:pt x="18" y="280"/>
                </a:lnTo>
                <a:lnTo>
                  <a:pt x="18" y="286"/>
                </a:lnTo>
                <a:lnTo>
                  <a:pt x="26" y="288"/>
                </a:lnTo>
                <a:lnTo>
                  <a:pt x="32" y="292"/>
                </a:lnTo>
                <a:lnTo>
                  <a:pt x="38" y="298"/>
                </a:lnTo>
                <a:lnTo>
                  <a:pt x="44" y="300"/>
                </a:lnTo>
                <a:lnTo>
                  <a:pt x="48" y="298"/>
                </a:lnTo>
                <a:lnTo>
                  <a:pt x="50" y="298"/>
                </a:lnTo>
                <a:lnTo>
                  <a:pt x="52" y="290"/>
                </a:lnTo>
                <a:lnTo>
                  <a:pt x="62" y="290"/>
                </a:lnTo>
                <a:lnTo>
                  <a:pt x="62" y="308"/>
                </a:lnTo>
                <a:lnTo>
                  <a:pt x="62" y="314"/>
                </a:lnTo>
                <a:lnTo>
                  <a:pt x="64" y="316"/>
                </a:lnTo>
                <a:lnTo>
                  <a:pt x="66" y="318"/>
                </a:lnTo>
                <a:lnTo>
                  <a:pt x="70" y="318"/>
                </a:lnTo>
                <a:lnTo>
                  <a:pt x="72" y="318"/>
                </a:lnTo>
                <a:lnTo>
                  <a:pt x="82" y="322"/>
                </a:lnTo>
                <a:lnTo>
                  <a:pt x="92" y="322"/>
                </a:lnTo>
                <a:lnTo>
                  <a:pt x="102" y="318"/>
                </a:lnTo>
                <a:lnTo>
                  <a:pt x="110" y="312"/>
                </a:lnTo>
                <a:lnTo>
                  <a:pt x="124" y="300"/>
                </a:lnTo>
                <a:lnTo>
                  <a:pt x="132" y="296"/>
                </a:lnTo>
                <a:lnTo>
                  <a:pt x="140" y="294"/>
                </a:lnTo>
                <a:lnTo>
                  <a:pt x="146" y="294"/>
                </a:lnTo>
                <a:lnTo>
                  <a:pt x="148" y="296"/>
                </a:lnTo>
                <a:lnTo>
                  <a:pt x="150" y="300"/>
                </a:lnTo>
                <a:lnTo>
                  <a:pt x="150" y="306"/>
                </a:lnTo>
                <a:lnTo>
                  <a:pt x="148" y="316"/>
                </a:lnTo>
                <a:lnTo>
                  <a:pt x="150" y="326"/>
                </a:lnTo>
                <a:lnTo>
                  <a:pt x="154" y="334"/>
                </a:lnTo>
                <a:lnTo>
                  <a:pt x="160" y="342"/>
                </a:lnTo>
                <a:lnTo>
                  <a:pt x="170" y="348"/>
                </a:lnTo>
                <a:lnTo>
                  <a:pt x="180" y="352"/>
                </a:lnTo>
                <a:lnTo>
                  <a:pt x="186" y="350"/>
                </a:lnTo>
                <a:lnTo>
                  <a:pt x="188" y="352"/>
                </a:lnTo>
                <a:lnTo>
                  <a:pt x="192" y="356"/>
                </a:lnTo>
                <a:lnTo>
                  <a:pt x="196" y="358"/>
                </a:lnTo>
                <a:lnTo>
                  <a:pt x="202" y="360"/>
                </a:lnTo>
                <a:lnTo>
                  <a:pt x="202" y="366"/>
                </a:lnTo>
                <a:lnTo>
                  <a:pt x="204" y="368"/>
                </a:lnTo>
                <a:lnTo>
                  <a:pt x="208" y="368"/>
                </a:lnTo>
                <a:lnTo>
                  <a:pt x="212" y="368"/>
                </a:lnTo>
                <a:lnTo>
                  <a:pt x="224" y="366"/>
                </a:lnTo>
                <a:lnTo>
                  <a:pt x="228" y="368"/>
                </a:lnTo>
                <a:lnTo>
                  <a:pt x="232" y="370"/>
                </a:lnTo>
                <a:lnTo>
                  <a:pt x="236" y="380"/>
                </a:lnTo>
                <a:lnTo>
                  <a:pt x="238" y="392"/>
                </a:lnTo>
                <a:lnTo>
                  <a:pt x="240" y="394"/>
                </a:lnTo>
                <a:lnTo>
                  <a:pt x="242" y="396"/>
                </a:lnTo>
                <a:lnTo>
                  <a:pt x="242" y="404"/>
                </a:lnTo>
                <a:lnTo>
                  <a:pt x="244" y="410"/>
                </a:lnTo>
                <a:lnTo>
                  <a:pt x="246" y="414"/>
                </a:lnTo>
                <a:lnTo>
                  <a:pt x="250" y="418"/>
                </a:lnTo>
                <a:lnTo>
                  <a:pt x="260" y="420"/>
                </a:lnTo>
                <a:lnTo>
                  <a:pt x="274" y="424"/>
                </a:lnTo>
                <a:lnTo>
                  <a:pt x="274" y="430"/>
                </a:lnTo>
                <a:lnTo>
                  <a:pt x="274" y="434"/>
                </a:lnTo>
                <a:lnTo>
                  <a:pt x="278" y="438"/>
                </a:lnTo>
                <a:lnTo>
                  <a:pt x="280" y="442"/>
                </a:lnTo>
                <a:lnTo>
                  <a:pt x="288" y="450"/>
                </a:lnTo>
                <a:lnTo>
                  <a:pt x="290" y="454"/>
                </a:lnTo>
                <a:lnTo>
                  <a:pt x="290" y="462"/>
                </a:lnTo>
                <a:lnTo>
                  <a:pt x="290" y="468"/>
                </a:lnTo>
                <a:lnTo>
                  <a:pt x="286" y="476"/>
                </a:lnTo>
                <a:lnTo>
                  <a:pt x="284" y="482"/>
                </a:lnTo>
                <a:lnTo>
                  <a:pt x="284" y="488"/>
                </a:lnTo>
                <a:lnTo>
                  <a:pt x="284" y="498"/>
                </a:lnTo>
                <a:lnTo>
                  <a:pt x="290" y="516"/>
                </a:lnTo>
                <a:lnTo>
                  <a:pt x="296" y="532"/>
                </a:lnTo>
                <a:lnTo>
                  <a:pt x="298" y="536"/>
                </a:lnTo>
                <a:lnTo>
                  <a:pt x="302" y="538"/>
                </a:lnTo>
                <a:lnTo>
                  <a:pt x="314" y="540"/>
                </a:lnTo>
                <a:lnTo>
                  <a:pt x="322" y="542"/>
                </a:lnTo>
                <a:lnTo>
                  <a:pt x="328" y="546"/>
                </a:lnTo>
                <a:lnTo>
                  <a:pt x="332" y="552"/>
                </a:lnTo>
                <a:lnTo>
                  <a:pt x="338" y="564"/>
                </a:lnTo>
                <a:lnTo>
                  <a:pt x="344" y="576"/>
                </a:lnTo>
                <a:lnTo>
                  <a:pt x="346" y="572"/>
                </a:lnTo>
                <a:lnTo>
                  <a:pt x="350" y="570"/>
                </a:lnTo>
                <a:lnTo>
                  <a:pt x="352" y="568"/>
                </a:lnTo>
                <a:lnTo>
                  <a:pt x="356" y="570"/>
                </a:lnTo>
                <a:lnTo>
                  <a:pt x="356" y="574"/>
                </a:lnTo>
                <a:lnTo>
                  <a:pt x="356" y="580"/>
                </a:lnTo>
                <a:lnTo>
                  <a:pt x="356" y="594"/>
                </a:lnTo>
                <a:lnTo>
                  <a:pt x="356" y="610"/>
                </a:lnTo>
                <a:lnTo>
                  <a:pt x="362" y="604"/>
                </a:lnTo>
                <a:lnTo>
                  <a:pt x="370" y="604"/>
                </a:lnTo>
                <a:lnTo>
                  <a:pt x="372" y="614"/>
                </a:lnTo>
                <a:lnTo>
                  <a:pt x="374" y="624"/>
                </a:lnTo>
                <a:lnTo>
                  <a:pt x="374" y="630"/>
                </a:lnTo>
                <a:lnTo>
                  <a:pt x="372" y="634"/>
                </a:lnTo>
                <a:lnTo>
                  <a:pt x="366" y="640"/>
                </a:lnTo>
                <a:lnTo>
                  <a:pt x="350" y="646"/>
                </a:lnTo>
                <a:lnTo>
                  <a:pt x="342" y="656"/>
                </a:lnTo>
                <a:lnTo>
                  <a:pt x="332" y="668"/>
                </a:lnTo>
                <a:lnTo>
                  <a:pt x="324" y="682"/>
                </a:lnTo>
                <a:lnTo>
                  <a:pt x="320" y="690"/>
                </a:lnTo>
                <a:lnTo>
                  <a:pt x="320" y="696"/>
                </a:lnTo>
                <a:lnTo>
                  <a:pt x="330" y="696"/>
                </a:lnTo>
                <a:lnTo>
                  <a:pt x="342" y="700"/>
                </a:lnTo>
                <a:lnTo>
                  <a:pt x="354" y="708"/>
                </a:lnTo>
                <a:lnTo>
                  <a:pt x="366" y="716"/>
                </a:lnTo>
                <a:lnTo>
                  <a:pt x="388" y="734"/>
                </a:lnTo>
                <a:lnTo>
                  <a:pt x="408" y="750"/>
                </a:lnTo>
                <a:lnTo>
                  <a:pt x="410" y="736"/>
                </a:lnTo>
                <a:lnTo>
                  <a:pt x="412" y="724"/>
                </a:lnTo>
                <a:lnTo>
                  <a:pt x="420" y="722"/>
                </a:lnTo>
                <a:lnTo>
                  <a:pt x="426" y="718"/>
                </a:lnTo>
                <a:lnTo>
                  <a:pt x="432" y="712"/>
                </a:lnTo>
                <a:lnTo>
                  <a:pt x="436" y="704"/>
                </a:lnTo>
                <a:lnTo>
                  <a:pt x="444" y="686"/>
                </a:lnTo>
                <a:lnTo>
                  <a:pt x="450" y="670"/>
                </a:lnTo>
                <a:lnTo>
                  <a:pt x="454" y="666"/>
                </a:lnTo>
                <a:lnTo>
                  <a:pt x="456" y="666"/>
                </a:lnTo>
                <a:lnTo>
                  <a:pt x="458" y="664"/>
                </a:lnTo>
                <a:lnTo>
                  <a:pt x="462" y="660"/>
                </a:lnTo>
                <a:lnTo>
                  <a:pt x="468" y="640"/>
                </a:lnTo>
                <a:lnTo>
                  <a:pt x="466" y="638"/>
                </a:lnTo>
                <a:lnTo>
                  <a:pt x="464" y="636"/>
                </a:lnTo>
                <a:lnTo>
                  <a:pt x="460" y="632"/>
                </a:lnTo>
                <a:lnTo>
                  <a:pt x="460" y="602"/>
                </a:lnTo>
                <a:lnTo>
                  <a:pt x="464" y="594"/>
                </a:lnTo>
                <a:lnTo>
                  <a:pt x="470" y="586"/>
                </a:lnTo>
                <a:lnTo>
                  <a:pt x="488" y="574"/>
                </a:lnTo>
                <a:lnTo>
                  <a:pt x="506" y="562"/>
                </a:lnTo>
                <a:lnTo>
                  <a:pt x="524" y="554"/>
                </a:lnTo>
                <a:lnTo>
                  <a:pt x="534" y="552"/>
                </a:lnTo>
                <a:lnTo>
                  <a:pt x="548" y="552"/>
                </a:lnTo>
                <a:lnTo>
                  <a:pt x="560" y="550"/>
                </a:lnTo>
                <a:lnTo>
                  <a:pt x="566" y="548"/>
                </a:lnTo>
                <a:lnTo>
                  <a:pt x="568" y="544"/>
                </a:lnTo>
                <a:lnTo>
                  <a:pt x="578" y="530"/>
                </a:lnTo>
                <a:lnTo>
                  <a:pt x="586" y="514"/>
                </a:lnTo>
                <a:lnTo>
                  <a:pt x="600" y="482"/>
                </a:lnTo>
                <a:lnTo>
                  <a:pt x="602" y="470"/>
                </a:lnTo>
                <a:lnTo>
                  <a:pt x="604" y="460"/>
                </a:lnTo>
                <a:lnTo>
                  <a:pt x="604" y="452"/>
                </a:lnTo>
                <a:lnTo>
                  <a:pt x="606" y="448"/>
                </a:lnTo>
                <a:lnTo>
                  <a:pt x="610" y="444"/>
                </a:lnTo>
                <a:lnTo>
                  <a:pt x="604" y="442"/>
                </a:lnTo>
                <a:lnTo>
                  <a:pt x="614" y="408"/>
                </a:lnTo>
                <a:lnTo>
                  <a:pt x="612" y="394"/>
                </a:lnTo>
                <a:lnTo>
                  <a:pt x="610" y="386"/>
                </a:lnTo>
                <a:lnTo>
                  <a:pt x="610" y="376"/>
                </a:lnTo>
                <a:lnTo>
                  <a:pt x="608" y="366"/>
                </a:lnTo>
                <a:lnTo>
                  <a:pt x="606" y="362"/>
                </a:lnTo>
                <a:lnTo>
                  <a:pt x="608" y="356"/>
                </a:lnTo>
                <a:lnTo>
                  <a:pt x="610" y="352"/>
                </a:lnTo>
                <a:lnTo>
                  <a:pt x="614" y="350"/>
                </a:lnTo>
                <a:lnTo>
                  <a:pt x="622" y="350"/>
                </a:lnTo>
                <a:lnTo>
                  <a:pt x="628" y="340"/>
                </a:lnTo>
                <a:lnTo>
                  <a:pt x="634" y="328"/>
                </a:lnTo>
                <a:lnTo>
                  <a:pt x="634" y="326"/>
                </a:lnTo>
                <a:lnTo>
                  <a:pt x="640" y="316"/>
                </a:lnTo>
                <a:lnTo>
                  <a:pt x="646" y="306"/>
                </a:lnTo>
                <a:lnTo>
                  <a:pt x="660" y="288"/>
                </a:lnTo>
                <a:lnTo>
                  <a:pt x="668" y="278"/>
                </a:lnTo>
                <a:lnTo>
                  <a:pt x="674" y="268"/>
                </a:lnTo>
                <a:lnTo>
                  <a:pt x="676" y="254"/>
                </a:lnTo>
                <a:lnTo>
                  <a:pt x="678" y="240"/>
                </a:lnTo>
                <a:lnTo>
                  <a:pt x="678" y="224"/>
                </a:lnTo>
                <a:lnTo>
                  <a:pt x="674" y="210"/>
                </a:lnTo>
                <a:lnTo>
                  <a:pt x="672" y="206"/>
                </a:lnTo>
                <a:lnTo>
                  <a:pt x="668" y="200"/>
                </a:lnTo>
                <a:lnTo>
                  <a:pt x="664" y="198"/>
                </a:lnTo>
                <a:lnTo>
                  <a:pt x="660" y="196"/>
                </a:lnTo>
                <a:lnTo>
                  <a:pt x="648" y="196"/>
                </a:lnTo>
                <a:lnTo>
                  <a:pt x="638" y="190"/>
                </a:lnTo>
                <a:lnTo>
                  <a:pt x="630" y="184"/>
                </a:lnTo>
                <a:lnTo>
                  <a:pt x="622" y="178"/>
                </a:lnTo>
                <a:lnTo>
                  <a:pt x="608" y="164"/>
                </a:lnTo>
                <a:lnTo>
                  <a:pt x="598" y="158"/>
                </a:lnTo>
                <a:lnTo>
                  <a:pt x="588" y="152"/>
                </a:lnTo>
                <a:lnTo>
                  <a:pt x="578" y="152"/>
                </a:lnTo>
                <a:lnTo>
                  <a:pt x="570" y="152"/>
                </a:lnTo>
                <a:lnTo>
                  <a:pt x="560" y="154"/>
                </a:lnTo>
                <a:lnTo>
                  <a:pt x="550" y="152"/>
                </a:lnTo>
                <a:lnTo>
                  <a:pt x="546" y="150"/>
                </a:lnTo>
                <a:lnTo>
                  <a:pt x="542" y="146"/>
                </a:lnTo>
                <a:lnTo>
                  <a:pt x="536" y="144"/>
                </a:lnTo>
                <a:lnTo>
                  <a:pt x="530" y="142"/>
                </a:lnTo>
                <a:lnTo>
                  <a:pt x="522" y="144"/>
                </a:lnTo>
                <a:lnTo>
                  <a:pt x="516" y="146"/>
                </a:lnTo>
                <a:lnTo>
                  <a:pt x="512" y="150"/>
                </a:lnTo>
                <a:lnTo>
                  <a:pt x="506" y="152"/>
                </a:lnTo>
                <a:lnTo>
                  <a:pt x="504" y="142"/>
                </a:lnTo>
                <a:lnTo>
                  <a:pt x="500" y="134"/>
                </a:lnTo>
                <a:lnTo>
                  <a:pt x="494" y="128"/>
                </a:lnTo>
                <a:lnTo>
                  <a:pt x="488" y="122"/>
                </a:lnTo>
                <a:lnTo>
                  <a:pt x="480" y="118"/>
                </a:lnTo>
                <a:lnTo>
                  <a:pt x="472" y="114"/>
                </a:lnTo>
                <a:lnTo>
                  <a:pt x="462" y="112"/>
                </a:lnTo>
                <a:lnTo>
                  <a:pt x="454" y="112"/>
                </a:lnTo>
                <a:lnTo>
                  <a:pt x="444" y="110"/>
                </a:lnTo>
                <a:lnTo>
                  <a:pt x="442" y="122"/>
                </a:lnTo>
                <a:lnTo>
                  <a:pt x="436" y="130"/>
                </a:lnTo>
                <a:lnTo>
                  <a:pt x="430" y="136"/>
                </a:lnTo>
                <a:lnTo>
                  <a:pt x="424" y="144"/>
                </a:lnTo>
                <a:lnTo>
                  <a:pt x="422" y="132"/>
                </a:lnTo>
                <a:lnTo>
                  <a:pt x="408" y="132"/>
                </a:lnTo>
                <a:lnTo>
                  <a:pt x="398" y="130"/>
                </a:lnTo>
                <a:lnTo>
                  <a:pt x="386" y="130"/>
                </a:lnTo>
                <a:lnTo>
                  <a:pt x="374" y="128"/>
                </a:lnTo>
                <a:lnTo>
                  <a:pt x="384" y="124"/>
                </a:lnTo>
                <a:lnTo>
                  <a:pt x="394" y="120"/>
                </a:lnTo>
                <a:lnTo>
                  <a:pt x="396" y="112"/>
                </a:lnTo>
                <a:lnTo>
                  <a:pt x="384" y="114"/>
                </a:lnTo>
                <a:lnTo>
                  <a:pt x="390" y="104"/>
                </a:lnTo>
                <a:lnTo>
                  <a:pt x="398" y="92"/>
                </a:lnTo>
                <a:lnTo>
                  <a:pt x="402" y="88"/>
                </a:lnTo>
                <a:lnTo>
                  <a:pt x="408" y="82"/>
                </a:lnTo>
                <a:lnTo>
                  <a:pt x="410" y="76"/>
                </a:lnTo>
                <a:lnTo>
                  <a:pt x="414" y="68"/>
                </a:lnTo>
                <a:lnTo>
                  <a:pt x="404" y="60"/>
                </a:lnTo>
                <a:lnTo>
                  <a:pt x="398" y="54"/>
                </a:lnTo>
                <a:lnTo>
                  <a:pt x="396" y="46"/>
                </a:lnTo>
                <a:lnTo>
                  <a:pt x="396" y="38"/>
                </a:lnTo>
                <a:lnTo>
                  <a:pt x="396" y="30"/>
                </a:lnTo>
                <a:lnTo>
                  <a:pt x="396" y="22"/>
                </a:lnTo>
                <a:lnTo>
                  <a:pt x="392" y="16"/>
                </a:lnTo>
                <a:lnTo>
                  <a:pt x="388" y="1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35" name="Freeform 35"/>
          <p:cNvSpPr>
            <a:spLocks/>
          </p:cNvSpPr>
          <p:nvPr userDrawn="1"/>
        </p:nvSpPr>
        <p:spPr bwMode="auto">
          <a:xfrm>
            <a:off x="1579564" y="2631978"/>
            <a:ext cx="314325" cy="388144"/>
          </a:xfrm>
          <a:custGeom>
            <a:avLst/>
            <a:gdLst>
              <a:gd name="T0" fmla="*/ 2147483647 w 198"/>
              <a:gd name="T1" fmla="*/ 2147483647 h 326"/>
              <a:gd name="T2" fmla="*/ 2147483647 w 198"/>
              <a:gd name="T3" fmla="*/ 2147483647 h 326"/>
              <a:gd name="T4" fmla="*/ 2147483647 w 198"/>
              <a:gd name="T5" fmla="*/ 2147483647 h 326"/>
              <a:gd name="T6" fmla="*/ 2147483647 w 198"/>
              <a:gd name="T7" fmla="*/ 2147483647 h 326"/>
              <a:gd name="T8" fmla="*/ 2147483647 w 198"/>
              <a:gd name="T9" fmla="*/ 2147483647 h 326"/>
              <a:gd name="T10" fmla="*/ 2147483647 w 198"/>
              <a:gd name="T11" fmla="*/ 2147483647 h 326"/>
              <a:gd name="T12" fmla="*/ 2147483647 w 198"/>
              <a:gd name="T13" fmla="*/ 2147483647 h 326"/>
              <a:gd name="T14" fmla="*/ 2147483647 w 198"/>
              <a:gd name="T15" fmla="*/ 2147483647 h 326"/>
              <a:gd name="T16" fmla="*/ 2147483647 w 198"/>
              <a:gd name="T17" fmla="*/ 2147483647 h 326"/>
              <a:gd name="T18" fmla="*/ 2147483647 w 198"/>
              <a:gd name="T19" fmla="*/ 2147483647 h 326"/>
              <a:gd name="T20" fmla="*/ 2147483647 w 198"/>
              <a:gd name="T21" fmla="*/ 2147483647 h 326"/>
              <a:gd name="T22" fmla="*/ 2147483647 w 198"/>
              <a:gd name="T23" fmla="*/ 2147483647 h 326"/>
              <a:gd name="T24" fmla="*/ 2147483647 w 198"/>
              <a:gd name="T25" fmla="*/ 2147483647 h 326"/>
              <a:gd name="T26" fmla="*/ 2147483647 w 198"/>
              <a:gd name="T27" fmla="*/ 2147483647 h 326"/>
              <a:gd name="T28" fmla="*/ 2147483647 w 198"/>
              <a:gd name="T29" fmla="*/ 2147483647 h 326"/>
              <a:gd name="T30" fmla="*/ 2147483647 w 198"/>
              <a:gd name="T31" fmla="*/ 2147483647 h 326"/>
              <a:gd name="T32" fmla="*/ 2147483647 w 198"/>
              <a:gd name="T33" fmla="*/ 2147483647 h 326"/>
              <a:gd name="T34" fmla="*/ 2147483647 w 198"/>
              <a:gd name="T35" fmla="*/ 2147483647 h 326"/>
              <a:gd name="T36" fmla="*/ 2147483647 w 198"/>
              <a:gd name="T37" fmla="*/ 2147483647 h 326"/>
              <a:gd name="T38" fmla="*/ 2147483647 w 198"/>
              <a:gd name="T39" fmla="*/ 2147483647 h 326"/>
              <a:gd name="T40" fmla="*/ 2147483647 w 198"/>
              <a:gd name="T41" fmla="*/ 2147483647 h 326"/>
              <a:gd name="T42" fmla="*/ 2147483647 w 198"/>
              <a:gd name="T43" fmla="*/ 2147483647 h 326"/>
              <a:gd name="T44" fmla="*/ 2147483647 w 198"/>
              <a:gd name="T45" fmla="*/ 2147483647 h 326"/>
              <a:gd name="T46" fmla="*/ 2147483647 w 198"/>
              <a:gd name="T47" fmla="*/ 2147483647 h 326"/>
              <a:gd name="T48" fmla="*/ 2147483647 w 198"/>
              <a:gd name="T49" fmla="*/ 2147483647 h 326"/>
              <a:gd name="T50" fmla="*/ 2147483647 w 198"/>
              <a:gd name="T51" fmla="*/ 2147483647 h 326"/>
              <a:gd name="T52" fmla="*/ 2147483647 w 198"/>
              <a:gd name="T53" fmla="*/ 2147483647 h 326"/>
              <a:gd name="T54" fmla="*/ 2147483647 w 198"/>
              <a:gd name="T55" fmla="*/ 2147483647 h 326"/>
              <a:gd name="T56" fmla="*/ 2147483647 w 198"/>
              <a:gd name="T57" fmla="*/ 2147483647 h 326"/>
              <a:gd name="T58" fmla="*/ 2147483647 w 198"/>
              <a:gd name="T59" fmla="*/ 2147483647 h 326"/>
              <a:gd name="T60" fmla="*/ 2147483647 w 198"/>
              <a:gd name="T61" fmla="*/ 2147483647 h 326"/>
              <a:gd name="T62" fmla="*/ 2147483647 w 198"/>
              <a:gd name="T63" fmla="*/ 2147483647 h 326"/>
              <a:gd name="T64" fmla="*/ 2147483647 w 198"/>
              <a:gd name="T65" fmla="*/ 2147483647 h 326"/>
              <a:gd name="T66" fmla="*/ 2147483647 w 198"/>
              <a:gd name="T67" fmla="*/ 2147483647 h 326"/>
              <a:gd name="T68" fmla="*/ 2147483647 w 198"/>
              <a:gd name="T69" fmla="*/ 2147483647 h 326"/>
              <a:gd name="T70" fmla="*/ 2147483647 w 198"/>
              <a:gd name="T71" fmla="*/ 2147483647 h 326"/>
              <a:gd name="T72" fmla="*/ 2147483647 w 198"/>
              <a:gd name="T73" fmla="*/ 2147483647 h 326"/>
              <a:gd name="T74" fmla="*/ 2147483647 w 198"/>
              <a:gd name="T75" fmla="*/ 2147483647 h 326"/>
              <a:gd name="T76" fmla="*/ 2147483647 w 198"/>
              <a:gd name="T77" fmla="*/ 2147483647 h 326"/>
              <a:gd name="T78" fmla="*/ 2147483647 w 198"/>
              <a:gd name="T79" fmla="*/ 2147483647 h 326"/>
              <a:gd name="T80" fmla="*/ 2147483647 w 198"/>
              <a:gd name="T81" fmla="*/ 2147483647 h 326"/>
              <a:gd name="T82" fmla="*/ 2147483647 w 198"/>
              <a:gd name="T83" fmla="*/ 2147483647 h 326"/>
              <a:gd name="T84" fmla="*/ 2147483647 w 198"/>
              <a:gd name="T85" fmla="*/ 2147483647 h 326"/>
              <a:gd name="T86" fmla="*/ 2147483647 w 198"/>
              <a:gd name="T87" fmla="*/ 2147483647 h 326"/>
              <a:gd name="T88" fmla="*/ 2147483647 w 198"/>
              <a:gd name="T89" fmla="*/ 2147483647 h 326"/>
              <a:gd name="T90" fmla="*/ 0 w 198"/>
              <a:gd name="T91" fmla="*/ 2147483647 h 3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326"/>
              <a:gd name="T140" fmla="*/ 198 w 198"/>
              <a:gd name="T141" fmla="*/ 326 h 3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326">
                <a:moveTo>
                  <a:pt x="2" y="220"/>
                </a:moveTo>
                <a:lnTo>
                  <a:pt x="2" y="208"/>
                </a:lnTo>
                <a:lnTo>
                  <a:pt x="6" y="198"/>
                </a:lnTo>
                <a:lnTo>
                  <a:pt x="10" y="192"/>
                </a:lnTo>
                <a:lnTo>
                  <a:pt x="20" y="190"/>
                </a:lnTo>
                <a:lnTo>
                  <a:pt x="20" y="184"/>
                </a:lnTo>
                <a:lnTo>
                  <a:pt x="24" y="178"/>
                </a:lnTo>
                <a:lnTo>
                  <a:pt x="28" y="174"/>
                </a:lnTo>
                <a:lnTo>
                  <a:pt x="30" y="170"/>
                </a:lnTo>
                <a:lnTo>
                  <a:pt x="28" y="152"/>
                </a:lnTo>
                <a:lnTo>
                  <a:pt x="26" y="134"/>
                </a:lnTo>
                <a:lnTo>
                  <a:pt x="28" y="128"/>
                </a:lnTo>
                <a:lnTo>
                  <a:pt x="30" y="122"/>
                </a:lnTo>
                <a:lnTo>
                  <a:pt x="28" y="114"/>
                </a:lnTo>
                <a:lnTo>
                  <a:pt x="24" y="108"/>
                </a:lnTo>
                <a:lnTo>
                  <a:pt x="20" y="104"/>
                </a:lnTo>
                <a:lnTo>
                  <a:pt x="20" y="98"/>
                </a:lnTo>
                <a:lnTo>
                  <a:pt x="20" y="94"/>
                </a:lnTo>
                <a:lnTo>
                  <a:pt x="24" y="92"/>
                </a:lnTo>
                <a:lnTo>
                  <a:pt x="32" y="88"/>
                </a:lnTo>
                <a:lnTo>
                  <a:pt x="28" y="82"/>
                </a:lnTo>
                <a:lnTo>
                  <a:pt x="26" y="76"/>
                </a:lnTo>
                <a:lnTo>
                  <a:pt x="28" y="76"/>
                </a:lnTo>
                <a:lnTo>
                  <a:pt x="34" y="78"/>
                </a:lnTo>
                <a:lnTo>
                  <a:pt x="44" y="80"/>
                </a:lnTo>
                <a:lnTo>
                  <a:pt x="46" y="68"/>
                </a:lnTo>
                <a:lnTo>
                  <a:pt x="50" y="66"/>
                </a:lnTo>
                <a:lnTo>
                  <a:pt x="52" y="62"/>
                </a:lnTo>
                <a:lnTo>
                  <a:pt x="56" y="62"/>
                </a:lnTo>
                <a:lnTo>
                  <a:pt x="60" y="58"/>
                </a:lnTo>
                <a:lnTo>
                  <a:pt x="62" y="52"/>
                </a:lnTo>
                <a:lnTo>
                  <a:pt x="64" y="46"/>
                </a:lnTo>
                <a:lnTo>
                  <a:pt x="66" y="36"/>
                </a:lnTo>
                <a:lnTo>
                  <a:pt x="68" y="32"/>
                </a:lnTo>
                <a:lnTo>
                  <a:pt x="72" y="28"/>
                </a:lnTo>
                <a:lnTo>
                  <a:pt x="78" y="26"/>
                </a:lnTo>
                <a:lnTo>
                  <a:pt x="86" y="26"/>
                </a:lnTo>
                <a:lnTo>
                  <a:pt x="88" y="22"/>
                </a:lnTo>
                <a:lnTo>
                  <a:pt x="92" y="20"/>
                </a:lnTo>
                <a:lnTo>
                  <a:pt x="106" y="16"/>
                </a:lnTo>
                <a:lnTo>
                  <a:pt x="118" y="10"/>
                </a:lnTo>
                <a:lnTo>
                  <a:pt x="128" y="4"/>
                </a:lnTo>
                <a:lnTo>
                  <a:pt x="134" y="2"/>
                </a:lnTo>
                <a:lnTo>
                  <a:pt x="138" y="0"/>
                </a:lnTo>
                <a:lnTo>
                  <a:pt x="138" y="8"/>
                </a:lnTo>
                <a:lnTo>
                  <a:pt x="134" y="12"/>
                </a:lnTo>
                <a:lnTo>
                  <a:pt x="130" y="16"/>
                </a:lnTo>
                <a:lnTo>
                  <a:pt x="128" y="20"/>
                </a:lnTo>
                <a:lnTo>
                  <a:pt x="118" y="30"/>
                </a:lnTo>
                <a:lnTo>
                  <a:pt x="106" y="44"/>
                </a:lnTo>
                <a:lnTo>
                  <a:pt x="102" y="52"/>
                </a:lnTo>
                <a:lnTo>
                  <a:pt x="100" y="60"/>
                </a:lnTo>
                <a:lnTo>
                  <a:pt x="102" y="66"/>
                </a:lnTo>
                <a:lnTo>
                  <a:pt x="106" y="68"/>
                </a:lnTo>
                <a:lnTo>
                  <a:pt x="108" y="74"/>
                </a:lnTo>
                <a:lnTo>
                  <a:pt x="110" y="78"/>
                </a:lnTo>
                <a:lnTo>
                  <a:pt x="114" y="82"/>
                </a:lnTo>
                <a:lnTo>
                  <a:pt x="116" y="88"/>
                </a:lnTo>
                <a:lnTo>
                  <a:pt x="112" y="94"/>
                </a:lnTo>
                <a:lnTo>
                  <a:pt x="110" y="98"/>
                </a:lnTo>
                <a:lnTo>
                  <a:pt x="112" y="102"/>
                </a:lnTo>
                <a:lnTo>
                  <a:pt x="116" y="106"/>
                </a:lnTo>
                <a:lnTo>
                  <a:pt x="120" y="108"/>
                </a:lnTo>
                <a:lnTo>
                  <a:pt x="126" y="110"/>
                </a:lnTo>
                <a:lnTo>
                  <a:pt x="140" y="112"/>
                </a:lnTo>
                <a:lnTo>
                  <a:pt x="152" y="114"/>
                </a:lnTo>
                <a:lnTo>
                  <a:pt x="154" y="120"/>
                </a:lnTo>
                <a:lnTo>
                  <a:pt x="158" y="124"/>
                </a:lnTo>
                <a:lnTo>
                  <a:pt x="164" y="128"/>
                </a:lnTo>
                <a:lnTo>
                  <a:pt x="170" y="128"/>
                </a:lnTo>
                <a:lnTo>
                  <a:pt x="178" y="128"/>
                </a:lnTo>
                <a:lnTo>
                  <a:pt x="184" y="126"/>
                </a:lnTo>
                <a:lnTo>
                  <a:pt x="190" y="124"/>
                </a:lnTo>
                <a:lnTo>
                  <a:pt x="198" y="124"/>
                </a:lnTo>
                <a:lnTo>
                  <a:pt x="190" y="142"/>
                </a:lnTo>
                <a:lnTo>
                  <a:pt x="188" y="152"/>
                </a:lnTo>
                <a:lnTo>
                  <a:pt x="186" y="160"/>
                </a:lnTo>
                <a:lnTo>
                  <a:pt x="188" y="166"/>
                </a:lnTo>
                <a:lnTo>
                  <a:pt x="192" y="170"/>
                </a:lnTo>
                <a:lnTo>
                  <a:pt x="194" y="174"/>
                </a:lnTo>
                <a:lnTo>
                  <a:pt x="196" y="180"/>
                </a:lnTo>
                <a:lnTo>
                  <a:pt x="196" y="182"/>
                </a:lnTo>
                <a:lnTo>
                  <a:pt x="194" y="186"/>
                </a:lnTo>
                <a:lnTo>
                  <a:pt x="192" y="188"/>
                </a:lnTo>
                <a:lnTo>
                  <a:pt x="192" y="192"/>
                </a:lnTo>
                <a:lnTo>
                  <a:pt x="194" y="196"/>
                </a:lnTo>
                <a:lnTo>
                  <a:pt x="198" y="204"/>
                </a:lnTo>
                <a:lnTo>
                  <a:pt x="184" y="212"/>
                </a:lnTo>
                <a:lnTo>
                  <a:pt x="172" y="214"/>
                </a:lnTo>
                <a:lnTo>
                  <a:pt x="160" y="216"/>
                </a:lnTo>
                <a:lnTo>
                  <a:pt x="152" y="220"/>
                </a:lnTo>
                <a:lnTo>
                  <a:pt x="156" y="220"/>
                </a:lnTo>
                <a:lnTo>
                  <a:pt x="158" y="222"/>
                </a:lnTo>
                <a:lnTo>
                  <a:pt x="160" y="226"/>
                </a:lnTo>
                <a:lnTo>
                  <a:pt x="164" y="228"/>
                </a:lnTo>
                <a:lnTo>
                  <a:pt x="164" y="236"/>
                </a:lnTo>
                <a:lnTo>
                  <a:pt x="158" y="236"/>
                </a:lnTo>
                <a:lnTo>
                  <a:pt x="154" y="238"/>
                </a:lnTo>
                <a:lnTo>
                  <a:pt x="150" y="242"/>
                </a:lnTo>
                <a:lnTo>
                  <a:pt x="148" y="246"/>
                </a:lnTo>
                <a:lnTo>
                  <a:pt x="150" y="252"/>
                </a:lnTo>
                <a:lnTo>
                  <a:pt x="154" y="258"/>
                </a:lnTo>
                <a:lnTo>
                  <a:pt x="158" y="264"/>
                </a:lnTo>
                <a:lnTo>
                  <a:pt x="160" y="270"/>
                </a:lnTo>
                <a:lnTo>
                  <a:pt x="158" y="296"/>
                </a:lnTo>
                <a:lnTo>
                  <a:pt x="154" y="326"/>
                </a:lnTo>
                <a:lnTo>
                  <a:pt x="146" y="322"/>
                </a:lnTo>
                <a:lnTo>
                  <a:pt x="142" y="320"/>
                </a:lnTo>
                <a:lnTo>
                  <a:pt x="140" y="316"/>
                </a:lnTo>
                <a:lnTo>
                  <a:pt x="142" y="312"/>
                </a:lnTo>
                <a:lnTo>
                  <a:pt x="146" y="308"/>
                </a:lnTo>
                <a:lnTo>
                  <a:pt x="148" y="304"/>
                </a:lnTo>
                <a:lnTo>
                  <a:pt x="150" y="298"/>
                </a:lnTo>
                <a:lnTo>
                  <a:pt x="144" y="294"/>
                </a:lnTo>
                <a:lnTo>
                  <a:pt x="136" y="292"/>
                </a:lnTo>
                <a:lnTo>
                  <a:pt x="132" y="294"/>
                </a:lnTo>
                <a:lnTo>
                  <a:pt x="132" y="298"/>
                </a:lnTo>
                <a:lnTo>
                  <a:pt x="128" y="294"/>
                </a:lnTo>
                <a:lnTo>
                  <a:pt x="124" y="292"/>
                </a:lnTo>
                <a:lnTo>
                  <a:pt x="122" y="292"/>
                </a:lnTo>
                <a:lnTo>
                  <a:pt x="118" y="294"/>
                </a:lnTo>
                <a:lnTo>
                  <a:pt x="116" y="296"/>
                </a:lnTo>
                <a:lnTo>
                  <a:pt x="114" y="296"/>
                </a:lnTo>
                <a:lnTo>
                  <a:pt x="98" y="296"/>
                </a:lnTo>
                <a:lnTo>
                  <a:pt x="96" y="288"/>
                </a:lnTo>
                <a:lnTo>
                  <a:pt x="92" y="280"/>
                </a:lnTo>
                <a:lnTo>
                  <a:pt x="88" y="274"/>
                </a:lnTo>
                <a:lnTo>
                  <a:pt x="82" y="266"/>
                </a:lnTo>
                <a:lnTo>
                  <a:pt x="74" y="260"/>
                </a:lnTo>
                <a:lnTo>
                  <a:pt x="68" y="256"/>
                </a:lnTo>
                <a:lnTo>
                  <a:pt x="62" y="252"/>
                </a:lnTo>
                <a:lnTo>
                  <a:pt x="56" y="252"/>
                </a:lnTo>
                <a:lnTo>
                  <a:pt x="54" y="248"/>
                </a:lnTo>
                <a:lnTo>
                  <a:pt x="56" y="246"/>
                </a:lnTo>
                <a:lnTo>
                  <a:pt x="40" y="242"/>
                </a:lnTo>
                <a:lnTo>
                  <a:pt x="24" y="236"/>
                </a:lnTo>
                <a:lnTo>
                  <a:pt x="10" y="228"/>
                </a:lnTo>
                <a:lnTo>
                  <a:pt x="0" y="220"/>
                </a:lnTo>
                <a:lnTo>
                  <a:pt x="2" y="22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36" name="Freeform 36"/>
          <p:cNvSpPr>
            <a:spLocks/>
          </p:cNvSpPr>
          <p:nvPr userDrawn="1"/>
        </p:nvSpPr>
        <p:spPr bwMode="auto">
          <a:xfrm>
            <a:off x="1522414" y="2893914"/>
            <a:ext cx="149225" cy="147638"/>
          </a:xfrm>
          <a:custGeom>
            <a:avLst/>
            <a:gdLst>
              <a:gd name="T0" fmla="*/ 2147483647 w 94"/>
              <a:gd name="T1" fmla="*/ 2147483647 h 124"/>
              <a:gd name="T2" fmla="*/ 2147483647 w 94"/>
              <a:gd name="T3" fmla="*/ 2147483647 h 124"/>
              <a:gd name="T4" fmla="*/ 2147483647 w 94"/>
              <a:gd name="T5" fmla="*/ 2147483647 h 124"/>
              <a:gd name="T6" fmla="*/ 2147483647 w 94"/>
              <a:gd name="T7" fmla="*/ 2147483647 h 124"/>
              <a:gd name="T8" fmla="*/ 2147483647 w 94"/>
              <a:gd name="T9" fmla="*/ 2147483647 h 124"/>
              <a:gd name="T10" fmla="*/ 2147483647 w 94"/>
              <a:gd name="T11" fmla="*/ 2147483647 h 124"/>
              <a:gd name="T12" fmla="*/ 2147483647 w 94"/>
              <a:gd name="T13" fmla="*/ 2147483647 h 124"/>
              <a:gd name="T14" fmla="*/ 2147483647 w 94"/>
              <a:gd name="T15" fmla="*/ 2147483647 h 124"/>
              <a:gd name="T16" fmla="*/ 2147483647 w 94"/>
              <a:gd name="T17" fmla="*/ 2147483647 h 124"/>
              <a:gd name="T18" fmla="*/ 2147483647 w 94"/>
              <a:gd name="T19" fmla="*/ 2147483647 h 124"/>
              <a:gd name="T20" fmla="*/ 2147483647 w 94"/>
              <a:gd name="T21" fmla="*/ 2147483647 h 124"/>
              <a:gd name="T22" fmla="*/ 2147483647 w 94"/>
              <a:gd name="T23" fmla="*/ 2147483647 h 124"/>
              <a:gd name="T24" fmla="*/ 2147483647 w 94"/>
              <a:gd name="T25" fmla="*/ 2147483647 h 124"/>
              <a:gd name="T26" fmla="*/ 2147483647 w 94"/>
              <a:gd name="T27" fmla="*/ 2147483647 h 124"/>
              <a:gd name="T28" fmla="*/ 2147483647 w 94"/>
              <a:gd name="T29" fmla="*/ 2147483647 h 124"/>
              <a:gd name="T30" fmla="*/ 2147483647 w 94"/>
              <a:gd name="T31" fmla="*/ 2147483647 h 124"/>
              <a:gd name="T32" fmla="*/ 2147483647 w 94"/>
              <a:gd name="T33" fmla="*/ 2147483647 h 124"/>
              <a:gd name="T34" fmla="*/ 2147483647 w 94"/>
              <a:gd name="T35" fmla="*/ 2147483647 h 124"/>
              <a:gd name="T36" fmla="*/ 2147483647 w 94"/>
              <a:gd name="T37" fmla="*/ 2147483647 h 124"/>
              <a:gd name="T38" fmla="*/ 2147483647 w 94"/>
              <a:gd name="T39" fmla="*/ 2147483647 h 124"/>
              <a:gd name="T40" fmla="*/ 2147483647 w 94"/>
              <a:gd name="T41" fmla="*/ 2147483647 h 124"/>
              <a:gd name="T42" fmla="*/ 2147483647 w 94"/>
              <a:gd name="T43" fmla="*/ 2147483647 h 124"/>
              <a:gd name="T44" fmla="*/ 2147483647 w 94"/>
              <a:gd name="T45" fmla="*/ 2147483647 h 124"/>
              <a:gd name="T46" fmla="*/ 2147483647 w 94"/>
              <a:gd name="T47" fmla="*/ 2147483647 h 124"/>
              <a:gd name="T48" fmla="*/ 2147483647 w 94"/>
              <a:gd name="T49" fmla="*/ 2147483647 h 124"/>
              <a:gd name="T50" fmla="*/ 2147483647 w 94"/>
              <a:gd name="T51" fmla="*/ 2147483647 h 124"/>
              <a:gd name="T52" fmla="*/ 2147483647 w 94"/>
              <a:gd name="T53" fmla="*/ 0 h 124"/>
              <a:gd name="T54" fmla="*/ 2147483647 w 94"/>
              <a:gd name="T55" fmla="*/ 0 h 124"/>
              <a:gd name="T56" fmla="*/ 2147483647 w 94"/>
              <a:gd name="T57" fmla="*/ 0 h 124"/>
              <a:gd name="T58" fmla="*/ 2147483647 w 94"/>
              <a:gd name="T59" fmla="*/ 2147483647 h 124"/>
              <a:gd name="T60" fmla="*/ 2147483647 w 94"/>
              <a:gd name="T61" fmla="*/ 2147483647 h 124"/>
              <a:gd name="T62" fmla="*/ 2147483647 w 94"/>
              <a:gd name="T63" fmla="*/ 2147483647 h 124"/>
              <a:gd name="T64" fmla="*/ 2147483647 w 94"/>
              <a:gd name="T65" fmla="*/ 2147483647 h 124"/>
              <a:gd name="T66" fmla="*/ 2147483647 w 94"/>
              <a:gd name="T67" fmla="*/ 2147483647 h 124"/>
              <a:gd name="T68" fmla="*/ 2147483647 w 94"/>
              <a:gd name="T69" fmla="*/ 2147483647 h 124"/>
              <a:gd name="T70" fmla="*/ 0 w 94"/>
              <a:gd name="T71" fmla="*/ 2147483647 h 124"/>
              <a:gd name="T72" fmla="*/ 2147483647 w 94"/>
              <a:gd name="T73" fmla="*/ 2147483647 h 124"/>
              <a:gd name="T74" fmla="*/ 2147483647 w 94"/>
              <a:gd name="T75" fmla="*/ 2147483647 h 124"/>
              <a:gd name="T76" fmla="*/ 2147483647 w 94"/>
              <a:gd name="T77" fmla="*/ 2147483647 h 124"/>
              <a:gd name="T78" fmla="*/ 2147483647 w 94"/>
              <a:gd name="T79" fmla="*/ 2147483647 h 124"/>
              <a:gd name="T80" fmla="*/ 2147483647 w 94"/>
              <a:gd name="T81" fmla="*/ 2147483647 h 124"/>
              <a:gd name="T82" fmla="*/ 2147483647 w 94"/>
              <a:gd name="T83" fmla="*/ 2147483647 h 124"/>
              <a:gd name="T84" fmla="*/ 2147483647 w 94"/>
              <a:gd name="T85" fmla="*/ 2147483647 h 124"/>
              <a:gd name="T86" fmla="*/ 2147483647 w 94"/>
              <a:gd name="T87" fmla="*/ 2147483647 h 124"/>
              <a:gd name="T88" fmla="*/ 2147483647 w 94"/>
              <a:gd name="T89" fmla="*/ 2147483647 h 124"/>
              <a:gd name="T90" fmla="*/ 2147483647 w 94"/>
              <a:gd name="T91" fmla="*/ 2147483647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
              <a:gd name="T139" fmla="*/ 0 h 124"/>
              <a:gd name="T140" fmla="*/ 94 w 94"/>
              <a:gd name="T141" fmla="*/ 124 h 1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 h="124">
                <a:moveTo>
                  <a:pt x="12" y="88"/>
                </a:moveTo>
                <a:lnTo>
                  <a:pt x="10" y="94"/>
                </a:lnTo>
                <a:lnTo>
                  <a:pt x="12" y="96"/>
                </a:lnTo>
                <a:lnTo>
                  <a:pt x="12" y="102"/>
                </a:lnTo>
                <a:lnTo>
                  <a:pt x="10" y="106"/>
                </a:lnTo>
                <a:lnTo>
                  <a:pt x="8" y="110"/>
                </a:lnTo>
                <a:lnTo>
                  <a:pt x="20" y="118"/>
                </a:lnTo>
                <a:lnTo>
                  <a:pt x="32" y="124"/>
                </a:lnTo>
                <a:lnTo>
                  <a:pt x="36" y="122"/>
                </a:lnTo>
                <a:lnTo>
                  <a:pt x="38" y="118"/>
                </a:lnTo>
                <a:lnTo>
                  <a:pt x="44" y="106"/>
                </a:lnTo>
                <a:lnTo>
                  <a:pt x="50" y="92"/>
                </a:lnTo>
                <a:lnTo>
                  <a:pt x="54" y="88"/>
                </a:lnTo>
                <a:lnTo>
                  <a:pt x="60" y="84"/>
                </a:lnTo>
                <a:lnTo>
                  <a:pt x="72" y="76"/>
                </a:lnTo>
                <a:lnTo>
                  <a:pt x="84" y="68"/>
                </a:lnTo>
                <a:lnTo>
                  <a:pt x="90" y="56"/>
                </a:lnTo>
                <a:lnTo>
                  <a:pt x="92" y="50"/>
                </a:lnTo>
                <a:lnTo>
                  <a:pt x="92" y="42"/>
                </a:lnTo>
                <a:lnTo>
                  <a:pt x="94" y="40"/>
                </a:lnTo>
                <a:lnTo>
                  <a:pt x="92" y="32"/>
                </a:lnTo>
                <a:lnTo>
                  <a:pt x="90" y="28"/>
                </a:lnTo>
                <a:lnTo>
                  <a:pt x="92" y="26"/>
                </a:lnTo>
                <a:lnTo>
                  <a:pt x="76" y="22"/>
                </a:lnTo>
                <a:lnTo>
                  <a:pt x="60" y="16"/>
                </a:lnTo>
                <a:lnTo>
                  <a:pt x="46" y="8"/>
                </a:lnTo>
                <a:lnTo>
                  <a:pt x="36" y="0"/>
                </a:lnTo>
                <a:lnTo>
                  <a:pt x="30" y="0"/>
                </a:lnTo>
                <a:lnTo>
                  <a:pt x="22" y="0"/>
                </a:lnTo>
                <a:lnTo>
                  <a:pt x="16" y="4"/>
                </a:lnTo>
                <a:lnTo>
                  <a:pt x="14" y="8"/>
                </a:lnTo>
                <a:lnTo>
                  <a:pt x="14" y="12"/>
                </a:lnTo>
                <a:lnTo>
                  <a:pt x="12" y="24"/>
                </a:lnTo>
                <a:lnTo>
                  <a:pt x="6" y="40"/>
                </a:lnTo>
                <a:lnTo>
                  <a:pt x="2" y="54"/>
                </a:lnTo>
                <a:lnTo>
                  <a:pt x="0" y="66"/>
                </a:lnTo>
                <a:lnTo>
                  <a:pt x="4" y="72"/>
                </a:lnTo>
                <a:lnTo>
                  <a:pt x="6" y="74"/>
                </a:lnTo>
                <a:lnTo>
                  <a:pt x="10" y="74"/>
                </a:lnTo>
                <a:lnTo>
                  <a:pt x="16" y="72"/>
                </a:lnTo>
                <a:lnTo>
                  <a:pt x="20" y="68"/>
                </a:lnTo>
                <a:lnTo>
                  <a:pt x="20" y="76"/>
                </a:lnTo>
                <a:lnTo>
                  <a:pt x="20" y="82"/>
                </a:lnTo>
                <a:lnTo>
                  <a:pt x="14" y="88"/>
                </a:lnTo>
                <a:lnTo>
                  <a:pt x="8" y="90"/>
                </a:lnTo>
                <a:lnTo>
                  <a:pt x="12" y="8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37" name="Freeform 37"/>
          <p:cNvSpPr>
            <a:spLocks/>
          </p:cNvSpPr>
          <p:nvPr userDrawn="1"/>
        </p:nvSpPr>
        <p:spPr bwMode="auto">
          <a:xfrm>
            <a:off x="1516063" y="2932015"/>
            <a:ext cx="355600" cy="426244"/>
          </a:xfrm>
          <a:custGeom>
            <a:avLst/>
            <a:gdLst>
              <a:gd name="T0" fmla="*/ 2147483647 w 224"/>
              <a:gd name="T1" fmla="*/ 2147483647 h 358"/>
              <a:gd name="T2" fmla="*/ 2147483647 w 224"/>
              <a:gd name="T3" fmla="*/ 2147483647 h 358"/>
              <a:gd name="T4" fmla="*/ 2147483647 w 224"/>
              <a:gd name="T5" fmla="*/ 2147483647 h 358"/>
              <a:gd name="T6" fmla="*/ 2147483647 w 224"/>
              <a:gd name="T7" fmla="*/ 2147483647 h 358"/>
              <a:gd name="T8" fmla="*/ 2147483647 w 224"/>
              <a:gd name="T9" fmla="*/ 2147483647 h 358"/>
              <a:gd name="T10" fmla="*/ 2147483647 w 224"/>
              <a:gd name="T11" fmla="*/ 2147483647 h 358"/>
              <a:gd name="T12" fmla="*/ 2147483647 w 224"/>
              <a:gd name="T13" fmla="*/ 2147483647 h 358"/>
              <a:gd name="T14" fmla="*/ 2147483647 w 224"/>
              <a:gd name="T15" fmla="*/ 2147483647 h 358"/>
              <a:gd name="T16" fmla="*/ 0 w 224"/>
              <a:gd name="T17" fmla="*/ 2147483647 h 358"/>
              <a:gd name="T18" fmla="*/ 2147483647 w 224"/>
              <a:gd name="T19" fmla="*/ 2147483647 h 358"/>
              <a:gd name="T20" fmla="*/ 2147483647 w 224"/>
              <a:gd name="T21" fmla="*/ 2147483647 h 358"/>
              <a:gd name="T22" fmla="*/ 2147483647 w 224"/>
              <a:gd name="T23" fmla="*/ 2147483647 h 358"/>
              <a:gd name="T24" fmla="*/ 2147483647 w 224"/>
              <a:gd name="T25" fmla="*/ 2147483647 h 358"/>
              <a:gd name="T26" fmla="*/ 2147483647 w 224"/>
              <a:gd name="T27" fmla="*/ 2147483647 h 358"/>
              <a:gd name="T28" fmla="*/ 2147483647 w 224"/>
              <a:gd name="T29" fmla="*/ 2147483647 h 358"/>
              <a:gd name="T30" fmla="*/ 2147483647 w 224"/>
              <a:gd name="T31" fmla="*/ 2147483647 h 358"/>
              <a:gd name="T32" fmla="*/ 2147483647 w 224"/>
              <a:gd name="T33" fmla="*/ 0 h 358"/>
              <a:gd name="T34" fmla="*/ 2147483647 w 224"/>
              <a:gd name="T35" fmla="*/ 2147483647 h 358"/>
              <a:gd name="T36" fmla="*/ 2147483647 w 224"/>
              <a:gd name="T37" fmla="*/ 2147483647 h 358"/>
              <a:gd name="T38" fmla="*/ 2147483647 w 224"/>
              <a:gd name="T39" fmla="*/ 2147483647 h 358"/>
              <a:gd name="T40" fmla="*/ 2147483647 w 224"/>
              <a:gd name="T41" fmla="*/ 2147483647 h 358"/>
              <a:gd name="T42" fmla="*/ 2147483647 w 224"/>
              <a:gd name="T43" fmla="*/ 2147483647 h 358"/>
              <a:gd name="T44" fmla="*/ 2147483647 w 224"/>
              <a:gd name="T45" fmla="*/ 2147483647 h 358"/>
              <a:gd name="T46" fmla="*/ 2147483647 w 224"/>
              <a:gd name="T47" fmla="*/ 2147483647 h 358"/>
              <a:gd name="T48" fmla="*/ 2147483647 w 224"/>
              <a:gd name="T49" fmla="*/ 2147483647 h 358"/>
              <a:gd name="T50" fmla="*/ 2147483647 w 224"/>
              <a:gd name="T51" fmla="*/ 2147483647 h 358"/>
              <a:gd name="T52" fmla="*/ 2147483647 w 224"/>
              <a:gd name="T53" fmla="*/ 2147483647 h 358"/>
              <a:gd name="T54" fmla="*/ 2147483647 w 224"/>
              <a:gd name="T55" fmla="*/ 2147483647 h 358"/>
              <a:gd name="T56" fmla="*/ 2147483647 w 224"/>
              <a:gd name="T57" fmla="*/ 2147483647 h 358"/>
              <a:gd name="T58" fmla="*/ 2147483647 w 224"/>
              <a:gd name="T59" fmla="*/ 2147483647 h 358"/>
              <a:gd name="T60" fmla="*/ 2147483647 w 224"/>
              <a:gd name="T61" fmla="*/ 2147483647 h 358"/>
              <a:gd name="T62" fmla="*/ 2147483647 w 224"/>
              <a:gd name="T63" fmla="*/ 2147483647 h 358"/>
              <a:gd name="T64" fmla="*/ 2147483647 w 224"/>
              <a:gd name="T65" fmla="*/ 2147483647 h 358"/>
              <a:gd name="T66" fmla="*/ 2147483647 w 224"/>
              <a:gd name="T67" fmla="*/ 2147483647 h 358"/>
              <a:gd name="T68" fmla="*/ 2147483647 w 224"/>
              <a:gd name="T69" fmla="*/ 2147483647 h 358"/>
              <a:gd name="T70" fmla="*/ 2147483647 w 224"/>
              <a:gd name="T71" fmla="*/ 2147483647 h 358"/>
              <a:gd name="T72" fmla="*/ 2147483647 w 224"/>
              <a:gd name="T73" fmla="*/ 2147483647 h 358"/>
              <a:gd name="T74" fmla="*/ 2147483647 w 224"/>
              <a:gd name="T75" fmla="*/ 2147483647 h 358"/>
              <a:gd name="T76" fmla="*/ 2147483647 w 224"/>
              <a:gd name="T77" fmla="*/ 2147483647 h 358"/>
              <a:gd name="T78" fmla="*/ 2147483647 w 224"/>
              <a:gd name="T79" fmla="*/ 2147483647 h 358"/>
              <a:gd name="T80" fmla="*/ 2147483647 w 224"/>
              <a:gd name="T81" fmla="*/ 2147483647 h 358"/>
              <a:gd name="T82" fmla="*/ 2147483647 w 224"/>
              <a:gd name="T83" fmla="*/ 2147483647 h 358"/>
              <a:gd name="T84" fmla="*/ 2147483647 w 224"/>
              <a:gd name="T85" fmla="*/ 2147483647 h 3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4"/>
              <a:gd name="T130" fmla="*/ 0 h 358"/>
              <a:gd name="T131" fmla="*/ 224 w 224"/>
              <a:gd name="T132" fmla="*/ 358 h 3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4" h="358">
                <a:moveTo>
                  <a:pt x="200" y="358"/>
                </a:moveTo>
                <a:lnTo>
                  <a:pt x="194" y="348"/>
                </a:lnTo>
                <a:lnTo>
                  <a:pt x="186" y="340"/>
                </a:lnTo>
                <a:lnTo>
                  <a:pt x="166" y="322"/>
                </a:lnTo>
                <a:lnTo>
                  <a:pt x="156" y="316"/>
                </a:lnTo>
                <a:lnTo>
                  <a:pt x="146" y="312"/>
                </a:lnTo>
                <a:lnTo>
                  <a:pt x="126" y="302"/>
                </a:lnTo>
                <a:lnTo>
                  <a:pt x="116" y="296"/>
                </a:lnTo>
                <a:lnTo>
                  <a:pt x="106" y="288"/>
                </a:lnTo>
                <a:lnTo>
                  <a:pt x="100" y="280"/>
                </a:lnTo>
                <a:lnTo>
                  <a:pt x="96" y="272"/>
                </a:lnTo>
                <a:lnTo>
                  <a:pt x="86" y="248"/>
                </a:lnTo>
                <a:lnTo>
                  <a:pt x="76" y="228"/>
                </a:lnTo>
                <a:lnTo>
                  <a:pt x="66" y="208"/>
                </a:lnTo>
                <a:lnTo>
                  <a:pt x="56" y="186"/>
                </a:lnTo>
                <a:lnTo>
                  <a:pt x="50" y="170"/>
                </a:lnTo>
                <a:lnTo>
                  <a:pt x="42" y="156"/>
                </a:lnTo>
                <a:lnTo>
                  <a:pt x="34" y="142"/>
                </a:lnTo>
                <a:lnTo>
                  <a:pt x="26" y="126"/>
                </a:lnTo>
                <a:lnTo>
                  <a:pt x="24" y="122"/>
                </a:lnTo>
                <a:lnTo>
                  <a:pt x="20" y="120"/>
                </a:lnTo>
                <a:lnTo>
                  <a:pt x="12" y="116"/>
                </a:lnTo>
                <a:lnTo>
                  <a:pt x="4" y="114"/>
                </a:lnTo>
                <a:lnTo>
                  <a:pt x="2" y="110"/>
                </a:lnTo>
                <a:lnTo>
                  <a:pt x="0" y="106"/>
                </a:lnTo>
                <a:lnTo>
                  <a:pt x="0" y="88"/>
                </a:lnTo>
                <a:lnTo>
                  <a:pt x="0" y="70"/>
                </a:lnTo>
                <a:lnTo>
                  <a:pt x="2" y="68"/>
                </a:lnTo>
                <a:lnTo>
                  <a:pt x="4" y="64"/>
                </a:lnTo>
                <a:lnTo>
                  <a:pt x="12" y="58"/>
                </a:lnTo>
                <a:lnTo>
                  <a:pt x="16" y="56"/>
                </a:lnTo>
                <a:lnTo>
                  <a:pt x="14" y="62"/>
                </a:lnTo>
                <a:lnTo>
                  <a:pt x="16" y="64"/>
                </a:lnTo>
                <a:lnTo>
                  <a:pt x="16" y="70"/>
                </a:lnTo>
                <a:lnTo>
                  <a:pt x="14" y="74"/>
                </a:lnTo>
                <a:lnTo>
                  <a:pt x="12" y="78"/>
                </a:lnTo>
                <a:lnTo>
                  <a:pt x="24" y="86"/>
                </a:lnTo>
                <a:lnTo>
                  <a:pt x="36" y="92"/>
                </a:lnTo>
                <a:lnTo>
                  <a:pt x="40" y="90"/>
                </a:lnTo>
                <a:lnTo>
                  <a:pt x="42" y="86"/>
                </a:lnTo>
                <a:lnTo>
                  <a:pt x="48" y="74"/>
                </a:lnTo>
                <a:lnTo>
                  <a:pt x="54" y="60"/>
                </a:lnTo>
                <a:lnTo>
                  <a:pt x="58" y="56"/>
                </a:lnTo>
                <a:lnTo>
                  <a:pt x="64" y="52"/>
                </a:lnTo>
                <a:lnTo>
                  <a:pt x="76" y="44"/>
                </a:lnTo>
                <a:lnTo>
                  <a:pt x="88" y="36"/>
                </a:lnTo>
                <a:lnTo>
                  <a:pt x="94" y="24"/>
                </a:lnTo>
                <a:lnTo>
                  <a:pt x="96" y="18"/>
                </a:lnTo>
                <a:lnTo>
                  <a:pt x="96" y="10"/>
                </a:lnTo>
                <a:lnTo>
                  <a:pt x="98" y="8"/>
                </a:lnTo>
                <a:lnTo>
                  <a:pt x="96" y="0"/>
                </a:lnTo>
                <a:lnTo>
                  <a:pt x="102" y="0"/>
                </a:lnTo>
                <a:lnTo>
                  <a:pt x="108" y="4"/>
                </a:lnTo>
                <a:lnTo>
                  <a:pt x="114" y="8"/>
                </a:lnTo>
                <a:lnTo>
                  <a:pt x="122" y="14"/>
                </a:lnTo>
                <a:lnTo>
                  <a:pt x="128" y="22"/>
                </a:lnTo>
                <a:lnTo>
                  <a:pt x="132" y="28"/>
                </a:lnTo>
                <a:lnTo>
                  <a:pt x="136" y="36"/>
                </a:lnTo>
                <a:lnTo>
                  <a:pt x="138" y="44"/>
                </a:lnTo>
                <a:lnTo>
                  <a:pt x="154" y="44"/>
                </a:lnTo>
                <a:lnTo>
                  <a:pt x="156" y="44"/>
                </a:lnTo>
                <a:lnTo>
                  <a:pt x="158" y="42"/>
                </a:lnTo>
                <a:lnTo>
                  <a:pt x="162" y="40"/>
                </a:lnTo>
                <a:lnTo>
                  <a:pt x="164" y="40"/>
                </a:lnTo>
                <a:lnTo>
                  <a:pt x="168" y="42"/>
                </a:lnTo>
                <a:lnTo>
                  <a:pt x="172" y="46"/>
                </a:lnTo>
                <a:lnTo>
                  <a:pt x="172" y="42"/>
                </a:lnTo>
                <a:lnTo>
                  <a:pt x="176" y="40"/>
                </a:lnTo>
                <a:lnTo>
                  <a:pt x="184" y="42"/>
                </a:lnTo>
                <a:lnTo>
                  <a:pt x="190" y="46"/>
                </a:lnTo>
                <a:lnTo>
                  <a:pt x="188" y="52"/>
                </a:lnTo>
                <a:lnTo>
                  <a:pt x="186" y="56"/>
                </a:lnTo>
                <a:lnTo>
                  <a:pt x="182" y="60"/>
                </a:lnTo>
                <a:lnTo>
                  <a:pt x="180" y="64"/>
                </a:lnTo>
                <a:lnTo>
                  <a:pt x="182" y="68"/>
                </a:lnTo>
                <a:lnTo>
                  <a:pt x="186" y="70"/>
                </a:lnTo>
                <a:lnTo>
                  <a:pt x="194" y="74"/>
                </a:lnTo>
                <a:lnTo>
                  <a:pt x="192" y="78"/>
                </a:lnTo>
                <a:lnTo>
                  <a:pt x="188" y="80"/>
                </a:lnTo>
                <a:lnTo>
                  <a:pt x="176" y="84"/>
                </a:lnTo>
                <a:lnTo>
                  <a:pt x="164" y="86"/>
                </a:lnTo>
                <a:lnTo>
                  <a:pt x="154" y="88"/>
                </a:lnTo>
                <a:lnTo>
                  <a:pt x="148" y="92"/>
                </a:lnTo>
                <a:lnTo>
                  <a:pt x="146" y="96"/>
                </a:lnTo>
                <a:lnTo>
                  <a:pt x="144" y="104"/>
                </a:lnTo>
                <a:lnTo>
                  <a:pt x="142" y="114"/>
                </a:lnTo>
                <a:lnTo>
                  <a:pt x="138" y="126"/>
                </a:lnTo>
                <a:lnTo>
                  <a:pt x="136" y="130"/>
                </a:lnTo>
                <a:lnTo>
                  <a:pt x="132" y="132"/>
                </a:lnTo>
                <a:lnTo>
                  <a:pt x="128" y="136"/>
                </a:lnTo>
                <a:lnTo>
                  <a:pt x="126" y="142"/>
                </a:lnTo>
                <a:lnTo>
                  <a:pt x="128" y="148"/>
                </a:lnTo>
                <a:lnTo>
                  <a:pt x="130" y="152"/>
                </a:lnTo>
                <a:lnTo>
                  <a:pt x="136" y="160"/>
                </a:lnTo>
                <a:lnTo>
                  <a:pt x="142" y="168"/>
                </a:lnTo>
                <a:lnTo>
                  <a:pt x="144" y="174"/>
                </a:lnTo>
                <a:lnTo>
                  <a:pt x="144" y="180"/>
                </a:lnTo>
                <a:lnTo>
                  <a:pt x="152" y="182"/>
                </a:lnTo>
                <a:lnTo>
                  <a:pt x="158" y="186"/>
                </a:lnTo>
                <a:lnTo>
                  <a:pt x="164" y="192"/>
                </a:lnTo>
                <a:lnTo>
                  <a:pt x="170" y="194"/>
                </a:lnTo>
                <a:lnTo>
                  <a:pt x="174" y="192"/>
                </a:lnTo>
                <a:lnTo>
                  <a:pt x="176" y="192"/>
                </a:lnTo>
                <a:lnTo>
                  <a:pt x="178" y="184"/>
                </a:lnTo>
                <a:lnTo>
                  <a:pt x="188" y="184"/>
                </a:lnTo>
                <a:lnTo>
                  <a:pt x="188" y="202"/>
                </a:lnTo>
                <a:lnTo>
                  <a:pt x="188" y="208"/>
                </a:lnTo>
                <a:lnTo>
                  <a:pt x="190" y="210"/>
                </a:lnTo>
                <a:lnTo>
                  <a:pt x="192" y="212"/>
                </a:lnTo>
                <a:lnTo>
                  <a:pt x="196" y="212"/>
                </a:lnTo>
                <a:lnTo>
                  <a:pt x="198" y="212"/>
                </a:lnTo>
                <a:lnTo>
                  <a:pt x="206" y="214"/>
                </a:lnTo>
                <a:lnTo>
                  <a:pt x="216" y="226"/>
                </a:lnTo>
                <a:lnTo>
                  <a:pt x="220" y="234"/>
                </a:lnTo>
                <a:lnTo>
                  <a:pt x="222" y="242"/>
                </a:lnTo>
                <a:lnTo>
                  <a:pt x="220" y="276"/>
                </a:lnTo>
                <a:lnTo>
                  <a:pt x="218" y="282"/>
                </a:lnTo>
                <a:lnTo>
                  <a:pt x="218" y="286"/>
                </a:lnTo>
                <a:lnTo>
                  <a:pt x="216" y="290"/>
                </a:lnTo>
                <a:lnTo>
                  <a:pt x="214" y="296"/>
                </a:lnTo>
                <a:lnTo>
                  <a:pt x="216" y="310"/>
                </a:lnTo>
                <a:lnTo>
                  <a:pt x="218" y="314"/>
                </a:lnTo>
                <a:lnTo>
                  <a:pt x="224" y="318"/>
                </a:lnTo>
                <a:lnTo>
                  <a:pt x="218" y="328"/>
                </a:lnTo>
                <a:lnTo>
                  <a:pt x="216" y="338"/>
                </a:lnTo>
                <a:lnTo>
                  <a:pt x="214" y="346"/>
                </a:lnTo>
                <a:lnTo>
                  <a:pt x="210" y="350"/>
                </a:lnTo>
                <a:lnTo>
                  <a:pt x="204" y="354"/>
                </a:lnTo>
                <a:lnTo>
                  <a:pt x="198" y="356"/>
                </a:lnTo>
                <a:lnTo>
                  <a:pt x="200" y="35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38" name="Freeform 38"/>
          <p:cNvSpPr>
            <a:spLocks/>
          </p:cNvSpPr>
          <p:nvPr userDrawn="1"/>
        </p:nvSpPr>
        <p:spPr bwMode="auto">
          <a:xfrm>
            <a:off x="1836739" y="3155852"/>
            <a:ext cx="339725" cy="304800"/>
          </a:xfrm>
          <a:custGeom>
            <a:avLst/>
            <a:gdLst>
              <a:gd name="T0" fmla="*/ 2147483647 w 214"/>
              <a:gd name="T1" fmla="*/ 2147483647 h 256"/>
              <a:gd name="T2" fmla="*/ 2147483647 w 214"/>
              <a:gd name="T3" fmla="*/ 2147483647 h 256"/>
              <a:gd name="T4" fmla="*/ 2147483647 w 214"/>
              <a:gd name="T5" fmla="*/ 2147483647 h 256"/>
              <a:gd name="T6" fmla="*/ 2147483647 w 214"/>
              <a:gd name="T7" fmla="*/ 2147483647 h 256"/>
              <a:gd name="T8" fmla="*/ 2147483647 w 214"/>
              <a:gd name="T9" fmla="*/ 2147483647 h 256"/>
              <a:gd name="T10" fmla="*/ 2147483647 w 214"/>
              <a:gd name="T11" fmla="*/ 2147483647 h 256"/>
              <a:gd name="T12" fmla="*/ 2147483647 w 214"/>
              <a:gd name="T13" fmla="*/ 2147483647 h 256"/>
              <a:gd name="T14" fmla="*/ 2147483647 w 214"/>
              <a:gd name="T15" fmla="*/ 2147483647 h 256"/>
              <a:gd name="T16" fmla="*/ 2147483647 w 214"/>
              <a:gd name="T17" fmla="*/ 2147483647 h 256"/>
              <a:gd name="T18" fmla="*/ 2147483647 w 214"/>
              <a:gd name="T19" fmla="*/ 2147483647 h 256"/>
              <a:gd name="T20" fmla="*/ 2147483647 w 214"/>
              <a:gd name="T21" fmla="*/ 2147483647 h 256"/>
              <a:gd name="T22" fmla="*/ 2147483647 w 214"/>
              <a:gd name="T23" fmla="*/ 2147483647 h 256"/>
              <a:gd name="T24" fmla="*/ 2147483647 w 214"/>
              <a:gd name="T25" fmla="*/ 2147483647 h 256"/>
              <a:gd name="T26" fmla="*/ 2147483647 w 214"/>
              <a:gd name="T27" fmla="*/ 2147483647 h 256"/>
              <a:gd name="T28" fmla="*/ 2147483647 w 214"/>
              <a:gd name="T29" fmla="*/ 2147483647 h 256"/>
              <a:gd name="T30" fmla="*/ 2147483647 w 214"/>
              <a:gd name="T31" fmla="*/ 2147483647 h 256"/>
              <a:gd name="T32" fmla="*/ 2147483647 w 214"/>
              <a:gd name="T33" fmla="*/ 2147483647 h 256"/>
              <a:gd name="T34" fmla="*/ 2147483647 w 214"/>
              <a:gd name="T35" fmla="*/ 2147483647 h 256"/>
              <a:gd name="T36" fmla="*/ 2147483647 w 214"/>
              <a:gd name="T37" fmla="*/ 2147483647 h 256"/>
              <a:gd name="T38" fmla="*/ 2147483647 w 214"/>
              <a:gd name="T39" fmla="*/ 2147483647 h 256"/>
              <a:gd name="T40" fmla="*/ 2147483647 w 214"/>
              <a:gd name="T41" fmla="*/ 2147483647 h 256"/>
              <a:gd name="T42" fmla="*/ 2147483647 w 214"/>
              <a:gd name="T43" fmla="*/ 2147483647 h 256"/>
              <a:gd name="T44" fmla="*/ 2147483647 w 214"/>
              <a:gd name="T45" fmla="*/ 2147483647 h 256"/>
              <a:gd name="T46" fmla="*/ 2147483647 w 214"/>
              <a:gd name="T47" fmla="*/ 2147483647 h 256"/>
              <a:gd name="T48" fmla="*/ 2147483647 w 214"/>
              <a:gd name="T49" fmla="*/ 2147483647 h 256"/>
              <a:gd name="T50" fmla="*/ 2147483647 w 214"/>
              <a:gd name="T51" fmla="*/ 2147483647 h 256"/>
              <a:gd name="T52" fmla="*/ 2147483647 w 214"/>
              <a:gd name="T53" fmla="*/ 2147483647 h 256"/>
              <a:gd name="T54" fmla="*/ 2147483647 w 214"/>
              <a:gd name="T55" fmla="*/ 2147483647 h 256"/>
              <a:gd name="T56" fmla="*/ 2147483647 w 214"/>
              <a:gd name="T57" fmla="*/ 2147483647 h 256"/>
              <a:gd name="T58" fmla="*/ 2147483647 w 214"/>
              <a:gd name="T59" fmla="*/ 2147483647 h 256"/>
              <a:gd name="T60" fmla="*/ 2147483647 w 214"/>
              <a:gd name="T61" fmla="*/ 2147483647 h 256"/>
              <a:gd name="T62" fmla="*/ 2147483647 w 214"/>
              <a:gd name="T63" fmla="*/ 2147483647 h 256"/>
              <a:gd name="T64" fmla="*/ 2147483647 w 214"/>
              <a:gd name="T65" fmla="*/ 2147483647 h 256"/>
              <a:gd name="T66" fmla="*/ 2147483647 w 214"/>
              <a:gd name="T67" fmla="*/ 2147483647 h 256"/>
              <a:gd name="T68" fmla="*/ 2147483647 w 214"/>
              <a:gd name="T69" fmla="*/ 2147483647 h 256"/>
              <a:gd name="T70" fmla="*/ 2147483647 w 214"/>
              <a:gd name="T71" fmla="*/ 2147483647 h 256"/>
              <a:gd name="T72" fmla="*/ 2147483647 w 214"/>
              <a:gd name="T73" fmla="*/ 2147483647 h 256"/>
              <a:gd name="T74" fmla="*/ 2147483647 w 214"/>
              <a:gd name="T75" fmla="*/ 2147483647 h 256"/>
              <a:gd name="T76" fmla="*/ 2147483647 w 214"/>
              <a:gd name="T77" fmla="*/ 2147483647 h 256"/>
              <a:gd name="T78" fmla="*/ 2147483647 w 214"/>
              <a:gd name="T79" fmla="*/ 2147483647 h 256"/>
              <a:gd name="T80" fmla="*/ 2147483647 w 214"/>
              <a:gd name="T81" fmla="*/ 2147483647 h 256"/>
              <a:gd name="T82" fmla="*/ 2147483647 w 214"/>
              <a:gd name="T83" fmla="*/ 2147483647 h 256"/>
              <a:gd name="T84" fmla="*/ 2147483647 w 214"/>
              <a:gd name="T85" fmla="*/ 2147483647 h 256"/>
              <a:gd name="T86" fmla="*/ 2147483647 w 214"/>
              <a:gd name="T87" fmla="*/ 2147483647 h 256"/>
              <a:gd name="T88" fmla="*/ 2147483647 w 214"/>
              <a:gd name="T89" fmla="*/ 0 h 256"/>
              <a:gd name="T90" fmla="*/ 2147483647 w 214"/>
              <a:gd name="T91" fmla="*/ 2147483647 h 256"/>
              <a:gd name="T92" fmla="*/ 2147483647 w 214"/>
              <a:gd name="T93" fmla="*/ 2147483647 h 256"/>
              <a:gd name="T94" fmla="*/ 2147483647 w 214"/>
              <a:gd name="T95" fmla="*/ 2147483647 h 256"/>
              <a:gd name="T96" fmla="*/ 2147483647 w 214"/>
              <a:gd name="T97" fmla="*/ 2147483647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4"/>
              <a:gd name="T148" fmla="*/ 0 h 256"/>
              <a:gd name="T149" fmla="*/ 214 w 214"/>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4" h="256">
                <a:moveTo>
                  <a:pt x="0" y="24"/>
                </a:moveTo>
                <a:lnTo>
                  <a:pt x="12" y="38"/>
                </a:lnTo>
                <a:lnTo>
                  <a:pt x="18" y="46"/>
                </a:lnTo>
                <a:lnTo>
                  <a:pt x="20" y="54"/>
                </a:lnTo>
                <a:lnTo>
                  <a:pt x="18" y="88"/>
                </a:lnTo>
                <a:lnTo>
                  <a:pt x="16" y="94"/>
                </a:lnTo>
                <a:lnTo>
                  <a:pt x="16" y="98"/>
                </a:lnTo>
                <a:lnTo>
                  <a:pt x="14" y="102"/>
                </a:lnTo>
                <a:lnTo>
                  <a:pt x="12" y="108"/>
                </a:lnTo>
                <a:lnTo>
                  <a:pt x="14" y="122"/>
                </a:lnTo>
                <a:lnTo>
                  <a:pt x="16" y="126"/>
                </a:lnTo>
                <a:lnTo>
                  <a:pt x="22" y="130"/>
                </a:lnTo>
                <a:lnTo>
                  <a:pt x="18" y="136"/>
                </a:lnTo>
                <a:lnTo>
                  <a:pt x="16" y="142"/>
                </a:lnTo>
                <a:lnTo>
                  <a:pt x="14" y="156"/>
                </a:lnTo>
                <a:lnTo>
                  <a:pt x="24" y="168"/>
                </a:lnTo>
                <a:lnTo>
                  <a:pt x="28" y="180"/>
                </a:lnTo>
                <a:lnTo>
                  <a:pt x="32" y="212"/>
                </a:lnTo>
                <a:lnTo>
                  <a:pt x="34" y="216"/>
                </a:lnTo>
                <a:lnTo>
                  <a:pt x="36" y="218"/>
                </a:lnTo>
                <a:lnTo>
                  <a:pt x="40" y="220"/>
                </a:lnTo>
                <a:lnTo>
                  <a:pt x="42" y="224"/>
                </a:lnTo>
                <a:lnTo>
                  <a:pt x="48" y="244"/>
                </a:lnTo>
                <a:lnTo>
                  <a:pt x="52" y="252"/>
                </a:lnTo>
                <a:lnTo>
                  <a:pt x="54" y="256"/>
                </a:lnTo>
                <a:lnTo>
                  <a:pt x="58" y="256"/>
                </a:lnTo>
                <a:lnTo>
                  <a:pt x="64" y="254"/>
                </a:lnTo>
                <a:lnTo>
                  <a:pt x="68" y="250"/>
                </a:lnTo>
                <a:lnTo>
                  <a:pt x="78" y="236"/>
                </a:lnTo>
                <a:lnTo>
                  <a:pt x="86" y="242"/>
                </a:lnTo>
                <a:lnTo>
                  <a:pt x="94" y="244"/>
                </a:lnTo>
                <a:lnTo>
                  <a:pt x="102" y="248"/>
                </a:lnTo>
                <a:lnTo>
                  <a:pt x="110" y="256"/>
                </a:lnTo>
                <a:lnTo>
                  <a:pt x="112" y="250"/>
                </a:lnTo>
                <a:lnTo>
                  <a:pt x="116" y="248"/>
                </a:lnTo>
                <a:lnTo>
                  <a:pt x="124" y="244"/>
                </a:lnTo>
                <a:lnTo>
                  <a:pt x="138" y="244"/>
                </a:lnTo>
                <a:lnTo>
                  <a:pt x="140" y="220"/>
                </a:lnTo>
                <a:lnTo>
                  <a:pt x="142" y="210"/>
                </a:lnTo>
                <a:lnTo>
                  <a:pt x="146" y="202"/>
                </a:lnTo>
                <a:lnTo>
                  <a:pt x="150" y="194"/>
                </a:lnTo>
                <a:lnTo>
                  <a:pt x="158" y="190"/>
                </a:lnTo>
                <a:lnTo>
                  <a:pt x="166" y="186"/>
                </a:lnTo>
                <a:lnTo>
                  <a:pt x="178" y="184"/>
                </a:lnTo>
                <a:lnTo>
                  <a:pt x="186" y="186"/>
                </a:lnTo>
                <a:lnTo>
                  <a:pt x="194" y="188"/>
                </a:lnTo>
                <a:lnTo>
                  <a:pt x="208" y="192"/>
                </a:lnTo>
                <a:lnTo>
                  <a:pt x="208" y="186"/>
                </a:lnTo>
                <a:lnTo>
                  <a:pt x="212" y="180"/>
                </a:lnTo>
                <a:lnTo>
                  <a:pt x="214" y="174"/>
                </a:lnTo>
                <a:lnTo>
                  <a:pt x="214" y="168"/>
                </a:lnTo>
                <a:lnTo>
                  <a:pt x="214" y="160"/>
                </a:lnTo>
                <a:lnTo>
                  <a:pt x="212" y="156"/>
                </a:lnTo>
                <a:lnTo>
                  <a:pt x="204" y="148"/>
                </a:lnTo>
                <a:lnTo>
                  <a:pt x="202" y="144"/>
                </a:lnTo>
                <a:lnTo>
                  <a:pt x="198" y="140"/>
                </a:lnTo>
                <a:lnTo>
                  <a:pt x="198" y="136"/>
                </a:lnTo>
                <a:lnTo>
                  <a:pt x="198" y="130"/>
                </a:lnTo>
                <a:lnTo>
                  <a:pt x="184" y="126"/>
                </a:lnTo>
                <a:lnTo>
                  <a:pt x="174" y="124"/>
                </a:lnTo>
                <a:lnTo>
                  <a:pt x="170" y="120"/>
                </a:lnTo>
                <a:lnTo>
                  <a:pt x="168" y="116"/>
                </a:lnTo>
                <a:lnTo>
                  <a:pt x="166" y="110"/>
                </a:lnTo>
                <a:lnTo>
                  <a:pt x="166" y="102"/>
                </a:lnTo>
                <a:lnTo>
                  <a:pt x="164" y="100"/>
                </a:lnTo>
                <a:lnTo>
                  <a:pt x="162" y="98"/>
                </a:lnTo>
                <a:lnTo>
                  <a:pt x="160" y="86"/>
                </a:lnTo>
                <a:lnTo>
                  <a:pt x="156" y="76"/>
                </a:lnTo>
                <a:lnTo>
                  <a:pt x="152" y="74"/>
                </a:lnTo>
                <a:lnTo>
                  <a:pt x="148" y="72"/>
                </a:lnTo>
                <a:lnTo>
                  <a:pt x="136" y="74"/>
                </a:lnTo>
                <a:lnTo>
                  <a:pt x="132" y="74"/>
                </a:lnTo>
                <a:lnTo>
                  <a:pt x="128" y="74"/>
                </a:lnTo>
                <a:lnTo>
                  <a:pt x="126" y="72"/>
                </a:lnTo>
                <a:lnTo>
                  <a:pt x="126" y="66"/>
                </a:lnTo>
                <a:lnTo>
                  <a:pt x="120" y="64"/>
                </a:lnTo>
                <a:lnTo>
                  <a:pt x="116" y="62"/>
                </a:lnTo>
                <a:lnTo>
                  <a:pt x="112" y="58"/>
                </a:lnTo>
                <a:lnTo>
                  <a:pt x="110" y="56"/>
                </a:lnTo>
                <a:lnTo>
                  <a:pt x="104" y="58"/>
                </a:lnTo>
                <a:lnTo>
                  <a:pt x="94" y="54"/>
                </a:lnTo>
                <a:lnTo>
                  <a:pt x="84" y="48"/>
                </a:lnTo>
                <a:lnTo>
                  <a:pt x="78" y="40"/>
                </a:lnTo>
                <a:lnTo>
                  <a:pt x="74" y="32"/>
                </a:lnTo>
                <a:lnTo>
                  <a:pt x="72" y="22"/>
                </a:lnTo>
                <a:lnTo>
                  <a:pt x="74" y="12"/>
                </a:lnTo>
                <a:lnTo>
                  <a:pt x="74" y="6"/>
                </a:lnTo>
                <a:lnTo>
                  <a:pt x="72" y="2"/>
                </a:lnTo>
                <a:lnTo>
                  <a:pt x="70" y="0"/>
                </a:lnTo>
                <a:lnTo>
                  <a:pt x="64" y="0"/>
                </a:lnTo>
                <a:lnTo>
                  <a:pt x="56" y="2"/>
                </a:lnTo>
                <a:lnTo>
                  <a:pt x="50" y="6"/>
                </a:lnTo>
                <a:lnTo>
                  <a:pt x="36" y="16"/>
                </a:lnTo>
                <a:lnTo>
                  <a:pt x="28" y="22"/>
                </a:lnTo>
                <a:lnTo>
                  <a:pt x="20" y="26"/>
                </a:lnTo>
                <a:lnTo>
                  <a:pt x="10" y="28"/>
                </a:lnTo>
                <a:lnTo>
                  <a:pt x="0" y="26"/>
                </a:lnTo>
                <a:lnTo>
                  <a:pt x="8" y="26"/>
                </a:lnTo>
                <a:lnTo>
                  <a:pt x="0" y="2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39" name="Freeform 39"/>
          <p:cNvSpPr>
            <a:spLocks/>
          </p:cNvSpPr>
          <p:nvPr userDrawn="1"/>
        </p:nvSpPr>
        <p:spPr bwMode="auto">
          <a:xfrm>
            <a:off x="2055813" y="3374927"/>
            <a:ext cx="228600" cy="195263"/>
          </a:xfrm>
          <a:custGeom>
            <a:avLst/>
            <a:gdLst>
              <a:gd name="T0" fmla="*/ 2147483647 w 144"/>
              <a:gd name="T1" fmla="*/ 2147483647 h 164"/>
              <a:gd name="T2" fmla="*/ 2147483647 w 144"/>
              <a:gd name="T3" fmla="*/ 2147483647 h 164"/>
              <a:gd name="T4" fmla="*/ 2147483647 w 144"/>
              <a:gd name="T5" fmla="*/ 2147483647 h 164"/>
              <a:gd name="T6" fmla="*/ 2147483647 w 144"/>
              <a:gd name="T7" fmla="*/ 2147483647 h 164"/>
              <a:gd name="T8" fmla="*/ 2147483647 w 144"/>
              <a:gd name="T9" fmla="*/ 2147483647 h 164"/>
              <a:gd name="T10" fmla="*/ 2147483647 w 144"/>
              <a:gd name="T11" fmla="*/ 2147483647 h 164"/>
              <a:gd name="T12" fmla="*/ 2147483647 w 144"/>
              <a:gd name="T13" fmla="*/ 2147483647 h 164"/>
              <a:gd name="T14" fmla="*/ 2147483647 w 144"/>
              <a:gd name="T15" fmla="*/ 2147483647 h 164"/>
              <a:gd name="T16" fmla="*/ 2147483647 w 144"/>
              <a:gd name="T17" fmla="*/ 2147483647 h 164"/>
              <a:gd name="T18" fmla="*/ 2147483647 w 144"/>
              <a:gd name="T19" fmla="*/ 2147483647 h 164"/>
              <a:gd name="T20" fmla="*/ 2147483647 w 144"/>
              <a:gd name="T21" fmla="*/ 2147483647 h 164"/>
              <a:gd name="T22" fmla="*/ 2147483647 w 144"/>
              <a:gd name="T23" fmla="*/ 2147483647 h 164"/>
              <a:gd name="T24" fmla="*/ 2147483647 w 144"/>
              <a:gd name="T25" fmla="*/ 2147483647 h 164"/>
              <a:gd name="T26" fmla="*/ 2147483647 w 144"/>
              <a:gd name="T27" fmla="*/ 2147483647 h 164"/>
              <a:gd name="T28" fmla="*/ 2147483647 w 144"/>
              <a:gd name="T29" fmla="*/ 2147483647 h 164"/>
              <a:gd name="T30" fmla="*/ 2147483647 w 144"/>
              <a:gd name="T31" fmla="*/ 2147483647 h 164"/>
              <a:gd name="T32" fmla="*/ 2147483647 w 144"/>
              <a:gd name="T33" fmla="*/ 2147483647 h 164"/>
              <a:gd name="T34" fmla="*/ 2147483647 w 144"/>
              <a:gd name="T35" fmla="*/ 2147483647 h 164"/>
              <a:gd name="T36" fmla="*/ 2147483647 w 144"/>
              <a:gd name="T37" fmla="*/ 2147483647 h 164"/>
              <a:gd name="T38" fmla="*/ 2147483647 w 144"/>
              <a:gd name="T39" fmla="*/ 2147483647 h 164"/>
              <a:gd name="T40" fmla="*/ 2147483647 w 144"/>
              <a:gd name="T41" fmla="*/ 2147483647 h 164"/>
              <a:gd name="T42" fmla="*/ 2147483647 w 144"/>
              <a:gd name="T43" fmla="*/ 2147483647 h 164"/>
              <a:gd name="T44" fmla="*/ 2147483647 w 144"/>
              <a:gd name="T45" fmla="*/ 2147483647 h 164"/>
              <a:gd name="T46" fmla="*/ 2147483647 w 144"/>
              <a:gd name="T47" fmla="*/ 2147483647 h 164"/>
              <a:gd name="T48" fmla="*/ 2147483647 w 144"/>
              <a:gd name="T49" fmla="*/ 2147483647 h 164"/>
              <a:gd name="T50" fmla="*/ 2147483647 w 144"/>
              <a:gd name="T51" fmla="*/ 2147483647 h 164"/>
              <a:gd name="T52" fmla="*/ 2147483647 w 144"/>
              <a:gd name="T53" fmla="*/ 2147483647 h 164"/>
              <a:gd name="T54" fmla="*/ 2147483647 w 144"/>
              <a:gd name="T55" fmla="*/ 2147483647 h 164"/>
              <a:gd name="T56" fmla="*/ 2147483647 w 144"/>
              <a:gd name="T57" fmla="*/ 2147483647 h 164"/>
              <a:gd name="T58" fmla="*/ 2147483647 w 144"/>
              <a:gd name="T59" fmla="*/ 2147483647 h 164"/>
              <a:gd name="T60" fmla="*/ 2147483647 w 144"/>
              <a:gd name="T61" fmla="*/ 2147483647 h 164"/>
              <a:gd name="T62" fmla="*/ 2147483647 w 144"/>
              <a:gd name="T63" fmla="*/ 2147483647 h 164"/>
              <a:gd name="T64" fmla="*/ 2147483647 w 144"/>
              <a:gd name="T65" fmla="*/ 2147483647 h 164"/>
              <a:gd name="T66" fmla="*/ 2147483647 w 144"/>
              <a:gd name="T67" fmla="*/ 2147483647 h 164"/>
              <a:gd name="T68" fmla="*/ 0 w 144"/>
              <a:gd name="T69" fmla="*/ 2147483647 h 164"/>
              <a:gd name="T70" fmla="*/ 2147483647 w 144"/>
              <a:gd name="T71" fmla="*/ 2147483647 h 164"/>
              <a:gd name="T72" fmla="*/ 2147483647 w 144"/>
              <a:gd name="T73" fmla="*/ 2147483647 h 164"/>
              <a:gd name="T74" fmla="*/ 2147483647 w 144"/>
              <a:gd name="T75" fmla="*/ 2147483647 h 164"/>
              <a:gd name="T76" fmla="*/ 2147483647 w 144"/>
              <a:gd name="T77" fmla="*/ 2147483647 h 164"/>
              <a:gd name="T78" fmla="*/ 2147483647 w 144"/>
              <a:gd name="T79" fmla="*/ 2147483647 h 164"/>
              <a:gd name="T80" fmla="*/ 2147483647 w 144"/>
              <a:gd name="T81" fmla="*/ 2147483647 h 164"/>
              <a:gd name="T82" fmla="*/ 2147483647 w 144"/>
              <a:gd name="T83" fmla="*/ 0 h 164"/>
              <a:gd name="T84" fmla="*/ 2147483647 w 144"/>
              <a:gd name="T85" fmla="*/ 2147483647 h 164"/>
              <a:gd name="T86" fmla="*/ 2147483647 w 144"/>
              <a:gd name="T87" fmla="*/ 2147483647 h 164"/>
              <a:gd name="T88" fmla="*/ 2147483647 w 144"/>
              <a:gd name="T89" fmla="*/ 2147483647 h 164"/>
              <a:gd name="T90" fmla="*/ 2147483647 w 144"/>
              <a:gd name="T91" fmla="*/ 2147483647 h 164"/>
              <a:gd name="T92" fmla="*/ 2147483647 w 144"/>
              <a:gd name="T93" fmla="*/ 2147483647 h 164"/>
              <a:gd name="T94" fmla="*/ 2147483647 w 144"/>
              <a:gd name="T95" fmla="*/ 2147483647 h 164"/>
              <a:gd name="T96" fmla="*/ 2147483647 w 144"/>
              <a:gd name="T97" fmla="*/ 2147483647 h 164"/>
              <a:gd name="T98" fmla="*/ 2147483647 w 144"/>
              <a:gd name="T99" fmla="*/ 2147483647 h 164"/>
              <a:gd name="T100" fmla="*/ 2147483647 w 144"/>
              <a:gd name="T101" fmla="*/ 2147483647 h 164"/>
              <a:gd name="T102" fmla="*/ 2147483647 w 144"/>
              <a:gd name="T103" fmla="*/ 2147483647 h 164"/>
              <a:gd name="T104" fmla="*/ 2147483647 w 144"/>
              <a:gd name="T105" fmla="*/ 2147483647 h 164"/>
              <a:gd name="T106" fmla="*/ 2147483647 w 144"/>
              <a:gd name="T107" fmla="*/ 2147483647 h 164"/>
              <a:gd name="T108" fmla="*/ 2147483647 w 144"/>
              <a:gd name="T109" fmla="*/ 2147483647 h 164"/>
              <a:gd name="T110" fmla="*/ 2147483647 w 144"/>
              <a:gd name="T111" fmla="*/ 2147483647 h 164"/>
              <a:gd name="T112" fmla="*/ 2147483647 w 144"/>
              <a:gd name="T113" fmla="*/ 2147483647 h 164"/>
              <a:gd name="T114" fmla="*/ 2147483647 w 144"/>
              <a:gd name="T115" fmla="*/ 2147483647 h 164"/>
              <a:gd name="T116" fmla="*/ 2147483647 w 144"/>
              <a:gd name="T117" fmla="*/ 2147483647 h 164"/>
              <a:gd name="T118" fmla="*/ 2147483647 w 144"/>
              <a:gd name="T119" fmla="*/ 2147483647 h 164"/>
              <a:gd name="T120" fmla="*/ 2147483647 w 144"/>
              <a:gd name="T121" fmla="*/ 2147483647 h 164"/>
              <a:gd name="T122" fmla="*/ 2147483647 w 144"/>
              <a:gd name="T123" fmla="*/ 2147483647 h 164"/>
              <a:gd name="T124" fmla="*/ 2147483647 w 144"/>
              <a:gd name="T125" fmla="*/ 2147483647 h 1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
              <a:gd name="T190" fmla="*/ 0 h 164"/>
              <a:gd name="T191" fmla="*/ 144 w 144"/>
              <a:gd name="T192" fmla="*/ 164 h 1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 h="164">
                <a:moveTo>
                  <a:pt x="142" y="126"/>
                </a:moveTo>
                <a:lnTo>
                  <a:pt x="144" y="132"/>
                </a:lnTo>
                <a:lnTo>
                  <a:pt x="144" y="140"/>
                </a:lnTo>
                <a:lnTo>
                  <a:pt x="144" y="146"/>
                </a:lnTo>
                <a:lnTo>
                  <a:pt x="140" y="150"/>
                </a:lnTo>
                <a:lnTo>
                  <a:pt x="132" y="158"/>
                </a:lnTo>
                <a:lnTo>
                  <a:pt x="122" y="162"/>
                </a:lnTo>
                <a:lnTo>
                  <a:pt x="110" y="164"/>
                </a:lnTo>
                <a:lnTo>
                  <a:pt x="102" y="164"/>
                </a:lnTo>
                <a:lnTo>
                  <a:pt x="94" y="162"/>
                </a:lnTo>
                <a:lnTo>
                  <a:pt x="88" y="160"/>
                </a:lnTo>
                <a:lnTo>
                  <a:pt x="80" y="160"/>
                </a:lnTo>
                <a:lnTo>
                  <a:pt x="82" y="150"/>
                </a:lnTo>
                <a:lnTo>
                  <a:pt x="86" y="142"/>
                </a:lnTo>
                <a:lnTo>
                  <a:pt x="90" y="134"/>
                </a:lnTo>
                <a:lnTo>
                  <a:pt x="92" y="126"/>
                </a:lnTo>
                <a:lnTo>
                  <a:pt x="90" y="120"/>
                </a:lnTo>
                <a:lnTo>
                  <a:pt x="88" y="118"/>
                </a:lnTo>
                <a:lnTo>
                  <a:pt x="84" y="114"/>
                </a:lnTo>
                <a:lnTo>
                  <a:pt x="78" y="114"/>
                </a:lnTo>
                <a:lnTo>
                  <a:pt x="70" y="112"/>
                </a:lnTo>
                <a:lnTo>
                  <a:pt x="68" y="110"/>
                </a:lnTo>
                <a:lnTo>
                  <a:pt x="66" y="106"/>
                </a:lnTo>
                <a:lnTo>
                  <a:pt x="64" y="102"/>
                </a:lnTo>
                <a:lnTo>
                  <a:pt x="58" y="100"/>
                </a:lnTo>
                <a:lnTo>
                  <a:pt x="50" y="98"/>
                </a:lnTo>
                <a:lnTo>
                  <a:pt x="44" y="96"/>
                </a:lnTo>
                <a:lnTo>
                  <a:pt x="38" y="96"/>
                </a:lnTo>
                <a:lnTo>
                  <a:pt x="34" y="94"/>
                </a:lnTo>
                <a:lnTo>
                  <a:pt x="26" y="88"/>
                </a:lnTo>
                <a:lnTo>
                  <a:pt x="14" y="72"/>
                </a:lnTo>
                <a:lnTo>
                  <a:pt x="6" y="68"/>
                </a:lnTo>
                <a:lnTo>
                  <a:pt x="4" y="64"/>
                </a:lnTo>
                <a:lnTo>
                  <a:pt x="4" y="60"/>
                </a:lnTo>
                <a:lnTo>
                  <a:pt x="0" y="60"/>
                </a:lnTo>
                <a:lnTo>
                  <a:pt x="2" y="36"/>
                </a:lnTo>
                <a:lnTo>
                  <a:pt x="4" y="26"/>
                </a:lnTo>
                <a:lnTo>
                  <a:pt x="8" y="18"/>
                </a:lnTo>
                <a:lnTo>
                  <a:pt x="12" y="10"/>
                </a:lnTo>
                <a:lnTo>
                  <a:pt x="20" y="6"/>
                </a:lnTo>
                <a:lnTo>
                  <a:pt x="28" y="2"/>
                </a:lnTo>
                <a:lnTo>
                  <a:pt x="40" y="0"/>
                </a:lnTo>
                <a:lnTo>
                  <a:pt x="48" y="2"/>
                </a:lnTo>
                <a:lnTo>
                  <a:pt x="56" y="4"/>
                </a:lnTo>
                <a:lnTo>
                  <a:pt x="70" y="10"/>
                </a:lnTo>
                <a:lnTo>
                  <a:pt x="70" y="20"/>
                </a:lnTo>
                <a:lnTo>
                  <a:pt x="76" y="38"/>
                </a:lnTo>
                <a:lnTo>
                  <a:pt x="82" y="54"/>
                </a:lnTo>
                <a:lnTo>
                  <a:pt x="84" y="58"/>
                </a:lnTo>
                <a:lnTo>
                  <a:pt x="88" y="60"/>
                </a:lnTo>
                <a:lnTo>
                  <a:pt x="100" y="62"/>
                </a:lnTo>
                <a:lnTo>
                  <a:pt x="108" y="64"/>
                </a:lnTo>
                <a:lnTo>
                  <a:pt x="114" y="68"/>
                </a:lnTo>
                <a:lnTo>
                  <a:pt x="118" y="74"/>
                </a:lnTo>
                <a:lnTo>
                  <a:pt x="124" y="86"/>
                </a:lnTo>
                <a:lnTo>
                  <a:pt x="130" y="98"/>
                </a:lnTo>
                <a:lnTo>
                  <a:pt x="132" y="94"/>
                </a:lnTo>
                <a:lnTo>
                  <a:pt x="136" y="92"/>
                </a:lnTo>
                <a:lnTo>
                  <a:pt x="138" y="90"/>
                </a:lnTo>
                <a:lnTo>
                  <a:pt x="142" y="92"/>
                </a:lnTo>
                <a:lnTo>
                  <a:pt x="142" y="96"/>
                </a:lnTo>
                <a:lnTo>
                  <a:pt x="142" y="102"/>
                </a:lnTo>
                <a:lnTo>
                  <a:pt x="142" y="12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40" name="Freeform 40"/>
          <p:cNvSpPr>
            <a:spLocks/>
          </p:cNvSpPr>
          <p:nvPr userDrawn="1"/>
        </p:nvSpPr>
        <p:spPr bwMode="auto">
          <a:xfrm>
            <a:off x="2220914" y="3634484"/>
            <a:ext cx="142875" cy="104775"/>
          </a:xfrm>
          <a:custGeom>
            <a:avLst/>
            <a:gdLst>
              <a:gd name="T0" fmla="*/ 2147483647 w 90"/>
              <a:gd name="T1" fmla="*/ 0 h 88"/>
              <a:gd name="T2" fmla="*/ 2147483647 w 90"/>
              <a:gd name="T3" fmla="*/ 0 h 88"/>
              <a:gd name="T4" fmla="*/ 2147483647 w 90"/>
              <a:gd name="T5" fmla="*/ 2147483647 h 88"/>
              <a:gd name="T6" fmla="*/ 2147483647 w 90"/>
              <a:gd name="T7" fmla="*/ 2147483647 h 88"/>
              <a:gd name="T8" fmla="*/ 2147483647 w 90"/>
              <a:gd name="T9" fmla="*/ 2147483647 h 88"/>
              <a:gd name="T10" fmla="*/ 2147483647 w 90"/>
              <a:gd name="T11" fmla="*/ 2147483647 h 88"/>
              <a:gd name="T12" fmla="*/ 2147483647 w 90"/>
              <a:gd name="T13" fmla="*/ 2147483647 h 88"/>
              <a:gd name="T14" fmla="*/ 2147483647 w 90"/>
              <a:gd name="T15" fmla="*/ 2147483647 h 88"/>
              <a:gd name="T16" fmla="*/ 2147483647 w 90"/>
              <a:gd name="T17" fmla="*/ 2147483647 h 88"/>
              <a:gd name="T18" fmla="*/ 2147483647 w 90"/>
              <a:gd name="T19" fmla="*/ 2147483647 h 88"/>
              <a:gd name="T20" fmla="*/ 2147483647 w 90"/>
              <a:gd name="T21" fmla="*/ 2147483647 h 88"/>
              <a:gd name="T22" fmla="*/ 2147483647 w 90"/>
              <a:gd name="T23" fmla="*/ 2147483647 h 88"/>
              <a:gd name="T24" fmla="*/ 2147483647 w 90"/>
              <a:gd name="T25" fmla="*/ 2147483647 h 88"/>
              <a:gd name="T26" fmla="*/ 2147483647 w 90"/>
              <a:gd name="T27" fmla="*/ 2147483647 h 88"/>
              <a:gd name="T28" fmla="*/ 2147483647 w 90"/>
              <a:gd name="T29" fmla="*/ 2147483647 h 88"/>
              <a:gd name="T30" fmla="*/ 0 w 90"/>
              <a:gd name="T31" fmla="*/ 2147483647 h 88"/>
              <a:gd name="T32" fmla="*/ 2147483647 w 90"/>
              <a:gd name="T33" fmla="*/ 0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88"/>
              <a:gd name="T53" fmla="*/ 90 w 90"/>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88">
                <a:moveTo>
                  <a:pt x="2" y="0"/>
                </a:moveTo>
                <a:lnTo>
                  <a:pt x="12" y="0"/>
                </a:lnTo>
                <a:lnTo>
                  <a:pt x="24" y="4"/>
                </a:lnTo>
                <a:lnTo>
                  <a:pt x="36" y="12"/>
                </a:lnTo>
                <a:lnTo>
                  <a:pt x="48" y="20"/>
                </a:lnTo>
                <a:lnTo>
                  <a:pt x="70" y="38"/>
                </a:lnTo>
                <a:lnTo>
                  <a:pt x="90" y="54"/>
                </a:lnTo>
                <a:lnTo>
                  <a:pt x="84" y="66"/>
                </a:lnTo>
                <a:lnTo>
                  <a:pt x="78" y="78"/>
                </a:lnTo>
                <a:lnTo>
                  <a:pt x="70" y="86"/>
                </a:lnTo>
                <a:lnTo>
                  <a:pt x="66" y="88"/>
                </a:lnTo>
                <a:lnTo>
                  <a:pt x="62" y="88"/>
                </a:lnTo>
                <a:lnTo>
                  <a:pt x="42" y="86"/>
                </a:lnTo>
                <a:lnTo>
                  <a:pt x="26" y="82"/>
                </a:lnTo>
                <a:lnTo>
                  <a:pt x="12" y="76"/>
                </a:lnTo>
                <a:lnTo>
                  <a:pt x="0" y="70"/>
                </a:lnTo>
                <a:lnTo>
                  <a:pt x="2"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41" name="Freeform 41"/>
          <p:cNvSpPr>
            <a:spLocks/>
          </p:cNvSpPr>
          <p:nvPr userDrawn="1"/>
        </p:nvSpPr>
        <p:spPr bwMode="auto">
          <a:xfrm>
            <a:off x="1890713" y="3436840"/>
            <a:ext cx="419100" cy="704850"/>
          </a:xfrm>
          <a:custGeom>
            <a:avLst/>
            <a:gdLst>
              <a:gd name="T0" fmla="*/ 2147483647 w 264"/>
              <a:gd name="T1" fmla="*/ 2147483647 h 592"/>
              <a:gd name="T2" fmla="*/ 2147483647 w 264"/>
              <a:gd name="T3" fmla="*/ 2147483647 h 592"/>
              <a:gd name="T4" fmla="*/ 2147483647 w 264"/>
              <a:gd name="T5" fmla="*/ 2147483647 h 592"/>
              <a:gd name="T6" fmla="*/ 2147483647 w 264"/>
              <a:gd name="T7" fmla="*/ 2147483647 h 592"/>
              <a:gd name="T8" fmla="*/ 2147483647 w 264"/>
              <a:gd name="T9" fmla="*/ 2147483647 h 592"/>
              <a:gd name="T10" fmla="*/ 2147483647 w 264"/>
              <a:gd name="T11" fmla="*/ 2147483647 h 592"/>
              <a:gd name="T12" fmla="*/ 2147483647 w 264"/>
              <a:gd name="T13" fmla="*/ 2147483647 h 592"/>
              <a:gd name="T14" fmla="*/ 2147483647 w 264"/>
              <a:gd name="T15" fmla="*/ 2147483647 h 592"/>
              <a:gd name="T16" fmla="*/ 2147483647 w 264"/>
              <a:gd name="T17" fmla="*/ 2147483647 h 592"/>
              <a:gd name="T18" fmla="*/ 2147483647 w 264"/>
              <a:gd name="T19" fmla="*/ 2147483647 h 592"/>
              <a:gd name="T20" fmla="*/ 2147483647 w 264"/>
              <a:gd name="T21" fmla="*/ 2147483647 h 592"/>
              <a:gd name="T22" fmla="*/ 2147483647 w 264"/>
              <a:gd name="T23" fmla="*/ 2147483647 h 592"/>
              <a:gd name="T24" fmla="*/ 2147483647 w 264"/>
              <a:gd name="T25" fmla="*/ 2147483647 h 592"/>
              <a:gd name="T26" fmla="*/ 2147483647 w 264"/>
              <a:gd name="T27" fmla="*/ 2147483647 h 592"/>
              <a:gd name="T28" fmla="*/ 2147483647 w 264"/>
              <a:gd name="T29" fmla="*/ 2147483647 h 592"/>
              <a:gd name="T30" fmla="*/ 2147483647 w 264"/>
              <a:gd name="T31" fmla="*/ 2147483647 h 592"/>
              <a:gd name="T32" fmla="*/ 2147483647 w 264"/>
              <a:gd name="T33" fmla="*/ 2147483647 h 592"/>
              <a:gd name="T34" fmla="*/ 2147483647 w 264"/>
              <a:gd name="T35" fmla="*/ 2147483647 h 592"/>
              <a:gd name="T36" fmla="*/ 2147483647 w 264"/>
              <a:gd name="T37" fmla="*/ 2147483647 h 592"/>
              <a:gd name="T38" fmla="*/ 2147483647 w 264"/>
              <a:gd name="T39" fmla="*/ 2147483647 h 592"/>
              <a:gd name="T40" fmla="*/ 2147483647 w 264"/>
              <a:gd name="T41" fmla="*/ 2147483647 h 592"/>
              <a:gd name="T42" fmla="*/ 2147483647 w 264"/>
              <a:gd name="T43" fmla="*/ 2147483647 h 592"/>
              <a:gd name="T44" fmla="*/ 2147483647 w 264"/>
              <a:gd name="T45" fmla="*/ 2147483647 h 592"/>
              <a:gd name="T46" fmla="*/ 2147483647 w 264"/>
              <a:gd name="T47" fmla="*/ 2147483647 h 592"/>
              <a:gd name="T48" fmla="*/ 2147483647 w 264"/>
              <a:gd name="T49" fmla="*/ 2147483647 h 592"/>
              <a:gd name="T50" fmla="*/ 2147483647 w 264"/>
              <a:gd name="T51" fmla="*/ 2147483647 h 592"/>
              <a:gd name="T52" fmla="*/ 2147483647 w 264"/>
              <a:gd name="T53" fmla="*/ 2147483647 h 592"/>
              <a:gd name="T54" fmla="*/ 2147483647 w 264"/>
              <a:gd name="T55" fmla="*/ 2147483647 h 592"/>
              <a:gd name="T56" fmla="*/ 2147483647 w 264"/>
              <a:gd name="T57" fmla="*/ 2147483647 h 592"/>
              <a:gd name="T58" fmla="*/ 2147483647 w 264"/>
              <a:gd name="T59" fmla="*/ 2147483647 h 592"/>
              <a:gd name="T60" fmla="*/ 2147483647 w 264"/>
              <a:gd name="T61" fmla="*/ 2147483647 h 592"/>
              <a:gd name="T62" fmla="*/ 2147483647 w 264"/>
              <a:gd name="T63" fmla="*/ 2147483647 h 592"/>
              <a:gd name="T64" fmla="*/ 2147483647 w 264"/>
              <a:gd name="T65" fmla="*/ 2147483647 h 592"/>
              <a:gd name="T66" fmla="*/ 2147483647 w 264"/>
              <a:gd name="T67" fmla="*/ 2147483647 h 592"/>
              <a:gd name="T68" fmla="*/ 2147483647 w 264"/>
              <a:gd name="T69" fmla="*/ 2147483647 h 592"/>
              <a:gd name="T70" fmla="*/ 2147483647 w 264"/>
              <a:gd name="T71" fmla="*/ 2147483647 h 592"/>
              <a:gd name="T72" fmla="*/ 2147483647 w 264"/>
              <a:gd name="T73" fmla="*/ 2147483647 h 592"/>
              <a:gd name="T74" fmla="*/ 2147483647 w 264"/>
              <a:gd name="T75" fmla="*/ 2147483647 h 592"/>
              <a:gd name="T76" fmla="*/ 2147483647 w 264"/>
              <a:gd name="T77" fmla="*/ 2147483647 h 592"/>
              <a:gd name="T78" fmla="*/ 2147483647 w 264"/>
              <a:gd name="T79" fmla="*/ 2147483647 h 592"/>
              <a:gd name="T80" fmla="*/ 2147483647 w 264"/>
              <a:gd name="T81" fmla="*/ 2147483647 h 592"/>
              <a:gd name="T82" fmla="*/ 2147483647 w 264"/>
              <a:gd name="T83" fmla="*/ 2147483647 h 592"/>
              <a:gd name="T84" fmla="*/ 2147483647 w 264"/>
              <a:gd name="T85" fmla="*/ 2147483647 h 592"/>
              <a:gd name="T86" fmla="*/ 2147483647 w 264"/>
              <a:gd name="T87" fmla="*/ 2147483647 h 592"/>
              <a:gd name="T88" fmla="*/ 2147483647 w 264"/>
              <a:gd name="T89" fmla="*/ 2147483647 h 592"/>
              <a:gd name="T90" fmla="*/ 2147483647 w 264"/>
              <a:gd name="T91" fmla="*/ 2147483647 h 592"/>
              <a:gd name="T92" fmla="*/ 2147483647 w 264"/>
              <a:gd name="T93" fmla="*/ 2147483647 h 592"/>
              <a:gd name="T94" fmla="*/ 2147483647 w 264"/>
              <a:gd name="T95" fmla="*/ 2147483647 h 592"/>
              <a:gd name="T96" fmla="*/ 2147483647 w 264"/>
              <a:gd name="T97" fmla="*/ 2147483647 h 592"/>
              <a:gd name="T98" fmla="*/ 2147483647 w 264"/>
              <a:gd name="T99" fmla="*/ 2147483647 h 592"/>
              <a:gd name="T100" fmla="*/ 2147483647 w 264"/>
              <a:gd name="T101" fmla="*/ 2147483647 h 592"/>
              <a:gd name="T102" fmla="*/ 2147483647 w 264"/>
              <a:gd name="T103" fmla="*/ 2147483647 h 592"/>
              <a:gd name="T104" fmla="*/ 2147483647 w 264"/>
              <a:gd name="T105" fmla="*/ 2147483647 h 592"/>
              <a:gd name="T106" fmla="*/ 2147483647 w 264"/>
              <a:gd name="T107" fmla="*/ 2147483647 h 592"/>
              <a:gd name="T108" fmla="*/ 2147483647 w 264"/>
              <a:gd name="T109" fmla="*/ 2147483647 h 592"/>
              <a:gd name="T110" fmla="*/ 2147483647 w 264"/>
              <a:gd name="T111" fmla="*/ 2147483647 h 592"/>
              <a:gd name="T112" fmla="*/ 2147483647 w 264"/>
              <a:gd name="T113" fmla="*/ 2147483647 h 592"/>
              <a:gd name="T114" fmla="*/ 2147483647 w 264"/>
              <a:gd name="T115" fmla="*/ 2147483647 h 592"/>
              <a:gd name="T116" fmla="*/ 2147483647 w 264"/>
              <a:gd name="T117" fmla="*/ 2147483647 h 592"/>
              <a:gd name="T118" fmla="*/ 2147483647 w 264"/>
              <a:gd name="T119" fmla="*/ 2147483647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4"/>
              <a:gd name="T181" fmla="*/ 0 h 592"/>
              <a:gd name="T182" fmla="*/ 264 w 264"/>
              <a:gd name="T183" fmla="*/ 592 h 5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4" h="592">
                <a:moveTo>
                  <a:pt x="210" y="166"/>
                </a:moveTo>
                <a:lnTo>
                  <a:pt x="210" y="160"/>
                </a:lnTo>
                <a:lnTo>
                  <a:pt x="214" y="152"/>
                </a:lnTo>
                <a:lnTo>
                  <a:pt x="222" y="138"/>
                </a:lnTo>
                <a:lnTo>
                  <a:pt x="232" y="126"/>
                </a:lnTo>
                <a:lnTo>
                  <a:pt x="240" y="116"/>
                </a:lnTo>
                <a:lnTo>
                  <a:pt x="256" y="110"/>
                </a:lnTo>
                <a:lnTo>
                  <a:pt x="262" y="104"/>
                </a:lnTo>
                <a:lnTo>
                  <a:pt x="264" y="100"/>
                </a:lnTo>
                <a:lnTo>
                  <a:pt x="264" y="94"/>
                </a:lnTo>
                <a:lnTo>
                  <a:pt x="262" y="84"/>
                </a:lnTo>
                <a:lnTo>
                  <a:pt x="260" y="74"/>
                </a:lnTo>
                <a:lnTo>
                  <a:pt x="252" y="74"/>
                </a:lnTo>
                <a:lnTo>
                  <a:pt x="248" y="78"/>
                </a:lnTo>
                <a:lnTo>
                  <a:pt x="248" y="80"/>
                </a:lnTo>
                <a:lnTo>
                  <a:pt x="248" y="88"/>
                </a:lnTo>
                <a:lnTo>
                  <a:pt x="248" y="94"/>
                </a:lnTo>
                <a:lnTo>
                  <a:pt x="244" y="98"/>
                </a:lnTo>
                <a:lnTo>
                  <a:pt x="236" y="106"/>
                </a:lnTo>
                <a:lnTo>
                  <a:pt x="226" y="110"/>
                </a:lnTo>
                <a:lnTo>
                  <a:pt x="214" y="112"/>
                </a:lnTo>
                <a:lnTo>
                  <a:pt x="206" y="112"/>
                </a:lnTo>
                <a:lnTo>
                  <a:pt x="198" y="110"/>
                </a:lnTo>
                <a:lnTo>
                  <a:pt x="192" y="108"/>
                </a:lnTo>
                <a:lnTo>
                  <a:pt x="184" y="108"/>
                </a:lnTo>
                <a:lnTo>
                  <a:pt x="186" y="98"/>
                </a:lnTo>
                <a:lnTo>
                  <a:pt x="190" y="90"/>
                </a:lnTo>
                <a:lnTo>
                  <a:pt x="194" y="82"/>
                </a:lnTo>
                <a:lnTo>
                  <a:pt x="196" y="74"/>
                </a:lnTo>
                <a:lnTo>
                  <a:pt x="194" y="68"/>
                </a:lnTo>
                <a:lnTo>
                  <a:pt x="192" y="66"/>
                </a:lnTo>
                <a:lnTo>
                  <a:pt x="188" y="62"/>
                </a:lnTo>
                <a:lnTo>
                  <a:pt x="182" y="62"/>
                </a:lnTo>
                <a:lnTo>
                  <a:pt x="174" y="60"/>
                </a:lnTo>
                <a:lnTo>
                  <a:pt x="172" y="58"/>
                </a:lnTo>
                <a:lnTo>
                  <a:pt x="170" y="54"/>
                </a:lnTo>
                <a:lnTo>
                  <a:pt x="168" y="50"/>
                </a:lnTo>
                <a:lnTo>
                  <a:pt x="162" y="48"/>
                </a:lnTo>
                <a:lnTo>
                  <a:pt x="154" y="46"/>
                </a:lnTo>
                <a:lnTo>
                  <a:pt x="148" y="44"/>
                </a:lnTo>
                <a:lnTo>
                  <a:pt x="142" y="44"/>
                </a:lnTo>
                <a:lnTo>
                  <a:pt x="138" y="42"/>
                </a:lnTo>
                <a:lnTo>
                  <a:pt x="130" y="36"/>
                </a:lnTo>
                <a:lnTo>
                  <a:pt x="118" y="20"/>
                </a:lnTo>
                <a:lnTo>
                  <a:pt x="110" y="16"/>
                </a:lnTo>
                <a:lnTo>
                  <a:pt x="106" y="12"/>
                </a:lnTo>
                <a:lnTo>
                  <a:pt x="104" y="8"/>
                </a:lnTo>
                <a:lnTo>
                  <a:pt x="90" y="8"/>
                </a:lnTo>
                <a:lnTo>
                  <a:pt x="82" y="12"/>
                </a:lnTo>
                <a:lnTo>
                  <a:pt x="78" y="14"/>
                </a:lnTo>
                <a:lnTo>
                  <a:pt x="76" y="20"/>
                </a:lnTo>
                <a:lnTo>
                  <a:pt x="68" y="12"/>
                </a:lnTo>
                <a:lnTo>
                  <a:pt x="60" y="8"/>
                </a:lnTo>
                <a:lnTo>
                  <a:pt x="52" y="6"/>
                </a:lnTo>
                <a:lnTo>
                  <a:pt x="44" y="0"/>
                </a:lnTo>
                <a:lnTo>
                  <a:pt x="38" y="10"/>
                </a:lnTo>
                <a:lnTo>
                  <a:pt x="30" y="18"/>
                </a:lnTo>
                <a:lnTo>
                  <a:pt x="32" y="32"/>
                </a:lnTo>
                <a:lnTo>
                  <a:pt x="32" y="38"/>
                </a:lnTo>
                <a:lnTo>
                  <a:pt x="30" y="44"/>
                </a:lnTo>
                <a:lnTo>
                  <a:pt x="24" y="50"/>
                </a:lnTo>
                <a:lnTo>
                  <a:pt x="18" y="54"/>
                </a:lnTo>
                <a:lnTo>
                  <a:pt x="14" y="58"/>
                </a:lnTo>
                <a:lnTo>
                  <a:pt x="12" y="68"/>
                </a:lnTo>
                <a:lnTo>
                  <a:pt x="14" y="86"/>
                </a:lnTo>
                <a:lnTo>
                  <a:pt x="18" y="92"/>
                </a:lnTo>
                <a:lnTo>
                  <a:pt x="22" y="100"/>
                </a:lnTo>
                <a:lnTo>
                  <a:pt x="16" y="108"/>
                </a:lnTo>
                <a:lnTo>
                  <a:pt x="8" y="120"/>
                </a:lnTo>
                <a:lnTo>
                  <a:pt x="2" y="132"/>
                </a:lnTo>
                <a:lnTo>
                  <a:pt x="0" y="146"/>
                </a:lnTo>
                <a:lnTo>
                  <a:pt x="2" y="150"/>
                </a:lnTo>
                <a:lnTo>
                  <a:pt x="4" y="154"/>
                </a:lnTo>
                <a:lnTo>
                  <a:pt x="8" y="158"/>
                </a:lnTo>
                <a:lnTo>
                  <a:pt x="8" y="164"/>
                </a:lnTo>
                <a:lnTo>
                  <a:pt x="4" y="174"/>
                </a:lnTo>
                <a:lnTo>
                  <a:pt x="2" y="182"/>
                </a:lnTo>
                <a:lnTo>
                  <a:pt x="0" y="188"/>
                </a:lnTo>
                <a:lnTo>
                  <a:pt x="2" y="194"/>
                </a:lnTo>
                <a:lnTo>
                  <a:pt x="4" y="200"/>
                </a:lnTo>
                <a:lnTo>
                  <a:pt x="8" y="206"/>
                </a:lnTo>
                <a:lnTo>
                  <a:pt x="10" y="212"/>
                </a:lnTo>
                <a:lnTo>
                  <a:pt x="12" y="220"/>
                </a:lnTo>
                <a:lnTo>
                  <a:pt x="16" y="226"/>
                </a:lnTo>
                <a:lnTo>
                  <a:pt x="20" y="234"/>
                </a:lnTo>
                <a:lnTo>
                  <a:pt x="22" y="242"/>
                </a:lnTo>
                <a:lnTo>
                  <a:pt x="22" y="276"/>
                </a:lnTo>
                <a:lnTo>
                  <a:pt x="20" y="280"/>
                </a:lnTo>
                <a:lnTo>
                  <a:pt x="18" y="286"/>
                </a:lnTo>
                <a:lnTo>
                  <a:pt x="14" y="290"/>
                </a:lnTo>
                <a:lnTo>
                  <a:pt x="12" y="294"/>
                </a:lnTo>
                <a:lnTo>
                  <a:pt x="16" y="302"/>
                </a:lnTo>
                <a:lnTo>
                  <a:pt x="20" y="314"/>
                </a:lnTo>
                <a:lnTo>
                  <a:pt x="26" y="322"/>
                </a:lnTo>
                <a:lnTo>
                  <a:pt x="28" y="330"/>
                </a:lnTo>
                <a:lnTo>
                  <a:pt x="26" y="334"/>
                </a:lnTo>
                <a:lnTo>
                  <a:pt x="24" y="336"/>
                </a:lnTo>
                <a:lnTo>
                  <a:pt x="22" y="340"/>
                </a:lnTo>
                <a:lnTo>
                  <a:pt x="20" y="346"/>
                </a:lnTo>
                <a:lnTo>
                  <a:pt x="22" y="360"/>
                </a:lnTo>
                <a:lnTo>
                  <a:pt x="28" y="374"/>
                </a:lnTo>
                <a:lnTo>
                  <a:pt x="32" y="388"/>
                </a:lnTo>
                <a:lnTo>
                  <a:pt x="34" y="398"/>
                </a:lnTo>
                <a:lnTo>
                  <a:pt x="32" y="402"/>
                </a:lnTo>
                <a:lnTo>
                  <a:pt x="28" y="402"/>
                </a:lnTo>
                <a:lnTo>
                  <a:pt x="40" y="424"/>
                </a:lnTo>
                <a:lnTo>
                  <a:pt x="50" y="438"/>
                </a:lnTo>
                <a:lnTo>
                  <a:pt x="54" y="442"/>
                </a:lnTo>
                <a:lnTo>
                  <a:pt x="58" y="444"/>
                </a:lnTo>
                <a:lnTo>
                  <a:pt x="56" y="450"/>
                </a:lnTo>
                <a:lnTo>
                  <a:pt x="54" y="454"/>
                </a:lnTo>
                <a:lnTo>
                  <a:pt x="56" y="464"/>
                </a:lnTo>
                <a:lnTo>
                  <a:pt x="58" y="470"/>
                </a:lnTo>
                <a:lnTo>
                  <a:pt x="62" y="480"/>
                </a:lnTo>
                <a:lnTo>
                  <a:pt x="62" y="490"/>
                </a:lnTo>
                <a:lnTo>
                  <a:pt x="62" y="496"/>
                </a:lnTo>
                <a:lnTo>
                  <a:pt x="60" y="498"/>
                </a:lnTo>
                <a:lnTo>
                  <a:pt x="58" y="502"/>
                </a:lnTo>
                <a:lnTo>
                  <a:pt x="56" y="506"/>
                </a:lnTo>
                <a:lnTo>
                  <a:pt x="58" y="510"/>
                </a:lnTo>
                <a:lnTo>
                  <a:pt x="58" y="512"/>
                </a:lnTo>
                <a:lnTo>
                  <a:pt x="60" y="516"/>
                </a:lnTo>
                <a:lnTo>
                  <a:pt x="60" y="520"/>
                </a:lnTo>
                <a:lnTo>
                  <a:pt x="58" y="530"/>
                </a:lnTo>
                <a:lnTo>
                  <a:pt x="56" y="542"/>
                </a:lnTo>
                <a:lnTo>
                  <a:pt x="58" y="548"/>
                </a:lnTo>
                <a:lnTo>
                  <a:pt x="60" y="552"/>
                </a:lnTo>
                <a:lnTo>
                  <a:pt x="68" y="558"/>
                </a:lnTo>
                <a:lnTo>
                  <a:pt x="76" y="562"/>
                </a:lnTo>
                <a:lnTo>
                  <a:pt x="84" y="568"/>
                </a:lnTo>
                <a:lnTo>
                  <a:pt x="90" y="574"/>
                </a:lnTo>
                <a:lnTo>
                  <a:pt x="92" y="580"/>
                </a:lnTo>
                <a:lnTo>
                  <a:pt x="94" y="586"/>
                </a:lnTo>
                <a:lnTo>
                  <a:pt x="98" y="592"/>
                </a:lnTo>
                <a:lnTo>
                  <a:pt x="150" y="592"/>
                </a:lnTo>
                <a:lnTo>
                  <a:pt x="138" y="572"/>
                </a:lnTo>
                <a:lnTo>
                  <a:pt x="134" y="564"/>
                </a:lnTo>
                <a:lnTo>
                  <a:pt x="132" y="560"/>
                </a:lnTo>
                <a:lnTo>
                  <a:pt x="132" y="556"/>
                </a:lnTo>
                <a:lnTo>
                  <a:pt x="132" y="554"/>
                </a:lnTo>
                <a:lnTo>
                  <a:pt x="134" y="552"/>
                </a:lnTo>
                <a:lnTo>
                  <a:pt x="138" y="550"/>
                </a:lnTo>
                <a:lnTo>
                  <a:pt x="144" y="546"/>
                </a:lnTo>
                <a:lnTo>
                  <a:pt x="148" y="542"/>
                </a:lnTo>
                <a:lnTo>
                  <a:pt x="144" y="540"/>
                </a:lnTo>
                <a:lnTo>
                  <a:pt x="144" y="536"/>
                </a:lnTo>
                <a:lnTo>
                  <a:pt x="144" y="530"/>
                </a:lnTo>
                <a:lnTo>
                  <a:pt x="146" y="526"/>
                </a:lnTo>
                <a:lnTo>
                  <a:pt x="152" y="520"/>
                </a:lnTo>
                <a:lnTo>
                  <a:pt x="160" y="514"/>
                </a:lnTo>
                <a:lnTo>
                  <a:pt x="162" y="510"/>
                </a:lnTo>
                <a:lnTo>
                  <a:pt x="162" y="504"/>
                </a:lnTo>
                <a:lnTo>
                  <a:pt x="162" y="498"/>
                </a:lnTo>
                <a:lnTo>
                  <a:pt x="158" y="494"/>
                </a:lnTo>
                <a:lnTo>
                  <a:pt x="158" y="492"/>
                </a:lnTo>
                <a:lnTo>
                  <a:pt x="150" y="490"/>
                </a:lnTo>
                <a:lnTo>
                  <a:pt x="138" y="484"/>
                </a:lnTo>
                <a:lnTo>
                  <a:pt x="126" y="478"/>
                </a:lnTo>
                <a:lnTo>
                  <a:pt x="124" y="474"/>
                </a:lnTo>
                <a:lnTo>
                  <a:pt x="122" y="472"/>
                </a:lnTo>
                <a:lnTo>
                  <a:pt x="124" y="468"/>
                </a:lnTo>
                <a:lnTo>
                  <a:pt x="126" y="464"/>
                </a:lnTo>
                <a:lnTo>
                  <a:pt x="134" y="456"/>
                </a:lnTo>
                <a:lnTo>
                  <a:pt x="144" y="448"/>
                </a:lnTo>
                <a:lnTo>
                  <a:pt x="150" y="440"/>
                </a:lnTo>
                <a:lnTo>
                  <a:pt x="148" y="434"/>
                </a:lnTo>
                <a:lnTo>
                  <a:pt x="146" y="426"/>
                </a:lnTo>
                <a:lnTo>
                  <a:pt x="148" y="420"/>
                </a:lnTo>
                <a:lnTo>
                  <a:pt x="150" y="416"/>
                </a:lnTo>
                <a:lnTo>
                  <a:pt x="154" y="414"/>
                </a:lnTo>
                <a:lnTo>
                  <a:pt x="150" y="408"/>
                </a:lnTo>
                <a:lnTo>
                  <a:pt x="146" y="402"/>
                </a:lnTo>
                <a:lnTo>
                  <a:pt x="152" y="406"/>
                </a:lnTo>
                <a:lnTo>
                  <a:pt x="154" y="408"/>
                </a:lnTo>
                <a:lnTo>
                  <a:pt x="158" y="410"/>
                </a:lnTo>
                <a:lnTo>
                  <a:pt x="162" y="408"/>
                </a:lnTo>
                <a:lnTo>
                  <a:pt x="164" y="402"/>
                </a:lnTo>
                <a:lnTo>
                  <a:pt x="162" y="396"/>
                </a:lnTo>
                <a:lnTo>
                  <a:pt x="156" y="394"/>
                </a:lnTo>
                <a:lnTo>
                  <a:pt x="150" y="396"/>
                </a:lnTo>
                <a:lnTo>
                  <a:pt x="144" y="398"/>
                </a:lnTo>
                <a:lnTo>
                  <a:pt x="136" y="386"/>
                </a:lnTo>
                <a:lnTo>
                  <a:pt x="130" y="372"/>
                </a:lnTo>
                <a:lnTo>
                  <a:pt x="138" y="372"/>
                </a:lnTo>
                <a:lnTo>
                  <a:pt x="146" y="372"/>
                </a:lnTo>
                <a:lnTo>
                  <a:pt x="154" y="376"/>
                </a:lnTo>
                <a:lnTo>
                  <a:pt x="162" y="376"/>
                </a:lnTo>
                <a:lnTo>
                  <a:pt x="170" y="374"/>
                </a:lnTo>
                <a:lnTo>
                  <a:pt x="176" y="370"/>
                </a:lnTo>
                <a:lnTo>
                  <a:pt x="172" y="366"/>
                </a:lnTo>
                <a:lnTo>
                  <a:pt x="168" y="362"/>
                </a:lnTo>
                <a:lnTo>
                  <a:pt x="168" y="358"/>
                </a:lnTo>
                <a:lnTo>
                  <a:pt x="168" y="350"/>
                </a:lnTo>
                <a:lnTo>
                  <a:pt x="174" y="344"/>
                </a:lnTo>
                <a:lnTo>
                  <a:pt x="180" y="338"/>
                </a:lnTo>
                <a:lnTo>
                  <a:pt x="188" y="336"/>
                </a:lnTo>
                <a:lnTo>
                  <a:pt x="206" y="332"/>
                </a:lnTo>
                <a:lnTo>
                  <a:pt x="222" y="328"/>
                </a:lnTo>
                <a:lnTo>
                  <a:pt x="226" y="326"/>
                </a:lnTo>
                <a:lnTo>
                  <a:pt x="232" y="322"/>
                </a:lnTo>
                <a:lnTo>
                  <a:pt x="240" y="312"/>
                </a:lnTo>
                <a:lnTo>
                  <a:pt x="246" y="300"/>
                </a:lnTo>
                <a:lnTo>
                  <a:pt x="248" y="288"/>
                </a:lnTo>
                <a:lnTo>
                  <a:pt x="246" y="282"/>
                </a:lnTo>
                <a:lnTo>
                  <a:pt x="242" y="278"/>
                </a:lnTo>
                <a:lnTo>
                  <a:pt x="238" y="272"/>
                </a:lnTo>
                <a:lnTo>
                  <a:pt x="236" y="268"/>
                </a:lnTo>
                <a:lnTo>
                  <a:pt x="236" y="266"/>
                </a:lnTo>
                <a:lnTo>
                  <a:pt x="236" y="260"/>
                </a:lnTo>
                <a:lnTo>
                  <a:pt x="222" y="250"/>
                </a:lnTo>
                <a:lnTo>
                  <a:pt x="212" y="242"/>
                </a:lnTo>
                <a:lnTo>
                  <a:pt x="208" y="236"/>
                </a:lnTo>
                <a:lnTo>
                  <a:pt x="210" y="166"/>
                </a:lnTo>
                <a:lnTo>
                  <a:pt x="210" y="160"/>
                </a:lnTo>
                <a:lnTo>
                  <a:pt x="214" y="152"/>
                </a:lnTo>
                <a:lnTo>
                  <a:pt x="222" y="138"/>
                </a:lnTo>
                <a:lnTo>
                  <a:pt x="232" y="126"/>
                </a:lnTo>
                <a:lnTo>
                  <a:pt x="240" y="116"/>
                </a:lnTo>
                <a:lnTo>
                  <a:pt x="256" y="110"/>
                </a:lnTo>
                <a:lnTo>
                  <a:pt x="262" y="104"/>
                </a:lnTo>
                <a:lnTo>
                  <a:pt x="264" y="100"/>
                </a:lnTo>
                <a:lnTo>
                  <a:pt x="264" y="94"/>
                </a:lnTo>
                <a:lnTo>
                  <a:pt x="262" y="84"/>
                </a:lnTo>
                <a:lnTo>
                  <a:pt x="260" y="74"/>
                </a:lnTo>
                <a:lnTo>
                  <a:pt x="252" y="74"/>
                </a:lnTo>
                <a:lnTo>
                  <a:pt x="246" y="80"/>
                </a:lnTo>
                <a:lnTo>
                  <a:pt x="246" y="78"/>
                </a:lnTo>
                <a:lnTo>
                  <a:pt x="246" y="80"/>
                </a:lnTo>
                <a:lnTo>
                  <a:pt x="252" y="74"/>
                </a:lnTo>
                <a:lnTo>
                  <a:pt x="260" y="74"/>
                </a:lnTo>
                <a:lnTo>
                  <a:pt x="262" y="84"/>
                </a:lnTo>
                <a:lnTo>
                  <a:pt x="264" y="94"/>
                </a:lnTo>
                <a:lnTo>
                  <a:pt x="264" y="100"/>
                </a:lnTo>
                <a:lnTo>
                  <a:pt x="262" y="104"/>
                </a:lnTo>
                <a:lnTo>
                  <a:pt x="256" y="110"/>
                </a:lnTo>
                <a:lnTo>
                  <a:pt x="240" y="116"/>
                </a:lnTo>
                <a:lnTo>
                  <a:pt x="232" y="126"/>
                </a:lnTo>
                <a:lnTo>
                  <a:pt x="222" y="138"/>
                </a:lnTo>
                <a:lnTo>
                  <a:pt x="214" y="152"/>
                </a:lnTo>
                <a:lnTo>
                  <a:pt x="210" y="160"/>
                </a:lnTo>
                <a:lnTo>
                  <a:pt x="210" y="166"/>
                </a:lnTo>
                <a:lnTo>
                  <a:pt x="208" y="236"/>
                </a:lnTo>
                <a:lnTo>
                  <a:pt x="210" y="16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42" name="Freeform 42"/>
          <p:cNvSpPr>
            <a:spLocks/>
          </p:cNvSpPr>
          <p:nvPr userDrawn="1"/>
        </p:nvSpPr>
        <p:spPr bwMode="auto">
          <a:xfrm>
            <a:off x="1830388" y="3341590"/>
            <a:ext cx="330200" cy="869156"/>
          </a:xfrm>
          <a:custGeom>
            <a:avLst/>
            <a:gdLst>
              <a:gd name="T0" fmla="*/ 2147483647 w 208"/>
              <a:gd name="T1" fmla="*/ 2147483647 h 730"/>
              <a:gd name="T2" fmla="*/ 2147483647 w 208"/>
              <a:gd name="T3" fmla="*/ 2147483647 h 730"/>
              <a:gd name="T4" fmla="*/ 2147483647 w 208"/>
              <a:gd name="T5" fmla="*/ 2147483647 h 730"/>
              <a:gd name="T6" fmla="*/ 2147483647 w 208"/>
              <a:gd name="T7" fmla="*/ 2147483647 h 730"/>
              <a:gd name="T8" fmla="*/ 2147483647 w 208"/>
              <a:gd name="T9" fmla="*/ 2147483647 h 730"/>
              <a:gd name="T10" fmla="*/ 2147483647 w 208"/>
              <a:gd name="T11" fmla="*/ 2147483647 h 730"/>
              <a:gd name="T12" fmla="*/ 2147483647 w 208"/>
              <a:gd name="T13" fmla="*/ 2147483647 h 730"/>
              <a:gd name="T14" fmla="*/ 2147483647 w 208"/>
              <a:gd name="T15" fmla="*/ 2147483647 h 730"/>
              <a:gd name="T16" fmla="*/ 2147483647 w 208"/>
              <a:gd name="T17" fmla="*/ 2147483647 h 730"/>
              <a:gd name="T18" fmla="*/ 2147483647 w 208"/>
              <a:gd name="T19" fmla="*/ 2147483647 h 730"/>
              <a:gd name="T20" fmla="*/ 2147483647 w 208"/>
              <a:gd name="T21" fmla="*/ 2147483647 h 730"/>
              <a:gd name="T22" fmla="*/ 2147483647 w 208"/>
              <a:gd name="T23" fmla="*/ 2147483647 h 730"/>
              <a:gd name="T24" fmla="*/ 2147483647 w 208"/>
              <a:gd name="T25" fmla="*/ 2147483647 h 730"/>
              <a:gd name="T26" fmla="*/ 2147483647 w 208"/>
              <a:gd name="T27" fmla="*/ 2147483647 h 730"/>
              <a:gd name="T28" fmla="*/ 2147483647 w 208"/>
              <a:gd name="T29" fmla="*/ 2147483647 h 730"/>
              <a:gd name="T30" fmla="*/ 2147483647 w 208"/>
              <a:gd name="T31" fmla="*/ 2147483647 h 730"/>
              <a:gd name="T32" fmla="*/ 2147483647 w 208"/>
              <a:gd name="T33" fmla="*/ 2147483647 h 730"/>
              <a:gd name="T34" fmla="*/ 2147483647 w 208"/>
              <a:gd name="T35" fmla="*/ 2147483647 h 730"/>
              <a:gd name="T36" fmla="*/ 2147483647 w 208"/>
              <a:gd name="T37" fmla="*/ 2147483647 h 730"/>
              <a:gd name="T38" fmla="*/ 2147483647 w 208"/>
              <a:gd name="T39" fmla="*/ 2147483647 h 730"/>
              <a:gd name="T40" fmla="*/ 2147483647 w 208"/>
              <a:gd name="T41" fmla="*/ 2147483647 h 730"/>
              <a:gd name="T42" fmla="*/ 2147483647 w 208"/>
              <a:gd name="T43" fmla="*/ 2147483647 h 730"/>
              <a:gd name="T44" fmla="*/ 2147483647 w 208"/>
              <a:gd name="T45" fmla="*/ 0 h 730"/>
              <a:gd name="T46" fmla="*/ 0 w 208"/>
              <a:gd name="T47" fmla="*/ 2147483647 h 730"/>
              <a:gd name="T48" fmla="*/ 2147483647 w 208"/>
              <a:gd name="T49" fmla="*/ 2147483647 h 730"/>
              <a:gd name="T50" fmla="*/ 2147483647 w 208"/>
              <a:gd name="T51" fmla="*/ 2147483647 h 730"/>
              <a:gd name="T52" fmla="*/ 2147483647 w 208"/>
              <a:gd name="T53" fmla="*/ 2147483647 h 730"/>
              <a:gd name="T54" fmla="*/ 2147483647 w 208"/>
              <a:gd name="T55" fmla="*/ 2147483647 h 730"/>
              <a:gd name="T56" fmla="*/ 2147483647 w 208"/>
              <a:gd name="T57" fmla="*/ 2147483647 h 730"/>
              <a:gd name="T58" fmla="*/ 2147483647 w 208"/>
              <a:gd name="T59" fmla="*/ 2147483647 h 730"/>
              <a:gd name="T60" fmla="*/ 2147483647 w 208"/>
              <a:gd name="T61" fmla="*/ 2147483647 h 730"/>
              <a:gd name="T62" fmla="*/ 2147483647 w 208"/>
              <a:gd name="T63" fmla="*/ 2147483647 h 730"/>
              <a:gd name="T64" fmla="*/ 2147483647 w 208"/>
              <a:gd name="T65" fmla="*/ 2147483647 h 730"/>
              <a:gd name="T66" fmla="*/ 2147483647 w 208"/>
              <a:gd name="T67" fmla="*/ 2147483647 h 730"/>
              <a:gd name="T68" fmla="*/ 2147483647 w 208"/>
              <a:gd name="T69" fmla="*/ 2147483647 h 730"/>
              <a:gd name="T70" fmla="*/ 2147483647 w 208"/>
              <a:gd name="T71" fmla="*/ 2147483647 h 730"/>
              <a:gd name="T72" fmla="*/ 2147483647 w 208"/>
              <a:gd name="T73" fmla="*/ 2147483647 h 730"/>
              <a:gd name="T74" fmla="*/ 2147483647 w 208"/>
              <a:gd name="T75" fmla="*/ 2147483647 h 730"/>
              <a:gd name="T76" fmla="*/ 2147483647 w 208"/>
              <a:gd name="T77" fmla="*/ 2147483647 h 730"/>
              <a:gd name="T78" fmla="*/ 2147483647 w 208"/>
              <a:gd name="T79" fmla="*/ 2147483647 h 730"/>
              <a:gd name="T80" fmla="*/ 2147483647 w 208"/>
              <a:gd name="T81" fmla="*/ 2147483647 h 730"/>
              <a:gd name="T82" fmla="*/ 2147483647 w 208"/>
              <a:gd name="T83" fmla="*/ 2147483647 h 730"/>
              <a:gd name="T84" fmla="*/ 2147483647 w 208"/>
              <a:gd name="T85" fmla="*/ 2147483647 h 730"/>
              <a:gd name="T86" fmla="*/ 2147483647 w 208"/>
              <a:gd name="T87" fmla="*/ 2147483647 h 730"/>
              <a:gd name="T88" fmla="*/ 2147483647 w 208"/>
              <a:gd name="T89" fmla="*/ 2147483647 h 730"/>
              <a:gd name="T90" fmla="*/ 2147483647 w 208"/>
              <a:gd name="T91" fmla="*/ 2147483647 h 730"/>
              <a:gd name="T92" fmla="*/ 2147483647 w 208"/>
              <a:gd name="T93" fmla="*/ 2147483647 h 730"/>
              <a:gd name="T94" fmla="*/ 2147483647 w 208"/>
              <a:gd name="T95" fmla="*/ 2147483647 h 7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8"/>
              <a:gd name="T145" fmla="*/ 0 h 730"/>
              <a:gd name="T146" fmla="*/ 208 w 208"/>
              <a:gd name="T147" fmla="*/ 730 h 7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8" h="730">
                <a:moveTo>
                  <a:pt x="188" y="672"/>
                </a:moveTo>
                <a:lnTo>
                  <a:pt x="136" y="672"/>
                </a:lnTo>
                <a:lnTo>
                  <a:pt x="132" y="666"/>
                </a:lnTo>
                <a:lnTo>
                  <a:pt x="130" y="660"/>
                </a:lnTo>
                <a:lnTo>
                  <a:pt x="128" y="654"/>
                </a:lnTo>
                <a:lnTo>
                  <a:pt x="122" y="648"/>
                </a:lnTo>
                <a:lnTo>
                  <a:pt x="114" y="642"/>
                </a:lnTo>
                <a:lnTo>
                  <a:pt x="106" y="638"/>
                </a:lnTo>
                <a:lnTo>
                  <a:pt x="98" y="632"/>
                </a:lnTo>
                <a:lnTo>
                  <a:pt x="96" y="628"/>
                </a:lnTo>
                <a:lnTo>
                  <a:pt x="94" y="622"/>
                </a:lnTo>
                <a:lnTo>
                  <a:pt x="96" y="610"/>
                </a:lnTo>
                <a:lnTo>
                  <a:pt x="98" y="600"/>
                </a:lnTo>
                <a:lnTo>
                  <a:pt x="98" y="596"/>
                </a:lnTo>
                <a:lnTo>
                  <a:pt x="96" y="592"/>
                </a:lnTo>
                <a:lnTo>
                  <a:pt x="96" y="590"/>
                </a:lnTo>
                <a:lnTo>
                  <a:pt x="94" y="586"/>
                </a:lnTo>
                <a:lnTo>
                  <a:pt x="96" y="582"/>
                </a:lnTo>
                <a:lnTo>
                  <a:pt x="98" y="578"/>
                </a:lnTo>
                <a:lnTo>
                  <a:pt x="100" y="576"/>
                </a:lnTo>
                <a:lnTo>
                  <a:pt x="100" y="570"/>
                </a:lnTo>
                <a:lnTo>
                  <a:pt x="100" y="560"/>
                </a:lnTo>
                <a:lnTo>
                  <a:pt x="96" y="550"/>
                </a:lnTo>
                <a:lnTo>
                  <a:pt x="94" y="544"/>
                </a:lnTo>
                <a:lnTo>
                  <a:pt x="92" y="534"/>
                </a:lnTo>
                <a:lnTo>
                  <a:pt x="94" y="530"/>
                </a:lnTo>
                <a:lnTo>
                  <a:pt x="96" y="524"/>
                </a:lnTo>
                <a:lnTo>
                  <a:pt x="92" y="522"/>
                </a:lnTo>
                <a:lnTo>
                  <a:pt x="88" y="518"/>
                </a:lnTo>
                <a:lnTo>
                  <a:pt x="78" y="504"/>
                </a:lnTo>
                <a:lnTo>
                  <a:pt x="66" y="482"/>
                </a:lnTo>
                <a:lnTo>
                  <a:pt x="70" y="482"/>
                </a:lnTo>
                <a:lnTo>
                  <a:pt x="72" y="478"/>
                </a:lnTo>
                <a:lnTo>
                  <a:pt x="70" y="468"/>
                </a:lnTo>
                <a:lnTo>
                  <a:pt x="66" y="454"/>
                </a:lnTo>
                <a:lnTo>
                  <a:pt x="60" y="440"/>
                </a:lnTo>
                <a:lnTo>
                  <a:pt x="58" y="426"/>
                </a:lnTo>
                <a:lnTo>
                  <a:pt x="60" y="420"/>
                </a:lnTo>
                <a:lnTo>
                  <a:pt x="62" y="416"/>
                </a:lnTo>
                <a:lnTo>
                  <a:pt x="64" y="414"/>
                </a:lnTo>
                <a:lnTo>
                  <a:pt x="66" y="410"/>
                </a:lnTo>
                <a:lnTo>
                  <a:pt x="64" y="402"/>
                </a:lnTo>
                <a:lnTo>
                  <a:pt x="58" y="394"/>
                </a:lnTo>
                <a:lnTo>
                  <a:pt x="54" y="382"/>
                </a:lnTo>
                <a:lnTo>
                  <a:pt x="50" y="374"/>
                </a:lnTo>
                <a:lnTo>
                  <a:pt x="52" y="370"/>
                </a:lnTo>
                <a:lnTo>
                  <a:pt x="56" y="366"/>
                </a:lnTo>
                <a:lnTo>
                  <a:pt x="58" y="360"/>
                </a:lnTo>
                <a:lnTo>
                  <a:pt x="60" y="356"/>
                </a:lnTo>
                <a:lnTo>
                  <a:pt x="60" y="322"/>
                </a:lnTo>
                <a:lnTo>
                  <a:pt x="58" y="314"/>
                </a:lnTo>
                <a:lnTo>
                  <a:pt x="54" y="306"/>
                </a:lnTo>
                <a:lnTo>
                  <a:pt x="50" y="300"/>
                </a:lnTo>
                <a:lnTo>
                  <a:pt x="48" y="292"/>
                </a:lnTo>
                <a:lnTo>
                  <a:pt x="46" y="286"/>
                </a:lnTo>
                <a:lnTo>
                  <a:pt x="42" y="280"/>
                </a:lnTo>
                <a:lnTo>
                  <a:pt x="40" y="274"/>
                </a:lnTo>
                <a:lnTo>
                  <a:pt x="38" y="268"/>
                </a:lnTo>
                <a:lnTo>
                  <a:pt x="40" y="262"/>
                </a:lnTo>
                <a:lnTo>
                  <a:pt x="42" y="254"/>
                </a:lnTo>
                <a:lnTo>
                  <a:pt x="46" y="244"/>
                </a:lnTo>
                <a:lnTo>
                  <a:pt x="46" y="238"/>
                </a:lnTo>
                <a:lnTo>
                  <a:pt x="42" y="234"/>
                </a:lnTo>
                <a:lnTo>
                  <a:pt x="40" y="230"/>
                </a:lnTo>
                <a:lnTo>
                  <a:pt x="38" y="226"/>
                </a:lnTo>
                <a:lnTo>
                  <a:pt x="40" y="212"/>
                </a:lnTo>
                <a:lnTo>
                  <a:pt x="46" y="200"/>
                </a:lnTo>
                <a:lnTo>
                  <a:pt x="54" y="188"/>
                </a:lnTo>
                <a:lnTo>
                  <a:pt x="60" y="180"/>
                </a:lnTo>
                <a:lnTo>
                  <a:pt x="56" y="172"/>
                </a:lnTo>
                <a:lnTo>
                  <a:pt x="52" y="166"/>
                </a:lnTo>
                <a:lnTo>
                  <a:pt x="50" y="148"/>
                </a:lnTo>
                <a:lnTo>
                  <a:pt x="52" y="138"/>
                </a:lnTo>
                <a:lnTo>
                  <a:pt x="56" y="134"/>
                </a:lnTo>
                <a:lnTo>
                  <a:pt x="62" y="130"/>
                </a:lnTo>
                <a:lnTo>
                  <a:pt x="68" y="124"/>
                </a:lnTo>
                <a:lnTo>
                  <a:pt x="70" y="118"/>
                </a:lnTo>
                <a:lnTo>
                  <a:pt x="70" y="112"/>
                </a:lnTo>
                <a:lnTo>
                  <a:pt x="68" y="98"/>
                </a:lnTo>
                <a:lnTo>
                  <a:pt x="66" y="100"/>
                </a:lnTo>
                <a:lnTo>
                  <a:pt x="62" y="100"/>
                </a:lnTo>
                <a:lnTo>
                  <a:pt x="58" y="100"/>
                </a:lnTo>
                <a:lnTo>
                  <a:pt x="56" y="96"/>
                </a:lnTo>
                <a:lnTo>
                  <a:pt x="52" y="88"/>
                </a:lnTo>
                <a:lnTo>
                  <a:pt x="46" y="68"/>
                </a:lnTo>
                <a:lnTo>
                  <a:pt x="44" y="64"/>
                </a:lnTo>
                <a:lnTo>
                  <a:pt x="40" y="62"/>
                </a:lnTo>
                <a:lnTo>
                  <a:pt x="38" y="60"/>
                </a:lnTo>
                <a:lnTo>
                  <a:pt x="36" y="56"/>
                </a:lnTo>
                <a:lnTo>
                  <a:pt x="32" y="24"/>
                </a:lnTo>
                <a:lnTo>
                  <a:pt x="26" y="12"/>
                </a:lnTo>
                <a:lnTo>
                  <a:pt x="16" y="0"/>
                </a:lnTo>
                <a:lnTo>
                  <a:pt x="14" y="6"/>
                </a:lnTo>
                <a:lnTo>
                  <a:pt x="10" y="8"/>
                </a:lnTo>
                <a:lnTo>
                  <a:pt x="6" y="10"/>
                </a:lnTo>
                <a:lnTo>
                  <a:pt x="0" y="12"/>
                </a:lnTo>
                <a:lnTo>
                  <a:pt x="6" y="22"/>
                </a:lnTo>
                <a:lnTo>
                  <a:pt x="10" y="38"/>
                </a:lnTo>
                <a:lnTo>
                  <a:pt x="14" y="54"/>
                </a:lnTo>
                <a:lnTo>
                  <a:pt x="16" y="74"/>
                </a:lnTo>
                <a:lnTo>
                  <a:pt x="12" y="90"/>
                </a:lnTo>
                <a:lnTo>
                  <a:pt x="10" y="106"/>
                </a:lnTo>
                <a:lnTo>
                  <a:pt x="14" y="112"/>
                </a:lnTo>
                <a:lnTo>
                  <a:pt x="18" y="118"/>
                </a:lnTo>
                <a:lnTo>
                  <a:pt x="20" y="130"/>
                </a:lnTo>
                <a:lnTo>
                  <a:pt x="20" y="148"/>
                </a:lnTo>
                <a:lnTo>
                  <a:pt x="18" y="178"/>
                </a:lnTo>
                <a:lnTo>
                  <a:pt x="12" y="210"/>
                </a:lnTo>
                <a:lnTo>
                  <a:pt x="14" y="216"/>
                </a:lnTo>
                <a:lnTo>
                  <a:pt x="16" y="220"/>
                </a:lnTo>
                <a:lnTo>
                  <a:pt x="18" y="224"/>
                </a:lnTo>
                <a:lnTo>
                  <a:pt x="20" y="228"/>
                </a:lnTo>
                <a:lnTo>
                  <a:pt x="20" y="232"/>
                </a:lnTo>
                <a:lnTo>
                  <a:pt x="18" y="232"/>
                </a:lnTo>
                <a:lnTo>
                  <a:pt x="16" y="234"/>
                </a:lnTo>
                <a:lnTo>
                  <a:pt x="16" y="238"/>
                </a:lnTo>
                <a:lnTo>
                  <a:pt x="16" y="256"/>
                </a:lnTo>
                <a:lnTo>
                  <a:pt x="22" y="274"/>
                </a:lnTo>
                <a:lnTo>
                  <a:pt x="26" y="290"/>
                </a:lnTo>
                <a:lnTo>
                  <a:pt x="28" y="310"/>
                </a:lnTo>
                <a:lnTo>
                  <a:pt x="24" y="328"/>
                </a:lnTo>
                <a:lnTo>
                  <a:pt x="24" y="336"/>
                </a:lnTo>
                <a:lnTo>
                  <a:pt x="22" y="344"/>
                </a:lnTo>
                <a:lnTo>
                  <a:pt x="24" y="354"/>
                </a:lnTo>
                <a:lnTo>
                  <a:pt x="24" y="360"/>
                </a:lnTo>
                <a:lnTo>
                  <a:pt x="22" y="368"/>
                </a:lnTo>
                <a:lnTo>
                  <a:pt x="18" y="374"/>
                </a:lnTo>
                <a:lnTo>
                  <a:pt x="14" y="378"/>
                </a:lnTo>
                <a:lnTo>
                  <a:pt x="12" y="382"/>
                </a:lnTo>
                <a:lnTo>
                  <a:pt x="12" y="388"/>
                </a:lnTo>
                <a:lnTo>
                  <a:pt x="14" y="392"/>
                </a:lnTo>
                <a:lnTo>
                  <a:pt x="20" y="402"/>
                </a:lnTo>
                <a:lnTo>
                  <a:pt x="26" y="412"/>
                </a:lnTo>
                <a:lnTo>
                  <a:pt x="28" y="420"/>
                </a:lnTo>
                <a:lnTo>
                  <a:pt x="28" y="436"/>
                </a:lnTo>
                <a:lnTo>
                  <a:pt x="30" y="452"/>
                </a:lnTo>
                <a:lnTo>
                  <a:pt x="32" y="472"/>
                </a:lnTo>
                <a:lnTo>
                  <a:pt x="38" y="492"/>
                </a:lnTo>
                <a:lnTo>
                  <a:pt x="40" y="498"/>
                </a:lnTo>
                <a:lnTo>
                  <a:pt x="44" y="500"/>
                </a:lnTo>
                <a:lnTo>
                  <a:pt x="48" y="500"/>
                </a:lnTo>
                <a:lnTo>
                  <a:pt x="50" y="498"/>
                </a:lnTo>
                <a:lnTo>
                  <a:pt x="50" y="496"/>
                </a:lnTo>
                <a:lnTo>
                  <a:pt x="48" y="484"/>
                </a:lnTo>
                <a:lnTo>
                  <a:pt x="44" y="472"/>
                </a:lnTo>
                <a:lnTo>
                  <a:pt x="48" y="470"/>
                </a:lnTo>
                <a:lnTo>
                  <a:pt x="54" y="468"/>
                </a:lnTo>
                <a:lnTo>
                  <a:pt x="58" y="478"/>
                </a:lnTo>
                <a:lnTo>
                  <a:pt x="58" y="492"/>
                </a:lnTo>
                <a:lnTo>
                  <a:pt x="60" y="498"/>
                </a:lnTo>
                <a:lnTo>
                  <a:pt x="62" y="504"/>
                </a:lnTo>
                <a:lnTo>
                  <a:pt x="62" y="518"/>
                </a:lnTo>
                <a:lnTo>
                  <a:pt x="54" y="520"/>
                </a:lnTo>
                <a:lnTo>
                  <a:pt x="48" y="520"/>
                </a:lnTo>
                <a:lnTo>
                  <a:pt x="50" y="524"/>
                </a:lnTo>
                <a:lnTo>
                  <a:pt x="52" y="528"/>
                </a:lnTo>
                <a:lnTo>
                  <a:pt x="54" y="532"/>
                </a:lnTo>
                <a:lnTo>
                  <a:pt x="56" y="536"/>
                </a:lnTo>
                <a:lnTo>
                  <a:pt x="54" y="542"/>
                </a:lnTo>
                <a:lnTo>
                  <a:pt x="50" y="546"/>
                </a:lnTo>
                <a:lnTo>
                  <a:pt x="46" y="552"/>
                </a:lnTo>
                <a:lnTo>
                  <a:pt x="44" y="560"/>
                </a:lnTo>
                <a:lnTo>
                  <a:pt x="46" y="564"/>
                </a:lnTo>
                <a:lnTo>
                  <a:pt x="50" y="566"/>
                </a:lnTo>
                <a:lnTo>
                  <a:pt x="62" y="568"/>
                </a:lnTo>
                <a:lnTo>
                  <a:pt x="60" y="572"/>
                </a:lnTo>
                <a:lnTo>
                  <a:pt x="62" y="576"/>
                </a:lnTo>
                <a:lnTo>
                  <a:pt x="64" y="582"/>
                </a:lnTo>
                <a:lnTo>
                  <a:pt x="64" y="588"/>
                </a:lnTo>
                <a:lnTo>
                  <a:pt x="56" y="588"/>
                </a:lnTo>
                <a:lnTo>
                  <a:pt x="56" y="598"/>
                </a:lnTo>
                <a:lnTo>
                  <a:pt x="60" y="604"/>
                </a:lnTo>
                <a:lnTo>
                  <a:pt x="68" y="612"/>
                </a:lnTo>
                <a:lnTo>
                  <a:pt x="68" y="616"/>
                </a:lnTo>
                <a:lnTo>
                  <a:pt x="68" y="622"/>
                </a:lnTo>
                <a:lnTo>
                  <a:pt x="72" y="628"/>
                </a:lnTo>
                <a:lnTo>
                  <a:pt x="80" y="640"/>
                </a:lnTo>
                <a:lnTo>
                  <a:pt x="88" y="650"/>
                </a:lnTo>
                <a:lnTo>
                  <a:pt x="94" y="654"/>
                </a:lnTo>
                <a:lnTo>
                  <a:pt x="104" y="654"/>
                </a:lnTo>
                <a:lnTo>
                  <a:pt x="102" y="666"/>
                </a:lnTo>
                <a:lnTo>
                  <a:pt x="104" y="670"/>
                </a:lnTo>
                <a:lnTo>
                  <a:pt x="108" y="676"/>
                </a:lnTo>
                <a:lnTo>
                  <a:pt x="104" y="680"/>
                </a:lnTo>
                <a:lnTo>
                  <a:pt x="116" y="690"/>
                </a:lnTo>
                <a:lnTo>
                  <a:pt x="132" y="698"/>
                </a:lnTo>
                <a:lnTo>
                  <a:pt x="166" y="712"/>
                </a:lnTo>
                <a:lnTo>
                  <a:pt x="168" y="716"/>
                </a:lnTo>
                <a:lnTo>
                  <a:pt x="172" y="718"/>
                </a:lnTo>
                <a:lnTo>
                  <a:pt x="174" y="720"/>
                </a:lnTo>
                <a:lnTo>
                  <a:pt x="178" y="722"/>
                </a:lnTo>
                <a:lnTo>
                  <a:pt x="186" y="722"/>
                </a:lnTo>
                <a:lnTo>
                  <a:pt x="192" y="726"/>
                </a:lnTo>
                <a:lnTo>
                  <a:pt x="208" y="730"/>
                </a:lnTo>
                <a:lnTo>
                  <a:pt x="188" y="67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43" name="Freeform 43"/>
          <p:cNvSpPr>
            <a:spLocks/>
          </p:cNvSpPr>
          <p:nvPr userDrawn="1"/>
        </p:nvSpPr>
        <p:spPr bwMode="auto">
          <a:xfrm>
            <a:off x="1474788" y="2696271"/>
            <a:ext cx="152400" cy="54769"/>
          </a:xfrm>
          <a:custGeom>
            <a:avLst/>
            <a:gdLst>
              <a:gd name="T0" fmla="*/ 0 w 96"/>
              <a:gd name="T1" fmla="*/ 2147483647 h 46"/>
              <a:gd name="T2" fmla="*/ 2147483647 w 96"/>
              <a:gd name="T3" fmla="*/ 2147483647 h 46"/>
              <a:gd name="T4" fmla="*/ 2147483647 w 96"/>
              <a:gd name="T5" fmla="*/ 2147483647 h 46"/>
              <a:gd name="T6" fmla="*/ 0 w 96"/>
              <a:gd name="T7" fmla="*/ 2147483647 h 46"/>
              <a:gd name="T8" fmla="*/ 2147483647 w 96"/>
              <a:gd name="T9" fmla="*/ 2147483647 h 46"/>
              <a:gd name="T10" fmla="*/ 2147483647 w 96"/>
              <a:gd name="T11" fmla="*/ 2147483647 h 46"/>
              <a:gd name="T12" fmla="*/ 2147483647 w 96"/>
              <a:gd name="T13" fmla="*/ 2147483647 h 46"/>
              <a:gd name="T14" fmla="*/ 2147483647 w 96"/>
              <a:gd name="T15" fmla="*/ 2147483647 h 46"/>
              <a:gd name="T16" fmla="*/ 2147483647 w 96"/>
              <a:gd name="T17" fmla="*/ 2147483647 h 46"/>
              <a:gd name="T18" fmla="*/ 2147483647 w 96"/>
              <a:gd name="T19" fmla="*/ 2147483647 h 46"/>
              <a:gd name="T20" fmla="*/ 2147483647 w 96"/>
              <a:gd name="T21" fmla="*/ 2147483647 h 46"/>
              <a:gd name="T22" fmla="*/ 2147483647 w 96"/>
              <a:gd name="T23" fmla="*/ 2147483647 h 46"/>
              <a:gd name="T24" fmla="*/ 2147483647 w 96"/>
              <a:gd name="T25" fmla="*/ 2147483647 h 46"/>
              <a:gd name="T26" fmla="*/ 2147483647 w 96"/>
              <a:gd name="T27" fmla="*/ 2147483647 h 46"/>
              <a:gd name="T28" fmla="*/ 2147483647 w 96"/>
              <a:gd name="T29" fmla="*/ 0 h 46"/>
              <a:gd name="T30" fmla="*/ 2147483647 w 96"/>
              <a:gd name="T31" fmla="*/ 0 h 46"/>
              <a:gd name="T32" fmla="*/ 2147483647 w 96"/>
              <a:gd name="T33" fmla="*/ 2147483647 h 46"/>
              <a:gd name="T34" fmla="*/ 2147483647 w 96"/>
              <a:gd name="T35" fmla="*/ 2147483647 h 46"/>
              <a:gd name="T36" fmla="*/ 2147483647 w 96"/>
              <a:gd name="T37" fmla="*/ 2147483647 h 46"/>
              <a:gd name="T38" fmla="*/ 2147483647 w 96"/>
              <a:gd name="T39" fmla="*/ 2147483647 h 46"/>
              <a:gd name="T40" fmla="*/ 2147483647 w 96"/>
              <a:gd name="T41" fmla="*/ 2147483647 h 46"/>
              <a:gd name="T42" fmla="*/ 2147483647 w 96"/>
              <a:gd name="T43" fmla="*/ 2147483647 h 46"/>
              <a:gd name="T44" fmla="*/ 2147483647 w 96"/>
              <a:gd name="T45" fmla="*/ 2147483647 h 46"/>
              <a:gd name="T46" fmla="*/ 2147483647 w 96"/>
              <a:gd name="T47" fmla="*/ 2147483647 h 46"/>
              <a:gd name="T48" fmla="*/ 2147483647 w 96"/>
              <a:gd name="T49" fmla="*/ 2147483647 h 46"/>
              <a:gd name="T50" fmla="*/ 2147483647 w 96"/>
              <a:gd name="T51" fmla="*/ 2147483647 h 46"/>
              <a:gd name="T52" fmla="*/ 2147483647 w 96"/>
              <a:gd name="T53" fmla="*/ 2147483647 h 46"/>
              <a:gd name="T54" fmla="*/ 2147483647 w 96"/>
              <a:gd name="T55" fmla="*/ 2147483647 h 46"/>
              <a:gd name="T56" fmla="*/ 2147483647 w 96"/>
              <a:gd name="T57" fmla="*/ 2147483647 h 46"/>
              <a:gd name="T58" fmla="*/ 2147483647 w 96"/>
              <a:gd name="T59" fmla="*/ 2147483647 h 46"/>
              <a:gd name="T60" fmla="*/ 2147483647 w 96"/>
              <a:gd name="T61" fmla="*/ 2147483647 h 46"/>
              <a:gd name="T62" fmla="*/ 2147483647 w 96"/>
              <a:gd name="T63" fmla="*/ 2147483647 h 46"/>
              <a:gd name="T64" fmla="*/ 2147483647 w 96"/>
              <a:gd name="T65" fmla="*/ 2147483647 h 46"/>
              <a:gd name="T66" fmla="*/ 2147483647 w 96"/>
              <a:gd name="T67" fmla="*/ 2147483647 h 46"/>
              <a:gd name="T68" fmla="*/ 2147483647 w 96"/>
              <a:gd name="T69" fmla="*/ 2147483647 h 46"/>
              <a:gd name="T70" fmla="*/ 2147483647 w 96"/>
              <a:gd name="T71" fmla="*/ 2147483647 h 46"/>
              <a:gd name="T72" fmla="*/ 2147483647 w 96"/>
              <a:gd name="T73" fmla="*/ 2147483647 h 46"/>
              <a:gd name="T74" fmla="*/ 2147483647 w 96"/>
              <a:gd name="T75" fmla="*/ 2147483647 h 46"/>
              <a:gd name="T76" fmla="*/ 2147483647 w 96"/>
              <a:gd name="T77" fmla="*/ 2147483647 h 46"/>
              <a:gd name="T78" fmla="*/ 2147483647 w 96"/>
              <a:gd name="T79" fmla="*/ 2147483647 h 46"/>
              <a:gd name="T80" fmla="*/ 2147483647 w 96"/>
              <a:gd name="T81" fmla="*/ 2147483647 h 46"/>
              <a:gd name="T82" fmla="*/ 2147483647 w 96"/>
              <a:gd name="T83" fmla="*/ 2147483647 h 46"/>
              <a:gd name="T84" fmla="*/ 2147483647 w 96"/>
              <a:gd name="T85" fmla="*/ 2147483647 h 46"/>
              <a:gd name="T86" fmla="*/ 2147483647 w 96"/>
              <a:gd name="T87" fmla="*/ 2147483647 h 46"/>
              <a:gd name="T88" fmla="*/ 2147483647 w 96"/>
              <a:gd name="T89" fmla="*/ 2147483647 h 46"/>
              <a:gd name="T90" fmla="*/ 2147483647 w 96"/>
              <a:gd name="T91" fmla="*/ 2147483647 h 46"/>
              <a:gd name="T92" fmla="*/ 2147483647 w 96"/>
              <a:gd name="T93" fmla="*/ 2147483647 h 46"/>
              <a:gd name="T94" fmla="*/ 2147483647 w 96"/>
              <a:gd name="T95" fmla="*/ 2147483647 h 46"/>
              <a:gd name="T96" fmla="*/ 2147483647 w 96"/>
              <a:gd name="T97" fmla="*/ 2147483647 h 46"/>
              <a:gd name="T98" fmla="*/ 2147483647 w 96"/>
              <a:gd name="T99" fmla="*/ 2147483647 h 46"/>
              <a:gd name="T100" fmla="*/ 0 w 96"/>
              <a:gd name="T101" fmla="*/ 2147483647 h 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
              <a:gd name="T154" fmla="*/ 0 h 46"/>
              <a:gd name="T155" fmla="*/ 96 w 96"/>
              <a:gd name="T156" fmla="*/ 46 h 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 h="46">
                <a:moveTo>
                  <a:pt x="0" y="24"/>
                </a:moveTo>
                <a:lnTo>
                  <a:pt x="2" y="20"/>
                </a:lnTo>
                <a:lnTo>
                  <a:pt x="2" y="16"/>
                </a:lnTo>
                <a:lnTo>
                  <a:pt x="0" y="6"/>
                </a:lnTo>
                <a:lnTo>
                  <a:pt x="6" y="8"/>
                </a:lnTo>
                <a:lnTo>
                  <a:pt x="12" y="6"/>
                </a:lnTo>
                <a:lnTo>
                  <a:pt x="16" y="10"/>
                </a:lnTo>
                <a:lnTo>
                  <a:pt x="20" y="10"/>
                </a:lnTo>
                <a:lnTo>
                  <a:pt x="24" y="14"/>
                </a:lnTo>
                <a:lnTo>
                  <a:pt x="30" y="14"/>
                </a:lnTo>
                <a:lnTo>
                  <a:pt x="34" y="14"/>
                </a:lnTo>
                <a:lnTo>
                  <a:pt x="40" y="12"/>
                </a:lnTo>
                <a:lnTo>
                  <a:pt x="44" y="8"/>
                </a:lnTo>
                <a:lnTo>
                  <a:pt x="50" y="2"/>
                </a:lnTo>
                <a:lnTo>
                  <a:pt x="54" y="0"/>
                </a:lnTo>
                <a:lnTo>
                  <a:pt x="58" y="0"/>
                </a:lnTo>
                <a:lnTo>
                  <a:pt x="68" y="2"/>
                </a:lnTo>
                <a:lnTo>
                  <a:pt x="78" y="8"/>
                </a:lnTo>
                <a:lnTo>
                  <a:pt x="88" y="14"/>
                </a:lnTo>
                <a:lnTo>
                  <a:pt x="94" y="20"/>
                </a:lnTo>
                <a:lnTo>
                  <a:pt x="96" y="20"/>
                </a:lnTo>
                <a:lnTo>
                  <a:pt x="94" y="22"/>
                </a:lnTo>
                <a:lnTo>
                  <a:pt x="94" y="28"/>
                </a:lnTo>
                <a:lnTo>
                  <a:pt x="96" y="34"/>
                </a:lnTo>
                <a:lnTo>
                  <a:pt x="94" y="36"/>
                </a:lnTo>
                <a:lnTo>
                  <a:pt x="90" y="40"/>
                </a:lnTo>
                <a:lnTo>
                  <a:pt x="84" y="44"/>
                </a:lnTo>
                <a:lnTo>
                  <a:pt x="78" y="32"/>
                </a:lnTo>
                <a:lnTo>
                  <a:pt x="78" y="28"/>
                </a:lnTo>
                <a:lnTo>
                  <a:pt x="84" y="28"/>
                </a:lnTo>
                <a:lnTo>
                  <a:pt x="76" y="18"/>
                </a:lnTo>
                <a:lnTo>
                  <a:pt x="70" y="16"/>
                </a:lnTo>
                <a:lnTo>
                  <a:pt x="62" y="14"/>
                </a:lnTo>
                <a:lnTo>
                  <a:pt x="58" y="16"/>
                </a:lnTo>
                <a:lnTo>
                  <a:pt x="52" y="22"/>
                </a:lnTo>
                <a:lnTo>
                  <a:pt x="42" y="32"/>
                </a:lnTo>
                <a:lnTo>
                  <a:pt x="46" y="34"/>
                </a:lnTo>
                <a:lnTo>
                  <a:pt x="50" y="34"/>
                </a:lnTo>
                <a:lnTo>
                  <a:pt x="50" y="40"/>
                </a:lnTo>
                <a:lnTo>
                  <a:pt x="48" y="44"/>
                </a:lnTo>
                <a:lnTo>
                  <a:pt x="44" y="46"/>
                </a:lnTo>
                <a:lnTo>
                  <a:pt x="40" y="46"/>
                </a:lnTo>
                <a:lnTo>
                  <a:pt x="36" y="46"/>
                </a:lnTo>
                <a:lnTo>
                  <a:pt x="34" y="44"/>
                </a:lnTo>
                <a:lnTo>
                  <a:pt x="34" y="38"/>
                </a:lnTo>
                <a:lnTo>
                  <a:pt x="28" y="36"/>
                </a:lnTo>
                <a:lnTo>
                  <a:pt x="24" y="34"/>
                </a:lnTo>
                <a:lnTo>
                  <a:pt x="20" y="32"/>
                </a:lnTo>
                <a:lnTo>
                  <a:pt x="14" y="28"/>
                </a:lnTo>
                <a:lnTo>
                  <a:pt x="2" y="24"/>
                </a:lnTo>
                <a:lnTo>
                  <a:pt x="0" y="2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44" name="Freeform 44"/>
          <p:cNvSpPr>
            <a:spLocks/>
          </p:cNvSpPr>
          <p:nvPr userDrawn="1"/>
        </p:nvSpPr>
        <p:spPr bwMode="auto">
          <a:xfrm>
            <a:off x="1398588" y="2667696"/>
            <a:ext cx="95250" cy="57150"/>
          </a:xfrm>
          <a:custGeom>
            <a:avLst/>
            <a:gdLst>
              <a:gd name="T0" fmla="*/ 2147483647 w 60"/>
              <a:gd name="T1" fmla="*/ 2147483647 h 48"/>
              <a:gd name="T2" fmla="*/ 2147483647 w 60"/>
              <a:gd name="T3" fmla="*/ 2147483647 h 48"/>
              <a:gd name="T4" fmla="*/ 2147483647 w 60"/>
              <a:gd name="T5" fmla="*/ 2147483647 h 48"/>
              <a:gd name="T6" fmla="*/ 2147483647 w 60"/>
              <a:gd name="T7" fmla="*/ 2147483647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0 w 60"/>
              <a:gd name="T33" fmla="*/ 2147483647 h 48"/>
              <a:gd name="T34" fmla="*/ 2147483647 w 60"/>
              <a:gd name="T35" fmla="*/ 2147483647 h 48"/>
              <a:gd name="T36" fmla="*/ 2147483647 w 60"/>
              <a:gd name="T37" fmla="*/ 2147483647 h 48"/>
              <a:gd name="T38" fmla="*/ 2147483647 w 60"/>
              <a:gd name="T39" fmla="*/ 2147483647 h 48"/>
              <a:gd name="T40" fmla="*/ 2147483647 w 60"/>
              <a:gd name="T41" fmla="*/ 0 h 48"/>
              <a:gd name="T42" fmla="*/ 2147483647 w 60"/>
              <a:gd name="T43" fmla="*/ 2147483647 h 48"/>
              <a:gd name="T44" fmla="*/ 2147483647 w 60"/>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48"/>
              <a:gd name="T71" fmla="*/ 60 w 60"/>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48">
                <a:moveTo>
                  <a:pt x="42" y="6"/>
                </a:moveTo>
                <a:lnTo>
                  <a:pt x="50" y="20"/>
                </a:lnTo>
                <a:lnTo>
                  <a:pt x="60" y="30"/>
                </a:lnTo>
                <a:lnTo>
                  <a:pt x="50" y="30"/>
                </a:lnTo>
                <a:lnTo>
                  <a:pt x="50" y="48"/>
                </a:lnTo>
                <a:lnTo>
                  <a:pt x="36" y="44"/>
                </a:lnTo>
                <a:lnTo>
                  <a:pt x="38" y="40"/>
                </a:lnTo>
                <a:lnTo>
                  <a:pt x="38" y="36"/>
                </a:lnTo>
                <a:lnTo>
                  <a:pt x="26" y="24"/>
                </a:lnTo>
                <a:lnTo>
                  <a:pt x="20" y="18"/>
                </a:lnTo>
                <a:lnTo>
                  <a:pt x="14" y="16"/>
                </a:lnTo>
                <a:lnTo>
                  <a:pt x="18" y="24"/>
                </a:lnTo>
                <a:lnTo>
                  <a:pt x="14" y="24"/>
                </a:lnTo>
                <a:lnTo>
                  <a:pt x="10" y="24"/>
                </a:lnTo>
                <a:lnTo>
                  <a:pt x="6" y="22"/>
                </a:lnTo>
                <a:lnTo>
                  <a:pt x="2" y="18"/>
                </a:lnTo>
                <a:lnTo>
                  <a:pt x="0" y="14"/>
                </a:lnTo>
                <a:lnTo>
                  <a:pt x="2" y="10"/>
                </a:lnTo>
                <a:lnTo>
                  <a:pt x="4" y="6"/>
                </a:lnTo>
                <a:lnTo>
                  <a:pt x="4" y="4"/>
                </a:lnTo>
                <a:lnTo>
                  <a:pt x="6" y="0"/>
                </a:lnTo>
                <a:lnTo>
                  <a:pt x="22" y="4"/>
                </a:lnTo>
                <a:lnTo>
                  <a:pt x="42" y="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45" name="Freeform 45"/>
          <p:cNvSpPr>
            <a:spLocks/>
          </p:cNvSpPr>
          <p:nvPr userDrawn="1"/>
        </p:nvSpPr>
        <p:spPr bwMode="auto">
          <a:xfrm>
            <a:off x="1363663" y="2577209"/>
            <a:ext cx="120650" cy="97631"/>
          </a:xfrm>
          <a:custGeom>
            <a:avLst/>
            <a:gdLst>
              <a:gd name="T0" fmla="*/ 2147483647 w 76"/>
              <a:gd name="T1" fmla="*/ 0 h 82"/>
              <a:gd name="T2" fmla="*/ 2147483647 w 76"/>
              <a:gd name="T3" fmla="*/ 2147483647 h 82"/>
              <a:gd name="T4" fmla="*/ 2147483647 w 76"/>
              <a:gd name="T5" fmla="*/ 2147483647 h 82"/>
              <a:gd name="T6" fmla="*/ 2147483647 w 76"/>
              <a:gd name="T7" fmla="*/ 2147483647 h 82"/>
              <a:gd name="T8" fmla="*/ 2147483647 w 76"/>
              <a:gd name="T9" fmla="*/ 2147483647 h 82"/>
              <a:gd name="T10" fmla="*/ 2147483647 w 76"/>
              <a:gd name="T11" fmla="*/ 2147483647 h 82"/>
              <a:gd name="T12" fmla="*/ 2147483647 w 76"/>
              <a:gd name="T13" fmla="*/ 2147483647 h 82"/>
              <a:gd name="T14" fmla="*/ 2147483647 w 76"/>
              <a:gd name="T15" fmla="*/ 2147483647 h 82"/>
              <a:gd name="T16" fmla="*/ 2147483647 w 76"/>
              <a:gd name="T17" fmla="*/ 2147483647 h 82"/>
              <a:gd name="T18" fmla="*/ 2147483647 w 76"/>
              <a:gd name="T19" fmla="*/ 2147483647 h 82"/>
              <a:gd name="T20" fmla="*/ 2147483647 w 76"/>
              <a:gd name="T21" fmla="*/ 2147483647 h 82"/>
              <a:gd name="T22" fmla="*/ 2147483647 w 76"/>
              <a:gd name="T23" fmla="*/ 2147483647 h 82"/>
              <a:gd name="T24" fmla="*/ 2147483647 w 76"/>
              <a:gd name="T25" fmla="*/ 2147483647 h 82"/>
              <a:gd name="T26" fmla="*/ 2147483647 w 76"/>
              <a:gd name="T27" fmla="*/ 2147483647 h 82"/>
              <a:gd name="T28" fmla="*/ 2147483647 w 76"/>
              <a:gd name="T29" fmla="*/ 2147483647 h 82"/>
              <a:gd name="T30" fmla="*/ 2147483647 w 76"/>
              <a:gd name="T31" fmla="*/ 2147483647 h 82"/>
              <a:gd name="T32" fmla="*/ 2147483647 w 76"/>
              <a:gd name="T33" fmla="*/ 2147483647 h 82"/>
              <a:gd name="T34" fmla="*/ 2147483647 w 76"/>
              <a:gd name="T35" fmla="*/ 2147483647 h 82"/>
              <a:gd name="T36" fmla="*/ 0 w 76"/>
              <a:gd name="T37" fmla="*/ 2147483647 h 82"/>
              <a:gd name="T38" fmla="*/ 2147483647 w 76"/>
              <a:gd name="T39" fmla="*/ 2147483647 h 82"/>
              <a:gd name="T40" fmla="*/ 2147483647 w 76"/>
              <a:gd name="T41" fmla="*/ 2147483647 h 82"/>
              <a:gd name="T42" fmla="*/ 2147483647 w 76"/>
              <a:gd name="T43" fmla="*/ 2147483647 h 82"/>
              <a:gd name="T44" fmla="*/ 2147483647 w 76"/>
              <a:gd name="T45" fmla="*/ 2147483647 h 82"/>
              <a:gd name="T46" fmla="*/ 2147483647 w 76"/>
              <a:gd name="T47" fmla="*/ 2147483647 h 82"/>
              <a:gd name="T48" fmla="*/ 2147483647 w 76"/>
              <a:gd name="T49" fmla="*/ 2147483647 h 82"/>
              <a:gd name="T50" fmla="*/ 2147483647 w 76"/>
              <a:gd name="T51" fmla="*/ 2147483647 h 82"/>
              <a:gd name="T52" fmla="*/ 2147483647 w 76"/>
              <a:gd name="T53" fmla="*/ 2147483647 h 82"/>
              <a:gd name="T54" fmla="*/ 2147483647 w 76"/>
              <a:gd name="T55" fmla="*/ 2147483647 h 82"/>
              <a:gd name="T56" fmla="*/ 2147483647 w 76"/>
              <a:gd name="T57" fmla="*/ 2147483647 h 82"/>
              <a:gd name="T58" fmla="*/ 2147483647 w 76"/>
              <a:gd name="T59" fmla="*/ 2147483647 h 82"/>
              <a:gd name="T60" fmla="*/ 2147483647 w 76"/>
              <a:gd name="T61" fmla="*/ 2147483647 h 82"/>
              <a:gd name="T62" fmla="*/ 2147483647 w 76"/>
              <a:gd name="T63" fmla="*/ 2147483647 h 82"/>
              <a:gd name="T64" fmla="*/ 2147483647 w 76"/>
              <a:gd name="T65" fmla="*/ 2147483647 h 82"/>
              <a:gd name="T66" fmla="*/ 2147483647 w 76"/>
              <a:gd name="T67" fmla="*/ 2147483647 h 82"/>
              <a:gd name="T68" fmla="*/ 2147483647 w 76"/>
              <a:gd name="T69" fmla="*/ 2147483647 h 82"/>
              <a:gd name="T70" fmla="*/ 2147483647 w 76"/>
              <a:gd name="T71" fmla="*/ 2147483647 h 82"/>
              <a:gd name="T72" fmla="*/ 2147483647 w 76"/>
              <a:gd name="T73" fmla="*/ 2147483647 h 82"/>
              <a:gd name="T74" fmla="*/ 2147483647 w 76"/>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82"/>
              <a:gd name="T116" fmla="*/ 76 w 76"/>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82">
                <a:moveTo>
                  <a:pt x="76" y="0"/>
                </a:moveTo>
                <a:lnTo>
                  <a:pt x="76" y="2"/>
                </a:lnTo>
                <a:lnTo>
                  <a:pt x="74" y="10"/>
                </a:lnTo>
                <a:lnTo>
                  <a:pt x="72" y="20"/>
                </a:lnTo>
                <a:lnTo>
                  <a:pt x="70" y="28"/>
                </a:lnTo>
                <a:lnTo>
                  <a:pt x="68" y="38"/>
                </a:lnTo>
                <a:lnTo>
                  <a:pt x="68" y="46"/>
                </a:lnTo>
                <a:lnTo>
                  <a:pt x="64" y="52"/>
                </a:lnTo>
                <a:lnTo>
                  <a:pt x="60" y="56"/>
                </a:lnTo>
                <a:lnTo>
                  <a:pt x="60" y="64"/>
                </a:lnTo>
                <a:lnTo>
                  <a:pt x="60" y="72"/>
                </a:lnTo>
                <a:lnTo>
                  <a:pt x="64" y="82"/>
                </a:lnTo>
                <a:lnTo>
                  <a:pt x="44" y="80"/>
                </a:lnTo>
                <a:lnTo>
                  <a:pt x="28" y="76"/>
                </a:lnTo>
                <a:lnTo>
                  <a:pt x="26" y="70"/>
                </a:lnTo>
                <a:lnTo>
                  <a:pt x="24" y="66"/>
                </a:lnTo>
                <a:lnTo>
                  <a:pt x="16" y="62"/>
                </a:lnTo>
                <a:lnTo>
                  <a:pt x="8" y="52"/>
                </a:lnTo>
                <a:lnTo>
                  <a:pt x="0" y="38"/>
                </a:lnTo>
                <a:lnTo>
                  <a:pt x="6" y="38"/>
                </a:lnTo>
                <a:lnTo>
                  <a:pt x="10" y="32"/>
                </a:lnTo>
                <a:lnTo>
                  <a:pt x="12" y="26"/>
                </a:lnTo>
                <a:lnTo>
                  <a:pt x="14" y="24"/>
                </a:lnTo>
                <a:lnTo>
                  <a:pt x="16" y="22"/>
                </a:lnTo>
                <a:lnTo>
                  <a:pt x="22" y="20"/>
                </a:lnTo>
                <a:lnTo>
                  <a:pt x="28" y="20"/>
                </a:lnTo>
                <a:lnTo>
                  <a:pt x="34" y="18"/>
                </a:lnTo>
                <a:lnTo>
                  <a:pt x="42" y="8"/>
                </a:lnTo>
                <a:lnTo>
                  <a:pt x="46" y="4"/>
                </a:lnTo>
                <a:lnTo>
                  <a:pt x="50" y="4"/>
                </a:lnTo>
                <a:lnTo>
                  <a:pt x="52" y="4"/>
                </a:lnTo>
                <a:lnTo>
                  <a:pt x="54" y="4"/>
                </a:lnTo>
                <a:lnTo>
                  <a:pt x="54" y="6"/>
                </a:lnTo>
                <a:lnTo>
                  <a:pt x="56" y="6"/>
                </a:lnTo>
                <a:lnTo>
                  <a:pt x="62" y="4"/>
                </a:lnTo>
                <a:lnTo>
                  <a:pt x="66" y="2"/>
                </a:lnTo>
                <a:lnTo>
                  <a:pt x="70" y="2"/>
                </a:lnTo>
                <a:lnTo>
                  <a:pt x="76"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46" name="Freeform 46"/>
          <p:cNvSpPr>
            <a:spLocks/>
          </p:cNvSpPr>
          <p:nvPr userDrawn="1"/>
        </p:nvSpPr>
        <p:spPr bwMode="auto">
          <a:xfrm>
            <a:off x="1316039" y="2546252"/>
            <a:ext cx="168275" cy="76200"/>
          </a:xfrm>
          <a:custGeom>
            <a:avLst/>
            <a:gdLst>
              <a:gd name="T0" fmla="*/ 2147483647 w 106"/>
              <a:gd name="T1" fmla="*/ 2147483647 h 64"/>
              <a:gd name="T2" fmla="*/ 2147483647 w 106"/>
              <a:gd name="T3" fmla="*/ 2147483647 h 64"/>
              <a:gd name="T4" fmla="*/ 2147483647 w 106"/>
              <a:gd name="T5" fmla="*/ 2147483647 h 64"/>
              <a:gd name="T6" fmla="*/ 2147483647 w 106"/>
              <a:gd name="T7" fmla="*/ 2147483647 h 64"/>
              <a:gd name="T8" fmla="*/ 2147483647 w 106"/>
              <a:gd name="T9" fmla="*/ 2147483647 h 64"/>
              <a:gd name="T10" fmla="*/ 2147483647 w 106"/>
              <a:gd name="T11" fmla="*/ 2147483647 h 64"/>
              <a:gd name="T12" fmla="*/ 2147483647 w 106"/>
              <a:gd name="T13" fmla="*/ 2147483647 h 64"/>
              <a:gd name="T14" fmla="*/ 2147483647 w 106"/>
              <a:gd name="T15" fmla="*/ 2147483647 h 64"/>
              <a:gd name="T16" fmla="*/ 2147483647 w 106"/>
              <a:gd name="T17" fmla="*/ 2147483647 h 64"/>
              <a:gd name="T18" fmla="*/ 2147483647 w 106"/>
              <a:gd name="T19" fmla="*/ 2147483647 h 64"/>
              <a:gd name="T20" fmla="*/ 2147483647 w 106"/>
              <a:gd name="T21" fmla="*/ 2147483647 h 64"/>
              <a:gd name="T22" fmla="*/ 2147483647 w 106"/>
              <a:gd name="T23" fmla="*/ 2147483647 h 64"/>
              <a:gd name="T24" fmla="*/ 2147483647 w 106"/>
              <a:gd name="T25" fmla="*/ 2147483647 h 64"/>
              <a:gd name="T26" fmla="*/ 2147483647 w 106"/>
              <a:gd name="T27" fmla="*/ 2147483647 h 64"/>
              <a:gd name="T28" fmla="*/ 2147483647 w 106"/>
              <a:gd name="T29" fmla="*/ 2147483647 h 64"/>
              <a:gd name="T30" fmla="*/ 2147483647 w 106"/>
              <a:gd name="T31" fmla="*/ 2147483647 h 64"/>
              <a:gd name="T32" fmla="*/ 2147483647 w 106"/>
              <a:gd name="T33" fmla="*/ 2147483647 h 64"/>
              <a:gd name="T34" fmla="*/ 2147483647 w 106"/>
              <a:gd name="T35" fmla="*/ 2147483647 h 64"/>
              <a:gd name="T36" fmla="*/ 2147483647 w 106"/>
              <a:gd name="T37" fmla="*/ 2147483647 h 64"/>
              <a:gd name="T38" fmla="*/ 2147483647 w 106"/>
              <a:gd name="T39" fmla="*/ 2147483647 h 64"/>
              <a:gd name="T40" fmla="*/ 2147483647 w 106"/>
              <a:gd name="T41" fmla="*/ 2147483647 h 64"/>
              <a:gd name="T42" fmla="*/ 2147483647 w 106"/>
              <a:gd name="T43" fmla="*/ 2147483647 h 64"/>
              <a:gd name="T44" fmla="*/ 2147483647 w 106"/>
              <a:gd name="T45" fmla="*/ 2147483647 h 64"/>
              <a:gd name="T46" fmla="*/ 2147483647 w 106"/>
              <a:gd name="T47" fmla="*/ 2147483647 h 64"/>
              <a:gd name="T48" fmla="*/ 2147483647 w 106"/>
              <a:gd name="T49" fmla="*/ 2147483647 h 64"/>
              <a:gd name="T50" fmla="*/ 2147483647 w 106"/>
              <a:gd name="T51" fmla="*/ 2147483647 h 64"/>
              <a:gd name="T52" fmla="*/ 2147483647 w 106"/>
              <a:gd name="T53" fmla="*/ 2147483647 h 64"/>
              <a:gd name="T54" fmla="*/ 2147483647 w 106"/>
              <a:gd name="T55" fmla="*/ 2147483647 h 64"/>
              <a:gd name="T56" fmla="*/ 0 w 106"/>
              <a:gd name="T57" fmla="*/ 2147483647 h 64"/>
              <a:gd name="T58" fmla="*/ 2147483647 w 106"/>
              <a:gd name="T59" fmla="*/ 2147483647 h 64"/>
              <a:gd name="T60" fmla="*/ 2147483647 w 106"/>
              <a:gd name="T61" fmla="*/ 2147483647 h 64"/>
              <a:gd name="T62" fmla="*/ 2147483647 w 106"/>
              <a:gd name="T63" fmla="*/ 2147483647 h 64"/>
              <a:gd name="T64" fmla="*/ 2147483647 w 106"/>
              <a:gd name="T65" fmla="*/ 2147483647 h 64"/>
              <a:gd name="T66" fmla="*/ 2147483647 w 106"/>
              <a:gd name="T67" fmla="*/ 2147483647 h 64"/>
              <a:gd name="T68" fmla="*/ 2147483647 w 106"/>
              <a:gd name="T69" fmla="*/ 0 h 64"/>
              <a:gd name="T70" fmla="*/ 2147483647 w 106"/>
              <a:gd name="T71" fmla="*/ 0 h 64"/>
              <a:gd name="T72" fmla="*/ 2147483647 w 106"/>
              <a:gd name="T73" fmla="*/ 2147483647 h 64"/>
              <a:gd name="T74" fmla="*/ 2147483647 w 106"/>
              <a:gd name="T75" fmla="*/ 2147483647 h 64"/>
              <a:gd name="T76" fmla="*/ 2147483647 w 106"/>
              <a:gd name="T77" fmla="*/ 2147483647 h 64"/>
              <a:gd name="T78" fmla="*/ 2147483647 w 106"/>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64"/>
              <a:gd name="T122" fmla="*/ 106 w 106"/>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64">
                <a:moveTo>
                  <a:pt x="106" y="26"/>
                </a:moveTo>
                <a:lnTo>
                  <a:pt x="100" y="28"/>
                </a:lnTo>
                <a:lnTo>
                  <a:pt x="96" y="28"/>
                </a:lnTo>
                <a:lnTo>
                  <a:pt x="92" y="30"/>
                </a:lnTo>
                <a:lnTo>
                  <a:pt x="86" y="32"/>
                </a:lnTo>
                <a:lnTo>
                  <a:pt x="84" y="32"/>
                </a:lnTo>
                <a:lnTo>
                  <a:pt x="84" y="30"/>
                </a:lnTo>
                <a:lnTo>
                  <a:pt x="82" y="30"/>
                </a:lnTo>
                <a:lnTo>
                  <a:pt x="80" y="30"/>
                </a:lnTo>
                <a:lnTo>
                  <a:pt x="76" y="30"/>
                </a:lnTo>
                <a:lnTo>
                  <a:pt x="72" y="34"/>
                </a:lnTo>
                <a:lnTo>
                  <a:pt x="64" y="44"/>
                </a:lnTo>
                <a:lnTo>
                  <a:pt x="58" y="46"/>
                </a:lnTo>
                <a:lnTo>
                  <a:pt x="52" y="46"/>
                </a:lnTo>
                <a:lnTo>
                  <a:pt x="46" y="48"/>
                </a:lnTo>
                <a:lnTo>
                  <a:pt x="44" y="50"/>
                </a:lnTo>
                <a:lnTo>
                  <a:pt x="42" y="52"/>
                </a:lnTo>
                <a:lnTo>
                  <a:pt x="40" y="58"/>
                </a:lnTo>
                <a:lnTo>
                  <a:pt x="36" y="64"/>
                </a:lnTo>
                <a:lnTo>
                  <a:pt x="30" y="64"/>
                </a:lnTo>
                <a:lnTo>
                  <a:pt x="26" y="56"/>
                </a:lnTo>
                <a:lnTo>
                  <a:pt x="26" y="54"/>
                </a:lnTo>
                <a:lnTo>
                  <a:pt x="24" y="50"/>
                </a:lnTo>
                <a:lnTo>
                  <a:pt x="22" y="48"/>
                </a:lnTo>
                <a:lnTo>
                  <a:pt x="18" y="48"/>
                </a:lnTo>
                <a:lnTo>
                  <a:pt x="12" y="46"/>
                </a:lnTo>
                <a:lnTo>
                  <a:pt x="8" y="42"/>
                </a:lnTo>
                <a:lnTo>
                  <a:pt x="4" y="40"/>
                </a:lnTo>
                <a:lnTo>
                  <a:pt x="0" y="38"/>
                </a:lnTo>
                <a:lnTo>
                  <a:pt x="4" y="30"/>
                </a:lnTo>
                <a:lnTo>
                  <a:pt x="8" y="24"/>
                </a:lnTo>
                <a:lnTo>
                  <a:pt x="18" y="16"/>
                </a:lnTo>
                <a:lnTo>
                  <a:pt x="22" y="8"/>
                </a:lnTo>
                <a:lnTo>
                  <a:pt x="28" y="2"/>
                </a:lnTo>
                <a:lnTo>
                  <a:pt x="36" y="0"/>
                </a:lnTo>
                <a:lnTo>
                  <a:pt x="86" y="0"/>
                </a:lnTo>
                <a:lnTo>
                  <a:pt x="90" y="6"/>
                </a:lnTo>
                <a:lnTo>
                  <a:pt x="96" y="12"/>
                </a:lnTo>
                <a:lnTo>
                  <a:pt x="102" y="18"/>
                </a:lnTo>
                <a:lnTo>
                  <a:pt x="106" y="2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47" name="Freeform 47"/>
          <p:cNvSpPr>
            <a:spLocks/>
          </p:cNvSpPr>
          <p:nvPr userDrawn="1"/>
        </p:nvSpPr>
        <p:spPr bwMode="auto">
          <a:xfrm>
            <a:off x="1236663" y="2510533"/>
            <a:ext cx="123825" cy="90488"/>
          </a:xfrm>
          <a:custGeom>
            <a:avLst/>
            <a:gdLst>
              <a:gd name="T0" fmla="*/ 2147483647 w 78"/>
              <a:gd name="T1" fmla="*/ 2147483647 h 76"/>
              <a:gd name="T2" fmla="*/ 2147483647 w 78"/>
              <a:gd name="T3" fmla="*/ 2147483647 h 76"/>
              <a:gd name="T4" fmla="*/ 2147483647 w 78"/>
              <a:gd name="T5" fmla="*/ 2147483647 h 76"/>
              <a:gd name="T6" fmla="*/ 2147483647 w 78"/>
              <a:gd name="T7" fmla="*/ 2147483647 h 76"/>
              <a:gd name="T8" fmla="*/ 2147483647 w 78"/>
              <a:gd name="T9" fmla="*/ 0 h 76"/>
              <a:gd name="T10" fmla="*/ 2147483647 w 78"/>
              <a:gd name="T11" fmla="*/ 0 h 76"/>
              <a:gd name="T12" fmla="*/ 2147483647 w 78"/>
              <a:gd name="T13" fmla="*/ 2147483647 h 76"/>
              <a:gd name="T14" fmla="*/ 2147483647 w 78"/>
              <a:gd name="T15" fmla="*/ 2147483647 h 76"/>
              <a:gd name="T16" fmla="*/ 2147483647 w 78"/>
              <a:gd name="T17" fmla="*/ 2147483647 h 76"/>
              <a:gd name="T18" fmla="*/ 2147483647 w 78"/>
              <a:gd name="T19" fmla="*/ 2147483647 h 76"/>
              <a:gd name="T20" fmla="*/ 2147483647 w 78"/>
              <a:gd name="T21" fmla="*/ 2147483647 h 76"/>
              <a:gd name="T22" fmla="*/ 2147483647 w 78"/>
              <a:gd name="T23" fmla="*/ 2147483647 h 76"/>
              <a:gd name="T24" fmla="*/ 2147483647 w 78"/>
              <a:gd name="T25" fmla="*/ 2147483647 h 76"/>
              <a:gd name="T26" fmla="*/ 2147483647 w 78"/>
              <a:gd name="T27" fmla="*/ 2147483647 h 76"/>
              <a:gd name="T28" fmla="*/ 2147483647 w 78"/>
              <a:gd name="T29" fmla="*/ 2147483647 h 76"/>
              <a:gd name="T30" fmla="*/ 2147483647 w 78"/>
              <a:gd name="T31" fmla="*/ 2147483647 h 76"/>
              <a:gd name="T32" fmla="*/ 2147483647 w 78"/>
              <a:gd name="T33" fmla="*/ 2147483647 h 76"/>
              <a:gd name="T34" fmla="*/ 0 w 78"/>
              <a:gd name="T35" fmla="*/ 2147483647 h 76"/>
              <a:gd name="T36" fmla="*/ 2147483647 w 78"/>
              <a:gd name="T37" fmla="*/ 2147483647 h 76"/>
              <a:gd name="T38" fmla="*/ 2147483647 w 78"/>
              <a:gd name="T39" fmla="*/ 2147483647 h 76"/>
              <a:gd name="T40" fmla="*/ 2147483647 w 78"/>
              <a:gd name="T41" fmla="*/ 2147483647 h 76"/>
              <a:gd name="T42" fmla="*/ 2147483647 w 78"/>
              <a:gd name="T43" fmla="*/ 2147483647 h 76"/>
              <a:gd name="T44" fmla="*/ 2147483647 w 78"/>
              <a:gd name="T45" fmla="*/ 2147483647 h 76"/>
              <a:gd name="T46" fmla="*/ 2147483647 w 78"/>
              <a:gd name="T47" fmla="*/ 2147483647 h 76"/>
              <a:gd name="T48" fmla="*/ 2147483647 w 78"/>
              <a:gd name="T49" fmla="*/ 2147483647 h 76"/>
              <a:gd name="T50" fmla="*/ 2147483647 w 78"/>
              <a:gd name="T51" fmla="*/ 2147483647 h 76"/>
              <a:gd name="T52" fmla="*/ 2147483647 w 78"/>
              <a:gd name="T53" fmla="*/ 2147483647 h 76"/>
              <a:gd name="T54" fmla="*/ 2147483647 w 78"/>
              <a:gd name="T55" fmla="*/ 2147483647 h 76"/>
              <a:gd name="T56" fmla="*/ 2147483647 w 78"/>
              <a:gd name="T57" fmla="*/ 2147483647 h 76"/>
              <a:gd name="T58" fmla="*/ 2147483647 w 78"/>
              <a:gd name="T59" fmla="*/ 2147483647 h 76"/>
              <a:gd name="T60" fmla="*/ 2147483647 w 78"/>
              <a:gd name="T61" fmla="*/ 2147483647 h 76"/>
              <a:gd name="T62" fmla="*/ 2147483647 w 78"/>
              <a:gd name="T63" fmla="*/ 2147483647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
              <a:gd name="T97" fmla="*/ 0 h 76"/>
              <a:gd name="T98" fmla="*/ 78 w 7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 h="76">
                <a:moveTo>
                  <a:pt x="78" y="32"/>
                </a:moveTo>
                <a:lnTo>
                  <a:pt x="72" y="34"/>
                </a:lnTo>
                <a:lnTo>
                  <a:pt x="66" y="34"/>
                </a:lnTo>
                <a:lnTo>
                  <a:pt x="56" y="34"/>
                </a:lnTo>
                <a:lnTo>
                  <a:pt x="60" y="0"/>
                </a:lnTo>
                <a:lnTo>
                  <a:pt x="34" y="0"/>
                </a:lnTo>
                <a:lnTo>
                  <a:pt x="30" y="2"/>
                </a:lnTo>
                <a:lnTo>
                  <a:pt x="26" y="6"/>
                </a:lnTo>
                <a:lnTo>
                  <a:pt x="22" y="14"/>
                </a:lnTo>
                <a:lnTo>
                  <a:pt x="24" y="18"/>
                </a:lnTo>
                <a:lnTo>
                  <a:pt x="26" y="22"/>
                </a:lnTo>
                <a:lnTo>
                  <a:pt x="30" y="24"/>
                </a:lnTo>
                <a:lnTo>
                  <a:pt x="32" y="30"/>
                </a:lnTo>
                <a:lnTo>
                  <a:pt x="32" y="36"/>
                </a:lnTo>
                <a:lnTo>
                  <a:pt x="10" y="36"/>
                </a:lnTo>
                <a:lnTo>
                  <a:pt x="6" y="42"/>
                </a:lnTo>
                <a:lnTo>
                  <a:pt x="4" y="48"/>
                </a:lnTo>
                <a:lnTo>
                  <a:pt x="0" y="62"/>
                </a:lnTo>
                <a:lnTo>
                  <a:pt x="8" y="70"/>
                </a:lnTo>
                <a:lnTo>
                  <a:pt x="14" y="72"/>
                </a:lnTo>
                <a:lnTo>
                  <a:pt x="18" y="74"/>
                </a:lnTo>
                <a:lnTo>
                  <a:pt x="28" y="74"/>
                </a:lnTo>
                <a:lnTo>
                  <a:pt x="32" y="74"/>
                </a:lnTo>
                <a:lnTo>
                  <a:pt x="36" y="76"/>
                </a:lnTo>
                <a:lnTo>
                  <a:pt x="42" y="74"/>
                </a:lnTo>
                <a:lnTo>
                  <a:pt x="44" y="68"/>
                </a:lnTo>
                <a:lnTo>
                  <a:pt x="50" y="68"/>
                </a:lnTo>
                <a:lnTo>
                  <a:pt x="54" y="60"/>
                </a:lnTo>
                <a:lnTo>
                  <a:pt x="58" y="54"/>
                </a:lnTo>
                <a:lnTo>
                  <a:pt x="68" y="46"/>
                </a:lnTo>
                <a:lnTo>
                  <a:pt x="72" y="38"/>
                </a:lnTo>
                <a:lnTo>
                  <a:pt x="78" y="3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48" name="Freeform 48"/>
          <p:cNvSpPr>
            <a:spLocks/>
          </p:cNvSpPr>
          <p:nvPr userDrawn="1"/>
        </p:nvSpPr>
        <p:spPr bwMode="auto">
          <a:xfrm>
            <a:off x="1798639" y="2458146"/>
            <a:ext cx="98425" cy="47625"/>
          </a:xfrm>
          <a:custGeom>
            <a:avLst/>
            <a:gdLst>
              <a:gd name="T0" fmla="*/ 0 w 62"/>
              <a:gd name="T1" fmla="*/ 2147483647 h 40"/>
              <a:gd name="T2" fmla="*/ 0 w 62"/>
              <a:gd name="T3" fmla="*/ 2147483647 h 40"/>
              <a:gd name="T4" fmla="*/ 2147483647 w 62"/>
              <a:gd name="T5" fmla="*/ 2147483647 h 40"/>
              <a:gd name="T6" fmla="*/ 2147483647 w 62"/>
              <a:gd name="T7" fmla="*/ 2147483647 h 40"/>
              <a:gd name="T8" fmla="*/ 2147483647 w 62"/>
              <a:gd name="T9" fmla="*/ 2147483647 h 40"/>
              <a:gd name="T10" fmla="*/ 2147483647 w 62"/>
              <a:gd name="T11" fmla="*/ 0 h 40"/>
              <a:gd name="T12" fmla="*/ 2147483647 w 62"/>
              <a:gd name="T13" fmla="*/ 2147483647 h 40"/>
              <a:gd name="T14" fmla="*/ 2147483647 w 62"/>
              <a:gd name="T15" fmla="*/ 2147483647 h 40"/>
              <a:gd name="T16" fmla="*/ 2147483647 w 62"/>
              <a:gd name="T17" fmla="*/ 2147483647 h 40"/>
              <a:gd name="T18" fmla="*/ 2147483647 w 62"/>
              <a:gd name="T19" fmla="*/ 2147483647 h 40"/>
              <a:gd name="T20" fmla="*/ 2147483647 w 62"/>
              <a:gd name="T21" fmla="*/ 2147483647 h 40"/>
              <a:gd name="T22" fmla="*/ 2147483647 w 62"/>
              <a:gd name="T23" fmla="*/ 2147483647 h 40"/>
              <a:gd name="T24" fmla="*/ 2147483647 w 62"/>
              <a:gd name="T25" fmla="*/ 2147483647 h 40"/>
              <a:gd name="T26" fmla="*/ 2147483647 w 62"/>
              <a:gd name="T27" fmla="*/ 2147483647 h 40"/>
              <a:gd name="T28" fmla="*/ 2147483647 w 62"/>
              <a:gd name="T29" fmla="*/ 2147483647 h 40"/>
              <a:gd name="T30" fmla="*/ 2147483647 w 62"/>
              <a:gd name="T31" fmla="*/ 2147483647 h 40"/>
              <a:gd name="T32" fmla="*/ 2147483647 w 62"/>
              <a:gd name="T33" fmla="*/ 2147483647 h 40"/>
              <a:gd name="T34" fmla="*/ 2147483647 w 62"/>
              <a:gd name="T35" fmla="*/ 2147483647 h 40"/>
              <a:gd name="T36" fmla="*/ 2147483647 w 62"/>
              <a:gd name="T37" fmla="*/ 2147483647 h 40"/>
              <a:gd name="T38" fmla="*/ 2147483647 w 62"/>
              <a:gd name="T39" fmla="*/ 2147483647 h 40"/>
              <a:gd name="T40" fmla="*/ 2147483647 w 62"/>
              <a:gd name="T41" fmla="*/ 2147483647 h 40"/>
              <a:gd name="T42" fmla="*/ 2147483647 w 62"/>
              <a:gd name="T43" fmla="*/ 2147483647 h 40"/>
              <a:gd name="T44" fmla="*/ 2147483647 w 62"/>
              <a:gd name="T45" fmla="*/ 2147483647 h 40"/>
              <a:gd name="T46" fmla="*/ 2147483647 w 62"/>
              <a:gd name="T47" fmla="*/ 2147483647 h 40"/>
              <a:gd name="T48" fmla="*/ 2147483647 w 62"/>
              <a:gd name="T49" fmla="*/ 2147483647 h 40"/>
              <a:gd name="T50" fmla="*/ 2147483647 w 62"/>
              <a:gd name="T51" fmla="*/ 2147483647 h 40"/>
              <a:gd name="T52" fmla="*/ 2147483647 w 62"/>
              <a:gd name="T53" fmla="*/ 2147483647 h 40"/>
              <a:gd name="T54" fmla="*/ 2147483647 w 62"/>
              <a:gd name="T55" fmla="*/ 2147483647 h 40"/>
              <a:gd name="T56" fmla="*/ 2147483647 w 62"/>
              <a:gd name="T57" fmla="*/ 2147483647 h 40"/>
              <a:gd name="T58" fmla="*/ 2147483647 w 62"/>
              <a:gd name="T59" fmla="*/ 2147483647 h 40"/>
              <a:gd name="T60" fmla="*/ 2147483647 w 62"/>
              <a:gd name="T61" fmla="*/ 2147483647 h 40"/>
              <a:gd name="T62" fmla="*/ 2147483647 w 62"/>
              <a:gd name="T63" fmla="*/ 2147483647 h 40"/>
              <a:gd name="T64" fmla="*/ 2147483647 w 62"/>
              <a:gd name="T65" fmla="*/ 2147483647 h 40"/>
              <a:gd name="T66" fmla="*/ 2147483647 w 62"/>
              <a:gd name="T67" fmla="*/ 2147483647 h 40"/>
              <a:gd name="T68" fmla="*/ 2147483647 w 62"/>
              <a:gd name="T69" fmla="*/ 2147483647 h 40"/>
              <a:gd name="T70" fmla="*/ 0 w 62"/>
              <a:gd name="T71" fmla="*/ 2147483647 h 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40"/>
              <a:gd name="T110" fmla="*/ 62 w 62"/>
              <a:gd name="T111" fmla="*/ 40 h 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40">
                <a:moveTo>
                  <a:pt x="0" y="34"/>
                </a:moveTo>
                <a:lnTo>
                  <a:pt x="0" y="28"/>
                </a:lnTo>
                <a:lnTo>
                  <a:pt x="2" y="18"/>
                </a:lnTo>
                <a:lnTo>
                  <a:pt x="2" y="6"/>
                </a:lnTo>
                <a:lnTo>
                  <a:pt x="4" y="4"/>
                </a:lnTo>
                <a:lnTo>
                  <a:pt x="4" y="0"/>
                </a:lnTo>
                <a:lnTo>
                  <a:pt x="16" y="2"/>
                </a:lnTo>
                <a:lnTo>
                  <a:pt x="28" y="2"/>
                </a:lnTo>
                <a:lnTo>
                  <a:pt x="28" y="4"/>
                </a:lnTo>
                <a:lnTo>
                  <a:pt x="30" y="4"/>
                </a:lnTo>
                <a:lnTo>
                  <a:pt x="36" y="4"/>
                </a:lnTo>
                <a:lnTo>
                  <a:pt x="38" y="4"/>
                </a:lnTo>
                <a:lnTo>
                  <a:pt x="40" y="6"/>
                </a:lnTo>
                <a:lnTo>
                  <a:pt x="42" y="10"/>
                </a:lnTo>
                <a:lnTo>
                  <a:pt x="44" y="10"/>
                </a:lnTo>
                <a:lnTo>
                  <a:pt x="44" y="12"/>
                </a:lnTo>
                <a:lnTo>
                  <a:pt x="46" y="14"/>
                </a:lnTo>
                <a:lnTo>
                  <a:pt x="52" y="16"/>
                </a:lnTo>
                <a:lnTo>
                  <a:pt x="56" y="18"/>
                </a:lnTo>
                <a:lnTo>
                  <a:pt x="58" y="20"/>
                </a:lnTo>
                <a:lnTo>
                  <a:pt x="62" y="28"/>
                </a:lnTo>
                <a:lnTo>
                  <a:pt x="56" y="30"/>
                </a:lnTo>
                <a:lnTo>
                  <a:pt x="54" y="34"/>
                </a:lnTo>
                <a:lnTo>
                  <a:pt x="52" y="32"/>
                </a:lnTo>
                <a:lnTo>
                  <a:pt x="50" y="30"/>
                </a:lnTo>
                <a:lnTo>
                  <a:pt x="32" y="30"/>
                </a:lnTo>
                <a:lnTo>
                  <a:pt x="30" y="32"/>
                </a:lnTo>
                <a:lnTo>
                  <a:pt x="28" y="32"/>
                </a:lnTo>
                <a:lnTo>
                  <a:pt x="20" y="32"/>
                </a:lnTo>
                <a:lnTo>
                  <a:pt x="14" y="32"/>
                </a:lnTo>
                <a:lnTo>
                  <a:pt x="12" y="36"/>
                </a:lnTo>
                <a:lnTo>
                  <a:pt x="8" y="38"/>
                </a:lnTo>
                <a:lnTo>
                  <a:pt x="2" y="40"/>
                </a:lnTo>
                <a:lnTo>
                  <a:pt x="2" y="38"/>
                </a:lnTo>
                <a:lnTo>
                  <a:pt x="2" y="36"/>
                </a:lnTo>
                <a:lnTo>
                  <a:pt x="0" y="3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49" name="Freeform 49"/>
          <p:cNvSpPr>
            <a:spLocks/>
          </p:cNvSpPr>
          <p:nvPr userDrawn="1"/>
        </p:nvSpPr>
        <p:spPr bwMode="auto">
          <a:xfrm>
            <a:off x="1630364" y="2489102"/>
            <a:ext cx="53975" cy="19050"/>
          </a:xfrm>
          <a:custGeom>
            <a:avLst/>
            <a:gdLst>
              <a:gd name="T0" fmla="*/ 0 w 34"/>
              <a:gd name="T1" fmla="*/ 2147483647 h 16"/>
              <a:gd name="T2" fmla="*/ 0 w 34"/>
              <a:gd name="T3" fmla="*/ 2147483647 h 16"/>
              <a:gd name="T4" fmla="*/ 2147483647 w 34"/>
              <a:gd name="T5" fmla="*/ 2147483647 h 16"/>
              <a:gd name="T6" fmla="*/ 2147483647 w 34"/>
              <a:gd name="T7" fmla="*/ 0 h 16"/>
              <a:gd name="T8" fmla="*/ 2147483647 w 34"/>
              <a:gd name="T9" fmla="*/ 0 h 16"/>
              <a:gd name="T10" fmla="*/ 2147483647 w 34"/>
              <a:gd name="T11" fmla="*/ 2147483647 h 16"/>
              <a:gd name="T12" fmla="*/ 2147483647 w 34"/>
              <a:gd name="T13" fmla="*/ 2147483647 h 16"/>
              <a:gd name="T14" fmla="*/ 2147483647 w 34"/>
              <a:gd name="T15" fmla="*/ 2147483647 h 16"/>
              <a:gd name="T16" fmla="*/ 2147483647 w 34"/>
              <a:gd name="T17" fmla="*/ 2147483647 h 16"/>
              <a:gd name="T18" fmla="*/ 2147483647 w 34"/>
              <a:gd name="T19" fmla="*/ 2147483647 h 16"/>
              <a:gd name="T20" fmla="*/ 2147483647 w 34"/>
              <a:gd name="T21" fmla="*/ 2147483647 h 16"/>
              <a:gd name="T22" fmla="*/ 0 w 34"/>
              <a:gd name="T23" fmla="*/ 2147483647 h 16"/>
              <a:gd name="T24" fmla="*/ 0 w 34"/>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6"/>
              <a:gd name="T41" fmla="*/ 34 w 3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6">
                <a:moveTo>
                  <a:pt x="0" y="8"/>
                </a:moveTo>
                <a:lnTo>
                  <a:pt x="0" y="4"/>
                </a:lnTo>
                <a:lnTo>
                  <a:pt x="2" y="2"/>
                </a:lnTo>
                <a:lnTo>
                  <a:pt x="8" y="0"/>
                </a:lnTo>
                <a:lnTo>
                  <a:pt x="14" y="0"/>
                </a:lnTo>
                <a:lnTo>
                  <a:pt x="22" y="4"/>
                </a:lnTo>
                <a:lnTo>
                  <a:pt x="34" y="12"/>
                </a:lnTo>
                <a:lnTo>
                  <a:pt x="28" y="14"/>
                </a:lnTo>
                <a:lnTo>
                  <a:pt x="22" y="16"/>
                </a:lnTo>
                <a:lnTo>
                  <a:pt x="10" y="14"/>
                </a:lnTo>
                <a:lnTo>
                  <a:pt x="4" y="10"/>
                </a:lnTo>
                <a:lnTo>
                  <a:pt x="0" y="6"/>
                </a:lnTo>
                <a:lnTo>
                  <a:pt x="0" y="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0" name="Freeform 50"/>
          <p:cNvSpPr>
            <a:spLocks/>
          </p:cNvSpPr>
          <p:nvPr userDrawn="1"/>
        </p:nvSpPr>
        <p:spPr bwMode="auto">
          <a:xfrm>
            <a:off x="1731963" y="2455765"/>
            <a:ext cx="165100" cy="50006"/>
          </a:xfrm>
          <a:custGeom>
            <a:avLst/>
            <a:gdLst>
              <a:gd name="T0" fmla="*/ 2147483647 w 104"/>
              <a:gd name="T1" fmla="*/ 2147483647 h 42"/>
              <a:gd name="T2" fmla="*/ 2147483647 w 104"/>
              <a:gd name="T3" fmla="*/ 2147483647 h 42"/>
              <a:gd name="T4" fmla="*/ 2147483647 w 104"/>
              <a:gd name="T5" fmla="*/ 2147483647 h 42"/>
              <a:gd name="T6" fmla="*/ 2147483647 w 104"/>
              <a:gd name="T7" fmla="*/ 2147483647 h 42"/>
              <a:gd name="T8" fmla="*/ 2147483647 w 104"/>
              <a:gd name="T9" fmla="*/ 2147483647 h 42"/>
              <a:gd name="T10" fmla="*/ 2147483647 w 104"/>
              <a:gd name="T11" fmla="*/ 2147483647 h 42"/>
              <a:gd name="T12" fmla="*/ 0 w 104"/>
              <a:gd name="T13" fmla="*/ 2147483647 h 42"/>
              <a:gd name="T14" fmla="*/ 2147483647 w 104"/>
              <a:gd name="T15" fmla="*/ 2147483647 h 42"/>
              <a:gd name="T16" fmla="*/ 2147483647 w 104"/>
              <a:gd name="T17" fmla="*/ 2147483647 h 42"/>
              <a:gd name="T18" fmla="*/ 2147483647 w 104"/>
              <a:gd name="T19" fmla="*/ 2147483647 h 42"/>
              <a:gd name="T20" fmla="*/ 2147483647 w 104"/>
              <a:gd name="T21" fmla="*/ 2147483647 h 42"/>
              <a:gd name="T22" fmla="*/ 2147483647 w 104"/>
              <a:gd name="T23" fmla="*/ 2147483647 h 42"/>
              <a:gd name="T24" fmla="*/ 2147483647 w 104"/>
              <a:gd name="T25" fmla="*/ 2147483647 h 42"/>
              <a:gd name="T26" fmla="*/ 2147483647 w 104"/>
              <a:gd name="T27" fmla="*/ 2147483647 h 42"/>
              <a:gd name="T28" fmla="*/ 2147483647 w 104"/>
              <a:gd name="T29" fmla="*/ 2147483647 h 42"/>
              <a:gd name="T30" fmla="*/ 2147483647 w 104"/>
              <a:gd name="T31" fmla="*/ 2147483647 h 42"/>
              <a:gd name="T32" fmla="*/ 2147483647 w 104"/>
              <a:gd name="T33" fmla="*/ 2147483647 h 42"/>
              <a:gd name="T34" fmla="*/ 2147483647 w 104"/>
              <a:gd name="T35" fmla="*/ 2147483647 h 42"/>
              <a:gd name="T36" fmla="*/ 2147483647 w 104"/>
              <a:gd name="T37" fmla="*/ 2147483647 h 42"/>
              <a:gd name="T38" fmla="*/ 2147483647 w 104"/>
              <a:gd name="T39" fmla="*/ 0 h 42"/>
              <a:gd name="T40" fmla="*/ 2147483647 w 104"/>
              <a:gd name="T41" fmla="*/ 2147483647 h 42"/>
              <a:gd name="T42" fmla="*/ 2147483647 w 104"/>
              <a:gd name="T43" fmla="*/ 2147483647 h 42"/>
              <a:gd name="T44" fmla="*/ 2147483647 w 104"/>
              <a:gd name="T45" fmla="*/ 2147483647 h 42"/>
              <a:gd name="T46" fmla="*/ 2147483647 w 104"/>
              <a:gd name="T47" fmla="*/ 2147483647 h 42"/>
              <a:gd name="T48" fmla="*/ 2147483647 w 104"/>
              <a:gd name="T49" fmla="*/ 2147483647 h 42"/>
              <a:gd name="T50" fmla="*/ 2147483647 w 104"/>
              <a:gd name="T51" fmla="*/ 2147483647 h 42"/>
              <a:gd name="T52" fmla="*/ 2147483647 w 104"/>
              <a:gd name="T53" fmla="*/ 2147483647 h 42"/>
              <a:gd name="T54" fmla="*/ 2147483647 w 104"/>
              <a:gd name="T55" fmla="*/ 2147483647 h 42"/>
              <a:gd name="T56" fmla="*/ 2147483647 w 104"/>
              <a:gd name="T57" fmla="*/ 2147483647 h 42"/>
              <a:gd name="T58" fmla="*/ 2147483647 w 104"/>
              <a:gd name="T59" fmla="*/ 2147483647 h 42"/>
              <a:gd name="T60" fmla="*/ 2147483647 w 104"/>
              <a:gd name="T61" fmla="*/ 2147483647 h 42"/>
              <a:gd name="T62" fmla="*/ 2147483647 w 104"/>
              <a:gd name="T63" fmla="*/ 2147483647 h 42"/>
              <a:gd name="T64" fmla="*/ 2147483647 w 104"/>
              <a:gd name="T65" fmla="*/ 2147483647 h 42"/>
              <a:gd name="T66" fmla="*/ 2147483647 w 104"/>
              <a:gd name="T67" fmla="*/ 2147483647 h 42"/>
              <a:gd name="T68" fmla="*/ 2147483647 w 104"/>
              <a:gd name="T69" fmla="*/ 2147483647 h 42"/>
              <a:gd name="T70" fmla="*/ 2147483647 w 104"/>
              <a:gd name="T71" fmla="*/ 2147483647 h 42"/>
              <a:gd name="T72" fmla="*/ 2147483647 w 104"/>
              <a:gd name="T73" fmla="*/ 2147483647 h 42"/>
              <a:gd name="T74" fmla="*/ 2147483647 w 104"/>
              <a:gd name="T75" fmla="*/ 2147483647 h 42"/>
              <a:gd name="T76" fmla="*/ 2147483647 w 104"/>
              <a:gd name="T77" fmla="*/ 2147483647 h 42"/>
              <a:gd name="T78" fmla="*/ 2147483647 w 104"/>
              <a:gd name="T79" fmla="*/ 2147483647 h 42"/>
              <a:gd name="T80" fmla="*/ 2147483647 w 104"/>
              <a:gd name="T81" fmla="*/ 2147483647 h 42"/>
              <a:gd name="T82" fmla="*/ 2147483647 w 104"/>
              <a:gd name="T83" fmla="*/ 2147483647 h 42"/>
              <a:gd name="T84" fmla="*/ 2147483647 w 104"/>
              <a:gd name="T85" fmla="*/ 2147483647 h 42"/>
              <a:gd name="T86" fmla="*/ 2147483647 w 104"/>
              <a:gd name="T87" fmla="*/ 2147483647 h 42"/>
              <a:gd name="T88" fmla="*/ 2147483647 w 104"/>
              <a:gd name="T89" fmla="*/ 2147483647 h 42"/>
              <a:gd name="T90" fmla="*/ 2147483647 w 104"/>
              <a:gd name="T91" fmla="*/ 2147483647 h 42"/>
              <a:gd name="T92" fmla="*/ 2147483647 w 104"/>
              <a:gd name="T93" fmla="*/ 2147483647 h 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42"/>
              <a:gd name="T143" fmla="*/ 104 w 104"/>
              <a:gd name="T144" fmla="*/ 42 h 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42">
                <a:moveTo>
                  <a:pt x="44" y="42"/>
                </a:moveTo>
                <a:lnTo>
                  <a:pt x="44" y="40"/>
                </a:lnTo>
                <a:lnTo>
                  <a:pt x="44" y="36"/>
                </a:lnTo>
                <a:lnTo>
                  <a:pt x="14" y="36"/>
                </a:lnTo>
                <a:lnTo>
                  <a:pt x="4" y="34"/>
                </a:lnTo>
                <a:lnTo>
                  <a:pt x="2" y="32"/>
                </a:lnTo>
                <a:lnTo>
                  <a:pt x="0" y="28"/>
                </a:lnTo>
                <a:lnTo>
                  <a:pt x="14" y="24"/>
                </a:lnTo>
                <a:lnTo>
                  <a:pt x="20" y="26"/>
                </a:lnTo>
                <a:lnTo>
                  <a:pt x="26" y="28"/>
                </a:lnTo>
                <a:lnTo>
                  <a:pt x="30" y="26"/>
                </a:lnTo>
                <a:lnTo>
                  <a:pt x="32" y="22"/>
                </a:lnTo>
                <a:lnTo>
                  <a:pt x="30" y="20"/>
                </a:lnTo>
                <a:lnTo>
                  <a:pt x="30" y="16"/>
                </a:lnTo>
                <a:lnTo>
                  <a:pt x="30" y="10"/>
                </a:lnTo>
                <a:lnTo>
                  <a:pt x="24" y="8"/>
                </a:lnTo>
                <a:lnTo>
                  <a:pt x="22" y="6"/>
                </a:lnTo>
                <a:lnTo>
                  <a:pt x="22" y="2"/>
                </a:lnTo>
                <a:lnTo>
                  <a:pt x="26" y="2"/>
                </a:lnTo>
                <a:lnTo>
                  <a:pt x="30" y="0"/>
                </a:lnTo>
                <a:lnTo>
                  <a:pt x="50" y="2"/>
                </a:lnTo>
                <a:lnTo>
                  <a:pt x="70" y="4"/>
                </a:lnTo>
                <a:lnTo>
                  <a:pt x="70" y="6"/>
                </a:lnTo>
                <a:lnTo>
                  <a:pt x="72" y="6"/>
                </a:lnTo>
                <a:lnTo>
                  <a:pt x="78" y="6"/>
                </a:lnTo>
                <a:lnTo>
                  <a:pt x="80" y="6"/>
                </a:lnTo>
                <a:lnTo>
                  <a:pt x="82" y="8"/>
                </a:lnTo>
                <a:lnTo>
                  <a:pt x="84" y="12"/>
                </a:lnTo>
                <a:lnTo>
                  <a:pt x="86" y="12"/>
                </a:lnTo>
                <a:lnTo>
                  <a:pt x="86" y="14"/>
                </a:lnTo>
                <a:lnTo>
                  <a:pt x="88" y="16"/>
                </a:lnTo>
                <a:lnTo>
                  <a:pt x="94" y="18"/>
                </a:lnTo>
                <a:lnTo>
                  <a:pt x="98" y="20"/>
                </a:lnTo>
                <a:lnTo>
                  <a:pt x="100" y="22"/>
                </a:lnTo>
                <a:lnTo>
                  <a:pt x="104" y="30"/>
                </a:lnTo>
                <a:lnTo>
                  <a:pt x="98" y="32"/>
                </a:lnTo>
                <a:lnTo>
                  <a:pt x="96" y="36"/>
                </a:lnTo>
                <a:lnTo>
                  <a:pt x="94" y="34"/>
                </a:lnTo>
                <a:lnTo>
                  <a:pt x="92" y="32"/>
                </a:lnTo>
                <a:lnTo>
                  <a:pt x="74" y="32"/>
                </a:lnTo>
                <a:lnTo>
                  <a:pt x="72" y="34"/>
                </a:lnTo>
                <a:lnTo>
                  <a:pt x="70" y="34"/>
                </a:lnTo>
                <a:lnTo>
                  <a:pt x="62" y="34"/>
                </a:lnTo>
                <a:lnTo>
                  <a:pt x="56" y="34"/>
                </a:lnTo>
                <a:lnTo>
                  <a:pt x="54" y="38"/>
                </a:lnTo>
                <a:lnTo>
                  <a:pt x="50" y="40"/>
                </a:lnTo>
                <a:lnTo>
                  <a:pt x="44" y="4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1" name="Freeform 51"/>
          <p:cNvSpPr>
            <a:spLocks/>
          </p:cNvSpPr>
          <p:nvPr userDrawn="1"/>
        </p:nvSpPr>
        <p:spPr bwMode="auto">
          <a:xfrm>
            <a:off x="1922463" y="2489102"/>
            <a:ext cx="44450" cy="14288"/>
          </a:xfrm>
          <a:custGeom>
            <a:avLst/>
            <a:gdLst>
              <a:gd name="T0" fmla="*/ 2147483647 w 28"/>
              <a:gd name="T1" fmla="*/ 2147483647 h 12"/>
              <a:gd name="T2" fmla="*/ 2147483647 w 28"/>
              <a:gd name="T3" fmla="*/ 0 h 12"/>
              <a:gd name="T4" fmla="*/ 2147483647 w 28"/>
              <a:gd name="T5" fmla="*/ 2147483647 h 12"/>
              <a:gd name="T6" fmla="*/ 2147483647 w 28"/>
              <a:gd name="T7" fmla="*/ 2147483647 h 12"/>
              <a:gd name="T8" fmla="*/ 2147483647 w 28"/>
              <a:gd name="T9" fmla="*/ 2147483647 h 12"/>
              <a:gd name="T10" fmla="*/ 2147483647 w 28"/>
              <a:gd name="T11" fmla="*/ 2147483647 h 12"/>
              <a:gd name="T12" fmla="*/ 2147483647 w 28"/>
              <a:gd name="T13" fmla="*/ 2147483647 h 12"/>
              <a:gd name="T14" fmla="*/ 2147483647 w 28"/>
              <a:gd name="T15" fmla="*/ 2147483647 h 12"/>
              <a:gd name="T16" fmla="*/ 0 w 28"/>
              <a:gd name="T17" fmla="*/ 2147483647 h 12"/>
              <a:gd name="T18" fmla="*/ 0 w 28"/>
              <a:gd name="T19" fmla="*/ 2147483647 h 12"/>
              <a:gd name="T20" fmla="*/ 2147483647 w 28"/>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2"/>
              <a:gd name="T35" fmla="*/ 28 w 28"/>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2">
                <a:moveTo>
                  <a:pt x="10" y="2"/>
                </a:moveTo>
                <a:lnTo>
                  <a:pt x="24" y="0"/>
                </a:lnTo>
                <a:lnTo>
                  <a:pt x="26" y="2"/>
                </a:lnTo>
                <a:lnTo>
                  <a:pt x="28" y="6"/>
                </a:lnTo>
                <a:lnTo>
                  <a:pt x="26" y="8"/>
                </a:lnTo>
                <a:lnTo>
                  <a:pt x="22" y="10"/>
                </a:lnTo>
                <a:lnTo>
                  <a:pt x="12" y="12"/>
                </a:lnTo>
                <a:lnTo>
                  <a:pt x="4" y="10"/>
                </a:lnTo>
                <a:lnTo>
                  <a:pt x="0" y="8"/>
                </a:lnTo>
                <a:lnTo>
                  <a:pt x="0" y="2"/>
                </a:lnTo>
                <a:lnTo>
                  <a:pt x="10" y="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2" name="Freeform 52"/>
          <p:cNvSpPr>
            <a:spLocks/>
          </p:cNvSpPr>
          <p:nvPr userDrawn="1"/>
        </p:nvSpPr>
        <p:spPr bwMode="auto">
          <a:xfrm>
            <a:off x="1293814" y="2591497"/>
            <a:ext cx="66675" cy="21431"/>
          </a:xfrm>
          <a:custGeom>
            <a:avLst/>
            <a:gdLst>
              <a:gd name="T0" fmla="*/ 2147483647 w 42"/>
              <a:gd name="T1" fmla="*/ 2147483647 h 18"/>
              <a:gd name="T2" fmla="*/ 2147483647 w 42"/>
              <a:gd name="T3" fmla="*/ 2147483647 h 18"/>
              <a:gd name="T4" fmla="*/ 2147483647 w 42"/>
              <a:gd name="T5" fmla="*/ 2147483647 h 18"/>
              <a:gd name="T6" fmla="*/ 2147483647 w 42"/>
              <a:gd name="T7" fmla="*/ 2147483647 h 18"/>
              <a:gd name="T8" fmla="*/ 2147483647 w 42"/>
              <a:gd name="T9" fmla="*/ 2147483647 h 18"/>
              <a:gd name="T10" fmla="*/ 0 w 42"/>
              <a:gd name="T11" fmla="*/ 2147483647 h 18"/>
              <a:gd name="T12" fmla="*/ 2147483647 w 42"/>
              <a:gd name="T13" fmla="*/ 2147483647 h 18"/>
              <a:gd name="T14" fmla="*/ 2147483647 w 42"/>
              <a:gd name="T15" fmla="*/ 0 h 18"/>
              <a:gd name="T16" fmla="*/ 2147483647 w 42"/>
              <a:gd name="T17" fmla="*/ 0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2147483647 w 42"/>
              <a:gd name="T27" fmla="*/ 2147483647 h 18"/>
              <a:gd name="T28" fmla="*/ 2147483647 w 42"/>
              <a:gd name="T29" fmla="*/ 2147483647 h 18"/>
              <a:gd name="T30" fmla="*/ 2147483647 w 42"/>
              <a:gd name="T31" fmla="*/ 2147483647 h 18"/>
              <a:gd name="T32" fmla="*/ 2147483647 w 42"/>
              <a:gd name="T33" fmla="*/ 2147483647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8"/>
              <a:gd name="T53" fmla="*/ 42 w 4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8">
                <a:moveTo>
                  <a:pt x="40" y="18"/>
                </a:moveTo>
                <a:lnTo>
                  <a:pt x="42" y="18"/>
                </a:lnTo>
                <a:lnTo>
                  <a:pt x="26" y="18"/>
                </a:lnTo>
                <a:lnTo>
                  <a:pt x="12" y="14"/>
                </a:lnTo>
                <a:lnTo>
                  <a:pt x="4" y="12"/>
                </a:lnTo>
                <a:lnTo>
                  <a:pt x="0" y="8"/>
                </a:lnTo>
                <a:lnTo>
                  <a:pt x="6" y="6"/>
                </a:lnTo>
                <a:lnTo>
                  <a:pt x="8" y="0"/>
                </a:lnTo>
                <a:lnTo>
                  <a:pt x="14" y="0"/>
                </a:lnTo>
                <a:lnTo>
                  <a:pt x="18" y="2"/>
                </a:lnTo>
                <a:lnTo>
                  <a:pt x="22" y="4"/>
                </a:lnTo>
                <a:lnTo>
                  <a:pt x="26" y="8"/>
                </a:lnTo>
                <a:lnTo>
                  <a:pt x="32" y="10"/>
                </a:lnTo>
                <a:lnTo>
                  <a:pt x="36" y="10"/>
                </a:lnTo>
                <a:lnTo>
                  <a:pt x="38" y="12"/>
                </a:lnTo>
                <a:lnTo>
                  <a:pt x="40" y="16"/>
                </a:lnTo>
                <a:lnTo>
                  <a:pt x="40" y="1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3" name="Freeform 53"/>
          <p:cNvSpPr>
            <a:spLocks/>
          </p:cNvSpPr>
          <p:nvPr userDrawn="1"/>
        </p:nvSpPr>
        <p:spPr bwMode="auto">
          <a:xfrm>
            <a:off x="1325564" y="2496246"/>
            <a:ext cx="41275" cy="54769"/>
          </a:xfrm>
          <a:custGeom>
            <a:avLst/>
            <a:gdLst>
              <a:gd name="T0" fmla="*/ 2147483647 w 26"/>
              <a:gd name="T1" fmla="*/ 2147483647 h 46"/>
              <a:gd name="T2" fmla="*/ 2147483647 w 26"/>
              <a:gd name="T3" fmla="*/ 2147483647 h 46"/>
              <a:gd name="T4" fmla="*/ 2147483647 w 26"/>
              <a:gd name="T5" fmla="*/ 2147483647 h 46"/>
              <a:gd name="T6" fmla="*/ 2147483647 w 26"/>
              <a:gd name="T7" fmla="*/ 2147483647 h 46"/>
              <a:gd name="T8" fmla="*/ 2147483647 w 26"/>
              <a:gd name="T9" fmla="*/ 2147483647 h 46"/>
              <a:gd name="T10" fmla="*/ 2147483647 w 26"/>
              <a:gd name="T11" fmla="*/ 2147483647 h 46"/>
              <a:gd name="T12" fmla="*/ 2147483647 w 26"/>
              <a:gd name="T13" fmla="*/ 2147483647 h 46"/>
              <a:gd name="T14" fmla="*/ 0 w 26"/>
              <a:gd name="T15" fmla="*/ 2147483647 h 46"/>
              <a:gd name="T16" fmla="*/ 2147483647 w 26"/>
              <a:gd name="T17" fmla="*/ 2147483647 h 46"/>
              <a:gd name="T18" fmla="*/ 2147483647 w 26"/>
              <a:gd name="T19" fmla="*/ 2147483647 h 46"/>
              <a:gd name="T20" fmla="*/ 2147483647 w 26"/>
              <a:gd name="T21" fmla="*/ 2147483647 h 46"/>
              <a:gd name="T22" fmla="*/ 2147483647 w 26"/>
              <a:gd name="T23" fmla="*/ 2147483647 h 46"/>
              <a:gd name="T24" fmla="*/ 2147483647 w 26"/>
              <a:gd name="T25" fmla="*/ 2147483647 h 46"/>
              <a:gd name="T26" fmla="*/ 2147483647 w 26"/>
              <a:gd name="T27" fmla="*/ 0 h 46"/>
              <a:gd name="T28" fmla="*/ 2147483647 w 26"/>
              <a:gd name="T29" fmla="*/ 0 h 46"/>
              <a:gd name="T30" fmla="*/ 2147483647 w 26"/>
              <a:gd name="T31" fmla="*/ 0 h 46"/>
              <a:gd name="T32" fmla="*/ 2147483647 w 26"/>
              <a:gd name="T33" fmla="*/ 2147483647 h 46"/>
              <a:gd name="T34" fmla="*/ 2147483647 w 26"/>
              <a:gd name="T35" fmla="*/ 2147483647 h 46"/>
              <a:gd name="T36" fmla="*/ 2147483647 w 26"/>
              <a:gd name="T37" fmla="*/ 2147483647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46"/>
              <a:gd name="T59" fmla="*/ 26 w 26"/>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46">
                <a:moveTo>
                  <a:pt x="26" y="6"/>
                </a:moveTo>
                <a:lnTo>
                  <a:pt x="18" y="12"/>
                </a:lnTo>
                <a:lnTo>
                  <a:pt x="18" y="20"/>
                </a:lnTo>
                <a:lnTo>
                  <a:pt x="16" y="28"/>
                </a:lnTo>
                <a:lnTo>
                  <a:pt x="14" y="34"/>
                </a:lnTo>
                <a:lnTo>
                  <a:pt x="10" y="40"/>
                </a:lnTo>
                <a:lnTo>
                  <a:pt x="10" y="46"/>
                </a:lnTo>
                <a:lnTo>
                  <a:pt x="0" y="46"/>
                </a:lnTo>
                <a:lnTo>
                  <a:pt x="4" y="12"/>
                </a:lnTo>
                <a:lnTo>
                  <a:pt x="8" y="12"/>
                </a:lnTo>
                <a:lnTo>
                  <a:pt x="10" y="10"/>
                </a:lnTo>
                <a:lnTo>
                  <a:pt x="12" y="6"/>
                </a:lnTo>
                <a:lnTo>
                  <a:pt x="14" y="2"/>
                </a:lnTo>
                <a:lnTo>
                  <a:pt x="16" y="0"/>
                </a:lnTo>
                <a:lnTo>
                  <a:pt x="20" y="0"/>
                </a:lnTo>
                <a:lnTo>
                  <a:pt x="22" y="0"/>
                </a:lnTo>
                <a:lnTo>
                  <a:pt x="24" y="2"/>
                </a:lnTo>
                <a:lnTo>
                  <a:pt x="24" y="6"/>
                </a:lnTo>
                <a:lnTo>
                  <a:pt x="26" y="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4" name="Freeform 54"/>
          <p:cNvSpPr>
            <a:spLocks/>
          </p:cNvSpPr>
          <p:nvPr userDrawn="1"/>
        </p:nvSpPr>
        <p:spPr bwMode="auto">
          <a:xfrm>
            <a:off x="1731964" y="2455765"/>
            <a:ext cx="73025" cy="45244"/>
          </a:xfrm>
          <a:custGeom>
            <a:avLst/>
            <a:gdLst>
              <a:gd name="T0" fmla="*/ 2147483647 w 46"/>
              <a:gd name="T1" fmla="*/ 2147483647 h 38"/>
              <a:gd name="T2" fmla="*/ 2147483647 w 46"/>
              <a:gd name="T3" fmla="*/ 2147483647 h 38"/>
              <a:gd name="T4" fmla="*/ 2147483647 w 46"/>
              <a:gd name="T5" fmla="*/ 2147483647 h 38"/>
              <a:gd name="T6" fmla="*/ 2147483647 w 46"/>
              <a:gd name="T7" fmla="*/ 2147483647 h 38"/>
              <a:gd name="T8" fmla="*/ 2147483647 w 46"/>
              <a:gd name="T9" fmla="*/ 2147483647 h 38"/>
              <a:gd name="T10" fmla="*/ 0 w 46"/>
              <a:gd name="T11" fmla="*/ 2147483647 h 38"/>
              <a:gd name="T12" fmla="*/ 2147483647 w 46"/>
              <a:gd name="T13" fmla="*/ 2147483647 h 38"/>
              <a:gd name="T14" fmla="*/ 2147483647 w 46"/>
              <a:gd name="T15" fmla="*/ 2147483647 h 38"/>
              <a:gd name="T16" fmla="*/ 2147483647 w 46"/>
              <a:gd name="T17" fmla="*/ 2147483647 h 38"/>
              <a:gd name="T18" fmla="*/ 2147483647 w 46"/>
              <a:gd name="T19" fmla="*/ 2147483647 h 38"/>
              <a:gd name="T20" fmla="*/ 2147483647 w 46"/>
              <a:gd name="T21" fmla="*/ 2147483647 h 38"/>
              <a:gd name="T22" fmla="*/ 2147483647 w 46"/>
              <a:gd name="T23" fmla="*/ 2147483647 h 38"/>
              <a:gd name="T24" fmla="*/ 2147483647 w 46"/>
              <a:gd name="T25" fmla="*/ 2147483647 h 38"/>
              <a:gd name="T26" fmla="*/ 2147483647 w 46"/>
              <a:gd name="T27" fmla="*/ 2147483647 h 38"/>
              <a:gd name="T28" fmla="*/ 2147483647 w 46"/>
              <a:gd name="T29" fmla="*/ 2147483647 h 38"/>
              <a:gd name="T30" fmla="*/ 2147483647 w 46"/>
              <a:gd name="T31" fmla="*/ 2147483647 h 38"/>
              <a:gd name="T32" fmla="*/ 2147483647 w 46"/>
              <a:gd name="T33" fmla="*/ 2147483647 h 38"/>
              <a:gd name="T34" fmla="*/ 2147483647 w 46"/>
              <a:gd name="T35" fmla="*/ 2147483647 h 38"/>
              <a:gd name="T36" fmla="*/ 2147483647 w 46"/>
              <a:gd name="T37" fmla="*/ 0 h 38"/>
              <a:gd name="T38" fmla="*/ 2147483647 w 46"/>
              <a:gd name="T39" fmla="*/ 2147483647 h 38"/>
              <a:gd name="T40" fmla="*/ 2147483647 w 46"/>
              <a:gd name="T41" fmla="*/ 2147483647 h 38"/>
              <a:gd name="T42" fmla="*/ 2147483647 w 46"/>
              <a:gd name="T43" fmla="*/ 2147483647 h 38"/>
              <a:gd name="T44" fmla="*/ 2147483647 w 46"/>
              <a:gd name="T45" fmla="*/ 2147483647 h 38"/>
              <a:gd name="T46" fmla="*/ 2147483647 w 46"/>
              <a:gd name="T47" fmla="*/ 2147483647 h 38"/>
              <a:gd name="T48" fmla="*/ 2147483647 w 46"/>
              <a:gd name="T49" fmla="*/ 2147483647 h 38"/>
              <a:gd name="T50" fmla="*/ 2147483647 w 46"/>
              <a:gd name="T51" fmla="*/ 2147483647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
              <a:gd name="T79" fmla="*/ 0 h 38"/>
              <a:gd name="T80" fmla="*/ 46 w 46"/>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 h="38">
                <a:moveTo>
                  <a:pt x="44" y="38"/>
                </a:moveTo>
                <a:lnTo>
                  <a:pt x="44" y="36"/>
                </a:lnTo>
                <a:lnTo>
                  <a:pt x="14" y="36"/>
                </a:lnTo>
                <a:lnTo>
                  <a:pt x="4" y="34"/>
                </a:lnTo>
                <a:lnTo>
                  <a:pt x="2" y="32"/>
                </a:lnTo>
                <a:lnTo>
                  <a:pt x="0" y="28"/>
                </a:lnTo>
                <a:lnTo>
                  <a:pt x="14" y="24"/>
                </a:lnTo>
                <a:lnTo>
                  <a:pt x="20" y="26"/>
                </a:lnTo>
                <a:lnTo>
                  <a:pt x="26" y="28"/>
                </a:lnTo>
                <a:lnTo>
                  <a:pt x="30" y="26"/>
                </a:lnTo>
                <a:lnTo>
                  <a:pt x="32" y="22"/>
                </a:lnTo>
                <a:lnTo>
                  <a:pt x="30" y="20"/>
                </a:lnTo>
                <a:lnTo>
                  <a:pt x="30" y="16"/>
                </a:lnTo>
                <a:lnTo>
                  <a:pt x="30" y="10"/>
                </a:lnTo>
                <a:lnTo>
                  <a:pt x="24" y="8"/>
                </a:lnTo>
                <a:lnTo>
                  <a:pt x="22" y="6"/>
                </a:lnTo>
                <a:lnTo>
                  <a:pt x="22" y="2"/>
                </a:lnTo>
                <a:lnTo>
                  <a:pt x="26" y="2"/>
                </a:lnTo>
                <a:lnTo>
                  <a:pt x="30" y="0"/>
                </a:lnTo>
                <a:lnTo>
                  <a:pt x="46" y="2"/>
                </a:lnTo>
                <a:lnTo>
                  <a:pt x="46" y="6"/>
                </a:lnTo>
                <a:lnTo>
                  <a:pt x="44" y="8"/>
                </a:lnTo>
                <a:lnTo>
                  <a:pt x="44" y="20"/>
                </a:lnTo>
                <a:lnTo>
                  <a:pt x="42" y="30"/>
                </a:lnTo>
                <a:lnTo>
                  <a:pt x="42" y="36"/>
                </a:lnTo>
                <a:lnTo>
                  <a:pt x="44" y="3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5" name="Freeform 55"/>
          <p:cNvSpPr>
            <a:spLocks/>
          </p:cNvSpPr>
          <p:nvPr userDrawn="1"/>
        </p:nvSpPr>
        <p:spPr bwMode="auto">
          <a:xfrm>
            <a:off x="4879975" y="3196334"/>
            <a:ext cx="212725" cy="321469"/>
          </a:xfrm>
          <a:custGeom>
            <a:avLst/>
            <a:gdLst>
              <a:gd name="T0" fmla="*/ 2147483647 w 134"/>
              <a:gd name="T1" fmla="*/ 2147483647 h 270"/>
              <a:gd name="T2" fmla="*/ 2147483647 w 134"/>
              <a:gd name="T3" fmla="*/ 2147483647 h 270"/>
              <a:gd name="T4" fmla="*/ 2147483647 w 134"/>
              <a:gd name="T5" fmla="*/ 2147483647 h 270"/>
              <a:gd name="T6" fmla="*/ 2147483647 w 134"/>
              <a:gd name="T7" fmla="*/ 2147483647 h 270"/>
              <a:gd name="T8" fmla="*/ 2147483647 w 134"/>
              <a:gd name="T9" fmla="*/ 2147483647 h 270"/>
              <a:gd name="T10" fmla="*/ 2147483647 w 134"/>
              <a:gd name="T11" fmla="*/ 2147483647 h 270"/>
              <a:gd name="T12" fmla="*/ 2147483647 w 134"/>
              <a:gd name="T13" fmla="*/ 2147483647 h 270"/>
              <a:gd name="T14" fmla="*/ 2147483647 w 134"/>
              <a:gd name="T15" fmla="*/ 2147483647 h 270"/>
              <a:gd name="T16" fmla="*/ 2147483647 w 134"/>
              <a:gd name="T17" fmla="*/ 2147483647 h 270"/>
              <a:gd name="T18" fmla="*/ 2147483647 w 134"/>
              <a:gd name="T19" fmla="*/ 0 h 270"/>
              <a:gd name="T20" fmla="*/ 2147483647 w 134"/>
              <a:gd name="T21" fmla="*/ 2147483647 h 270"/>
              <a:gd name="T22" fmla="*/ 2147483647 w 134"/>
              <a:gd name="T23" fmla="*/ 2147483647 h 270"/>
              <a:gd name="T24" fmla="*/ 2147483647 w 134"/>
              <a:gd name="T25" fmla="*/ 2147483647 h 270"/>
              <a:gd name="T26" fmla="*/ 2147483647 w 134"/>
              <a:gd name="T27" fmla="*/ 2147483647 h 270"/>
              <a:gd name="T28" fmla="*/ 2147483647 w 134"/>
              <a:gd name="T29" fmla="*/ 2147483647 h 270"/>
              <a:gd name="T30" fmla="*/ 2147483647 w 134"/>
              <a:gd name="T31" fmla="*/ 2147483647 h 270"/>
              <a:gd name="T32" fmla="*/ 2147483647 w 134"/>
              <a:gd name="T33" fmla="*/ 2147483647 h 270"/>
              <a:gd name="T34" fmla="*/ 2147483647 w 134"/>
              <a:gd name="T35" fmla="*/ 2147483647 h 270"/>
              <a:gd name="T36" fmla="*/ 2147483647 w 134"/>
              <a:gd name="T37" fmla="*/ 2147483647 h 270"/>
              <a:gd name="T38" fmla="*/ 2147483647 w 134"/>
              <a:gd name="T39" fmla="*/ 2147483647 h 270"/>
              <a:gd name="T40" fmla="*/ 2147483647 w 134"/>
              <a:gd name="T41" fmla="*/ 2147483647 h 270"/>
              <a:gd name="T42" fmla="*/ 2147483647 w 134"/>
              <a:gd name="T43" fmla="*/ 2147483647 h 270"/>
              <a:gd name="T44" fmla="*/ 2147483647 w 134"/>
              <a:gd name="T45" fmla="*/ 2147483647 h 270"/>
              <a:gd name="T46" fmla="*/ 2147483647 w 134"/>
              <a:gd name="T47" fmla="*/ 2147483647 h 270"/>
              <a:gd name="T48" fmla="*/ 2147483647 w 134"/>
              <a:gd name="T49" fmla="*/ 2147483647 h 270"/>
              <a:gd name="T50" fmla="*/ 2147483647 w 134"/>
              <a:gd name="T51" fmla="*/ 2147483647 h 270"/>
              <a:gd name="T52" fmla="*/ 2147483647 w 134"/>
              <a:gd name="T53" fmla="*/ 2147483647 h 270"/>
              <a:gd name="T54" fmla="*/ 2147483647 w 134"/>
              <a:gd name="T55" fmla="*/ 2147483647 h 270"/>
              <a:gd name="T56" fmla="*/ 0 w 134"/>
              <a:gd name="T57" fmla="*/ 2147483647 h 270"/>
              <a:gd name="T58" fmla="*/ 2147483647 w 134"/>
              <a:gd name="T59" fmla="*/ 2147483647 h 270"/>
              <a:gd name="T60" fmla="*/ 2147483647 w 134"/>
              <a:gd name="T61" fmla="*/ 2147483647 h 270"/>
              <a:gd name="T62" fmla="*/ 2147483647 w 134"/>
              <a:gd name="T63" fmla="*/ 2147483647 h 270"/>
              <a:gd name="T64" fmla="*/ 2147483647 w 134"/>
              <a:gd name="T65" fmla="*/ 2147483647 h 270"/>
              <a:gd name="T66" fmla="*/ 2147483647 w 134"/>
              <a:gd name="T67" fmla="*/ 2147483647 h 270"/>
              <a:gd name="T68" fmla="*/ 2147483647 w 134"/>
              <a:gd name="T69" fmla="*/ 2147483647 h 2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270"/>
              <a:gd name="T107" fmla="*/ 134 w 134"/>
              <a:gd name="T108" fmla="*/ 270 h 2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270">
                <a:moveTo>
                  <a:pt x="28" y="90"/>
                </a:moveTo>
                <a:lnTo>
                  <a:pt x="32" y="90"/>
                </a:lnTo>
                <a:lnTo>
                  <a:pt x="34" y="88"/>
                </a:lnTo>
                <a:lnTo>
                  <a:pt x="40" y="82"/>
                </a:lnTo>
                <a:lnTo>
                  <a:pt x="44" y="76"/>
                </a:lnTo>
                <a:lnTo>
                  <a:pt x="48" y="74"/>
                </a:lnTo>
                <a:lnTo>
                  <a:pt x="52" y="74"/>
                </a:lnTo>
                <a:lnTo>
                  <a:pt x="60" y="74"/>
                </a:lnTo>
                <a:lnTo>
                  <a:pt x="66" y="72"/>
                </a:lnTo>
                <a:lnTo>
                  <a:pt x="70" y="70"/>
                </a:lnTo>
                <a:lnTo>
                  <a:pt x="80" y="60"/>
                </a:lnTo>
                <a:lnTo>
                  <a:pt x="94" y="34"/>
                </a:lnTo>
                <a:lnTo>
                  <a:pt x="96" y="32"/>
                </a:lnTo>
                <a:lnTo>
                  <a:pt x="100" y="30"/>
                </a:lnTo>
                <a:lnTo>
                  <a:pt x="104" y="28"/>
                </a:lnTo>
                <a:lnTo>
                  <a:pt x="108" y="28"/>
                </a:lnTo>
                <a:lnTo>
                  <a:pt x="112" y="20"/>
                </a:lnTo>
                <a:lnTo>
                  <a:pt x="112" y="14"/>
                </a:lnTo>
                <a:lnTo>
                  <a:pt x="114" y="8"/>
                </a:lnTo>
                <a:lnTo>
                  <a:pt x="118" y="0"/>
                </a:lnTo>
                <a:lnTo>
                  <a:pt x="118" y="10"/>
                </a:lnTo>
                <a:lnTo>
                  <a:pt x="120" y="18"/>
                </a:lnTo>
                <a:lnTo>
                  <a:pt x="126" y="36"/>
                </a:lnTo>
                <a:lnTo>
                  <a:pt x="132" y="56"/>
                </a:lnTo>
                <a:lnTo>
                  <a:pt x="134" y="64"/>
                </a:lnTo>
                <a:lnTo>
                  <a:pt x="134" y="74"/>
                </a:lnTo>
                <a:lnTo>
                  <a:pt x="132" y="78"/>
                </a:lnTo>
                <a:lnTo>
                  <a:pt x="130" y="80"/>
                </a:lnTo>
                <a:lnTo>
                  <a:pt x="126" y="78"/>
                </a:lnTo>
                <a:lnTo>
                  <a:pt x="126" y="76"/>
                </a:lnTo>
                <a:lnTo>
                  <a:pt x="124" y="70"/>
                </a:lnTo>
                <a:lnTo>
                  <a:pt x="120" y="74"/>
                </a:lnTo>
                <a:lnTo>
                  <a:pt x="118" y="76"/>
                </a:lnTo>
                <a:lnTo>
                  <a:pt x="118" y="84"/>
                </a:lnTo>
                <a:lnTo>
                  <a:pt x="118" y="88"/>
                </a:lnTo>
                <a:lnTo>
                  <a:pt x="120" y="92"/>
                </a:lnTo>
                <a:lnTo>
                  <a:pt x="122" y="94"/>
                </a:lnTo>
                <a:lnTo>
                  <a:pt x="122" y="98"/>
                </a:lnTo>
                <a:lnTo>
                  <a:pt x="120" y="104"/>
                </a:lnTo>
                <a:lnTo>
                  <a:pt x="114" y="114"/>
                </a:lnTo>
                <a:lnTo>
                  <a:pt x="106" y="128"/>
                </a:lnTo>
                <a:lnTo>
                  <a:pt x="88" y="174"/>
                </a:lnTo>
                <a:lnTo>
                  <a:pt x="80" y="196"/>
                </a:lnTo>
                <a:lnTo>
                  <a:pt x="76" y="222"/>
                </a:lnTo>
                <a:lnTo>
                  <a:pt x="72" y="232"/>
                </a:lnTo>
                <a:lnTo>
                  <a:pt x="68" y="240"/>
                </a:lnTo>
                <a:lnTo>
                  <a:pt x="64" y="248"/>
                </a:lnTo>
                <a:lnTo>
                  <a:pt x="62" y="258"/>
                </a:lnTo>
                <a:lnTo>
                  <a:pt x="52" y="260"/>
                </a:lnTo>
                <a:lnTo>
                  <a:pt x="46" y="264"/>
                </a:lnTo>
                <a:lnTo>
                  <a:pt x="40" y="268"/>
                </a:lnTo>
                <a:lnTo>
                  <a:pt x="30" y="270"/>
                </a:lnTo>
                <a:lnTo>
                  <a:pt x="22" y="268"/>
                </a:lnTo>
                <a:lnTo>
                  <a:pt x="16" y="262"/>
                </a:lnTo>
                <a:lnTo>
                  <a:pt x="12" y="256"/>
                </a:lnTo>
                <a:lnTo>
                  <a:pt x="8" y="246"/>
                </a:lnTo>
                <a:lnTo>
                  <a:pt x="2" y="226"/>
                </a:lnTo>
                <a:lnTo>
                  <a:pt x="0" y="206"/>
                </a:lnTo>
                <a:lnTo>
                  <a:pt x="2" y="196"/>
                </a:lnTo>
                <a:lnTo>
                  <a:pt x="6" y="188"/>
                </a:lnTo>
                <a:lnTo>
                  <a:pt x="10" y="182"/>
                </a:lnTo>
                <a:lnTo>
                  <a:pt x="14" y="176"/>
                </a:lnTo>
                <a:lnTo>
                  <a:pt x="24" y="164"/>
                </a:lnTo>
                <a:lnTo>
                  <a:pt x="26" y="156"/>
                </a:lnTo>
                <a:lnTo>
                  <a:pt x="28" y="146"/>
                </a:lnTo>
                <a:lnTo>
                  <a:pt x="26" y="138"/>
                </a:lnTo>
                <a:lnTo>
                  <a:pt x="22" y="130"/>
                </a:lnTo>
                <a:lnTo>
                  <a:pt x="20" y="124"/>
                </a:lnTo>
                <a:lnTo>
                  <a:pt x="18" y="116"/>
                </a:lnTo>
                <a:lnTo>
                  <a:pt x="28" y="9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6" name="Freeform 56"/>
          <p:cNvSpPr>
            <a:spLocks/>
          </p:cNvSpPr>
          <p:nvPr userDrawn="1"/>
        </p:nvSpPr>
        <p:spPr bwMode="auto">
          <a:xfrm>
            <a:off x="6324601" y="2781996"/>
            <a:ext cx="301625" cy="264319"/>
          </a:xfrm>
          <a:custGeom>
            <a:avLst/>
            <a:gdLst>
              <a:gd name="T0" fmla="*/ 2147483647 w 190"/>
              <a:gd name="T1" fmla="*/ 2147483647 h 222"/>
              <a:gd name="T2" fmla="*/ 2147483647 w 190"/>
              <a:gd name="T3" fmla="*/ 2147483647 h 222"/>
              <a:gd name="T4" fmla="*/ 2147483647 w 190"/>
              <a:gd name="T5" fmla="*/ 2147483647 h 222"/>
              <a:gd name="T6" fmla="*/ 0 w 190"/>
              <a:gd name="T7" fmla="*/ 2147483647 h 222"/>
              <a:gd name="T8" fmla="*/ 2147483647 w 190"/>
              <a:gd name="T9" fmla="*/ 2147483647 h 222"/>
              <a:gd name="T10" fmla="*/ 2147483647 w 190"/>
              <a:gd name="T11" fmla="*/ 2147483647 h 222"/>
              <a:gd name="T12" fmla="*/ 2147483647 w 190"/>
              <a:gd name="T13" fmla="*/ 2147483647 h 222"/>
              <a:gd name="T14" fmla="*/ 2147483647 w 190"/>
              <a:gd name="T15" fmla="*/ 2147483647 h 222"/>
              <a:gd name="T16" fmla="*/ 2147483647 w 190"/>
              <a:gd name="T17" fmla="*/ 2147483647 h 222"/>
              <a:gd name="T18" fmla="*/ 2147483647 w 190"/>
              <a:gd name="T19" fmla="*/ 2147483647 h 222"/>
              <a:gd name="T20" fmla="*/ 2147483647 w 190"/>
              <a:gd name="T21" fmla="*/ 2147483647 h 222"/>
              <a:gd name="T22" fmla="*/ 2147483647 w 190"/>
              <a:gd name="T23" fmla="*/ 2147483647 h 222"/>
              <a:gd name="T24" fmla="*/ 2147483647 w 190"/>
              <a:gd name="T25" fmla="*/ 2147483647 h 222"/>
              <a:gd name="T26" fmla="*/ 2147483647 w 190"/>
              <a:gd name="T27" fmla="*/ 2147483647 h 222"/>
              <a:gd name="T28" fmla="*/ 2147483647 w 190"/>
              <a:gd name="T29" fmla="*/ 2147483647 h 222"/>
              <a:gd name="T30" fmla="*/ 2147483647 w 190"/>
              <a:gd name="T31" fmla="*/ 2147483647 h 222"/>
              <a:gd name="T32" fmla="*/ 2147483647 w 190"/>
              <a:gd name="T33" fmla="*/ 2147483647 h 222"/>
              <a:gd name="T34" fmla="*/ 2147483647 w 190"/>
              <a:gd name="T35" fmla="*/ 2147483647 h 222"/>
              <a:gd name="T36" fmla="*/ 2147483647 w 190"/>
              <a:gd name="T37" fmla="*/ 2147483647 h 222"/>
              <a:gd name="T38" fmla="*/ 2147483647 w 190"/>
              <a:gd name="T39" fmla="*/ 2147483647 h 222"/>
              <a:gd name="T40" fmla="*/ 2147483647 w 190"/>
              <a:gd name="T41" fmla="*/ 2147483647 h 222"/>
              <a:gd name="T42" fmla="*/ 2147483647 w 190"/>
              <a:gd name="T43" fmla="*/ 2147483647 h 222"/>
              <a:gd name="T44" fmla="*/ 2147483647 w 190"/>
              <a:gd name="T45" fmla="*/ 2147483647 h 222"/>
              <a:gd name="T46" fmla="*/ 2147483647 w 190"/>
              <a:gd name="T47" fmla="*/ 2147483647 h 222"/>
              <a:gd name="T48" fmla="*/ 2147483647 w 190"/>
              <a:gd name="T49" fmla="*/ 2147483647 h 222"/>
              <a:gd name="T50" fmla="*/ 2147483647 w 190"/>
              <a:gd name="T51" fmla="*/ 2147483647 h 222"/>
              <a:gd name="T52" fmla="*/ 2147483647 w 190"/>
              <a:gd name="T53" fmla="*/ 2147483647 h 222"/>
              <a:gd name="T54" fmla="*/ 2147483647 w 190"/>
              <a:gd name="T55" fmla="*/ 2147483647 h 222"/>
              <a:gd name="T56" fmla="*/ 2147483647 w 190"/>
              <a:gd name="T57" fmla="*/ 2147483647 h 222"/>
              <a:gd name="T58" fmla="*/ 2147483647 w 190"/>
              <a:gd name="T59" fmla="*/ 2147483647 h 222"/>
              <a:gd name="T60" fmla="*/ 2147483647 w 190"/>
              <a:gd name="T61" fmla="*/ 2147483647 h 222"/>
              <a:gd name="T62" fmla="*/ 2147483647 w 190"/>
              <a:gd name="T63" fmla="*/ 2147483647 h 222"/>
              <a:gd name="T64" fmla="*/ 2147483647 w 190"/>
              <a:gd name="T65" fmla="*/ 2147483647 h 222"/>
              <a:gd name="T66" fmla="*/ 2147483647 w 190"/>
              <a:gd name="T67" fmla="*/ 2147483647 h 222"/>
              <a:gd name="T68" fmla="*/ 2147483647 w 190"/>
              <a:gd name="T69" fmla="*/ 2147483647 h 222"/>
              <a:gd name="T70" fmla="*/ 2147483647 w 190"/>
              <a:gd name="T71" fmla="*/ 2147483647 h 222"/>
              <a:gd name="T72" fmla="*/ 2147483647 w 190"/>
              <a:gd name="T73" fmla="*/ 2147483647 h 222"/>
              <a:gd name="T74" fmla="*/ 2147483647 w 190"/>
              <a:gd name="T75" fmla="*/ 2147483647 h 222"/>
              <a:gd name="T76" fmla="*/ 2147483647 w 190"/>
              <a:gd name="T77" fmla="*/ 2147483647 h 222"/>
              <a:gd name="T78" fmla="*/ 2147483647 w 190"/>
              <a:gd name="T79" fmla="*/ 2147483647 h 222"/>
              <a:gd name="T80" fmla="*/ 2147483647 w 190"/>
              <a:gd name="T81" fmla="*/ 2147483647 h 222"/>
              <a:gd name="T82" fmla="*/ 2147483647 w 190"/>
              <a:gd name="T83" fmla="*/ 2147483647 h 222"/>
              <a:gd name="T84" fmla="*/ 2147483647 w 190"/>
              <a:gd name="T85" fmla="*/ 2147483647 h 222"/>
              <a:gd name="T86" fmla="*/ 2147483647 w 190"/>
              <a:gd name="T87" fmla="*/ 2147483647 h 2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0"/>
              <a:gd name="T133" fmla="*/ 0 h 222"/>
              <a:gd name="T134" fmla="*/ 190 w 190"/>
              <a:gd name="T135" fmla="*/ 222 h 2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0" h="222">
                <a:moveTo>
                  <a:pt x="46" y="58"/>
                </a:moveTo>
                <a:lnTo>
                  <a:pt x="40" y="50"/>
                </a:lnTo>
                <a:lnTo>
                  <a:pt x="34" y="42"/>
                </a:lnTo>
                <a:lnTo>
                  <a:pt x="24" y="32"/>
                </a:lnTo>
                <a:lnTo>
                  <a:pt x="18" y="26"/>
                </a:lnTo>
                <a:lnTo>
                  <a:pt x="6" y="16"/>
                </a:lnTo>
                <a:lnTo>
                  <a:pt x="2" y="12"/>
                </a:lnTo>
                <a:lnTo>
                  <a:pt x="0" y="6"/>
                </a:lnTo>
                <a:lnTo>
                  <a:pt x="0" y="4"/>
                </a:lnTo>
                <a:lnTo>
                  <a:pt x="4" y="2"/>
                </a:lnTo>
                <a:lnTo>
                  <a:pt x="8" y="0"/>
                </a:lnTo>
                <a:lnTo>
                  <a:pt x="10" y="2"/>
                </a:lnTo>
                <a:lnTo>
                  <a:pt x="12" y="6"/>
                </a:lnTo>
                <a:lnTo>
                  <a:pt x="20" y="8"/>
                </a:lnTo>
                <a:lnTo>
                  <a:pt x="36" y="8"/>
                </a:lnTo>
                <a:lnTo>
                  <a:pt x="40" y="8"/>
                </a:lnTo>
                <a:lnTo>
                  <a:pt x="44" y="10"/>
                </a:lnTo>
                <a:lnTo>
                  <a:pt x="48" y="16"/>
                </a:lnTo>
                <a:lnTo>
                  <a:pt x="52" y="22"/>
                </a:lnTo>
                <a:lnTo>
                  <a:pt x="56" y="30"/>
                </a:lnTo>
                <a:lnTo>
                  <a:pt x="64" y="36"/>
                </a:lnTo>
                <a:lnTo>
                  <a:pt x="66" y="38"/>
                </a:lnTo>
                <a:lnTo>
                  <a:pt x="70" y="40"/>
                </a:lnTo>
                <a:lnTo>
                  <a:pt x="76" y="42"/>
                </a:lnTo>
                <a:lnTo>
                  <a:pt x="80" y="46"/>
                </a:lnTo>
                <a:lnTo>
                  <a:pt x="88" y="56"/>
                </a:lnTo>
                <a:lnTo>
                  <a:pt x="94" y="64"/>
                </a:lnTo>
                <a:lnTo>
                  <a:pt x="96" y="68"/>
                </a:lnTo>
                <a:lnTo>
                  <a:pt x="100" y="70"/>
                </a:lnTo>
                <a:lnTo>
                  <a:pt x="106" y="68"/>
                </a:lnTo>
                <a:lnTo>
                  <a:pt x="108" y="72"/>
                </a:lnTo>
                <a:lnTo>
                  <a:pt x="116" y="78"/>
                </a:lnTo>
                <a:lnTo>
                  <a:pt x="128" y="86"/>
                </a:lnTo>
                <a:lnTo>
                  <a:pt x="130" y="90"/>
                </a:lnTo>
                <a:lnTo>
                  <a:pt x="132" y="94"/>
                </a:lnTo>
                <a:lnTo>
                  <a:pt x="134" y="92"/>
                </a:lnTo>
                <a:lnTo>
                  <a:pt x="138" y="90"/>
                </a:lnTo>
                <a:lnTo>
                  <a:pt x="138" y="94"/>
                </a:lnTo>
                <a:lnTo>
                  <a:pt x="136" y="98"/>
                </a:lnTo>
                <a:lnTo>
                  <a:pt x="134" y="102"/>
                </a:lnTo>
                <a:lnTo>
                  <a:pt x="150" y="102"/>
                </a:lnTo>
                <a:lnTo>
                  <a:pt x="150" y="110"/>
                </a:lnTo>
                <a:lnTo>
                  <a:pt x="146" y="124"/>
                </a:lnTo>
                <a:lnTo>
                  <a:pt x="148" y="128"/>
                </a:lnTo>
                <a:lnTo>
                  <a:pt x="152" y="130"/>
                </a:lnTo>
                <a:lnTo>
                  <a:pt x="158" y="132"/>
                </a:lnTo>
                <a:lnTo>
                  <a:pt x="164" y="132"/>
                </a:lnTo>
                <a:lnTo>
                  <a:pt x="164" y="144"/>
                </a:lnTo>
                <a:lnTo>
                  <a:pt x="164" y="152"/>
                </a:lnTo>
                <a:lnTo>
                  <a:pt x="164" y="148"/>
                </a:lnTo>
                <a:lnTo>
                  <a:pt x="168" y="148"/>
                </a:lnTo>
                <a:lnTo>
                  <a:pt x="170" y="150"/>
                </a:lnTo>
                <a:lnTo>
                  <a:pt x="172" y="152"/>
                </a:lnTo>
                <a:lnTo>
                  <a:pt x="174" y="156"/>
                </a:lnTo>
                <a:lnTo>
                  <a:pt x="184" y="162"/>
                </a:lnTo>
                <a:lnTo>
                  <a:pt x="188" y="164"/>
                </a:lnTo>
                <a:lnTo>
                  <a:pt x="190" y="170"/>
                </a:lnTo>
                <a:lnTo>
                  <a:pt x="188" y="208"/>
                </a:lnTo>
                <a:lnTo>
                  <a:pt x="186" y="220"/>
                </a:lnTo>
                <a:lnTo>
                  <a:pt x="182" y="222"/>
                </a:lnTo>
                <a:lnTo>
                  <a:pt x="176" y="222"/>
                </a:lnTo>
                <a:lnTo>
                  <a:pt x="172" y="220"/>
                </a:lnTo>
                <a:lnTo>
                  <a:pt x="166" y="222"/>
                </a:lnTo>
                <a:lnTo>
                  <a:pt x="164" y="222"/>
                </a:lnTo>
                <a:lnTo>
                  <a:pt x="160" y="222"/>
                </a:lnTo>
                <a:lnTo>
                  <a:pt x="158" y="220"/>
                </a:lnTo>
                <a:lnTo>
                  <a:pt x="154" y="214"/>
                </a:lnTo>
                <a:lnTo>
                  <a:pt x="150" y="206"/>
                </a:lnTo>
                <a:lnTo>
                  <a:pt x="142" y="200"/>
                </a:lnTo>
                <a:lnTo>
                  <a:pt x="134" y="194"/>
                </a:lnTo>
                <a:lnTo>
                  <a:pt x="126" y="190"/>
                </a:lnTo>
                <a:lnTo>
                  <a:pt x="120" y="182"/>
                </a:lnTo>
                <a:lnTo>
                  <a:pt x="112" y="172"/>
                </a:lnTo>
                <a:lnTo>
                  <a:pt x="106" y="162"/>
                </a:lnTo>
                <a:lnTo>
                  <a:pt x="104" y="156"/>
                </a:lnTo>
                <a:lnTo>
                  <a:pt x="102" y="150"/>
                </a:lnTo>
                <a:lnTo>
                  <a:pt x="94" y="136"/>
                </a:lnTo>
                <a:lnTo>
                  <a:pt x="88" y="124"/>
                </a:lnTo>
                <a:lnTo>
                  <a:pt x="82" y="112"/>
                </a:lnTo>
                <a:lnTo>
                  <a:pt x="72" y="102"/>
                </a:lnTo>
                <a:lnTo>
                  <a:pt x="70" y="96"/>
                </a:lnTo>
                <a:lnTo>
                  <a:pt x="68" y="88"/>
                </a:lnTo>
                <a:lnTo>
                  <a:pt x="66" y="82"/>
                </a:lnTo>
                <a:lnTo>
                  <a:pt x="64" y="76"/>
                </a:lnTo>
                <a:lnTo>
                  <a:pt x="58" y="72"/>
                </a:lnTo>
                <a:lnTo>
                  <a:pt x="52" y="68"/>
                </a:lnTo>
                <a:lnTo>
                  <a:pt x="46" y="64"/>
                </a:lnTo>
                <a:lnTo>
                  <a:pt x="44" y="58"/>
                </a:lnTo>
                <a:lnTo>
                  <a:pt x="46" y="5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7" name="Freeform 57"/>
          <p:cNvSpPr>
            <a:spLocks/>
          </p:cNvSpPr>
          <p:nvPr userDrawn="1"/>
        </p:nvSpPr>
        <p:spPr bwMode="auto">
          <a:xfrm>
            <a:off x="3570289" y="1550890"/>
            <a:ext cx="187325" cy="197644"/>
          </a:xfrm>
          <a:custGeom>
            <a:avLst/>
            <a:gdLst>
              <a:gd name="T0" fmla="*/ 2147483647 w 118"/>
              <a:gd name="T1" fmla="*/ 2147483647 h 166"/>
              <a:gd name="T2" fmla="*/ 2147483647 w 118"/>
              <a:gd name="T3" fmla="*/ 2147483647 h 166"/>
              <a:gd name="T4" fmla="*/ 2147483647 w 118"/>
              <a:gd name="T5" fmla="*/ 2147483647 h 166"/>
              <a:gd name="T6" fmla="*/ 2147483647 w 118"/>
              <a:gd name="T7" fmla="*/ 2147483647 h 166"/>
              <a:gd name="T8" fmla="*/ 2147483647 w 118"/>
              <a:gd name="T9" fmla="*/ 2147483647 h 166"/>
              <a:gd name="T10" fmla="*/ 2147483647 w 118"/>
              <a:gd name="T11" fmla="*/ 2147483647 h 166"/>
              <a:gd name="T12" fmla="*/ 2147483647 w 118"/>
              <a:gd name="T13" fmla="*/ 2147483647 h 166"/>
              <a:gd name="T14" fmla="*/ 2147483647 w 118"/>
              <a:gd name="T15" fmla="*/ 2147483647 h 166"/>
              <a:gd name="T16" fmla="*/ 2147483647 w 118"/>
              <a:gd name="T17" fmla="*/ 2147483647 h 166"/>
              <a:gd name="T18" fmla="*/ 2147483647 w 118"/>
              <a:gd name="T19" fmla="*/ 2147483647 h 166"/>
              <a:gd name="T20" fmla="*/ 2147483647 w 118"/>
              <a:gd name="T21" fmla="*/ 2147483647 h 166"/>
              <a:gd name="T22" fmla="*/ 2147483647 w 118"/>
              <a:gd name="T23" fmla="*/ 2147483647 h 166"/>
              <a:gd name="T24" fmla="*/ 2147483647 w 118"/>
              <a:gd name="T25" fmla="*/ 2147483647 h 166"/>
              <a:gd name="T26" fmla="*/ 2147483647 w 118"/>
              <a:gd name="T27" fmla="*/ 2147483647 h 166"/>
              <a:gd name="T28" fmla="*/ 2147483647 w 118"/>
              <a:gd name="T29" fmla="*/ 2147483647 h 166"/>
              <a:gd name="T30" fmla="*/ 2147483647 w 118"/>
              <a:gd name="T31" fmla="*/ 2147483647 h 166"/>
              <a:gd name="T32" fmla="*/ 2147483647 w 118"/>
              <a:gd name="T33" fmla="*/ 2147483647 h 166"/>
              <a:gd name="T34" fmla="*/ 2147483647 w 118"/>
              <a:gd name="T35" fmla="*/ 2147483647 h 166"/>
              <a:gd name="T36" fmla="*/ 2147483647 w 118"/>
              <a:gd name="T37" fmla="*/ 2147483647 h 166"/>
              <a:gd name="T38" fmla="*/ 2147483647 w 118"/>
              <a:gd name="T39" fmla="*/ 2147483647 h 166"/>
              <a:gd name="T40" fmla="*/ 2147483647 w 118"/>
              <a:gd name="T41" fmla="*/ 2147483647 h 166"/>
              <a:gd name="T42" fmla="*/ 2147483647 w 118"/>
              <a:gd name="T43" fmla="*/ 2147483647 h 166"/>
              <a:gd name="T44" fmla="*/ 2147483647 w 118"/>
              <a:gd name="T45" fmla="*/ 2147483647 h 166"/>
              <a:gd name="T46" fmla="*/ 2147483647 w 118"/>
              <a:gd name="T47" fmla="*/ 2147483647 h 166"/>
              <a:gd name="T48" fmla="*/ 2147483647 w 118"/>
              <a:gd name="T49" fmla="*/ 2147483647 h 166"/>
              <a:gd name="T50" fmla="*/ 2147483647 w 118"/>
              <a:gd name="T51" fmla="*/ 2147483647 h 166"/>
              <a:gd name="T52" fmla="*/ 2147483647 w 118"/>
              <a:gd name="T53" fmla="*/ 2147483647 h 166"/>
              <a:gd name="T54" fmla="*/ 2147483647 w 118"/>
              <a:gd name="T55" fmla="*/ 2147483647 h 166"/>
              <a:gd name="T56" fmla="*/ 2147483647 w 118"/>
              <a:gd name="T57" fmla="*/ 2147483647 h 166"/>
              <a:gd name="T58" fmla="*/ 2147483647 w 118"/>
              <a:gd name="T59" fmla="*/ 2147483647 h 166"/>
              <a:gd name="T60" fmla="*/ 2147483647 w 118"/>
              <a:gd name="T61" fmla="*/ 2147483647 h 166"/>
              <a:gd name="T62" fmla="*/ 2147483647 w 118"/>
              <a:gd name="T63" fmla="*/ 2147483647 h 166"/>
              <a:gd name="T64" fmla="*/ 2147483647 w 118"/>
              <a:gd name="T65" fmla="*/ 2147483647 h 166"/>
              <a:gd name="T66" fmla="*/ 2147483647 w 118"/>
              <a:gd name="T67" fmla="*/ 2147483647 h 166"/>
              <a:gd name="T68" fmla="*/ 2147483647 w 118"/>
              <a:gd name="T69" fmla="*/ 2147483647 h 166"/>
              <a:gd name="T70" fmla="*/ 2147483647 w 118"/>
              <a:gd name="T71" fmla="*/ 2147483647 h 166"/>
              <a:gd name="T72" fmla="*/ 2147483647 w 118"/>
              <a:gd name="T73" fmla="*/ 2147483647 h 166"/>
              <a:gd name="T74" fmla="*/ 2147483647 w 118"/>
              <a:gd name="T75" fmla="*/ 2147483647 h 166"/>
              <a:gd name="T76" fmla="*/ 2147483647 w 118"/>
              <a:gd name="T77" fmla="*/ 2147483647 h 166"/>
              <a:gd name="T78" fmla="*/ 2147483647 w 118"/>
              <a:gd name="T79" fmla="*/ 2147483647 h 166"/>
              <a:gd name="T80" fmla="*/ 2147483647 w 118"/>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
              <a:gd name="T124" fmla="*/ 0 h 166"/>
              <a:gd name="T125" fmla="*/ 118 w 11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 h="166">
                <a:moveTo>
                  <a:pt x="76" y="80"/>
                </a:moveTo>
                <a:lnTo>
                  <a:pt x="82" y="88"/>
                </a:lnTo>
                <a:lnTo>
                  <a:pt x="88" y="92"/>
                </a:lnTo>
                <a:lnTo>
                  <a:pt x="94" y="98"/>
                </a:lnTo>
                <a:lnTo>
                  <a:pt x="96" y="102"/>
                </a:lnTo>
                <a:lnTo>
                  <a:pt x="96" y="108"/>
                </a:lnTo>
                <a:lnTo>
                  <a:pt x="96" y="112"/>
                </a:lnTo>
                <a:lnTo>
                  <a:pt x="96" y="116"/>
                </a:lnTo>
                <a:lnTo>
                  <a:pt x="102" y="114"/>
                </a:lnTo>
                <a:lnTo>
                  <a:pt x="112" y="112"/>
                </a:lnTo>
                <a:lnTo>
                  <a:pt x="116" y="118"/>
                </a:lnTo>
                <a:lnTo>
                  <a:pt x="118" y="122"/>
                </a:lnTo>
                <a:lnTo>
                  <a:pt x="116" y="128"/>
                </a:lnTo>
                <a:lnTo>
                  <a:pt x="112" y="132"/>
                </a:lnTo>
                <a:lnTo>
                  <a:pt x="100" y="138"/>
                </a:lnTo>
                <a:lnTo>
                  <a:pt x="102" y="140"/>
                </a:lnTo>
                <a:lnTo>
                  <a:pt x="106" y="142"/>
                </a:lnTo>
                <a:lnTo>
                  <a:pt x="112" y="144"/>
                </a:lnTo>
                <a:lnTo>
                  <a:pt x="110" y="148"/>
                </a:lnTo>
                <a:lnTo>
                  <a:pt x="106" y="152"/>
                </a:lnTo>
                <a:lnTo>
                  <a:pt x="98" y="156"/>
                </a:lnTo>
                <a:lnTo>
                  <a:pt x="88" y="156"/>
                </a:lnTo>
                <a:lnTo>
                  <a:pt x="70" y="156"/>
                </a:lnTo>
                <a:lnTo>
                  <a:pt x="54" y="156"/>
                </a:lnTo>
                <a:lnTo>
                  <a:pt x="44" y="156"/>
                </a:lnTo>
                <a:lnTo>
                  <a:pt x="44" y="160"/>
                </a:lnTo>
                <a:lnTo>
                  <a:pt x="44" y="164"/>
                </a:lnTo>
                <a:lnTo>
                  <a:pt x="36" y="164"/>
                </a:lnTo>
                <a:lnTo>
                  <a:pt x="28" y="166"/>
                </a:lnTo>
                <a:lnTo>
                  <a:pt x="20" y="166"/>
                </a:lnTo>
                <a:lnTo>
                  <a:pt x="14" y="166"/>
                </a:lnTo>
                <a:lnTo>
                  <a:pt x="16" y="160"/>
                </a:lnTo>
                <a:lnTo>
                  <a:pt x="20" y="154"/>
                </a:lnTo>
                <a:lnTo>
                  <a:pt x="26" y="152"/>
                </a:lnTo>
                <a:lnTo>
                  <a:pt x="32" y="150"/>
                </a:lnTo>
                <a:lnTo>
                  <a:pt x="46" y="146"/>
                </a:lnTo>
                <a:lnTo>
                  <a:pt x="50" y="142"/>
                </a:lnTo>
                <a:lnTo>
                  <a:pt x="54" y="138"/>
                </a:lnTo>
                <a:lnTo>
                  <a:pt x="34" y="136"/>
                </a:lnTo>
                <a:lnTo>
                  <a:pt x="26" y="134"/>
                </a:lnTo>
                <a:lnTo>
                  <a:pt x="20" y="132"/>
                </a:lnTo>
                <a:lnTo>
                  <a:pt x="28" y="122"/>
                </a:lnTo>
                <a:lnTo>
                  <a:pt x="38" y="116"/>
                </a:lnTo>
                <a:lnTo>
                  <a:pt x="38" y="112"/>
                </a:lnTo>
                <a:lnTo>
                  <a:pt x="38" y="108"/>
                </a:lnTo>
                <a:lnTo>
                  <a:pt x="40" y="106"/>
                </a:lnTo>
                <a:lnTo>
                  <a:pt x="42" y="102"/>
                </a:lnTo>
                <a:lnTo>
                  <a:pt x="52" y="96"/>
                </a:lnTo>
                <a:lnTo>
                  <a:pt x="46" y="90"/>
                </a:lnTo>
                <a:lnTo>
                  <a:pt x="44" y="86"/>
                </a:lnTo>
                <a:lnTo>
                  <a:pt x="42" y="82"/>
                </a:lnTo>
                <a:lnTo>
                  <a:pt x="44" y="76"/>
                </a:lnTo>
                <a:lnTo>
                  <a:pt x="46" y="74"/>
                </a:lnTo>
                <a:lnTo>
                  <a:pt x="42" y="68"/>
                </a:lnTo>
                <a:lnTo>
                  <a:pt x="40" y="62"/>
                </a:lnTo>
                <a:lnTo>
                  <a:pt x="16" y="62"/>
                </a:lnTo>
                <a:lnTo>
                  <a:pt x="12" y="60"/>
                </a:lnTo>
                <a:lnTo>
                  <a:pt x="12" y="54"/>
                </a:lnTo>
                <a:lnTo>
                  <a:pt x="10" y="52"/>
                </a:lnTo>
                <a:lnTo>
                  <a:pt x="6" y="50"/>
                </a:lnTo>
                <a:lnTo>
                  <a:pt x="12" y="38"/>
                </a:lnTo>
                <a:lnTo>
                  <a:pt x="6" y="34"/>
                </a:lnTo>
                <a:lnTo>
                  <a:pt x="0" y="30"/>
                </a:lnTo>
                <a:lnTo>
                  <a:pt x="10" y="22"/>
                </a:lnTo>
                <a:lnTo>
                  <a:pt x="24" y="12"/>
                </a:lnTo>
                <a:lnTo>
                  <a:pt x="40" y="4"/>
                </a:lnTo>
                <a:lnTo>
                  <a:pt x="54" y="0"/>
                </a:lnTo>
                <a:lnTo>
                  <a:pt x="52" y="8"/>
                </a:lnTo>
                <a:lnTo>
                  <a:pt x="50" y="14"/>
                </a:lnTo>
                <a:lnTo>
                  <a:pt x="46" y="18"/>
                </a:lnTo>
                <a:lnTo>
                  <a:pt x="40" y="22"/>
                </a:lnTo>
                <a:lnTo>
                  <a:pt x="50" y="24"/>
                </a:lnTo>
                <a:lnTo>
                  <a:pt x="58" y="24"/>
                </a:lnTo>
                <a:lnTo>
                  <a:pt x="64" y="26"/>
                </a:lnTo>
                <a:lnTo>
                  <a:pt x="70" y="28"/>
                </a:lnTo>
                <a:lnTo>
                  <a:pt x="62" y="40"/>
                </a:lnTo>
                <a:lnTo>
                  <a:pt x="58" y="44"/>
                </a:lnTo>
                <a:lnTo>
                  <a:pt x="58" y="50"/>
                </a:lnTo>
                <a:lnTo>
                  <a:pt x="60" y="60"/>
                </a:lnTo>
                <a:lnTo>
                  <a:pt x="66" y="70"/>
                </a:lnTo>
                <a:lnTo>
                  <a:pt x="80" y="88"/>
                </a:lnTo>
                <a:lnTo>
                  <a:pt x="76" y="8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8" name="Freeform 58"/>
          <p:cNvSpPr>
            <a:spLocks/>
          </p:cNvSpPr>
          <p:nvPr userDrawn="1"/>
        </p:nvSpPr>
        <p:spPr bwMode="auto">
          <a:xfrm>
            <a:off x="3487738" y="1636615"/>
            <a:ext cx="101600" cy="80963"/>
          </a:xfrm>
          <a:custGeom>
            <a:avLst/>
            <a:gdLst>
              <a:gd name="T0" fmla="*/ 2147483647 w 64"/>
              <a:gd name="T1" fmla="*/ 2147483647 h 68"/>
              <a:gd name="T2" fmla="*/ 2147483647 w 64"/>
              <a:gd name="T3" fmla="*/ 2147483647 h 68"/>
              <a:gd name="T4" fmla="*/ 2147483647 w 64"/>
              <a:gd name="T5" fmla="*/ 2147483647 h 68"/>
              <a:gd name="T6" fmla="*/ 2147483647 w 64"/>
              <a:gd name="T7" fmla="*/ 0 h 68"/>
              <a:gd name="T8" fmla="*/ 2147483647 w 64"/>
              <a:gd name="T9" fmla="*/ 0 h 68"/>
              <a:gd name="T10" fmla="*/ 2147483647 w 64"/>
              <a:gd name="T11" fmla="*/ 0 h 68"/>
              <a:gd name="T12" fmla="*/ 2147483647 w 64"/>
              <a:gd name="T13" fmla="*/ 2147483647 h 68"/>
              <a:gd name="T14" fmla="*/ 2147483647 w 64"/>
              <a:gd name="T15" fmla="*/ 2147483647 h 68"/>
              <a:gd name="T16" fmla="*/ 2147483647 w 64"/>
              <a:gd name="T17" fmla="*/ 2147483647 h 68"/>
              <a:gd name="T18" fmla="*/ 2147483647 w 64"/>
              <a:gd name="T19" fmla="*/ 2147483647 h 68"/>
              <a:gd name="T20" fmla="*/ 2147483647 w 64"/>
              <a:gd name="T21" fmla="*/ 2147483647 h 68"/>
              <a:gd name="T22" fmla="*/ 2147483647 w 64"/>
              <a:gd name="T23" fmla="*/ 2147483647 h 68"/>
              <a:gd name="T24" fmla="*/ 2147483647 w 64"/>
              <a:gd name="T25" fmla="*/ 2147483647 h 68"/>
              <a:gd name="T26" fmla="*/ 2147483647 w 64"/>
              <a:gd name="T27" fmla="*/ 2147483647 h 68"/>
              <a:gd name="T28" fmla="*/ 2147483647 w 64"/>
              <a:gd name="T29" fmla="*/ 2147483647 h 68"/>
              <a:gd name="T30" fmla="*/ 2147483647 w 64"/>
              <a:gd name="T31" fmla="*/ 2147483647 h 68"/>
              <a:gd name="T32" fmla="*/ 2147483647 w 64"/>
              <a:gd name="T33" fmla="*/ 2147483647 h 68"/>
              <a:gd name="T34" fmla="*/ 2147483647 w 64"/>
              <a:gd name="T35" fmla="*/ 2147483647 h 68"/>
              <a:gd name="T36" fmla="*/ 2147483647 w 64"/>
              <a:gd name="T37" fmla="*/ 2147483647 h 68"/>
              <a:gd name="T38" fmla="*/ 2147483647 w 64"/>
              <a:gd name="T39" fmla="*/ 2147483647 h 68"/>
              <a:gd name="T40" fmla="*/ 2147483647 w 64"/>
              <a:gd name="T41" fmla="*/ 2147483647 h 68"/>
              <a:gd name="T42" fmla="*/ 2147483647 w 64"/>
              <a:gd name="T43" fmla="*/ 2147483647 h 68"/>
              <a:gd name="T44" fmla="*/ 2147483647 w 64"/>
              <a:gd name="T45" fmla="*/ 2147483647 h 68"/>
              <a:gd name="T46" fmla="*/ 2147483647 w 64"/>
              <a:gd name="T47" fmla="*/ 2147483647 h 68"/>
              <a:gd name="T48" fmla="*/ 0 w 64"/>
              <a:gd name="T49" fmla="*/ 2147483647 h 68"/>
              <a:gd name="T50" fmla="*/ 2147483647 w 64"/>
              <a:gd name="T51" fmla="*/ 2147483647 h 68"/>
              <a:gd name="T52" fmla="*/ 2147483647 w 64"/>
              <a:gd name="T53" fmla="*/ 2147483647 h 68"/>
              <a:gd name="T54" fmla="*/ 2147483647 w 64"/>
              <a:gd name="T55" fmla="*/ 2147483647 h 68"/>
              <a:gd name="T56" fmla="*/ 2147483647 w 64"/>
              <a:gd name="T57" fmla="*/ 2147483647 h 68"/>
              <a:gd name="T58" fmla="*/ 2147483647 w 64"/>
              <a:gd name="T59" fmla="*/ 2147483647 h 68"/>
              <a:gd name="T60" fmla="*/ 2147483647 w 64"/>
              <a:gd name="T61" fmla="*/ 2147483647 h 68"/>
              <a:gd name="T62" fmla="*/ 2147483647 w 64"/>
              <a:gd name="T63" fmla="*/ 2147483647 h 68"/>
              <a:gd name="T64" fmla="*/ 2147483647 w 64"/>
              <a:gd name="T65" fmla="*/ 2147483647 h 68"/>
              <a:gd name="T66" fmla="*/ 2147483647 w 64"/>
              <a:gd name="T67" fmla="*/ 2147483647 h 68"/>
              <a:gd name="T68" fmla="*/ 2147483647 w 64"/>
              <a:gd name="T69" fmla="*/ 2147483647 h 68"/>
              <a:gd name="T70" fmla="*/ 2147483647 w 64"/>
              <a:gd name="T71" fmla="*/ 2147483647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
              <a:gd name="T109" fmla="*/ 0 h 68"/>
              <a:gd name="T110" fmla="*/ 64 w 64"/>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 h="68">
                <a:moveTo>
                  <a:pt x="34" y="20"/>
                </a:moveTo>
                <a:lnTo>
                  <a:pt x="34" y="4"/>
                </a:lnTo>
                <a:lnTo>
                  <a:pt x="34" y="2"/>
                </a:lnTo>
                <a:lnTo>
                  <a:pt x="38" y="0"/>
                </a:lnTo>
                <a:lnTo>
                  <a:pt x="48" y="0"/>
                </a:lnTo>
                <a:lnTo>
                  <a:pt x="60" y="0"/>
                </a:lnTo>
                <a:lnTo>
                  <a:pt x="64" y="2"/>
                </a:lnTo>
                <a:lnTo>
                  <a:pt x="64" y="6"/>
                </a:lnTo>
                <a:lnTo>
                  <a:pt x="62" y="14"/>
                </a:lnTo>
                <a:lnTo>
                  <a:pt x="58" y="18"/>
                </a:lnTo>
                <a:lnTo>
                  <a:pt x="54" y="20"/>
                </a:lnTo>
                <a:lnTo>
                  <a:pt x="52" y="24"/>
                </a:lnTo>
                <a:lnTo>
                  <a:pt x="54" y="28"/>
                </a:lnTo>
                <a:lnTo>
                  <a:pt x="56" y="32"/>
                </a:lnTo>
                <a:lnTo>
                  <a:pt x="58" y="34"/>
                </a:lnTo>
                <a:lnTo>
                  <a:pt x="60" y="38"/>
                </a:lnTo>
                <a:lnTo>
                  <a:pt x="58" y="44"/>
                </a:lnTo>
                <a:lnTo>
                  <a:pt x="54" y="48"/>
                </a:lnTo>
                <a:lnTo>
                  <a:pt x="42" y="58"/>
                </a:lnTo>
                <a:lnTo>
                  <a:pt x="26" y="66"/>
                </a:lnTo>
                <a:lnTo>
                  <a:pt x="18" y="68"/>
                </a:lnTo>
                <a:lnTo>
                  <a:pt x="12" y="68"/>
                </a:lnTo>
                <a:lnTo>
                  <a:pt x="8" y="68"/>
                </a:lnTo>
                <a:lnTo>
                  <a:pt x="4" y="66"/>
                </a:lnTo>
                <a:lnTo>
                  <a:pt x="0" y="60"/>
                </a:lnTo>
                <a:lnTo>
                  <a:pt x="2" y="54"/>
                </a:lnTo>
                <a:lnTo>
                  <a:pt x="6" y="50"/>
                </a:lnTo>
                <a:lnTo>
                  <a:pt x="16" y="42"/>
                </a:lnTo>
                <a:lnTo>
                  <a:pt x="8" y="36"/>
                </a:lnTo>
                <a:lnTo>
                  <a:pt x="2" y="32"/>
                </a:lnTo>
                <a:lnTo>
                  <a:pt x="6" y="28"/>
                </a:lnTo>
                <a:lnTo>
                  <a:pt x="4" y="20"/>
                </a:lnTo>
                <a:lnTo>
                  <a:pt x="12" y="18"/>
                </a:lnTo>
                <a:lnTo>
                  <a:pt x="22" y="16"/>
                </a:lnTo>
                <a:lnTo>
                  <a:pt x="28" y="18"/>
                </a:lnTo>
                <a:lnTo>
                  <a:pt x="34" y="2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59" name="Freeform 59"/>
          <p:cNvSpPr>
            <a:spLocks/>
          </p:cNvSpPr>
          <p:nvPr userDrawn="1"/>
        </p:nvSpPr>
        <p:spPr bwMode="auto">
          <a:xfrm>
            <a:off x="6454775" y="2370040"/>
            <a:ext cx="254000" cy="342900"/>
          </a:xfrm>
          <a:custGeom>
            <a:avLst/>
            <a:gdLst>
              <a:gd name="T0" fmla="*/ 2147483647 w 160"/>
              <a:gd name="T1" fmla="*/ 2147483647 h 288"/>
              <a:gd name="T2" fmla="*/ 2147483647 w 160"/>
              <a:gd name="T3" fmla="*/ 2147483647 h 288"/>
              <a:gd name="T4" fmla="*/ 2147483647 w 160"/>
              <a:gd name="T5" fmla="*/ 2147483647 h 288"/>
              <a:gd name="T6" fmla="*/ 2147483647 w 160"/>
              <a:gd name="T7" fmla="*/ 2147483647 h 288"/>
              <a:gd name="T8" fmla="*/ 2147483647 w 160"/>
              <a:gd name="T9" fmla="*/ 2147483647 h 288"/>
              <a:gd name="T10" fmla="*/ 2147483647 w 160"/>
              <a:gd name="T11" fmla="*/ 2147483647 h 288"/>
              <a:gd name="T12" fmla="*/ 2147483647 w 160"/>
              <a:gd name="T13" fmla="*/ 2147483647 h 288"/>
              <a:gd name="T14" fmla="*/ 2147483647 w 160"/>
              <a:gd name="T15" fmla="*/ 2147483647 h 288"/>
              <a:gd name="T16" fmla="*/ 2147483647 w 160"/>
              <a:gd name="T17" fmla="*/ 2147483647 h 288"/>
              <a:gd name="T18" fmla="*/ 2147483647 w 160"/>
              <a:gd name="T19" fmla="*/ 2147483647 h 288"/>
              <a:gd name="T20" fmla="*/ 2147483647 w 160"/>
              <a:gd name="T21" fmla="*/ 2147483647 h 288"/>
              <a:gd name="T22" fmla="*/ 2147483647 w 160"/>
              <a:gd name="T23" fmla="*/ 2147483647 h 288"/>
              <a:gd name="T24" fmla="*/ 2147483647 w 160"/>
              <a:gd name="T25" fmla="*/ 2147483647 h 288"/>
              <a:gd name="T26" fmla="*/ 2147483647 w 160"/>
              <a:gd name="T27" fmla="*/ 2147483647 h 288"/>
              <a:gd name="T28" fmla="*/ 2147483647 w 160"/>
              <a:gd name="T29" fmla="*/ 2147483647 h 288"/>
              <a:gd name="T30" fmla="*/ 2147483647 w 160"/>
              <a:gd name="T31" fmla="*/ 2147483647 h 288"/>
              <a:gd name="T32" fmla="*/ 2147483647 w 160"/>
              <a:gd name="T33" fmla="*/ 2147483647 h 288"/>
              <a:gd name="T34" fmla="*/ 2147483647 w 160"/>
              <a:gd name="T35" fmla="*/ 2147483647 h 288"/>
              <a:gd name="T36" fmla="*/ 0 w 160"/>
              <a:gd name="T37" fmla="*/ 2147483647 h 288"/>
              <a:gd name="T38" fmla="*/ 2147483647 w 160"/>
              <a:gd name="T39" fmla="*/ 2147483647 h 288"/>
              <a:gd name="T40" fmla="*/ 2147483647 w 160"/>
              <a:gd name="T41" fmla="*/ 2147483647 h 288"/>
              <a:gd name="T42" fmla="*/ 2147483647 w 160"/>
              <a:gd name="T43" fmla="*/ 2147483647 h 288"/>
              <a:gd name="T44" fmla="*/ 2147483647 w 160"/>
              <a:gd name="T45" fmla="*/ 2147483647 h 288"/>
              <a:gd name="T46" fmla="*/ 2147483647 w 160"/>
              <a:gd name="T47" fmla="*/ 2147483647 h 288"/>
              <a:gd name="T48" fmla="*/ 2147483647 w 160"/>
              <a:gd name="T49" fmla="*/ 2147483647 h 288"/>
              <a:gd name="T50" fmla="*/ 2147483647 w 160"/>
              <a:gd name="T51" fmla="*/ 2147483647 h 288"/>
              <a:gd name="T52" fmla="*/ 2147483647 w 160"/>
              <a:gd name="T53" fmla="*/ 2147483647 h 288"/>
              <a:gd name="T54" fmla="*/ 2147483647 w 160"/>
              <a:gd name="T55" fmla="*/ 2147483647 h 288"/>
              <a:gd name="T56" fmla="*/ 2147483647 w 160"/>
              <a:gd name="T57" fmla="*/ 2147483647 h 288"/>
              <a:gd name="T58" fmla="*/ 2147483647 w 160"/>
              <a:gd name="T59" fmla="*/ 2147483647 h 288"/>
              <a:gd name="T60" fmla="*/ 2147483647 w 160"/>
              <a:gd name="T61" fmla="*/ 2147483647 h 288"/>
              <a:gd name="T62" fmla="*/ 2147483647 w 160"/>
              <a:gd name="T63" fmla="*/ 2147483647 h 288"/>
              <a:gd name="T64" fmla="*/ 2147483647 w 160"/>
              <a:gd name="T65" fmla="*/ 2147483647 h 288"/>
              <a:gd name="T66" fmla="*/ 2147483647 w 160"/>
              <a:gd name="T67" fmla="*/ 2147483647 h 288"/>
              <a:gd name="T68" fmla="*/ 2147483647 w 160"/>
              <a:gd name="T69" fmla="*/ 2147483647 h 288"/>
              <a:gd name="T70" fmla="*/ 2147483647 w 160"/>
              <a:gd name="T71" fmla="*/ 2147483647 h 288"/>
              <a:gd name="T72" fmla="*/ 2147483647 w 160"/>
              <a:gd name="T73" fmla="*/ 2147483647 h 288"/>
              <a:gd name="T74" fmla="*/ 2147483647 w 160"/>
              <a:gd name="T75" fmla="*/ 2147483647 h 288"/>
              <a:gd name="T76" fmla="*/ 2147483647 w 160"/>
              <a:gd name="T77" fmla="*/ 2147483647 h 288"/>
              <a:gd name="T78" fmla="*/ 2147483647 w 160"/>
              <a:gd name="T79" fmla="*/ 2147483647 h 288"/>
              <a:gd name="T80" fmla="*/ 2147483647 w 160"/>
              <a:gd name="T81" fmla="*/ 2147483647 h 288"/>
              <a:gd name="T82" fmla="*/ 2147483647 w 160"/>
              <a:gd name="T83" fmla="*/ 2147483647 h 288"/>
              <a:gd name="T84" fmla="*/ 2147483647 w 160"/>
              <a:gd name="T85" fmla="*/ 2147483647 h 288"/>
              <a:gd name="T86" fmla="*/ 2147483647 w 160"/>
              <a:gd name="T87" fmla="*/ 2147483647 h 288"/>
              <a:gd name="T88" fmla="*/ 2147483647 w 160"/>
              <a:gd name="T89" fmla="*/ 2147483647 h 288"/>
              <a:gd name="T90" fmla="*/ 2147483647 w 160"/>
              <a:gd name="T91" fmla="*/ 2147483647 h 288"/>
              <a:gd name="T92" fmla="*/ 2147483647 w 160"/>
              <a:gd name="T93" fmla="*/ 2147483647 h 288"/>
              <a:gd name="T94" fmla="*/ 2147483647 w 160"/>
              <a:gd name="T95" fmla="*/ 2147483647 h 288"/>
              <a:gd name="T96" fmla="*/ 2147483647 w 160"/>
              <a:gd name="T97" fmla="*/ 2147483647 h 288"/>
              <a:gd name="T98" fmla="*/ 2147483647 w 160"/>
              <a:gd name="T99" fmla="*/ 2147483647 h 2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288"/>
              <a:gd name="T152" fmla="*/ 160 w 160"/>
              <a:gd name="T153" fmla="*/ 288 h 2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288">
                <a:moveTo>
                  <a:pt x="68" y="248"/>
                </a:moveTo>
                <a:lnTo>
                  <a:pt x="74" y="244"/>
                </a:lnTo>
                <a:lnTo>
                  <a:pt x="84" y="242"/>
                </a:lnTo>
                <a:lnTo>
                  <a:pt x="102" y="236"/>
                </a:lnTo>
                <a:lnTo>
                  <a:pt x="98" y="232"/>
                </a:lnTo>
                <a:lnTo>
                  <a:pt x="96" y="230"/>
                </a:lnTo>
                <a:lnTo>
                  <a:pt x="94" y="228"/>
                </a:lnTo>
                <a:lnTo>
                  <a:pt x="120" y="214"/>
                </a:lnTo>
                <a:lnTo>
                  <a:pt x="122" y="212"/>
                </a:lnTo>
                <a:lnTo>
                  <a:pt x="124" y="208"/>
                </a:lnTo>
                <a:lnTo>
                  <a:pt x="122" y="204"/>
                </a:lnTo>
                <a:lnTo>
                  <a:pt x="122" y="198"/>
                </a:lnTo>
                <a:lnTo>
                  <a:pt x="122" y="194"/>
                </a:lnTo>
                <a:lnTo>
                  <a:pt x="120" y="188"/>
                </a:lnTo>
                <a:lnTo>
                  <a:pt x="120" y="170"/>
                </a:lnTo>
                <a:lnTo>
                  <a:pt x="114" y="156"/>
                </a:lnTo>
                <a:lnTo>
                  <a:pt x="108" y="146"/>
                </a:lnTo>
                <a:lnTo>
                  <a:pt x="92" y="126"/>
                </a:lnTo>
                <a:lnTo>
                  <a:pt x="88" y="120"/>
                </a:lnTo>
                <a:lnTo>
                  <a:pt x="82" y="114"/>
                </a:lnTo>
                <a:lnTo>
                  <a:pt x="76" y="112"/>
                </a:lnTo>
                <a:lnTo>
                  <a:pt x="72" y="108"/>
                </a:lnTo>
                <a:lnTo>
                  <a:pt x="70" y="102"/>
                </a:lnTo>
                <a:lnTo>
                  <a:pt x="64" y="98"/>
                </a:lnTo>
                <a:lnTo>
                  <a:pt x="56" y="92"/>
                </a:lnTo>
                <a:lnTo>
                  <a:pt x="46" y="84"/>
                </a:lnTo>
                <a:lnTo>
                  <a:pt x="36" y="74"/>
                </a:lnTo>
                <a:lnTo>
                  <a:pt x="34" y="68"/>
                </a:lnTo>
                <a:lnTo>
                  <a:pt x="32" y="64"/>
                </a:lnTo>
                <a:lnTo>
                  <a:pt x="40" y="62"/>
                </a:lnTo>
                <a:lnTo>
                  <a:pt x="44" y="58"/>
                </a:lnTo>
                <a:lnTo>
                  <a:pt x="44" y="50"/>
                </a:lnTo>
                <a:lnTo>
                  <a:pt x="28" y="46"/>
                </a:lnTo>
                <a:lnTo>
                  <a:pt x="14" y="40"/>
                </a:lnTo>
                <a:lnTo>
                  <a:pt x="8" y="36"/>
                </a:lnTo>
                <a:lnTo>
                  <a:pt x="4" y="32"/>
                </a:lnTo>
                <a:lnTo>
                  <a:pt x="0" y="26"/>
                </a:lnTo>
                <a:lnTo>
                  <a:pt x="0" y="18"/>
                </a:lnTo>
                <a:lnTo>
                  <a:pt x="0" y="14"/>
                </a:lnTo>
                <a:lnTo>
                  <a:pt x="10" y="14"/>
                </a:lnTo>
                <a:lnTo>
                  <a:pt x="18" y="14"/>
                </a:lnTo>
                <a:lnTo>
                  <a:pt x="28" y="12"/>
                </a:lnTo>
                <a:lnTo>
                  <a:pt x="36" y="6"/>
                </a:lnTo>
                <a:lnTo>
                  <a:pt x="46" y="2"/>
                </a:lnTo>
                <a:lnTo>
                  <a:pt x="54" y="0"/>
                </a:lnTo>
                <a:lnTo>
                  <a:pt x="60" y="2"/>
                </a:lnTo>
                <a:lnTo>
                  <a:pt x="64" y="4"/>
                </a:lnTo>
                <a:lnTo>
                  <a:pt x="70" y="6"/>
                </a:lnTo>
                <a:lnTo>
                  <a:pt x="76" y="6"/>
                </a:lnTo>
                <a:lnTo>
                  <a:pt x="78" y="12"/>
                </a:lnTo>
                <a:lnTo>
                  <a:pt x="80" y="16"/>
                </a:lnTo>
                <a:lnTo>
                  <a:pt x="88" y="24"/>
                </a:lnTo>
                <a:lnTo>
                  <a:pt x="96" y="30"/>
                </a:lnTo>
                <a:lnTo>
                  <a:pt x="104" y="32"/>
                </a:lnTo>
                <a:lnTo>
                  <a:pt x="102" y="38"/>
                </a:lnTo>
                <a:lnTo>
                  <a:pt x="100" y="44"/>
                </a:lnTo>
                <a:lnTo>
                  <a:pt x="96" y="44"/>
                </a:lnTo>
                <a:lnTo>
                  <a:pt x="90" y="44"/>
                </a:lnTo>
                <a:lnTo>
                  <a:pt x="88" y="44"/>
                </a:lnTo>
                <a:lnTo>
                  <a:pt x="88" y="50"/>
                </a:lnTo>
                <a:lnTo>
                  <a:pt x="86" y="56"/>
                </a:lnTo>
                <a:lnTo>
                  <a:pt x="82" y="60"/>
                </a:lnTo>
                <a:lnTo>
                  <a:pt x="78" y="68"/>
                </a:lnTo>
                <a:lnTo>
                  <a:pt x="76" y="74"/>
                </a:lnTo>
                <a:lnTo>
                  <a:pt x="78" y="90"/>
                </a:lnTo>
                <a:lnTo>
                  <a:pt x="82" y="94"/>
                </a:lnTo>
                <a:lnTo>
                  <a:pt x="84" y="98"/>
                </a:lnTo>
                <a:lnTo>
                  <a:pt x="92" y="102"/>
                </a:lnTo>
                <a:lnTo>
                  <a:pt x="106" y="118"/>
                </a:lnTo>
                <a:lnTo>
                  <a:pt x="118" y="132"/>
                </a:lnTo>
                <a:lnTo>
                  <a:pt x="130" y="146"/>
                </a:lnTo>
                <a:lnTo>
                  <a:pt x="148" y="158"/>
                </a:lnTo>
                <a:lnTo>
                  <a:pt x="148" y="166"/>
                </a:lnTo>
                <a:lnTo>
                  <a:pt x="152" y="182"/>
                </a:lnTo>
                <a:lnTo>
                  <a:pt x="160" y="206"/>
                </a:lnTo>
                <a:lnTo>
                  <a:pt x="156" y="212"/>
                </a:lnTo>
                <a:lnTo>
                  <a:pt x="156" y="218"/>
                </a:lnTo>
                <a:lnTo>
                  <a:pt x="156" y="224"/>
                </a:lnTo>
                <a:lnTo>
                  <a:pt x="154" y="228"/>
                </a:lnTo>
                <a:lnTo>
                  <a:pt x="148" y="236"/>
                </a:lnTo>
                <a:lnTo>
                  <a:pt x="138" y="244"/>
                </a:lnTo>
                <a:lnTo>
                  <a:pt x="128" y="248"/>
                </a:lnTo>
                <a:lnTo>
                  <a:pt x="120" y="250"/>
                </a:lnTo>
                <a:lnTo>
                  <a:pt x="112" y="258"/>
                </a:lnTo>
                <a:lnTo>
                  <a:pt x="104" y="272"/>
                </a:lnTo>
                <a:lnTo>
                  <a:pt x="94" y="284"/>
                </a:lnTo>
                <a:lnTo>
                  <a:pt x="90" y="288"/>
                </a:lnTo>
                <a:lnTo>
                  <a:pt x="84" y="288"/>
                </a:lnTo>
                <a:lnTo>
                  <a:pt x="82" y="288"/>
                </a:lnTo>
                <a:lnTo>
                  <a:pt x="80" y="286"/>
                </a:lnTo>
                <a:lnTo>
                  <a:pt x="80" y="278"/>
                </a:lnTo>
                <a:lnTo>
                  <a:pt x="80" y="270"/>
                </a:lnTo>
                <a:lnTo>
                  <a:pt x="82" y="264"/>
                </a:lnTo>
                <a:lnTo>
                  <a:pt x="82" y="258"/>
                </a:lnTo>
                <a:lnTo>
                  <a:pt x="80" y="252"/>
                </a:lnTo>
                <a:lnTo>
                  <a:pt x="74" y="252"/>
                </a:lnTo>
                <a:lnTo>
                  <a:pt x="70" y="250"/>
                </a:lnTo>
                <a:lnTo>
                  <a:pt x="66" y="250"/>
                </a:lnTo>
                <a:lnTo>
                  <a:pt x="64" y="250"/>
                </a:lnTo>
                <a:lnTo>
                  <a:pt x="68" y="24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60" name="Freeform 60"/>
          <p:cNvSpPr>
            <a:spLocks/>
          </p:cNvSpPr>
          <p:nvPr userDrawn="1"/>
        </p:nvSpPr>
        <p:spPr bwMode="auto">
          <a:xfrm>
            <a:off x="6505575" y="2572447"/>
            <a:ext cx="146050" cy="97631"/>
          </a:xfrm>
          <a:custGeom>
            <a:avLst/>
            <a:gdLst>
              <a:gd name="T0" fmla="*/ 2147483647 w 92"/>
              <a:gd name="T1" fmla="*/ 0 h 82"/>
              <a:gd name="T2" fmla="*/ 2147483647 w 92"/>
              <a:gd name="T3" fmla="*/ 2147483647 h 82"/>
              <a:gd name="T4" fmla="*/ 2147483647 w 92"/>
              <a:gd name="T5" fmla="*/ 2147483647 h 82"/>
              <a:gd name="T6" fmla="*/ 2147483647 w 92"/>
              <a:gd name="T7" fmla="*/ 2147483647 h 82"/>
              <a:gd name="T8" fmla="*/ 2147483647 w 92"/>
              <a:gd name="T9" fmla="*/ 2147483647 h 82"/>
              <a:gd name="T10" fmla="*/ 2147483647 w 92"/>
              <a:gd name="T11" fmla="*/ 2147483647 h 82"/>
              <a:gd name="T12" fmla="*/ 2147483647 w 92"/>
              <a:gd name="T13" fmla="*/ 2147483647 h 82"/>
              <a:gd name="T14" fmla="*/ 2147483647 w 92"/>
              <a:gd name="T15" fmla="*/ 2147483647 h 82"/>
              <a:gd name="T16" fmla="*/ 2147483647 w 92"/>
              <a:gd name="T17" fmla="*/ 2147483647 h 82"/>
              <a:gd name="T18" fmla="*/ 2147483647 w 92"/>
              <a:gd name="T19" fmla="*/ 2147483647 h 82"/>
              <a:gd name="T20" fmla="*/ 2147483647 w 92"/>
              <a:gd name="T21" fmla="*/ 2147483647 h 82"/>
              <a:gd name="T22" fmla="*/ 2147483647 w 92"/>
              <a:gd name="T23" fmla="*/ 2147483647 h 82"/>
              <a:gd name="T24" fmla="*/ 2147483647 w 92"/>
              <a:gd name="T25" fmla="*/ 2147483647 h 82"/>
              <a:gd name="T26" fmla="*/ 2147483647 w 92"/>
              <a:gd name="T27" fmla="*/ 2147483647 h 82"/>
              <a:gd name="T28" fmla="*/ 2147483647 w 92"/>
              <a:gd name="T29" fmla="*/ 2147483647 h 82"/>
              <a:gd name="T30" fmla="*/ 2147483647 w 92"/>
              <a:gd name="T31" fmla="*/ 2147483647 h 82"/>
              <a:gd name="T32" fmla="*/ 2147483647 w 92"/>
              <a:gd name="T33" fmla="*/ 2147483647 h 82"/>
              <a:gd name="T34" fmla="*/ 0 w 92"/>
              <a:gd name="T35" fmla="*/ 2147483647 h 82"/>
              <a:gd name="T36" fmla="*/ 2147483647 w 92"/>
              <a:gd name="T37" fmla="*/ 2147483647 h 82"/>
              <a:gd name="T38" fmla="*/ 2147483647 w 92"/>
              <a:gd name="T39" fmla="*/ 2147483647 h 82"/>
              <a:gd name="T40" fmla="*/ 2147483647 w 92"/>
              <a:gd name="T41" fmla="*/ 2147483647 h 82"/>
              <a:gd name="T42" fmla="*/ 2147483647 w 92"/>
              <a:gd name="T43" fmla="*/ 2147483647 h 82"/>
              <a:gd name="T44" fmla="*/ 2147483647 w 92"/>
              <a:gd name="T45" fmla="*/ 2147483647 h 82"/>
              <a:gd name="T46" fmla="*/ 2147483647 w 92"/>
              <a:gd name="T47" fmla="*/ 2147483647 h 82"/>
              <a:gd name="T48" fmla="*/ 2147483647 w 92"/>
              <a:gd name="T49" fmla="*/ 2147483647 h 82"/>
              <a:gd name="T50" fmla="*/ 2147483647 w 92"/>
              <a:gd name="T51" fmla="*/ 2147483647 h 82"/>
              <a:gd name="T52" fmla="*/ 2147483647 w 92"/>
              <a:gd name="T53" fmla="*/ 2147483647 h 82"/>
              <a:gd name="T54" fmla="*/ 2147483647 w 92"/>
              <a:gd name="T55" fmla="*/ 2147483647 h 82"/>
              <a:gd name="T56" fmla="*/ 2147483647 w 92"/>
              <a:gd name="T57" fmla="*/ 2147483647 h 82"/>
              <a:gd name="T58" fmla="*/ 2147483647 w 92"/>
              <a:gd name="T59" fmla="*/ 2147483647 h 82"/>
              <a:gd name="T60" fmla="*/ 2147483647 w 92"/>
              <a:gd name="T61" fmla="*/ 2147483647 h 82"/>
              <a:gd name="T62" fmla="*/ 2147483647 w 92"/>
              <a:gd name="T63" fmla="*/ 2147483647 h 82"/>
              <a:gd name="T64" fmla="*/ 2147483647 w 92"/>
              <a:gd name="T65" fmla="*/ 2147483647 h 82"/>
              <a:gd name="T66" fmla="*/ 2147483647 w 92"/>
              <a:gd name="T67" fmla="*/ 2147483647 h 82"/>
              <a:gd name="T68" fmla="*/ 2147483647 w 92"/>
              <a:gd name="T69" fmla="*/ 2147483647 h 82"/>
              <a:gd name="T70" fmla="*/ 2147483647 w 92"/>
              <a:gd name="T71" fmla="*/ 2147483647 h 82"/>
              <a:gd name="T72" fmla="*/ 2147483647 w 92"/>
              <a:gd name="T73" fmla="*/ 2147483647 h 82"/>
              <a:gd name="T74" fmla="*/ 2147483647 w 92"/>
              <a:gd name="T75" fmla="*/ 2147483647 h 82"/>
              <a:gd name="T76" fmla="*/ 2147483647 w 92"/>
              <a:gd name="T77" fmla="*/ 2147483647 h 82"/>
              <a:gd name="T78" fmla="*/ 2147483647 w 92"/>
              <a:gd name="T79" fmla="*/ 2147483647 h 82"/>
              <a:gd name="T80" fmla="*/ 2147483647 w 92"/>
              <a:gd name="T81" fmla="*/ 2147483647 h 82"/>
              <a:gd name="T82" fmla="*/ 2147483647 w 92"/>
              <a:gd name="T83" fmla="*/ 2147483647 h 82"/>
              <a:gd name="T84" fmla="*/ 2147483647 w 92"/>
              <a:gd name="T85" fmla="*/ 2147483647 h 82"/>
              <a:gd name="T86" fmla="*/ 2147483647 w 92"/>
              <a:gd name="T87" fmla="*/ 2147483647 h 82"/>
              <a:gd name="T88" fmla="*/ 2147483647 w 92"/>
              <a:gd name="T89" fmla="*/ 0 h 82"/>
              <a:gd name="T90" fmla="*/ 2147483647 w 92"/>
              <a:gd name="T91" fmla="*/ 0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
              <a:gd name="T139" fmla="*/ 0 h 82"/>
              <a:gd name="T140" fmla="*/ 92 w 92"/>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 h="82">
                <a:moveTo>
                  <a:pt x="86" y="0"/>
                </a:moveTo>
                <a:lnTo>
                  <a:pt x="84" y="2"/>
                </a:lnTo>
                <a:lnTo>
                  <a:pt x="80" y="4"/>
                </a:lnTo>
                <a:lnTo>
                  <a:pt x="76" y="2"/>
                </a:lnTo>
                <a:lnTo>
                  <a:pt x="70" y="2"/>
                </a:lnTo>
                <a:lnTo>
                  <a:pt x="66" y="2"/>
                </a:lnTo>
                <a:lnTo>
                  <a:pt x="64" y="6"/>
                </a:lnTo>
                <a:lnTo>
                  <a:pt x="62" y="12"/>
                </a:lnTo>
                <a:lnTo>
                  <a:pt x="56" y="8"/>
                </a:lnTo>
                <a:lnTo>
                  <a:pt x="50" y="6"/>
                </a:lnTo>
                <a:lnTo>
                  <a:pt x="42" y="4"/>
                </a:lnTo>
                <a:lnTo>
                  <a:pt x="32" y="4"/>
                </a:lnTo>
                <a:lnTo>
                  <a:pt x="20" y="4"/>
                </a:lnTo>
                <a:lnTo>
                  <a:pt x="10" y="8"/>
                </a:lnTo>
                <a:lnTo>
                  <a:pt x="6" y="12"/>
                </a:lnTo>
                <a:lnTo>
                  <a:pt x="2" y="16"/>
                </a:lnTo>
                <a:lnTo>
                  <a:pt x="2" y="22"/>
                </a:lnTo>
                <a:lnTo>
                  <a:pt x="0" y="28"/>
                </a:lnTo>
                <a:lnTo>
                  <a:pt x="2" y="34"/>
                </a:lnTo>
                <a:lnTo>
                  <a:pt x="4" y="40"/>
                </a:lnTo>
                <a:lnTo>
                  <a:pt x="6" y="44"/>
                </a:lnTo>
                <a:lnTo>
                  <a:pt x="8" y="50"/>
                </a:lnTo>
                <a:lnTo>
                  <a:pt x="10" y="56"/>
                </a:lnTo>
                <a:lnTo>
                  <a:pt x="10" y="58"/>
                </a:lnTo>
                <a:lnTo>
                  <a:pt x="14" y="64"/>
                </a:lnTo>
                <a:lnTo>
                  <a:pt x="16" y="68"/>
                </a:lnTo>
                <a:lnTo>
                  <a:pt x="20" y="72"/>
                </a:lnTo>
                <a:lnTo>
                  <a:pt x="26" y="72"/>
                </a:lnTo>
                <a:lnTo>
                  <a:pt x="26" y="82"/>
                </a:lnTo>
                <a:lnTo>
                  <a:pt x="32" y="80"/>
                </a:lnTo>
                <a:lnTo>
                  <a:pt x="36" y="78"/>
                </a:lnTo>
                <a:lnTo>
                  <a:pt x="42" y="74"/>
                </a:lnTo>
                <a:lnTo>
                  <a:pt x="52" y="72"/>
                </a:lnTo>
                <a:lnTo>
                  <a:pt x="70" y="66"/>
                </a:lnTo>
                <a:lnTo>
                  <a:pt x="66" y="62"/>
                </a:lnTo>
                <a:lnTo>
                  <a:pt x="64" y="60"/>
                </a:lnTo>
                <a:lnTo>
                  <a:pt x="62" y="58"/>
                </a:lnTo>
                <a:lnTo>
                  <a:pt x="88" y="44"/>
                </a:lnTo>
                <a:lnTo>
                  <a:pt x="90" y="42"/>
                </a:lnTo>
                <a:lnTo>
                  <a:pt x="92" y="38"/>
                </a:lnTo>
                <a:lnTo>
                  <a:pt x="90" y="34"/>
                </a:lnTo>
                <a:lnTo>
                  <a:pt x="90" y="28"/>
                </a:lnTo>
                <a:lnTo>
                  <a:pt x="90" y="24"/>
                </a:lnTo>
                <a:lnTo>
                  <a:pt x="88" y="18"/>
                </a:lnTo>
                <a:lnTo>
                  <a:pt x="88" y="0"/>
                </a:lnTo>
                <a:lnTo>
                  <a:pt x="86"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61" name="Freeform 61"/>
          <p:cNvSpPr>
            <a:spLocks/>
          </p:cNvSpPr>
          <p:nvPr userDrawn="1"/>
        </p:nvSpPr>
        <p:spPr bwMode="auto">
          <a:xfrm>
            <a:off x="6407151" y="2386709"/>
            <a:ext cx="238125" cy="200025"/>
          </a:xfrm>
          <a:custGeom>
            <a:avLst/>
            <a:gdLst>
              <a:gd name="T0" fmla="*/ 2147483647 w 150"/>
              <a:gd name="T1" fmla="*/ 2147483647 h 168"/>
              <a:gd name="T2" fmla="*/ 2147483647 w 150"/>
              <a:gd name="T3" fmla="*/ 2147483647 h 168"/>
              <a:gd name="T4" fmla="*/ 2147483647 w 150"/>
              <a:gd name="T5" fmla="*/ 2147483647 h 168"/>
              <a:gd name="T6" fmla="*/ 2147483647 w 150"/>
              <a:gd name="T7" fmla="*/ 2147483647 h 168"/>
              <a:gd name="T8" fmla="*/ 2147483647 w 150"/>
              <a:gd name="T9" fmla="*/ 2147483647 h 168"/>
              <a:gd name="T10" fmla="*/ 2147483647 w 150"/>
              <a:gd name="T11" fmla="*/ 2147483647 h 168"/>
              <a:gd name="T12" fmla="*/ 2147483647 w 150"/>
              <a:gd name="T13" fmla="*/ 2147483647 h 168"/>
              <a:gd name="T14" fmla="*/ 2147483647 w 150"/>
              <a:gd name="T15" fmla="*/ 2147483647 h 168"/>
              <a:gd name="T16" fmla="*/ 2147483647 w 150"/>
              <a:gd name="T17" fmla="*/ 2147483647 h 168"/>
              <a:gd name="T18" fmla="*/ 2147483647 w 150"/>
              <a:gd name="T19" fmla="*/ 2147483647 h 168"/>
              <a:gd name="T20" fmla="*/ 2147483647 w 150"/>
              <a:gd name="T21" fmla="*/ 2147483647 h 168"/>
              <a:gd name="T22" fmla="*/ 2147483647 w 150"/>
              <a:gd name="T23" fmla="*/ 2147483647 h 168"/>
              <a:gd name="T24" fmla="*/ 2147483647 w 150"/>
              <a:gd name="T25" fmla="*/ 2147483647 h 168"/>
              <a:gd name="T26" fmla="*/ 2147483647 w 150"/>
              <a:gd name="T27" fmla="*/ 2147483647 h 168"/>
              <a:gd name="T28" fmla="*/ 2147483647 w 150"/>
              <a:gd name="T29" fmla="*/ 2147483647 h 168"/>
              <a:gd name="T30" fmla="*/ 2147483647 w 150"/>
              <a:gd name="T31" fmla="*/ 2147483647 h 168"/>
              <a:gd name="T32" fmla="*/ 0 w 150"/>
              <a:gd name="T33" fmla="*/ 2147483647 h 168"/>
              <a:gd name="T34" fmla="*/ 2147483647 w 150"/>
              <a:gd name="T35" fmla="*/ 2147483647 h 168"/>
              <a:gd name="T36" fmla="*/ 2147483647 w 150"/>
              <a:gd name="T37" fmla="*/ 2147483647 h 168"/>
              <a:gd name="T38" fmla="*/ 2147483647 w 150"/>
              <a:gd name="T39" fmla="*/ 2147483647 h 168"/>
              <a:gd name="T40" fmla="*/ 2147483647 w 150"/>
              <a:gd name="T41" fmla="*/ 2147483647 h 168"/>
              <a:gd name="T42" fmla="*/ 2147483647 w 150"/>
              <a:gd name="T43" fmla="*/ 2147483647 h 168"/>
              <a:gd name="T44" fmla="*/ 2147483647 w 150"/>
              <a:gd name="T45" fmla="*/ 2147483647 h 168"/>
              <a:gd name="T46" fmla="*/ 2147483647 w 150"/>
              <a:gd name="T47" fmla="*/ 2147483647 h 168"/>
              <a:gd name="T48" fmla="*/ 2147483647 w 150"/>
              <a:gd name="T49" fmla="*/ 2147483647 h 168"/>
              <a:gd name="T50" fmla="*/ 2147483647 w 150"/>
              <a:gd name="T51" fmla="*/ 2147483647 h 168"/>
              <a:gd name="T52" fmla="*/ 2147483647 w 150"/>
              <a:gd name="T53" fmla="*/ 2147483647 h 168"/>
              <a:gd name="T54" fmla="*/ 2147483647 w 150"/>
              <a:gd name="T55" fmla="*/ 2147483647 h 168"/>
              <a:gd name="T56" fmla="*/ 2147483647 w 150"/>
              <a:gd name="T57" fmla="*/ 2147483647 h 168"/>
              <a:gd name="T58" fmla="*/ 2147483647 w 150"/>
              <a:gd name="T59" fmla="*/ 2147483647 h 168"/>
              <a:gd name="T60" fmla="*/ 2147483647 w 150"/>
              <a:gd name="T61" fmla="*/ 2147483647 h 168"/>
              <a:gd name="T62" fmla="*/ 2147483647 w 150"/>
              <a:gd name="T63" fmla="*/ 2147483647 h 168"/>
              <a:gd name="T64" fmla="*/ 2147483647 w 150"/>
              <a:gd name="T65" fmla="*/ 2147483647 h 168"/>
              <a:gd name="T66" fmla="*/ 2147483647 w 150"/>
              <a:gd name="T67" fmla="*/ 2147483647 h 168"/>
              <a:gd name="T68" fmla="*/ 2147483647 w 150"/>
              <a:gd name="T69" fmla="*/ 2147483647 h 168"/>
              <a:gd name="T70" fmla="*/ 2147483647 w 150"/>
              <a:gd name="T71" fmla="*/ 2147483647 h 168"/>
              <a:gd name="T72" fmla="*/ 2147483647 w 150"/>
              <a:gd name="T73" fmla="*/ 2147483647 h 168"/>
              <a:gd name="T74" fmla="*/ 2147483647 w 150"/>
              <a:gd name="T75" fmla="*/ 2147483647 h 168"/>
              <a:gd name="T76" fmla="*/ 2147483647 w 150"/>
              <a:gd name="T77" fmla="*/ 2147483647 h 168"/>
              <a:gd name="T78" fmla="*/ 2147483647 w 150"/>
              <a:gd name="T79" fmla="*/ 2147483647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0"/>
              <a:gd name="T121" fmla="*/ 0 h 168"/>
              <a:gd name="T122" fmla="*/ 150 w 150"/>
              <a:gd name="T123" fmla="*/ 168 h 1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0" h="168">
                <a:moveTo>
                  <a:pt x="112" y="162"/>
                </a:moveTo>
                <a:lnTo>
                  <a:pt x="110" y="134"/>
                </a:lnTo>
                <a:lnTo>
                  <a:pt x="106" y="130"/>
                </a:lnTo>
                <a:lnTo>
                  <a:pt x="100" y="124"/>
                </a:lnTo>
                <a:lnTo>
                  <a:pt x="96" y="116"/>
                </a:lnTo>
                <a:lnTo>
                  <a:pt x="94" y="110"/>
                </a:lnTo>
                <a:lnTo>
                  <a:pt x="94" y="106"/>
                </a:lnTo>
                <a:lnTo>
                  <a:pt x="92" y="102"/>
                </a:lnTo>
                <a:lnTo>
                  <a:pt x="86" y="96"/>
                </a:lnTo>
                <a:lnTo>
                  <a:pt x="80" y="90"/>
                </a:lnTo>
                <a:lnTo>
                  <a:pt x="76" y="82"/>
                </a:lnTo>
                <a:lnTo>
                  <a:pt x="70" y="82"/>
                </a:lnTo>
                <a:lnTo>
                  <a:pt x="66" y="84"/>
                </a:lnTo>
                <a:lnTo>
                  <a:pt x="62" y="88"/>
                </a:lnTo>
                <a:lnTo>
                  <a:pt x="60" y="92"/>
                </a:lnTo>
                <a:lnTo>
                  <a:pt x="56" y="94"/>
                </a:lnTo>
                <a:lnTo>
                  <a:pt x="54" y="92"/>
                </a:lnTo>
                <a:lnTo>
                  <a:pt x="52" y="90"/>
                </a:lnTo>
                <a:lnTo>
                  <a:pt x="50" y="88"/>
                </a:lnTo>
                <a:lnTo>
                  <a:pt x="46" y="86"/>
                </a:lnTo>
                <a:lnTo>
                  <a:pt x="42" y="86"/>
                </a:lnTo>
                <a:lnTo>
                  <a:pt x="38" y="90"/>
                </a:lnTo>
                <a:lnTo>
                  <a:pt x="30" y="96"/>
                </a:lnTo>
                <a:lnTo>
                  <a:pt x="28" y="76"/>
                </a:lnTo>
                <a:lnTo>
                  <a:pt x="28" y="68"/>
                </a:lnTo>
                <a:lnTo>
                  <a:pt x="28" y="62"/>
                </a:lnTo>
                <a:lnTo>
                  <a:pt x="24" y="60"/>
                </a:lnTo>
                <a:lnTo>
                  <a:pt x="20" y="60"/>
                </a:lnTo>
                <a:lnTo>
                  <a:pt x="16" y="60"/>
                </a:lnTo>
                <a:lnTo>
                  <a:pt x="12" y="60"/>
                </a:lnTo>
                <a:lnTo>
                  <a:pt x="8" y="56"/>
                </a:lnTo>
                <a:lnTo>
                  <a:pt x="6" y="48"/>
                </a:lnTo>
                <a:lnTo>
                  <a:pt x="4" y="44"/>
                </a:lnTo>
                <a:lnTo>
                  <a:pt x="0" y="40"/>
                </a:lnTo>
                <a:lnTo>
                  <a:pt x="8" y="34"/>
                </a:lnTo>
                <a:lnTo>
                  <a:pt x="10" y="30"/>
                </a:lnTo>
                <a:lnTo>
                  <a:pt x="10" y="26"/>
                </a:lnTo>
                <a:lnTo>
                  <a:pt x="12" y="22"/>
                </a:lnTo>
                <a:lnTo>
                  <a:pt x="16" y="20"/>
                </a:lnTo>
                <a:lnTo>
                  <a:pt x="22" y="24"/>
                </a:lnTo>
                <a:lnTo>
                  <a:pt x="24" y="24"/>
                </a:lnTo>
                <a:lnTo>
                  <a:pt x="28" y="22"/>
                </a:lnTo>
                <a:lnTo>
                  <a:pt x="24" y="16"/>
                </a:lnTo>
                <a:lnTo>
                  <a:pt x="22" y="8"/>
                </a:lnTo>
                <a:lnTo>
                  <a:pt x="22" y="4"/>
                </a:lnTo>
                <a:lnTo>
                  <a:pt x="24" y="2"/>
                </a:lnTo>
                <a:lnTo>
                  <a:pt x="30" y="0"/>
                </a:lnTo>
                <a:lnTo>
                  <a:pt x="30" y="4"/>
                </a:lnTo>
                <a:lnTo>
                  <a:pt x="30" y="12"/>
                </a:lnTo>
                <a:lnTo>
                  <a:pt x="34" y="18"/>
                </a:lnTo>
                <a:lnTo>
                  <a:pt x="38" y="22"/>
                </a:lnTo>
                <a:lnTo>
                  <a:pt x="44" y="26"/>
                </a:lnTo>
                <a:lnTo>
                  <a:pt x="58" y="32"/>
                </a:lnTo>
                <a:lnTo>
                  <a:pt x="74" y="36"/>
                </a:lnTo>
                <a:lnTo>
                  <a:pt x="74" y="44"/>
                </a:lnTo>
                <a:lnTo>
                  <a:pt x="70" y="48"/>
                </a:lnTo>
                <a:lnTo>
                  <a:pt x="62" y="50"/>
                </a:lnTo>
                <a:lnTo>
                  <a:pt x="64" y="54"/>
                </a:lnTo>
                <a:lnTo>
                  <a:pt x="66" y="60"/>
                </a:lnTo>
                <a:lnTo>
                  <a:pt x="76" y="70"/>
                </a:lnTo>
                <a:lnTo>
                  <a:pt x="86" y="78"/>
                </a:lnTo>
                <a:lnTo>
                  <a:pt x="94" y="84"/>
                </a:lnTo>
                <a:lnTo>
                  <a:pt x="100" y="88"/>
                </a:lnTo>
                <a:lnTo>
                  <a:pt x="102" y="94"/>
                </a:lnTo>
                <a:lnTo>
                  <a:pt x="106" y="98"/>
                </a:lnTo>
                <a:lnTo>
                  <a:pt x="112" y="100"/>
                </a:lnTo>
                <a:lnTo>
                  <a:pt x="118" y="106"/>
                </a:lnTo>
                <a:lnTo>
                  <a:pt x="122" y="112"/>
                </a:lnTo>
                <a:lnTo>
                  <a:pt x="138" y="132"/>
                </a:lnTo>
                <a:lnTo>
                  <a:pt x="144" y="142"/>
                </a:lnTo>
                <a:lnTo>
                  <a:pt x="150" y="156"/>
                </a:lnTo>
                <a:lnTo>
                  <a:pt x="148" y="156"/>
                </a:lnTo>
                <a:lnTo>
                  <a:pt x="146" y="158"/>
                </a:lnTo>
                <a:lnTo>
                  <a:pt x="142" y="160"/>
                </a:lnTo>
                <a:lnTo>
                  <a:pt x="138" y="158"/>
                </a:lnTo>
                <a:lnTo>
                  <a:pt x="132" y="158"/>
                </a:lnTo>
                <a:lnTo>
                  <a:pt x="128" y="158"/>
                </a:lnTo>
                <a:lnTo>
                  <a:pt x="126" y="162"/>
                </a:lnTo>
                <a:lnTo>
                  <a:pt x="124" y="168"/>
                </a:lnTo>
                <a:lnTo>
                  <a:pt x="118" y="166"/>
                </a:lnTo>
                <a:lnTo>
                  <a:pt x="112" y="16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62" name="Freeform 62"/>
          <p:cNvSpPr>
            <a:spLocks/>
          </p:cNvSpPr>
          <p:nvPr userDrawn="1"/>
        </p:nvSpPr>
        <p:spPr bwMode="auto">
          <a:xfrm>
            <a:off x="6353176" y="2434334"/>
            <a:ext cx="231775" cy="350044"/>
          </a:xfrm>
          <a:custGeom>
            <a:avLst/>
            <a:gdLst>
              <a:gd name="T0" fmla="*/ 2147483647 w 146"/>
              <a:gd name="T1" fmla="*/ 2147483647 h 294"/>
              <a:gd name="T2" fmla="*/ 2147483647 w 146"/>
              <a:gd name="T3" fmla="*/ 2147483647 h 294"/>
              <a:gd name="T4" fmla="*/ 2147483647 w 146"/>
              <a:gd name="T5" fmla="*/ 2147483647 h 294"/>
              <a:gd name="T6" fmla="*/ 2147483647 w 146"/>
              <a:gd name="T7" fmla="*/ 2147483647 h 294"/>
              <a:gd name="T8" fmla="*/ 2147483647 w 146"/>
              <a:gd name="T9" fmla="*/ 2147483647 h 294"/>
              <a:gd name="T10" fmla="*/ 2147483647 w 146"/>
              <a:gd name="T11" fmla="*/ 2147483647 h 294"/>
              <a:gd name="T12" fmla="*/ 2147483647 w 146"/>
              <a:gd name="T13" fmla="*/ 2147483647 h 294"/>
              <a:gd name="T14" fmla="*/ 2147483647 w 146"/>
              <a:gd name="T15" fmla="*/ 2147483647 h 294"/>
              <a:gd name="T16" fmla="*/ 2147483647 w 146"/>
              <a:gd name="T17" fmla="*/ 2147483647 h 294"/>
              <a:gd name="T18" fmla="*/ 2147483647 w 146"/>
              <a:gd name="T19" fmla="*/ 2147483647 h 294"/>
              <a:gd name="T20" fmla="*/ 2147483647 w 146"/>
              <a:gd name="T21" fmla="*/ 2147483647 h 294"/>
              <a:gd name="T22" fmla="*/ 2147483647 w 146"/>
              <a:gd name="T23" fmla="*/ 2147483647 h 294"/>
              <a:gd name="T24" fmla="*/ 2147483647 w 146"/>
              <a:gd name="T25" fmla="*/ 2147483647 h 294"/>
              <a:gd name="T26" fmla="*/ 2147483647 w 146"/>
              <a:gd name="T27" fmla="*/ 2147483647 h 294"/>
              <a:gd name="T28" fmla="*/ 2147483647 w 146"/>
              <a:gd name="T29" fmla="*/ 2147483647 h 294"/>
              <a:gd name="T30" fmla="*/ 2147483647 w 146"/>
              <a:gd name="T31" fmla="*/ 2147483647 h 294"/>
              <a:gd name="T32" fmla="*/ 2147483647 w 146"/>
              <a:gd name="T33" fmla="*/ 2147483647 h 294"/>
              <a:gd name="T34" fmla="*/ 2147483647 w 146"/>
              <a:gd name="T35" fmla="*/ 2147483647 h 294"/>
              <a:gd name="T36" fmla="*/ 0 w 146"/>
              <a:gd name="T37" fmla="*/ 2147483647 h 294"/>
              <a:gd name="T38" fmla="*/ 2147483647 w 146"/>
              <a:gd name="T39" fmla="*/ 2147483647 h 294"/>
              <a:gd name="T40" fmla="*/ 2147483647 w 146"/>
              <a:gd name="T41" fmla="*/ 2147483647 h 294"/>
              <a:gd name="T42" fmla="*/ 2147483647 w 146"/>
              <a:gd name="T43" fmla="*/ 0 h 294"/>
              <a:gd name="T44" fmla="*/ 2147483647 w 146"/>
              <a:gd name="T45" fmla="*/ 2147483647 h 294"/>
              <a:gd name="T46" fmla="*/ 2147483647 w 146"/>
              <a:gd name="T47" fmla="*/ 2147483647 h 294"/>
              <a:gd name="T48" fmla="*/ 2147483647 w 146"/>
              <a:gd name="T49" fmla="*/ 2147483647 h 294"/>
              <a:gd name="T50" fmla="*/ 2147483647 w 146"/>
              <a:gd name="T51" fmla="*/ 2147483647 h 294"/>
              <a:gd name="T52" fmla="*/ 2147483647 w 146"/>
              <a:gd name="T53" fmla="*/ 2147483647 h 294"/>
              <a:gd name="T54" fmla="*/ 2147483647 w 146"/>
              <a:gd name="T55" fmla="*/ 2147483647 h 294"/>
              <a:gd name="T56" fmla="*/ 2147483647 w 146"/>
              <a:gd name="T57" fmla="*/ 2147483647 h 294"/>
              <a:gd name="T58" fmla="*/ 2147483647 w 146"/>
              <a:gd name="T59" fmla="*/ 2147483647 h 294"/>
              <a:gd name="T60" fmla="*/ 2147483647 w 146"/>
              <a:gd name="T61" fmla="*/ 2147483647 h 294"/>
              <a:gd name="T62" fmla="*/ 2147483647 w 146"/>
              <a:gd name="T63" fmla="*/ 2147483647 h 294"/>
              <a:gd name="T64" fmla="*/ 2147483647 w 146"/>
              <a:gd name="T65" fmla="*/ 2147483647 h 294"/>
              <a:gd name="T66" fmla="*/ 2147483647 w 146"/>
              <a:gd name="T67" fmla="*/ 2147483647 h 294"/>
              <a:gd name="T68" fmla="*/ 2147483647 w 146"/>
              <a:gd name="T69" fmla="*/ 2147483647 h 294"/>
              <a:gd name="T70" fmla="*/ 2147483647 w 146"/>
              <a:gd name="T71" fmla="*/ 2147483647 h 294"/>
              <a:gd name="T72" fmla="*/ 2147483647 w 146"/>
              <a:gd name="T73" fmla="*/ 2147483647 h 294"/>
              <a:gd name="T74" fmla="*/ 2147483647 w 146"/>
              <a:gd name="T75" fmla="*/ 2147483647 h 294"/>
              <a:gd name="T76" fmla="*/ 2147483647 w 146"/>
              <a:gd name="T77" fmla="*/ 2147483647 h 294"/>
              <a:gd name="T78" fmla="*/ 2147483647 w 146"/>
              <a:gd name="T79" fmla="*/ 2147483647 h 294"/>
              <a:gd name="T80" fmla="*/ 2147483647 w 146"/>
              <a:gd name="T81" fmla="*/ 2147483647 h 294"/>
              <a:gd name="T82" fmla="*/ 2147483647 w 146"/>
              <a:gd name="T83" fmla="*/ 2147483647 h 294"/>
              <a:gd name="T84" fmla="*/ 2147483647 w 146"/>
              <a:gd name="T85" fmla="*/ 2147483647 h 294"/>
              <a:gd name="T86" fmla="*/ 2147483647 w 146"/>
              <a:gd name="T87" fmla="*/ 2147483647 h 294"/>
              <a:gd name="T88" fmla="*/ 2147483647 w 146"/>
              <a:gd name="T89" fmla="*/ 2147483647 h 294"/>
              <a:gd name="T90" fmla="*/ 2147483647 w 146"/>
              <a:gd name="T91" fmla="*/ 2147483647 h 294"/>
              <a:gd name="T92" fmla="*/ 2147483647 w 146"/>
              <a:gd name="T93" fmla="*/ 2147483647 h 294"/>
              <a:gd name="T94" fmla="*/ 2147483647 w 146"/>
              <a:gd name="T95" fmla="*/ 2147483647 h 294"/>
              <a:gd name="T96" fmla="*/ 2147483647 w 146"/>
              <a:gd name="T97" fmla="*/ 2147483647 h 294"/>
              <a:gd name="T98" fmla="*/ 2147483647 w 146"/>
              <a:gd name="T99" fmla="*/ 2147483647 h 294"/>
              <a:gd name="T100" fmla="*/ 2147483647 w 146"/>
              <a:gd name="T101" fmla="*/ 2147483647 h 294"/>
              <a:gd name="T102" fmla="*/ 2147483647 w 146"/>
              <a:gd name="T103" fmla="*/ 2147483647 h 294"/>
              <a:gd name="T104" fmla="*/ 2147483647 w 146"/>
              <a:gd name="T105" fmla="*/ 2147483647 h 294"/>
              <a:gd name="T106" fmla="*/ 2147483647 w 146"/>
              <a:gd name="T107" fmla="*/ 2147483647 h 294"/>
              <a:gd name="T108" fmla="*/ 2147483647 w 146"/>
              <a:gd name="T109" fmla="*/ 2147483647 h 294"/>
              <a:gd name="T110" fmla="*/ 2147483647 w 146"/>
              <a:gd name="T111" fmla="*/ 2147483647 h 2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6"/>
              <a:gd name="T169" fmla="*/ 0 h 294"/>
              <a:gd name="T170" fmla="*/ 146 w 146"/>
              <a:gd name="T171" fmla="*/ 294 h 2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6" h="294">
                <a:moveTo>
                  <a:pt x="112" y="286"/>
                </a:moveTo>
                <a:lnTo>
                  <a:pt x="102" y="286"/>
                </a:lnTo>
                <a:lnTo>
                  <a:pt x="100" y="292"/>
                </a:lnTo>
                <a:lnTo>
                  <a:pt x="98" y="294"/>
                </a:lnTo>
                <a:lnTo>
                  <a:pt x="94" y="294"/>
                </a:lnTo>
                <a:lnTo>
                  <a:pt x="90" y="294"/>
                </a:lnTo>
                <a:lnTo>
                  <a:pt x="88" y="292"/>
                </a:lnTo>
                <a:lnTo>
                  <a:pt x="82" y="284"/>
                </a:lnTo>
                <a:lnTo>
                  <a:pt x="76" y="278"/>
                </a:lnTo>
                <a:lnTo>
                  <a:pt x="72" y="274"/>
                </a:lnTo>
                <a:lnTo>
                  <a:pt x="66" y="274"/>
                </a:lnTo>
                <a:lnTo>
                  <a:pt x="54" y="254"/>
                </a:lnTo>
                <a:lnTo>
                  <a:pt x="46" y="248"/>
                </a:lnTo>
                <a:lnTo>
                  <a:pt x="40" y="244"/>
                </a:lnTo>
                <a:lnTo>
                  <a:pt x="36" y="250"/>
                </a:lnTo>
                <a:lnTo>
                  <a:pt x="34" y="246"/>
                </a:lnTo>
                <a:lnTo>
                  <a:pt x="32" y="238"/>
                </a:lnTo>
                <a:lnTo>
                  <a:pt x="32" y="222"/>
                </a:lnTo>
                <a:lnTo>
                  <a:pt x="34" y="186"/>
                </a:lnTo>
                <a:lnTo>
                  <a:pt x="40" y="186"/>
                </a:lnTo>
                <a:lnTo>
                  <a:pt x="44" y="180"/>
                </a:lnTo>
                <a:lnTo>
                  <a:pt x="46" y="174"/>
                </a:lnTo>
                <a:lnTo>
                  <a:pt x="46" y="168"/>
                </a:lnTo>
                <a:lnTo>
                  <a:pt x="46" y="158"/>
                </a:lnTo>
                <a:lnTo>
                  <a:pt x="42" y="144"/>
                </a:lnTo>
                <a:lnTo>
                  <a:pt x="36" y="134"/>
                </a:lnTo>
                <a:lnTo>
                  <a:pt x="32" y="126"/>
                </a:lnTo>
                <a:lnTo>
                  <a:pt x="18" y="114"/>
                </a:lnTo>
                <a:lnTo>
                  <a:pt x="20" y="108"/>
                </a:lnTo>
                <a:lnTo>
                  <a:pt x="22" y="102"/>
                </a:lnTo>
                <a:lnTo>
                  <a:pt x="24" y="96"/>
                </a:lnTo>
                <a:lnTo>
                  <a:pt x="24" y="88"/>
                </a:lnTo>
                <a:lnTo>
                  <a:pt x="24" y="80"/>
                </a:lnTo>
                <a:lnTo>
                  <a:pt x="20" y="74"/>
                </a:lnTo>
                <a:lnTo>
                  <a:pt x="12" y="64"/>
                </a:lnTo>
                <a:lnTo>
                  <a:pt x="4" y="54"/>
                </a:lnTo>
                <a:lnTo>
                  <a:pt x="2" y="48"/>
                </a:lnTo>
                <a:lnTo>
                  <a:pt x="0" y="38"/>
                </a:lnTo>
                <a:lnTo>
                  <a:pt x="2" y="30"/>
                </a:lnTo>
                <a:lnTo>
                  <a:pt x="4" y="24"/>
                </a:lnTo>
                <a:lnTo>
                  <a:pt x="8" y="18"/>
                </a:lnTo>
                <a:lnTo>
                  <a:pt x="12" y="14"/>
                </a:lnTo>
                <a:lnTo>
                  <a:pt x="24" y="8"/>
                </a:lnTo>
                <a:lnTo>
                  <a:pt x="34" y="0"/>
                </a:lnTo>
                <a:lnTo>
                  <a:pt x="38" y="4"/>
                </a:lnTo>
                <a:lnTo>
                  <a:pt x="40" y="8"/>
                </a:lnTo>
                <a:lnTo>
                  <a:pt x="42" y="16"/>
                </a:lnTo>
                <a:lnTo>
                  <a:pt x="46" y="20"/>
                </a:lnTo>
                <a:lnTo>
                  <a:pt x="50" y="20"/>
                </a:lnTo>
                <a:lnTo>
                  <a:pt x="54" y="20"/>
                </a:lnTo>
                <a:lnTo>
                  <a:pt x="58" y="20"/>
                </a:lnTo>
                <a:lnTo>
                  <a:pt x="62" y="22"/>
                </a:lnTo>
                <a:lnTo>
                  <a:pt x="62" y="28"/>
                </a:lnTo>
                <a:lnTo>
                  <a:pt x="62" y="36"/>
                </a:lnTo>
                <a:lnTo>
                  <a:pt x="64" y="56"/>
                </a:lnTo>
                <a:lnTo>
                  <a:pt x="72" y="50"/>
                </a:lnTo>
                <a:lnTo>
                  <a:pt x="76" y="46"/>
                </a:lnTo>
                <a:lnTo>
                  <a:pt x="80" y="46"/>
                </a:lnTo>
                <a:lnTo>
                  <a:pt x="84" y="48"/>
                </a:lnTo>
                <a:lnTo>
                  <a:pt x="86" y="50"/>
                </a:lnTo>
                <a:lnTo>
                  <a:pt x="88" y="52"/>
                </a:lnTo>
                <a:lnTo>
                  <a:pt x="90" y="54"/>
                </a:lnTo>
                <a:lnTo>
                  <a:pt x="94" y="52"/>
                </a:lnTo>
                <a:lnTo>
                  <a:pt x="96" y="48"/>
                </a:lnTo>
                <a:lnTo>
                  <a:pt x="100" y="44"/>
                </a:lnTo>
                <a:lnTo>
                  <a:pt x="104" y="42"/>
                </a:lnTo>
                <a:lnTo>
                  <a:pt x="110" y="42"/>
                </a:lnTo>
                <a:lnTo>
                  <a:pt x="114" y="50"/>
                </a:lnTo>
                <a:lnTo>
                  <a:pt x="120" y="56"/>
                </a:lnTo>
                <a:lnTo>
                  <a:pt x="126" y="62"/>
                </a:lnTo>
                <a:lnTo>
                  <a:pt x="128" y="66"/>
                </a:lnTo>
                <a:lnTo>
                  <a:pt x="128" y="70"/>
                </a:lnTo>
                <a:lnTo>
                  <a:pt x="130" y="76"/>
                </a:lnTo>
                <a:lnTo>
                  <a:pt x="134" y="84"/>
                </a:lnTo>
                <a:lnTo>
                  <a:pt x="140" y="90"/>
                </a:lnTo>
                <a:lnTo>
                  <a:pt x="144" y="94"/>
                </a:lnTo>
                <a:lnTo>
                  <a:pt x="146" y="122"/>
                </a:lnTo>
                <a:lnTo>
                  <a:pt x="138" y="120"/>
                </a:lnTo>
                <a:lnTo>
                  <a:pt x="128" y="120"/>
                </a:lnTo>
                <a:lnTo>
                  <a:pt x="116" y="120"/>
                </a:lnTo>
                <a:lnTo>
                  <a:pt x="106" y="124"/>
                </a:lnTo>
                <a:lnTo>
                  <a:pt x="102" y="128"/>
                </a:lnTo>
                <a:lnTo>
                  <a:pt x="98" y="132"/>
                </a:lnTo>
                <a:lnTo>
                  <a:pt x="98" y="138"/>
                </a:lnTo>
                <a:lnTo>
                  <a:pt x="96" y="144"/>
                </a:lnTo>
                <a:lnTo>
                  <a:pt x="98" y="150"/>
                </a:lnTo>
                <a:lnTo>
                  <a:pt x="100" y="156"/>
                </a:lnTo>
                <a:lnTo>
                  <a:pt x="102" y="160"/>
                </a:lnTo>
                <a:lnTo>
                  <a:pt x="104" y="166"/>
                </a:lnTo>
                <a:lnTo>
                  <a:pt x="98" y="164"/>
                </a:lnTo>
                <a:lnTo>
                  <a:pt x="92" y="162"/>
                </a:lnTo>
                <a:lnTo>
                  <a:pt x="82" y="156"/>
                </a:lnTo>
                <a:lnTo>
                  <a:pt x="72" y="146"/>
                </a:lnTo>
                <a:lnTo>
                  <a:pt x="64" y="138"/>
                </a:lnTo>
                <a:lnTo>
                  <a:pt x="56" y="138"/>
                </a:lnTo>
                <a:lnTo>
                  <a:pt x="56" y="162"/>
                </a:lnTo>
                <a:lnTo>
                  <a:pt x="54" y="170"/>
                </a:lnTo>
                <a:lnTo>
                  <a:pt x="52" y="180"/>
                </a:lnTo>
                <a:lnTo>
                  <a:pt x="50" y="190"/>
                </a:lnTo>
                <a:lnTo>
                  <a:pt x="48" y="202"/>
                </a:lnTo>
                <a:lnTo>
                  <a:pt x="50" y="208"/>
                </a:lnTo>
                <a:lnTo>
                  <a:pt x="52" y="216"/>
                </a:lnTo>
                <a:lnTo>
                  <a:pt x="56" y="220"/>
                </a:lnTo>
                <a:lnTo>
                  <a:pt x="64" y="222"/>
                </a:lnTo>
                <a:lnTo>
                  <a:pt x="64" y="232"/>
                </a:lnTo>
                <a:lnTo>
                  <a:pt x="66" y="238"/>
                </a:lnTo>
                <a:lnTo>
                  <a:pt x="70" y="242"/>
                </a:lnTo>
                <a:lnTo>
                  <a:pt x="70" y="252"/>
                </a:lnTo>
                <a:lnTo>
                  <a:pt x="72" y="256"/>
                </a:lnTo>
                <a:lnTo>
                  <a:pt x="74" y="258"/>
                </a:lnTo>
                <a:lnTo>
                  <a:pt x="78" y="262"/>
                </a:lnTo>
                <a:lnTo>
                  <a:pt x="90" y="268"/>
                </a:lnTo>
                <a:lnTo>
                  <a:pt x="112" y="28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63" name="Freeform 63"/>
          <p:cNvSpPr>
            <a:spLocks/>
          </p:cNvSpPr>
          <p:nvPr userDrawn="1"/>
        </p:nvSpPr>
        <p:spPr bwMode="auto">
          <a:xfrm>
            <a:off x="6067426" y="2298603"/>
            <a:ext cx="149225" cy="121444"/>
          </a:xfrm>
          <a:custGeom>
            <a:avLst/>
            <a:gdLst>
              <a:gd name="T0" fmla="*/ 2147483647 w 94"/>
              <a:gd name="T1" fmla="*/ 2147483647 h 102"/>
              <a:gd name="T2" fmla="*/ 2147483647 w 94"/>
              <a:gd name="T3" fmla="*/ 2147483647 h 102"/>
              <a:gd name="T4" fmla="*/ 2147483647 w 94"/>
              <a:gd name="T5" fmla="*/ 2147483647 h 102"/>
              <a:gd name="T6" fmla="*/ 2147483647 w 94"/>
              <a:gd name="T7" fmla="*/ 2147483647 h 102"/>
              <a:gd name="T8" fmla="*/ 2147483647 w 94"/>
              <a:gd name="T9" fmla="*/ 2147483647 h 102"/>
              <a:gd name="T10" fmla="*/ 2147483647 w 94"/>
              <a:gd name="T11" fmla="*/ 2147483647 h 102"/>
              <a:gd name="T12" fmla="*/ 2147483647 w 94"/>
              <a:gd name="T13" fmla="*/ 2147483647 h 102"/>
              <a:gd name="T14" fmla="*/ 2147483647 w 94"/>
              <a:gd name="T15" fmla="*/ 2147483647 h 102"/>
              <a:gd name="T16" fmla="*/ 2147483647 w 94"/>
              <a:gd name="T17" fmla="*/ 2147483647 h 102"/>
              <a:gd name="T18" fmla="*/ 2147483647 w 94"/>
              <a:gd name="T19" fmla="*/ 2147483647 h 102"/>
              <a:gd name="T20" fmla="*/ 2147483647 w 94"/>
              <a:gd name="T21" fmla="*/ 2147483647 h 102"/>
              <a:gd name="T22" fmla="*/ 2147483647 w 94"/>
              <a:gd name="T23" fmla="*/ 2147483647 h 102"/>
              <a:gd name="T24" fmla="*/ 2147483647 w 94"/>
              <a:gd name="T25" fmla="*/ 2147483647 h 102"/>
              <a:gd name="T26" fmla="*/ 2147483647 w 94"/>
              <a:gd name="T27" fmla="*/ 2147483647 h 102"/>
              <a:gd name="T28" fmla="*/ 2147483647 w 94"/>
              <a:gd name="T29" fmla="*/ 2147483647 h 102"/>
              <a:gd name="T30" fmla="*/ 2147483647 w 94"/>
              <a:gd name="T31" fmla="*/ 2147483647 h 102"/>
              <a:gd name="T32" fmla="*/ 2147483647 w 94"/>
              <a:gd name="T33" fmla="*/ 2147483647 h 102"/>
              <a:gd name="T34" fmla="*/ 0 w 94"/>
              <a:gd name="T35" fmla="*/ 2147483647 h 102"/>
              <a:gd name="T36" fmla="*/ 2147483647 w 94"/>
              <a:gd name="T37" fmla="*/ 2147483647 h 102"/>
              <a:gd name="T38" fmla="*/ 2147483647 w 94"/>
              <a:gd name="T39" fmla="*/ 2147483647 h 102"/>
              <a:gd name="T40" fmla="*/ 2147483647 w 94"/>
              <a:gd name="T41" fmla="*/ 2147483647 h 102"/>
              <a:gd name="T42" fmla="*/ 2147483647 w 94"/>
              <a:gd name="T43" fmla="*/ 2147483647 h 102"/>
              <a:gd name="T44" fmla="*/ 2147483647 w 94"/>
              <a:gd name="T45" fmla="*/ 2147483647 h 102"/>
              <a:gd name="T46" fmla="*/ 2147483647 w 94"/>
              <a:gd name="T47" fmla="*/ 2147483647 h 102"/>
              <a:gd name="T48" fmla="*/ 2147483647 w 94"/>
              <a:gd name="T49" fmla="*/ 2147483647 h 102"/>
              <a:gd name="T50" fmla="*/ 2147483647 w 94"/>
              <a:gd name="T51" fmla="*/ 2147483647 h 102"/>
              <a:gd name="T52" fmla="*/ 2147483647 w 94"/>
              <a:gd name="T53" fmla="*/ 2147483647 h 102"/>
              <a:gd name="T54" fmla="*/ 2147483647 w 94"/>
              <a:gd name="T55" fmla="*/ 2147483647 h 102"/>
              <a:gd name="T56" fmla="*/ 2147483647 w 94"/>
              <a:gd name="T57" fmla="*/ 2147483647 h 102"/>
              <a:gd name="T58" fmla="*/ 2147483647 w 94"/>
              <a:gd name="T59" fmla="*/ 2147483647 h 102"/>
              <a:gd name="T60" fmla="*/ 2147483647 w 94"/>
              <a:gd name="T61" fmla="*/ 2147483647 h 102"/>
              <a:gd name="T62" fmla="*/ 2147483647 w 94"/>
              <a:gd name="T63" fmla="*/ 2147483647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4"/>
              <a:gd name="T97" fmla="*/ 0 h 102"/>
              <a:gd name="T98" fmla="*/ 94 w 94"/>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4" h="102">
                <a:moveTo>
                  <a:pt x="94" y="84"/>
                </a:moveTo>
                <a:lnTo>
                  <a:pt x="90" y="86"/>
                </a:lnTo>
                <a:lnTo>
                  <a:pt x="86" y="92"/>
                </a:lnTo>
                <a:lnTo>
                  <a:pt x="82" y="102"/>
                </a:lnTo>
                <a:lnTo>
                  <a:pt x="78" y="94"/>
                </a:lnTo>
                <a:lnTo>
                  <a:pt x="76" y="86"/>
                </a:lnTo>
                <a:lnTo>
                  <a:pt x="74" y="80"/>
                </a:lnTo>
                <a:lnTo>
                  <a:pt x="68" y="74"/>
                </a:lnTo>
                <a:lnTo>
                  <a:pt x="62" y="76"/>
                </a:lnTo>
                <a:lnTo>
                  <a:pt x="54" y="76"/>
                </a:lnTo>
                <a:lnTo>
                  <a:pt x="52" y="74"/>
                </a:lnTo>
                <a:lnTo>
                  <a:pt x="50" y="72"/>
                </a:lnTo>
                <a:lnTo>
                  <a:pt x="48" y="70"/>
                </a:lnTo>
                <a:lnTo>
                  <a:pt x="46" y="78"/>
                </a:lnTo>
                <a:lnTo>
                  <a:pt x="42" y="84"/>
                </a:lnTo>
                <a:lnTo>
                  <a:pt x="36" y="88"/>
                </a:lnTo>
                <a:lnTo>
                  <a:pt x="28" y="92"/>
                </a:lnTo>
                <a:lnTo>
                  <a:pt x="24" y="80"/>
                </a:lnTo>
                <a:lnTo>
                  <a:pt x="22" y="74"/>
                </a:lnTo>
                <a:lnTo>
                  <a:pt x="22" y="66"/>
                </a:lnTo>
                <a:lnTo>
                  <a:pt x="20" y="62"/>
                </a:lnTo>
                <a:lnTo>
                  <a:pt x="18" y="58"/>
                </a:lnTo>
                <a:lnTo>
                  <a:pt x="14" y="54"/>
                </a:lnTo>
                <a:lnTo>
                  <a:pt x="14" y="52"/>
                </a:lnTo>
                <a:lnTo>
                  <a:pt x="16" y="42"/>
                </a:lnTo>
                <a:lnTo>
                  <a:pt x="10" y="38"/>
                </a:lnTo>
                <a:lnTo>
                  <a:pt x="8" y="36"/>
                </a:lnTo>
                <a:lnTo>
                  <a:pt x="6" y="32"/>
                </a:lnTo>
                <a:lnTo>
                  <a:pt x="6" y="30"/>
                </a:lnTo>
                <a:lnTo>
                  <a:pt x="8" y="28"/>
                </a:lnTo>
                <a:lnTo>
                  <a:pt x="10" y="26"/>
                </a:lnTo>
                <a:lnTo>
                  <a:pt x="12" y="22"/>
                </a:lnTo>
                <a:lnTo>
                  <a:pt x="10" y="18"/>
                </a:lnTo>
                <a:lnTo>
                  <a:pt x="6" y="14"/>
                </a:lnTo>
                <a:lnTo>
                  <a:pt x="2" y="10"/>
                </a:lnTo>
                <a:lnTo>
                  <a:pt x="0" y="6"/>
                </a:lnTo>
                <a:lnTo>
                  <a:pt x="0" y="4"/>
                </a:lnTo>
                <a:lnTo>
                  <a:pt x="2" y="2"/>
                </a:lnTo>
                <a:lnTo>
                  <a:pt x="6" y="0"/>
                </a:lnTo>
                <a:lnTo>
                  <a:pt x="20" y="6"/>
                </a:lnTo>
                <a:lnTo>
                  <a:pt x="26" y="10"/>
                </a:lnTo>
                <a:lnTo>
                  <a:pt x="30" y="12"/>
                </a:lnTo>
                <a:lnTo>
                  <a:pt x="30" y="16"/>
                </a:lnTo>
                <a:lnTo>
                  <a:pt x="30" y="20"/>
                </a:lnTo>
                <a:lnTo>
                  <a:pt x="30" y="22"/>
                </a:lnTo>
                <a:lnTo>
                  <a:pt x="32" y="24"/>
                </a:lnTo>
                <a:lnTo>
                  <a:pt x="36" y="26"/>
                </a:lnTo>
                <a:lnTo>
                  <a:pt x="40" y="26"/>
                </a:lnTo>
                <a:lnTo>
                  <a:pt x="48" y="26"/>
                </a:lnTo>
                <a:lnTo>
                  <a:pt x="74" y="26"/>
                </a:lnTo>
                <a:lnTo>
                  <a:pt x="74" y="32"/>
                </a:lnTo>
                <a:lnTo>
                  <a:pt x="56" y="52"/>
                </a:lnTo>
                <a:lnTo>
                  <a:pt x="60" y="60"/>
                </a:lnTo>
                <a:lnTo>
                  <a:pt x="64" y="64"/>
                </a:lnTo>
                <a:lnTo>
                  <a:pt x="66" y="66"/>
                </a:lnTo>
                <a:lnTo>
                  <a:pt x="70" y="64"/>
                </a:lnTo>
                <a:lnTo>
                  <a:pt x="72" y="60"/>
                </a:lnTo>
                <a:lnTo>
                  <a:pt x="72" y="54"/>
                </a:lnTo>
                <a:lnTo>
                  <a:pt x="74" y="52"/>
                </a:lnTo>
                <a:lnTo>
                  <a:pt x="78" y="60"/>
                </a:lnTo>
                <a:lnTo>
                  <a:pt x="82" y="70"/>
                </a:lnTo>
                <a:lnTo>
                  <a:pt x="84" y="80"/>
                </a:lnTo>
                <a:lnTo>
                  <a:pt x="88" y="86"/>
                </a:lnTo>
                <a:lnTo>
                  <a:pt x="94" y="8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64" name="Freeform 64"/>
          <p:cNvSpPr>
            <a:spLocks/>
          </p:cNvSpPr>
          <p:nvPr userDrawn="1"/>
        </p:nvSpPr>
        <p:spPr bwMode="auto">
          <a:xfrm>
            <a:off x="5556251" y="2079527"/>
            <a:ext cx="739775" cy="642938"/>
          </a:xfrm>
          <a:custGeom>
            <a:avLst/>
            <a:gdLst>
              <a:gd name="T0" fmla="*/ 2147483647 w 466"/>
              <a:gd name="T1" fmla="*/ 2147483647 h 540"/>
              <a:gd name="T2" fmla="*/ 2147483647 w 466"/>
              <a:gd name="T3" fmla="*/ 2147483647 h 540"/>
              <a:gd name="T4" fmla="*/ 2147483647 w 466"/>
              <a:gd name="T5" fmla="*/ 2147483647 h 540"/>
              <a:gd name="T6" fmla="*/ 2147483647 w 466"/>
              <a:gd name="T7" fmla="*/ 2147483647 h 540"/>
              <a:gd name="T8" fmla="*/ 2147483647 w 466"/>
              <a:gd name="T9" fmla="*/ 2147483647 h 540"/>
              <a:gd name="T10" fmla="*/ 2147483647 w 466"/>
              <a:gd name="T11" fmla="*/ 2147483647 h 540"/>
              <a:gd name="T12" fmla="*/ 2147483647 w 466"/>
              <a:gd name="T13" fmla="*/ 2147483647 h 540"/>
              <a:gd name="T14" fmla="*/ 2147483647 w 466"/>
              <a:gd name="T15" fmla="*/ 2147483647 h 540"/>
              <a:gd name="T16" fmla="*/ 2147483647 w 466"/>
              <a:gd name="T17" fmla="*/ 2147483647 h 540"/>
              <a:gd name="T18" fmla="*/ 2147483647 w 466"/>
              <a:gd name="T19" fmla="*/ 2147483647 h 540"/>
              <a:gd name="T20" fmla="*/ 2147483647 w 466"/>
              <a:gd name="T21" fmla="*/ 2147483647 h 540"/>
              <a:gd name="T22" fmla="*/ 2147483647 w 466"/>
              <a:gd name="T23" fmla="*/ 2147483647 h 540"/>
              <a:gd name="T24" fmla="*/ 2147483647 w 466"/>
              <a:gd name="T25" fmla="*/ 2147483647 h 540"/>
              <a:gd name="T26" fmla="*/ 2147483647 w 466"/>
              <a:gd name="T27" fmla="*/ 2147483647 h 540"/>
              <a:gd name="T28" fmla="*/ 2147483647 w 466"/>
              <a:gd name="T29" fmla="*/ 2147483647 h 540"/>
              <a:gd name="T30" fmla="*/ 2147483647 w 466"/>
              <a:gd name="T31" fmla="*/ 2147483647 h 540"/>
              <a:gd name="T32" fmla="*/ 2147483647 w 466"/>
              <a:gd name="T33" fmla="*/ 2147483647 h 540"/>
              <a:gd name="T34" fmla="*/ 2147483647 w 466"/>
              <a:gd name="T35" fmla="*/ 2147483647 h 540"/>
              <a:gd name="T36" fmla="*/ 2147483647 w 466"/>
              <a:gd name="T37" fmla="*/ 2147483647 h 540"/>
              <a:gd name="T38" fmla="*/ 2147483647 w 466"/>
              <a:gd name="T39" fmla="*/ 2147483647 h 540"/>
              <a:gd name="T40" fmla="*/ 2147483647 w 466"/>
              <a:gd name="T41" fmla="*/ 2147483647 h 540"/>
              <a:gd name="T42" fmla="*/ 2147483647 w 466"/>
              <a:gd name="T43" fmla="*/ 2147483647 h 540"/>
              <a:gd name="T44" fmla="*/ 2147483647 w 466"/>
              <a:gd name="T45" fmla="*/ 2147483647 h 540"/>
              <a:gd name="T46" fmla="*/ 2147483647 w 466"/>
              <a:gd name="T47" fmla="*/ 2147483647 h 540"/>
              <a:gd name="T48" fmla="*/ 2147483647 w 466"/>
              <a:gd name="T49" fmla="*/ 2147483647 h 540"/>
              <a:gd name="T50" fmla="*/ 2147483647 w 466"/>
              <a:gd name="T51" fmla="*/ 2147483647 h 540"/>
              <a:gd name="T52" fmla="*/ 2147483647 w 466"/>
              <a:gd name="T53" fmla="*/ 2147483647 h 540"/>
              <a:gd name="T54" fmla="*/ 2147483647 w 466"/>
              <a:gd name="T55" fmla="*/ 2147483647 h 540"/>
              <a:gd name="T56" fmla="*/ 2147483647 w 466"/>
              <a:gd name="T57" fmla="*/ 2147483647 h 540"/>
              <a:gd name="T58" fmla="*/ 2147483647 w 466"/>
              <a:gd name="T59" fmla="*/ 2147483647 h 540"/>
              <a:gd name="T60" fmla="*/ 2147483647 w 466"/>
              <a:gd name="T61" fmla="*/ 2147483647 h 540"/>
              <a:gd name="T62" fmla="*/ 2147483647 w 466"/>
              <a:gd name="T63" fmla="*/ 2147483647 h 540"/>
              <a:gd name="T64" fmla="*/ 2147483647 w 466"/>
              <a:gd name="T65" fmla="*/ 2147483647 h 540"/>
              <a:gd name="T66" fmla="*/ 2147483647 w 466"/>
              <a:gd name="T67" fmla="*/ 2147483647 h 540"/>
              <a:gd name="T68" fmla="*/ 2147483647 w 466"/>
              <a:gd name="T69" fmla="*/ 2147483647 h 540"/>
              <a:gd name="T70" fmla="*/ 2147483647 w 466"/>
              <a:gd name="T71" fmla="*/ 2147483647 h 540"/>
              <a:gd name="T72" fmla="*/ 2147483647 w 466"/>
              <a:gd name="T73" fmla="*/ 2147483647 h 540"/>
              <a:gd name="T74" fmla="*/ 2147483647 w 466"/>
              <a:gd name="T75" fmla="*/ 2147483647 h 540"/>
              <a:gd name="T76" fmla="*/ 2147483647 w 466"/>
              <a:gd name="T77" fmla="*/ 2147483647 h 540"/>
              <a:gd name="T78" fmla="*/ 2147483647 w 466"/>
              <a:gd name="T79" fmla="*/ 2147483647 h 540"/>
              <a:gd name="T80" fmla="*/ 2147483647 w 466"/>
              <a:gd name="T81" fmla="*/ 2147483647 h 540"/>
              <a:gd name="T82" fmla="*/ 2147483647 w 466"/>
              <a:gd name="T83" fmla="*/ 2147483647 h 540"/>
              <a:gd name="T84" fmla="*/ 2147483647 w 466"/>
              <a:gd name="T85" fmla="*/ 2147483647 h 540"/>
              <a:gd name="T86" fmla="*/ 2147483647 w 466"/>
              <a:gd name="T87" fmla="*/ 0 h 540"/>
              <a:gd name="T88" fmla="*/ 2147483647 w 466"/>
              <a:gd name="T89" fmla="*/ 2147483647 h 540"/>
              <a:gd name="T90" fmla="*/ 2147483647 w 466"/>
              <a:gd name="T91" fmla="*/ 2147483647 h 540"/>
              <a:gd name="T92" fmla="*/ 2147483647 w 466"/>
              <a:gd name="T93" fmla="*/ 2147483647 h 540"/>
              <a:gd name="T94" fmla="*/ 2147483647 w 466"/>
              <a:gd name="T95" fmla="*/ 2147483647 h 540"/>
              <a:gd name="T96" fmla="*/ 2147483647 w 466"/>
              <a:gd name="T97" fmla="*/ 2147483647 h 540"/>
              <a:gd name="T98" fmla="*/ 2147483647 w 466"/>
              <a:gd name="T99" fmla="*/ 2147483647 h 540"/>
              <a:gd name="T100" fmla="*/ 2147483647 w 466"/>
              <a:gd name="T101" fmla="*/ 2147483647 h 540"/>
              <a:gd name="T102" fmla="*/ 2147483647 w 466"/>
              <a:gd name="T103" fmla="*/ 2147483647 h 540"/>
              <a:gd name="T104" fmla="*/ 2147483647 w 466"/>
              <a:gd name="T105" fmla="*/ 2147483647 h 540"/>
              <a:gd name="T106" fmla="*/ 2147483647 w 466"/>
              <a:gd name="T107" fmla="*/ 2147483647 h 540"/>
              <a:gd name="T108" fmla="*/ 2147483647 w 466"/>
              <a:gd name="T109" fmla="*/ 2147483647 h 540"/>
              <a:gd name="T110" fmla="*/ 2147483647 w 466"/>
              <a:gd name="T111" fmla="*/ 2147483647 h 540"/>
              <a:gd name="T112" fmla="*/ 2147483647 w 466"/>
              <a:gd name="T113" fmla="*/ 2147483647 h 540"/>
              <a:gd name="T114" fmla="*/ 2147483647 w 466"/>
              <a:gd name="T115" fmla="*/ 2147483647 h 540"/>
              <a:gd name="T116" fmla="*/ 2147483647 w 466"/>
              <a:gd name="T117" fmla="*/ 2147483647 h 540"/>
              <a:gd name="T118" fmla="*/ 2147483647 w 466"/>
              <a:gd name="T119" fmla="*/ 2147483647 h 5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6"/>
              <a:gd name="T181" fmla="*/ 0 h 540"/>
              <a:gd name="T182" fmla="*/ 466 w 466"/>
              <a:gd name="T183" fmla="*/ 540 h 5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6" h="540">
                <a:moveTo>
                  <a:pt x="466" y="142"/>
                </a:moveTo>
                <a:lnTo>
                  <a:pt x="464" y="150"/>
                </a:lnTo>
                <a:lnTo>
                  <a:pt x="462" y="158"/>
                </a:lnTo>
                <a:lnTo>
                  <a:pt x="466" y="164"/>
                </a:lnTo>
                <a:lnTo>
                  <a:pt x="458" y="164"/>
                </a:lnTo>
                <a:lnTo>
                  <a:pt x="452" y="166"/>
                </a:lnTo>
                <a:lnTo>
                  <a:pt x="444" y="172"/>
                </a:lnTo>
                <a:lnTo>
                  <a:pt x="438" y="178"/>
                </a:lnTo>
                <a:lnTo>
                  <a:pt x="436" y="182"/>
                </a:lnTo>
                <a:lnTo>
                  <a:pt x="438" y="186"/>
                </a:lnTo>
                <a:lnTo>
                  <a:pt x="440" y="188"/>
                </a:lnTo>
                <a:lnTo>
                  <a:pt x="432" y="206"/>
                </a:lnTo>
                <a:lnTo>
                  <a:pt x="432" y="208"/>
                </a:lnTo>
                <a:lnTo>
                  <a:pt x="434" y="210"/>
                </a:lnTo>
                <a:lnTo>
                  <a:pt x="436" y="210"/>
                </a:lnTo>
                <a:lnTo>
                  <a:pt x="438" y="212"/>
                </a:lnTo>
                <a:lnTo>
                  <a:pt x="436" y="218"/>
                </a:lnTo>
                <a:lnTo>
                  <a:pt x="432" y="222"/>
                </a:lnTo>
                <a:lnTo>
                  <a:pt x="426" y="232"/>
                </a:lnTo>
                <a:lnTo>
                  <a:pt x="424" y="232"/>
                </a:lnTo>
                <a:lnTo>
                  <a:pt x="422" y="230"/>
                </a:lnTo>
                <a:lnTo>
                  <a:pt x="418" y="234"/>
                </a:lnTo>
                <a:lnTo>
                  <a:pt x="416" y="234"/>
                </a:lnTo>
                <a:lnTo>
                  <a:pt x="418" y="240"/>
                </a:lnTo>
                <a:lnTo>
                  <a:pt x="418" y="244"/>
                </a:lnTo>
                <a:lnTo>
                  <a:pt x="418" y="256"/>
                </a:lnTo>
                <a:lnTo>
                  <a:pt x="414" y="264"/>
                </a:lnTo>
                <a:lnTo>
                  <a:pt x="412" y="270"/>
                </a:lnTo>
                <a:lnTo>
                  <a:pt x="408" y="264"/>
                </a:lnTo>
                <a:lnTo>
                  <a:pt x="404" y="254"/>
                </a:lnTo>
                <a:lnTo>
                  <a:pt x="400" y="244"/>
                </a:lnTo>
                <a:lnTo>
                  <a:pt x="396" y="236"/>
                </a:lnTo>
                <a:lnTo>
                  <a:pt x="394" y="238"/>
                </a:lnTo>
                <a:lnTo>
                  <a:pt x="394" y="244"/>
                </a:lnTo>
                <a:lnTo>
                  <a:pt x="392" y="248"/>
                </a:lnTo>
                <a:lnTo>
                  <a:pt x="388" y="250"/>
                </a:lnTo>
                <a:lnTo>
                  <a:pt x="386" y="248"/>
                </a:lnTo>
                <a:lnTo>
                  <a:pt x="382" y="244"/>
                </a:lnTo>
                <a:lnTo>
                  <a:pt x="378" y="236"/>
                </a:lnTo>
                <a:lnTo>
                  <a:pt x="396" y="216"/>
                </a:lnTo>
                <a:lnTo>
                  <a:pt x="396" y="210"/>
                </a:lnTo>
                <a:lnTo>
                  <a:pt x="370" y="210"/>
                </a:lnTo>
                <a:lnTo>
                  <a:pt x="362" y="210"/>
                </a:lnTo>
                <a:lnTo>
                  <a:pt x="358" y="210"/>
                </a:lnTo>
                <a:lnTo>
                  <a:pt x="354" y="208"/>
                </a:lnTo>
                <a:lnTo>
                  <a:pt x="352" y="206"/>
                </a:lnTo>
                <a:lnTo>
                  <a:pt x="352" y="204"/>
                </a:lnTo>
                <a:lnTo>
                  <a:pt x="352" y="200"/>
                </a:lnTo>
                <a:lnTo>
                  <a:pt x="352" y="196"/>
                </a:lnTo>
                <a:lnTo>
                  <a:pt x="348" y="194"/>
                </a:lnTo>
                <a:lnTo>
                  <a:pt x="342" y="190"/>
                </a:lnTo>
                <a:lnTo>
                  <a:pt x="328" y="184"/>
                </a:lnTo>
                <a:lnTo>
                  <a:pt x="324" y="186"/>
                </a:lnTo>
                <a:lnTo>
                  <a:pt x="322" y="188"/>
                </a:lnTo>
                <a:lnTo>
                  <a:pt x="322" y="190"/>
                </a:lnTo>
                <a:lnTo>
                  <a:pt x="324" y="194"/>
                </a:lnTo>
                <a:lnTo>
                  <a:pt x="328" y="198"/>
                </a:lnTo>
                <a:lnTo>
                  <a:pt x="332" y="202"/>
                </a:lnTo>
                <a:lnTo>
                  <a:pt x="334" y="206"/>
                </a:lnTo>
                <a:lnTo>
                  <a:pt x="332" y="210"/>
                </a:lnTo>
                <a:lnTo>
                  <a:pt x="330" y="212"/>
                </a:lnTo>
                <a:lnTo>
                  <a:pt x="328" y="214"/>
                </a:lnTo>
                <a:lnTo>
                  <a:pt x="328" y="216"/>
                </a:lnTo>
                <a:lnTo>
                  <a:pt x="330" y="220"/>
                </a:lnTo>
                <a:lnTo>
                  <a:pt x="332" y="222"/>
                </a:lnTo>
                <a:lnTo>
                  <a:pt x="338" y="226"/>
                </a:lnTo>
                <a:lnTo>
                  <a:pt x="336" y="236"/>
                </a:lnTo>
                <a:lnTo>
                  <a:pt x="336" y="238"/>
                </a:lnTo>
                <a:lnTo>
                  <a:pt x="340" y="242"/>
                </a:lnTo>
                <a:lnTo>
                  <a:pt x="342" y="246"/>
                </a:lnTo>
                <a:lnTo>
                  <a:pt x="344" y="250"/>
                </a:lnTo>
                <a:lnTo>
                  <a:pt x="344" y="258"/>
                </a:lnTo>
                <a:lnTo>
                  <a:pt x="346" y="264"/>
                </a:lnTo>
                <a:lnTo>
                  <a:pt x="350" y="276"/>
                </a:lnTo>
                <a:lnTo>
                  <a:pt x="340" y="276"/>
                </a:lnTo>
                <a:lnTo>
                  <a:pt x="332" y="276"/>
                </a:lnTo>
                <a:lnTo>
                  <a:pt x="334" y="276"/>
                </a:lnTo>
                <a:lnTo>
                  <a:pt x="324" y="280"/>
                </a:lnTo>
                <a:lnTo>
                  <a:pt x="320" y="286"/>
                </a:lnTo>
                <a:lnTo>
                  <a:pt x="316" y="304"/>
                </a:lnTo>
                <a:lnTo>
                  <a:pt x="312" y="310"/>
                </a:lnTo>
                <a:lnTo>
                  <a:pt x="306" y="312"/>
                </a:lnTo>
                <a:lnTo>
                  <a:pt x="300" y="314"/>
                </a:lnTo>
                <a:lnTo>
                  <a:pt x="292" y="318"/>
                </a:lnTo>
                <a:lnTo>
                  <a:pt x="288" y="322"/>
                </a:lnTo>
                <a:lnTo>
                  <a:pt x="284" y="330"/>
                </a:lnTo>
                <a:lnTo>
                  <a:pt x="278" y="342"/>
                </a:lnTo>
                <a:lnTo>
                  <a:pt x="264" y="360"/>
                </a:lnTo>
                <a:lnTo>
                  <a:pt x="248" y="378"/>
                </a:lnTo>
                <a:lnTo>
                  <a:pt x="242" y="384"/>
                </a:lnTo>
                <a:lnTo>
                  <a:pt x="238" y="386"/>
                </a:lnTo>
                <a:lnTo>
                  <a:pt x="226" y="392"/>
                </a:lnTo>
                <a:lnTo>
                  <a:pt x="220" y="394"/>
                </a:lnTo>
                <a:lnTo>
                  <a:pt x="216" y="398"/>
                </a:lnTo>
                <a:lnTo>
                  <a:pt x="214" y="404"/>
                </a:lnTo>
                <a:lnTo>
                  <a:pt x="212" y="410"/>
                </a:lnTo>
                <a:lnTo>
                  <a:pt x="214" y="418"/>
                </a:lnTo>
                <a:lnTo>
                  <a:pt x="216" y="428"/>
                </a:lnTo>
                <a:lnTo>
                  <a:pt x="220" y="436"/>
                </a:lnTo>
                <a:lnTo>
                  <a:pt x="222" y="448"/>
                </a:lnTo>
                <a:lnTo>
                  <a:pt x="220" y="458"/>
                </a:lnTo>
                <a:lnTo>
                  <a:pt x="218" y="464"/>
                </a:lnTo>
                <a:lnTo>
                  <a:pt x="216" y="468"/>
                </a:lnTo>
                <a:lnTo>
                  <a:pt x="216" y="476"/>
                </a:lnTo>
                <a:lnTo>
                  <a:pt x="216" y="480"/>
                </a:lnTo>
                <a:lnTo>
                  <a:pt x="218" y="484"/>
                </a:lnTo>
                <a:lnTo>
                  <a:pt x="220" y="486"/>
                </a:lnTo>
                <a:lnTo>
                  <a:pt x="220" y="490"/>
                </a:lnTo>
                <a:lnTo>
                  <a:pt x="218" y="498"/>
                </a:lnTo>
                <a:lnTo>
                  <a:pt x="212" y="502"/>
                </a:lnTo>
                <a:lnTo>
                  <a:pt x="208" y="508"/>
                </a:lnTo>
                <a:lnTo>
                  <a:pt x="206" y="514"/>
                </a:lnTo>
                <a:lnTo>
                  <a:pt x="208" y="520"/>
                </a:lnTo>
                <a:lnTo>
                  <a:pt x="210" y="522"/>
                </a:lnTo>
                <a:lnTo>
                  <a:pt x="202" y="524"/>
                </a:lnTo>
                <a:lnTo>
                  <a:pt x="198" y="526"/>
                </a:lnTo>
                <a:lnTo>
                  <a:pt x="196" y="528"/>
                </a:lnTo>
                <a:lnTo>
                  <a:pt x="194" y="532"/>
                </a:lnTo>
                <a:lnTo>
                  <a:pt x="190" y="538"/>
                </a:lnTo>
                <a:lnTo>
                  <a:pt x="186" y="540"/>
                </a:lnTo>
                <a:lnTo>
                  <a:pt x="182" y="540"/>
                </a:lnTo>
                <a:lnTo>
                  <a:pt x="176" y="538"/>
                </a:lnTo>
                <a:lnTo>
                  <a:pt x="170" y="534"/>
                </a:lnTo>
                <a:lnTo>
                  <a:pt x="164" y="526"/>
                </a:lnTo>
                <a:lnTo>
                  <a:pt x="160" y="518"/>
                </a:lnTo>
                <a:lnTo>
                  <a:pt x="152" y="500"/>
                </a:lnTo>
                <a:lnTo>
                  <a:pt x="148" y="484"/>
                </a:lnTo>
                <a:lnTo>
                  <a:pt x="144" y="470"/>
                </a:lnTo>
                <a:lnTo>
                  <a:pt x="134" y="452"/>
                </a:lnTo>
                <a:lnTo>
                  <a:pt x="126" y="434"/>
                </a:lnTo>
                <a:lnTo>
                  <a:pt x="118" y="418"/>
                </a:lnTo>
                <a:lnTo>
                  <a:pt x="106" y="388"/>
                </a:lnTo>
                <a:lnTo>
                  <a:pt x="92" y="358"/>
                </a:lnTo>
                <a:lnTo>
                  <a:pt x="88" y="340"/>
                </a:lnTo>
                <a:lnTo>
                  <a:pt x="84" y="324"/>
                </a:lnTo>
                <a:lnTo>
                  <a:pt x="80" y="306"/>
                </a:lnTo>
                <a:lnTo>
                  <a:pt x="80" y="288"/>
                </a:lnTo>
                <a:lnTo>
                  <a:pt x="78" y="280"/>
                </a:lnTo>
                <a:lnTo>
                  <a:pt x="76" y="276"/>
                </a:lnTo>
                <a:lnTo>
                  <a:pt x="72" y="266"/>
                </a:lnTo>
                <a:lnTo>
                  <a:pt x="70" y="278"/>
                </a:lnTo>
                <a:lnTo>
                  <a:pt x="66" y="288"/>
                </a:lnTo>
                <a:lnTo>
                  <a:pt x="62" y="296"/>
                </a:lnTo>
                <a:lnTo>
                  <a:pt x="58" y="298"/>
                </a:lnTo>
                <a:lnTo>
                  <a:pt x="52" y="298"/>
                </a:lnTo>
                <a:lnTo>
                  <a:pt x="46" y="296"/>
                </a:lnTo>
                <a:lnTo>
                  <a:pt x="40" y="294"/>
                </a:lnTo>
                <a:lnTo>
                  <a:pt x="30" y="286"/>
                </a:lnTo>
                <a:lnTo>
                  <a:pt x="20" y="276"/>
                </a:lnTo>
                <a:lnTo>
                  <a:pt x="14" y="266"/>
                </a:lnTo>
                <a:lnTo>
                  <a:pt x="20" y="264"/>
                </a:lnTo>
                <a:lnTo>
                  <a:pt x="26" y="262"/>
                </a:lnTo>
                <a:lnTo>
                  <a:pt x="32" y="258"/>
                </a:lnTo>
                <a:lnTo>
                  <a:pt x="34" y="252"/>
                </a:lnTo>
                <a:lnTo>
                  <a:pt x="26" y="256"/>
                </a:lnTo>
                <a:lnTo>
                  <a:pt x="24" y="258"/>
                </a:lnTo>
                <a:lnTo>
                  <a:pt x="20" y="260"/>
                </a:lnTo>
                <a:lnTo>
                  <a:pt x="14" y="256"/>
                </a:lnTo>
                <a:lnTo>
                  <a:pt x="8" y="250"/>
                </a:lnTo>
                <a:lnTo>
                  <a:pt x="2" y="242"/>
                </a:lnTo>
                <a:lnTo>
                  <a:pt x="0" y="236"/>
                </a:lnTo>
                <a:lnTo>
                  <a:pt x="0" y="230"/>
                </a:lnTo>
                <a:lnTo>
                  <a:pt x="2" y="228"/>
                </a:lnTo>
                <a:lnTo>
                  <a:pt x="4" y="226"/>
                </a:lnTo>
                <a:lnTo>
                  <a:pt x="8" y="226"/>
                </a:lnTo>
                <a:lnTo>
                  <a:pt x="12" y="226"/>
                </a:lnTo>
                <a:lnTo>
                  <a:pt x="16" y="228"/>
                </a:lnTo>
                <a:lnTo>
                  <a:pt x="20" y="230"/>
                </a:lnTo>
                <a:lnTo>
                  <a:pt x="32" y="228"/>
                </a:lnTo>
                <a:lnTo>
                  <a:pt x="38" y="224"/>
                </a:lnTo>
                <a:lnTo>
                  <a:pt x="40" y="220"/>
                </a:lnTo>
                <a:lnTo>
                  <a:pt x="38" y="212"/>
                </a:lnTo>
                <a:lnTo>
                  <a:pt x="34" y="206"/>
                </a:lnTo>
                <a:lnTo>
                  <a:pt x="24" y="198"/>
                </a:lnTo>
                <a:lnTo>
                  <a:pt x="22" y="196"/>
                </a:lnTo>
                <a:lnTo>
                  <a:pt x="20" y="192"/>
                </a:lnTo>
                <a:lnTo>
                  <a:pt x="20" y="184"/>
                </a:lnTo>
                <a:lnTo>
                  <a:pt x="18" y="182"/>
                </a:lnTo>
                <a:lnTo>
                  <a:pt x="14" y="180"/>
                </a:lnTo>
                <a:lnTo>
                  <a:pt x="10" y="176"/>
                </a:lnTo>
                <a:lnTo>
                  <a:pt x="8" y="172"/>
                </a:lnTo>
                <a:lnTo>
                  <a:pt x="10" y="168"/>
                </a:lnTo>
                <a:lnTo>
                  <a:pt x="14" y="162"/>
                </a:lnTo>
                <a:lnTo>
                  <a:pt x="18" y="156"/>
                </a:lnTo>
                <a:lnTo>
                  <a:pt x="22" y="154"/>
                </a:lnTo>
                <a:lnTo>
                  <a:pt x="28" y="156"/>
                </a:lnTo>
                <a:lnTo>
                  <a:pt x="32" y="158"/>
                </a:lnTo>
                <a:lnTo>
                  <a:pt x="36" y="158"/>
                </a:lnTo>
                <a:lnTo>
                  <a:pt x="40" y="154"/>
                </a:lnTo>
                <a:lnTo>
                  <a:pt x="46" y="146"/>
                </a:lnTo>
                <a:lnTo>
                  <a:pt x="56" y="134"/>
                </a:lnTo>
                <a:lnTo>
                  <a:pt x="60" y="128"/>
                </a:lnTo>
                <a:lnTo>
                  <a:pt x="62" y="118"/>
                </a:lnTo>
                <a:lnTo>
                  <a:pt x="66" y="112"/>
                </a:lnTo>
                <a:lnTo>
                  <a:pt x="70" y="106"/>
                </a:lnTo>
                <a:lnTo>
                  <a:pt x="72" y="100"/>
                </a:lnTo>
                <a:lnTo>
                  <a:pt x="76" y="96"/>
                </a:lnTo>
                <a:lnTo>
                  <a:pt x="76" y="80"/>
                </a:lnTo>
                <a:lnTo>
                  <a:pt x="78" y="76"/>
                </a:lnTo>
                <a:lnTo>
                  <a:pt x="82" y="74"/>
                </a:lnTo>
                <a:lnTo>
                  <a:pt x="84" y="72"/>
                </a:lnTo>
                <a:lnTo>
                  <a:pt x="86" y="68"/>
                </a:lnTo>
                <a:lnTo>
                  <a:pt x="76" y="64"/>
                </a:lnTo>
                <a:lnTo>
                  <a:pt x="66" y="54"/>
                </a:lnTo>
                <a:lnTo>
                  <a:pt x="58" y="42"/>
                </a:lnTo>
                <a:lnTo>
                  <a:pt x="56" y="38"/>
                </a:lnTo>
                <a:lnTo>
                  <a:pt x="56" y="32"/>
                </a:lnTo>
                <a:lnTo>
                  <a:pt x="54" y="32"/>
                </a:lnTo>
                <a:lnTo>
                  <a:pt x="52" y="30"/>
                </a:lnTo>
                <a:lnTo>
                  <a:pt x="58" y="24"/>
                </a:lnTo>
                <a:lnTo>
                  <a:pt x="62" y="20"/>
                </a:lnTo>
                <a:lnTo>
                  <a:pt x="66" y="22"/>
                </a:lnTo>
                <a:lnTo>
                  <a:pt x="70" y="24"/>
                </a:lnTo>
                <a:lnTo>
                  <a:pt x="72" y="24"/>
                </a:lnTo>
                <a:lnTo>
                  <a:pt x="76" y="26"/>
                </a:lnTo>
                <a:lnTo>
                  <a:pt x="84" y="24"/>
                </a:lnTo>
                <a:lnTo>
                  <a:pt x="92" y="22"/>
                </a:lnTo>
                <a:lnTo>
                  <a:pt x="104" y="12"/>
                </a:lnTo>
                <a:lnTo>
                  <a:pt x="114" y="4"/>
                </a:lnTo>
                <a:lnTo>
                  <a:pt x="122" y="0"/>
                </a:lnTo>
                <a:lnTo>
                  <a:pt x="128" y="0"/>
                </a:lnTo>
                <a:lnTo>
                  <a:pt x="136" y="0"/>
                </a:lnTo>
                <a:lnTo>
                  <a:pt x="142" y="4"/>
                </a:lnTo>
                <a:lnTo>
                  <a:pt x="146" y="6"/>
                </a:lnTo>
                <a:lnTo>
                  <a:pt x="152" y="8"/>
                </a:lnTo>
                <a:lnTo>
                  <a:pt x="152" y="14"/>
                </a:lnTo>
                <a:lnTo>
                  <a:pt x="150" y="18"/>
                </a:lnTo>
                <a:lnTo>
                  <a:pt x="144" y="26"/>
                </a:lnTo>
                <a:lnTo>
                  <a:pt x="140" y="34"/>
                </a:lnTo>
                <a:lnTo>
                  <a:pt x="138" y="42"/>
                </a:lnTo>
                <a:lnTo>
                  <a:pt x="140" y="46"/>
                </a:lnTo>
                <a:lnTo>
                  <a:pt x="144" y="52"/>
                </a:lnTo>
                <a:lnTo>
                  <a:pt x="152" y="60"/>
                </a:lnTo>
                <a:lnTo>
                  <a:pt x="150" y="64"/>
                </a:lnTo>
                <a:lnTo>
                  <a:pt x="148" y="64"/>
                </a:lnTo>
                <a:lnTo>
                  <a:pt x="140" y="66"/>
                </a:lnTo>
                <a:lnTo>
                  <a:pt x="142" y="74"/>
                </a:lnTo>
                <a:lnTo>
                  <a:pt x="142" y="78"/>
                </a:lnTo>
                <a:lnTo>
                  <a:pt x="146" y="82"/>
                </a:lnTo>
                <a:lnTo>
                  <a:pt x="148" y="86"/>
                </a:lnTo>
                <a:lnTo>
                  <a:pt x="156" y="90"/>
                </a:lnTo>
                <a:lnTo>
                  <a:pt x="166" y="96"/>
                </a:lnTo>
                <a:lnTo>
                  <a:pt x="176" y="104"/>
                </a:lnTo>
                <a:lnTo>
                  <a:pt x="184" y="112"/>
                </a:lnTo>
                <a:lnTo>
                  <a:pt x="180" y="120"/>
                </a:lnTo>
                <a:lnTo>
                  <a:pt x="178" y="132"/>
                </a:lnTo>
                <a:lnTo>
                  <a:pt x="180" y="136"/>
                </a:lnTo>
                <a:lnTo>
                  <a:pt x="182" y="138"/>
                </a:lnTo>
                <a:lnTo>
                  <a:pt x="188" y="142"/>
                </a:lnTo>
                <a:lnTo>
                  <a:pt x="212" y="154"/>
                </a:lnTo>
                <a:lnTo>
                  <a:pt x="224" y="162"/>
                </a:lnTo>
                <a:lnTo>
                  <a:pt x="236" y="166"/>
                </a:lnTo>
                <a:lnTo>
                  <a:pt x="246" y="162"/>
                </a:lnTo>
                <a:lnTo>
                  <a:pt x="250" y="164"/>
                </a:lnTo>
                <a:lnTo>
                  <a:pt x="254" y="164"/>
                </a:lnTo>
                <a:lnTo>
                  <a:pt x="262" y="170"/>
                </a:lnTo>
                <a:lnTo>
                  <a:pt x="266" y="176"/>
                </a:lnTo>
                <a:lnTo>
                  <a:pt x="282" y="180"/>
                </a:lnTo>
                <a:lnTo>
                  <a:pt x="298" y="184"/>
                </a:lnTo>
                <a:lnTo>
                  <a:pt x="308" y="184"/>
                </a:lnTo>
                <a:lnTo>
                  <a:pt x="316" y="184"/>
                </a:lnTo>
                <a:lnTo>
                  <a:pt x="318" y="182"/>
                </a:lnTo>
                <a:lnTo>
                  <a:pt x="320" y="178"/>
                </a:lnTo>
                <a:lnTo>
                  <a:pt x="318" y="174"/>
                </a:lnTo>
                <a:lnTo>
                  <a:pt x="316" y="170"/>
                </a:lnTo>
                <a:lnTo>
                  <a:pt x="314" y="166"/>
                </a:lnTo>
                <a:lnTo>
                  <a:pt x="314" y="160"/>
                </a:lnTo>
                <a:lnTo>
                  <a:pt x="314" y="156"/>
                </a:lnTo>
                <a:lnTo>
                  <a:pt x="318" y="154"/>
                </a:lnTo>
                <a:lnTo>
                  <a:pt x="326" y="152"/>
                </a:lnTo>
                <a:lnTo>
                  <a:pt x="328" y="160"/>
                </a:lnTo>
                <a:lnTo>
                  <a:pt x="330" y="170"/>
                </a:lnTo>
                <a:lnTo>
                  <a:pt x="336" y="176"/>
                </a:lnTo>
                <a:lnTo>
                  <a:pt x="340" y="178"/>
                </a:lnTo>
                <a:lnTo>
                  <a:pt x="344" y="178"/>
                </a:lnTo>
                <a:lnTo>
                  <a:pt x="366" y="178"/>
                </a:lnTo>
                <a:lnTo>
                  <a:pt x="372" y="178"/>
                </a:lnTo>
                <a:lnTo>
                  <a:pt x="378" y="176"/>
                </a:lnTo>
                <a:lnTo>
                  <a:pt x="380" y="174"/>
                </a:lnTo>
                <a:lnTo>
                  <a:pt x="384" y="170"/>
                </a:lnTo>
                <a:lnTo>
                  <a:pt x="386" y="162"/>
                </a:lnTo>
                <a:lnTo>
                  <a:pt x="390" y="152"/>
                </a:lnTo>
                <a:lnTo>
                  <a:pt x="394" y="144"/>
                </a:lnTo>
                <a:lnTo>
                  <a:pt x="402" y="136"/>
                </a:lnTo>
                <a:lnTo>
                  <a:pt x="410" y="132"/>
                </a:lnTo>
                <a:lnTo>
                  <a:pt x="420" y="128"/>
                </a:lnTo>
                <a:lnTo>
                  <a:pt x="422" y="130"/>
                </a:lnTo>
                <a:lnTo>
                  <a:pt x="424" y="130"/>
                </a:lnTo>
                <a:lnTo>
                  <a:pt x="428" y="132"/>
                </a:lnTo>
                <a:lnTo>
                  <a:pt x="430" y="130"/>
                </a:lnTo>
                <a:lnTo>
                  <a:pt x="434" y="128"/>
                </a:lnTo>
                <a:lnTo>
                  <a:pt x="436" y="126"/>
                </a:lnTo>
                <a:lnTo>
                  <a:pt x="442" y="126"/>
                </a:lnTo>
                <a:lnTo>
                  <a:pt x="450" y="134"/>
                </a:lnTo>
                <a:lnTo>
                  <a:pt x="450" y="138"/>
                </a:lnTo>
                <a:lnTo>
                  <a:pt x="450" y="140"/>
                </a:lnTo>
                <a:lnTo>
                  <a:pt x="454" y="144"/>
                </a:lnTo>
                <a:lnTo>
                  <a:pt x="460" y="146"/>
                </a:lnTo>
                <a:lnTo>
                  <a:pt x="466" y="146"/>
                </a:lnTo>
                <a:lnTo>
                  <a:pt x="466" y="14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65" name="Freeform 65"/>
          <p:cNvSpPr>
            <a:spLocks/>
          </p:cNvSpPr>
          <p:nvPr userDrawn="1"/>
        </p:nvSpPr>
        <p:spPr bwMode="auto">
          <a:xfrm>
            <a:off x="5838826" y="2208115"/>
            <a:ext cx="225425" cy="90488"/>
          </a:xfrm>
          <a:custGeom>
            <a:avLst/>
            <a:gdLst>
              <a:gd name="T0" fmla="*/ 2147483647 w 142"/>
              <a:gd name="T1" fmla="*/ 2147483647 h 76"/>
              <a:gd name="T2" fmla="*/ 2147483647 w 142"/>
              <a:gd name="T3" fmla="*/ 2147483647 h 76"/>
              <a:gd name="T4" fmla="*/ 2147483647 w 142"/>
              <a:gd name="T5" fmla="*/ 2147483647 h 76"/>
              <a:gd name="T6" fmla="*/ 2147483647 w 142"/>
              <a:gd name="T7" fmla="*/ 2147483647 h 76"/>
              <a:gd name="T8" fmla="*/ 2147483647 w 142"/>
              <a:gd name="T9" fmla="*/ 2147483647 h 76"/>
              <a:gd name="T10" fmla="*/ 2147483647 w 142"/>
              <a:gd name="T11" fmla="*/ 2147483647 h 76"/>
              <a:gd name="T12" fmla="*/ 2147483647 w 142"/>
              <a:gd name="T13" fmla="*/ 2147483647 h 76"/>
              <a:gd name="T14" fmla="*/ 2147483647 w 142"/>
              <a:gd name="T15" fmla="*/ 2147483647 h 76"/>
              <a:gd name="T16" fmla="*/ 2147483647 w 142"/>
              <a:gd name="T17" fmla="*/ 2147483647 h 76"/>
              <a:gd name="T18" fmla="*/ 2147483647 w 142"/>
              <a:gd name="T19" fmla="*/ 2147483647 h 76"/>
              <a:gd name="T20" fmla="*/ 2147483647 w 142"/>
              <a:gd name="T21" fmla="*/ 2147483647 h 76"/>
              <a:gd name="T22" fmla="*/ 2147483647 w 142"/>
              <a:gd name="T23" fmla="*/ 2147483647 h 76"/>
              <a:gd name="T24" fmla="*/ 2147483647 w 142"/>
              <a:gd name="T25" fmla="*/ 2147483647 h 76"/>
              <a:gd name="T26" fmla="*/ 2147483647 w 142"/>
              <a:gd name="T27" fmla="*/ 2147483647 h 76"/>
              <a:gd name="T28" fmla="*/ 2147483647 w 142"/>
              <a:gd name="T29" fmla="*/ 2147483647 h 76"/>
              <a:gd name="T30" fmla="*/ 2147483647 w 142"/>
              <a:gd name="T31" fmla="*/ 0 h 76"/>
              <a:gd name="T32" fmla="*/ 2147483647 w 142"/>
              <a:gd name="T33" fmla="*/ 0 h 76"/>
              <a:gd name="T34" fmla="*/ 2147483647 w 142"/>
              <a:gd name="T35" fmla="*/ 2147483647 h 76"/>
              <a:gd name="T36" fmla="*/ 2147483647 w 142"/>
              <a:gd name="T37" fmla="*/ 2147483647 h 76"/>
              <a:gd name="T38" fmla="*/ 2147483647 w 142"/>
              <a:gd name="T39" fmla="*/ 2147483647 h 76"/>
              <a:gd name="T40" fmla="*/ 2147483647 w 142"/>
              <a:gd name="T41" fmla="*/ 2147483647 h 76"/>
              <a:gd name="T42" fmla="*/ 2147483647 w 142"/>
              <a:gd name="T43" fmla="*/ 2147483647 h 76"/>
              <a:gd name="T44" fmla="*/ 0 w 142"/>
              <a:gd name="T45" fmla="*/ 2147483647 h 76"/>
              <a:gd name="T46" fmla="*/ 2147483647 w 142"/>
              <a:gd name="T47" fmla="*/ 2147483647 h 76"/>
              <a:gd name="T48" fmla="*/ 2147483647 w 142"/>
              <a:gd name="T49" fmla="*/ 2147483647 h 76"/>
              <a:gd name="T50" fmla="*/ 2147483647 w 142"/>
              <a:gd name="T51" fmla="*/ 2147483647 h 76"/>
              <a:gd name="T52" fmla="*/ 2147483647 w 142"/>
              <a:gd name="T53" fmla="*/ 2147483647 h 76"/>
              <a:gd name="T54" fmla="*/ 2147483647 w 142"/>
              <a:gd name="T55" fmla="*/ 2147483647 h 76"/>
              <a:gd name="T56" fmla="*/ 2147483647 w 142"/>
              <a:gd name="T57" fmla="*/ 2147483647 h 76"/>
              <a:gd name="T58" fmla="*/ 2147483647 w 142"/>
              <a:gd name="T59" fmla="*/ 2147483647 h 76"/>
              <a:gd name="T60" fmla="*/ 2147483647 w 142"/>
              <a:gd name="T61" fmla="*/ 2147483647 h 76"/>
              <a:gd name="T62" fmla="*/ 2147483647 w 142"/>
              <a:gd name="T63" fmla="*/ 2147483647 h 76"/>
              <a:gd name="T64" fmla="*/ 2147483647 w 142"/>
              <a:gd name="T65" fmla="*/ 2147483647 h 76"/>
              <a:gd name="T66" fmla="*/ 2147483647 w 142"/>
              <a:gd name="T67" fmla="*/ 2147483647 h 76"/>
              <a:gd name="T68" fmla="*/ 2147483647 w 142"/>
              <a:gd name="T69" fmla="*/ 2147483647 h 76"/>
              <a:gd name="T70" fmla="*/ 2147483647 w 142"/>
              <a:gd name="T71" fmla="*/ 2147483647 h 76"/>
              <a:gd name="T72" fmla="*/ 2147483647 w 142"/>
              <a:gd name="T73" fmla="*/ 2147483647 h 76"/>
              <a:gd name="T74" fmla="*/ 2147483647 w 142"/>
              <a:gd name="T75" fmla="*/ 2147483647 h 76"/>
              <a:gd name="T76" fmla="*/ 2147483647 w 142"/>
              <a:gd name="T77" fmla="*/ 2147483647 h 76"/>
              <a:gd name="T78" fmla="*/ 2147483647 w 142"/>
              <a:gd name="T79" fmla="*/ 2147483647 h 76"/>
              <a:gd name="T80" fmla="*/ 2147483647 w 142"/>
              <a:gd name="T81" fmla="*/ 2147483647 h 76"/>
              <a:gd name="T82" fmla="*/ 2147483647 w 142"/>
              <a:gd name="T83" fmla="*/ 2147483647 h 76"/>
              <a:gd name="T84" fmla="*/ 2147483647 w 142"/>
              <a:gd name="T85" fmla="*/ 2147483647 h 76"/>
              <a:gd name="T86" fmla="*/ 2147483647 w 142"/>
              <a:gd name="T87" fmla="*/ 2147483647 h 76"/>
              <a:gd name="T88" fmla="*/ 2147483647 w 142"/>
              <a:gd name="T89" fmla="*/ 2147483647 h 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2"/>
              <a:gd name="T136" fmla="*/ 0 h 76"/>
              <a:gd name="T137" fmla="*/ 142 w 142"/>
              <a:gd name="T138" fmla="*/ 76 h 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2" h="76">
                <a:moveTo>
                  <a:pt x="136" y="50"/>
                </a:moveTo>
                <a:lnTo>
                  <a:pt x="118" y="50"/>
                </a:lnTo>
                <a:lnTo>
                  <a:pt x="110" y="48"/>
                </a:lnTo>
                <a:lnTo>
                  <a:pt x="104" y="42"/>
                </a:lnTo>
                <a:lnTo>
                  <a:pt x="102" y="42"/>
                </a:lnTo>
                <a:lnTo>
                  <a:pt x="100" y="44"/>
                </a:lnTo>
                <a:lnTo>
                  <a:pt x="96" y="42"/>
                </a:lnTo>
                <a:lnTo>
                  <a:pt x="90" y="40"/>
                </a:lnTo>
                <a:lnTo>
                  <a:pt x="86" y="38"/>
                </a:lnTo>
                <a:lnTo>
                  <a:pt x="82" y="34"/>
                </a:lnTo>
                <a:lnTo>
                  <a:pt x="78" y="32"/>
                </a:lnTo>
                <a:lnTo>
                  <a:pt x="66" y="28"/>
                </a:lnTo>
                <a:lnTo>
                  <a:pt x="56" y="24"/>
                </a:lnTo>
                <a:lnTo>
                  <a:pt x="46" y="18"/>
                </a:lnTo>
                <a:lnTo>
                  <a:pt x="36" y="8"/>
                </a:lnTo>
                <a:lnTo>
                  <a:pt x="24" y="0"/>
                </a:lnTo>
                <a:lnTo>
                  <a:pt x="20" y="0"/>
                </a:lnTo>
                <a:lnTo>
                  <a:pt x="18" y="2"/>
                </a:lnTo>
                <a:lnTo>
                  <a:pt x="16" y="4"/>
                </a:lnTo>
                <a:lnTo>
                  <a:pt x="12" y="4"/>
                </a:lnTo>
                <a:lnTo>
                  <a:pt x="6" y="4"/>
                </a:lnTo>
                <a:lnTo>
                  <a:pt x="2" y="12"/>
                </a:lnTo>
                <a:lnTo>
                  <a:pt x="0" y="24"/>
                </a:lnTo>
                <a:lnTo>
                  <a:pt x="2" y="28"/>
                </a:lnTo>
                <a:lnTo>
                  <a:pt x="4" y="30"/>
                </a:lnTo>
                <a:lnTo>
                  <a:pt x="10" y="34"/>
                </a:lnTo>
                <a:lnTo>
                  <a:pt x="34" y="46"/>
                </a:lnTo>
                <a:lnTo>
                  <a:pt x="46" y="54"/>
                </a:lnTo>
                <a:lnTo>
                  <a:pt x="58" y="58"/>
                </a:lnTo>
                <a:lnTo>
                  <a:pt x="68" y="54"/>
                </a:lnTo>
                <a:lnTo>
                  <a:pt x="72" y="56"/>
                </a:lnTo>
                <a:lnTo>
                  <a:pt x="76" y="56"/>
                </a:lnTo>
                <a:lnTo>
                  <a:pt x="84" y="62"/>
                </a:lnTo>
                <a:lnTo>
                  <a:pt x="88" y="68"/>
                </a:lnTo>
                <a:lnTo>
                  <a:pt x="104" y="72"/>
                </a:lnTo>
                <a:lnTo>
                  <a:pt x="120" y="76"/>
                </a:lnTo>
                <a:lnTo>
                  <a:pt x="130" y="76"/>
                </a:lnTo>
                <a:lnTo>
                  <a:pt x="138" y="76"/>
                </a:lnTo>
                <a:lnTo>
                  <a:pt x="140" y="74"/>
                </a:lnTo>
                <a:lnTo>
                  <a:pt x="142" y="70"/>
                </a:lnTo>
                <a:lnTo>
                  <a:pt x="140" y="66"/>
                </a:lnTo>
                <a:lnTo>
                  <a:pt x="138" y="62"/>
                </a:lnTo>
                <a:lnTo>
                  <a:pt x="136" y="58"/>
                </a:lnTo>
                <a:lnTo>
                  <a:pt x="136" y="52"/>
                </a:lnTo>
                <a:lnTo>
                  <a:pt x="136" y="5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66" name="Freeform 66"/>
          <p:cNvSpPr>
            <a:spLocks/>
          </p:cNvSpPr>
          <p:nvPr userDrawn="1"/>
        </p:nvSpPr>
        <p:spPr bwMode="auto">
          <a:xfrm>
            <a:off x="5295901" y="2012853"/>
            <a:ext cx="339725" cy="216694"/>
          </a:xfrm>
          <a:custGeom>
            <a:avLst/>
            <a:gdLst>
              <a:gd name="T0" fmla="*/ 2147483647 w 214"/>
              <a:gd name="T1" fmla="*/ 2147483647 h 182"/>
              <a:gd name="T2" fmla="*/ 2147483647 w 214"/>
              <a:gd name="T3" fmla="*/ 2147483647 h 182"/>
              <a:gd name="T4" fmla="*/ 2147483647 w 214"/>
              <a:gd name="T5" fmla="*/ 2147483647 h 182"/>
              <a:gd name="T6" fmla="*/ 2147483647 w 214"/>
              <a:gd name="T7" fmla="*/ 2147483647 h 182"/>
              <a:gd name="T8" fmla="*/ 2147483647 w 214"/>
              <a:gd name="T9" fmla="*/ 2147483647 h 182"/>
              <a:gd name="T10" fmla="*/ 2147483647 w 214"/>
              <a:gd name="T11" fmla="*/ 2147483647 h 182"/>
              <a:gd name="T12" fmla="*/ 2147483647 w 214"/>
              <a:gd name="T13" fmla="*/ 2147483647 h 182"/>
              <a:gd name="T14" fmla="*/ 2147483647 w 214"/>
              <a:gd name="T15" fmla="*/ 2147483647 h 182"/>
              <a:gd name="T16" fmla="*/ 2147483647 w 214"/>
              <a:gd name="T17" fmla="*/ 2147483647 h 182"/>
              <a:gd name="T18" fmla="*/ 2147483647 w 214"/>
              <a:gd name="T19" fmla="*/ 2147483647 h 182"/>
              <a:gd name="T20" fmla="*/ 2147483647 w 214"/>
              <a:gd name="T21" fmla="*/ 2147483647 h 182"/>
              <a:gd name="T22" fmla="*/ 2147483647 w 214"/>
              <a:gd name="T23" fmla="*/ 2147483647 h 182"/>
              <a:gd name="T24" fmla="*/ 2147483647 w 214"/>
              <a:gd name="T25" fmla="*/ 2147483647 h 182"/>
              <a:gd name="T26" fmla="*/ 2147483647 w 214"/>
              <a:gd name="T27" fmla="*/ 2147483647 h 182"/>
              <a:gd name="T28" fmla="*/ 0 w 214"/>
              <a:gd name="T29" fmla="*/ 2147483647 h 182"/>
              <a:gd name="T30" fmla="*/ 2147483647 w 214"/>
              <a:gd name="T31" fmla="*/ 2147483647 h 182"/>
              <a:gd name="T32" fmla="*/ 2147483647 w 214"/>
              <a:gd name="T33" fmla="*/ 2147483647 h 182"/>
              <a:gd name="T34" fmla="*/ 2147483647 w 214"/>
              <a:gd name="T35" fmla="*/ 2147483647 h 182"/>
              <a:gd name="T36" fmla="*/ 2147483647 w 214"/>
              <a:gd name="T37" fmla="*/ 2147483647 h 182"/>
              <a:gd name="T38" fmla="*/ 2147483647 w 214"/>
              <a:gd name="T39" fmla="*/ 2147483647 h 182"/>
              <a:gd name="T40" fmla="*/ 2147483647 w 214"/>
              <a:gd name="T41" fmla="*/ 2147483647 h 182"/>
              <a:gd name="T42" fmla="*/ 2147483647 w 214"/>
              <a:gd name="T43" fmla="*/ 2147483647 h 182"/>
              <a:gd name="T44" fmla="*/ 2147483647 w 214"/>
              <a:gd name="T45" fmla="*/ 2147483647 h 182"/>
              <a:gd name="T46" fmla="*/ 2147483647 w 214"/>
              <a:gd name="T47" fmla="*/ 2147483647 h 182"/>
              <a:gd name="T48" fmla="*/ 2147483647 w 214"/>
              <a:gd name="T49" fmla="*/ 2147483647 h 182"/>
              <a:gd name="T50" fmla="*/ 2147483647 w 214"/>
              <a:gd name="T51" fmla="*/ 2147483647 h 182"/>
              <a:gd name="T52" fmla="*/ 2147483647 w 214"/>
              <a:gd name="T53" fmla="*/ 2147483647 h 182"/>
              <a:gd name="T54" fmla="*/ 2147483647 w 214"/>
              <a:gd name="T55" fmla="*/ 2147483647 h 182"/>
              <a:gd name="T56" fmla="*/ 2147483647 w 214"/>
              <a:gd name="T57" fmla="*/ 2147483647 h 182"/>
              <a:gd name="T58" fmla="*/ 2147483647 w 214"/>
              <a:gd name="T59" fmla="*/ 2147483647 h 182"/>
              <a:gd name="T60" fmla="*/ 2147483647 w 214"/>
              <a:gd name="T61" fmla="*/ 2147483647 h 182"/>
              <a:gd name="T62" fmla="*/ 2147483647 w 214"/>
              <a:gd name="T63" fmla="*/ 2147483647 h 182"/>
              <a:gd name="T64" fmla="*/ 2147483647 w 214"/>
              <a:gd name="T65" fmla="*/ 2147483647 h 182"/>
              <a:gd name="T66" fmla="*/ 2147483647 w 214"/>
              <a:gd name="T67" fmla="*/ 2147483647 h 182"/>
              <a:gd name="T68" fmla="*/ 2147483647 w 214"/>
              <a:gd name="T69" fmla="*/ 2147483647 h 182"/>
              <a:gd name="T70" fmla="*/ 2147483647 w 214"/>
              <a:gd name="T71" fmla="*/ 2147483647 h 182"/>
              <a:gd name="T72" fmla="*/ 2147483647 w 214"/>
              <a:gd name="T73" fmla="*/ 2147483647 h 182"/>
              <a:gd name="T74" fmla="*/ 2147483647 w 214"/>
              <a:gd name="T75" fmla="*/ 2147483647 h 182"/>
              <a:gd name="T76" fmla="*/ 2147483647 w 214"/>
              <a:gd name="T77" fmla="*/ 2147483647 h 182"/>
              <a:gd name="T78" fmla="*/ 2147483647 w 214"/>
              <a:gd name="T79" fmla="*/ 2147483647 h 182"/>
              <a:gd name="T80" fmla="*/ 2147483647 w 214"/>
              <a:gd name="T81" fmla="*/ 2147483647 h 182"/>
              <a:gd name="T82" fmla="*/ 2147483647 w 214"/>
              <a:gd name="T83" fmla="*/ 2147483647 h 182"/>
              <a:gd name="T84" fmla="*/ 2147483647 w 214"/>
              <a:gd name="T85" fmla="*/ 2147483647 h 182"/>
              <a:gd name="T86" fmla="*/ 2147483647 w 214"/>
              <a:gd name="T87" fmla="*/ 2147483647 h 182"/>
              <a:gd name="T88" fmla="*/ 2147483647 w 214"/>
              <a:gd name="T89" fmla="*/ 2147483647 h 182"/>
              <a:gd name="T90" fmla="*/ 2147483647 w 214"/>
              <a:gd name="T91" fmla="*/ 2147483647 h 182"/>
              <a:gd name="T92" fmla="*/ 2147483647 w 214"/>
              <a:gd name="T93" fmla="*/ 2147483647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4"/>
              <a:gd name="T142" fmla="*/ 0 h 182"/>
              <a:gd name="T143" fmla="*/ 214 w 214"/>
              <a:gd name="T144" fmla="*/ 182 h 1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4" h="182">
                <a:moveTo>
                  <a:pt x="198" y="24"/>
                </a:moveTo>
                <a:lnTo>
                  <a:pt x="186" y="28"/>
                </a:lnTo>
                <a:lnTo>
                  <a:pt x="180" y="30"/>
                </a:lnTo>
                <a:lnTo>
                  <a:pt x="172" y="30"/>
                </a:lnTo>
                <a:lnTo>
                  <a:pt x="168" y="30"/>
                </a:lnTo>
                <a:lnTo>
                  <a:pt x="164" y="28"/>
                </a:lnTo>
                <a:lnTo>
                  <a:pt x="158" y="20"/>
                </a:lnTo>
                <a:lnTo>
                  <a:pt x="154" y="10"/>
                </a:lnTo>
                <a:lnTo>
                  <a:pt x="152" y="0"/>
                </a:lnTo>
                <a:lnTo>
                  <a:pt x="146" y="4"/>
                </a:lnTo>
                <a:lnTo>
                  <a:pt x="140" y="8"/>
                </a:lnTo>
                <a:lnTo>
                  <a:pt x="132" y="18"/>
                </a:lnTo>
                <a:lnTo>
                  <a:pt x="122" y="26"/>
                </a:lnTo>
                <a:lnTo>
                  <a:pt x="116" y="30"/>
                </a:lnTo>
                <a:lnTo>
                  <a:pt x="110" y="30"/>
                </a:lnTo>
                <a:lnTo>
                  <a:pt x="80" y="30"/>
                </a:lnTo>
                <a:lnTo>
                  <a:pt x="64" y="22"/>
                </a:lnTo>
                <a:lnTo>
                  <a:pt x="50" y="46"/>
                </a:lnTo>
                <a:lnTo>
                  <a:pt x="44" y="54"/>
                </a:lnTo>
                <a:lnTo>
                  <a:pt x="38" y="58"/>
                </a:lnTo>
                <a:lnTo>
                  <a:pt x="32" y="62"/>
                </a:lnTo>
                <a:lnTo>
                  <a:pt x="26" y="64"/>
                </a:lnTo>
                <a:lnTo>
                  <a:pt x="18" y="62"/>
                </a:lnTo>
                <a:lnTo>
                  <a:pt x="14" y="62"/>
                </a:lnTo>
                <a:lnTo>
                  <a:pt x="10" y="60"/>
                </a:lnTo>
                <a:lnTo>
                  <a:pt x="4" y="64"/>
                </a:lnTo>
                <a:lnTo>
                  <a:pt x="4" y="54"/>
                </a:lnTo>
                <a:lnTo>
                  <a:pt x="4" y="62"/>
                </a:lnTo>
                <a:lnTo>
                  <a:pt x="0" y="78"/>
                </a:lnTo>
                <a:lnTo>
                  <a:pt x="0" y="92"/>
                </a:lnTo>
                <a:lnTo>
                  <a:pt x="0" y="100"/>
                </a:lnTo>
                <a:lnTo>
                  <a:pt x="4" y="112"/>
                </a:lnTo>
                <a:lnTo>
                  <a:pt x="8" y="126"/>
                </a:lnTo>
                <a:lnTo>
                  <a:pt x="10" y="132"/>
                </a:lnTo>
                <a:lnTo>
                  <a:pt x="14" y="136"/>
                </a:lnTo>
                <a:lnTo>
                  <a:pt x="20" y="140"/>
                </a:lnTo>
                <a:lnTo>
                  <a:pt x="28" y="142"/>
                </a:lnTo>
                <a:lnTo>
                  <a:pt x="28" y="146"/>
                </a:lnTo>
                <a:lnTo>
                  <a:pt x="26" y="150"/>
                </a:lnTo>
                <a:lnTo>
                  <a:pt x="20" y="158"/>
                </a:lnTo>
                <a:lnTo>
                  <a:pt x="16" y="164"/>
                </a:lnTo>
                <a:lnTo>
                  <a:pt x="14" y="168"/>
                </a:lnTo>
                <a:lnTo>
                  <a:pt x="12" y="172"/>
                </a:lnTo>
                <a:lnTo>
                  <a:pt x="14" y="174"/>
                </a:lnTo>
                <a:lnTo>
                  <a:pt x="18" y="176"/>
                </a:lnTo>
                <a:lnTo>
                  <a:pt x="30" y="178"/>
                </a:lnTo>
                <a:lnTo>
                  <a:pt x="42" y="180"/>
                </a:lnTo>
                <a:lnTo>
                  <a:pt x="54" y="182"/>
                </a:lnTo>
                <a:lnTo>
                  <a:pt x="64" y="182"/>
                </a:lnTo>
                <a:lnTo>
                  <a:pt x="76" y="182"/>
                </a:lnTo>
                <a:lnTo>
                  <a:pt x="90" y="178"/>
                </a:lnTo>
                <a:lnTo>
                  <a:pt x="104" y="174"/>
                </a:lnTo>
                <a:lnTo>
                  <a:pt x="108" y="170"/>
                </a:lnTo>
                <a:lnTo>
                  <a:pt x="108" y="168"/>
                </a:lnTo>
                <a:lnTo>
                  <a:pt x="106" y="162"/>
                </a:lnTo>
                <a:lnTo>
                  <a:pt x="104" y="158"/>
                </a:lnTo>
                <a:lnTo>
                  <a:pt x="106" y="154"/>
                </a:lnTo>
                <a:lnTo>
                  <a:pt x="110" y="150"/>
                </a:lnTo>
                <a:lnTo>
                  <a:pt x="114" y="148"/>
                </a:lnTo>
                <a:lnTo>
                  <a:pt x="120" y="148"/>
                </a:lnTo>
                <a:lnTo>
                  <a:pt x="122" y="146"/>
                </a:lnTo>
                <a:lnTo>
                  <a:pt x="124" y="144"/>
                </a:lnTo>
                <a:lnTo>
                  <a:pt x="128" y="140"/>
                </a:lnTo>
                <a:lnTo>
                  <a:pt x="130" y="136"/>
                </a:lnTo>
                <a:lnTo>
                  <a:pt x="132" y="136"/>
                </a:lnTo>
                <a:lnTo>
                  <a:pt x="140" y="136"/>
                </a:lnTo>
                <a:lnTo>
                  <a:pt x="146" y="136"/>
                </a:lnTo>
                <a:lnTo>
                  <a:pt x="150" y="134"/>
                </a:lnTo>
                <a:lnTo>
                  <a:pt x="152" y="130"/>
                </a:lnTo>
                <a:lnTo>
                  <a:pt x="148" y="128"/>
                </a:lnTo>
                <a:lnTo>
                  <a:pt x="148" y="124"/>
                </a:lnTo>
                <a:lnTo>
                  <a:pt x="150" y="120"/>
                </a:lnTo>
                <a:lnTo>
                  <a:pt x="152" y="114"/>
                </a:lnTo>
                <a:lnTo>
                  <a:pt x="160" y="108"/>
                </a:lnTo>
                <a:lnTo>
                  <a:pt x="160" y="106"/>
                </a:lnTo>
                <a:lnTo>
                  <a:pt x="160" y="102"/>
                </a:lnTo>
                <a:lnTo>
                  <a:pt x="160" y="98"/>
                </a:lnTo>
                <a:lnTo>
                  <a:pt x="164" y="90"/>
                </a:lnTo>
                <a:lnTo>
                  <a:pt x="168" y="84"/>
                </a:lnTo>
                <a:lnTo>
                  <a:pt x="174" y="76"/>
                </a:lnTo>
                <a:lnTo>
                  <a:pt x="176" y="70"/>
                </a:lnTo>
                <a:lnTo>
                  <a:pt x="174" y="64"/>
                </a:lnTo>
                <a:lnTo>
                  <a:pt x="170" y="58"/>
                </a:lnTo>
                <a:lnTo>
                  <a:pt x="168" y="54"/>
                </a:lnTo>
                <a:lnTo>
                  <a:pt x="166" y="50"/>
                </a:lnTo>
                <a:lnTo>
                  <a:pt x="168" y="46"/>
                </a:lnTo>
                <a:lnTo>
                  <a:pt x="170" y="42"/>
                </a:lnTo>
                <a:lnTo>
                  <a:pt x="176" y="40"/>
                </a:lnTo>
                <a:lnTo>
                  <a:pt x="182" y="38"/>
                </a:lnTo>
                <a:lnTo>
                  <a:pt x="194" y="36"/>
                </a:lnTo>
                <a:lnTo>
                  <a:pt x="204" y="36"/>
                </a:lnTo>
                <a:lnTo>
                  <a:pt x="214" y="34"/>
                </a:lnTo>
                <a:lnTo>
                  <a:pt x="214" y="32"/>
                </a:lnTo>
                <a:lnTo>
                  <a:pt x="206" y="28"/>
                </a:lnTo>
                <a:lnTo>
                  <a:pt x="198" y="2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67" name="Freeform 67"/>
          <p:cNvSpPr>
            <a:spLocks/>
          </p:cNvSpPr>
          <p:nvPr userDrawn="1"/>
        </p:nvSpPr>
        <p:spPr bwMode="auto">
          <a:xfrm>
            <a:off x="5816601" y="1705671"/>
            <a:ext cx="822325" cy="235744"/>
          </a:xfrm>
          <a:custGeom>
            <a:avLst/>
            <a:gdLst>
              <a:gd name="T0" fmla="*/ 2147483647 w 518"/>
              <a:gd name="T1" fmla="*/ 2147483647 h 198"/>
              <a:gd name="T2" fmla="*/ 2147483647 w 518"/>
              <a:gd name="T3" fmla="*/ 2147483647 h 198"/>
              <a:gd name="T4" fmla="*/ 2147483647 w 518"/>
              <a:gd name="T5" fmla="*/ 2147483647 h 198"/>
              <a:gd name="T6" fmla="*/ 2147483647 w 518"/>
              <a:gd name="T7" fmla="*/ 2147483647 h 198"/>
              <a:gd name="T8" fmla="*/ 2147483647 w 518"/>
              <a:gd name="T9" fmla="*/ 2147483647 h 198"/>
              <a:gd name="T10" fmla="*/ 2147483647 w 518"/>
              <a:gd name="T11" fmla="*/ 2147483647 h 198"/>
              <a:gd name="T12" fmla="*/ 2147483647 w 518"/>
              <a:gd name="T13" fmla="*/ 2147483647 h 198"/>
              <a:gd name="T14" fmla="*/ 2147483647 w 518"/>
              <a:gd name="T15" fmla="*/ 2147483647 h 198"/>
              <a:gd name="T16" fmla="*/ 2147483647 w 518"/>
              <a:gd name="T17" fmla="*/ 2147483647 h 198"/>
              <a:gd name="T18" fmla="*/ 2147483647 w 518"/>
              <a:gd name="T19" fmla="*/ 2147483647 h 198"/>
              <a:gd name="T20" fmla="*/ 2147483647 w 518"/>
              <a:gd name="T21" fmla="*/ 2147483647 h 198"/>
              <a:gd name="T22" fmla="*/ 2147483647 w 518"/>
              <a:gd name="T23" fmla="*/ 2147483647 h 198"/>
              <a:gd name="T24" fmla="*/ 2147483647 w 518"/>
              <a:gd name="T25" fmla="*/ 2147483647 h 198"/>
              <a:gd name="T26" fmla="*/ 2147483647 w 518"/>
              <a:gd name="T27" fmla="*/ 2147483647 h 198"/>
              <a:gd name="T28" fmla="*/ 2147483647 w 518"/>
              <a:gd name="T29" fmla="*/ 2147483647 h 198"/>
              <a:gd name="T30" fmla="*/ 2147483647 w 518"/>
              <a:gd name="T31" fmla="*/ 2147483647 h 198"/>
              <a:gd name="T32" fmla="*/ 2147483647 w 518"/>
              <a:gd name="T33" fmla="*/ 2147483647 h 198"/>
              <a:gd name="T34" fmla="*/ 2147483647 w 518"/>
              <a:gd name="T35" fmla="*/ 2147483647 h 198"/>
              <a:gd name="T36" fmla="*/ 2147483647 w 518"/>
              <a:gd name="T37" fmla="*/ 2147483647 h 198"/>
              <a:gd name="T38" fmla="*/ 2147483647 w 518"/>
              <a:gd name="T39" fmla="*/ 2147483647 h 198"/>
              <a:gd name="T40" fmla="*/ 2147483647 w 518"/>
              <a:gd name="T41" fmla="*/ 2147483647 h 198"/>
              <a:gd name="T42" fmla="*/ 2147483647 w 518"/>
              <a:gd name="T43" fmla="*/ 2147483647 h 198"/>
              <a:gd name="T44" fmla="*/ 2147483647 w 518"/>
              <a:gd name="T45" fmla="*/ 2147483647 h 198"/>
              <a:gd name="T46" fmla="*/ 2147483647 w 518"/>
              <a:gd name="T47" fmla="*/ 2147483647 h 198"/>
              <a:gd name="T48" fmla="*/ 2147483647 w 518"/>
              <a:gd name="T49" fmla="*/ 2147483647 h 198"/>
              <a:gd name="T50" fmla="*/ 2147483647 w 518"/>
              <a:gd name="T51" fmla="*/ 2147483647 h 198"/>
              <a:gd name="T52" fmla="*/ 2147483647 w 518"/>
              <a:gd name="T53" fmla="*/ 2147483647 h 198"/>
              <a:gd name="T54" fmla="*/ 2147483647 w 518"/>
              <a:gd name="T55" fmla="*/ 2147483647 h 198"/>
              <a:gd name="T56" fmla="*/ 2147483647 w 518"/>
              <a:gd name="T57" fmla="*/ 2147483647 h 198"/>
              <a:gd name="T58" fmla="*/ 2147483647 w 518"/>
              <a:gd name="T59" fmla="*/ 2147483647 h 198"/>
              <a:gd name="T60" fmla="*/ 2147483647 w 518"/>
              <a:gd name="T61" fmla="*/ 2147483647 h 198"/>
              <a:gd name="T62" fmla="*/ 2147483647 w 518"/>
              <a:gd name="T63" fmla="*/ 2147483647 h 198"/>
              <a:gd name="T64" fmla="*/ 2147483647 w 518"/>
              <a:gd name="T65" fmla="*/ 2147483647 h 198"/>
              <a:gd name="T66" fmla="*/ 2147483647 w 518"/>
              <a:gd name="T67" fmla="*/ 2147483647 h 198"/>
              <a:gd name="T68" fmla="*/ 2147483647 w 518"/>
              <a:gd name="T69" fmla="*/ 2147483647 h 198"/>
              <a:gd name="T70" fmla="*/ 2147483647 w 518"/>
              <a:gd name="T71" fmla="*/ 2147483647 h 198"/>
              <a:gd name="T72" fmla="*/ 2147483647 w 518"/>
              <a:gd name="T73" fmla="*/ 2147483647 h 198"/>
              <a:gd name="T74" fmla="*/ 2147483647 w 518"/>
              <a:gd name="T75" fmla="*/ 2147483647 h 198"/>
              <a:gd name="T76" fmla="*/ 2147483647 w 518"/>
              <a:gd name="T77" fmla="*/ 2147483647 h 198"/>
              <a:gd name="T78" fmla="*/ 2147483647 w 518"/>
              <a:gd name="T79" fmla="*/ 2147483647 h 198"/>
              <a:gd name="T80" fmla="*/ 2147483647 w 518"/>
              <a:gd name="T81" fmla="*/ 2147483647 h 198"/>
              <a:gd name="T82" fmla="*/ 2147483647 w 518"/>
              <a:gd name="T83" fmla="*/ 2147483647 h 198"/>
              <a:gd name="T84" fmla="*/ 2147483647 w 518"/>
              <a:gd name="T85" fmla="*/ 2147483647 h 198"/>
              <a:gd name="T86" fmla="*/ 2147483647 w 518"/>
              <a:gd name="T87" fmla="*/ 2147483647 h 198"/>
              <a:gd name="T88" fmla="*/ 2147483647 w 518"/>
              <a:gd name="T89" fmla="*/ 2147483647 h 198"/>
              <a:gd name="T90" fmla="*/ 2147483647 w 518"/>
              <a:gd name="T91" fmla="*/ 2147483647 h 198"/>
              <a:gd name="T92" fmla="*/ 2147483647 w 518"/>
              <a:gd name="T93" fmla="*/ 2147483647 h 198"/>
              <a:gd name="T94" fmla="*/ 2147483647 w 518"/>
              <a:gd name="T95" fmla="*/ 2147483647 h 198"/>
              <a:gd name="T96" fmla="*/ 2147483647 w 518"/>
              <a:gd name="T97" fmla="*/ 2147483647 h 198"/>
              <a:gd name="T98" fmla="*/ 2147483647 w 518"/>
              <a:gd name="T99" fmla="*/ 0 h 198"/>
              <a:gd name="T100" fmla="*/ 2147483647 w 518"/>
              <a:gd name="T101" fmla="*/ 2147483647 h 198"/>
              <a:gd name="T102" fmla="*/ 2147483647 w 518"/>
              <a:gd name="T103" fmla="*/ 2147483647 h 198"/>
              <a:gd name="T104" fmla="*/ 2147483647 w 518"/>
              <a:gd name="T105" fmla="*/ 2147483647 h 198"/>
              <a:gd name="T106" fmla="*/ 2147483647 w 518"/>
              <a:gd name="T107" fmla="*/ 2147483647 h 198"/>
              <a:gd name="T108" fmla="*/ 2147483647 w 518"/>
              <a:gd name="T109" fmla="*/ 2147483647 h 198"/>
              <a:gd name="T110" fmla="*/ 2147483647 w 518"/>
              <a:gd name="T111" fmla="*/ 2147483647 h 198"/>
              <a:gd name="T112" fmla="*/ 2147483647 w 518"/>
              <a:gd name="T113" fmla="*/ 2147483647 h 198"/>
              <a:gd name="T114" fmla="*/ 2147483647 w 518"/>
              <a:gd name="T115" fmla="*/ 2147483647 h 198"/>
              <a:gd name="T116" fmla="*/ 2147483647 w 518"/>
              <a:gd name="T117" fmla="*/ 2147483647 h 198"/>
              <a:gd name="T118" fmla="*/ 2147483647 w 518"/>
              <a:gd name="T119" fmla="*/ 2147483647 h 198"/>
              <a:gd name="T120" fmla="*/ 2147483647 w 518"/>
              <a:gd name="T121" fmla="*/ 2147483647 h 198"/>
              <a:gd name="T122" fmla="*/ 2147483647 w 518"/>
              <a:gd name="T123" fmla="*/ 2147483647 h 198"/>
              <a:gd name="T124" fmla="*/ 0 w 518"/>
              <a:gd name="T125" fmla="*/ 2147483647 h 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8"/>
              <a:gd name="T190" fmla="*/ 0 h 198"/>
              <a:gd name="T191" fmla="*/ 518 w 518"/>
              <a:gd name="T192" fmla="*/ 198 h 1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8" h="198">
                <a:moveTo>
                  <a:pt x="0" y="52"/>
                </a:moveTo>
                <a:lnTo>
                  <a:pt x="4" y="60"/>
                </a:lnTo>
                <a:lnTo>
                  <a:pt x="8" y="64"/>
                </a:lnTo>
                <a:lnTo>
                  <a:pt x="14" y="68"/>
                </a:lnTo>
                <a:lnTo>
                  <a:pt x="22" y="70"/>
                </a:lnTo>
                <a:lnTo>
                  <a:pt x="36" y="76"/>
                </a:lnTo>
                <a:lnTo>
                  <a:pt x="44" y="78"/>
                </a:lnTo>
                <a:lnTo>
                  <a:pt x="52" y="82"/>
                </a:lnTo>
                <a:lnTo>
                  <a:pt x="64" y="92"/>
                </a:lnTo>
                <a:lnTo>
                  <a:pt x="70" y="98"/>
                </a:lnTo>
                <a:lnTo>
                  <a:pt x="74" y="106"/>
                </a:lnTo>
                <a:lnTo>
                  <a:pt x="78" y="122"/>
                </a:lnTo>
                <a:lnTo>
                  <a:pt x="82" y="128"/>
                </a:lnTo>
                <a:lnTo>
                  <a:pt x="86" y="134"/>
                </a:lnTo>
                <a:lnTo>
                  <a:pt x="118" y="134"/>
                </a:lnTo>
                <a:lnTo>
                  <a:pt x="128" y="138"/>
                </a:lnTo>
                <a:lnTo>
                  <a:pt x="138" y="142"/>
                </a:lnTo>
                <a:lnTo>
                  <a:pt x="148" y="144"/>
                </a:lnTo>
                <a:lnTo>
                  <a:pt x="158" y="150"/>
                </a:lnTo>
                <a:lnTo>
                  <a:pt x="168" y="156"/>
                </a:lnTo>
                <a:lnTo>
                  <a:pt x="176" y="164"/>
                </a:lnTo>
                <a:lnTo>
                  <a:pt x="186" y="172"/>
                </a:lnTo>
                <a:lnTo>
                  <a:pt x="194" y="178"/>
                </a:lnTo>
                <a:lnTo>
                  <a:pt x="230" y="178"/>
                </a:lnTo>
                <a:lnTo>
                  <a:pt x="230" y="180"/>
                </a:lnTo>
                <a:lnTo>
                  <a:pt x="278" y="180"/>
                </a:lnTo>
                <a:lnTo>
                  <a:pt x="288" y="186"/>
                </a:lnTo>
                <a:lnTo>
                  <a:pt x="302" y="192"/>
                </a:lnTo>
                <a:lnTo>
                  <a:pt x="318" y="196"/>
                </a:lnTo>
                <a:lnTo>
                  <a:pt x="334" y="198"/>
                </a:lnTo>
                <a:lnTo>
                  <a:pt x="342" y="196"/>
                </a:lnTo>
                <a:lnTo>
                  <a:pt x="348" y="192"/>
                </a:lnTo>
                <a:lnTo>
                  <a:pt x="358" y="184"/>
                </a:lnTo>
                <a:lnTo>
                  <a:pt x="390" y="184"/>
                </a:lnTo>
                <a:lnTo>
                  <a:pt x="402" y="180"/>
                </a:lnTo>
                <a:lnTo>
                  <a:pt x="412" y="174"/>
                </a:lnTo>
                <a:lnTo>
                  <a:pt x="422" y="166"/>
                </a:lnTo>
                <a:lnTo>
                  <a:pt x="426" y="160"/>
                </a:lnTo>
                <a:lnTo>
                  <a:pt x="426" y="156"/>
                </a:lnTo>
                <a:lnTo>
                  <a:pt x="426" y="152"/>
                </a:lnTo>
                <a:lnTo>
                  <a:pt x="424" y="150"/>
                </a:lnTo>
                <a:lnTo>
                  <a:pt x="418" y="148"/>
                </a:lnTo>
                <a:lnTo>
                  <a:pt x="412" y="144"/>
                </a:lnTo>
                <a:lnTo>
                  <a:pt x="410" y="142"/>
                </a:lnTo>
                <a:lnTo>
                  <a:pt x="410" y="138"/>
                </a:lnTo>
                <a:lnTo>
                  <a:pt x="412" y="134"/>
                </a:lnTo>
                <a:lnTo>
                  <a:pt x="416" y="132"/>
                </a:lnTo>
                <a:lnTo>
                  <a:pt x="420" y="132"/>
                </a:lnTo>
                <a:lnTo>
                  <a:pt x="424" y="134"/>
                </a:lnTo>
                <a:lnTo>
                  <a:pt x="428" y="136"/>
                </a:lnTo>
                <a:lnTo>
                  <a:pt x="434" y="136"/>
                </a:lnTo>
                <a:lnTo>
                  <a:pt x="440" y="134"/>
                </a:lnTo>
                <a:lnTo>
                  <a:pt x="446" y="132"/>
                </a:lnTo>
                <a:lnTo>
                  <a:pt x="450" y="128"/>
                </a:lnTo>
                <a:lnTo>
                  <a:pt x="454" y="126"/>
                </a:lnTo>
                <a:lnTo>
                  <a:pt x="464" y="124"/>
                </a:lnTo>
                <a:lnTo>
                  <a:pt x="468" y="124"/>
                </a:lnTo>
                <a:lnTo>
                  <a:pt x="472" y="122"/>
                </a:lnTo>
                <a:lnTo>
                  <a:pt x="472" y="116"/>
                </a:lnTo>
                <a:lnTo>
                  <a:pt x="474" y="112"/>
                </a:lnTo>
                <a:lnTo>
                  <a:pt x="474" y="108"/>
                </a:lnTo>
                <a:lnTo>
                  <a:pt x="478" y="104"/>
                </a:lnTo>
                <a:lnTo>
                  <a:pt x="496" y="102"/>
                </a:lnTo>
                <a:lnTo>
                  <a:pt x="518" y="100"/>
                </a:lnTo>
                <a:lnTo>
                  <a:pt x="512" y="92"/>
                </a:lnTo>
                <a:lnTo>
                  <a:pt x="502" y="84"/>
                </a:lnTo>
                <a:lnTo>
                  <a:pt x="492" y="78"/>
                </a:lnTo>
                <a:lnTo>
                  <a:pt x="482" y="76"/>
                </a:lnTo>
                <a:lnTo>
                  <a:pt x="474" y="78"/>
                </a:lnTo>
                <a:lnTo>
                  <a:pt x="466" y="80"/>
                </a:lnTo>
                <a:lnTo>
                  <a:pt x="446" y="80"/>
                </a:lnTo>
                <a:lnTo>
                  <a:pt x="440" y="80"/>
                </a:lnTo>
                <a:lnTo>
                  <a:pt x="438" y="76"/>
                </a:lnTo>
                <a:lnTo>
                  <a:pt x="434" y="72"/>
                </a:lnTo>
                <a:lnTo>
                  <a:pt x="434" y="66"/>
                </a:lnTo>
                <a:lnTo>
                  <a:pt x="432" y="42"/>
                </a:lnTo>
                <a:lnTo>
                  <a:pt x="412" y="34"/>
                </a:lnTo>
                <a:lnTo>
                  <a:pt x="402" y="32"/>
                </a:lnTo>
                <a:lnTo>
                  <a:pt x="396" y="32"/>
                </a:lnTo>
                <a:lnTo>
                  <a:pt x="388" y="32"/>
                </a:lnTo>
                <a:lnTo>
                  <a:pt x="382" y="34"/>
                </a:lnTo>
                <a:lnTo>
                  <a:pt x="370" y="42"/>
                </a:lnTo>
                <a:lnTo>
                  <a:pt x="358" y="50"/>
                </a:lnTo>
                <a:lnTo>
                  <a:pt x="350" y="52"/>
                </a:lnTo>
                <a:lnTo>
                  <a:pt x="342" y="52"/>
                </a:lnTo>
                <a:lnTo>
                  <a:pt x="326" y="50"/>
                </a:lnTo>
                <a:lnTo>
                  <a:pt x="312" y="48"/>
                </a:lnTo>
                <a:lnTo>
                  <a:pt x="284" y="36"/>
                </a:lnTo>
                <a:lnTo>
                  <a:pt x="272" y="30"/>
                </a:lnTo>
                <a:lnTo>
                  <a:pt x="258" y="28"/>
                </a:lnTo>
                <a:lnTo>
                  <a:pt x="244" y="26"/>
                </a:lnTo>
                <a:lnTo>
                  <a:pt x="228" y="28"/>
                </a:lnTo>
                <a:lnTo>
                  <a:pt x="220" y="30"/>
                </a:lnTo>
                <a:lnTo>
                  <a:pt x="214" y="28"/>
                </a:lnTo>
                <a:lnTo>
                  <a:pt x="210" y="26"/>
                </a:lnTo>
                <a:lnTo>
                  <a:pt x="206" y="22"/>
                </a:lnTo>
                <a:lnTo>
                  <a:pt x="200" y="14"/>
                </a:lnTo>
                <a:lnTo>
                  <a:pt x="194" y="8"/>
                </a:lnTo>
                <a:lnTo>
                  <a:pt x="184" y="4"/>
                </a:lnTo>
                <a:lnTo>
                  <a:pt x="164" y="0"/>
                </a:lnTo>
                <a:lnTo>
                  <a:pt x="144" y="0"/>
                </a:lnTo>
                <a:lnTo>
                  <a:pt x="138" y="2"/>
                </a:lnTo>
                <a:lnTo>
                  <a:pt x="136" y="2"/>
                </a:lnTo>
                <a:lnTo>
                  <a:pt x="134" y="4"/>
                </a:lnTo>
                <a:lnTo>
                  <a:pt x="136" y="8"/>
                </a:lnTo>
                <a:lnTo>
                  <a:pt x="138" y="12"/>
                </a:lnTo>
                <a:lnTo>
                  <a:pt x="142" y="18"/>
                </a:lnTo>
                <a:lnTo>
                  <a:pt x="148" y="24"/>
                </a:lnTo>
                <a:lnTo>
                  <a:pt x="150" y="28"/>
                </a:lnTo>
                <a:lnTo>
                  <a:pt x="150" y="32"/>
                </a:lnTo>
                <a:lnTo>
                  <a:pt x="148" y="36"/>
                </a:lnTo>
                <a:lnTo>
                  <a:pt x="144" y="38"/>
                </a:lnTo>
                <a:lnTo>
                  <a:pt x="140" y="40"/>
                </a:lnTo>
                <a:lnTo>
                  <a:pt x="134" y="40"/>
                </a:lnTo>
                <a:lnTo>
                  <a:pt x="122" y="40"/>
                </a:lnTo>
                <a:lnTo>
                  <a:pt x="112" y="38"/>
                </a:lnTo>
                <a:lnTo>
                  <a:pt x="92" y="32"/>
                </a:lnTo>
                <a:lnTo>
                  <a:pt x="74" y="26"/>
                </a:lnTo>
                <a:lnTo>
                  <a:pt x="66" y="24"/>
                </a:lnTo>
                <a:lnTo>
                  <a:pt x="58" y="22"/>
                </a:lnTo>
                <a:lnTo>
                  <a:pt x="50" y="24"/>
                </a:lnTo>
                <a:lnTo>
                  <a:pt x="42" y="26"/>
                </a:lnTo>
                <a:lnTo>
                  <a:pt x="26" y="32"/>
                </a:lnTo>
                <a:lnTo>
                  <a:pt x="12" y="44"/>
                </a:lnTo>
                <a:lnTo>
                  <a:pt x="0" y="54"/>
                </a:lnTo>
                <a:lnTo>
                  <a:pt x="0" y="5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68" name="Freeform 68"/>
          <p:cNvSpPr>
            <a:spLocks/>
          </p:cNvSpPr>
          <p:nvPr userDrawn="1"/>
        </p:nvSpPr>
        <p:spPr bwMode="auto">
          <a:xfrm>
            <a:off x="4645026" y="2046190"/>
            <a:ext cx="161925" cy="114300"/>
          </a:xfrm>
          <a:custGeom>
            <a:avLst/>
            <a:gdLst>
              <a:gd name="T0" fmla="*/ 0 w 102"/>
              <a:gd name="T1" fmla="*/ 2147483647 h 96"/>
              <a:gd name="T2" fmla="*/ 2147483647 w 102"/>
              <a:gd name="T3" fmla="*/ 2147483647 h 96"/>
              <a:gd name="T4" fmla="*/ 2147483647 w 102"/>
              <a:gd name="T5" fmla="*/ 2147483647 h 96"/>
              <a:gd name="T6" fmla="*/ 2147483647 w 102"/>
              <a:gd name="T7" fmla="*/ 2147483647 h 96"/>
              <a:gd name="T8" fmla="*/ 2147483647 w 102"/>
              <a:gd name="T9" fmla="*/ 2147483647 h 96"/>
              <a:gd name="T10" fmla="*/ 2147483647 w 102"/>
              <a:gd name="T11" fmla="*/ 2147483647 h 96"/>
              <a:gd name="T12" fmla="*/ 2147483647 w 102"/>
              <a:gd name="T13" fmla="*/ 2147483647 h 96"/>
              <a:gd name="T14" fmla="*/ 2147483647 w 102"/>
              <a:gd name="T15" fmla="*/ 2147483647 h 96"/>
              <a:gd name="T16" fmla="*/ 2147483647 w 102"/>
              <a:gd name="T17" fmla="*/ 2147483647 h 96"/>
              <a:gd name="T18" fmla="*/ 2147483647 w 102"/>
              <a:gd name="T19" fmla="*/ 2147483647 h 96"/>
              <a:gd name="T20" fmla="*/ 2147483647 w 102"/>
              <a:gd name="T21" fmla="*/ 2147483647 h 96"/>
              <a:gd name="T22" fmla="*/ 2147483647 w 102"/>
              <a:gd name="T23" fmla="*/ 2147483647 h 96"/>
              <a:gd name="T24" fmla="*/ 2147483647 w 102"/>
              <a:gd name="T25" fmla="*/ 2147483647 h 96"/>
              <a:gd name="T26" fmla="*/ 2147483647 w 102"/>
              <a:gd name="T27" fmla="*/ 2147483647 h 96"/>
              <a:gd name="T28" fmla="*/ 2147483647 w 102"/>
              <a:gd name="T29" fmla="*/ 2147483647 h 96"/>
              <a:gd name="T30" fmla="*/ 2147483647 w 102"/>
              <a:gd name="T31" fmla="*/ 2147483647 h 96"/>
              <a:gd name="T32" fmla="*/ 2147483647 w 102"/>
              <a:gd name="T33" fmla="*/ 0 h 96"/>
              <a:gd name="T34" fmla="*/ 2147483647 w 102"/>
              <a:gd name="T35" fmla="*/ 2147483647 h 96"/>
              <a:gd name="T36" fmla="*/ 2147483647 w 102"/>
              <a:gd name="T37" fmla="*/ 2147483647 h 96"/>
              <a:gd name="T38" fmla="*/ 2147483647 w 102"/>
              <a:gd name="T39" fmla="*/ 2147483647 h 96"/>
              <a:gd name="T40" fmla="*/ 2147483647 w 102"/>
              <a:gd name="T41" fmla="*/ 2147483647 h 96"/>
              <a:gd name="T42" fmla="*/ 2147483647 w 102"/>
              <a:gd name="T43" fmla="*/ 2147483647 h 96"/>
              <a:gd name="T44" fmla="*/ 2147483647 w 102"/>
              <a:gd name="T45" fmla="*/ 2147483647 h 96"/>
              <a:gd name="T46" fmla="*/ 2147483647 w 102"/>
              <a:gd name="T47" fmla="*/ 2147483647 h 96"/>
              <a:gd name="T48" fmla="*/ 2147483647 w 102"/>
              <a:gd name="T49" fmla="*/ 2147483647 h 96"/>
              <a:gd name="T50" fmla="*/ 2147483647 w 102"/>
              <a:gd name="T51" fmla="*/ 2147483647 h 96"/>
              <a:gd name="T52" fmla="*/ 2147483647 w 102"/>
              <a:gd name="T53" fmla="*/ 2147483647 h 96"/>
              <a:gd name="T54" fmla="*/ 2147483647 w 102"/>
              <a:gd name="T55" fmla="*/ 2147483647 h 96"/>
              <a:gd name="T56" fmla="*/ 2147483647 w 102"/>
              <a:gd name="T57" fmla="*/ 2147483647 h 96"/>
              <a:gd name="T58" fmla="*/ 2147483647 w 102"/>
              <a:gd name="T59" fmla="*/ 2147483647 h 96"/>
              <a:gd name="T60" fmla="*/ 2147483647 w 102"/>
              <a:gd name="T61" fmla="*/ 2147483647 h 96"/>
              <a:gd name="T62" fmla="*/ 2147483647 w 102"/>
              <a:gd name="T63" fmla="*/ 2147483647 h 96"/>
              <a:gd name="T64" fmla="*/ 2147483647 w 102"/>
              <a:gd name="T65" fmla="*/ 2147483647 h 96"/>
              <a:gd name="T66" fmla="*/ 2147483647 w 102"/>
              <a:gd name="T67" fmla="*/ 2147483647 h 96"/>
              <a:gd name="T68" fmla="*/ 2147483647 w 102"/>
              <a:gd name="T69" fmla="*/ 2147483647 h 96"/>
              <a:gd name="T70" fmla="*/ 2147483647 w 102"/>
              <a:gd name="T71" fmla="*/ 2147483647 h 96"/>
              <a:gd name="T72" fmla="*/ 2147483647 w 102"/>
              <a:gd name="T73" fmla="*/ 2147483647 h 96"/>
              <a:gd name="T74" fmla="*/ 2147483647 w 102"/>
              <a:gd name="T75" fmla="*/ 2147483647 h 96"/>
              <a:gd name="T76" fmla="*/ 2147483647 w 102"/>
              <a:gd name="T77" fmla="*/ 2147483647 h 96"/>
              <a:gd name="T78" fmla="*/ 2147483647 w 102"/>
              <a:gd name="T79" fmla="*/ 2147483647 h 96"/>
              <a:gd name="T80" fmla="*/ 2147483647 w 102"/>
              <a:gd name="T81" fmla="*/ 2147483647 h 96"/>
              <a:gd name="T82" fmla="*/ 2147483647 w 102"/>
              <a:gd name="T83" fmla="*/ 2147483647 h 96"/>
              <a:gd name="T84" fmla="*/ 2147483647 w 102"/>
              <a:gd name="T85" fmla="*/ 2147483647 h 96"/>
              <a:gd name="T86" fmla="*/ 2147483647 w 102"/>
              <a:gd name="T87" fmla="*/ 2147483647 h 96"/>
              <a:gd name="T88" fmla="*/ 0 w 102"/>
              <a:gd name="T89" fmla="*/ 2147483647 h 96"/>
              <a:gd name="T90" fmla="*/ 0 w 102"/>
              <a:gd name="T91" fmla="*/ 2147483647 h 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2"/>
              <a:gd name="T139" fmla="*/ 0 h 96"/>
              <a:gd name="T140" fmla="*/ 102 w 102"/>
              <a:gd name="T141" fmla="*/ 96 h 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2" h="96">
                <a:moveTo>
                  <a:pt x="0" y="88"/>
                </a:moveTo>
                <a:lnTo>
                  <a:pt x="10" y="92"/>
                </a:lnTo>
                <a:lnTo>
                  <a:pt x="16" y="96"/>
                </a:lnTo>
                <a:lnTo>
                  <a:pt x="20" y="96"/>
                </a:lnTo>
                <a:lnTo>
                  <a:pt x="22" y="96"/>
                </a:lnTo>
                <a:lnTo>
                  <a:pt x="86" y="58"/>
                </a:lnTo>
                <a:lnTo>
                  <a:pt x="86" y="50"/>
                </a:lnTo>
                <a:lnTo>
                  <a:pt x="86" y="44"/>
                </a:lnTo>
                <a:lnTo>
                  <a:pt x="88" y="38"/>
                </a:lnTo>
                <a:lnTo>
                  <a:pt x="90" y="30"/>
                </a:lnTo>
                <a:lnTo>
                  <a:pt x="88" y="28"/>
                </a:lnTo>
                <a:lnTo>
                  <a:pt x="86" y="24"/>
                </a:lnTo>
                <a:lnTo>
                  <a:pt x="88" y="18"/>
                </a:lnTo>
                <a:lnTo>
                  <a:pt x="90" y="16"/>
                </a:lnTo>
                <a:lnTo>
                  <a:pt x="94" y="16"/>
                </a:lnTo>
                <a:lnTo>
                  <a:pt x="102" y="6"/>
                </a:lnTo>
                <a:lnTo>
                  <a:pt x="102" y="0"/>
                </a:lnTo>
                <a:lnTo>
                  <a:pt x="92" y="4"/>
                </a:lnTo>
                <a:lnTo>
                  <a:pt x="80" y="6"/>
                </a:lnTo>
                <a:lnTo>
                  <a:pt x="74" y="4"/>
                </a:lnTo>
                <a:lnTo>
                  <a:pt x="70" y="4"/>
                </a:lnTo>
                <a:lnTo>
                  <a:pt x="66" y="6"/>
                </a:lnTo>
                <a:lnTo>
                  <a:pt x="60" y="10"/>
                </a:lnTo>
                <a:lnTo>
                  <a:pt x="56" y="12"/>
                </a:lnTo>
                <a:lnTo>
                  <a:pt x="50" y="12"/>
                </a:lnTo>
                <a:lnTo>
                  <a:pt x="44" y="10"/>
                </a:lnTo>
                <a:lnTo>
                  <a:pt x="38" y="8"/>
                </a:lnTo>
                <a:lnTo>
                  <a:pt x="32" y="10"/>
                </a:lnTo>
                <a:lnTo>
                  <a:pt x="26" y="12"/>
                </a:lnTo>
                <a:lnTo>
                  <a:pt x="18" y="10"/>
                </a:lnTo>
                <a:lnTo>
                  <a:pt x="14" y="10"/>
                </a:lnTo>
                <a:lnTo>
                  <a:pt x="12" y="6"/>
                </a:lnTo>
                <a:lnTo>
                  <a:pt x="8" y="6"/>
                </a:lnTo>
                <a:lnTo>
                  <a:pt x="8" y="24"/>
                </a:lnTo>
                <a:lnTo>
                  <a:pt x="2" y="26"/>
                </a:lnTo>
                <a:lnTo>
                  <a:pt x="4" y="32"/>
                </a:lnTo>
                <a:lnTo>
                  <a:pt x="2" y="50"/>
                </a:lnTo>
                <a:lnTo>
                  <a:pt x="14" y="54"/>
                </a:lnTo>
                <a:lnTo>
                  <a:pt x="10" y="64"/>
                </a:lnTo>
                <a:lnTo>
                  <a:pt x="6" y="66"/>
                </a:lnTo>
                <a:lnTo>
                  <a:pt x="2" y="66"/>
                </a:lnTo>
                <a:lnTo>
                  <a:pt x="4" y="70"/>
                </a:lnTo>
                <a:lnTo>
                  <a:pt x="6" y="72"/>
                </a:lnTo>
                <a:lnTo>
                  <a:pt x="4" y="78"/>
                </a:lnTo>
                <a:lnTo>
                  <a:pt x="0" y="82"/>
                </a:lnTo>
                <a:lnTo>
                  <a:pt x="0" y="8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69" name="Freeform 69"/>
          <p:cNvSpPr>
            <a:spLocks/>
          </p:cNvSpPr>
          <p:nvPr userDrawn="1"/>
        </p:nvSpPr>
        <p:spPr bwMode="auto">
          <a:xfrm>
            <a:off x="4730751" y="2043809"/>
            <a:ext cx="263525" cy="192881"/>
          </a:xfrm>
          <a:custGeom>
            <a:avLst/>
            <a:gdLst>
              <a:gd name="T0" fmla="*/ 2147483647 w 166"/>
              <a:gd name="T1" fmla="*/ 2147483647 h 162"/>
              <a:gd name="T2" fmla="*/ 2147483647 w 166"/>
              <a:gd name="T3" fmla="*/ 2147483647 h 162"/>
              <a:gd name="T4" fmla="*/ 2147483647 w 166"/>
              <a:gd name="T5" fmla="*/ 0 h 162"/>
              <a:gd name="T6" fmla="*/ 2147483647 w 166"/>
              <a:gd name="T7" fmla="*/ 2147483647 h 162"/>
              <a:gd name="T8" fmla="*/ 2147483647 w 166"/>
              <a:gd name="T9" fmla="*/ 2147483647 h 162"/>
              <a:gd name="T10" fmla="*/ 2147483647 w 166"/>
              <a:gd name="T11" fmla="*/ 2147483647 h 162"/>
              <a:gd name="T12" fmla="*/ 2147483647 w 166"/>
              <a:gd name="T13" fmla="*/ 2147483647 h 162"/>
              <a:gd name="T14" fmla="*/ 2147483647 w 166"/>
              <a:gd name="T15" fmla="*/ 2147483647 h 162"/>
              <a:gd name="T16" fmla="*/ 2147483647 w 166"/>
              <a:gd name="T17" fmla="*/ 2147483647 h 162"/>
              <a:gd name="T18" fmla="*/ 2147483647 w 166"/>
              <a:gd name="T19" fmla="*/ 2147483647 h 162"/>
              <a:gd name="T20" fmla="*/ 2147483647 w 166"/>
              <a:gd name="T21" fmla="*/ 2147483647 h 162"/>
              <a:gd name="T22" fmla="*/ 2147483647 w 166"/>
              <a:gd name="T23" fmla="*/ 2147483647 h 162"/>
              <a:gd name="T24" fmla="*/ 2147483647 w 166"/>
              <a:gd name="T25" fmla="*/ 2147483647 h 162"/>
              <a:gd name="T26" fmla="*/ 2147483647 w 166"/>
              <a:gd name="T27" fmla="*/ 2147483647 h 162"/>
              <a:gd name="T28" fmla="*/ 2147483647 w 166"/>
              <a:gd name="T29" fmla="*/ 2147483647 h 162"/>
              <a:gd name="T30" fmla="*/ 2147483647 w 166"/>
              <a:gd name="T31" fmla="*/ 2147483647 h 162"/>
              <a:gd name="T32" fmla="*/ 2147483647 w 166"/>
              <a:gd name="T33" fmla="*/ 2147483647 h 162"/>
              <a:gd name="T34" fmla="*/ 2147483647 w 166"/>
              <a:gd name="T35" fmla="*/ 2147483647 h 162"/>
              <a:gd name="T36" fmla="*/ 2147483647 w 166"/>
              <a:gd name="T37" fmla="*/ 2147483647 h 162"/>
              <a:gd name="T38" fmla="*/ 2147483647 w 166"/>
              <a:gd name="T39" fmla="*/ 2147483647 h 162"/>
              <a:gd name="T40" fmla="*/ 2147483647 w 166"/>
              <a:gd name="T41" fmla="*/ 2147483647 h 162"/>
              <a:gd name="T42" fmla="*/ 2147483647 w 166"/>
              <a:gd name="T43" fmla="*/ 2147483647 h 162"/>
              <a:gd name="T44" fmla="*/ 2147483647 w 166"/>
              <a:gd name="T45" fmla="*/ 2147483647 h 162"/>
              <a:gd name="T46" fmla="*/ 2147483647 w 166"/>
              <a:gd name="T47" fmla="*/ 2147483647 h 162"/>
              <a:gd name="T48" fmla="*/ 2147483647 w 166"/>
              <a:gd name="T49" fmla="*/ 2147483647 h 162"/>
              <a:gd name="T50" fmla="*/ 2147483647 w 166"/>
              <a:gd name="T51" fmla="*/ 2147483647 h 162"/>
              <a:gd name="T52" fmla="*/ 2147483647 w 166"/>
              <a:gd name="T53" fmla="*/ 2147483647 h 162"/>
              <a:gd name="T54" fmla="*/ 2147483647 w 166"/>
              <a:gd name="T55" fmla="*/ 2147483647 h 162"/>
              <a:gd name="T56" fmla="*/ 2147483647 w 166"/>
              <a:gd name="T57" fmla="*/ 2147483647 h 162"/>
              <a:gd name="T58" fmla="*/ 2147483647 w 166"/>
              <a:gd name="T59" fmla="*/ 2147483647 h 162"/>
              <a:gd name="T60" fmla="*/ 2147483647 w 166"/>
              <a:gd name="T61" fmla="*/ 2147483647 h 162"/>
              <a:gd name="T62" fmla="*/ 2147483647 w 166"/>
              <a:gd name="T63" fmla="*/ 2147483647 h 162"/>
              <a:gd name="T64" fmla="*/ 2147483647 w 166"/>
              <a:gd name="T65" fmla="*/ 2147483647 h 162"/>
              <a:gd name="T66" fmla="*/ 2147483647 w 166"/>
              <a:gd name="T67" fmla="*/ 2147483647 h 162"/>
              <a:gd name="T68" fmla="*/ 2147483647 w 166"/>
              <a:gd name="T69" fmla="*/ 2147483647 h 162"/>
              <a:gd name="T70" fmla="*/ 2147483647 w 166"/>
              <a:gd name="T71" fmla="*/ 2147483647 h 162"/>
              <a:gd name="T72" fmla="*/ 2147483647 w 166"/>
              <a:gd name="T73" fmla="*/ 2147483647 h 162"/>
              <a:gd name="T74" fmla="*/ 2147483647 w 166"/>
              <a:gd name="T75" fmla="*/ 2147483647 h 162"/>
              <a:gd name="T76" fmla="*/ 2147483647 w 166"/>
              <a:gd name="T77" fmla="*/ 2147483647 h 162"/>
              <a:gd name="T78" fmla="*/ 2147483647 w 166"/>
              <a:gd name="T79" fmla="*/ 2147483647 h 162"/>
              <a:gd name="T80" fmla="*/ 0 w 166"/>
              <a:gd name="T81" fmla="*/ 2147483647 h 162"/>
              <a:gd name="T82" fmla="*/ 2147483647 w 166"/>
              <a:gd name="T83" fmla="*/ 2147483647 h 162"/>
              <a:gd name="T84" fmla="*/ 2147483647 w 166"/>
              <a:gd name="T85" fmla="*/ 2147483647 h 162"/>
              <a:gd name="T86" fmla="*/ 2147483647 w 166"/>
              <a:gd name="T87" fmla="*/ 2147483647 h 162"/>
              <a:gd name="T88" fmla="*/ 2147483647 w 166"/>
              <a:gd name="T89" fmla="*/ 2147483647 h 162"/>
              <a:gd name="T90" fmla="*/ 2147483647 w 166"/>
              <a:gd name="T91" fmla="*/ 2147483647 h 162"/>
              <a:gd name="T92" fmla="*/ 2147483647 w 166"/>
              <a:gd name="T93" fmla="*/ 2147483647 h 162"/>
              <a:gd name="T94" fmla="*/ 2147483647 w 166"/>
              <a:gd name="T95" fmla="*/ 2147483647 h 162"/>
              <a:gd name="T96" fmla="*/ 2147483647 w 166"/>
              <a:gd name="T97" fmla="*/ 2147483647 h 162"/>
              <a:gd name="T98" fmla="*/ 2147483647 w 166"/>
              <a:gd name="T99" fmla="*/ 2147483647 h 162"/>
              <a:gd name="T100" fmla="*/ 2147483647 w 166"/>
              <a:gd name="T101" fmla="*/ 2147483647 h 162"/>
              <a:gd name="T102" fmla="*/ 2147483647 w 166"/>
              <a:gd name="T103" fmla="*/ 2147483647 h 162"/>
              <a:gd name="T104" fmla="*/ 2147483647 w 166"/>
              <a:gd name="T105" fmla="*/ 2147483647 h 162"/>
              <a:gd name="T106" fmla="*/ 2147483647 w 166"/>
              <a:gd name="T107" fmla="*/ 2147483647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6"/>
              <a:gd name="T163" fmla="*/ 0 h 162"/>
              <a:gd name="T164" fmla="*/ 166 w 166"/>
              <a:gd name="T165" fmla="*/ 162 h 1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6" h="162">
                <a:moveTo>
                  <a:pt x="46" y="2"/>
                </a:moveTo>
                <a:lnTo>
                  <a:pt x="66" y="2"/>
                </a:lnTo>
                <a:lnTo>
                  <a:pt x="70" y="0"/>
                </a:lnTo>
                <a:lnTo>
                  <a:pt x="76" y="2"/>
                </a:lnTo>
                <a:lnTo>
                  <a:pt x="82" y="2"/>
                </a:lnTo>
                <a:lnTo>
                  <a:pt x="86" y="14"/>
                </a:lnTo>
                <a:lnTo>
                  <a:pt x="94" y="22"/>
                </a:lnTo>
                <a:lnTo>
                  <a:pt x="104" y="26"/>
                </a:lnTo>
                <a:lnTo>
                  <a:pt x="116" y="30"/>
                </a:lnTo>
                <a:lnTo>
                  <a:pt x="110" y="44"/>
                </a:lnTo>
                <a:lnTo>
                  <a:pt x="108" y="52"/>
                </a:lnTo>
                <a:lnTo>
                  <a:pt x="106" y="60"/>
                </a:lnTo>
                <a:lnTo>
                  <a:pt x="108" y="68"/>
                </a:lnTo>
                <a:lnTo>
                  <a:pt x="110" y="74"/>
                </a:lnTo>
                <a:lnTo>
                  <a:pt x="116" y="80"/>
                </a:lnTo>
                <a:lnTo>
                  <a:pt x="120" y="84"/>
                </a:lnTo>
                <a:lnTo>
                  <a:pt x="132" y="92"/>
                </a:lnTo>
                <a:lnTo>
                  <a:pt x="142" y="100"/>
                </a:lnTo>
                <a:lnTo>
                  <a:pt x="146" y="104"/>
                </a:lnTo>
                <a:lnTo>
                  <a:pt x="146" y="110"/>
                </a:lnTo>
                <a:lnTo>
                  <a:pt x="148" y="120"/>
                </a:lnTo>
                <a:lnTo>
                  <a:pt x="152" y="126"/>
                </a:lnTo>
                <a:lnTo>
                  <a:pt x="158" y="132"/>
                </a:lnTo>
                <a:lnTo>
                  <a:pt x="162" y="136"/>
                </a:lnTo>
                <a:lnTo>
                  <a:pt x="166" y="142"/>
                </a:lnTo>
                <a:lnTo>
                  <a:pt x="162" y="144"/>
                </a:lnTo>
                <a:lnTo>
                  <a:pt x="158" y="142"/>
                </a:lnTo>
                <a:lnTo>
                  <a:pt x="152" y="142"/>
                </a:lnTo>
                <a:lnTo>
                  <a:pt x="148" y="142"/>
                </a:lnTo>
                <a:lnTo>
                  <a:pt x="144" y="146"/>
                </a:lnTo>
                <a:lnTo>
                  <a:pt x="140" y="152"/>
                </a:lnTo>
                <a:lnTo>
                  <a:pt x="136" y="162"/>
                </a:lnTo>
                <a:lnTo>
                  <a:pt x="106" y="162"/>
                </a:lnTo>
                <a:lnTo>
                  <a:pt x="86" y="150"/>
                </a:lnTo>
                <a:lnTo>
                  <a:pt x="86" y="140"/>
                </a:lnTo>
                <a:lnTo>
                  <a:pt x="80" y="138"/>
                </a:lnTo>
                <a:lnTo>
                  <a:pt x="76" y="136"/>
                </a:lnTo>
                <a:lnTo>
                  <a:pt x="72" y="132"/>
                </a:lnTo>
                <a:lnTo>
                  <a:pt x="68" y="130"/>
                </a:lnTo>
                <a:lnTo>
                  <a:pt x="8" y="104"/>
                </a:lnTo>
                <a:lnTo>
                  <a:pt x="0" y="80"/>
                </a:lnTo>
                <a:lnTo>
                  <a:pt x="32" y="60"/>
                </a:lnTo>
                <a:lnTo>
                  <a:pt x="32" y="52"/>
                </a:lnTo>
                <a:lnTo>
                  <a:pt x="32" y="46"/>
                </a:lnTo>
                <a:lnTo>
                  <a:pt x="34" y="40"/>
                </a:lnTo>
                <a:lnTo>
                  <a:pt x="36" y="32"/>
                </a:lnTo>
                <a:lnTo>
                  <a:pt x="34" y="30"/>
                </a:lnTo>
                <a:lnTo>
                  <a:pt x="32" y="26"/>
                </a:lnTo>
                <a:lnTo>
                  <a:pt x="34" y="20"/>
                </a:lnTo>
                <a:lnTo>
                  <a:pt x="36" y="18"/>
                </a:lnTo>
                <a:lnTo>
                  <a:pt x="40" y="18"/>
                </a:lnTo>
                <a:lnTo>
                  <a:pt x="48" y="8"/>
                </a:lnTo>
                <a:lnTo>
                  <a:pt x="48" y="2"/>
                </a:lnTo>
                <a:lnTo>
                  <a:pt x="46" y="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70" name="Freeform 70"/>
          <p:cNvSpPr>
            <a:spLocks/>
          </p:cNvSpPr>
          <p:nvPr userDrawn="1"/>
        </p:nvSpPr>
        <p:spPr bwMode="auto">
          <a:xfrm>
            <a:off x="4357689" y="1919983"/>
            <a:ext cx="490536" cy="157163"/>
          </a:xfrm>
          <a:custGeom>
            <a:avLst/>
            <a:gdLst>
              <a:gd name="T0" fmla="*/ 2147483647 w 298"/>
              <a:gd name="T1" fmla="*/ 2147483647 h 124"/>
              <a:gd name="T2" fmla="*/ 2147483647 w 298"/>
              <a:gd name="T3" fmla="*/ 2147483647 h 124"/>
              <a:gd name="T4" fmla="*/ 2147483647 w 298"/>
              <a:gd name="T5" fmla="*/ 2147483647 h 124"/>
              <a:gd name="T6" fmla="*/ 2147483647 w 298"/>
              <a:gd name="T7" fmla="*/ 2147483647 h 124"/>
              <a:gd name="T8" fmla="*/ 2147483647 w 298"/>
              <a:gd name="T9" fmla="*/ 2147483647 h 124"/>
              <a:gd name="T10" fmla="*/ 2147483647 w 298"/>
              <a:gd name="T11" fmla="*/ 2147483647 h 124"/>
              <a:gd name="T12" fmla="*/ 2147483647 w 298"/>
              <a:gd name="T13" fmla="*/ 2147483647 h 124"/>
              <a:gd name="T14" fmla="*/ 2147483647 w 298"/>
              <a:gd name="T15" fmla="*/ 2147483647 h 124"/>
              <a:gd name="T16" fmla="*/ 2147483647 w 298"/>
              <a:gd name="T17" fmla="*/ 2147483647 h 124"/>
              <a:gd name="T18" fmla="*/ 2147483647 w 298"/>
              <a:gd name="T19" fmla="*/ 2147483647 h 124"/>
              <a:gd name="T20" fmla="*/ 2147483647 w 298"/>
              <a:gd name="T21" fmla="*/ 2147483647 h 124"/>
              <a:gd name="T22" fmla="*/ 2147483647 w 298"/>
              <a:gd name="T23" fmla="*/ 2147483647 h 124"/>
              <a:gd name="T24" fmla="*/ 2147483647 w 298"/>
              <a:gd name="T25" fmla="*/ 2147483647 h 124"/>
              <a:gd name="T26" fmla="*/ 2147483647 w 298"/>
              <a:gd name="T27" fmla="*/ 2147483647 h 124"/>
              <a:gd name="T28" fmla="*/ 2147483647 w 298"/>
              <a:gd name="T29" fmla="*/ 2147483647 h 124"/>
              <a:gd name="T30" fmla="*/ 2147483647 w 298"/>
              <a:gd name="T31" fmla="*/ 2147483647 h 124"/>
              <a:gd name="T32" fmla="*/ 2147483647 w 298"/>
              <a:gd name="T33" fmla="*/ 2147483647 h 124"/>
              <a:gd name="T34" fmla="*/ 2147483647 w 298"/>
              <a:gd name="T35" fmla="*/ 2147483647 h 124"/>
              <a:gd name="T36" fmla="*/ 2147483647 w 298"/>
              <a:gd name="T37" fmla="*/ 2147483647 h 124"/>
              <a:gd name="T38" fmla="*/ 2147483647 w 298"/>
              <a:gd name="T39" fmla="*/ 2147483647 h 124"/>
              <a:gd name="T40" fmla="*/ 2147483647 w 298"/>
              <a:gd name="T41" fmla="*/ 2147483647 h 124"/>
              <a:gd name="T42" fmla="*/ 2147483647 w 298"/>
              <a:gd name="T43" fmla="*/ 2147483647 h 124"/>
              <a:gd name="T44" fmla="*/ 2147483647 w 298"/>
              <a:gd name="T45" fmla="*/ 0 h 124"/>
              <a:gd name="T46" fmla="*/ 2147483647 w 298"/>
              <a:gd name="T47" fmla="*/ 2147483647 h 124"/>
              <a:gd name="T48" fmla="*/ 2147483647 w 298"/>
              <a:gd name="T49" fmla="*/ 2147483647 h 124"/>
              <a:gd name="T50" fmla="*/ 2147483647 w 298"/>
              <a:gd name="T51" fmla="*/ 2147483647 h 124"/>
              <a:gd name="T52" fmla="*/ 2147483647 w 298"/>
              <a:gd name="T53" fmla="*/ 2147483647 h 124"/>
              <a:gd name="T54" fmla="*/ 2147483647 w 298"/>
              <a:gd name="T55" fmla="*/ 2147483647 h 124"/>
              <a:gd name="T56" fmla="*/ 2147483647 w 298"/>
              <a:gd name="T57" fmla="*/ 2147483647 h 124"/>
              <a:gd name="T58" fmla="*/ 2147483647 w 298"/>
              <a:gd name="T59" fmla="*/ 2147483647 h 124"/>
              <a:gd name="T60" fmla="*/ 2147483647 w 298"/>
              <a:gd name="T61" fmla="*/ 2147483647 h 124"/>
              <a:gd name="T62" fmla="*/ 0 w 298"/>
              <a:gd name="T63" fmla="*/ 2147483647 h 124"/>
              <a:gd name="T64" fmla="*/ 2147483647 w 298"/>
              <a:gd name="T65" fmla="*/ 2147483647 h 124"/>
              <a:gd name="T66" fmla="*/ 2147483647 w 298"/>
              <a:gd name="T67" fmla="*/ 2147483647 h 124"/>
              <a:gd name="T68" fmla="*/ 2147483647 w 298"/>
              <a:gd name="T69" fmla="*/ 2147483647 h 124"/>
              <a:gd name="T70" fmla="*/ 2147483647 w 298"/>
              <a:gd name="T71" fmla="*/ 2147483647 h 124"/>
              <a:gd name="T72" fmla="*/ 2147483647 w 298"/>
              <a:gd name="T73" fmla="*/ 2147483647 h 124"/>
              <a:gd name="T74" fmla="*/ 2147483647 w 298"/>
              <a:gd name="T75" fmla="*/ 2147483647 h 124"/>
              <a:gd name="T76" fmla="*/ 2147483647 w 298"/>
              <a:gd name="T77" fmla="*/ 2147483647 h 124"/>
              <a:gd name="T78" fmla="*/ 2147483647 w 298"/>
              <a:gd name="T79" fmla="*/ 2147483647 h 124"/>
              <a:gd name="T80" fmla="*/ 2147483647 w 298"/>
              <a:gd name="T81" fmla="*/ 2147483647 h 124"/>
              <a:gd name="T82" fmla="*/ 2147483647 w 298"/>
              <a:gd name="T83" fmla="*/ 2147483647 h 124"/>
              <a:gd name="T84" fmla="*/ 2147483647 w 298"/>
              <a:gd name="T85" fmla="*/ 2147483647 h 124"/>
              <a:gd name="T86" fmla="*/ 2147483647 w 298"/>
              <a:gd name="T87" fmla="*/ 2147483647 h 124"/>
              <a:gd name="T88" fmla="*/ 2147483647 w 298"/>
              <a:gd name="T89" fmla="*/ 2147483647 h 124"/>
              <a:gd name="T90" fmla="*/ 2147483647 w 298"/>
              <a:gd name="T91" fmla="*/ 2147483647 h 124"/>
              <a:gd name="T92" fmla="*/ 2147483647 w 298"/>
              <a:gd name="T93" fmla="*/ 2147483647 h 124"/>
              <a:gd name="T94" fmla="*/ 2147483647 w 298"/>
              <a:gd name="T95" fmla="*/ 2147483647 h 124"/>
              <a:gd name="T96" fmla="*/ 2147483647 w 298"/>
              <a:gd name="T97" fmla="*/ 2147483647 h 124"/>
              <a:gd name="T98" fmla="*/ 2147483647 w 298"/>
              <a:gd name="T99" fmla="*/ 2147483647 h 124"/>
              <a:gd name="T100" fmla="*/ 2147483647 w 298"/>
              <a:gd name="T101" fmla="*/ 2147483647 h 124"/>
              <a:gd name="T102" fmla="*/ 2147483647 w 298"/>
              <a:gd name="T103" fmla="*/ 2147483647 h 124"/>
              <a:gd name="T104" fmla="*/ 2147483647 w 298"/>
              <a:gd name="T105" fmla="*/ 2147483647 h 124"/>
              <a:gd name="T106" fmla="*/ 2147483647 w 298"/>
              <a:gd name="T107" fmla="*/ 2147483647 h 124"/>
              <a:gd name="T108" fmla="*/ 2147483647 w 298"/>
              <a:gd name="T109" fmla="*/ 2147483647 h 124"/>
              <a:gd name="T110" fmla="*/ 2147483647 w 298"/>
              <a:gd name="T111" fmla="*/ 2147483647 h 1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8"/>
              <a:gd name="T169" fmla="*/ 0 h 124"/>
              <a:gd name="T170" fmla="*/ 298 w 298"/>
              <a:gd name="T171" fmla="*/ 124 h 1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8" h="124">
                <a:moveTo>
                  <a:pt x="178" y="122"/>
                </a:moveTo>
                <a:lnTo>
                  <a:pt x="178" y="104"/>
                </a:lnTo>
                <a:lnTo>
                  <a:pt x="182" y="104"/>
                </a:lnTo>
                <a:lnTo>
                  <a:pt x="184" y="108"/>
                </a:lnTo>
                <a:lnTo>
                  <a:pt x="188" y="108"/>
                </a:lnTo>
                <a:lnTo>
                  <a:pt x="196" y="110"/>
                </a:lnTo>
                <a:lnTo>
                  <a:pt x="202" y="108"/>
                </a:lnTo>
                <a:lnTo>
                  <a:pt x="208" y="106"/>
                </a:lnTo>
                <a:lnTo>
                  <a:pt x="214" y="108"/>
                </a:lnTo>
                <a:lnTo>
                  <a:pt x="220" y="110"/>
                </a:lnTo>
                <a:lnTo>
                  <a:pt x="226" y="110"/>
                </a:lnTo>
                <a:lnTo>
                  <a:pt x="230" y="108"/>
                </a:lnTo>
                <a:lnTo>
                  <a:pt x="236" y="104"/>
                </a:lnTo>
                <a:lnTo>
                  <a:pt x="240" y="102"/>
                </a:lnTo>
                <a:lnTo>
                  <a:pt x="244" y="102"/>
                </a:lnTo>
                <a:lnTo>
                  <a:pt x="250" y="104"/>
                </a:lnTo>
                <a:lnTo>
                  <a:pt x="262" y="102"/>
                </a:lnTo>
                <a:lnTo>
                  <a:pt x="272" y="98"/>
                </a:lnTo>
                <a:lnTo>
                  <a:pt x="270" y="98"/>
                </a:lnTo>
                <a:lnTo>
                  <a:pt x="290" y="98"/>
                </a:lnTo>
                <a:lnTo>
                  <a:pt x="294" y="98"/>
                </a:lnTo>
                <a:lnTo>
                  <a:pt x="298" y="96"/>
                </a:lnTo>
                <a:lnTo>
                  <a:pt x="296" y="86"/>
                </a:lnTo>
                <a:lnTo>
                  <a:pt x="294" y="76"/>
                </a:lnTo>
                <a:lnTo>
                  <a:pt x="292" y="66"/>
                </a:lnTo>
                <a:lnTo>
                  <a:pt x="290" y="56"/>
                </a:lnTo>
                <a:lnTo>
                  <a:pt x="292" y="56"/>
                </a:lnTo>
                <a:lnTo>
                  <a:pt x="294" y="48"/>
                </a:lnTo>
                <a:lnTo>
                  <a:pt x="294" y="42"/>
                </a:lnTo>
                <a:lnTo>
                  <a:pt x="288" y="38"/>
                </a:lnTo>
                <a:lnTo>
                  <a:pt x="280" y="38"/>
                </a:lnTo>
                <a:lnTo>
                  <a:pt x="280" y="34"/>
                </a:lnTo>
                <a:lnTo>
                  <a:pt x="280" y="30"/>
                </a:lnTo>
                <a:lnTo>
                  <a:pt x="278" y="22"/>
                </a:lnTo>
                <a:lnTo>
                  <a:pt x="276" y="16"/>
                </a:lnTo>
                <a:lnTo>
                  <a:pt x="270" y="10"/>
                </a:lnTo>
                <a:lnTo>
                  <a:pt x="260" y="8"/>
                </a:lnTo>
                <a:lnTo>
                  <a:pt x="244" y="10"/>
                </a:lnTo>
                <a:lnTo>
                  <a:pt x="226" y="14"/>
                </a:lnTo>
                <a:lnTo>
                  <a:pt x="208" y="18"/>
                </a:lnTo>
                <a:lnTo>
                  <a:pt x="190" y="20"/>
                </a:lnTo>
                <a:lnTo>
                  <a:pt x="182" y="20"/>
                </a:lnTo>
                <a:lnTo>
                  <a:pt x="174" y="16"/>
                </a:lnTo>
                <a:lnTo>
                  <a:pt x="160" y="10"/>
                </a:lnTo>
                <a:lnTo>
                  <a:pt x="144" y="2"/>
                </a:lnTo>
                <a:lnTo>
                  <a:pt x="134" y="0"/>
                </a:lnTo>
                <a:lnTo>
                  <a:pt x="124" y="0"/>
                </a:lnTo>
                <a:lnTo>
                  <a:pt x="110" y="2"/>
                </a:lnTo>
                <a:lnTo>
                  <a:pt x="100" y="6"/>
                </a:lnTo>
                <a:lnTo>
                  <a:pt x="90" y="12"/>
                </a:lnTo>
                <a:lnTo>
                  <a:pt x="82" y="16"/>
                </a:lnTo>
                <a:lnTo>
                  <a:pt x="70" y="16"/>
                </a:lnTo>
                <a:lnTo>
                  <a:pt x="66" y="16"/>
                </a:lnTo>
                <a:lnTo>
                  <a:pt x="64" y="12"/>
                </a:lnTo>
                <a:lnTo>
                  <a:pt x="56" y="14"/>
                </a:lnTo>
                <a:lnTo>
                  <a:pt x="50" y="14"/>
                </a:lnTo>
                <a:lnTo>
                  <a:pt x="38" y="12"/>
                </a:lnTo>
                <a:lnTo>
                  <a:pt x="38" y="16"/>
                </a:lnTo>
                <a:lnTo>
                  <a:pt x="42" y="20"/>
                </a:lnTo>
                <a:lnTo>
                  <a:pt x="48" y="26"/>
                </a:lnTo>
                <a:lnTo>
                  <a:pt x="34" y="28"/>
                </a:lnTo>
                <a:lnTo>
                  <a:pt x="14" y="30"/>
                </a:lnTo>
                <a:lnTo>
                  <a:pt x="6" y="36"/>
                </a:lnTo>
                <a:lnTo>
                  <a:pt x="0" y="42"/>
                </a:lnTo>
                <a:lnTo>
                  <a:pt x="2" y="44"/>
                </a:lnTo>
                <a:lnTo>
                  <a:pt x="4" y="46"/>
                </a:lnTo>
                <a:lnTo>
                  <a:pt x="10" y="48"/>
                </a:lnTo>
                <a:lnTo>
                  <a:pt x="10" y="50"/>
                </a:lnTo>
                <a:lnTo>
                  <a:pt x="12" y="54"/>
                </a:lnTo>
                <a:lnTo>
                  <a:pt x="16" y="58"/>
                </a:lnTo>
                <a:lnTo>
                  <a:pt x="14" y="62"/>
                </a:lnTo>
                <a:lnTo>
                  <a:pt x="12" y="64"/>
                </a:lnTo>
                <a:lnTo>
                  <a:pt x="12" y="70"/>
                </a:lnTo>
                <a:lnTo>
                  <a:pt x="20" y="70"/>
                </a:lnTo>
                <a:lnTo>
                  <a:pt x="20" y="76"/>
                </a:lnTo>
                <a:lnTo>
                  <a:pt x="24" y="82"/>
                </a:lnTo>
                <a:lnTo>
                  <a:pt x="32" y="90"/>
                </a:lnTo>
                <a:lnTo>
                  <a:pt x="32" y="92"/>
                </a:lnTo>
                <a:lnTo>
                  <a:pt x="36" y="96"/>
                </a:lnTo>
                <a:lnTo>
                  <a:pt x="50" y="104"/>
                </a:lnTo>
                <a:lnTo>
                  <a:pt x="66" y="108"/>
                </a:lnTo>
                <a:lnTo>
                  <a:pt x="82" y="112"/>
                </a:lnTo>
                <a:lnTo>
                  <a:pt x="84" y="108"/>
                </a:lnTo>
                <a:lnTo>
                  <a:pt x="84" y="104"/>
                </a:lnTo>
                <a:lnTo>
                  <a:pt x="82" y="102"/>
                </a:lnTo>
                <a:lnTo>
                  <a:pt x="80" y="100"/>
                </a:lnTo>
                <a:lnTo>
                  <a:pt x="84" y="100"/>
                </a:lnTo>
                <a:lnTo>
                  <a:pt x="88" y="98"/>
                </a:lnTo>
                <a:lnTo>
                  <a:pt x="94" y="98"/>
                </a:lnTo>
                <a:lnTo>
                  <a:pt x="98" y="100"/>
                </a:lnTo>
                <a:lnTo>
                  <a:pt x="106" y="106"/>
                </a:lnTo>
                <a:lnTo>
                  <a:pt x="112" y="114"/>
                </a:lnTo>
                <a:lnTo>
                  <a:pt x="116" y="116"/>
                </a:lnTo>
                <a:lnTo>
                  <a:pt x="122" y="116"/>
                </a:lnTo>
                <a:lnTo>
                  <a:pt x="126" y="116"/>
                </a:lnTo>
                <a:lnTo>
                  <a:pt x="130" y="114"/>
                </a:lnTo>
                <a:lnTo>
                  <a:pt x="136" y="106"/>
                </a:lnTo>
                <a:lnTo>
                  <a:pt x="142" y="100"/>
                </a:lnTo>
                <a:lnTo>
                  <a:pt x="144" y="98"/>
                </a:lnTo>
                <a:lnTo>
                  <a:pt x="148" y="98"/>
                </a:lnTo>
                <a:lnTo>
                  <a:pt x="152" y="98"/>
                </a:lnTo>
                <a:lnTo>
                  <a:pt x="154" y="100"/>
                </a:lnTo>
                <a:lnTo>
                  <a:pt x="158" y="102"/>
                </a:lnTo>
                <a:lnTo>
                  <a:pt x="160" y="104"/>
                </a:lnTo>
                <a:lnTo>
                  <a:pt x="164" y="102"/>
                </a:lnTo>
                <a:lnTo>
                  <a:pt x="166" y="100"/>
                </a:lnTo>
                <a:lnTo>
                  <a:pt x="176" y="100"/>
                </a:lnTo>
                <a:lnTo>
                  <a:pt x="174" y="104"/>
                </a:lnTo>
                <a:lnTo>
                  <a:pt x="172" y="106"/>
                </a:lnTo>
                <a:lnTo>
                  <a:pt x="168" y="106"/>
                </a:lnTo>
                <a:lnTo>
                  <a:pt x="170" y="116"/>
                </a:lnTo>
                <a:lnTo>
                  <a:pt x="172" y="124"/>
                </a:lnTo>
                <a:lnTo>
                  <a:pt x="178" y="12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71" name="Freeform 71"/>
          <p:cNvSpPr>
            <a:spLocks/>
          </p:cNvSpPr>
          <p:nvPr userDrawn="1"/>
        </p:nvSpPr>
        <p:spPr bwMode="auto">
          <a:xfrm>
            <a:off x="4135438" y="1319908"/>
            <a:ext cx="252412" cy="214313"/>
          </a:xfrm>
          <a:custGeom>
            <a:avLst/>
            <a:gdLst>
              <a:gd name="T0" fmla="*/ 2147483647 w 159"/>
              <a:gd name="T1" fmla="*/ 2147483647 h 180"/>
              <a:gd name="T2" fmla="*/ 2147483647 w 159"/>
              <a:gd name="T3" fmla="*/ 2147483647 h 180"/>
              <a:gd name="T4" fmla="*/ 2147483647 w 159"/>
              <a:gd name="T5" fmla="*/ 2147483647 h 180"/>
              <a:gd name="T6" fmla="*/ 2147483647 w 159"/>
              <a:gd name="T7" fmla="*/ 2147483647 h 180"/>
              <a:gd name="T8" fmla="*/ 2147483647 w 159"/>
              <a:gd name="T9" fmla="*/ 2147483647 h 180"/>
              <a:gd name="T10" fmla="*/ 2147483647 w 159"/>
              <a:gd name="T11" fmla="*/ 2147483647 h 180"/>
              <a:gd name="T12" fmla="*/ 2147483647 w 159"/>
              <a:gd name="T13" fmla="*/ 2147483647 h 180"/>
              <a:gd name="T14" fmla="*/ 2147483647 w 159"/>
              <a:gd name="T15" fmla="*/ 2147483647 h 180"/>
              <a:gd name="T16" fmla="*/ 2147483647 w 159"/>
              <a:gd name="T17" fmla="*/ 2147483647 h 180"/>
              <a:gd name="T18" fmla="*/ 2147483647 w 159"/>
              <a:gd name="T19" fmla="*/ 2147483647 h 180"/>
              <a:gd name="T20" fmla="*/ 2147483647 w 159"/>
              <a:gd name="T21" fmla="*/ 2147483647 h 180"/>
              <a:gd name="T22" fmla="*/ 2147483647 w 159"/>
              <a:gd name="T23" fmla="*/ 2147483647 h 180"/>
              <a:gd name="T24" fmla="*/ 2147483647 w 159"/>
              <a:gd name="T25" fmla="*/ 2147483647 h 180"/>
              <a:gd name="T26" fmla="*/ 2147483647 w 159"/>
              <a:gd name="T27" fmla="*/ 2147483647 h 180"/>
              <a:gd name="T28" fmla="*/ 2147483647 w 159"/>
              <a:gd name="T29" fmla="*/ 2147483647 h 180"/>
              <a:gd name="T30" fmla="*/ 2147483647 w 159"/>
              <a:gd name="T31" fmla="*/ 2147483647 h 180"/>
              <a:gd name="T32" fmla="*/ 2147483647 w 159"/>
              <a:gd name="T33" fmla="*/ 2147483647 h 180"/>
              <a:gd name="T34" fmla="*/ 2147483647 w 159"/>
              <a:gd name="T35" fmla="*/ 2147483647 h 180"/>
              <a:gd name="T36" fmla="*/ 2147483647 w 159"/>
              <a:gd name="T37" fmla="*/ 2147483647 h 180"/>
              <a:gd name="T38" fmla="*/ 2147483647 w 159"/>
              <a:gd name="T39" fmla="*/ 2147483647 h 180"/>
              <a:gd name="T40" fmla="*/ 2147483647 w 159"/>
              <a:gd name="T41" fmla="*/ 2147483647 h 180"/>
              <a:gd name="T42" fmla="*/ 2147483647 w 159"/>
              <a:gd name="T43" fmla="*/ 2147483647 h 180"/>
              <a:gd name="T44" fmla="*/ 2147483647 w 159"/>
              <a:gd name="T45" fmla="*/ 2147483647 h 180"/>
              <a:gd name="T46" fmla="*/ 2147483647 w 159"/>
              <a:gd name="T47" fmla="*/ 2147483647 h 180"/>
              <a:gd name="T48" fmla="*/ 2147483647 w 159"/>
              <a:gd name="T49" fmla="*/ 2147483647 h 180"/>
              <a:gd name="T50" fmla="*/ 2147483647 w 159"/>
              <a:gd name="T51" fmla="*/ 2147483647 h 180"/>
              <a:gd name="T52" fmla="*/ 2147483647 w 159"/>
              <a:gd name="T53" fmla="*/ 2147483647 h 180"/>
              <a:gd name="T54" fmla="*/ 2147483647 w 159"/>
              <a:gd name="T55" fmla="*/ 2147483647 h 180"/>
              <a:gd name="T56" fmla="*/ 2147483647 w 159"/>
              <a:gd name="T57" fmla="*/ 2147483647 h 180"/>
              <a:gd name="T58" fmla="*/ 2147483647 w 159"/>
              <a:gd name="T59" fmla="*/ 2147483647 h 180"/>
              <a:gd name="T60" fmla="*/ 2147483647 w 159"/>
              <a:gd name="T61" fmla="*/ 2147483647 h 180"/>
              <a:gd name="T62" fmla="*/ 2147483647 w 159"/>
              <a:gd name="T63" fmla="*/ 2147483647 h 180"/>
              <a:gd name="T64" fmla="*/ 2147483647 w 159"/>
              <a:gd name="T65" fmla="*/ 2147483647 h 180"/>
              <a:gd name="T66" fmla="*/ 2147483647 w 159"/>
              <a:gd name="T67" fmla="*/ 2147483647 h 180"/>
              <a:gd name="T68" fmla="*/ 0 w 159"/>
              <a:gd name="T69" fmla="*/ 2147483647 h 180"/>
              <a:gd name="T70" fmla="*/ 2147483647 w 159"/>
              <a:gd name="T71" fmla="*/ 2147483647 h 180"/>
              <a:gd name="T72" fmla="*/ 2147483647 w 159"/>
              <a:gd name="T73" fmla="*/ 2147483647 h 180"/>
              <a:gd name="T74" fmla="*/ 2147483647 w 159"/>
              <a:gd name="T75" fmla="*/ 2147483647 h 180"/>
              <a:gd name="T76" fmla="*/ 2147483647 w 159"/>
              <a:gd name="T77" fmla="*/ 2147483647 h 180"/>
              <a:gd name="T78" fmla="*/ 2147483647 w 159"/>
              <a:gd name="T79" fmla="*/ 2147483647 h 180"/>
              <a:gd name="T80" fmla="*/ 2147483647 w 159"/>
              <a:gd name="T81" fmla="*/ 2147483647 h 180"/>
              <a:gd name="T82" fmla="*/ 2147483647 w 159"/>
              <a:gd name="T83" fmla="*/ 2147483647 h 180"/>
              <a:gd name="T84" fmla="*/ 2147483647 w 159"/>
              <a:gd name="T85" fmla="*/ 2147483647 h 180"/>
              <a:gd name="T86" fmla="*/ 2147483647 w 159"/>
              <a:gd name="T87" fmla="*/ 2147483647 h 180"/>
              <a:gd name="T88" fmla="*/ 2147483647 w 159"/>
              <a:gd name="T89" fmla="*/ 2147483647 h 1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9"/>
              <a:gd name="T136" fmla="*/ 0 h 180"/>
              <a:gd name="T137" fmla="*/ 159 w 159"/>
              <a:gd name="T138" fmla="*/ 180 h 1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9" h="180">
                <a:moveTo>
                  <a:pt x="107" y="16"/>
                </a:moveTo>
                <a:lnTo>
                  <a:pt x="101" y="20"/>
                </a:lnTo>
                <a:lnTo>
                  <a:pt x="99" y="24"/>
                </a:lnTo>
                <a:lnTo>
                  <a:pt x="97" y="28"/>
                </a:lnTo>
                <a:lnTo>
                  <a:pt x="99" y="32"/>
                </a:lnTo>
                <a:lnTo>
                  <a:pt x="101" y="34"/>
                </a:lnTo>
                <a:lnTo>
                  <a:pt x="109" y="36"/>
                </a:lnTo>
                <a:lnTo>
                  <a:pt x="117" y="38"/>
                </a:lnTo>
                <a:lnTo>
                  <a:pt x="119" y="40"/>
                </a:lnTo>
                <a:lnTo>
                  <a:pt x="119" y="42"/>
                </a:lnTo>
                <a:lnTo>
                  <a:pt x="119" y="46"/>
                </a:lnTo>
                <a:lnTo>
                  <a:pt x="117" y="50"/>
                </a:lnTo>
                <a:lnTo>
                  <a:pt x="113" y="52"/>
                </a:lnTo>
                <a:lnTo>
                  <a:pt x="113" y="56"/>
                </a:lnTo>
                <a:lnTo>
                  <a:pt x="113" y="58"/>
                </a:lnTo>
                <a:lnTo>
                  <a:pt x="115" y="60"/>
                </a:lnTo>
                <a:lnTo>
                  <a:pt x="117" y="58"/>
                </a:lnTo>
                <a:lnTo>
                  <a:pt x="123" y="56"/>
                </a:lnTo>
                <a:lnTo>
                  <a:pt x="123" y="68"/>
                </a:lnTo>
                <a:lnTo>
                  <a:pt x="127" y="80"/>
                </a:lnTo>
                <a:lnTo>
                  <a:pt x="131" y="88"/>
                </a:lnTo>
                <a:lnTo>
                  <a:pt x="133" y="92"/>
                </a:lnTo>
                <a:lnTo>
                  <a:pt x="137" y="94"/>
                </a:lnTo>
                <a:lnTo>
                  <a:pt x="137" y="98"/>
                </a:lnTo>
                <a:lnTo>
                  <a:pt x="139" y="104"/>
                </a:lnTo>
                <a:lnTo>
                  <a:pt x="141" y="108"/>
                </a:lnTo>
                <a:lnTo>
                  <a:pt x="141" y="114"/>
                </a:lnTo>
                <a:lnTo>
                  <a:pt x="151" y="120"/>
                </a:lnTo>
                <a:lnTo>
                  <a:pt x="159" y="126"/>
                </a:lnTo>
                <a:lnTo>
                  <a:pt x="159" y="138"/>
                </a:lnTo>
                <a:lnTo>
                  <a:pt x="149" y="140"/>
                </a:lnTo>
                <a:lnTo>
                  <a:pt x="143" y="144"/>
                </a:lnTo>
                <a:lnTo>
                  <a:pt x="133" y="154"/>
                </a:lnTo>
                <a:lnTo>
                  <a:pt x="127" y="160"/>
                </a:lnTo>
                <a:lnTo>
                  <a:pt x="121" y="164"/>
                </a:lnTo>
                <a:lnTo>
                  <a:pt x="115" y="168"/>
                </a:lnTo>
                <a:lnTo>
                  <a:pt x="105" y="168"/>
                </a:lnTo>
                <a:lnTo>
                  <a:pt x="97" y="170"/>
                </a:lnTo>
                <a:lnTo>
                  <a:pt x="95" y="172"/>
                </a:lnTo>
                <a:lnTo>
                  <a:pt x="93" y="174"/>
                </a:lnTo>
                <a:lnTo>
                  <a:pt x="84" y="174"/>
                </a:lnTo>
                <a:lnTo>
                  <a:pt x="76" y="176"/>
                </a:lnTo>
                <a:lnTo>
                  <a:pt x="68" y="176"/>
                </a:lnTo>
                <a:lnTo>
                  <a:pt x="54" y="180"/>
                </a:lnTo>
                <a:lnTo>
                  <a:pt x="48" y="178"/>
                </a:lnTo>
                <a:lnTo>
                  <a:pt x="44" y="174"/>
                </a:lnTo>
                <a:lnTo>
                  <a:pt x="40" y="170"/>
                </a:lnTo>
                <a:lnTo>
                  <a:pt x="36" y="168"/>
                </a:lnTo>
                <a:lnTo>
                  <a:pt x="34" y="166"/>
                </a:lnTo>
                <a:lnTo>
                  <a:pt x="30" y="162"/>
                </a:lnTo>
                <a:lnTo>
                  <a:pt x="26" y="148"/>
                </a:lnTo>
                <a:lnTo>
                  <a:pt x="22" y="126"/>
                </a:lnTo>
                <a:lnTo>
                  <a:pt x="24" y="116"/>
                </a:lnTo>
                <a:lnTo>
                  <a:pt x="28" y="110"/>
                </a:lnTo>
                <a:lnTo>
                  <a:pt x="36" y="106"/>
                </a:lnTo>
                <a:lnTo>
                  <a:pt x="44" y="100"/>
                </a:lnTo>
                <a:lnTo>
                  <a:pt x="54" y="96"/>
                </a:lnTo>
                <a:lnTo>
                  <a:pt x="62" y="92"/>
                </a:lnTo>
                <a:lnTo>
                  <a:pt x="66" y="86"/>
                </a:lnTo>
                <a:lnTo>
                  <a:pt x="70" y="78"/>
                </a:lnTo>
                <a:lnTo>
                  <a:pt x="58" y="78"/>
                </a:lnTo>
                <a:lnTo>
                  <a:pt x="48" y="78"/>
                </a:lnTo>
                <a:lnTo>
                  <a:pt x="44" y="66"/>
                </a:lnTo>
                <a:lnTo>
                  <a:pt x="42" y="56"/>
                </a:lnTo>
                <a:lnTo>
                  <a:pt x="38" y="48"/>
                </a:lnTo>
                <a:lnTo>
                  <a:pt x="34" y="36"/>
                </a:lnTo>
                <a:lnTo>
                  <a:pt x="28" y="30"/>
                </a:lnTo>
                <a:lnTo>
                  <a:pt x="18" y="26"/>
                </a:lnTo>
                <a:lnTo>
                  <a:pt x="10" y="22"/>
                </a:lnTo>
                <a:lnTo>
                  <a:pt x="0" y="18"/>
                </a:lnTo>
                <a:lnTo>
                  <a:pt x="4" y="16"/>
                </a:lnTo>
                <a:lnTo>
                  <a:pt x="6" y="16"/>
                </a:lnTo>
                <a:lnTo>
                  <a:pt x="10" y="16"/>
                </a:lnTo>
                <a:lnTo>
                  <a:pt x="18" y="18"/>
                </a:lnTo>
                <a:lnTo>
                  <a:pt x="28" y="20"/>
                </a:lnTo>
                <a:lnTo>
                  <a:pt x="40" y="24"/>
                </a:lnTo>
                <a:lnTo>
                  <a:pt x="50" y="26"/>
                </a:lnTo>
                <a:lnTo>
                  <a:pt x="56" y="26"/>
                </a:lnTo>
                <a:lnTo>
                  <a:pt x="60" y="22"/>
                </a:lnTo>
                <a:lnTo>
                  <a:pt x="62" y="18"/>
                </a:lnTo>
                <a:lnTo>
                  <a:pt x="64" y="14"/>
                </a:lnTo>
                <a:lnTo>
                  <a:pt x="64" y="8"/>
                </a:lnTo>
                <a:lnTo>
                  <a:pt x="66" y="4"/>
                </a:lnTo>
                <a:lnTo>
                  <a:pt x="70" y="2"/>
                </a:lnTo>
                <a:lnTo>
                  <a:pt x="76" y="0"/>
                </a:lnTo>
                <a:lnTo>
                  <a:pt x="88" y="2"/>
                </a:lnTo>
                <a:lnTo>
                  <a:pt x="99" y="6"/>
                </a:lnTo>
                <a:lnTo>
                  <a:pt x="105" y="10"/>
                </a:lnTo>
                <a:lnTo>
                  <a:pt x="113" y="14"/>
                </a:lnTo>
                <a:lnTo>
                  <a:pt x="107" y="16"/>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endParaRPr>
          </a:p>
        </p:txBody>
      </p:sp>
      <p:sp>
        <p:nvSpPr>
          <p:cNvPr id="72" name="Freeform 72"/>
          <p:cNvSpPr>
            <a:spLocks/>
          </p:cNvSpPr>
          <p:nvPr userDrawn="1"/>
        </p:nvSpPr>
        <p:spPr bwMode="auto">
          <a:xfrm>
            <a:off x="3957638" y="1341340"/>
            <a:ext cx="254000" cy="285750"/>
          </a:xfrm>
          <a:custGeom>
            <a:avLst/>
            <a:gdLst>
              <a:gd name="T0" fmla="*/ 2147483647 w 160"/>
              <a:gd name="T1" fmla="*/ 2147483647 h 240"/>
              <a:gd name="T2" fmla="*/ 2147483647 w 160"/>
              <a:gd name="T3" fmla="*/ 2147483647 h 240"/>
              <a:gd name="T4" fmla="*/ 2147483647 w 160"/>
              <a:gd name="T5" fmla="*/ 2147483647 h 240"/>
              <a:gd name="T6" fmla="*/ 2147483647 w 160"/>
              <a:gd name="T7" fmla="*/ 2147483647 h 240"/>
              <a:gd name="T8" fmla="*/ 2147483647 w 160"/>
              <a:gd name="T9" fmla="*/ 2147483647 h 240"/>
              <a:gd name="T10" fmla="*/ 2147483647 w 160"/>
              <a:gd name="T11" fmla="*/ 2147483647 h 240"/>
              <a:gd name="T12" fmla="*/ 2147483647 w 160"/>
              <a:gd name="T13" fmla="*/ 2147483647 h 240"/>
              <a:gd name="T14" fmla="*/ 2147483647 w 160"/>
              <a:gd name="T15" fmla="*/ 2147483647 h 240"/>
              <a:gd name="T16" fmla="*/ 2147483647 w 160"/>
              <a:gd name="T17" fmla="*/ 2147483647 h 240"/>
              <a:gd name="T18" fmla="*/ 2147483647 w 160"/>
              <a:gd name="T19" fmla="*/ 2147483647 h 240"/>
              <a:gd name="T20" fmla="*/ 2147483647 w 160"/>
              <a:gd name="T21" fmla="*/ 2147483647 h 240"/>
              <a:gd name="T22" fmla="*/ 2147483647 w 160"/>
              <a:gd name="T23" fmla="*/ 2147483647 h 240"/>
              <a:gd name="T24" fmla="*/ 2147483647 w 160"/>
              <a:gd name="T25" fmla="*/ 2147483647 h 240"/>
              <a:gd name="T26" fmla="*/ 2147483647 w 160"/>
              <a:gd name="T27" fmla="*/ 2147483647 h 240"/>
              <a:gd name="T28" fmla="*/ 2147483647 w 160"/>
              <a:gd name="T29" fmla="*/ 2147483647 h 240"/>
              <a:gd name="T30" fmla="*/ 2147483647 w 160"/>
              <a:gd name="T31" fmla="*/ 2147483647 h 240"/>
              <a:gd name="T32" fmla="*/ 0 w 160"/>
              <a:gd name="T33" fmla="*/ 2147483647 h 240"/>
              <a:gd name="T34" fmla="*/ 2147483647 w 160"/>
              <a:gd name="T35" fmla="*/ 2147483647 h 240"/>
              <a:gd name="T36" fmla="*/ 2147483647 w 160"/>
              <a:gd name="T37" fmla="*/ 2147483647 h 240"/>
              <a:gd name="T38" fmla="*/ 2147483647 w 160"/>
              <a:gd name="T39" fmla="*/ 2147483647 h 240"/>
              <a:gd name="T40" fmla="*/ 2147483647 w 160"/>
              <a:gd name="T41" fmla="*/ 2147483647 h 240"/>
              <a:gd name="T42" fmla="*/ 2147483647 w 160"/>
              <a:gd name="T43" fmla="*/ 2147483647 h 240"/>
              <a:gd name="T44" fmla="*/ 2147483647 w 160"/>
              <a:gd name="T45" fmla="*/ 2147483647 h 240"/>
              <a:gd name="T46" fmla="*/ 2147483647 w 160"/>
              <a:gd name="T47" fmla="*/ 2147483647 h 240"/>
              <a:gd name="T48" fmla="*/ 2147483647 w 160"/>
              <a:gd name="T49" fmla="*/ 2147483647 h 240"/>
              <a:gd name="T50" fmla="*/ 2147483647 w 160"/>
              <a:gd name="T51" fmla="*/ 2147483647 h 240"/>
              <a:gd name="T52" fmla="*/ 2147483647 w 160"/>
              <a:gd name="T53" fmla="*/ 2147483647 h 240"/>
              <a:gd name="T54" fmla="*/ 2147483647 w 160"/>
              <a:gd name="T55" fmla="*/ 2147483647 h 240"/>
              <a:gd name="T56" fmla="*/ 2147483647 w 160"/>
              <a:gd name="T57" fmla="*/ 2147483647 h 240"/>
              <a:gd name="T58" fmla="*/ 2147483647 w 160"/>
              <a:gd name="T59" fmla="*/ 2147483647 h 240"/>
              <a:gd name="T60" fmla="*/ 2147483647 w 160"/>
              <a:gd name="T61" fmla="*/ 2147483647 h 240"/>
              <a:gd name="T62" fmla="*/ 2147483647 w 160"/>
              <a:gd name="T63" fmla="*/ 2147483647 h 240"/>
              <a:gd name="T64" fmla="*/ 2147483647 w 160"/>
              <a:gd name="T65" fmla="*/ 2147483647 h 240"/>
              <a:gd name="T66" fmla="*/ 2147483647 w 160"/>
              <a:gd name="T67" fmla="*/ 2147483647 h 240"/>
              <a:gd name="T68" fmla="*/ 2147483647 w 160"/>
              <a:gd name="T69" fmla="*/ 2147483647 h 240"/>
              <a:gd name="T70" fmla="*/ 2147483647 w 160"/>
              <a:gd name="T71" fmla="*/ 2147483647 h 240"/>
              <a:gd name="T72" fmla="*/ 2147483647 w 160"/>
              <a:gd name="T73" fmla="*/ 2147483647 h 240"/>
              <a:gd name="T74" fmla="*/ 2147483647 w 160"/>
              <a:gd name="T75" fmla="*/ 2147483647 h 240"/>
              <a:gd name="T76" fmla="*/ 2147483647 w 160"/>
              <a:gd name="T77" fmla="*/ 2147483647 h 240"/>
              <a:gd name="T78" fmla="*/ 2147483647 w 160"/>
              <a:gd name="T79" fmla="*/ 2147483647 h 240"/>
              <a:gd name="T80" fmla="*/ 2147483647 w 160"/>
              <a:gd name="T81" fmla="*/ 2147483647 h 2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0"/>
              <a:gd name="T124" fmla="*/ 0 h 240"/>
              <a:gd name="T125" fmla="*/ 160 w 160"/>
              <a:gd name="T126" fmla="*/ 240 h 2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0" h="240">
                <a:moveTo>
                  <a:pt x="160" y="60"/>
                </a:moveTo>
                <a:lnTo>
                  <a:pt x="156" y="48"/>
                </a:lnTo>
                <a:lnTo>
                  <a:pt x="154" y="38"/>
                </a:lnTo>
                <a:lnTo>
                  <a:pt x="150" y="30"/>
                </a:lnTo>
                <a:lnTo>
                  <a:pt x="146" y="18"/>
                </a:lnTo>
                <a:lnTo>
                  <a:pt x="140" y="12"/>
                </a:lnTo>
                <a:lnTo>
                  <a:pt x="130" y="8"/>
                </a:lnTo>
                <a:lnTo>
                  <a:pt x="122" y="4"/>
                </a:lnTo>
                <a:lnTo>
                  <a:pt x="112" y="0"/>
                </a:lnTo>
                <a:lnTo>
                  <a:pt x="104" y="4"/>
                </a:lnTo>
                <a:lnTo>
                  <a:pt x="96" y="6"/>
                </a:lnTo>
                <a:lnTo>
                  <a:pt x="82" y="6"/>
                </a:lnTo>
                <a:lnTo>
                  <a:pt x="70" y="8"/>
                </a:lnTo>
                <a:lnTo>
                  <a:pt x="62" y="14"/>
                </a:lnTo>
                <a:lnTo>
                  <a:pt x="54" y="24"/>
                </a:lnTo>
                <a:lnTo>
                  <a:pt x="46" y="34"/>
                </a:lnTo>
                <a:lnTo>
                  <a:pt x="40" y="46"/>
                </a:lnTo>
                <a:lnTo>
                  <a:pt x="36" y="58"/>
                </a:lnTo>
                <a:lnTo>
                  <a:pt x="34" y="70"/>
                </a:lnTo>
                <a:lnTo>
                  <a:pt x="32" y="82"/>
                </a:lnTo>
                <a:lnTo>
                  <a:pt x="24" y="82"/>
                </a:lnTo>
                <a:lnTo>
                  <a:pt x="14" y="82"/>
                </a:lnTo>
                <a:lnTo>
                  <a:pt x="10" y="84"/>
                </a:lnTo>
                <a:lnTo>
                  <a:pt x="8" y="88"/>
                </a:lnTo>
                <a:lnTo>
                  <a:pt x="6" y="92"/>
                </a:lnTo>
                <a:lnTo>
                  <a:pt x="6" y="96"/>
                </a:lnTo>
                <a:lnTo>
                  <a:pt x="6" y="106"/>
                </a:lnTo>
                <a:lnTo>
                  <a:pt x="10" y="116"/>
                </a:lnTo>
                <a:lnTo>
                  <a:pt x="14" y="132"/>
                </a:lnTo>
                <a:lnTo>
                  <a:pt x="14" y="140"/>
                </a:lnTo>
                <a:lnTo>
                  <a:pt x="14" y="142"/>
                </a:lnTo>
                <a:lnTo>
                  <a:pt x="16" y="144"/>
                </a:lnTo>
                <a:lnTo>
                  <a:pt x="22" y="148"/>
                </a:lnTo>
                <a:lnTo>
                  <a:pt x="0" y="180"/>
                </a:lnTo>
                <a:lnTo>
                  <a:pt x="6" y="186"/>
                </a:lnTo>
                <a:lnTo>
                  <a:pt x="16" y="196"/>
                </a:lnTo>
                <a:lnTo>
                  <a:pt x="30" y="218"/>
                </a:lnTo>
                <a:lnTo>
                  <a:pt x="32" y="220"/>
                </a:lnTo>
                <a:lnTo>
                  <a:pt x="32" y="224"/>
                </a:lnTo>
                <a:lnTo>
                  <a:pt x="30" y="232"/>
                </a:lnTo>
                <a:lnTo>
                  <a:pt x="32" y="234"/>
                </a:lnTo>
                <a:lnTo>
                  <a:pt x="34" y="238"/>
                </a:lnTo>
                <a:lnTo>
                  <a:pt x="36" y="240"/>
                </a:lnTo>
                <a:lnTo>
                  <a:pt x="42" y="240"/>
                </a:lnTo>
                <a:lnTo>
                  <a:pt x="54" y="240"/>
                </a:lnTo>
                <a:lnTo>
                  <a:pt x="56" y="232"/>
                </a:lnTo>
                <a:lnTo>
                  <a:pt x="60" y="230"/>
                </a:lnTo>
                <a:lnTo>
                  <a:pt x="68" y="228"/>
                </a:lnTo>
                <a:lnTo>
                  <a:pt x="78" y="228"/>
                </a:lnTo>
                <a:lnTo>
                  <a:pt x="78" y="224"/>
                </a:lnTo>
                <a:lnTo>
                  <a:pt x="84" y="224"/>
                </a:lnTo>
                <a:lnTo>
                  <a:pt x="86" y="220"/>
                </a:lnTo>
                <a:lnTo>
                  <a:pt x="86" y="216"/>
                </a:lnTo>
                <a:lnTo>
                  <a:pt x="88" y="214"/>
                </a:lnTo>
                <a:lnTo>
                  <a:pt x="84" y="210"/>
                </a:lnTo>
                <a:lnTo>
                  <a:pt x="84" y="182"/>
                </a:lnTo>
                <a:lnTo>
                  <a:pt x="90" y="178"/>
                </a:lnTo>
                <a:lnTo>
                  <a:pt x="96" y="176"/>
                </a:lnTo>
                <a:lnTo>
                  <a:pt x="102" y="172"/>
                </a:lnTo>
                <a:lnTo>
                  <a:pt x="106" y="168"/>
                </a:lnTo>
                <a:lnTo>
                  <a:pt x="84" y="168"/>
                </a:lnTo>
                <a:lnTo>
                  <a:pt x="102" y="166"/>
                </a:lnTo>
                <a:lnTo>
                  <a:pt x="108" y="164"/>
                </a:lnTo>
                <a:lnTo>
                  <a:pt x="112" y="162"/>
                </a:lnTo>
                <a:lnTo>
                  <a:pt x="112" y="158"/>
                </a:lnTo>
                <a:lnTo>
                  <a:pt x="94" y="150"/>
                </a:lnTo>
                <a:lnTo>
                  <a:pt x="86" y="144"/>
                </a:lnTo>
                <a:lnTo>
                  <a:pt x="84" y="140"/>
                </a:lnTo>
                <a:lnTo>
                  <a:pt x="82" y="134"/>
                </a:lnTo>
                <a:lnTo>
                  <a:pt x="84" y="122"/>
                </a:lnTo>
                <a:lnTo>
                  <a:pt x="90" y="112"/>
                </a:lnTo>
                <a:lnTo>
                  <a:pt x="98" y="106"/>
                </a:lnTo>
                <a:lnTo>
                  <a:pt x="106" y="100"/>
                </a:lnTo>
                <a:lnTo>
                  <a:pt x="122" y="90"/>
                </a:lnTo>
                <a:lnTo>
                  <a:pt x="128" y="84"/>
                </a:lnTo>
                <a:lnTo>
                  <a:pt x="130" y="78"/>
                </a:lnTo>
                <a:lnTo>
                  <a:pt x="130" y="72"/>
                </a:lnTo>
                <a:lnTo>
                  <a:pt x="130" y="68"/>
                </a:lnTo>
                <a:lnTo>
                  <a:pt x="132" y="64"/>
                </a:lnTo>
                <a:lnTo>
                  <a:pt x="138" y="62"/>
                </a:lnTo>
                <a:lnTo>
                  <a:pt x="146" y="60"/>
                </a:lnTo>
                <a:lnTo>
                  <a:pt x="152" y="60"/>
                </a:lnTo>
                <a:lnTo>
                  <a:pt x="160" y="60"/>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endParaRPr>
          </a:p>
        </p:txBody>
      </p:sp>
      <p:sp>
        <p:nvSpPr>
          <p:cNvPr id="73" name="Freeform 73"/>
          <p:cNvSpPr>
            <a:spLocks/>
          </p:cNvSpPr>
          <p:nvPr userDrawn="1"/>
        </p:nvSpPr>
        <p:spPr bwMode="auto">
          <a:xfrm>
            <a:off x="3830638" y="1300859"/>
            <a:ext cx="500062" cy="273844"/>
          </a:xfrm>
          <a:custGeom>
            <a:avLst/>
            <a:gdLst>
              <a:gd name="T0" fmla="*/ 2147483647 w 315"/>
              <a:gd name="T1" fmla="*/ 2147483647 h 230"/>
              <a:gd name="T2" fmla="*/ 2147483647 w 315"/>
              <a:gd name="T3" fmla="*/ 2147483647 h 230"/>
              <a:gd name="T4" fmla="*/ 2147483647 w 315"/>
              <a:gd name="T5" fmla="*/ 2147483647 h 230"/>
              <a:gd name="T6" fmla="*/ 2147483647 w 315"/>
              <a:gd name="T7" fmla="*/ 2147483647 h 230"/>
              <a:gd name="T8" fmla="*/ 2147483647 w 315"/>
              <a:gd name="T9" fmla="*/ 2147483647 h 230"/>
              <a:gd name="T10" fmla="*/ 2147483647 w 315"/>
              <a:gd name="T11" fmla="*/ 2147483647 h 230"/>
              <a:gd name="T12" fmla="*/ 2147483647 w 315"/>
              <a:gd name="T13" fmla="*/ 2147483647 h 230"/>
              <a:gd name="T14" fmla="*/ 2147483647 w 315"/>
              <a:gd name="T15" fmla="*/ 2147483647 h 230"/>
              <a:gd name="T16" fmla="*/ 2147483647 w 315"/>
              <a:gd name="T17" fmla="*/ 2147483647 h 230"/>
              <a:gd name="T18" fmla="*/ 2147483647 w 315"/>
              <a:gd name="T19" fmla="*/ 2147483647 h 230"/>
              <a:gd name="T20" fmla="*/ 2147483647 w 315"/>
              <a:gd name="T21" fmla="*/ 2147483647 h 230"/>
              <a:gd name="T22" fmla="*/ 2147483647 w 315"/>
              <a:gd name="T23" fmla="*/ 2147483647 h 230"/>
              <a:gd name="T24" fmla="*/ 2147483647 w 315"/>
              <a:gd name="T25" fmla="*/ 2147483647 h 230"/>
              <a:gd name="T26" fmla="*/ 2147483647 w 315"/>
              <a:gd name="T27" fmla="*/ 2147483647 h 230"/>
              <a:gd name="T28" fmla="*/ 2147483647 w 315"/>
              <a:gd name="T29" fmla="*/ 2147483647 h 230"/>
              <a:gd name="T30" fmla="*/ 2147483647 w 315"/>
              <a:gd name="T31" fmla="*/ 2147483647 h 230"/>
              <a:gd name="T32" fmla="*/ 2147483647 w 315"/>
              <a:gd name="T33" fmla="*/ 2147483647 h 230"/>
              <a:gd name="T34" fmla="*/ 2147483647 w 315"/>
              <a:gd name="T35" fmla="*/ 2147483647 h 230"/>
              <a:gd name="T36" fmla="*/ 2147483647 w 315"/>
              <a:gd name="T37" fmla="*/ 2147483647 h 230"/>
              <a:gd name="T38" fmla="*/ 2147483647 w 315"/>
              <a:gd name="T39" fmla="*/ 2147483647 h 230"/>
              <a:gd name="T40" fmla="*/ 2147483647 w 315"/>
              <a:gd name="T41" fmla="*/ 2147483647 h 230"/>
              <a:gd name="T42" fmla="*/ 2147483647 w 315"/>
              <a:gd name="T43" fmla="*/ 2147483647 h 230"/>
              <a:gd name="T44" fmla="*/ 0 w 315"/>
              <a:gd name="T45" fmla="*/ 2147483647 h 230"/>
              <a:gd name="T46" fmla="*/ 2147483647 w 315"/>
              <a:gd name="T47" fmla="*/ 2147483647 h 230"/>
              <a:gd name="T48" fmla="*/ 2147483647 w 315"/>
              <a:gd name="T49" fmla="*/ 2147483647 h 230"/>
              <a:gd name="T50" fmla="*/ 2147483647 w 315"/>
              <a:gd name="T51" fmla="*/ 2147483647 h 230"/>
              <a:gd name="T52" fmla="*/ 2147483647 w 315"/>
              <a:gd name="T53" fmla="*/ 2147483647 h 230"/>
              <a:gd name="T54" fmla="*/ 2147483647 w 315"/>
              <a:gd name="T55" fmla="*/ 2147483647 h 230"/>
              <a:gd name="T56" fmla="*/ 2147483647 w 315"/>
              <a:gd name="T57" fmla="*/ 2147483647 h 230"/>
              <a:gd name="T58" fmla="*/ 2147483647 w 315"/>
              <a:gd name="T59" fmla="*/ 2147483647 h 230"/>
              <a:gd name="T60" fmla="*/ 2147483647 w 315"/>
              <a:gd name="T61" fmla="*/ 2147483647 h 230"/>
              <a:gd name="T62" fmla="*/ 2147483647 w 315"/>
              <a:gd name="T63" fmla="*/ 2147483647 h 230"/>
              <a:gd name="T64" fmla="*/ 2147483647 w 315"/>
              <a:gd name="T65" fmla="*/ 2147483647 h 230"/>
              <a:gd name="T66" fmla="*/ 2147483647 w 315"/>
              <a:gd name="T67" fmla="*/ 2147483647 h 230"/>
              <a:gd name="T68" fmla="*/ 2147483647 w 315"/>
              <a:gd name="T69" fmla="*/ 2147483647 h 230"/>
              <a:gd name="T70" fmla="*/ 2147483647 w 315"/>
              <a:gd name="T71" fmla="*/ 2147483647 h 230"/>
              <a:gd name="T72" fmla="*/ 2147483647 w 315"/>
              <a:gd name="T73" fmla="*/ 2147483647 h 230"/>
              <a:gd name="T74" fmla="*/ 2147483647 w 315"/>
              <a:gd name="T75" fmla="*/ 2147483647 h 230"/>
              <a:gd name="T76" fmla="*/ 2147483647 w 315"/>
              <a:gd name="T77" fmla="*/ 2147483647 h 230"/>
              <a:gd name="T78" fmla="*/ 2147483647 w 315"/>
              <a:gd name="T79" fmla="*/ 2147483647 h 230"/>
              <a:gd name="T80" fmla="*/ 2147483647 w 315"/>
              <a:gd name="T81" fmla="*/ 2147483647 h 230"/>
              <a:gd name="T82" fmla="*/ 2147483647 w 315"/>
              <a:gd name="T83" fmla="*/ 0 h 230"/>
              <a:gd name="T84" fmla="*/ 2147483647 w 315"/>
              <a:gd name="T85" fmla="*/ 2147483647 h 230"/>
              <a:gd name="T86" fmla="*/ 2147483647 w 315"/>
              <a:gd name="T87" fmla="*/ 2147483647 h 230"/>
              <a:gd name="T88" fmla="*/ 2147483647 w 315"/>
              <a:gd name="T89" fmla="*/ 2147483647 h 230"/>
              <a:gd name="T90" fmla="*/ 2147483647 w 315"/>
              <a:gd name="T91" fmla="*/ 2147483647 h 230"/>
              <a:gd name="T92" fmla="*/ 2147483647 w 315"/>
              <a:gd name="T93" fmla="*/ 2147483647 h 230"/>
              <a:gd name="T94" fmla="*/ 2147483647 w 315"/>
              <a:gd name="T95" fmla="*/ 2147483647 h 2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5"/>
              <a:gd name="T145" fmla="*/ 0 h 230"/>
              <a:gd name="T146" fmla="*/ 315 w 315"/>
              <a:gd name="T147" fmla="*/ 230 h 2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5" h="230">
                <a:moveTo>
                  <a:pt x="305" y="30"/>
                </a:moveTo>
                <a:lnTo>
                  <a:pt x="297" y="26"/>
                </a:lnTo>
                <a:lnTo>
                  <a:pt x="291" y="22"/>
                </a:lnTo>
                <a:lnTo>
                  <a:pt x="280" y="18"/>
                </a:lnTo>
                <a:lnTo>
                  <a:pt x="268" y="16"/>
                </a:lnTo>
                <a:lnTo>
                  <a:pt x="262" y="18"/>
                </a:lnTo>
                <a:lnTo>
                  <a:pt x="258" y="20"/>
                </a:lnTo>
                <a:lnTo>
                  <a:pt x="256" y="24"/>
                </a:lnTo>
                <a:lnTo>
                  <a:pt x="256" y="30"/>
                </a:lnTo>
                <a:lnTo>
                  <a:pt x="254" y="34"/>
                </a:lnTo>
                <a:lnTo>
                  <a:pt x="252" y="38"/>
                </a:lnTo>
                <a:lnTo>
                  <a:pt x="248" y="42"/>
                </a:lnTo>
                <a:lnTo>
                  <a:pt x="242" y="42"/>
                </a:lnTo>
                <a:lnTo>
                  <a:pt x="232" y="40"/>
                </a:lnTo>
                <a:lnTo>
                  <a:pt x="220" y="36"/>
                </a:lnTo>
                <a:lnTo>
                  <a:pt x="210" y="34"/>
                </a:lnTo>
                <a:lnTo>
                  <a:pt x="202" y="32"/>
                </a:lnTo>
                <a:lnTo>
                  <a:pt x="198" y="32"/>
                </a:lnTo>
                <a:lnTo>
                  <a:pt x="196" y="32"/>
                </a:lnTo>
                <a:lnTo>
                  <a:pt x="192" y="34"/>
                </a:lnTo>
                <a:lnTo>
                  <a:pt x="184" y="38"/>
                </a:lnTo>
                <a:lnTo>
                  <a:pt x="176" y="40"/>
                </a:lnTo>
                <a:lnTo>
                  <a:pt x="162" y="40"/>
                </a:lnTo>
                <a:lnTo>
                  <a:pt x="150" y="42"/>
                </a:lnTo>
                <a:lnTo>
                  <a:pt x="142" y="48"/>
                </a:lnTo>
                <a:lnTo>
                  <a:pt x="134" y="58"/>
                </a:lnTo>
                <a:lnTo>
                  <a:pt x="126" y="68"/>
                </a:lnTo>
                <a:lnTo>
                  <a:pt x="120" y="80"/>
                </a:lnTo>
                <a:lnTo>
                  <a:pt x="116" y="92"/>
                </a:lnTo>
                <a:lnTo>
                  <a:pt x="114" y="104"/>
                </a:lnTo>
                <a:lnTo>
                  <a:pt x="112" y="116"/>
                </a:lnTo>
                <a:lnTo>
                  <a:pt x="104" y="116"/>
                </a:lnTo>
                <a:lnTo>
                  <a:pt x="94" y="116"/>
                </a:lnTo>
                <a:lnTo>
                  <a:pt x="90" y="118"/>
                </a:lnTo>
                <a:lnTo>
                  <a:pt x="88" y="122"/>
                </a:lnTo>
                <a:lnTo>
                  <a:pt x="86" y="126"/>
                </a:lnTo>
                <a:lnTo>
                  <a:pt x="86" y="130"/>
                </a:lnTo>
                <a:lnTo>
                  <a:pt x="86" y="140"/>
                </a:lnTo>
                <a:lnTo>
                  <a:pt x="90" y="150"/>
                </a:lnTo>
                <a:lnTo>
                  <a:pt x="94" y="166"/>
                </a:lnTo>
                <a:lnTo>
                  <a:pt x="94" y="174"/>
                </a:lnTo>
                <a:lnTo>
                  <a:pt x="94" y="176"/>
                </a:lnTo>
                <a:lnTo>
                  <a:pt x="96" y="178"/>
                </a:lnTo>
                <a:lnTo>
                  <a:pt x="102" y="182"/>
                </a:lnTo>
                <a:lnTo>
                  <a:pt x="80" y="214"/>
                </a:lnTo>
                <a:lnTo>
                  <a:pt x="74" y="212"/>
                </a:lnTo>
                <a:lnTo>
                  <a:pt x="72" y="210"/>
                </a:lnTo>
                <a:lnTo>
                  <a:pt x="68" y="202"/>
                </a:lnTo>
                <a:lnTo>
                  <a:pt x="66" y="206"/>
                </a:lnTo>
                <a:lnTo>
                  <a:pt x="66" y="210"/>
                </a:lnTo>
                <a:lnTo>
                  <a:pt x="52" y="222"/>
                </a:lnTo>
                <a:lnTo>
                  <a:pt x="44" y="226"/>
                </a:lnTo>
                <a:lnTo>
                  <a:pt x="38" y="230"/>
                </a:lnTo>
                <a:lnTo>
                  <a:pt x="28" y="228"/>
                </a:lnTo>
                <a:lnTo>
                  <a:pt x="18" y="224"/>
                </a:lnTo>
                <a:lnTo>
                  <a:pt x="10" y="220"/>
                </a:lnTo>
                <a:lnTo>
                  <a:pt x="8" y="216"/>
                </a:lnTo>
                <a:lnTo>
                  <a:pt x="8" y="214"/>
                </a:lnTo>
                <a:lnTo>
                  <a:pt x="10" y="210"/>
                </a:lnTo>
                <a:lnTo>
                  <a:pt x="12" y="208"/>
                </a:lnTo>
                <a:lnTo>
                  <a:pt x="6" y="206"/>
                </a:lnTo>
                <a:lnTo>
                  <a:pt x="2" y="204"/>
                </a:lnTo>
                <a:lnTo>
                  <a:pt x="2" y="202"/>
                </a:lnTo>
                <a:lnTo>
                  <a:pt x="2" y="198"/>
                </a:lnTo>
                <a:lnTo>
                  <a:pt x="4" y="192"/>
                </a:lnTo>
                <a:lnTo>
                  <a:pt x="8" y="186"/>
                </a:lnTo>
                <a:lnTo>
                  <a:pt x="4" y="180"/>
                </a:lnTo>
                <a:lnTo>
                  <a:pt x="2" y="172"/>
                </a:lnTo>
                <a:lnTo>
                  <a:pt x="0" y="154"/>
                </a:lnTo>
                <a:lnTo>
                  <a:pt x="10" y="154"/>
                </a:lnTo>
                <a:lnTo>
                  <a:pt x="16" y="150"/>
                </a:lnTo>
                <a:lnTo>
                  <a:pt x="22" y="146"/>
                </a:lnTo>
                <a:lnTo>
                  <a:pt x="26" y="138"/>
                </a:lnTo>
                <a:lnTo>
                  <a:pt x="34" y="138"/>
                </a:lnTo>
                <a:lnTo>
                  <a:pt x="40" y="134"/>
                </a:lnTo>
                <a:lnTo>
                  <a:pt x="46" y="130"/>
                </a:lnTo>
                <a:lnTo>
                  <a:pt x="54" y="130"/>
                </a:lnTo>
                <a:lnTo>
                  <a:pt x="58" y="128"/>
                </a:lnTo>
                <a:lnTo>
                  <a:pt x="62" y="124"/>
                </a:lnTo>
                <a:lnTo>
                  <a:pt x="64" y="126"/>
                </a:lnTo>
                <a:lnTo>
                  <a:pt x="68" y="126"/>
                </a:lnTo>
                <a:lnTo>
                  <a:pt x="74" y="126"/>
                </a:lnTo>
                <a:lnTo>
                  <a:pt x="76" y="124"/>
                </a:lnTo>
                <a:lnTo>
                  <a:pt x="66" y="124"/>
                </a:lnTo>
                <a:lnTo>
                  <a:pt x="64" y="122"/>
                </a:lnTo>
                <a:lnTo>
                  <a:pt x="62" y="118"/>
                </a:lnTo>
                <a:lnTo>
                  <a:pt x="64" y="114"/>
                </a:lnTo>
                <a:lnTo>
                  <a:pt x="70" y="110"/>
                </a:lnTo>
                <a:lnTo>
                  <a:pt x="80" y="106"/>
                </a:lnTo>
                <a:lnTo>
                  <a:pt x="86" y="100"/>
                </a:lnTo>
                <a:lnTo>
                  <a:pt x="92" y="92"/>
                </a:lnTo>
                <a:lnTo>
                  <a:pt x="98" y="76"/>
                </a:lnTo>
                <a:lnTo>
                  <a:pt x="100" y="72"/>
                </a:lnTo>
                <a:lnTo>
                  <a:pt x="102" y="72"/>
                </a:lnTo>
                <a:lnTo>
                  <a:pt x="108" y="68"/>
                </a:lnTo>
                <a:lnTo>
                  <a:pt x="114" y="64"/>
                </a:lnTo>
                <a:lnTo>
                  <a:pt x="116" y="60"/>
                </a:lnTo>
                <a:lnTo>
                  <a:pt x="116" y="56"/>
                </a:lnTo>
                <a:lnTo>
                  <a:pt x="120" y="54"/>
                </a:lnTo>
                <a:lnTo>
                  <a:pt x="124" y="52"/>
                </a:lnTo>
                <a:lnTo>
                  <a:pt x="124" y="44"/>
                </a:lnTo>
                <a:lnTo>
                  <a:pt x="114" y="48"/>
                </a:lnTo>
                <a:lnTo>
                  <a:pt x="110" y="48"/>
                </a:lnTo>
                <a:lnTo>
                  <a:pt x="106" y="46"/>
                </a:lnTo>
                <a:lnTo>
                  <a:pt x="112" y="46"/>
                </a:lnTo>
                <a:lnTo>
                  <a:pt x="114" y="44"/>
                </a:lnTo>
                <a:lnTo>
                  <a:pt x="120" y="40"/>
                </a:lnTo>
                <a:lnTo>
                  <a:pt x="122" y="36"/>
                </a:lnTo>
                <a:lnTo>
                  <a:pt x="124" y="36"/>
                </a:lnTo>
                <a:lnTo>
                  <a:pt x="128" y="38"/>
                </a:lnTo>
                <a:lnTo>
                  <a:pt x="144" y="38"/>
                </a:lnTo>
                <a:lnTo>
                  <a:pt x="144" y="30"/>
                </a:lnTo>
                <a:lnTo>
                  <a:pt x="144" y="28"/>
                </a:lnTo>
                <a:lnTo>
                  <a:pt x="148" y="28"/>
                </a:lnTo>
                <a:lnTo>
                  <a:pt x="154" y="30"/>
                </a:lnTo>
                <a:lnTo>
                  <a:pt x="164" y="24"/>
                </a:lnTo>
                <a:lnTo>
                  <a:pt x="170" y="18"/>
                </a:lnTo>
                <a:lnTo>
                  <a:pt x="176" y="14"/>
                </a:lnTo>
                <a:lnTo>
                  <a:pt x="178" y="16"/>
                </a:lnTo>
                <a:lnTo>
                  <a:pt x="180" y="18"/>
                </a:lnTo>
                <a:lnTo>
                  <a:pt x="186" y="20"/>
                </a:lnTo>
                <a:lnTo>
                  <a:pt x="192" y="18"/>
                </a:lnTo>
                <a:lnTo>
                  <a:pt x="196" y="14"/>
                </a:lnTo>
                <a:lnTo>
                  <a:pt x="202" y="8"/>
                </a:lnTo>
                <a:lnTo>
                  <a:pt x="222" y="4"/>
                </a:lnTo>
                <a:lnTo>
                  <a:pt x="242" y="0"/>
                </a:lnTo>
                <a:lnTo>
                  <a:pt x="248" y="2"/>
                </a:lnTo>
                <a:lnTo>
                  <a:pt x="254" y="4"/>
                </a:lnTo>
                <a:lnTo>
                  <a:pt x="258" y="8"/>
                </a:lnTo>
                <a:lnTo>
                  <a:pt x="260" y="12"/>
                </a:lnTo>
                <a:lnTo>
                  <a:pt x="266" y="6"/>
                </a:lnTo>
                <a:lnTo>
                  <a:pt x="268" y="2"/>
                </a:lnTo>
                <a:lnTo>
                  <a:pt x="274" y="2"/>
                </a:lnTo>
                <a:lnTo>
                  <a:pt x="282" y="2"/>
                </a:lnTo>
                <a:lnTo>
                  <a:pt x="291" y="4"/>
                </a:lnTo>
                <a:lnTo>
                  <a:pt x="299" y="6"/>
                </a:lnTo>
                <a:lnTo>
                  <a:pt x="309" y="6"/>
                </a:lnTo>
                <a:lnTo>
                  <a:pt x="309" y="16"/>
                </a:lnTo>
                <a:lnTo>
                  <a:pt x="297" y="16"/>
                </a:lnTo>
                <a:lnTo>
                  <a:pt x="301" y="18"/>
                </a:lnTo>
                <a:lnTo>
                  <a:pt x="307" y="20"/>
                </a:lnTo>
                <a:lnTo>
                  <a:pt x="311" y="20"/>
                </a:lnTo>
                <a:lnTo>
                  <a:pt x="315" y="16"/>
                </a:lnTo>
                <a:lnTo>
                  <a:pt x="315" y="28"/>
                </a:lnTo>
                <a:lnTo>
                  <a:pt x="299" y="32"/>
                </a:lnTo>
                <a:lnTo>
                  <a:pt x="305" y="3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74" name="Freeform 74"/>
          <p:cNvSpPr>
            <a:spLocks/>
          </p:cNvSpPr>
          <p:nvPr userDrawn="1"/>
        </p:nvSpPr>
        <p:spPr bwMode="auto">
          <a:xfrm>
            <a:off x="4192588" y="1565178"/>
            <a:ext cx="150812" cy="64294"/>
          </a:xfrm>
          <a:custGeom>
            <a:avLst/>
            <a:gdLst>
              <a:gd name="T0" fmla="*/ 2147483647 w 95"/>
              <a:gd name="T1" fmla="*/ 2147483647 h 54"/>
              <a:gd name="T2" fmla="*/ 2147483647 w 95"/>
              <a:gd name="T3" fmla="*/ 2147483647 h 54"/>
              <a:gd name="T4" fmla="*/ 2147483647 w 95"/>
              <a:gd name="T5" fmla="*/ 2147483647 h 54"/>
              <a:gd name="T6" fmla="*/ 2147483647 w 95"/>
              <a:gd name="T7" fmla="*/ 2147483647 h 54"/>
              <a:gd name="T8" fmla="*/ 2147483647 w 95"/>
              <a:gd name="T9" fmla="*/ 2147483647 h 54"/>
              <a:gd name="T10" fmla="*/ 2147483647 w 95"/>
              <a:gd name="T11" fmla="*/ 2147483647 h 54"/>
              <a:gd name="T12" fmla="*/ 2147483647 w 95"/>
              <a:gd name="T13" fmla="*/ 2147483647 h 54"/>
              <a:gd name="T14" fmla="*/ 2147483647 w 95"/>
              <a:gd name="T15" fmla="*/ 2147483647 h 54"/>
              <a:gd name="T16" fmla="*/ 2147483647 w 95"/>
              <a:gd name="T17" fmla="*/ 2147483647 h 54"/>
              <a:gd name="T18" fmla="*/ 2147483647 w 95"/>
              <a:gd name="T19" fmla="*/ 2147483647 h 54"/>
              <a:gd name="T20" fmla="*/ 2147483647 w 95"/>
              <a:gd name="T21" fmla="*/ 2147483647 h 54"/>
              <a:gd name="T22" fmla="*/ 2147483647 w 95"/>
              <a:gd name="T23" fmla="*/ 2147483647 h 54"/>
              <a:gd name="T24" fmla="*/ 2147483647 w 95"/>
              <a:gd name="T25" fmla="*/ 2147483647 h 54"/>
              <a:gd name="T26" fmla="*/ 2147483647 w 95"/>
              <a:gd name="T27" fmla="*/ 2147483647 h 54"/>
              <a:gd name="T28" fmla="*/ 2147483647 w 95"/>
              <a:gd name="T29" fmla="*/ 2147483647 h 54"/>
              <a:gd name="T30" fmla="*/ 2147483647 w 95"/>
              <a:gd name="T31" fmla="*/ 2147483647 h 54"/>
              <a:gd name="T32" fmla="*/ 2147483647 w 95"/>
              <a:gd name="T33" fmla="*/ 2147483647 h 54"/>
              <a:gd name="T34" fmla="*/ 2147483647 w 95"/>
              <a:gd name="T35" fmla="*/ 0 h 54"/>
              <a:gd name="T36" fmla="*/ 2147483647 w 95"/>
              <a:gd name="T37" fmla="*/ 0 h 54"/>
              <a:gd name="T38" fmla="*/ 2147483647 w 95"/>
              <a:gd name="T39" fmla="*/ 2147483647 h 54"/>
              <a:gd name="T40" fmla="*/ 2147483647 w 95"/>
              <a:gd name="T41" fmla="*/ 2147483647 h 54"/>
              <a:gd name="T42" fmla="*/ 2147483647 w 95"/>
              <a:gd name="T43" fmla="*/ 2147483647 h 54"/>
              <a:gd name="T44" fmla="*/ 2147483647 w 95"/>
              <a:gd name="T45" fmla="*/ 2147483647 h 54"/>
              <a:gd name="T46" fmla="*/ 2147483647 w 95"/>
              <a:gd name="T47" fmla="*/ 2147483647 h 54"/>
              <a:gd name="T48" fmla="*/ 2147483647 w 95"/>
              <a:gd name="T49" fmla="*/ 2147483647 h 54"/>
              <a:gd name="T50" fmla="*/ 2147483647 w 95"/>
              <a:gd name="T51" fmla="*/ 2147483647 h 54"/>
              <a:gd name="T52" fmla="*/ 2147483647 w 95"/>
              <a:gd name="T53" fmla="*/ 2147483647 h 54"/>
              <a:gd name="T54" fmla="*/ 2147483647 w 95"/>
              <a:gd name="T55" fmla="*/ 2147483647 h 54"/>
              <a:gd name="T56" fmla="*/ 2147483647 w 95"/>
              <a:gd name="T57" fmla="*/ 2147483647 h 54"/>
              <a:gd name="T58" fmla="*/ 2147483647 w 95"/>
              <a:gd name="T59" fmla="*/ 2147483647 h 54"/>
              <a:gd name="T60" fmla="*/ 2147483647 w 95"/>
              <a:gd name="T61" fmla="*/ 2147483647 h 54"/>
              <a:gd name="T62" fmla="*/ 2147483647 w 95"/>
              <a:gd name="T63" fmla="*/ 2147483647 h 54"/>
              <a:gd name="T64" fmla="*/ 2147483647 w 95"/>
              <a:gd name="T65" fmla="*/ 2147483647 h 54"/>
              <a:gd name="T66" fmla="*/ 2147483647 w 95"/>
              <a:gd name="T67" fmla="*/ 2147483647 h 54"/>
              <a:gd name="T68" fmla="*/ 2147483647 w 95"/>
              <a:gd name="T69" fmla="*/ 2147483647 h 54"/>
              <a:gd name="T70" fmla="*/ 2147483647 w 95"/>
              <a:gd name="T71" fmla="*/ 2147483647 h 54"/>
              <a:gd name="T72" fmla="*/ 0 w 95"/>
              <a:gd name="T73" fmla="*/ 2147483647 h 54"/>
              <a:gd name="T74" fmla="*/ 2147483647 w 95"/>
              <a:gd name="T75" fmla="*/ 2147483647 h 54"/>
              <a:gd name="T76" fmla="*/ 2147483647 w 95"/>
              <a:gd name="T77" fmla="*/ 2147483647 h 54"/>
              <a:gd name="T78" fmla="*/ 2147483647 w 95"/>
              <a:gd name="T79" fmla="*/ 2147483647 h 54"/>
              <a:gd name="T80" fmla="*/ 2147483647 w 95"/>
              <a:gd name="T81" fmla="*/ 2147483647 h 54"/>
              <a:gd name="T82" fmla="*/ 2147483647 w 95"/>
              <a:gd name="T83" fmla="*/ 2147483647 h 54"/>
              <a:gd name="T84" fmla="*/ 2147483647 w 95"/>
              <a:gd name="T85" fmla="*/ 2147483647 h 54"/>
              <a:gd name="T86" fmla="*/ 2147483647 w 95"/>
              <a:gd name="T87" fmla="*/ 2147483647 h 54"/>
              <a:gd name="T88" fmla="*/ 2147483647 w 95"/>
              <a:gd name="T89" fmla="*/ 2147483647 h 54"/>
              <a:gd name="T90" fmla="*/ 2147483647 w 95"/>
              <a:gd name="T91" fmla="*/ 2147483647 h 54"/>
              <a:gd name="T92" fmla="*/ 2147483647 w 95"/>
              <a:gd name="T93" fmla="*/ 2147483647 h 54"/>
              <a:gd name="T94" fmla="*/ 2147483647 w 95"/>
              <a:gd name="T95" fmla="*/ 2147483647 h 54"/>
              <a:gd name="T96" fmla="*/ 2147483647 w 95"/>
              <a:gd name="T97" fmla="*/ 2147483647 h 54"/>
              <a:gd name="T98" fmla="*/ 2147483647 w 95"/>
              <a:gd name="T99" fmla="*/ 2147483647 h 54"/>
              <a:gd name="T100" fmla="*/ 2147483647 w 95"/>
              <a:gd name="T101" fmla="*/ 2147483647 h 54"/>
              <a:gd name="T102" fmla="*/ 2147483647 w 95"/>
              <a:gd name="T103" fmla="*/ 2147483647 h 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
              <a:gd name="T157" fmla="*/ 0 h 54"/>
              <a:gd name="T158" fmla="*/ 95 w 95"/>
              <a:gd name="T159" fmla="*/ 54 h 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 h="54">
                <a:moveTo>
                  <a:pt x="75" y="52"/>
                </a:moveTo>
                <a:lnTo>
                  <a:pt x="81" y="52"/>
                </a:lnTo>
                <a:lnTo>
                  <a:pt x="87" y="50"/>
                </a:lnTo>
                <a:lnTo>
                  <a:pt x="93" y="48"/>
                </a:lnTo>
                <a:lnTo>
                  <a:pt x="95" y="44"/>
                </a:lnTo>
                <a:lnTo>
                  <a:pt x="95" y="40"/>
                </a:lnTo>
                <a:lnTo>
                  <a:pt x="93" y="32"/>
                </a:lnTo>
                <a:lnTo>
                  <a:pt x="91" y="26"/>
                </a:lnTo>
                <a:lnTo>
                  <a:pt x="87" y="12"/>
                </a:lnTo>
                <a:lnTo>
                  <a:pt x="83" y="10"/>
                </a:lnTo>
                <a:lnTo>
                  <a:pt x="79" y="8"/>
                </a:lnTo>
                <a:lnTo>
                  <a:pt x="75" y="8"/>
                </a:lnTo>
                <a:lnTo>
                  <a:pt x="73" y="12"/>
                </a:lnTo>
                <a:lnTo>
                  <a:pt x="71" y="12"/>
                </a:lnTo>
                <a:lnTo>
                  <a:pt x="67" y="10"/>
                </a:lnTo>
                <a:lnTo>
                  <a:pt x="65" y="6"/>
                </a:lnTo>
                <a:lnTo>
                  <a:pt x="61" y="2"/>
                </a:lnTo>
                <a:lnTo>
                  <a:pt x="57" y="0"/>
                </a:lnTo>
                <a:lnTo>
                  <a:pt x="52" y="0"/>
                </a:lnTo>
                <a:lnTo>
                  <a:pt x="44" y="2"/>
                </a:lnTo>
                <a:lnTo>
                  <a:pt x="46" y="4"/>
                </a:lnTo>
                <a:lnTo>
                  <a:pt x="48" y="12"/>
                </a:lnTo>
                <a:lnTo>
                  <a:pt x="46" y="16"/>
                </a:lnTo>
                <a:lnTo>
                  <a:pt x="46" y="18"/>
                </a:lnTo>
                <a:lnTo>
                  <a:pt x="42" y="22"/>
                </a:lnTo>
                <a:lnTo>
                  <a:pt x="36" y="24"/>
                </a:lnTo>
                <a:lnTo>
                  <a:pt x="34" y="24"/>
                </a:lnTo>
                <a:lnTo>
                  <a:pt x="30" y="22"/>
                </a:lnTo>
                <a:lnTo>
                  <a:pt x="26" y="18"/>
                </a:lnTo>
                <a:lnTo>
                  <a:pt x="20" y="12"/>
                </a:lnTo>
                <a:lnTo>
                  <a:pt x="18" y="10"/>
                </a:lnTo>
                <a:lnTo>
                  <a:pt x="14" y="10"/>
                </a:lnTo>
                <a:lnTo>
                  <a:pt x="10" y="10"/>
                </a:lnTo>
                <a:lnTo>
                  <a:pt x="8" y="12"/>
                </a:lnTo>
                <a:lnTo>
                  <a:pt x="4" y="20"/>
                </a:lnTo>
                <a:lnTo>
                  <a:pt x="2" y="26"/>
                </a:lnTo>
                <a:lnTo>
                  <a:pt x="0" y="32"/>
                </a:lnTo>
                <a:lnTo>
                  <a:pt x="2" y="40"/>
                </a:lnTo>
                <a:lnTo>
                  <a:pt x="4" y="38"/>
                </a:lnTo>
                <a:lnTo>
                  <a:pt x="6" y="36"/>
                </a:lnTo>
                <a:lnTo>
                  <a:pt x="14" y="36"/>
                </a:lnTo>
                <a:lnTo>
                  <a:pt x="26" y="36"/>
                </a:lnTo>
                <a:lnTo>
                  <a:pt x="30" y="38"/>
                </a:lnTo>
                <a:lnTo>
                  <a:pt x="38" y="40"/>
                </a:lnTo>
                <a:lnTo>
                  <a:pt x="46" y="38"/>
                </a:lnTo>
                <a:lnTo>
                  <a:pt x="54" y="34"/>
                </a:lnTo>
                <a:lnTo>
                  <a:pt x="59" y="40"/>
                </a:lnTo>
                <a:lnTo>
                  <a:pt x="65" y="42"/>
                </a:lnTo>
                <a:lnTo>
                  <a:pt x="65" y="46"/>
                </a:lnTo>
                <a:lnTo>
                  <a:pt x="67" y="50"/>
                </a:lnTo>
                <a:lnTo>
                  <a:pt x="73" y="54"/>
                </a:lnTo>
                <a:lnTo>
                  <a:pt x="75" y="5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75" name="Freeform 75"/>
          <p:cNvSpPr>
            <a:spLocks/>
          </p:cNvSpPr>
          <p:nvPr userDrawn="1"/>
        </p:nvSpPr>
        <p:spPr bwMode="auto">
          <a:xfrm>
            <a:off x="4195763" y="1605659"/>
            <a:ext cx="112712" cy="59531"/>
          </a:xfrm>
          <a:custGeom>
            <a:avLst/>
            <a:gdLst>
              <a:gd name="T0" fmla="*/ 2147483647 w 71"/>
              <a:gd name="T1" fmla="*/ 2147483647 h 50"/>
              <a:gd name="T2" fmla="*/ 2147483647 w 71"/>
              <a:gd name="T3" fmla="*/ 2147483647 h 50"/>
              <a:gd name="T4" fmla="*/ 2147483647 w 71"/>
              <a:gd name="T5" fmla="*/ 2147483647 h 50"/>
              <a:gd name="T6" fmla="*/ 2147483647 w 71"/>
              <a:gd name="T7" fmla="*/ 2147483647 h 50"/>
              <a:gd name="T8" fmla="*/ 2147483647 w 71"/>
              <a:gd name="T9" fmla="*/ 2147483647 h 50"/>
              <a:gd name="T10" fmla="*/ 2147483647 w 71"/>
              <a:gd name="T11" fmla="*/ 0 h 50"/>
              <a:gd name="T12" fmla="*/ 2147483647 w 71"/>
              <a:gd name="T13" fmla="*/ 2147483647 h 50"/>
              <a:gd name="T14" fmla="*/ 2147483647 w 71"/>
              <a:gd name="T15" fmla="*/ 2147483647 h 50"/>
              <a:gd name="T16" fmla="*/ 2147483647 w 71"/>
              <a:gd name="T17" fmla="*/ 2147483647 h 50"/>
              <a:gd name="T18" fmla="*/ 2147483647 w 71"/>
              <a:gd name="T19" fmla="*/ 2147483647 h 50"/>
              <a:gd name="T20" fmla="*/ 2147483647 w 71"/>
              <a:gd name="T21" fmla="*/ 2147483647 h 50"/>
              <a:gd name="T22" fmla="*/ 2147483647 w 71"/>
              <a:gd name="T23" fmla="*/ 2147483647 h 50"/>
              <a:gd name="T24" fmla="*/ 2147483647 w 71"/>
              <a:gd name="T25" fmla="*/ 2147483647 h 50"/>
              <a:gd name="T26" fmla="*/ 0 w 71"/>
              <a:gd name="T27" fmla="*/ 2147483647 h 50"/>
              <a:gd name="T28" fmla="*/ 0 w 71"/>
              <a:gd name="T29" fmla="*/ 2147483647 h 50"/>
              <a:gd name="T30" fmla="*/ 2147483647 w 71"/>
              <a:gd name="T31" fmla="*/ 2147483647 h 50"/>
              <a:gd name="T32" fmla="*/ 2147483647 w 71"/>
              <a:gd name="T33" fmla="*/ 2147483647 h 50"/>
              <a:gd name="T34" fmla="*/ 2147483647 w 71"/>
              <a:gd name="T35" fmla="*/ 2147483647 h 50"/>
              <a:gd name="T36" fmla="*/ 2147483647 w 71"/>
              <a:gd name="T37" fmla="*/ 2147483647 h 50"/>
              <a:gd name="T38" fmla="*/ 2147483647 w 71"/>
              <a:gd name="T39" fmla="*/ 2147483647 h 50"/>
              <a:gd name="T40" fmla="*/ 2147483647 w 71"/>
              <a:gd name="T41" fmla="*/ 2147483647 h 50"/>
              <a:gd name="T42" fmla="*/ 2147483647 w 71"/>
              <a:gd name="T43" fmla="*/ 2147483647 h 50"/>
              <a:gd name="T44" fmla="*/ 2147483647 w 71"/>
              <a:gd name="T45" fmla="*/ 2147483647 h 50"/>
              <a:gd name="T46" fmla="*/ 2147483647 w 71"/>
              <a:gd name="T47" fmla="*/ 2147483647 h 50"/>
              <a:gd name="T48" fmla="*/ 2147483647 w 71"/>
              <a:gd name="T49" fmla="*/ 2147483647 h 50"/>
              <a:gd name="T50" fmla="*/ 2147483647 w 71"/>
              <a:gd name="T51" fmla="*/ 2147483647 h 50"/>
              <a:gd name="T52" fmla="*/ 2147483647 w 71"/>
              <a:gd name="T53" fmla="*/ 2147483647 h 50"/>
              <a:gd name="T54" fmla="*/ 2147483647 w 71"/>
              <a:gd name="T55" fmla="*/ 2147483647 h 50"/>
              <a:gd name="T56" fmla="*/ 2147483647 w 71"/>
              <a:gd name="T57" fmla="*/ 2147483647 h 50"/>
              <a:gd name="T58" fmla="*/ 2147483647 w 71"/>
              <a:gd name="T59" fmla="*/ 2147483647 h 50"/>
              <a:gd name="T60" fmla="*/ 2147483647 w 71"/>
              <a:gd name="T61" fmla="*/ 2147483647 h 50"/>
              <a:gd name="T62" fmla="*/ 2147483647 w 71"/>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50"/>
              <a:gd name="T98" fmla="*/ 71 w 71"/>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50">
                <a:moveTo>
                  <a:pt x="71" y="20"/>
                </a:moveTo>
                <a:lnTo>
                  <a:pt x="65" y="16"/>
                </a:lnTo>
                <a:lnTo>
                  <a:pt x="63" y="12"/>
                </a:lnTo>
                <a:lnTo>
                  <a:pt x="63" y="8"/>
                </a:lnTo>
                <a:lnTo>
                  <a:pt x="57" y="6"/>
                </a:lnTo>
                <a:lnTo>
                  <a:pt x="52" y="0"/>
                </a:lnTo>
                <a:lnTo>
                  <a:pt x="44" y="4"/>
                </a:lnTo>
                <a:lnTo>
                  <a:pt x="36" y="6"/>
                </a:lnTo>
                <a:lnTo>
                  <a:pt x="28" y="4"/>
                </a:lnTo>
                <a:lnTo>
                  <a:pt x="24" y="2"/>
                </a:lnTo>
                <a:lnTo>
                  <a:pt x="12" y="2"/>
                </a:lnTo>
                <a:lnTo>
                  <a:pt x="4" y="2"/>
                </a:lnTo>
                <a:lnTo>
                  <a:pt x="2" y="4"/>
                </a:lnTo>
                <a:lnTo>
                  <a:pt x="0" y="6"/>
                </a:lnTo>
                <a:lnTo>
                  <a:pt x="0" y="20"/>
                </a:lnTo>
                <a:lnTo>
                  <a:pt x="8" y="22"/>
                </a:lnTo>
                <a:lnTo>
                  <a:pt x="16" y="22"/>
                </a:lnTo>
                <a:lnTo>
                  <a:pt x="22" y="24"/>
                </a:lnTo>
                <a:lnTo>
                  <a:pt x="28" y="26"/>
                </a:lnTo>
                <a:lnTo>
                  <a:pt x="26" y="38"/>
                </a:lnTo>
                <a:lnTo>
                  <a:pt x="30" y="42"/>
                </a:lnTo>
                <a:lnTo>
                  <a:pt x="32" y="44"/>
                </a:lnTo>
                <a:lnTo>
                  <a:pt x="36" y="44"/>
                </a:lnTo>
                <a:lnTo>
                  <a:pt x="40" y="48"/>
                </a:lnTo>
                <a:lnTo>
                  <a:pt x="40" y="50"/>
                </a:lnTo>
                <a:lnTo>
                  <a:pt x="46" y="50"/>
                </a:lnTo>
                <a:lnTo>
                  <a:pt x="50" y="48"/>
                </a:lnTo>
                <a:lnTo>
                  <a:pt x="59" y="40"/>
                </a:lnTo>
                <a:lnTo>
                  <a:pt x="63" y="32"/>
                </a:lnTo>
                <a:lnTo>
                  <a:pt x="69" y="26"/>
                </a:lnTo>
                <a:lnTo>
                  <a:pt x="67" y="20"/>
                </a:lnTo>
                <a:lnTo>
                  <a:pt x="71" y="2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76" name="Freeform 76"/>
          <p:cNvSpPr>
            <a:spLocks/>
          </p:cNvSpPr>
          <p:nvPr userDrawn="1"/>
        </p:nvSpPr>
        <p:spPr bwMode="auto">
          <a:xfrm>
            <a:off x="3497263" y="1896171"/>
            <a:ext cx="298450" cy="178594"/>
          </a:xfrm>
          <a:custGeom>
            <a:avLst/>
            <a:gdLst>
              <a:gd name="T0" fmla="*/ 2147483647 w 188"/>
              <a:gd name="T1" fmla="*/ 2147483647 h 150"/>
              <a:gd name="T2" fmla="*/ 2147483647 w 188"/>
              <a:gd name="T3" fmla="*/ 2147483647 h 150"/>
              <a:gd name="T4" fmla="*/ 2147483647 w 188"/>
              <a:gd name="T5" fmla="*/ 2147483647 h 150"/>
              <a:gd name="T6" fmla="*/ 2147483647 w 188"/>
              <a:gd name="T7" fmla="*/ 2147483647 h 150"/>
              <a:gd name="T8" fmla="*/ 2147483647 w 188"/>
              <a:gd name="T9" fmla="*/ 2147483647 h 150"/>
              <a:gd name="T10" fmla="*/ 2147483647 w 188"/>
              <a:gd name="T11" fmla="*/ 2147483647 h 150"/>
              <a:gd name="T12" fmla="*/ 2147483647 w 188"/>
              <a:gd name="T13" fmla="*/ 2147483647 h 150"/>
              <a:gd name="T14" fmla="*/ 2147483647 w 188"/>
              <a:gd name="T15" fmla="*/ 2147483647 h 150"/>
              <a:gd name="T16" fmla="*/ 2147483647 w 188"/>
              <a:gd name="T17" fmla="*/ 2147483647 h 150"/>
              <a:gd name="T18" fmla="*/ 2147483647 w 188"/>
              <a:gd name="T19" fmla="*/ 2147483647 h 150"/>
              <a:gd name="T20" fmla="*/ 2147483647 w 188"/>
              <a:gd name="T21" fmla="*/ 2147483647 h 150"/>
              <a:gd name="T22" fmla="*/ 2147483647 w 188"/>
              <a:gd name="T23" fmla="*/ 2147483647 h 150"/>
              <a:gd name="T24" fmla="*/ 2147483647 w 188"/>
              <a:gd name="T25" fmla="*/ 2147483647 h 150"/>
              <a:gd name="T26" fmla="*/ 2147483647 w 188"/>
              <a:gd name="T27" fmla="*/ 2147483647 h 150"/>
              <a:gd name="T28" fmla="*/ 2147483647 w 188"/>
              <a:gd name="T29" fmla="*/ 2147483647 h 150"/>
              <a:gd name="T30" fmla="*/ 2147483647 w 188"/>
              <a:gd name="T31" fmla="*/ 2147483647 h 150"/>
              <a:gd name="T32" fmla="*/ 2147483647 w 188"/>
              <a:gd name="T33" fmla="*/ 2147483647 h 150"/>
              <a:gd name="T34" fmla="*/ 2147483647 w 188"/>
              <a:gd name="T35" fmla="*/ 2147483647 h 150"/>
              <a:gd name="T36" fmla="*/ 2147483647 w 188"/>
              <a:gd name="T37" fmla="*/ 2147483647 h 150"/>
              <a:gd name="T38" fmla="*/ 2147483647 w 188"/>
              <a:gd name="T39" fmla="*/ 2147483647 h 150"/>
              <a:gd name="T40" fmla="*/ 2147483647 w 188"/>
              <a:gd name="T41" fmla="*/ 2147483647 h 150"/>
              <a:gd name="T42" fmla="*/ 2147483647 w 188"/>
              <a:gd name="T43" fmla="*/ 2147483647 h 150"/>
              <a:gd name="T44" fmla="*/ 2147483647 w 188"/>
              <a:gd name="T45" fmla="*/ 2147483647 h 150"/>
              <a:gd name="T46" fmla="*/ 2147483647 w 188"/>
              <a:gd name="T47" fmla="*/ 2147483647 h 150"/>
              <a:gd name="T48" fmla="*/ 2147483647 w 188"/>
              <a:gd name="T49" fmla="*/ 2147483647 h 150"/>
              <a:gd name="T50" fmla="*/ 2147483647 w 188"/>
              <a:gd name="T51" fmla="*/ 2147483647 h 150"/>
              <a:gd name="T52" fmla="*/ 2147483647 w 188"/>
              <a:gd name="T53" fmla="*/ 2147483647 h 150"/>
              <a:gd name="T54" fmla="*/ 2147483647 w 188"/>
              <a:gd name="T55" fmla="*/ 2147483647 h 150"/>
              <a:gd name="T56" fmla="*/ 2147483647 w 188"/>
              <a:gd name="T57" fmla="*/ 2147483647 h 150"/>
              <a:gd name="T58" fmla="*/ 2147483647 w 188"/>
              <a:gd name="T59" fmla="*/ 0 h 150"/>
              <a:gd name="T60" fmla="*/ 2147483647 w 188"/>
              <a:gd name="T61" fmla="*/ 2147483647 h 150"/>
              <a:gd name="T62" fmla="*/ 2147483647 w 188"/>
              <a:gd name="T63" fmla="*/ 2147483647 h 150"/>
              <a:gd name="T64" fmla="*/ 2147483647 w 188"/>
              <a:gd name="T65" fmla="*/ 2147483647 h 150"/>
              <a:gd name="T66" fmla="*/ 2147483647 w 188"/>
              <a:gd name="T67" fmla="*/ 2147483647 h 150"/>
              <a:gd name="T68" fmla="*/ 2147483647 w 188"/>
              <a:gd name="T69" fmla="*/ 2147483647 h 150"/>
              <a:gd name="T70" fmla="*/ 2147483647 w 188"/>
              <a:gd name="T71" fmla="*/ 2147483647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8"/>
              <a:gd name="T109" fmla="*/ 0 h 150"/>
              <a:gd name="T110" fmla="*/ 188 w 188"/>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8" h="150">
                <a:moveTo>
                  <a:pt x="188" y="34"/>
                </a:moveTo>
                <a:lnTo>
                  <a:pt x="188" y="36"/>
                </a:lnTo>
                <a:lnTo>
                  <a:pt x="182" y="42"/>
                </a:lnTo>
                <a:lnTo>
                  <a:pt x="176" y="48"/>
                </a:lnTo>
                <a:lnTo>
                  <a:pt x="158" y="56"/>
                </a:lnTo>
                <a:lnTo>
                  <a:pt x="150" y="60"/>
                </a:lnTo>
                <a:lnTo>
                  <a:pt x="144" y="66"/>
                </a:lnTo>
                <a:lnTo>
                  <a:pt x="138" y="74"/>
                </a:lnTo>
                <a:lnTo>
                  <a:pt x="136" y="86"/>
                </a:lnTo>
                <a:lnTo>
                  <a:pt x="138" y="92"/>
                </a:lnTo>
                <a:lnTo>
                  <a:pt x="142" y="96"/>
                </a:lnTo>
                <a:lnTo>
                  <a:pt x="134" y="104"/>
                </a:lnTo>
                <a:lnTo>
                  <a:pt x="122" y="116"/>
                </a:lnTo>
                <a:lnTo>
                  <a:pt x="114" y="126"/>
                </a:lnTo>
                <a:lnTo>
                  <a:pt x="110" y="132"/>
                </a:lnTo>
                <a:lnTo>
                  <a:pt x="110" y="136"/>
                </a:lnTo>
                <a:lnTo>
                  <a:pt x="76" y="136"/>
                </a:lnTo>
                <a:lnTo>
                  <a:pt x="70" y="138"/>
                </a:lnTo>
                <a:lnTo>
                  <a:pt x="68" y="142"/>
                </a:lnTo>
                <a:lnTo>
                  <a:pt x="62" y="144"/>
                </a:lnTo>
                <a:lnTo>
                  <a:pt x="58" y="146"/>
                </a:lnTo>
                <a:lnTo>
                  <a:pt x="54" y="150"/>
                </a:lnTo>
                <a:lnTo>
                  <a:pt x="52" y="150"/>
                </a:lnTo>
                <a:lnTo>
                  <a:pt x="46" y="150"/>
                </a:lnTo>
                <a:lnTo>
                  <a:pt x="42" y="146"/>
                </a:lnTo>
                <a:lnTo>
                  <a:pt x="40" y="140"/>
                </a:lnTo>
                <a:lnTo>
                  <a:pt x="40" y="134"/>
                </a:lnTo>
                <a:lnTo>
                  <a:pt x="38" y="132"/>
                </a:lnTo>
                <a:lnTo>
                  <a:pt x="34" y="130"/>
                </a:lnTo>
                <a:lnTo>
                  <a:pt x="26" y="128"/>
                </a:lnTo>
                <a:lnTo>
                  <a:pt x="20" y="128"/>
                </a:lnTo>
                <a:lnTo>
                  <a:pt x="22" y="124"/>
                </a:lnTo>
                <a:lnTo>
                  <a:pt x="24" y="120"/>
                </a:lnTo>
                <a:lnTo>
                  <a:pt x="26" y="116"/>
                </a:lnTo>
                <a:lnTo>
                  <a:pt x="28" y="112"/>
                </a:lnTo>
                <a:lnTo>
                  <a:pt x="26" y="108"/>
                </a:lnTo>
                <a:lnTo>
                  <a:pt x="24" y="106"/>
                </a:lnTo>
                <a:lnTo>
                  <a:pt x="26" y="102"/>
                </a:lnTo>
                <a:lnTo>
                  <a:pt x="26" y="96"/>
                </a:lnTo>
                <a:lnTo>
                  <a:pt x="26" y="90"/>
                </a:lnTo>
                <a:lnTo>
                  <a:pt x="24" y="86"/>
                </a:lnTo>
                <a:lnTo>
                  <a:pt x="26" y="76"/>
                </a:lnTo>
                <a:lnTo>
                  <a:pt x="30" y="68"/>
                </a:lnTo>
                <a:lnTo>
                  <a:pt x="36" y="58"/>
                </a:lnTo>
                <a:lnTo>
                  <a:pt x="38" y="46"/>
                </a:lnTo>
                <a:lnTo>
                  <a:pt x="36" y="42"/>
                </a:lnTo>
                <a:lnTo>
                  <a:pt x="34" y="38"/>
                </a:lnTo>
                <a:lnTo>
                  <a:pt x="18" y="38"/>
                </a:lnTo>
                <a:lnTo>
                  <a:pt x="12" y="36"/>
                </a:lnTo>
                <a:lnTo>
                  <a:pt x="6" y="34"/>
                </a:lnTo>
                <a:lnTo>
                  <a:pt x="8" y="28"/>
                </a:lnTo>
                <a:lnTo>
                  <a:pt x="6" y="24"/>
                </a:lnTo>
                <a:lnTo>
                  <a:pt x="4" y="20"/>
                </a:lnTo>
                <a:lnTo>
                  <a:pt x="2" y="18"/>
                </a:lnTo>
                <a:lnTo>
                  <a:pt x="0" y="14"/>
                </a:lnTo>
                <a:lnTo>
                  <a:pt x="2" y="10"/>
                </a:lnTo>
                <a:lnTo>
                  <a:pt x="6" y="8"/>
                </a:lnTo>
                <a:lnTo>
                  <a:pt x="14" y="6"/>
                </a:lnTo>
                <a:lnTo>
                  <a:pt x="14" y="2"/>
                </a:lnTo>
                <a:lnTo>
                  <a:pt x="16" y="0"/>
                </a:lnTo>
                <a:lnTo>
                  <a:pt x="22" y="0"/>
                </a:lnTo>
                <a:lnTo>
                  <a:pt x="44" y="2"/>
                </a:lnTo>
                <a:lnTo>
                  <a:pt x="66" y="4"/>
                </a:lnTo>
                <a:lnTo>
                  <a:pt x="86" y="8"/>
                </a:lnTo>
                <a:lnTo>
                  <a:pt x="110" y="10"/>
                </a:lnTo>
                <a:lnTo>
                  <a:pt x="134" y="18"/>
                </a:lnTo>
                <a:lnTo>
                  <a:pt x="146" y="20"/>
                </a:lnTo>
                <a:lnTo>
                  <a:pt x="162" y="22"/>
                </a:lnTo>
                <a:lnTo>
                  <a:pt x="164" y="22"/>
                </a:lnTo>
                <a:lnTo>
                  <a:pt x="166" y="24"/>
                </a:lnTo>
                <a:lnTo>
                  <a:pt x="172" y="28"/>
                </a:lnTo>
                <a:lnTo>
                  <a:pt x="188" y="3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77" name="Freeform 77"/>
          <p:cNvSpPr>
            <a:spLocks/>
          </p:cNvSpPr>
          <p:nvPr userDrawn="1"/>
        </p:nvSpPr>
        <p:spPr bwMode="auto">
          <a:xfrm>
            <a:off x="3613151" y="1730674"/>
            <a:ext cx="301625" cy="207169"/>
          </a:xfrm>
          <a:custGeom>
            <a:avLst/>
            <a:gdLst>
              <a:gd name="T0" fmla="*/ 2147483647 w 190"/>
              <a:gd name="T1" fmla="*/ 2147483647 h 174"/>
              <a:gd name="T2" fmla="*/ 2147483647 w 190"/>
              <a:gd name="T3" fmla="*/ 2147483647 h 174"/>
              <a:gd name="T4" fmla="*/ 2147483647 w 190"/>
              <a:gd name="T5" fmla="*/ 2147483647 h 174"/>
              <a:gd name="T6" fmla="*/ 2147483647 w 190"/>
              <a:gd name="T7" fmla="*/ 2147483647 h 174"/>
              <a:gd name="T8" fmla="*/ 2147483647 w 190"/>
              <a:gd name="T9" fmla="*/ 2147483647 h 174"/>
              <a:gd name="T10" fmla="*/ 2147483647 w 190"/>
              <a:gd name="T11" fmla="*/ 2147483647 h 174"/>
              <a:gd name="T12" fmla="*/ 2147483647 w 190"/>
              <a:gd name="T13" fmla="*/ 2147483647 h 174"/>
              <a:gd name="T14" fmla="*/ 2147483647 w 190"/>
              <a:gd name="T15" fmla="*/ 2147483647 h 174"/>
              <a:gd name="T16" fmla="*/ 2147483647 w 190"/>
              <a:gd name="T17" fmla="*/ 2147483647 h 174"/>
              <a:gd name="T18" fmla="*/ 2147483647 w 190"/>
              <a:gd name="T19" fmla="*/ 2147483647 h 174"/>
              <a:gd name="T20" fmla="*/ 2147483647 w 190"/>
              <a:gd name="T21" fmla="*/ 2147483647 h 174"/>
              <a:gd name="T22" fmla="*/ 2147483647 w 190"/>
              <a:gd name="T23" fmla="*/ 2147483647 h 174"/>
              <a:gd name="T24" fmla="*/ 2147483647 w 190"/>
              <a:gd name="T25" fmla="*/ 2147483647 h 174"/>
              <a:gd name="T26" fmla="*/ 2147483647 w 190"/>
              <a:gd name="T27" fmla="*/ 2147483647 h 174"/>
              <a:gd name="T28" fmla="*/ 2147483647 w 190"/>
              <a:gd name="T29" fmla="*/ 2147483647 h 174"/>
              <a:gd name="T30" fmla="*/ 2147483647 w 190"/>
              <a:gd name="T31" fmla="*/ 2147483647 h 174"/>
              <a:gd name="T32" fmla="*/ 2147483647 w 190"/>
              <a:gd name="T33" fmla="*/ 2147483647 h 174"/>
              <a:gd name="T34" fmla="*/ 2147483647 w 190"/>
              <a:gd name="T35" fmla="*/ 2147483647 h 174"/>
              <a:gd name="T36" fmla="*/ 2147483647 w 190"/>
              <a:gd name="T37" fmla="*/ 2147483647 h 174"/>
              <a:gd name="T38" fmla="*/ 2147483647 w 190"/>
              <a:gd name="T39" fmla="*/ 2147483647 h 174"/>
              <a:gd name="T40" fmla="*/ 2147483647 w 190"/>
              <a:gd name="T41" fmla="*/ 2147483647 h 174"/>
              <a:gd name="T42" fmla="*/ 2147483647 w 190"/>
              <a:gd name="T43" fmla="*/ 2147483647 h 174"/>
              <a:gd name="T44" fmla="*/ 2147483647 w 190"/>
              <a:gd name="T45" fmla="*/ 2147483647 h 174"/>
              <a:gd name="T46" fmla="*/ 2147483647 w 190"/>
              <a:gd name="T47" fmla="*/ 2147483647 h 174"/>
              <a:gd name="T48" fmla="*/ 2147483647 w 190"/>
              <a:gd name="T49" fmla="*/ 2147483647 h 174"/>
              <a:gd name="T50" fmla="*/ 2147483647 w 190"/>
              <a:gd name="T51" fmla="*/ 2147483647 h 174"/>
              <a:gd name="T52" fmla="*/ 2147483647 w 190"/>
              <a:gd name="T53" fmla="*/ 2147483647 h 174"/>
              <a:gd name="T54" fmla="*/ 2147483647 w 190"/>
              <a:gd name="T55" fmla="*/ 2147483647 h 174"/>
              <a:gd name="T56" fmla="*/ 2147483647 w 190"/>
              <a:gd name="T57" fmla="*/ 2147483647 h 174"/>
              <a:gd name="T58" fmla="*/ 2147483647 w 190"/>
              <a:gd name="T59" fmla="*/ 2147483647 h 174"/>
              <a:gd name="T60" fmla="*/ 2147483647 w 190"/>
              <a:gd name="T61" fmla="*/ 2147483647 h 174"/>
              <a:gd name="T62" fmla="*/ 2147483647 w 190"/>
              <a:gd name="T63" fmla="*/ 0 h 174"/>
              <a:gd name="T64" fmla="*/ 2147483647 w 190"/>
              <a:gd name="T65" fmla="*/ 2147483647 h 174"/>
              <a:gd name="T66" fmla="*/ 2147483647 w 190"/>
              <a:gd name="T67" fmla="*/ 2147483647 h 174"/>
              <a:gd name="T68" fmla="*/ 2147483647 w 190"/>
              <a:gd name="T69" fmla="*/ 2147483647 h 174"/>
              <a:gd name="T70" fmla="*/ 2147483647 w 190"/>
              <a:gd name="T71" fmla="*/ 2147483647 h 174"/>
              <a:gd name="T72" fmla="*/ 2147483647 w 190"/>
              <a:gd name="T73" fmla="*/ 2147483647 h 174"/>
              <a:gd name="T74" fmla="*/ 2147483647 w 190"/>
              <a:gd name="T75" fmla="*/ 2147483647 h 174"/>
              <a:gd name="T76" fmla="*/ 2147483647 w 190"/>
              <a:gd name="T77" fmla="*/ 2147483647 h 174"/>
              <a:gd name="T78" fmla="*/ 2147483647 w 190"/>
              <a:gd name="T79" fmla="*/ 2147483647 h 174"/>
              <a:gd name="T80" fmla="*/ 2147483647 w 190"/>
              <a:gd name="T81" fmla="*/ 2147483647 h 174"/>
              <a:gd name="T82" fmla="*/ 2147483647 w 190"/>
              <a:gd name="T83" fmla="*/ 2147483647 h 174"/>
              <a:gd name="T84" fmla="*/ 2147483647 w 190"/>
              <a:gd name="T85" fmla="*/ 2147483647 h 174"/>
              <a:gd name="T86" fmla="*/ 2147483647 w 190"/>
              <a:gd name="T87" fmla="*/ 2147483647 h 174"/>
              <a:gd name="T88" fmla="*/ 2147483647 w 190"/>
              <a:gd name="T89" fmla="*/ 2147483647 h 174"/>
              <a:gd name="T90" fmla="*/ 2147483647 w 190"/>
              <a:gd name="T91" fmla="*/ 2147483647 h 174"/>
              <a:gd name="T92" fmla="*/ 2147483647 w 190"/>
              <a:gd name="T93" fmla="*/ 2147483647 h 174"/>
              <a:gd name="T94" fmla="*/ 2147483647 w 190"/>
              <a:gd name="T95" fmla="*/ 2147483647 h 174"/>
              <a:gd name="T96" fmla="*/ 2147483647 w 190"/>
              <a:gd name="T97" fmla="*/ 2147483647 h 174"/>
              <a:gd name="T98" fmla="*/ 2147483647 w 190"/>
              <a:gd name="T99" fmla="*/ 2147483647 h 174"/>
              <a:gd name="T100" fmla="*/ 2147483647 w 190"/>
              <a:gd name="T101" fmla="*/ 2147483647 h 174"/>
              <a:gd name="T102" fmla="*/ 2147483647 w 190"/>
              <a:gd name="T103" fmla="*/ 2147483647 h 174"/>
              <a:gd name="T104" fmla="*/ 2147483647 w 190"/>
              <a:gd name="T105" fmla="*/ 2147483647 h 1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0"/>
              <a:gd name="T160" fmla="*/ 0 h 174"/>
              <a:gd name="T161" fmla="*/ 190 w 190"/>
              <a:gd name="T162" fmla="*/ 174 h 17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0" h="174">
                <a:moveTo>
                  <a:pt x="190" y="138"/>
                </a:moveTo>
                <a:lnTo>
                  <a:pt x="186" y="138"/>
                </a:lnTo>
                <a:lnTo>
                  <a:pt x="180" y="142"/>
                </a:lnTo>
                <a:lnTo>
                  <a:pt x="174" y="146"/>
                </a:lnTo>
                <a:lnTo>
                  <a:pt x="170" y="150"/>
                </a:lnTo>
                <a:lnTo>
                  <a:pt x="164" y="152"/>
                </a:lnTo>
                <a:lnTo>
                  <a:pt x="156" y="150"/>
                </a:lnTo>
                <a:lnTo>
                  <a:pt x="148" y="148"/>
                </a:lnTo>
                <a:lnTo>
                  <a:pt x="142" y="144"/>
                </a:lnTo>
                <a:lnTo>
                  <a:pt x="134" y="144"/>
                </a:lnTo>
                <a:lnTo>
                  <a:pt x="128" y="144"/>
                </a:lnTo>
                <a:lnTo>
                  <a:pt x="122" y="148"/>
                </a:lnTo>
                <a:lnTo>
                  <a:pt x="118" y="154"/>
                </a:lnTo>
                <a:lnTo>
                  <a:pt x="118" y="162"/>
                </a:lnTo>
                <a:lnTo>
                  <a:pt x="118" y="174"/>
                </a:lnTo>
                <a:lnTo>
                  <a:pt x="102" y="168"/>
                </a:lnTo>
                <a:lnTo>
                  <a:pt x="96" y="164"/>
                </a:lnTo>
                <a:lnTo>
                  <a:pt x="94" y="162"/>
                </a:lnTo>
                <a:lnTo>
                  <a:pt x="92" y="162"/>
                </a:lnTo>
                <a:lnTo>
                  <a:pt x="76" y="160"/>
                </a:lnTo>
                <a:lnTo>
                  <a:pt x="64" y="158"/>
                </a:lnTo>
                <a:lnTo>
                  <a:pt x="40" y="150"/>
                </a:lnTo>
                <a:lnTo>
                  <a:pt x="44" y="148"/>
                </a:lnTo>
                <a:lnTo>
                  <a:pt x="46" y="146"/>
                </a:lnTo>
                <a:lnTo>
                  <a:pt x="50" y="136"/>
                </a:lnTo>
                <a:lnTo>
                  <a:pt x="52" y="124"/>
                </a:lnTo>
                <a:lnTo>
                  <a:pt x="52" y="114"/>
                </a:lnTo>
                <a:lnTo>
                  <a:pt x="52" y="100"/>
                </a:lnTo>
                <a:lnTo>
                  <a:pt x="46" y="86"/>
                </a:lnTo>
                <a:lnTo>
                  <a:pt x="40" y="74"/>
                </a:lnTo>
                <a:lnTo>
                  <a:pt x="36" y="70"/>
                </a:lnTo>
                <a:lnTo>
                  <a:pt x="32" y="68"/>
                </a:lnTo>
                <a:lnTo>
                  <a:pt x="12" y="64"/>
                </a:lnTo>
                <a:lnTo>
                  <a:pt x="8" y="62"/>
                </a:lnTo>
                <a:lnTo>
                  <a:pt x="4" y="58"/>
                </a:lnTo>
                <a:lnTo>
                  <a:pt x="2" y="54"/>
                </a:lnTo>
                <a:lnTo>
                  <a:pt x="0" y="48"/>
                </a:lnTo>
                <a:lnTo>
                  <a:pt x="6" y="46"/>
                </a:lnTo>
                <a:lnTo>
                  <a:pt x="12" y="44"/>
                </a:lnTo>
                <a:lnTo>
                  <a:pt x="16" y="40"/>
                </a:lnTo>
                <a:lnTo>
                  <a:pt x="22" y="40"/>
                </a:lnTo>
                <a:lnTo>
                  <a:pt x="26" y="40"/>
                </a:lnTo>
                <a:lnTo>
                  <a:pt x="30" y="42"/>
                </a:lnTo>
                <a:lnTo>
                  <a:pt x="34" y="44"/>
                </a:lnTo>
                <a:lnTo>
                  <a:pt x="40" y="46"/>
                </a:lnTo>
                <a:lnTo>
                  <a:pt x="44" y="46"/>
                </a:lnTo>
                <a:lnTo>
                  <a:pt x="46" y="44"/>
                </a:lnTo>
                <a:lnTo>
                  <a:pt x="46" y="40"/>
                </a:lnTo>
                <a:lnTo>
                  <a:pt x="46" y="38"/>
                </a:lnTo>
                <a:lnTo>
                  <a:pt x="42" y="36"/>
                </a:lnTo>
                <a:lnTo>
                  <a:pt x="42" y="28"/>
                </a:lnTo>
                <a:lnTo>
                  <a:pt x="48" y="28"/>
                </a:lnTo>
                <a:lnTo>
                  <a:pt x="54" y="30"/>
                </a:lnTo>
                <a:lnTo>
                  <a:pt x="60" y="32"/>
                </a:lnTo>
                <a:lnTo>
                  <a:pt x="66" y="32"/>
                </a:lnTo>
                <a:lnTo>
                  <a:pt x="70" y="32"/>
                </a:lnTo>
                <a:lnTo>
                  <a:pt x="70" y="30"/>
                </a:lnTo>
                <a:lnTo>
                  <a:pt x="72" y="24"/>
                </a:lnTo>
                <a:lnTo>
                  <a:pt x="78" y="20"/>
                </a:lnTo>
                <a:lnTo>
                  <a:pt x="86" y="16"/>
                </a:lnTo>
                <a:lnTo>
                  <a:pt x="92" y="12"/>
                </a:lnTo>
                <a:lnTo>
                  <a:pt x="92" y="8"/>
                </a:lnTo>
                <a:lnTo>
                  <a:pt x="94" y="2"/>
                </a:lnTo>
                <a:lnTo>
                  <a:pt x="104" y="0"/>
                </a:lnTo>
                <a:lnTo>
                  <a:pt x="108" y="4"/>
                </a:lnTo>
                <a:lnTo>
                  <a:pt x="114" y="10"/>
                </a:lnTo>
                <a:lnTo>
                  <a:pt x="120" y="12"/>
                </a:lnTo>
                <a:lnTo>
                  <a:pt x="128" y="14"/>
                </a:lnTo>
                <a:lnTo>
                  <a:pt x="128" y="18"/>
                </a:lnTo>
                <a:lnTo>
                  <a:pt x="130" y="20"/>
                </a:lnTo>
                <a:lnTo>
                  <a:pt x="134" y="22"/>
                </a:lnTo>
                <a:lnTo>
                  <a:pt x="140" y="22"/>
                </a:lnTo>
                <a:lnTo>
                  <a:pt x="140" y="24"/>
                </a:lnTo>
                <a:lnTo>
                  <a:pt x="142" y="24"/>
                </a:lnTo>
                <a:lnTo>
                  <a:pt x="146" y="28"/>
                </a:lnTo>
                <a:lnTo>
                  <a:pt x="150" y="30"/>
                </a:lnTo>
                <a:lnTo>
                  <a:pt x="160" y="30"/>
                </a:lnTo>
                <a:lnTo>
                  <a:pt x="166" y="32"/>
                </a:lnTo>
                <a:lnTo>
                  <a:pt x="172" y="34"/>
                </a:lnTo>
                <a:lnTo>
                  <a:pt x="180" y="38"/>
                </a:lnTo>
                <a:lnTo>
                  <a:pt x="188" y="40"/>
                </a:lnTo>
                <a:lnTo>
                  <a:pt x="186" y="48"/>
                </a:lnTo>
                <a:lnTo>
                  <a:pt x="184" y="58"/>
                </a:lnTo>
                <a:lnTo>
                  <a:pt x="180" y="66"/>
                </a:lnTo>
                <a:lnTo>
                  <a:pt x="178" y="68"/>
                </a:lnTo>
                <a:lnTo>
                  <a:pt x="176" y="70"/>
                </a:lnTo>
                <a:lnTo>
                  <a:pt x="174" y="74"/>
                </a:lnTo>
                <a:lnTo>
                  <a:pt x="170" y="76"/>
                </a:lnTo>
                <a:lnTo>
                  <a:pt x="166" y="80"/>
                </a:lnTo>
                <a:lnTo>
                  <a:pt x="160" y="88"/>
                </a:lnTo>
                <a:lnTo>
                  <a:pt x="160" y="96"/>
                </a:lnTo>
                <a:lnTo>
                  <a:pt x="164" y="96"/>
                </a:lnTo>
                <a:lnTo>
                  <a:pt x="164" y="94"/>
                </a:lnTo>
                <a:lnTo>
                  <a:pt x="166" y="90"/>
                </a:lnTo>
                <a:lnTo>
                  <a:pt x="170" y="92"/>
                </a:lnTo>
                <a:lnTo>
                  <a:pt x="172" y="90"/>
                </a:lnTo>
                <a:lnTo>
                  <a:pt x="174" y="102"/>
                </a:lnTo>
                <a:lnTo>
                  <a:pt x="174" y="104"/>
                </a:lnTo>
                <a:lnTo>
                  <a:pt x="176" y="106"/>
                </a:lnTo>
                <a:lnTo>
                  <a:pt x="178" y="108"/>
                </a:lnTo>
                <a:lnTo>
                  <a:pt x="178" y="110"/>
                </a:lnTo>
                <a:lnTo>
                  <a:pt x="170" y="116"/>
                </a:lnTo>
                <a:lnTo>
                  <a:pt x="178" y="128"/>
                </a:lnTo>
                <a:lnTo>
                  <a:pt x="182" y="134"/>
                </a:lnTo>
                <a:lnTo>
                  <a:pt x="188" y="138"/>
                </a:lnTo>
                <a:lnTo>
                  <a:pt x="190" y="138"/>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78" name="Freeform 78"/>
          <p:cNvSpPr>
            <a:spLocks/>
          </p:cNvSpPr>
          <p:nvPr userDrawn="1"/>
        </p:nvSpPr>
        <p:spPr bwMode="auto">
          <a:xfrm>
            <a:off x="3841750" y="1663367"/>
            <a:ext cx="215900" cy="166688"/>
          </a:xfrm>
          <a:custGeom>
            <a:avLst/>
            <a:gdLst>
              <a:gd name="T0" fmla="*/ 2147483647 w 136"/>
              <a:gd name="T1" fmla="*/ 2147483647 h 140"/>
              <a:gd name="T2" fmla="*/ 2147483647 w 136"/>
              <a:gd name="T3" fmla="*/ 2147483647 h 140"/>
              <a:gd name="T4" fmla="*/ 2147483647 w 136"/>
              <a:gd name="T5" fmla="*/ 2147483647 h 140"/>
              <a:gd name="T6" fmla="*/ 2147483647 w 136"/>
              <a:gd name="T7" fmla="*/ 2147483647 h 140"/>
              <a:gd name="T8" fmla="*/ 2147483647 w 136"/>
              <a:gd name="T9" fmla="*/ 2147483647 h 140"/>
              <a:gd name="T10" fmla="*/ 2147483647 w 136"/>
              <a:gd name="T11" fmla="*/ 2147483647 h 140"/>
              <a:gd name="T12" fmla="*/ 2147483647 w 136"/>
              <a:gd name="T13" fmla="*/ 2147483647 h 140"/>
              <a:gd name="T14" fmla="*/ 2147483647 w 136"/>
              <a:gd name="T15" fmla="*/ 2147483647 h 140"/>
              <a:gd name="T16" fmla="*/ 2147483647 w 136"/>
              <a:gd name="T17" fmla="*/ 2147483647 h 140"/>
              <a:gd name="T18" fmla="*/ 2147483647 w 136"/>
              <a:gd name="T19" fmla="*/ 2147483647 h 140"/>
              <a:gd name="T20" fmla="*/ 2147483647 w 136"/>
              <a:gd name="T21" fmla="*/ 2147483647 h 140"/>
              <a:gd name="T22" fmla="*/ 2147483647 w 136"/>
              <a:gd name="T23" fmla="*/ 2147483647 h 140"/>
              <a:gd name="T24" fmla="*/ 2147483647 w 136"/>
              <a:gd name="T25" fmla="*/ 2147483647 h 140"/>
              <a:gd name="T26" fmla="*/ 2147483647 w 136"/>
              <a:gd name="T27" fmla="*/ 2147483647 h 140"/>
              <a:gd name="T28" fmla="*/ 2147483647 w 136"/>
              <a:gd name="T29" fmla="*/ 2147483647 h 140"/>
              <a:gd name="T30" fmla="*/ 2147483647 w 136"/>
              <a:gd name="T31" fmla="*/ 2147483647 h 140"/>
              <a:gd name="T32" fmla="*/ 2147483647 w 136"/>
              <a:gd name="T33" fmla="*/ 2147483647 h 140"/>
              <a:gd name="T34" fmla="*/ 2147483647 w 136"/>
              <a:gd name="T35" fmla="*/ 2147483647 h 140"/>
              <a:gd name="T36" fmla="*/ 2147483647 w 136"/>
              <a:gd name="T37" fmla="*/ 2147483647 h 140"/>
              <a:gd name="T38" fmla="*/ 2147483647 w 136"/>
              <a:gd name="T39" fmla="*/ 2147483647 h 140"/>
              <a:gd name="T40" fmla="*/ 2147483647 w 136"/>
              <a:gd name="T41" fmla="*/ 0 h 140"/>
              <a:gd name="T42" fmla="*/ 2147483647 w 136"/>
              <a:gd name="T43" fmla="*/ 2147483647 h 140"/>
              <a:gd name="T44" fmla="*/ 2147483647 w 136"/>
              <a:gd name="T45" fmla="*/ 2147483647 h 140"/>
              <a:gd name="T46" fmla="*/ 2147483647 w 136"/>
              <a:gd name="T47" fmla="*/ 2147483647 h 140"/>
              <a:gd name="T48" fmla="*/ 2147483647 w 136"/>
              <a:gd name="T49" fmla="*/ 2147483647 h 140"/>
              <a:gd name="T50" fmla="*/ 2147483647 w 136"/>
              <a:gd name="T51" fmla="*/ 2147483647 h 140"/>
              <a:gd name="T52" fmla="*/ 2147483647 w 136"/>
              <a:gd name="T53" fmla="*/ 2147483647 h 140"/>
              <a:gd name="T54" fmla="*/ 2147483647 w 136"/>
              <a:gd name="T55" fmla="*/ 2147483647 h 140"/>
              <a:gd name="T56" fmla="*/ 2147483647 w 136"/>
              <a:gd name="T57" fmla="*/ 2147483647 h 140"/>
              <a:gd name="T58" fmla="*/ 2147483647 w 136"/>
              <a:gd name="T59" fmla="*/ 2147483647 h 140"/>
              <a:gd name="T60" fmla="*/ 2147483647 w 136"/>
              <a:gd name="T61" fmla="*/ 2147483647 h 140"/>
              <a:gd name="T62" fmla="*/ 2147483647 w 136"/>
              <a:gd name="T63" fmla="*/ 2147483647 h 140"/>
              <a:gd name="T64" fmla="*/ 2147483647 w 136"/>
              <a:gd name="T65" fmla="*/ 2147483647 h 140"/>
              <a:gd name="T66" fmla="*/ 2147483647 w 136"/>
              <a:gd name="T67" fmla="*/ 2147483647 h 140"/>
              <a:gd name="T68" fmla="*/ 2147483647 w 136"/>
              <a:gd name="T69" fmla="*/ 2147483647 h 140"/>
              <a:gd name="T70" fmla="*/ 2147483647 w 136"/>
              <a:gd name="T71" fmla="*/ 2147483647 h 140"/>
              <a:gd name="T72" fmla="*/ 2147483647 w 136"/>
              <a:gd name="T73" fmla="*/ 2147483647 h 140"/>
              <a:gd name="T74" fmla="*/ 2147483647 w 136"/>
              <a:gd name="T75" fmla="*/ 2147483647 h 140"/>
              <a:gd name="T76" fmla="*/ 2147483647 w 136"/>
              <a:gd name="T77" fmla="*/ 2147483647 h 140"/>
              <a:gd name="T78" fmla="*/ 2147483647 w 136"/>
              <a:gd name="T79" fmla="*/ 2147483647 h 1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
              <a:gd name="T121" fmla="*/ 0 h 140"/>
              <a:gd name="T122" fmla="*/ 136 w 136"/>
              <a:gd name="T123" fmla="*/ 140 h 1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 h="140">
                <a:moveTo>
                  <a:pt x="26" y="138"/>
                </a:moveTo>
                <a:lnTo>
                  <a:pt x="24" y="138"/>
                </a:lnTo>
                <a:lnTo>
                  <a:pt x="34" y="136"/>
                </a:lnTo>
                <a:lnTo>
                  <a:pt x="44" y="136"/>
                </a:lnTo>
                <a:lnTo>
                  <a:pt x="52" y="136"/>
                </a:lnTo>
                <a:lnTo>
                  <a:pt x="56" y="138"/>
                </a:lnTo>
                <a:lnTo>
                  <a:pt x="62" y="140"/>
                </a:lnTo>
                <a:lnTo>
                  <a:pt x="66" y="140"/>
                </a:lnTo>
                <a:lnTo>
                  <a:pt x="80" y="140"/>
                </a:lnTo>
                <a:lnTo>
                  <a:pt x="86" y="140"/>
                </a:lnTo>
                <a:lnTo>
                  <a:pt x="94" y="136"/>
                </a:lnTo>
                <a:lnTo>
                  <a:pt x="110" y="136"/>
                </a:lnTo>
                <a:lnTo>
                  <a:pt x="110" y="134"/>
                </a:lnTo>
                <a:lnTo>
                  <a:pt x="108" y="130"/>
                </a:lnTo>
                <a:lnTo>
                  <a:pt x="110" y="124"/>
                </a:lnTo>
                <a:lnTo>
                  <a:pt x="114" y="122"/>
                </a:lnTo>
                <a:lnTo>
                  <a:pt x="118" y="118"/>
                </a:lnTo>
                <a:lnTo>
                  <a:pt x="122" y="116"/>
                </a:lnTo>
                <a:lnTo>
                  <a:pt x="116" y="110"/>
                </a:lnTo>
                <a:lnTo>
                  <a:pt x="108" y="102"/>
                </a:lnTo>
                <a:lnTo>
                  <a:pt x="100" y="96"/>
                </a:lnTo>
                <a:lnTo>
                  <a:pt x="98" y="90"/>
                </a:lnTo>
                <a:lnTo>
                  <a:pt x="96" y="86"/>
                </a:lnTo>
                <a:lnTo>
                  <a:pt x="126" y="74"/>
                </a:lnTo>
                <a:lnTo>
                  <a:pt x="130" y="74"/>
                </a:lnTo>
                <a:lnTo>
                  <a:pt x="136" y="74"/>
                </a:lnTo>
                <a:lnTo>
                  <a:pt x="136" y="64"/>
                </a:lnTo>
                <a:lnTo>
                  <a:pt x="128" y="50"/>
                </a:lnTo>
                <a:lnTo>
                  <a:pt x="122" y="36"/>
                </a:lnTo>
                <a:lnTo>
                  <a:pt x="122" y="16"/>
                </a:lnTo>
                <a:lnTo>
                  <a:pt x="118" y="12"/>
                </a:lnTo>
                <a:lnTo>
                  <a:pt x="116" y="8"/>
                </a:lnTo>
                <a:lnTo>
                  <a:pt x="110" y="6"/>
                </a:lnTo>
                <a:lnTo>
                  <a:pt x="104" y="4"/>
                </a:lnTo>
                <a:lnTo>
                  <a:pt x="98" y="4"/>
                </a:lnTo>
                <a:lnTo>
                  <a:pt x="92" y="8"/>
                </a:lnTo>
                <a:lnTo>
                  <a:pt x="86" y="10"/>
                </a:lnTo>
                <a:lnTo>
                  <a:pt x="82" y="16"/>
                </a:lnTo>
                <a:lnTo>
                  <a:pt x="76" y="12"/>
                </a:lnTo>
                <a:lnTo>
                  <a:pt x="70" y="8"/>
                </a:lnTo>
                <a:lnTo>
                  <a:pt x="56" y="0"/>
                </a:lnTo>
                <a:lnTo>
                  <a:pt x="42" y="0"/>
                </a:lnTo>
                <a:lnTo>
                  <a:pt x="44" y="8"/>
                </a:lnTo>
                <a:lnTo>
                  <a:pt x="46" y="12"/>
                </a:lnTo>
                <a:lnTo>
                  <a:pt x="54" y="22"/>
                </a:lnTo>
                <a:lnTo>
                  <a:pt x="52" y="18"/>
                </a:lnTo>
                <a:lnTo>
                  <a:pt x="46" y="16"/>
                </a:lnTo>
                <a:lnTo>
                  <a:pt x="42" y="18"/>
                </a:lnTo>
                <a:lnTo>
                  <a:pt x="40" y="20"/>
                </a:lnTo>
                <a:lnTo>
                  <a:pt x="38" y="22"/>
                </a:lnTo>
                <a:lnTo>
                  <a:pt x="36" y="22"/>
                </a:lnTo>
                <a:lnTo>
                  <a:pt x="32" y="20"/>
                </a:lnTo>
                <a:lnTo>
                  <a:pt x="28" y="20"/>
                </a:lnTo>
                <a:lnTo>
                  <a:pt x="24" y="18"/>
                </a:lnTo>
                <a:lnTo>
                  <a:pt x="16" y="20"/>
                </a:lnTo>
                <a:lnTo>
                  <a:pt x="16" y="30"/>
                </a:lnTo>
                <a:lnTo>
                  <a:pt x="14" y="38"/>
                </a:lnTo>
                <a:lnTo>
                  <a:pt x="14" y="44"/>
                </a:lnTo>
                <a:lnTo>
                  <a:pt x="16" y="44"/>
                </a:lnTo>
                <a:lnTo>
                  <a:pt x="12" y="52"/>
                </a:lnTo>
                <a:lnTo>
                  <a:pt x="8" y="56"/>
                </a:lnTo>
                <a:lnTo>
                  <a:pt x="6" y="60"/>
                </a:lnTo>
                <a:lnTo>
                  <a:pt x="4" y="66"/>
                </a:lnTo>
                <a:lnTo>
                  <a:pt x="2" y="70"/>
                </a:lnTo>
                <a:lnTo>
                  <a:pt x="0" y="72"/>
                </a:lnTo>
                <a:lnTo>
                  <a:pt x="6" y="76"/>
                </a:lnTo>
                <a:lnTo>
                  <a:pt x="8" y="82"/>
                </a:lnTo>
                <a:lnTo>
                  <a:pt x="6" y="84"/>
                </a:lnTo>
                <a:lnTo>
                  <a:pt x="6" y="86"/>
                </a:lnTo>
                <a:lnTo>
                  <a:pt x="10" y="94"/>
                </a:lnTo>
                <a:lnTo>
                  <a:pt x="10" y="98"/>
                </a:lnTo>
                <a:lnTo>
                  <a:pt x="10" y="102"/>
                </a:lnTo>
                <a:lnTo>
                  <a:pt x="12" y="102"/>
                </a:lnTo>
                <a:lnTo>
                  <a:pt x="22" y="106"/>
                </a:lnTo>
                <a:lnTo>
                  <a:pt x="28" y="108"/>
                </a:lnTo>
                <a:lnTo>
                  <a:pt x="34" y="110"/>
                </a:lnTo>
                <a:lnTo>
                  <a:pt x="32" y="122"/>
                </a:lnTo>
                <a:lnTo>
                  <a:pt x="30" y="130"/>
                </a:lnTo>
                <a:lnTo>
                  <a:pt x="26" y="136"/>
                </a:lnTo>
                <a:lnTo>
                  <a:pt x="26" y="13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79" name="Freeform 79"/>
          <p:cNvSpPr>
            <a:spLocks/>
          </p:cNvSpPr>
          <p:nvPr userDrawn="1"/>
        </p:nvSpPr>
        <p:spPr bwMode="auto">
          <a:xfrm>
            <a:off x="4028283" y="1646140"/>
            <a:ext cx="267492" cy="142380"/>
          </a:xfrm>
          <a:custGeom>
            <a:avLst/>
            <a:gdLst>
              <a:gd name="T0" fmla="*/ 2147483647 w 151"/>
              <a:gd name="T1" fmla="*/ 2147483647 h 110"/>
              <a:gd name="T2" fmla="*/ 2147483647 w 151"/>
              <a:gd name="T3" fmla="*/ 2147483647 h 110"/>
              <a:gd name="T4" fmla="*/ 2147483647 w 151"/>
              <a:gd name="T5" fmla="*/ 2147483647 h 110"/>
              <a:gd name="T6" fmla="*/ 2147483647 w 151"/>
              <a:gd name="T7" fmla="*/ 2147483647 h 110"/>
              <a:gd name="T8" fmla="*/ 2147483647 w 151"/>
              <a:gd name="T9" fmla="*/ 2147483647 h 110"/>
              <a:gd name="T10" fmla="*/ 2147483647 w 151"/>
              <a:gd name="T11" fmla="*/ 2147483647 h 110"/>
              <a:gd name="T12" fmla="*/ 2147483647 w 151"/>
              <a:gd name="T13" fmla="*/ 2147483647 h 110"/>
              <a:gd name="T14" fmla="*/ 2147483647 w 151"/>
              <a:gd name="T15" fmla="*/ 2147483647 h 110"/>
              <a:gd name="T16" fmla="*/ 2147483647 w 151"/>
              <a:gd name="T17" fmla="*/ 2147483647 h 110"/>
              <a:gd name="T18" fmla="*/ 2147483647 w 151"/>
              <a:gd name="T19" fmla="*/ 2147483647 h 110"/>
              <a:gd name="T20" fmla="*/ 2147483647 w 151"/>
              <a:gd name="T21" fmla="*/ 2147483647 h 110"/>
              <a:gd name="T22" fmla="*/ 2147483647 w 151"/>
              <a:gd name="T23" fmla="*/ 2147483647 h 110"/>
              <a:gd name="T24" fmla="*/ 2147483647 w 151"/>
              <a:gd name="T25" fmla="*/ 2147483647 h 110"/>
              <a:gd name="T26" fmla="*/ 2147483647 w 151"/>
              <a:gd name="T27" fmla="*/ 2147483647 h 110"/>
              <a:gd name="T28" fmla="*/ 2147483647 w 151"/>
              <a:gd name="T29" fmla="*/ 2147483647 h 110"/>
              <a:gd name="T30" fmla="*/ 2147483647 w 151"/>
              <a:gd name="T31" fmla="*/ 2147483647 h 110"/>
              <a:gd name="T32" fmla="*/ 2147483647 w 151"/>
              <a:gd name="T33" fmla="*/ 2147483647 h 110"/>
              <a:gd name="T34" fmla="*/ 2147483647 w 151"/>
              <a:gd name="T35" fmla="*/ 2147483647 h 110"/>
              <a:gd name="T36" fmla="*/ 2147483647 w 151"/>
              <a:gd name="T37" fmla="*/ 2147483647 h 110"/>
              <a:gd name="T38" fmla="*/ 2147483647 w 151"/>
              <a:gd name="T39" fmla="*/ 2147483647 h 110"/>
              <a:gd name="T40" fmla="*/ 2147483647 w 151"/>
              <a:gd name="T41" fmla="*/ 2147483647 h 110"/>
              <a:gd name="T42" fmla="*/ 2147483647 w 151"/>
              <a:gd name="T43" fmla="*/ 2147483647 h 110"/>
              <a:gd name="T44" fmla="*/ 2147483647 w 151"/>
              <a:gd name="T45" fmla="*/ 2147483647 h 110"/>
              <a:gd name="T46" fmla="*/ 2147483647 w 151"/>
              <a:gd name="T47" fmla="*/ 2147483647 h 110"/>
              <a:gd name="T48" fmla="*/ 2147483647 w 151"/>
              <a:gd name="T49" fmla="*/ 2147483647 h 110"/>
              <a:gd name="T50" fmla="*/ 0 w 151"/>
              <a:gd name="T51" fmla="*/ 2147483647 h 110"/>
              <a:gd name="T52" fmla="*/ 0 w 151"/>
              <a:gd name="T53" fmla="*/ 2147483647 h 110"/>
              <a:gd name="T54" fmla="*/ 2147483647 w 151"/>
              <a:gd name="T55" fmla="*/ 2147483647 h 110"/>
              <a:gd name="T56" fmla="*/ 2147483647 w 151"/>
              <a:gd name="T57" fmla="*/ 2147483647 h 110"/>
              <a:gd name="T58" fmla="*/ 2147483647 w 151"/>
              <a:gd name="T59" fmla="*/ 2147483647 h 110"/>
              <a:gd name="T60" fmla="*/ 2147483647 w 151"/>
              <a:gd name="T61" fmla="*/ 0 h 110"/>
              <a:gd name="T62" fmla="*/ 2147483647 w 151"/>
              <a:gd name="T63" fmla="*/ 0 h 110"/>
              <a:gd name="T64" fmla="*/ 2147483647 w 151"/>
              <a:gd name="T65" fmla="*/ 2147483647 h 110"/>
              <a:gd name="T66" fmla="*/ 2147483647 w 151"/>
              <a:gd name="T67" fmla="*/ 2147483647 h 110"/>
              <a:gd name="T68" fmla="*/ 2147483647 w 151"/>
              <a:gd name="T69" fmla="*/ 2147483647 h 110"/>
              <a:gd name="T70" fmla="*/ 2147483647 w 151"/>
              <a:gd name="T71" fmla="*/ 2147483647 h 110"/>
              <a:gd name="T72" fmla="*/ 2147483647 w 151"/>
              <a:gd name="T73" fmla="*/ 2147483647 h 110"/>
              <a:gd name="T74" fmla="*/ 2147483647 w 151"/>
              <a:gd name="T75" fmla="*/ 2147483647 h 110"/>
              <a:gd name="T76" fmla="*/ 2147483647 w 151"/>
              <a:gd name="T77" fmla="*/ 2147483647 h 110"/>
              <a:gd name="T78" fmla="*/ 2147483647 w 151"/>
              <a:gd name="T79" fmla="*/ 2147483647 h 110"/>
              <a:gd name="T80" fmla="*/ 2147483647 w 151"/>
              <a:gd name="T81" fmla="*/ 2147483647 h 110"/>
              <a:gd name="T82" fmla="*/ 2147483647 w 151"/>
              <a:gd name="T83" fmla="*/ 2147483647 h 110"/>
              <a:gd name="T84" fmla="*/ 2147483647 w 151"/>
              <a:gd name="T85" fmla="*/ 2147483647 h 110"/>
              <a:gd name="T86" fmla="*/ 2147483647 w 151"/>
              <a:gd name="T87" fmla="*/ 2147483647 h 110"/>
              <a:gd name="T88" fmla="*/ 2147483647 w 151"/>
              <a:gd name="T89" fmla="*/ 2147483647 h 110"/>
              <a:gd name="T90" fmla="*/ 2147483647 w 151"/>
              <a:gd name="T91" fmla="*/ 2147483647 h 110"/>
              <a:gd name="T92" fmla="*/ 2147483647 w 151"/>
              <a:gd name="T93" fmla="*/ 2147483647 h 110"/>
              <a:gd name="T94" fmla="*/ 2147483647 w 151"/>
              <a:gd name="T95" fmla="*/ 2147483647 h 110"/>
              <a:gd name="T96" fmla="*/ 2147483647 w 151"/>
              <a:gd name="T97" fmla="*/ 2147483647 h 110"/>
              <a:gd name="T98" fmla="*/ 2147483647 w 151"/>
              <a:gd name="T99" fmla="*/ 2147483647 h 110"/>
              <a:gd name="T100" fmla="*/ 2147483647 w 151"/>
              <a:gd name="T101" fmla="*/ 2147483647 h 110"/>
              <a:gd name="T102" fmla="*/ 2147483647 w 151"/>
              <a:gd name="T103" fmla="*/ 2147483647 h 110"/>
              <a:gd name="T104" fmla="*/ 2147483647 w 151"/>
              <a:gd name="T105" fmla="*/ 2147483647 h 110"/>
              <a:gd name="T106" fmla="*/ 2147483647 w 151"/>
              <a:gd name="T107" fmla="*/ 2147483647 h 110"/>
              <a:gd name="T108" fmla="*/ 2147483647 w 151"/>
              <a:gd name="T109" fmla="*/ 2147483647 h 1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1"/>
              <a:gd name="T166" fmla="*/ 0 h 110"/>
              <a:gd name="T167" fmla="*/ 151 w 151"/>
              <a:gd name="T168" fmla="*/ 110 h 11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1" h="110">
                <a:moveTo>
                  <a:pt x="130" y="108"/>
                </a:moveTo>
                <a:lnTo>
                  <a:pt x="126" y="108"/>
                </a:lnTo>
                <a:lnTo>
                  <a:pt x="118" y="106"/>
                </a:lnTo>
                <a:lnTo>
                  <a:pt x="108" y="104"/>
                </a:lnTo>
                <a:lnTo>
                  <a:pt x="98" y="106"/>
                </a:lnTo>
                <a:lnTo>
                  <a:pt x="90" y="108"/>
                </a:lnTo>
                <a:lnTo>
                  <a:pt x="88" y="108"/>
                </a:lnTo>
                <a:lnTo>
                  <a:pt x="88" y="106"/>
                </a:lnTo>
                <a:lnTo>
                  <a:pt x="86" y="102"/>
                </a:lnTo>
                <a:lnTo>
                  <a:pt x="80" y="102"/>
                </a:lnTo>
                <a:lnTo>
                  <a:pt x="76" y="102"/>
                </a:lnTo>
                <a:lnTo>
                  <a:pt x="74" y="102"/>
                </a:lnTo>
                <a:lnTo>
                  <a:pt x="72" y="100"/>
                </a:lnTo>
                <a:lnTo>
                  <a:pt x="70" y="94"/>
                </a:lnTo>
                <a:lnTo>
                  <a:pt x="64" y="92"/>
                </a:lnTo>
                <a:lnTo>
                  <a:pt x="58" y="90"/>
                </a:lnTo>
                <a:lnTo>
                  <a:pt x="50" y="88"/>
                </a:lnTo>
                <a:lnTo>
                  <a:pt x="46" y="84"/>
                </a:lnTo>
                <a:lnTo>
                  <a:pt x="44" y="88"/>
                </a:lnTo>
                <a:lnTo>
                  <a:pt x="40" y="88"/>
                </a:lnTo>
                <a:lnTo>
                  <a:pt x="38" y="88"/>
                </a:lnTo>
                <a:lnTo>
                  <a:pt x="36" y="84"/>
                </a:lnTo>
                <a:lnTo>
                  <a:pt x="14" y="76"/>
                </a:lnTo>
                <a:lnTo>
                  <a:pt x="14" y="66"/>
                </a:lnTo>
                <a:lnTo>
                  <a:pt x="6" y="52"/>
                </a:lnTo>
                <a:lnTo>
                  <a:pt x="0" y="38"/>
                </a:lnTo>
                <a:lnTo>
                  <a:pt x="0" y="18"/>
                </a:lnTo>
                <a:lnTo>
                  <a:pt x="4" y="18"/>
                </a:lnTo>
                <a:lnTo>
                  <a:pt x="14" y="16"/>
                </a:lnTo>
                <a:lnTo>
                  <a:pt x="26" y="10"/>
                </a:lnTo>
                <a:lnTo>
                  <a:pt x="44" y="0"/>
                </a:lnTo>
                <a:lnTo>
                  <a:pt x="62" y="0"/>
                </a:lnTo>
                <a:lnTo>
                  <a:pt x="64" y="4"/>
                </a:lnTo>
                <a:lnTo>
                  <a:pt x="64" y="6"/>
                </a:lnTo>
                <a:lnTo>
                  <a:pt x="70" y="8"/>
                </a:lnTo>
                <a:lnTo>
                  <a:pt x="80" y="6"/>
                </a:lnTo>
                <a:lnTo>
                  <a:pt x="120" y="6"/>
                </a:lnTo>
                <a:lnTo>
                  <a:pt x="124" y="10"/>
                </a:lnTo>
                <a:lnTo>
                  <a:pt x="128" y="12"/>
                </a:lnTo>
                <a:lnTo>
                  <a:pt x="132" y="14"/>
                </a:lnTo>
                <a:lnTo>
                  <a:pt x="134" y="16"/>
                </a:lnTo>
                <a:lnTo>
                  <a:pt x="138" y="22"/>
                </a:lnTo>
                <a:lnTo>
                  <a:pt x="140" y="30"/>
                </a:lnTo>
                <a:lnTo>
                  <a:pt x="140" y="36"/>
                </a:lnTo>
                <a:lnTo>
                  <a:pt x="144" y="42"/>
                </a:lnTo>
                <a:lnTo>
                  <a:pt x="138" y="46"/>
                </a:lnTo>
                <a:lnTo>
                  <a:pt x="136" y="48"/>
                </a:lnTo>
                <a:lnTo>
                  <a:pt x="134" y="50"/>
                </a:lnTo>
                <a:lnTo>
                  <a:pt x="136" y="58"/>
                </a:lnTo>
                <a:lnTo>
                  <a:pt x="142" y="66"/>
                </a:lnTo>
                <a:lnTo>
                  <a:pt x="151" y="84"/>
                </a:lnTo>
                <a:lnTo>
                  <a:pt x="146" y="88"/>
                </a:lnTo>
                <a:lnTo>
                  <a:pt x="140" y="94"/>
                </a:lnTo>
                <a:lnTo>
                  <a:pt x="132" y="110"/>
                </a:lnTo>
                <a:lnTo>
                  <a:pt x="130" y="10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80" name="Freeform 80"/>
          <p:cNvSpPr>
            <a:spLocks/>
          </p:cNvSpPr>
          <p:nvPr userDrawn="1"/>
        </p:nvSpPr>
        <p:spPr bwMode="auto">
          <a:xfrm>
            <a:off x="4368800" y="2177158"/>
            <a:ext cx="311150" cy="233363"/>
          </a:xfrm>
          <a:custGeom>
            <a:avLst/>
            <a:gdLst>
              <a:gd name="T0" fmla="*/ 2147483647 w 196"/>
              <a:gd name="T1" fmla="*/ 2147483647 h 196"/>
              <a:gd name="T2" fmla="*/ 2147483647 w 196"/>
              <a:gd name="T3" fmla="*/ 2147483647 h 196"/>
              <a:gd name="T4" fmla="*/ 2147483647 w 196"/>
              <a:gd name="T5" fmla="*/ 2147483647 h 196"/>
              <a:gd name="T6" fmla="*/ 2147483647 w 196"/>
              <a:gd name="T7" fmla="*/ 2147483647 h 196"/>
              <a:gd name="T8" fmla="*/ 2147483647 w 196"/>
              <a:gd name="T9" fmla="*/ 2147483647 h 196"/>
              <a:gd name="T10" fmla="*/ 2147483647 w 196"/>
              <a:gd name="T11" fmla="*/ 2147483647 h 196"/>
              <a:gd name="T12" fmla="*/ 0 w 196"/>
              <a:gd name="T13" fmla="*/ 2147483647 h 196"/>
              <a:gd name="T14" fmla="*/ 2147483647 w 196"/>
              <a:gd name="T15" fmla="*/ 2147483647 h 196"/>
              <a:gd name="T16" fmla="*/ 2147483647 w 196"/>
              <a:gd name="T17" fmla="*/ 2147483647 h 196"/>
              <a:gd name="T18" fmla="*/ 0 w 196"/>
              <a:gd name="T19" fmla="*/ 2147483647 h 196"/>
              <a:gd name="T20" fmla="*/ 2147483647 w 196"/>
              <a:gd name="T21" fmla="*/ 2147483647 h 196"/>
              <a:gd name="T22" fmla="*/ 2147483647 w 196"/>
              <a:gd name="T23" fmla="*/ 2147483647 h 196"/>
              <a:gd name="T24" fmla="*/ 2147483647 w 196"/>
              <a:gd name="T25" fmla="*/ 2147483647 h 196"/>
              <a:gd name="T26" fmla="*/ 2147483647 w 196"/>
              <a:gd name="T27" fmla="*/ 2147483647 h 196"/>
              <a:gd name="T28" fmla="*/ 2147483647 w 196"/>
              <a:gd name="T29" fmla="*/ 2147483647 h 196"/>
              <a:gd name="T30" fmla="*/ 2147483647 w 196"/>
              <a:gd name="T31" fmla="*/ 2147483647 h 196"/>
              <a:gd name="T32" fmla="*/ 2147483647 w 196"/>
              <a:gd name="T33" fmla="*/ 2147483647 h 196"/>
              <a:gd name="T34" fmla="*/ 2147483647 w 196"/>
              <a:gd name="T35" fmla="*/ 2147483647 h 196"/>
              <a:gd name="T36" fmla="*/ 2147483647 w 196"/>
              <a:gd name="T37" fmla="*/ 2147483647 h 196"/>
              <a:gd name="T38" fmla="*/ 2147483647 w 196"/>
              <a:gd name="T39" fmla="*/ 2147483647 h 196"/>
              <a:gd name="T40" fmla="*/ 2147483647 w 196"/>
              <a:gd name="T41" fmla="*/ 2147483647 h 196"/>
              <a:gd name="T42" fmla="*/ 2147483647 w 196"/>
              <a:gd name="T43" fmla="*/ 2147483647 h 196"/>
              <a:gd name="T44" fmla="*/ 2147483647 w 196"/>
              <a:gd name="T45" fmla="*/ 2147483647 h 196"/>
              <a:gd name="T46" fmla="*/ 2147483647 w 196"/>
              <a:gd name="T47" fmla="*/ 2147483647 h 196"/>
              <a:gd name="T48" fmla="*/ 2147483647 w 196"/>
              <a:gd name="T49" fmla="*/ 2147483647 h 196"/>
              <a:gd name="T50" fmla="*/ 2147483647 w 196"/>
              <a:gd name="T51" fmla="*/ 2147483647 h 196"/>
              <a:gd name="T52" fmla="*/ 2147483647 w 196"/>
              <a:gd name="T53" fmla="*/ 2147483647 h 196"/>
              <a:gd name="T54" fmla="*/ 2147483647 w 196"/>
              <a:gd name="T55" fmla="*/ 2147483647 h 196"/>
              <a:gd name="T56" fmla="*/ 2147483647 w 196"/>
              <a:gd name="T57" fmla="*/ 2147483647 h 196"/>
              <a:gd name="T58" fmla="*/ 2147483647 w 196"/>
              <a:gd name="T59" fmla="*/ 2147483647 h 196"/>
              <a:gd name="T60" fmla="*/ 2147483647 w 196"/>
              <a:gd name="T61" fmla="*/ 2147483647 h 196"/>
              <a:gd name="T62" fmla="*/ 2147483647 w 196"/>
              <a:gd name="T63" fmla="*/ 2147483647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6"/>
              <a:gd name="T97" fmla="*/ 0 h 196"/>
              <a:gd name="T98" fmla="*/ 196 w 196"/>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6" h="196">
                <a:moveTo>
                  <a:pt x="194" y="172"/>
                </a:moveTo>
                <a:lnTo>
                  <a:pt x="188" y="172"/>
                </a:lnTo>
                <a:lnTo>
                  <a:pt x="184" y="176"/>
                </a:lnTo>
                <a:lnTo>
                  <a:pt x="174" y="182"/>
                </a:lnTo>
                <a:lnTo>
                  <a:pt x="168" y="190"/>
                </a:lnTo>
                <a:lnTo>
                  <a:pt x="158" y="196"/>
                </a:lnTo>
                <a:lnTo>
                  <a:pt x="152" y="190"/>
                </a:lnTo>
                <a:lnTo>
                  <a:pt x="14" y="190"/>
                </a:lnTo>
                <a:lnTo>
                  <a:pt x="8" y="54"/>
                </a:lnTo>
                <a:lnTo>
                  <a:pt x="8" y="48"/>
                </a:lnTo>
                <a:lnTo>
                  <a:pt x="4" y="44"/>
                </a:lnTo>
                <a:lnTo>
                  <a:pt x="2" y="40"/>
                </a:lnTo>
                <a:lnTo>
                  <a:pt x="0" y="32"/>
                </a:lnTo>
                <a:lnTo>
                  <a:pt x="0" y="28"/>
                </a:lnTo>
                <a:lnTo>
                  <a:pt x="2" y="24"/>
                </a:lnTo>
                <a:lnTo>
                  <a:pt x="4" y="20"/>
                </a:lnTo>
                <a:lnTo>
                  <a:pt x="6" y="16"/>
                </a:lnTo>
                <a:lnTo>
                  <a:pt x="2" y="14"/>
                </a:lnTo>
                <a:lnTo>
                  <a:pt x="0" y="12"/>
                </a:lnTo>
                <a:lnTo>
                  <a:pt x="0" y="10"/>
                </a:lnTo>
                <a:lnTo>
                  <a:pt x="0" y="8"/>
                </a:lnTo>
                <a:lnTo>
                  <a:pt x="2" y="4"/>
                </a:lnTo>
                <a:lnTo>
                  <a:pt x="6" y="0"/>
                </a:lnTo>
                <a:lnTo>
                  <a:pt x="40" y="10"/>
                </a:lnTo>
                <a:lnTo>
                  <a:pt x="58" y="14"/>
                </a:lnTo>
                <a:lnTo>
                  <a:pt x="74" y="16"/>
                </a:lnTo>
                <a:lnTo>
                  <a:pt x="82" y="14"/>
                </a:lnTo>
                <a:lnTo>
                  <a:pt x="90" y="8"/>
                </a:lnTo>
                <a:lnTo>
                  <a:pt x="98" y="4"/>
                </a:lnTo>
                <a:lnTo>
                  <a:pt x="108" y="2"/>
                </a:lnTo>
                <a:lnTo>
                  <a:pt x="112" y="2"/>
                </a:lnTo>
                <a:lnTo>
                  <a:pt x="116" y="6"/>
                </a:lnTo>
                <a:lnTo>
                  <a:pt x="120" y="8"/>
                </a:lnTo>
                <a:lnTo>
                  <a:pt x="126" y="10"/>
                </a:lnTo>
                <a:lnTo>
                  <a:pt x="134" y="10"/>
                </a:lnTo>
                <a:lnTo>
                  <a:pt x="142" y="8"/>
                </a:lnTo>
                <a:lnTo>
                  <a:pt x="148" y="8"/>
                </a:lnTo>
                <a:lnTo>
                  <a:pt x="150" y="8"/>
                </a:lnTo>
                <a:lnTo>
                  <a:pt x="152" y="10"/>
                </a:lnTo>
                <a:lnTo>
                  <a:pt x="158" y="16"/>
                </a:lnTo>
                <a:lnTo>
                  <a:pt x="164" y="24"/>
                </a:lnTo>
                <a:lnTo>
                  <a:pt x="168" y="34"/>
                </a:lnTo>
                <a:lnTo>
                  <a:pt x="170" y="46"/>
                </a:lnTo>
                <a:lnTo>
                  <a:pt x="166" y="60"/>
                </a:lnTo>
                <a:lnTo>
                  <a:pt x="166" y="68"/>
                </a:lnTo>
                <a:lnTo>
                  <a:pt x="170" y="72"/>
                </a:lnTo>
                <a:lnTo>
                  <a:pt x="164" y="74"/>
                </a:lnTo>
                <a:lnTo>
                  <a:pt x="164" y="72"/>
                </a:lnTo>
                <a:lnTo>
                  <a:pt x="162" y="72"/>
                </a:lnTo>
                <a:lnTo>
                  <a:pt x="156" y="72"/>
                </a:lnTo>
                <a:lnTo>
                  <a:pt x="152" y="68"/>
                </a:lnTo>
                <a:lnTo>
                  <a:pt x="144" y="56"/>
                </a:lnTo>
                <a:lnTo>
                  <a:pt x="138" y="44"/>
                </a:lnTo>
                <a:lnTo>
                  <a:pt x="130" y="34"/>
                </a:lnTo>
                <a:lnTo>
                  <a:pt x="132" y="42"/>
                </a:lnTo>
                <a:lnTo>
                  <a:pt x="134" y="50"/>
                </a:lnTo>
                <a:lnTo>
                  <a:pt x="146" y="72"/>
                </a:lnTo>
                <a:lnTo>
                  <a:pt x="168" y="110"/>
                </a:lnTo>
                <a:lnTo>
                  <a:pt x="174" y="120"/>
                </a:lnTo>
                <a:lnTo>
                  <a:pt x="180" y="128"/>
                </a:lnTo>
                <a:lnTo>
                  <a:pt x="186" y="136"/>
                </a:lnTo>
                <a:lnTo>
                  <a:pt x="190" y="148"/>
                </a:lnTo>
                <a:lnTo>
                  <a:pt x="192" y="162"/>
                </a:lnTo>
                <a:lnTo>
                  <a:pt x="196" y="172"/>
                </a:lnTo>
                <a:lnTo>
                  <a:pt x="194" y="17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81" name="Freeform 81"/>
          <p:cNvSpPr>
            <a:spLocks/>
          </p:cNvSpPr>
          <p:nvPr userDrawn="1"/>
        </p:nvSpPr>
        <p:spPr bwMode="auto">
          <a:xfrm>
            <a:off x="3970339" y="2139059"/>
            <a:ext cx="420687" cy="321469"/>
          </a:xfrm>
          <a:custGeom>
            <a:avLst/>
            <a:gdLst>
              <a:gd name="T0" fmla="*/ 2147483647 w 265"/>
              <a:gd name="T1" fmla="*/ 2147483647 h 270"/>
              <a:gd name="T2" fmla="*/ 2147483647 w 265"/>
              <a:gd name="T3" fmla="*/ 2147483647 h 270"/>
              <a:gd name="T4" fmla="*/ 2147483647 w 265"/>
              <a:gd name="T5" fmla="*/ 2147483647 h 270"/>
              <a:gd name="T6" fmla="*/ 2147483647 w 265"/>
              <a:gd name="T7" fmla="*/ 2147483647 h 270"/>
              <a:gd name="T8" fmla="*/ 2147483647 w 265"/>
              <a:gd name="T9" fmla="*/ 2147483647 h 270"/>
              <a:gd name="T10" fmla="*/ 2147483647 w 265"/>
              <a:gd name="T11" fmla="*/ 2147483647 h 270"/>
              <a:gd name="T12" fmla="*/ 2147483647 w 265"/>
              <a:gd name="T13" fmla="*/ 2147483647 h 270"/>
              <a:gd name="T14" fmla="*/ 2147483647 w 265"/>
              <a:gd name="T15" fmla="*/ 2147483647 h 270"/>
              <a:gd name="T16" fmla="*/ 2147483647 w 265"/>
              <a:gd name="T17" fmla="*/ 2147483647 h 270"/>
              <a:gd name="T18" fmla="*/ 2147483647 w 265"/>
              <a:gd name="T19" fmla="*/ 2147483647 h 270"/>
              <a:gd name="T20" fmla="*/ 2147483647 w 265"/>
              <a:gd name="T21" fmla="*/ 2147483647 h 270"/>
              <a:gd name="T22" fmla="*/ 2147483647 w 265"/>
              <a:gd name="T23" fmla="*/ 2147483647 h 270"/>
              <a:gd name="T24" fmla="*/ 2147483647 w 265"/>
              <a:gd name="T25" fmla="*/ 2147483647 h 270"/>
              <a:gd name="T26" fmla="*/ 2147483647 w 265"/>
              <a:gd name="T27" fmla="*/ 2147483647 h 270"/>
              <a:gd name="T28" fmla="*/ 2147483647 w 265"/>
              <a:gd name="T29" fmla="*/ 2147483647 h 270"/>
              <a:gd name="T30" fmla="*/ 2147483647 w 265"/>
              <a:gd name="T31" fmla="*/ 2147483647 h 270"/>
              <a:gd name="T32" fmla="*/ 2147483647 w 265"/>
              <a:gd name="T33" fmla="*/ 2147483647 h 270"/>
              <a:gd name="T34" fmla="*/ 2147483647 w 265"/>
              <a:gd name="T35" fmla="*/ 2147483647 h 270"/>
              <a:gd name="T36" fmla="*/ 2147483647 w 265"/>
              <a:gd name="T37" fmla="*/ 2147483647 h 270"/>
              <a:gd name="T38" fmla="*/ 2147483647 w 265"/>
              <a:gd name="T39" fmla="*/ 2147483647 h 270"/>
              <a:gd name="T40" fmla="*/ 2147483647 w 265"/>
              <a:gd name="T41" fmla="*/ 2147483647 h 270"/>
              <a:gd name="T42" fmla="*/ 2147483647 w 265"/>
              <a:gd name="T43" fmla="*/ 2147483647 h 270"/>
              <a:gd name="T44" fmla="*/ 2147483647 w 265"/>
              <a:gd name="T45" fmla="*/ 2147483647 h 270"/>
              <a:gd name="T46" fmla="*/ 2147483647 w 265"/>
              <a:gd name="T47" fmla="*/ 2147483647 h 270"/>
              <a:gd name="T48" fmla="*/ 2147483647 w 265"/>
              <a:gd name="T49" fmla="*/ 2147483647 h 270"/>
              <a:gd name="T50" fmla="*/ 2147483647 w 265"/>
              <a:gd name="T51" fmla="*/ 2147483647 h 270"/>
              <a:gd name="T52" fmla="*/ 2147483647 w 265"/>
              <a:gd name="T53" fmla="*/ 2147483647 h 270"/>
              <a:gd name="T54" fmla="*/ 2147483647 w 265"/>
              <a:gd name="T55" fmla="*/ 2147483647 h 270"/>
              <a:gd name="T56" fmla="*/ 2147483647 w 265"/>
              <a:gd name="T57" fmla="*/ 2147483647 h 270"/>
              <a:gd name="T58" fmla="*/ 2147483647 w 265"/>
              <a:gd name="T59" fmla="*/ 2147483647 h 270"/>
              <a:gd name="T60" fmla="*/ 0 w 265"/>
              <a:gd name="T61" fmla="*/ 2147483647 h 270"/>
              <a:gd name="T62" fmla="*/ 0 w 265"/>
              <a:gd name="T63" fmla="*/ 2147483647 h 270"/>
              <a:gd name="T64" fmla="*/ 2147483647 w 265"/>
              <a:gd name="T65" fmla="*/ 2147483647 h 270"/>
              <a:gd name="T66" fmla="*/ 2147483647 w 265"/>
              <a:gd name="T67" fmla="*/ 2147483647 h 270"/>
              <a:gd name="T68" fmla="*/ 0 w 265"/>
              <a:gd name="T69" fmla="*/ 2147483647 h 270"/>
              <a:gd name="T70" fmla="*/ 2147483647 w 265"/>
              <a:gd name="T71" fmla="*/ 2147483647 h 270"/>
              <a:gd name="T72" fmla="*/ 2147483647 w 265"/>
              <a:gd name="T73" fmla="*/ 2147483647 h 270"/>
              <a:gd name="T74" fmla="*/ 2147483647 w 265"/>
              <a:gd name="T75" fmla="*/ 2147483647 h 270"/>
              <a:gd name="T76" fmla="*/ 2147483647 w 265"/>
              <a:gd name="T77" fmla="*/ 2147483647 h 270"/>
              <a:gd name="T78" fmla="*/ 2147483647 w 265"/>
              <a:gd name="T79" fmla="*/ 2147483647 h 270"/>
              <a:gd name="T80" fmla="*/ 2147483647 w 265"/>
              <a:gd name="T81" fmla="*/ 2147483647 h 270"/>
              <a:gd name="T82" fmla="*/ 2147483647 w 265"/>
              <a:gd name="T83" fmla="*/ 2147483647 h 270"/>
              <a:gd name="T84" fmla="*/ 2147483647 w 265"/>
              <a:gd name="T85" fmla="*/ 2147483647 h 270"/>
              <a:gd name="T86" fmla="*/ 2147483647 w 265"/>
              <a:gd name="T87" fmla="*/ 2147483647 h 270"/>
              <a:gd name="T88" fmla="*/ 2147483647 w 265"/>
              <a:gd name="T89" fmla="*/ 2147483647 h 2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5"/>
              <a:gd name="T136" fmla="*/ 0 h 270"/>
              <a:gd name="T137" fmla="*/ 265 w 265"/>
              <a:gd name="T138" fmla="*/ 270 h 2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5" h="270">
                <a:moveTo>
                  <a:pt x="265" y="222"/>
                </a:moveTo>
                <a:lnTo>
                  <a:pt x="259" y="86"/>
                </a:lnTo>
                <a:lnTo>
                  <a:pt x="259" y="80"/>
                </a:lnTo>
                <a:lnTo>
                  <a:pt x="255" y="76"/>
                </a:lnTo>
                <a:lnTo>
                  <a:pt x="253" y="72"/>
                </a:lnTo>
                <a:lnTo>
                  <a:pt x="251" y="64"/>
                </a:lnTo>
                <a:lnTo>
                  <a:pt x="251" y="60"/>
                </a:lnTo>
                <a:lnTo>
                  <a:pt x="253" y="56"/>
                </a:lnTo>
                <a:lnTo>
                  <a:pt x="255" y="52"/>
                </a:lnTo>
                <a:lnTo>
                  <a:pt x="257" y="48"/>
                </a:lnTo>
                <a:lnTo>
                  <a:pt x="253" y="46"/>
                </a:lnTo>
                <a:lnTo>
                  <a:pt x="251" y="44"/>
                </a:lnTo>
                <a:lnTo>
                  <a:pt x="251" y="42"/>
                </a:lnTo>
                <a:lnTo>
                  <a:pt x="251" y="40"/>
                </a:lnTo>
                <a:lnTo>
                  <a:pt x="253" y="36"/>
                </a:lnTo>
                <a:lnTo>
                  <a:pt x="257" y="32"/>
                </a:lnTo>
                <a:lnTo>
                  <a:pt x="229" y="22"/>
                </a:lnTo>
                <a:lnTo>
                  <a:pt x="223" y="18"/>
                </a:lnTo>
                <a:lnTo>
                  <a:pt x="217" y="12"/>
                </a:lnTo>
                <a:lnTo>
                  <a:pt x="211" y="6"/>
                </a:lnTo>
                <a:lnTo>
                  <a:pt x="207" y="4"/>
                </a:lnTo>
                <a:lnTo>
                  <a:pt x="203" y="4"/>
                </a:lnTo>
                <a:lnTo>
                  <a:pt x="192" y="6"/>
                </a:lnTo>
                <a:lnTo>
                  <a:pt x="182" y="12"/>
                </a:lnTo>
                <a:lnTo>
                  <a:pt x="174" y="22"/>
                </a:lnTo>
                <a:lnTo>
                  <a:pt x="172" y="26"/>
                </a:lnTo>
                <a:lnTo>
                  <a:pt x="170" y="30"/>
                </a:lnTo>
                <a:lnTo>
                  <a:pt x="172" y="38"/>
                </a:lnTo>
                <a:lnTo>
                  <a:pt x="174" y="40"/>
                </a:lnTo>
                <a:lnTo>
                  <a:pt x="176" y="42"/>
                </a:lnTo>
                <a:lnTo>
                  <a:pt x="174" y="48"/>
                </a:lnTo>
                <a:lnTo>
                  <a:pt x="170" y="52"/>
                </a:lnTo>
                <a:lnTo>
                  <a:pt x="166" y="56"/>
                </a:lnTo>
                <a:lnTo>
                  <a:pt x="158" y="58"/>
                </a:lnTo>
                <a:lnTo>
                  <a:pt x="154" y="58"/>
                </a:lnTo>
                <a:lnTo>
                  <a:pt x="148" y="56"/>
                </a:lnTo>
                <a:lnTo>
                  <a:pt x="140" y="50"/>
                </a:lnTo>
                <a:lnTo>
                  <a:pt x="132" y="44"/>
                </a:lnTo>
                <a:lnTo>
                  <a:pt x="122" y="40"/>
                </a:lnTo>
                <a:lnTo>
                  <a:pt x="118" y="38"/>
                </a:lnTo>
                <a:lnTo>
                  <a:pt x="112" y="38"/>
                </a:lnTo>
                <a:lnTo>
                  <a:pt x="108" y="38"/>
                </a:lnTo>
                <a:lnTo>
                  <a:pt x="104" y="36"/>
                </a:lnTo>
                <a:lnTo>
                  <a:pt x="98" y="32"/>
                </a:lnTo>
                <a:lnTo>
                  <a:pt x="94" y="26"/>
                </a:lnTo>
                <a:lnTo>
                  <a:pt x="90" y="20"/>
                </a:lnTo>
                <a:lnTo>
                  <a:pt x="86" y="18"/>
                </a:lnTo>
                <a:lnTo>
                  <a:pt x="80" y="16"/>
                </a:lnTo>
                <a:lnTo>
                  <a:pt x="56" y="10"/>
                </a:lnTo>
                <a:lnTo>
                  <a:pt x="44" y="6"/>
                </a:lnTo>
                <a:lnTo>
                  <a:pt x="32" y="0"/>
                </a:lnTo>
                <a:lnTo>
                  <a:pt x="28" y="4"/>
                </a:lnTo>
                <a:lnTo>
                  <a:pt x="28" y="10"/>
                </a:lnTo>
                <a:lnTo>
                  <a:pt x="28" y="14"/>
                </a:lnTo>
                <a:lnTo>
                  <a:pt x="28" y="20"/>
                </a:lnTo>
                <a:lnTo>
                  <a:pt x="18" y="26"/>
                </a:lnTo>
                <a:lnTo>
                  <a:pt x="12" y="32"/>
                </a:lnTo>
                <a:lnTo>
                  <a:pt x="8" y="38"/>
                </a:lnTo>
                <a:lnTo>
                  <a:pt x="8" y="42"/>
                </a:lnTo>
                <a:lnTo>
                  <a:pt x="10" y="44"/>
                </a:lnTo>
                <a:lnTo>
                  <a:pt x="4" y="56"/>
                </a:lnTo>
                <a:lnTo>
                  <a:pt x="0" y="60"/>
                </a:lnTo>
                <a:lnTo>
                  <a:pt x="0" y="66"/>
                </a:lnTo>
                <a:lnTo>
                  <a:pt x="0" y="74"/>
                </a:lnTo>
                <a:lnTo>
                  <a:pt x="2" y="80"/>
                </a:lnTo>
                <a:lnTo>
                  <a:pt x="4" y="86"/>
                </a:lnTo>
                <a:lnTo>
                  <a:pt x="4" y="94"/>
                </a:lnTo>
                <a:lnTo>
                  <a:pt x="6" y="128"/>
                </a:lnTo>
                <a:lnTo>
                  <a:pt x="2" y="134"/>
                </a:lnTo>
                <a:lnTo>
                  <a:pt x="0" y="142"/>
                </a:lnTo>
                <a:lnTo>
                  <a:pt x="2" y="146"/>
                </a:lnTo>
                <a:lnTo>
                  <a:pt x="4" y="150"/>
                </a:lnTo>
                <a:lnTo>
                  <a:pt x="10" y="164"/>
                </a:lnTo>
                <a:lnTo>
                  <a:pt x="12" y="170"/>
                </a:lnTo>
                <a:lnTo>
                  <a:pt x="18" y="174"/>
                </a:lnTo>
                <a:lnTo>
                  <a:pt x="30" y="178"/>
                </a:lnTo>
                <a:lnTo>
                  <a:pt x="34" y="180"/>
                </a:lnTo>
                <a:lnTo>
                  <a:pt x="38" y="186"/>
                </a:lnTo>
                <a:lnTo>
                  <a:pt x="42" y="196"/>
                </a:lnTo>
                <a:lnTo>
                  <a:pt x="44" y="196"/>
                </a:lnTo>
                <a:lnTo>
                  <a:pt x="48" y="196"/>
                </a:lnTo>
                <a:lnTo>
                  <a:pt x="58" y="196"/>
                </a:lnTo>
                <a:lnTo>
                  <a:pt x="64" y="198"/>
                </a:lnTo>
                <a:lnTo>
                  <a:pt x="70" y="200"/>
                </a:lnTo>
                <a:lnTo>
                  <a:pt x="74" y="204"/>
                </a:lnTo>
                <a:lnTo>
                  <a:pt x="78" y="210"/>
                </a:lnTo>
                <a:lnTo>
                  <a:pt x="110" y="196"/>
                </a:lnTo>
                <a:lnTo>
                  <a:pt x="247" y="270"/>
                </a:lnTo>
                <a:lnTo>
                  <a:pt x="251" y="262"/>
                </a:lnTo>
                <a:lnTo>
                  <a:pt x="265" y="262"/>
                </a:lnTo>
                <a:lnTo>
                  <a:pt x="265" y="222"/>
                </a:lnTo>
                <a:close/>
              </a:path>
            </a:pathLst>
          </a:custGeom>
          <a:solidFill>
            <a:schemeClr val="accent2">
              <a:lumMod val="40000"/>
              <a:lumOff val="60000"/>
            </a:schemeClr>
          </a:solidFill>
          <a:ln w="9525" algn="ctr">
            <a:solidFill>
              <a:schemeClr val="bg1"/>
            </a:solidFill>
            <a:round/>
            <a:headEnd/>
            <a:tailEnd/>
          </a:ln>
        </p:spPr>
        <p:txBody>
          <a:bodyPr/>
          <a:lstStyle/>
          <a:p>
            <a:pPr defTabSz="685733"/>
            <a:endParaRPr lang="en-US" sz="1350">
              <a:solidFill>
                <a:srgbClr val="454545"/>
              </a:solidFill>
            </a:endParaRPr>
          </a:p>
        </p:txBody>
      </p:sp>
      <p:sp>
        <p:nvSpPr>
          <p:cNvPr id="82" name="Freeform 82"/>
          <p:cNvSpPr>
            <a:spLocks/>
          </p:cNvSpPr>
          <p:nvPr userDrawn="1"/>
        </p:nvSpPr>
        <p:spPr bwMode="auto">
          <a:xfrm>
            <a:off x="3494089" y="2048571"/>
            <a:ext cx="542925" cy="426244"/>
          </a:xfrm>
          <a:custGeom>
            <a:avLst/>
            <a:gdLst>
              <a:gd name="T0" fmla="*/ 2147483647 w 342"/>
              <a:gd name="T1" fmla="*/ 2147483647 h 358"/>
              <a:gd name="T2" fmla="*/ 2147483647 w 342"/>
              <a:gd name="T3" fmla="*/ 2147483647 h 358"/>
              <a:gd name="T4" fmla="*/ 2147483647 w 342"/>
              <a:gd name="T5" fmla="*/ 2147483647 h 358"/>
              <a:gd name="T6" fmla="*/ 2147483647 w 342"/>
              <a:gd name="T7" fmla="*/ 2147483647 h 358"/>
              <a:gd name="T8" fmla="*/ 2147483647 w 342"/>
              <a:gd name="T9" fmla="*/ 2147483647 h 358"/>
              <a:gd name="T10" fmla="*/ 2147483647 w 342"/>
              <a:gd name="T11" fmla="*/ 2147483647 h 358"/>
              <a:gd name="T12" fmla="*/ 2147483647 w 342"/>
              <a:gd name="T13" fmla="*/ 2147483647 h 358"/>
              <a:gd name="T14" fmla="*/ 2147483647 w 342"/>
              <a:gd name="T15" fmla="*/ 2147483647 h 358"/>
              <a:gd name="T16" fmla="*/ 2147483647 w 342"/>
              <a:gd name="T17" fmla="*/ 2147483647 h 358"/>
              <a:gd name="T18" fmla="*/ 2147483647 w 342"/>
              <a:gd name="T19" fmla="*/ 2147483647 h 358"/>
              <a:gd name="T20" fmla="*/ 2147483647 w 342"/>
              <a:gd name="T21" fmla="*/ 2147483647 h 358"/>
              <a:gd name="T22" fmla="*/ 2147483647 w 342"/>
              <a:gd name="T23" fmla="*/ 2147483647 h 358"/>
              <a:gd name="T24" fmla="*/ 2147483647 w 342"/>
              <a:gd name="T25" fmla="*/ 2147483647 h 358"/>
              <a:gd name="T26" fmla="*/ 2147483647 w 342"/>
              <a:gd name="T27" fmla="*/ 2147483647 h 358"/>
              <a:gd name="T28" fmla="*/ 2147483647 w 342"/>
              <a:gd name="T29" fmla="*/ 2147483647 h 358"/>
              <a:gd name="T30" fmla="*/ 2147483647 w 342"/>
              <a:gd name="T31" fmla="*/ 2147483647 h 358"/>
              <a:gd name="T32" fmla="*/ 2147483647 w 342"/>
              <a:gd name="T33" fmla="*/ 2147483647 h 358"/>
              <a:gd name="T34" fmla="*/ 2147483647 w 342"/>
              <a:gd name="T35" fmla="*/ 2147483647 h 358"/>
              <a:gd name="T36" fmla="*/ 2147483647 w 342"/>
              <a:gd name="T37" fmla="*/ 2147483647 h 358"/>
              <a:gd name="T38" fmla="*/ 2147483647 w 342"/>
              <a:gd name="T39" fmla="*/ 2147483647 h 358"/>
              <a:gd name="T40" fmla="*/ 2147483647 w 342"/>
              <a:gd name="T41" fmla="*/ 2147483647 h 358"/>
              <a:gd name="T42" fmla="*/ 2147483647 w 342"/>
              <a:gd name="T43" fmla="*/ 2147483647 h 358"/>
              <a:gd name="T44" fmla="*/ 2147483647 w 342"/>
              <a:gd name="T45" fmla="*/ 2147483647 h 358"/>
              <a:gd name="T46" fmla="*/ 2147483647 w 342"/>
              <a:gd name="T47" fmla="*/ 2147483647 h 358"/>
              <a:gd name="T48" fmla="*/ 2147483647 w 342"/>
              <a:gd name="T49" fmla="*/ 2147483647 h 358"/>
              <a:gd name="T50" fmla="*/ 2147483647 w 342"/>
              <a:gd name="T51" fmla="*/ 2147483647 h 358"/>
              <a:gd name="T52" fmla="*/ 2147483647 w 342"/>
              <a:gd name="T53" fmla="*/ 2147483647 h 358"/>
              <a:gd name="T54" fmla="*/ 2147483647 w 342"/>
              <a:gd name="T55" fmla="*/ 2147483647 h 358"/>
              <a:gd name="T56" fmla="*/ 2147483647 w 342"/>
              <a:gd name="T57" fmla="*/ 2147483647 h 358"/>
              <a:gd name="T58" fmla="*/ 2147483647 w 342"/>
              <a:gd name="T59" fmla="*/ 2147483647 h 358"/>
              <a:gd name="T60" fmla="*/ 2147483647 w 342"/>
              <a:gd name="T61" fmla="*/ 2147483647 h 358"/>
              <a:gd name="T62" fmla="*/ 2147483647 w 342"/>
              <a:gd name="T63" fmla="*/ 2147483647 h 358"/>
              <a:gd name="T64" fmla="*/ 0 w 342"/>
              <a:gd name="T65" fmla="*/ 2147483647 h 358"/>
              <a:gd name="T66" fmla="*/ 2147483647 w 342"/>
              <a:gd name="T67" fmla="*/ 2147483647 h 358"/>
              <a:gd name="T68" fmla="*/ 2147483647 w 342"/>
              <a:gd name="T69" fmla="*/ 2147483647 h 358"/>
              <a:gd name="T70" fmla="*/ 2147483647 w 342"/>
              <a:gd name="T71" fmla="*/ 2147483647 h 358"/>
              <a:gd name="T72" fmla="*/ 2147483647 w 342"/>
              <a:gd name="T73" fmla="*/ 2147483647 h 358"/>
              <a:gd name="T74" fmla="*/ 2147483647 w 342"/>
              <a:gd name="T75" fmla="*/ 2147483647 h 358"/>
              <a:gd name="T76" fmla="*/ 2147483647 w 342"/>
              <a:gd name="T77" fmla="*/ 2147483647 h 358"/>
              <a:gd name="T78" fmla="*/ 2147483647 w 342"/>
              <a:gd name="T79" fmla="*/ 2147483647 h 358"/>
              <a:gd name="T80" fmla="*/ 2147483647 w 342"/>
              <a:gd name="T81" fmla="*/ 2147483647 h 358"/>
              <a:gd name="T82" fmla="*/ 2147483647 w 342"/>
              <a:gd name="T83" fmla="*/ 2147483647 h 358"/>
              <a:gd name="T84" fmla="*/ 2147483647 w 342"/>
              <a:gd name="T85" fmla="*/ 2147483647 h 358"/>
              <a:gd name="T86" fmla="*/ 2147483647 w 342"/>
              <a:gd name="T87" fmla="*/ 2147483647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2"/>
              <a:gd name="T133" fmla="*/ 0 h 358"/>
              <a:gd name="T134" fmla="*/ 342 w 342"/>
              <a:gd name="T135" fmla="*/ 358 h 3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2" h="358">
                <a:moveTo>
                  <a:pt x="106" y="40"/>
                </a:moveTo>
                <a:lnTo>
                  <a:pt x="118" y="38"/>
                </a:lnTo>
                <a:lnTo>
                  <a:pt x="126" y="34"/>
                </a:lnTo>
                <a:lnTo>
                  <a:pt x="134" y="28"/>
                </a:lnTo>
                <a:lnTo>
                  <a:pt x="142" y="22"/>
                </a:lnTo>
                <a:lnTo>
                  <a:pt x="158" y="16"/>
                </a:lnTo>
                <a:lnTo>
                  <a:pt x="178" y="10"/>
                </a:lnTo>
                <a:lnTo>
                  <a:pt x="200" y="6"/>
                </a:lnTo>
                <a:lnTo>
                  <a:pt x="214" y="6"/>
                </a:lnTo>
                <a:lnTo>
                  <a:pt x="218" y="6"/>
                </a:lnTo>
                <a:lnTo>
                  <a:pt x="222" y="8"/>
                </a:lnTo>
                <a:lnTo>
                  <a:pt x="226" y="10"/>
                </a:lnTo>
                <a:lnTo>
                  <a:pt x="230" y="10"/>
                </a:lnTo>
                <a:lnTo>
                  <a:pt x="236" y="8"/>
                </a:lnTo>
                <a:lnTo>
                  <a:pt x="240" y="6"/>
                </a:lnTo>
                <a:lnTo>
                  <a:pt x="242" y="4"/>
                </a:lnTo>
                <a:lnTo>
                  <a:pt x="248" y="2"/>
                </a:lnTo>
                <a:lnTo>
                  <a:pt x="268" y="2"/>
                </a:lnTo>
                <a:lnTo>
                  <a:pt x="280" y="0"/>
                </a:lnTo>
                <a:lnTo>
                  <a:pt x="278" y="12"/>
                </a:lnTo>
                <a:lnTo>
                  <a:pt x="276" y="24"/>
                </a:lnTo>
                <a:lnTo>
                  <a:pt x="276" y="38"/>
                </a:lnTo>
                <a:lnTo>
                  <a:pt x="276" y="44"/>
                </a:lnTo>
                <a:lnTo>
                  <a:pt x="274" y="52"/>
                </a:lnTo>
                <a:lnTo>
                  <a:pt x="272" y="56"/>
                </a:lnTo>
                <a:lnTo>
                  <a:pt x="268" y="58"/>
                </a:lnTo>
                <a:lnTo>
                  <a:pt x="264" y="62"/>
                </a:lnTo>
                <a:lnTo>
                  <a:pt x="264" y="66"/>
                </a:lnTo>
                <a:lnTo>
                  <a:pt x="264" y="72"/>
                </a:lnTo>
                <a:lnTo>
                  <a:pt x="270" y="78"/>
                </a:lnTo>
                <a:lnTo>
                  <a:pt x="274" y="82"/>
                </a:lnTo>
                <a:lnTo>
                  <a:pt x="276" y="86"/>
                </a:lnTo>
                <a:lnTo>
                  <a:pt x="280" y="92"/>
                </a:lnTo>
                <a:lnTo>
                  <a:pt x="284" y="98"/>
                </a:lnTo>
                <a:lnTo>
                  <a:pt x="288" y="104"/>
                </a:lnTo>
                <a:lnTo>
                  <a:pt x="292" y="110"/>
                </a:lnTo>
                <a:lnTo>
                  <a:pt x="298" y="138"/>
                </a:lnTo>
                <a:lnTo>
                  <a:pt x="298" y="136"/>
                </a:lnTo>
                <a:lnTo>
                  <a:pt x="300" y="142"/>
                </a:lnTo>
                <a:lnTo>
                  <a:pt x="300" y="150"/>
                </a:lnTo>
                <a:lnTo>
                  <a:pt x="302" y="156"/>
                </a:lnTo>
                <a:lnTo>
                  <a:pt x="304" y="162"/>
                </a:lnTo>
                <a:lnTo>
                  <a:pt x="304" y="170"/>
                </a:lnTo>
                <a:lnTo>
                  <a:pt x="306" y="204"/>
                </a:lnTo>
                <a:lnTo>
                  <a:pt x="302" y="210"/>
                </a:lnTo>
                <a:lnTo>
                  <a:pt x="300" y="218"/>
                </a:lnTo>
                <a:lnTo>
                  <a:pt x="302" y="222"/>
                </a:lnTo>
                <a:lnTo>
                  <a:pt x="304" y="226"/>
                </a:lnTo>
                <a:lnTo>
                  <a:pt x="310" y="240"/>
                </a:lnTo>
                <a:lnTo>
                  <a:pt x="312" y="246"/>
                </a:lnTo>
                <a:lnTo>
                  <a:pt x="318" y="250"/>
                </a:lnTo>
                <a:lnTo>
                  <a:pt x="330" y="254"/>
                </a:lnTo>
                <a:lnTo>
                  <a:pt x="334" y="256"/>
                </a:lnTo>
                <a:lnTo>
                  <a:pt x="338" y="262"/>
                </a:lnTo>
                <a:lnTo>
                  <a:pt x="342" y="272"/>
                </a:lnTo>
                <a:lnTo>
                  <a:pt x="266" y="322"/>
                </a:lnTo>
                <a:lnTo>
                  <a:pt x="238" y="352"/>
                </a:lnTo>
                <a:lnTo>
                  <a:pt x="196" y="358"/>
                </a:lnTo>
                <a:lnTo>
                  <a:pt x="196" y="342"/>
                </a:lnTo>
                <a:lnTo>
                  <a:pt x="184" y="338"/>
                </a:lnTo>
                <a:lnTo>
                  <a:pt x="172" y="334"/>
                </a:lnTo>
                <a:lnTo>
                  <a:pt x="164" y="326"/>
                </a:lnTo>
                <a:lnTo>
                  <a:pt x="160" y="320"/>
                </a:lnTo>
                <a:lnTo>
                  <a:pt x="160" y="316"/>
                </a:lnTo>
                <a:lnTo>
                  <a:pt x="0" y="196"/>
                </a:lnTo>
                <a:lnTo>
                  <a:pt x="0" y="172"/>
                </a:lnTo>
                <a:lnTo>
                  <a:pt x="10" y="160"/>
                </a:lnTo>
                <a:lnTo>
                  <a:pt x="20" y="156"/>
                </a:lnTo>
                <a:lnTo>
                  <a:pt x="36" y="150"/>
                </a:lnTo>
                <a:lnTo>
                  <a:pt x="52" y="142"/>
                </a:lnTo>
                <a:lnTo>
                  <a:pt x="58" y="138"/>
                </a:lnTo>
                <a:lnTo>
                  <a:pt x="60" y="134"/>
                </a:lnTo>
                <a:lnTo>
                  <a:pt x="66" y="128"/>
                </a:lnTo>
                <a:lnTo>
                  <a:pt x="72" y="126"/>
                </a:lnTo>
                <a:lnTo>
                  <a:pt x="76" y="124"/>
                </a:lnTo>
                <a:lnTo>
                  <a:pt x="78" y="122"/>
                </a:lnTo>
                <a:lnTo>
                  <a:pt x="78" y="120"/>
                </a:lnTo>
                <a:lnTo>
                  <a:pt x="78" y="110"/>
                </a:lnTo>
                <a:lnTo>
                  <a:pt x="86" y="108"/>
                </a:lnTo>
                <a:lnTo>
                  <a:pt x="92" y="104"/>
                </a:lnTo>
                <a:lnTo>
                  <a:pt x="98" y="100"/>
                </a:lnTo>
                <a:lnTo>
                  <a:pt x="104" y="100"/>
                </a:lnTo>
                <a:lnTo>
                  <a:pt x="114" y="100"/>
                </a:lnTo>
                <a:lnTo>
                  <a:pt x="118" y="100"/>
                </a:lnTo>
                <a:lnTo>
                  <a:pt x="120" y="98"/>
                </a:lnTo>
                <a:lnTo>
                  <a:pt x="122" y="94"/>
                </a:lnTo>
                <a:lnTo>
                  <a:pt x="112" y="66"/>
                </a:lnTo>
                <a:lnTo>
                  <a:pt x="104" y="40"/>
                </a:lnTo>
                <a:lnTo>
                  <a:pt x="106" y="40"/>
                </a:lnTo>
                <a:close/>
              </a:path>
            </a:pathLst>
          </a:custGeom>
          <a:solidFill>
            <a:schemeClr val="accent2">
              <a:lumMod val="40000"/>
              <a:lumOff val="60000"/>
            </a:schemeClr>
          </a:solidFill>
          <a:ln w="9525" algn="ctr">
            <a:solidFill>
              <a:schemeClr val="bg1"/>
            </a:solidFill>
            <a:round/>
            <a:headEnd/>
            <a:tailEnd/>
          </a:ln>
        </p:spPr>
        <p:txBody>
          <a:bodyPr/>
          <a:lstStyle/>
          <a:p>
            <a:pPr defTabSz="685733"/>
            <a:endParaRPr lang="en-US" sz="1350">
              <a:solidFill>
                <a:srgbClr val="454545"/>
              </a:solidFill>
            </a:endParaRPr>
          </a:p>
        </p:txBody>
      </p:sp>
      <p:sp>
        <p:nvSpPr>
          <p:cNvPr id="83" name="Freeform 83"/>
          <p:cNvSpPr>
            <a:spLocks/>
          </p:cNvSpPr>
          <p:nvPr userDrawn="1"/>
        </p:nvSpPr>
        <p:spPr bwMode="auto">
          <a:xfrm>
            <a:off x="3379789" y="2079528"/>
            <a:ext cx="307975" cy="197644"/>
          </a:xfrm>
          <a:custGeom>
            <a:avLst/>
            <a:gdLst>
              <a:gd name="T0" fmla="*/ 2147483647 w 194"/>
              <a:gd name="T1" fmla="*/ 2147483647 h 166"/>
              <a:gd name="T2" fmla="*/ 2147483647 w 194"/>
              <a:gd name="T3" fmla="*/ 2147483647 h 166"/>
              <a:gd name="T4" fmla="*/ 2147483647 w 194"/>
              <a:gd name="T5" fmla="*/ 2147483647 h 166"/>
              <a:gd name="T6" fmla="*/ 2147483647 w 194"/>
              <a:gd name="T7" fmla="*/ 2147483647 h 166"/>
              <a:gd name="T8" fmla="*/ 2147483647 w 194"/>
              <a:gd name="T9" fmla="*/ 2147483647 h 166"/>
              <a:gd name="T10" fmla="*/ 2147483647 w 194"/>
              <a:gd name="T11" fmla="*/ 2147483647 h 166"/>
              <a:gd name="T12" fmla="*/ 2147483647 w 194"/>
              <a:gd name="T13" fmla="*/ 2147483647 h 166"/>
              <a:gd name="T14" fmla="*/ 2147483647 w 194"/>
              <a:gd name="T15" fmla="*/ 2147483647 h 166"/>
              <a:gd name="T16" fmla="*/ 2147483647 w 194"/>
              <a:gd name="T17" fmla="*/ 2147483647 h 166"/>
              <a:gd name="T18" fmla="*/ 2147483647 w 194"/>
              <a:gd name="T19" fmla="*/ 2147483647 h 166"/>
              <a:gd name="T20" fmla="*/ 2147483647 w 194"/>
              <a:gd name="T21" fmla="*/ 2147483647 h 166"/>
              <a:gd name="T22" fmla="*/ 2147483647 w 194"/>
              <a:gd name="T23" fmla="*/ 2147483647 h 166"/>
              <a:gd name="T24" fmla="*/ 2147483647 w 194"/>
              <a:gd name="T25" fmla="*/ 2147483647 h 166"/>
              <a:gd name="T26" fmla="*/ 2147483647 w 194"/>
              <a:gd name="T27" fmla="*/ 2147483647 h 166"/>
              <a:gd name="T28" fmla="*/ 2147483647 w 194"/>
              <a:gd name="T29" fmla="*/ 2147483647 h 166"/>
              <a:gd name="T30" fmla="*/ 2147483647 w 194"/>
              <a:gd name="T31" fmla="*/ 2147483647 h 166"/>
              <a:gd name="T32" fmla="*/ 2147483647 w 194"/>
              <a:gd name="T33" fmla="*/ 2147483647 h 166"/>
              <a:gd name="T34" fmla="*/ 2147483647 w 194"/>
              <a:gd name="T35" fmla="*/ 2147483647 h 166"/>
              <a:gd name="T36" fmla="*/ 2147483647 w 194"/>
              <a:gd name="T37" fmla="*/ 2147483647 h 166"/>
              <a:gd name="T38" fmla="*/ 2147483647 w 194"/>
              <a:gd name="T39" fmla="*/ 2147483647 h 166"/>
              <a:gd name="T40" fmla="*/ 2147483647 w 194"/>
              <a:gd name="T41" fmla="*/ 2147483647 h 166"/>
              <a:gd name="T42" fmla="*/ 2147483647 w 194"/>
              <a:gd name="T43" fmla="*/ 2147483647 h 166"/>
              <a:gd name="T44" fmla="*/ 2147483647 w 194"/>
              <a:gd name="T45" fmla="*/ 2147483647 h 166"/>
              <a:gd name="T46" fmla="*/ 2147483647 w 194"/>
              <a:gd name="T47" fmla="*/ 2147483647 h 166"/>
              <a:gd name="T48" fmla="*/ 2147483647 w 194"/>
              <a:gd name="T49" fmla="*/ 2147483647 h 166"/>
              <a:gd name="T50" fmla="*/ 2147483647 w 194"/>
              <a:gd name="T51" fmla="*/ 2147483647 h 166"/>
              <a:gd name="T52" fmla="*/ 2147483647 w 194"/>
              <a:gd name="T53" fmla="*/ 2147483647 h 166"/>
              <a:gd name="T54" fmla="*/ 2147483647 w 194"/>
              <a:gd name="T55" fmla="*/ 2147483647 h 166"/>
              <a:gd name="T56" fmla="*/ 2147483647 w 194"/>
              <a:gd name="T57" fmla="*/ 2147483647 h 166"/>
              <a:gd name="T58" fmla="*/ 2147483647 w 194"/>
              <a:gd name="T59" fmla="*/ 2147483647 h 166"/>
              <a:gd name="T60" fmla="*/ 2147483647 w 194"/>
              <a:gd name="T61" fmla="*/ 2147483647 h 166"/>
              <a:gd name="T62" fmla="*/ 2147483647 w 194"/>
              <a:gd name="T63" fmla="*/ 0 h 166"/>
              <a:gd name="T64" fmla="*/ 2147483647 w 194"/>
              <a:gd name="T65" fmla="*/ 2147483647 h 166"/>
              <a:gd name="T66" fmla="*/ 2147483647 w 194"/>
              <a:gd name="T67" fmla="*/ 2147483647 h 166"/>
              <a:gd name="T68" fmla="*/ 2147483647 w 194"/>
              <a:gd name="T69" fmla="*/ 2147483647 h 166"/>
              <a:gd name="T70" fmla="*/ 2147483647 w 194"/>
              <a:gd name="T71" fmla="*/ 2147483647 h 166"/>
              <a:gd name="T72" fmla="*/ 2147483647 w 194"/>
              <a:gd name="T73" fmla="*/ 2147483647 h 166"/>
              <a:gd name="T74" fmla="*/ 2147483647 w 194"/>
              <a:gd name="T75" fmla="*/ 2147483647 h 166"/>
              <a:gd name="T76" fmla="*/ 2147483647 w 194"/>
              <a:gd name="T77" fmla="*/ 2147483647 h 166"/>
              <a:gd name="T78" fmla="*/ 2147483647 w 194"/>
              <a:gd name="T79" fmla="*/ 2147483647 h 166"/>
              <a:gd name="T80" fmla="*/ 2147483647 w 194"/>
              <a:gd name="T81" fmla="*/ 2147483647 h 166"/>
              <a:gd name="T82" fmla="*/ 2147483647 w 194"/>
              <a:gd name="T83" fmla="*/ 2147483647 h 166"/>
              <a:gd name="T84" fmla="*/ 2147483647 w 194"/>
              <a:gd name="T85" fmla="*/ 2147483647 h 166"/>
              <a:gd name="T86" fmla="*/ 2147483647 w 194"/>
              <a:gd name="T87" fmla="*/ 2147483647 h 166"/>
              <a:gd name="T88" fmla="*/ 2147483647 w 194"/>
              <a:gd name="T89" fmla="*/ 2147483647 h 166"/>
              <a:gd name="T90" fmla="*/ 2147483647 w 194"/>
              <a:gd name="T91" fmla="*/ 2147483647 h 166"/>
              <a:gd name="T92" fmla="*/ 2147483647 w 194"/>
              <a:gd name="T93" fmla="*/ 2147483647 h 166"/>
              <a:gd name="T94" fmla="*/ 2147483647 w 194"/>
              <a:gd name="T95" fmla="*/ 2147483647 h 166"/>
              <a:gd name="T96" fmla="*/ 2147483647 w 194"/>
              <a:gd name="T97" fmla="*/ 2147483647 h 166"/>
              <a:gd name="T98" fmla="*/ 2147483647 w 194"/>
              <a:gd name="T99" fmla="*/ 2147483647 h 166"/>
              <a:gd name="T100" fmla="*/ 2147483647 w 194"/>
              <a:gd name="T101" fmla="*/ 2147483647 h 166"/>
              <a:gd name="T102" fmla="*/ 2147483647 w 194"/>
              <a:gd name="T103" fmla="*/ 2147483647 h 166"/>
              <a:gd name="T104" fmla="*/ 2147483647 w 194"/>
              <a:gd name="T105" fmla="*/ 2147483647 h 166"/>
              <a:gd name="T106" fmla="*/ 0 w 194"/>
              <a:gd name="T107" fmla="*/ 2147483647 h 166"/>
              <a:gd name="T108" fmla="*/ 2147483647 w 194"/>
              <a:gd name="T109" fmla="*/ 2147483647 h 1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4"/>
              <a:gd name="T166" fmla="*/ 0 h 166"/>
              <a:gd name="T167" fmla="*/ 194 w 194"/>
              <a:gd name="T168" fmla="*/ 166 h 1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4" h="166">
                <a:moveTo>
                  <a:pt x="72" y="164"/>
                </a:moveTo>
                <a:lnTo>
                  <a:pt x="72" y="146"/>
                </a:lnTo>
                <a:lnTo>
                  <a:pt x="82" y="134"/>
                </a:lnTo>
                <a:lnTo>
                  <a:pt x="92" y="130"/>
                </a:lnTo>
                <a:lnTo>
                  <a:pt x="108" y="124"/>
                </a:lnTo>
                <a:lnTo>
                  <a:pt x="124" y="116"/>
                </a:lnTo>
                <a:lnTo>
                  <a:pt x="130" y="112"/>
                </a:lnTo>
                <a:lnTo>
                  <a:pt x="132" y="108"/>
                </a:lnTo>
                <a:lnTo>
                  <a:pt x="138" y="102"/>
                </a:lnTo>
                <a:lnTo>
                  <a:pt x="144" y="100"/>
                </a:lnTo>
                <a:lnTo>
                  <a:pt x="148" y="98"/>
                </a:lnTo>
                <a:lnTo>
                  <a:pt x="150" y="96"/>
                </a:lnTo>
                <a:lnTo>
                  <a:pt x="150" y="94"/>
                </a:lnTo>
                <a:lnTo>
                  <a:pt x="150" y="84"/>
                </a:lnTo>
                <a:lnTo>
                  <a:pt x="158" y="82"/>
                </a:lnTo>
                <a:lnTo>
                  <a:pt x="164" y="78"/>
                </a:lnTo>
                <a:lnTo>
                  <a:pt x="170" y="74"/>
                </a:lnTo>
                <a:lnTo>
                  <a:pt x="176" y="74"/>
                </a:lnTo>
                <a:lnTo>
                  <a:pt x="186" y="74"/>
                </a:lnTo>
                <a:lnTo>
                  <a:pt x="190" y="74"/>
                </a:lnTo>
                <a:lnTo>
                  <a:pt x="192" y="72"/>
                </a:lnTo>
                <a:lnTo>
                  <a:pt x="194" y="68"/>
                </a:lnTo>
                <a:lnTo>
                  <a:pt x="184" y="40"/>
                </a:lnTo>
                <a:lnTo>
                  <a:pt x="176" y="14"/>
                </a:lnTo>
                <a:lnTo>
                  <a:pt x="178" y="14"/>
                </a:lnTo>
                <a:lnTo>
                  <a:pt x="158" y="16"/>
                </a:lnTo>
                <a:lnTo>
                  <a:pt x="146" y="14"/>
                </a:lnTo>
                <a:lnTo>
                  <a:pt x="136" y="12"/>
                </a:lnTo>
                <a:lnTo>
                  <a:pt x="134" y="10"/>
                </a:lnTo>
                <a:lnTo>
                  <a:pt x="132" y="6"/>
                </a:lnTo>
                <a:lnTo>
                  <a:pt x="130" y="2"/>
                </a:lnTo>
                <a:lnTo>
                  <a:pt x="126" y="0"/>
                </a:lnTo>
                <a:lnTo>
                  <a:pt x="122" y="2"/>
                </a:lnTo>
                <a:lnTo>
                  <a:pt x="118" y="4"/>
                </a:lnTo>
                <a:lnTo>
                  <a:pt x="114" y="16"/>
                </a:lnTo>
                <a:lnTo>
                  <a:pt x="110" y="28"/>
                </a:lnTo>
                <a:lnTo>
                  <a:pt x="106" y="36"/>
                </a:lnTo>
                <a:lnTo>
                  <a:pt x="98" y="44"/>
                </a:lnTo>
                <a:lnTo>
                  <a:pt x="88" y="48"/>
                </a:lnTo>
                <a:lnTo>
                  <a:pt x="80" y="56"/>
                </a:lnTo>
                <a:lnTo>
                  <a:pt x="70" y="64"/>
                </a:lnTo>
                <a:lnTo>
                  <a:pt x="66" y="70"/>
                </a:lnTo>
                <a:lnTo>
                  <a:pt x="64" y="76"/>
                </a:lnTo>
                <a:lnTo>
                  <a:pt x="64" y="88"/>
                </a:lnTo>
                <a:lnTo>
                  <a:pt x="62" y="102"/>
                </a:lnTo>
                <a:lnTo>
                  <a:pt x="58" y="116"/>
                </a:lnTo>
                <a:lnTo>
                  <a:pt x="54" y="122"/>
                </a:lnTo>
                <a:lnTo>
                  <a:pt x="48" y="128"/>
                </a:lnTo>
                <a:lnTo>
                  <a:pt x="34" y="140"/>
                </a:lnTo>
                <a:lnTo>
                  <a:pt x="26" y="146"/>
                </a:lnTo>
                <a:lnTo>
                  <a:pt x="20" y="150"/>
                </a:lnTo>
                <a:lnTo>
                  <a:pt x="12" y="154"/>
                </a:lnTo>
                <a:lnTo>
                  <a:pt x="4" y="158"/>
                </a:lnTo>
                <a:lnTo>
                  <a:pt x="0" y="166"/>
                </a:lnTo>
                <a:lnTo>
                  <a:pt x="72" y="16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84" name="Freeform 84"/>
          <p:cNvSpPr>
            <a:spLocks/>
          </p:cNvSpPr>
          <p:nvPr userDrawn="1"/>
        </p:nvSpPr>
        <p:spPr bwMode="auto">
          <a:xfrm>
            <a:off x="4084639" y="2372422"/>
            <a:ext cx="287337" cy="373856"/>
          </a:xfrm>
          <a:custGeom>
            <a:avLst/>
            <a:gdLst>
              <a:gd name="T0" fmla="*/ 2147483647 w 181"/>
              <a:gd name="T1" fmla="*/ 2147483647 h 314"/>
              <a:gd name="T2" fmla="*/ 2147483647 w 181"/>
              <a:gd name="T3" fmla="*/ 2147483647 h 314"/>
              <a:gd name="T4" fmla="*/ 2147483647 w 181"/>
              <a:gd name="T5" fmla="*/ 2147483647 h 314"/>
              <a:gd name="T6" fmla="*/ 2147483647 w 181"/>
              <a:gd name="T7" fmla="*/ 2147483647 h 314"/>
              <a:gd name="T8" fmla="*/ 2147483647 w 181"/>
              <a:gd name="T9" fmla="*/ 2147483647 h 314"/>
              <a:gd name="T10" fmla="*/ 2147483647 w 181"/>
              <a:gd name="T11" fmla="*/ 2147483647 h 314"/>
              <a:gd name="T12" fmla="*/ 2147483647 w 181"/>
              <a:gd name="T13" fmla="*/ 2147483647 h 314"/>
              <a:gd name="T14" fmla="*/ 2147483647 w 181"/>
              <a:gd name="T15" fmla="*/ 2147483647 h 314"/>
              <a:gd name="T16" fmla="*/ 2147483647 w 181"/>
              <a:gd name="T17" fmla="*/ 2147483647 h 314"/>
              <a:gd name="T18" fmla="*/ 2147483647 w 181"/>
              <a:gd name="T19" fmla="*/ 2147483647 h 314"/>
              <a:gd name="T20" fmla="*/ 2147483647 w 181"/>
              <a:gd name="T21" fmla="*/ 2147483647 h 314"/>
              <a:gd name="T22" fmla="*/ 2147483647 w 181"/>
              <a:gd name="T23" fmla="*/ 2147483647 h 314"/>
              <a:gd name="T24" fmla="*/ 2147483647 w 181"/>
              <a:gd name="T25" fmla="*/ 2147483647 h 314"/>
              <a:gd name="T26" fmla="*/ 2147483647 w 181"/>
              <a:gd name="T27" fmla="*/ 2147483647 h 314"/>
              <a:gd name="T28" fmla="*/ 2147483647 w 181"/>
              <a:gd name="T29" fmla="*/ 2147483647 h 314"/>
              <a:gd name="T30" fmla="*/ 2147483647 w 181"/>
              <a:gd name="T31" fmla="*/ 2147483647 h 314"/>
              <a:gd name="T32" fmla="*/ 2147483647 w 181"/>
              <a:gd name="T33" fmla="*/ 2147483647 h 314"/>
              <a:gd name="T34" fmla="*/ 2147483647 w 181"/>
              <a:gd name="T35" fmla="*/ 2147483647 h 314"/>
              <a:gd name="T36" fmla="*/ 2147483647 w 181"/>
              <a:gd name="T37" fmla="*/ 2147483647 h 314"/>
              <a:gd name="T38" fmla="*/ 2147483647 w 181"/>
              <a:gd name="T39" fmla="*/ 2147483647 h 314"/>
              <a:gd name="T40" fmla="*/ 2147483647 w 181"/>
              <a:gd name="T41" fmla="*/ 2147483647 h 314"/>
              <a:gd name="T42" fmla="*/ 2147483647 w 181"/>
              <a:gd name="T43" fmla="*/ 2147483647 h 314"/>
              <a:gd name="T44" fmla="*/ 2147483647 w 181"/>
              <a:gd name="T45" fmla="*/ 2147483647 h 314"/>
              <a:gd name="T46" fmla="*/ 2147483647 w 181"/>
              <a:gd name="T47" fmla="*/ 2147483647 h 314"/>
              <a:gd name="T48" fmla="*/ 2147483647 w 181"/>
              <a:gd name="T49" fmla="*/ 2147483647 h 314"/>
              <a:gd name="T50" fmla="*/ 2147483647 w 181"/>
              <a:gd name="T51" fmla="*/ 2147483647 h 314"/>
              <a:gd name="T52" fmla="*/ 2147483647 w 181"/>
              <a:gd name="T53" fmla="*/ 2147483647 h 314"/>
              <a:gd name="T54" fmla="*/ 2147483647 w 181"/>
              <a:gd name="T55" fmla="*/ 2147483647 h 314"/>
              <a:gd name="T56" fmla="*/ 2147483647 w 181"/>
              <a:gd name="T57" fmla="*/ 2147483647 h 314"/>
              <a:gd name="T58" fmla="*/ 2147483647 w 181"/>
              <a:gd name="T59" fmla="*/ 2147483647 h 314"/>
              <a:gd name="T60" fmla="*/ 2147483647 w 181"/>
              <a:gd name="T61" fmla="*/ 2147483647 h 314"/>
              <a:gd name="T62" fmla="*/ 2147483647 w 181"/>
              <a:gd name="T63" fmla="*/ 2147483647 h 314"/>
              <a:gd name="T64" fmla="*/ 2147483647 w 181"/>
              <a:gd name="T65" fmla="*/ 2147483647 h 314"/>
              <a:gd name="T66" fmla="*/ 2147483647 w 181"/>
              <a:gd name="T67" fmla="*/ 2147483647 h 314"/>
              <a:gd name="T68" fmla="*/ 2147483647 w 181"/>
              <a:gd name="T69" fmla="*/ 2147483647 h 314"/>
              <a:gd name="T70" fmla="*/ 2147483647 w 181"/>
              <a:gd name="T71" fmla="*/ 2147483647 h 314"/>
              <a:gd name="T72" fmla="*/ 2147483647 w 181"/>
              <a:gd name="T73" fmla="*/ 2147483647 h 314"/>
              <a:gd name="T74" fmla="*/ 2147483647 w 181"/>
              <a:gd name="T75" fmla="*/ 2147483647 h 314"/>
              <a:gd name="T76" fmla="*/ 2147483647 w 181"/>
              <a:gd name="T77" fmla="*/ 2147483647 h 314"/>
              <a:gd name="T78" fmla="*/ 2147483647 w 181"/>
              <a:gd name="T79" fmla="*/ 2147483647 h 3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1"/>
              <a:gd name="T121" fmla="*/ 0 h 314"/>
              <a:gd name="T122" fmla="*/ 181 w 181"/>
              <a:gd name="T123" fmla="*/ 314 h 3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1" h="314">
                <a:moveTo>
                  <a:pt x="175" y="72"/>
                </a:moveTo>
                <a:lnTo>
                  <a:pt x="181" y="148"/>
                </a:lnTo>
                <a:lnTo>
                  <a:pt x="171" y="150"/>
                </a:lnTo>
                <a:lnTo>
                  <a:pt x="165" y="154"/>
                </a:lnTo>
                <a:lnTo>
                  <a:pt x="159" y="160"/>
                </a:lnTo>
                <a:lnTo>
                  <a:pt x="157" y="168"/>
                </a:lnTo>
                <a:lnTo>
                  <a:pt x="153" y="176"/>
                </a:lnTo>
                <a:lnTo>
                  <a:pt x="151" y="184"/>
                </a:lnTo>
                <a:lnTo>
                  <a:pt x="151" y="204"/>
                </a:lnTo>
                <a:lnTo>
                  <a:pt x="149" y="208"/>
                </a:lnTo>
                <a:lnTo>
                  <a:pt x="145" y="214"/>
                </a:lnTo>
                <a:lnTo>
                  <a:pt x="145" y="216"/>
                </a:lnTo>
                <a:lnTo>
                  <a:pt x="147" y="216"/>
                </a:lnTo>
                <a:lnTo>
                  <a:pt x="155" y="220"/>
                </a:lnTo>
                <a:lnTo>
                  <a:pt x="157" y="228"/>
                </a:lnTo>
                <a:lnTo>
                  <a:pt x="159" y="232"/>
                </a:lnTo>
                <a:lnTo>
                  <a:pt x="163" y="236"/>
                </a:lnTo>
                <a:lnTo>
                  <a:pt x="165" y="244"/>
                </a:lnTo>
                <a:lnTo>
                  <a:pt x="157" y="244"/>
                </a:lnTo>
                <a:lnTo>
                  <a:pt x="153" y="244"/>
                </a:lnTo>
                <a:lnTo>
                  <a:pt x="149" y="246"/>
                </a:lnTo>
                <a:lnTo>
                  <a:pt x="141" y="254"/>
                </a:lnTo>
                <a:lnTo>
                  <a:pt x="137" y="264"/>
                </a:lnTo>
                <a:lnTo>
                  <a:pt x="133" y="274"/>
                </a:lnTo>
                <a:lnTo>
                  <a:pt x="131" y="276"/>
                </a:lnTo>
                <a:lnTo>
                  <a:pt x="127" y="278"/>
                </a:lnTo>
                <a:lnTo>
                  <a:pt x="116" y="280"/>
                </a:lnTo>
                <a:lnTo>
                  <a:pt x="96" y="282"/>
                </a:lnTo>
                <a:lnTo>
                  <a:pt x="94" y="290"/>
                </a:lnTo>
                <a:lnTo>
                  <a:pt x="92" y="296"/>
                </a:lnTo>
                <a:lnTo>
                  <a:pt x="88" y="300"/>
                </a:lnTo>
                <a:lnTo>
                  <a:pt x="82" y="304"/>
                </a:lnTo>
                <a:lnTo>
                  <a:pt x="68" y="308"/>
                </a:lnTo>
                <a:lnTo>
                  <a:pt x="56" y="310"/>
                </a:lnTo>
                <a:lnTo>
                  <a:pt x="52" y="308"/>
                </a:lnTo>
                <a:lnTo>
                  <a:pt x="50" y="306"/>
                </a:lnTo>
                <a:lnTo>
                  <a:pt x="46" y="308"/>
                </a:lnTo>
                <a:lnTo>
                  <a:pt x="42" y="312"/>
                </a:lnTo>
                <a:lnTo>
                  <a:pt x="40" y="314"/>
                </a:lnTo>
                <a:lnTo>
                  <a:pt x="38" y="312"/>
                </a:lnTo>
                <a:lnTo>
                  <a:pt x="36" y="302"/>
                </a:lnTo>
                <a:lnTo>
                  <a:pt x="32" y="294"/>
                </a:lnTo>
                <a:lnTo>
                  <a:pt x="22" y="282"/>
                </a:lnTo>
                <a:lnTo>
                  <a:pt x="14" y="274"/>
                </a:lnTo>
                <a:lnTo>
                  <a:pt x="8" y="270"/>
                </a:lnTo>
                <a:lnTo>
                  <a:pt x="10" y="268"/>
                </a:lnTo>
                <a:lnTo>
                  <a:pt x="12" y="266"/>
                </a:lnTo>
                <a:lnTo>
                  <a:pt x="20" y="264"/>
                </a:lnTo>
                <a:lnTo>
                  <a:pt x="38" y="264"/>
                </a:lnTo>
                <a:lnTo>
                  <a:pt x="30" y="256"/>
                </a:lnTo>
                <a:lnTo>
                  <a:pt x="30" y="252"/>
                </a:lnTo>
                <a:lnTo>
                  <a:pt x="28" y="246"/>
                </a:lnTo>
                <a:lnTo>
                  <a:pt x="30" y="226"/>
                </a:lnTo>
                <a:lnTo>
                  <a:pt x="28" y="220"/>
                </a:lnTo>
                <a:lnTo>
                  <a:pt x="24" y="214"/>
                </a:lnTo>
                <a:lnTo>
                  <a:pt x="18" y="206"/>
                </a:lnTo>
                <a:lnTo>
                  <a:pt x="14" y="200"/>
                </a:lnTo>
                <a:lnTo>
                  <a:pt x="10" y="202"/>
                </a:lnTo>
                <a:lnTo>
                  <a:pt x="8" y="200"/>
                </a:lnTo>
                <a:lnTo>
                  <a:pt x="4" y="194"/>
                </a:lnTo>
                <a:lnTo>
                  <a:pt x="0" y="188"/>
                </a:lnTo>
                <a:lnTo>
                  <a:pt x="2" y="178"/>
                </a:lnTo>
                <a:lnTo>
                  <a:pt x="4" y="168"/>
                </a:lnTo>
                <a:lnTo>
                  <a:pt x="8" y="160"/>
                </a:lnTo>
                <a:lnTo>
                  <a:pt x="14" y="154"/>
                </a:lnTo>
                <a:lnTo>
                  <a:pt x="24" y="140"/>
                </a:lnTo>
                <a:lnTo>
                  <a:pt x="28" y="134"/>
                </a:lnTo>
                <a:lnTo>
                  <a:pt x="32" y="126"/>
                </a:lnTo>
                <a:lnTo>
                  <a:pt x="32" y="82"/>
                </a:lnTo>
                <a:lnTo>
                  <a:pt x="32" y="76"/>
                </a:lnTo>
                <a:lnTo>
                  <a:pt x="34" y="72"/>
                </a:lnTo>
                <a:lnTo>
                  <a:pt x="36" y="68"/>
                </a:lnTo>
                <a:lnTo>
                  <a:pt x="38" y="62"/>
                </a:lnTo>
                <a:lnTo>
                  <a:pt x="36" y="50"/>
                </a:lnTo>
                <a:lnTo>
                  <a:pt x="30" y="36"/>
                </a:lnTo>
                <a:lnTo>
                  <a:pt x="24" y="22"/>
                </a:lnTo>
                <a:lnTo>
                  <a:pt x="20" y="8"/>
                </a:lnTo>
                <a:lnTo>
                  <a:pt x="22" y="6"/>
                </a:lnTo>
                <a:lnTo>
                  <a:pt x="38" y="0"/>
                </a:lnTo>
                <a:lnTo>
                  <a:pt x="175" y="74"/>
                </a:lnTo>
                <a:lnTo>
                  <a:pt x="175" y="7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85" name="Freeform 85"/>
          <p:cNvSpPr>
            <a:spLocks/>
          </p:cNvSpPr>
          <p:nvPr userDrawn="1"/>
        </p:nvSpPr>
        <p:spPr bwMode="auto">
          <a:xfrm>
            <a:off x="4314825" y="2381946"/>
            <a:ext cx="450850" cy="452438"/>
          </a:xfrm>
          <a:custGeom>
            <a:avLst/>
            <a:gdLst>
              <a:gd name="T0" fmla="*/ 2147483647 w 284"/>
              <a:gd name="T1" fmla="*/ 2147483647 h 380"/>
              <a:gd name="T2" fmla="*/ 2147483647 w 284"/>
              <a:gd name="T3" fmla="*/ 2147483647 h 380"/>
              <a:gd name="T4" fmla="*/ 2147483647 w 284"/>
              <a:gd name="T5" fmla="*/ 2147483647 h 380"/>
              <a:gd name="T6" fmla="*/ 2147483647 w 284"/>
              <a:gd name="T7" fmla="*/ 2147483647 h 380"/>
              <a:gd name="T8" fmla="*/ 2147483647 w 284"/>
              <a:gd name="T9" fmla="*/ 2147483647 h 380"/>
              <a:gd name="T10" fmla="*/ 2147483647 w 284"/>
              <a:gd name="T11" fmla="*/ 2147483647 h 380"/>
              <a:gd name="T12" fmla="*/ 2147483647 w 284"/>
              <a:gd name="T13" fmla="*/ 2147483647 h 380"/>
              <a:gd name="T14" fmla="*/ 2147483647 w 284"/>
              <a:gd name="T15" fmla="*/ 2147483647 h 380"/>
              <a:gd name="T16" fmla="*/ 2147483647 w 284"/>
              <a:gd name="T17" fmla="*/ 2147483647 h 380"/>
              <a:gd name="T18" fmla="*/ 2147483647 w 284"/>
              <a:gd name="T19" fmla="*/ 2147483647 h 380"/>
              <a:gd name="T20" fmla="*/ 2147483647 w 284"/>
              <a:gd name="T21" fmla="*/ 2147483647 h 380"/>
              <a:gd name="T22" fmla="*/ 2147483647 w 284"/>
              <a:gd name="T23" fmla="*/ 2147483647 h 380"/>
              <a:gd name="T24" fmla="*/ 2147483647 w 284"/>
              <a:gd name="T25" fmla="*/ 2147483647 h 380"/>
              <a:gd name="T26" fmla="*/ 2147483647 w 284"/>
              <a:gd name="T27" fmla="*/ 2147483647 h 380"/>
              <a:gd name="T28" fmla="*/ 2147483647 w 284"/>
              <a:gd name="T29" fmla="*/ 2147483647 h 380"/>
              <a:gd name="T30" fmla="*/ 2147483647 w 284"/>
              <a:gd name="T31" fmla="*/ 2147483647 h 380"/>
              <a:gd name="T32" fmla="*/ 2147483647 w 284"/>
              <a:gd name="T33" fmla="*/ 2147483647 h 380"/>
              <a:gd name="T34" fmla="*/ 2147483647 w 284"/>
              <a:gd name="T35" fmla="*/ 2147483647 h 380"/>
              <a:gd name="T36" fmla="*/ 2147483647 w 284"/>
              <a:gd name="T37" fmla="*/ 2147483647 h 380"/>
              <a:gd name="T38" fmla="*/ 2147483647 w 284"/>
              <a:gd name="T39" fmla="*/ 2147483647 h 380"/>
              <a:gd name="T40" fmla="*/ 2147483647 w 284"/>
              <a:gd name="T41" fmla="*/ 2147483647 h 380"/>
              <a:gd name="T42" fmla="*/ 2147483647 w 284"/>
              <a:gd name="T43" fmla="*/ 2147483647 h 380"/>
              <a:gd name="T44" fmla="*/ 2147483647 w 284"/>
              <a:gd name="T45" fmla="*/ 2147483647 h 380"/>
              <a:gd name="T46" fmla="*/ 2147483647 w 284"/>
              <a:gd name="T47" fmla="*/ 2147483647 h 380"/>
              <a:gd name="T48" fmla="*/ 2147483647 w 284"/>
              <a:gd name="T49" fmla="*/ 2147483647 h 380"/>
              <a:gd name="T50" fmla="*/ 2147483647 w 284"/>
              <a:gd name="T51" fmla="*/ 2147483647 h 380"/>
              <a:gd name="T52" fmla="*/ 2147483647 w 284"/>
              <a:gd name="T53" fmla="*/ 2147483647 h 380"/>
              <a:gd name="T54" fmla="*/ 2147483647 w 284"/>
              <a:gd name="T55" fmla="*/ 2147483647 h 380"/>
              <a:gd name="T56" fmla="*/ 2147483647 w 284"/>
              <a:gd name="T57" fmla="*/ 2147483647 h 380"/>
              <a:gd name="T58" fmla="*/ 2147483647 w 284"/>
              <a:gd name="T59" fmla="*/ 2147483647 h 380"/>
              <a:gd name="T60" fmla="*/ 2147483647 w 284"/>
              <a:gd name="T61" fmla="*/ 2147483647 h 380"/>
              <a:gd name="T62" fmla="*/ 2147483647 w 284"/>
              <a:gd name="T63" fmla="*/ 2147483647 h 380"/>
              <a:gd name="T64" fmla="*/ 2147483647 w 284"/>
              <a:gd name="T65" fmla="*/ 2147483647 h 380"/>
              <a:gd name="T66" fmla="*/ 2147483647 w 284"/>
              <a:gd name="T67" fmla="*/ 2147483647 h 380"/>
              <a:gd name="T68" fmla="*/ 2147483647 w 284"/>
              <a:gd name="T69" fmla="*/ 2147483647 h 380"/>
              <a:gd name="T70" fmla="*/ 2147483647 w 284"/>
              <a:gd name="T71" fmla="*/ 2147483647 h 380"/>
              <a:gd name="T72" fmla="*/ 2147483647 w 284"/>
              <a:gd name="T73" fmla="*/ 2147483647 h 380"/>
              <a:gd name="T74" fmla="*/ 2147483647 w 284"/>
              <a:gd name="T75" fmla="*/ 2147483647 h 380"/>
              <a:gd name="T76" fmla="*/ 2147483647 w 284"/>
              <a:gd name="T77" fmla="*/ 2147483647 h 380"/>
              <a:gd name="T78" fmla="*/ 2147483647 w 284"/>
              <a:gd name="T79" fmla="*/ 2147483647 h 380"/>
              <a:gd name="T80" fmla="*/ 2147483647 w 284"/>
              <a:gd name="T81" fmla="*/ 2147483647 h 380"/>
              <a:gd name="T82" fmla="*/ 2147483647 w 284"/>
              <a:gd name="T83" fmla="*/ 2147483647 h 380"/>
              <a:gd name="T84" fmla="*/ 2147483647 w 284"/>
              <a:gd name="T85" fmla="*/ 2147483647 h 380"/>
              <a:gd name="T86" fmla="*/ 2147483647 w 284"/>
              <a:gd name="T87" fmla="*/ 2147483647 h 380"/>
              <a:gd name="T88" fmla="*/ 2147483647 w 284"/>
              <a:gd name="T89" fmla="*/ 2147483647 h 380"/>
              <a:gd name="T90" fmla="*/ 2147483647 w 284"/>
              <a:gd name="T91" fmla="*/ 0 h 380"/>
              <a:gd name="T92" fmla="*/ 2147483647 w 284"/>
              <a:gd name="T93" fmla="*/ 2147483647 h 380"/>
              <a:gd name="T94" fmla="*/ 2147483647 w 284"/>
              <a:gd name="T95" fmla="*/ 2147483647 h 380"/>
              <a:gd name="T96" fmla="*/ 2147483647 w 284"/>
              <a:gd name="T97" fmla="*/ 2147483647 h 380"/>
              <a:gd name="T98" fmla="*/ 2147483647 w 284"/>
              <a:gd name="T99" fmla="*/ 2147483647 h 380"/>
              <a:gd name="T100" fmla="*/ 2147483647 w 284"/>
              <a:gd name="T101" fmla="*/ 2147483647 h 380"/>
              <a:gd name="T102" fmla="*/ 2147483647 w 284"/>
              <a:gd name="T103" fmla="*/ 2147483647 h 380"/>
              <a:gd name="T104" fmla="*/ 2147483647 w 284"/>
              <a:gd name="T105" fmla="*/ 2147483647 h 380"/>
              <a:gd name="T106" fmla="*/ 2147483647 w 284"/>
              <a:gd name="T107" fmla="*/ 2147483647 h 380"/>
              <a:gd name="T108" fmla="*/ 2147483647 w 284"/>
              <a:gd name="T109" fmla="*/ 2147483647 h 380"/>
              <a:gd name="T110" fmla="*/ 0 w 284"/>
              <a:gd name="T111" fmla="*/ 2147483647 h 380"/>
              <a:gd name="T112" fmla="*/ 2147483647 w 284"/>
              <a:gd name="T113" fmla="*/ 2147483647 h 380"/>
              <a:gd name="T114" fmla="*/ 2147483647 w 284"/>
              <a:gd name="T115" fmla="*/ 2147483647 h 380"/>
              <a:gd name="T116" fmla="*/ 2147483647 w 284"/>
              <a:gd name="T117" fmla="*/ 2147483647 h 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4"/>
              <a:gd name="T178" fmla="*/ 0 h 380"/>
              <a:gd name="T179" fmla="*/ 284 w 284"/>
              <a:gd name="T180" fmla="*/ 380 h 3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4" h="380">
                <a:moveTo>
                  <a:pt x="18" y="234"/>
                </a:moveTo>
                <a:lnTo>
                  <a:pt x="20" y="234"/>
                </a:lnTo>
                <a:lnTo>
                  <a:pt x="22" y="242"/>
                </a:lnTo>
                <a:lnTo>
                  <a:pt x="26" y="250"/>
                </a:lnTo>
                <a:lnTo>
                  <a:pt x="28" y="258"/>
                </a:lnTo>
                <a:lnTo>
                  <a:pt x="30" y="266"/>
                </a:lnTo>
                <a:lnTo>
                  <a:pt x="30" y="280"/>
                </a:lnTo>
                <a:lnTo>
                  <a:pt x="42" y="280"/>
                </a:lnTo>
                <a:lnTo>
                  <a:pt x="42" y="284"/>
                </a:lnTo>
                <a:lnTo>
                  <a:pt x="44" y="286"/>
                </a:lnTo>
                <a:lnTo>
                  <a:pt x="50" y="290"/>
                </a:lnTo>
                <a:lnTo>
                  <a:pt x="56" y="294"/>
                </a:lnTo>
                <a:lnTo>
                  <a:pt x="58" y="296"/>
                </a:lnTo>
                <a:lnTo>
                  <a:pt x="58" y="302"/>
                </a:lnTo>
                <a:lnTo>
                  <a:pt x="62" y="308"/>
                </a:lnTo>
                <a:lnTo>
                  <a:pt x="66" y="312"/>
                </a:lnTo>
                <a:lnTo>
                  <a:pt x="76" y="322"/>
                </a:lnTo>
                <a:lnTo>
                  <a:pt x="86" y="330"/>
                </a:lnTo>
                <a:lnTo>
                  <a:pt x="90" y="334"/>
                </a:lnTo>
                <a:lnTo>
                  <a:pt x="94" y="340"/>
                </a:lnTo>
                <a:lnTo>
                  <a:pt x="94" y="346"/>
                </a:lnTo>
                <a:lnTo>
                  <a:pt x="94" y="350"/>
                </a:lnTo>
                <a:lnTo>
                  <a:pt x="96" y="352"/>
                </a:lnTo>
                <a:lnTo>
                  <a:pt x="106" y="360"/>
                </a:lnTo>
                <a:lnTo>
                  <a:pt x="112" y="362"/>
                </a:lnTo>
                <a:lnTo>
                  <a:pt x="120" y="366"/>
                </a:lnTo>
                <a:lnTo>
                  <a:pt x="120" y="362"/>
                </a:lnTo>
                <a:lnTo>
                  <a:pt x="124" y="362"/>
                </a:lnTo>
                <a:lnTo>
                  <a:pt x="128" y="366"/>
                </a:lnTo>
                <a:lnTo>
                  <a:pt x="134" y="362"/>
                </a:lnTo>
                <a:lnTo>
                  <a:pt x="142" y="362"/>
                </a:lnTo>
                <a:lnTo>
                  <a:pt x="144" y="366"/>
                </a:lnTo>
                <a:lnTo>
                  <a:pt x="146" y="372"/>
                </a:lnTo>
                <a:lnTo>
                  <a:pt x="156" y="380"/>
                </a:lnTo>
                <a:lnTo>
                  <a:pt x="160" y="378"/>
                </a:lnTo>
                <a:lnTo>
                  <a:pt x="168" y="376"/>
                </a:lnTo>
                <a:lnTo>
                  <a:pt x="192" y="376"/>
                </a:lnTo>
                <a:lnTo>
                  <a:pt x="200" y="376"/>
                </a:lnTo>
                <a:lnTo>
                  <a:pt x="206" y="372"/>
                </a:lnTo>
                <a:lnTo>
                  <a:pt x="212" y="368"/>
                </a:lnTo>
                <a:lnTo>
                  <a:pt x="216" y="362"/>
                </a:lnTo>
                <a:lnTo>
                  <a:pt x="244" y="362"/>
                </a:lnTo>
                <a:lnTo>
                  <a:pt x="240" y="354"/>
                </a:lnTo>
                <a:lnTo>
                  <a:pt x="236" y="348"/>
                </a:lnTo>
                <a:lnTo>
                  <a:pt x="232" y="342"/>
                </a:lnTo>
                <a:lnTo>
                  <a:pt x="228" y="336"/>
                </a:lnTo>
                <a:lnTo>
                  <a:pt x="226" y="322"/>
                </a:lnTo>
                <a:lnTo>
                  <a:pt x="222" y="318"/>
                </a:lnTo>
                <a:lnTo>
                  <a:pt x="218" y="314"/>
                </a:lnTo>
                <a:lnTo>
                  <a:pt x="204" y="304"/>
                </a:lnTo>
                <a:lnTo>
                  <a:pt x="198" y="298"/>
                </a:lnTo>
                <a:lnTo>
                  <a:pt x="194" y="294"/>
                </a:lnTo>
                <a:lnTo>
                  <a:pt x="194" y="292"/>
                </a:lnTo>
                <a:lnTo>
                  <a:pt x="196" y="290"/>
                </a:lnTo>
                <a:lnTo>
                  <a:pt x="200" y="288"/>
                </a:lnTo>
                <a:lnTo>
                  <a:pt x="206" y="286"/>
                </a:lnTo>
                <a:lnTo>
                  <a:pt x="210" y="282"/>
                </a:lnTo>
                <a:lnTo>
                  <a:pt x="212" y="270"/>
                </a:lnTo>
                <a:lnTo>
                  <a:pt x="212" y="262"/>
                </a:lnTo>
                <a:lnTo>
                  <a:pt x="212" y="252"/>
                </a:lnTo>
                <a:lnTo>
                  <a:pt x="214" y="242"/>
                </a:lnTo>
                <a:lnTo>
                  <a:pt x="218" y="240"/>
                </a:lnTo>
                <a:lnTo>
                  <a:pt x="226" y="238"/>
                </a:lnTo>
                <a:lnTo>
                  <a:pt x="228" y="228"/>
                </a:lnTo>
                <a:lnTo>
                  <a:pt x="230" y="218"/>
                </a:lnTo>
                <a:lnTo>
                  <a:pt x="238" y="204"/>
                </a:lnTo>
                <a:lnTo>
                  <a:pt x="248" y="190"/>
                </a:lnTo>
                <a:lnTo>
                  <a:pt x="250" y="182"/>
                </a:lnTo>
                <a:lnTo>
                  <a:pt x="250" y="174"/>
                </a:lnTo>
                <a:lnTo>
                  <a:pt x="250" y="152"/>
                </a:lnTo>
                <a:lnTo>
                  <a:pt x="252" y="144"/>
                </a:lnTo>
                <a:lnTo>
                  <a:pt x="254" y="136"/>
                </a:lnTo>
                <a:lnTo>
                  <a:pt x="256" y="128"/>
                </a:lnTo>
                <a:lnTo>
                  <a:pt x="256" y="116"/>
                </a:lnTo>
                <a:lnTo>
                  <a:pt x="264" y="114"/>
                </a:lnTo>
                <a:lnTo>
                  <a:pt x="272" y="110"/>
                </a:lnTo>
                <a:lnTo>
                  <a:pt x="280" y="104"/>
                </a:lnTo>
                <a:lnTo>
                  <a:pt x="284" y="98"/>
                </a:lnTo>
                <a:lnTo>
                  <a:pt x="280" y="94"/>
                </a:lnTo>
                <a:lnTo>
                  <a:pt x="276" y="90"/>
                </a:lnTo>
                <a:lnTo>
                  <a:pt x="272" y="86"/>
                </a:lnTo>
                <a:lnTo>
                  <a:pt x="268" y="82"/>
                </a:lnTo>
                <a:lnTo>
                  <a:pt x="264" y="72"/>
                </a:lnTo>
                <a:lnTo>
                  <a:pt x="260" y="62"/>
                </a:lnTo>
                <a:lnTo>
                  <a:pt x="256" y="40"/>
                </a:lnTo>
                <a:lnTo>
                  <a:pt x="254" y="30"/>
                </a:lnTo>
                <a:lnTo>
                  <a:pt x="250" y="20"/>
                </a:lnTo>
                <a:lnTo>
                  <a:pt x="246" y="12"/>
                </a:lnTo>
                <a:lnTo>
                  <a:pt x="238" y="8"/>
                </a:lnTo>
                <a:lnTo>
                  <a:pt x="232" y="4"/>
                </a:lnTo>
                <a:lnTo>
                  <a:pt x="228" y="0"/>
                </a:lnTo>
                <a:lnTo>
                  <a:pt x="222" y="0"/>
                </a:lnTo>
                <a:lnTo>
                  <a:pt x="218" y="4"/>
                </a:lnTo>
                <a:lnTo>
                  <a:pt x="208" y="10"/>
                </a:lnTo>
                <a:lnTo>
                  <a:pt x="202" y="18"/>
                </a:lnTo>
                <a:lnTo>
                  <a:pt x="192" y="24"/>
                </a:lnTo>
                <a:lnTo>
                  <a:pt x="186" y="18"/>
                </a:lnTo>
                <a:lnTo>
                  <a:pt x="48" y="18"/>
                </a:lnTo>
                <a:lnTo>
                  <a:pt x="48" y="58"/>
                </a:lnTo>
                <a:lnTo>
                  <a:pt x="34" y="58"/>
                </a:lnTo>
                <a:lnTo>
                  <a:pt x="30" y="66"/>
                </a:lnTo>
                <a:lnTo>
                  <a:pt x="36" y="140"/>
                </a:lnTo>
                <a:lnTo>
                  <a:pt x="26" y="142"/>
                </a:lnTo>
                <a:lnTo>
                  <a:pt x="20" y="146"/>
                </a:lnTo>
                <a:lnTo>
                  <a:pt x="14" y="152"/>
                </a:lnTo>
                <a:lnTo>
                  <a:pt x="12" y="160"/>
                </a:lnTo>
                <a:lnTo>
                  <a:pt x="8" y="168"/>
                </a:lnTo>
                <a:lnTo>
                  <a:pt x="6" y="176"/>
                </a:lnTo>
                <a:lnTo>
                  <a:pt x="6" y="196"/>
                </a:lnTo>
                <a:lnTo>
                  <a:pt x="4" y="200"/>
                </a:lnTo>
                <a:lnTo>
                  <a:pt x="0" y="206"/>
                </a:lnTo>
                <a:lnTo>
                  <a:pt x="0" y="208"/>
                </a:lnTo>
                <a:lnTo>
                  <a:pt x="2" y="208"/>
                </a:lnTo>
                <a:lnTo>
                  <a:pt x="10" y="212"/>
                </a:lnTo>
                <a:lnTo>
                  <a:pt x="12" y="220"/>
                </a:lnTo>
                <a:lnTo>
                  <a:pt x="14" y="224"/>
                </a:lnTo>
                <a:lnTo>
                  <a:pt x="18" y="228"/>
                </a:lnTo>
                <a:lnTo>
                  <a:pt x="20" y="236"/>
                </a:lnTo>
                <a:lnTo>
                  <a:pt x="18" y="23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86" name="Freeform 86"/>
          <p:cNvSpPr>
            <a:spLocks/>
          </p:cNvSpPr>
          <p:nvPr userDrawn="1"/>
        </p:nvSpPr>
        <p:spPr bwMode="auto">
          <a:xfrm>
            <a:off x="4622800" y="2498627"/>
            <a:ext cx="400050" cy="338138"/>
          </a:xfrm>
          <a:custGeom>
            <a:avLst/>
            <a:gdLst>
              <a:gd name="T0" fmla="*/ 2147483647 w 252"/>
              <a:gd name="T1" fmla="*/ 2147483647 h 284"/>
              <a:gd name="T2" fmla="*/ 2147483647 w 252"/>
              <a:gd name="T3" fmla="*/ 2147483647 h 284"/>
              <a:gd name="T4" fmla="*/ 2147483647 w 252"/>
              <a:gd name="T5" fmla="*/ 2147483647 h 284"/>
              <a:gd name="T6" fmla="*/ 2147483647 w 252"/>
              <a:gd name="T7" fmla="*/ 2147483647 h 284"/>
              <a:gd name="T8" fmla="*/ 2147483647 w 252"/>
              <a:gd name="T9" fmla="*/ 2147483647 h 284"/>
              <a:gd name="T10" fmla="*/ 2147483647 w 252"/>
              <a:gd name="T11" fmla="*/ 2147483647 h 284"/>
              <a:gd name="T12" fmla="*/ 2147483647 w 252"/>
              <a:gd name="T13" fmla="*/ 2147483647 h 284"/>
              <a:gd name="T14" fmla="*/ 2147483647 w 252"/>
              <a:gd name="T15" fmla="*/ 2147483647 h 284"/>
              <a:gd name="T16" fmla="*/ 2147483647 w 252"/>
              <a:gd name="T17" fmla="*/ 2147483647 h 284"/>
              <a:gd name="T18" fmla="*/ 2147483647 w 252"/>
              <a:gd name="T19" fmla="*/ 2147483647 h 284"/>
              <a:gd name="T20" fmla="*/ 2147483647 w 252"/>
              <a:gd name="T21" fmla="*/ 2147483647 h 284"/>
              <a:gd name="T22" fmla="*/ 2147483647 w 252"/>
              <a:gd name="T23" fmla="*/ 2147483647 h 284"/>
              <a:gd name="T24" fmla="*/ 2147483647 w 252"/>
              <a:gd name="T25" fmla="*/ 2147483647 h 284"/>
              <a:gd name="T26" fmla="*/ 2147483647 w 252"/>
              <a:gd name="T27" fmla="*/ 2147483647 h 284"/>
              <a:gd name="T28" fmla="*/ 2147483647 w 252"/>
              <a:gd name="T29" fmla="*/ 2147483647 h 284"/>
              <a:gd name="T30" fmla="*/ 2147483647 w 252"/>
              <a:gd name="T31" fmla="*/ 2147483647 h 284"/>
              <a:gd name="T32" fmla="*/ 2147483647 w 252"/>
              <a:gd name="T33" fmla="*/ 2147483647 h 284"/>
              <a:gd name="T34" fmla="*/ 2147483647 w 252"/>
              <a:gd name="T35" fmla="*/ 2147483647 h 284"/>
              <a:gd name="T36" fmla="*/ 2147483647 w 252"/>
              <a:gd name="T37" fmla="*/ 2147483647 h 284"/>
              <a:gd name="T38" fmla="*/ 2147483647 w 252"/>
              <a:gd name="T39" fmla="*/ 2147483647 h 284"/>
              <a:gd name="T40" fmla="*/ 2147483647 w 252"/>
              <a:gd name="T41" fmla="*/ 2147483647 h 284"/>
              <a:gd name="T42" fmla="*/ 2147483647 w 252"/>
              <a:gd name="T43" fmla="*/ 2147483647 h 284"/>
              <a:gd name="T44" fmla="*/ 2147483647 w 252"/>
              <a:gd name="T45" fmla="*/ 2147483647 h 284"/>
              <a:gd name="T46" fmla="*/ 2147483647 w 252"/>
              <a:gd name="T47" fmla="*/ 2147483647 h 284"/>
              <a:gd name="T48" fmla="*/ 2147483647 w 252"/>
              <a:gd name="T49" fmla="*/ 2147483647 h 284"/>
              <a:gd name="T50" fmla="*/ 2147483647 w 252"/>
              <a:gd name="T51" fmla="*/ 2147483647 h 284"/>
              <a:gd name="T52" fmla="*/ 2147483647 w 252"/>
              <a:gd name="T53" fmla="*/ 2147483647 h 284"/>
              <a:gd name="T54" fmla="*/ 2147483647 w 252"/>
              <a:gd name="T55" fmla="*/ 2147483647 h 284"/>
              <a:gd name="T56" fmla="*/ 2147483647 w 252"/>
              <a:gd name="T57" fmla="*/ 2147483647 h 284"/>
              <a:gd name="T58" fmla="*/ 2147483647 w 252"/>
              <a:gd name="T59" fmla="*/ 2147483647 h 284"/>
              <a:gd name="T60" fmla="*/ 0 w 252"/>
              <a:gd name="T61" fmla="*/ 2147483647 h 284"/>
              <a:gd name="T62" fmla="*/ 2147483647 w 252"/>
              <a:gd name="T63" fmla="*/ 2147483647 h 284"/>
              <a:gd name="T64" fmla="*/ 2147483647 w 252"/>
              <a:gd name="T65" fmla="*/ 2147483647 h 284"/>
              <a:gd name="T66" fmla="*/ 2147483647 w 252"/>
              <a:gd name="T67" fmla="*/ 2147483647 h 284"/>
              <a:gd name="T68" fmla="*/ 2147483647 w 252"/>
              <a:gd name="T69" fmla="*/ 2147483647 h 284"/>
              <a:gd name="T70" fmla="*/ 2147483647 w 252"/>
              <a:gd name="T71" fmla="*/ 2147483647 h 284"/>
              <a:gd name="T72" fmla="*/ 2147483647 w 252"/>
              <a:gd name="T73" fmla="*/ 2147483647 h 284"/>
              <a:gd name="T74" fmla="*/ 2147483647 w 252"/>
              <a:gd name="T75" fmla="*/ 2147483647 h 284"/>
              <a:gd name="T76" fmla="*/ 2147483647 w 252"/>
              <a:gd name="T77" fmla="*/ 2147483647 h 284"/>
              <a:gd name="T78" fmla="*/ 2147483647 w 252"/>
              <a:gd name="T79" fmla="*/ 2147483647 h 284"/>
              <a:gd name="T80" fmla="*/ 2147483647 w 252"/>
              <a:gd name="T81" fmla="*/ 2147483647 h 284"/>
              <a:gd name="T82" fmla="*/ 2147483647 w 252"/>
              <a:gd name="T83" fmla="*/ 2147483647 h 284"/>
              <a:gd name="T84" fmla="*/ 2147483647 w 252"/>
              <a:gd name="T85" fmla="*/ 2147483647 h 284"/>
              <a:gd name="T86" fmla="*/ 2147483647 w 252"/>
              <a:gd name="T87" fmla="*/ 2147483647 h 284"/>
              <a:gd name="T88" fmla="*/ 2147483647 w 252"/>
              <a:gd name="T89" fmla="*/ 2147483647 h 284"/>
              <a:gd name="T90" fmla="*/ 2147483647 w 252"/>
              <a:gd name="T91" fmla="*/ 2147483647 h 284"/>
              <a:gd name="T92" fmla="*/ 2147483647 w 252"/>
              <a:gd name="T93" fmla="*/ 2147483647 h 284"/>
              <a:gd name="T94" fmla="*/ 2147483647 w 252"/>
              <a:gd name="T95" fmla="*/ 2147483647 h 2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
              <a:gd name="T145" fmla="*/ 0 h 284"/>
              <a:gd name="T146" fmla="*/ 252 w 252"/>
              <a:gd name="T147" fmla="*/ 284 h 2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 h="284">
                <a:moveTo>
                  <a:pt x="170" y="102"/>
                </a:moveTo>
                <a:lnTo>
                  <a:pt x="164" y="96"/>
                </a:lnTo>
                <a:lnTo>
                  <a:pt x="170" y="102"/>
                </a:lnTo>
                <a:lnTo>
                  <a:pt x="156" y="112"/>
                </a:lnTo>
                <a:lnTo>
                  <a:pt x="150" y="120"/>
                </a:lnTo>
                <a:lnTo>
                  <a:pt x="148" y="130"/>
                </a:lnTo>
                <a:lnTo>
                  <a:pt x="150" y="136"/>
                </a:lnTo>
                <a:lnTo>
                  <a:pt x="154" y="138"/>
                </a:lnTo>
                <a:lnTo>
                  <a:pt x="162" y="138"/>
                </a:lnTo>
                <a:lnTo>
                  <a:pt x="168" y="134"/>
                </a:lnTo>
                <a:lnTo>
                  <a:pt x="168" y="142"/>
                </a:lnTo>
                <a:lnTo>
                  <a:pt x="170" y="152"/>
                </a:lnTo>
                <a:lnTo>
                  <a:pt x="176" y="164"/>
                </a:lnTo>
                <a:lnTo>
                  <a:pt x="186" y="172"/>
                </a:lnTo>
                <a:lnTo>
                  <a:pt x="196" y="180"/>
                </a:lnTo>
                <a:lnTo>
                  <a:pt x="210" y="186"/>
                </a:lnTo>
                <a:lnTo>
                  <a:pt x="224" y="192"/>
                </a:lnTo>
                <a:lnTo>
                  <a:pt x="238" y="194"/>
                </a:lnTo>
                <a:lnTo>
                  <a:pt x="252" y="196"/>
                </a:lnTo>
                <a:lnTo>
                  <a:pt x="246" y="208"/>
                </a:lnTo>
                <a:lnTo>
                  <a:pt x="236" y="218"/>
                </a:lnTo>
                <a:lnTo>
                  <a:pt x="218" y="240"/>
                </a:lnTo>
                <a:lnTo>
                  <a:pt x="214" y="248"/>
                </a:lnTo>
                <a:lnTo>
                  <a:pt x="210" y="252"/>
                </a:lnTo>
                <a:lnTo>
                  <a:pt x="208" y="254"/>
                </a:lnTo>
                <a:lnTo>
                  <a:pt x="202" y="256"/>
                </a:lnTo>
                <a:lnTo>
                  <a:pt x="198" y="254"/>
                </a:lnTo>
                <a:lnTo>
                  <a:pt x="192" y="254"/>
                </a:lnTo>
                <a:lnTo>
                  <a:pt x="186" y="256"/>
                </a:lnTo>
                <a:lnTo>
                  <a:pt x="178" y="260"/>
                </a:lnTo>
                <a:lnTo>
                  <a:pt x="168" y="268"/>
                </a:lnTo>
                <a:lnTo>
                  <a:pt x="158" y="274"/>
                </a:lnTo>
                <a:lnTo>
                  <a:pt x="154" y="276"/>
                </a:lnTo>
                <a:lnTo>
                  <a:pt x="148" y="276"/>
                </a:lnTo>
                <a:lnTo>
                  <a:pt x="142" y="276"/>
                </a:lnTo>
                <a:lnTo>
                  <a:pt x="138" y="272"/>
                </a:lnTo>
                <a:lnTo>
                  <a:pt x="136" y="270"/>
                </a:lnTo>
                <a:lnTo>
                  <a:pt x="132" y="270"/>
                </a:lnTo>
                <a:lnTo>
                  <a:pt x="128" y="270"/>
                </a:lnTo>
                <a:lnTo>
                  <a:pt x="126" y="272"/>
                </a:lnTo>
                <a:lnTo>
                  <a:pt x="122" y="276"/>
                </a:lnTo>
                <a:lnTo>
                  <a:pt x="116" y="282"/>
                </a:lnTo>
                <a:lnTo>
                  <a:pt x="114" y="284"/>
                </a:lnTo>
                <a:lnTo>
                  <a:pt x="110" y="284"/>
                </a:lnTo>
                <a:lnTo>
                  <a:pt x="102" y="284"/>
                </a:lnTo>
                <a:lnTo>
                  <a:pt x="94" y="280"/>
                </a:lnTo>
                <a:lnTo>
                  <a:pt x="80" y="274"/>
                </a:lnTo>
                <a:lnTo>
                  <a:pt x="66" y="268"/>
                </a:lnTo>
                <a:lnTo>
                  <a:pt x="58" y="266"/>
                </a:lnTo>
                <a:lnTo>
                  <a:pt x="48" y="264"/>
                </a:lnTo>
                <a:lnTo>
                  <a:pt x="50" y="264"/>
                </a:lnTo>
                <a:lnTo>
                  <a:pt x="46" y="256"/>
                </a:lnTo>
                <a:lnTo>
                  <a:pt x="42" y="250"/>
                </a:lnTo>
                <a:lnTo>
                  <a:pt x="38" y="244"/>
                </a:lnTo>
                <a:lnTo>
                  <a:pt x="34" y="238"/>
                </a:lnTo>
                <a:lnTo>
                  <a:pt x="32" y="224"/>
                </a:lnTo>
                <a:lnTo>
                  <a:pt x="28" y="220"/>
                </a:lnTo>
                <a:lnTo>
                  <a:pt x="24" y="216"/>
                </a:lnTo>
                <a:lnTo>
                  <a:pt x="10" y="206"/>
                </a:lnTo>
                <a:lnTo>
                  <a:pt x="4" y="200"/>
                </a:lnTo>
                <a:lnTo>
                  <a:pt x="0" y="196"/>
                </a:lnTo>
                <a:lnTo>
                  <a:pt x="0" y="194"/>
                </a:lnTo>
                <a:lnTo>
                  <a:pt x="2" y="192"/>
                </a:lnTo>
                <a:lnTo>
                  <a:pt x="6" y="190"/>
                </a:lnTo>
                <a:lnTo>
                  <a:pt x="12" y="188"/>
                </a:lnTo>
                <a:lnTo>
                  <a:pt x="16" y="184"/>
                </a:lnTo>
                <a:lnTo>
                  <a:pt x="18" y="172"/>
                </a:lnTo>
                <a:lnTo>
                  <a:pt x="18" y="164"/>
                </a:lnTo>
                <a:lnTo>
                  <a:pt x="18" y="154"/>
                </a:lnTo>
                <a:lnTo>
                  <a:pt x="20" y="144"/>
                </a:lnTo>
                <a:lnTo>
                  <a:pt x="24" y="142"/>
                </a:lnTo>
                <a:lnTo>
                  <a:pt x="32" y="140"/>
                </a:lnTo>
                <a:lnTo>
                  <a:pt x="34" y="130"/>
                </a:lnTo>
                <a:lnTo>
                  <a:pt x="36" y="120"/>
                </a:lnTo>
                <a:lnTo>
                  <a:pt x="44" y="106"/>
                </a:lnTo>
                <a:lnTo>
                  <a:pt x="54" y="92"/>
                </a:lnTo>
                <a:lnTo>
                  <a:pt x="56" y="84"/>
                </a:lnTo>
                <a:lnTo>
                  <a:pt x="56" y="76"/>
                </a:lnTo>
                <a:lnTo>
                  <a:pt x="56" y="54"/>
                </a:lnTo>
                <a:lnTo>
                  <a:pt x="58" y="46"/>
                </a:lnTo>
                <a:lnTo>
                  <a:pt x="60" y="38"/>
                </a:lnTo>
                <a:lnTo>
                  <a:pt x="62" y="30"/>
                </a:lnTo>
                <a:lnTo>
                  <a:pt x="62" y="18"/>
                </a:lnTo>
                <a:lnTo>
                  <a:pt x="70" y="16"/>
                </a:lnTo>
                <a:lnTo>
                  <a:pt x="78" y="12"/>
                </a:lnTo>
                <a:lnTo>
                  <a:pt x="86" y="6"/>
                </a:lnTo>
                <a:lnTo>
                  <a:pt x="90" y="0"/>
                </a:lnTo>
                <a:lnTo>
                  <a:pt x="96" y="12"/>
                </a:lnTo>
                <a:lnTo>
                  <a:pt x="102" y="30"/>
                </a:lnTo>
                <a:lnTo>
                  <a:pt x="108" y="44"/>
                </a:lnTo>
                <a:lnTo>
                  <a:pt x="112" y="48"/>
                </a:lnTo>
                <a:lnTo>
                  <a:pt x="118" y="50"/>
                </a:lnTo>
                <a:lnTo>
                  <a:pt x="134" y="62"/>
                </a:lnTo>
                <a:lnTo>
                  <a:pt x="146" y="74"/>
                </a:lnTo>
                <a:lnTo>
                  <a:pt x="164" y="96"/>
                </a:lnTo>
                <a:lnTo>
                  <a:pt x="170" y="10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87" name="Freeform 87"/>
          <p:cNvSpPr>
            <a:spLocks/>
          </p:cNvSpPr>
          <p:nvPr userDrawn="1"/>
        </p:nvSpPr>
        <p:spPr bwMode="auto">
          <a:xfrm>
            <a:off x="4841875" y="2636740"/>
            <a:ext cx="285750" cy="311944"/>
          </a:xfrm>
          <a:custGeom>
            <a:avLst/>
            <a:gdLst>
              <a:gd name="T0" fmla="*/ 2147483647 w 180"/>
              <a:gd name="T1" fmla="*/ 2147483647 h 262"/>
              <a:gd name="T2" fmla="*/ 2147483647 w 180"/>
              <a:gd name="T3" fmla="*/ 2147483647 h 262"/>
              <a:gd name="T4" fmla="*/ 2147483647 w 180"/>
              <a:gd name="T5" fmla="*/ 2147483647 h 262"/>
              <a:gd name="T6" fmla="*/ 2147483647 w 180"/>
              <a:gd name="T7" fmla="*/ 2147483647 h 262"/>
              <a:gd name="T8" fmla="*/ 2147483647 w 180"/>
              <a:gd name="T9" fmla="*/ 2147483647 h 262"/>
              <a:gd name="T10" fmla="*/ 2147483647 w 180"/>
              <a:gd name="T11" fmla="*/ 2147483647 h 262"/>
              <a:gd name="T12" fmla="*/ 2147483647 w 180"/>
              <a:gd name="T13" fmla="*/ 2147483647 h 262"/>
              <a:gd name="T14" fmla="*/ 2147483647 w 180"/>
              <a:gd name="T15" fmla="*/ 2147483647 h 262"/>
              <a:gd name="T16" fmla="*/ 2147483647 w 180"/>
              <a:gd name="T17" fmla="*/ 2147483647 h 262"/>
              <a:gd name="T18" fmla="*/ 2147483647 w 180"/>
              <a:gd name="T19" fmla="*/ 2147483647 h 262"/>
              <a:gd name="T20" fmla="*/ 2147483647 w 180"/>
              <a:gd name="T21" fmla="*/ 2147483647 h 262"/>
              <a:gd name="T22" fmla="*/ 2147483647 w 180"/>
              <a:gd name="T23" fmla="*/ 2147483647 h 262"/>
              <a:gd name="T24" fmla="*/ 2147483647 w 180"/>
              <a:gd name="T25" fmla="*/ 2147483647 h 262"/>
              <a:gd name="T26" fmla="*/ 2147483647 w 180"/>
              <a:gd name="T27" fmla="*/ 2147483647 h 262"/>
              <a:gd name="T28" fmla="*/ 2147483647 w 180"/>
              <a:gd name="T29" fmla="*/ 2147483647 h 262"/>
              <a:gd name="T30" fmla="*/ 2147483647 w 180"/>
              <a:gd name="T31" fmla="*/ 2147483647 h 262"/>
              <a:gd name="T32" fmla="*/ 2147483647 w 180"/>
              <a:gd name="T33" fmla="*/ 2147483647 h 262"/>
              <a:gd name="T34" fmla="*/ 2147483647 w 180"/>
              <a:gd name="T35" fmla="*/ 2147483647 h 262"/>
              <a:gd name="T36" fmla="*/ 2147483647 w 180"/>
              <a:gd name="T37" fmla="*/ 2147483647 h 262"/>
              <a:gd name="T38" fmla="*/ 2147483647 w 180"/>
              <a:gd name="T39" fmla="*/ 2147483647 h 262"/>
              <a:gd name="T40" fmla="*/ 2147483647 w 180"/>
              <a:gd name="T41" fmla="*/ 2147483647 h 262"/>
              <a:gd name="T42" fmla="*/ 2147483647 w 180"/>
              <a:gd name="T43" fmla="*/ 2147483647 h 262"/>
              <a:gd name="T44" fmla="*/ 2147483647 w 180"/>
              <a:gd name="T45" fmla="*/ 2147483647 h 262"/>
              <a:gd name="T46" fmla="*/ 2147483647 w 180"/>
              <a:gd name="T47" fmla="*/ 2147483647 h 262"/>
              <a:gd name="T48" fmla="*/ 2147483647 w 180"/>
              <a:gd name="T49" fmla="*/ 2147483647 h 262"/>
              <a:gd name="T50" fmla="*/ 2147483647 w 180"/>
              <a:gd name="T51" fmla="*/ 2147483647 h 262"/>
              <a:gd name="T52" fmla="*/ 2147483647 w 180"/>
              <a:gd name="T53" fmla="*/ 2147483647 h 262"/>
              <a:gd name="T54" fmla="*/ 2147483647 w 180"/>
              <a:gd name="T55" fmla="*/ 2147483647 h 262"/>
              <a:gd name="T56" fmla="*/ 2147483647 w 180"/>
              <a:gd name="T57" fmla="*/ 2147483647 h 262"/>
              <a:gd name="T58" fmla="*/ 2147483647 w 180"/>
              <a:gd name="T59" fmla="*/ 2147483647 h 262"/>
              <a:gd name="T60" fmla="*/ 2147483647 w 180"/>
              <a:gd name="T61" fmla="*/ 2147483647 h 262"/>
              <a:gd name="T62" fmla="*/ 2147483647 w 180"/>
              <a:gd name="T63" fmla="*/ 2147483647 h 262"/>
              <a:gd name="T64" fmla="*/ 0 w 180"/>
              <a:gd name="T65" fmla="*/ 2147483647 h 262"/>
              <a:gd name="T66" fmla="*/ 2147483647 w 180"/>
              <a:gd name="T67" fmla="*/ 2147483647 h 2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0"/>
              <a:gd name="T103" fmla="*/ 0 h 262"/>
              <a:gd name="T104" fmla="*/ 180 w 180"/>
              <a:gd name="T105" fmla="*/ 262 h 2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0" h="262">
                <a:moveTo>
                  <a:pt x="18" y="158"/>
                </a:moveTo>
                <a:lnTo>
                  <a:pt x="26" y="154"/>
                </a:lnTo>
                <a:lnTo>
                  <a:pt x="34" y="148"/>
                </a:lnTo>
                <a:lnTo>
                  <a:pt x="42" y="144"/>
                </a:lnTo>
                <a:lnTo>
                  <a:pt x="48" y="140"/>
                </a:lnTo>
                <a:lnTo>
                  <a:pt x="54" y="138"/>
                </a:lnTo>
                <a:lnTo>
                  <a:pt x="60" y="138"/>
                </a:lnTo>
                <a:lnTo>
                  <a:pt x="64" y="140"/>
                </a:lnTo>
                <a:lnTo>
                  <a:pt x="70" y="138"/>
                </a:lnTo>
                <a:lnTo>
                  <a:pt x="72" y="136"/>
                </a:lnTo>
                <a:lnTo>
                  <a:pt x="76" y="132"/>
                </a:lnTo>
                <a:lnTo>
                  <a:pt x="80" y="124"/>
                </a:lnTo>
                <a:lnTo>
                  <a:pt x="98" y="102"/>
                </a:lnTo>
                <a:lnTo>
                  <a:pt x="108" y="92"/>
                </a:lnTo>
                <a:lnTo>
                  <a:pt x="114" y="80"/>
                </a:lnTo>
                <a:lnTo>
                  <a:pt x="100" y="78"/>
                </a:lnTo>
                <a:lnTo>
                  <a:pt x="86" y="76"/>
                </a:lnTo>
                <a:lnTo>
                  <a:pt x="72" y="70"/>
                </a:lnTo>
                <a:lnTo>
                  <a:pt x="58" y="64"/>
                </a:lnTo>
                <a:lnTo>
                  <a:pt x="48" y="56"/>
                </a:lnTo>
                <a:lnTo>
                  <a:pt x="38" y="48"/>
                </a:lnTo>
                <a:lnTo>
                  <a:pt x="32" y="36"/>
                </a:lnTo>
                <a:lnTo>
                  <a:pt x="30" y="26"/>
                </a:lnTo>
                <a:lnTo>
                  <a:pt x="30" y="18"/>
                </a:lnTo>
                <a:lnTo>
                  <a:pt x="42" y="6"/>
                </a:lnTo>
                <a:lnTo>
                  <a:pt x="42" y="12"/>
                </a:lnTo>
                <a:lnTo>
                  <a:pt x="42" y="14"/>
                </a:lnTo>
                <a:lnTo>
                  <a:pt x="42" y="18"/>
                </a:lnTo>
                <a:lnTo>
                  <a:pt x="46" y="22"/>
                </a:lnTo>
                <a:lnTo>
                  <a:pt x="52" y="26"/>
                </a:lnTo>
                <a:lnTo>
                  <a:pt x="56" y="30"/>
                </a:lnTo>
                <a:lnTo>
                  <a:pt x="62" y="30"/>
                </a:lnTo>
                <a:lnTo>
                  <a:pt x="68" y="30"/>
                </a:lnTo>
                <a:lnTo>
                  <a:pt x="72" y="26"/>
                </a:lnTo>
                <a:lnTo>
                  <a:pt x="76" y="22"/>
                </a:lnTo>
                <a:lnTo>
                  <a:pt x="80" y="22"/>
                </a:lnTo>
                <a:lnTo>
                  <a:pt x="94" y="22"/>
                </a:lnTo>
                <a:lnTo>
                  <a:pt x="104" y="20"/>
                </a:lnTo>
                <a:lnTo>
                  <a:pt x="114" y="18"/>
                </a:lnTo>
                <a:lnTo>
                  <a:pt x="128" y="14"/>
                </a:lnTo>
                <a:lnTo>
                  <a:pt x="142" y="14"/>
                </a:lnTo>
                <a:lnTo>
                  <a:pt x="146" y="14"/>
                </a:lnTo>
                <a:lnTo>
                  <a:pt x="150" y="12"/>
                </a:lnTo>
                <a:lnTo>
                  <a:pt x="156" y="8"/>
                </a:lnTo>
                <a:lnTo>
                  <a:pt x="160" y="2"/>
                </a:lnTo>
                <a:lnTo>
                  <a:pt x="164" y="2"/>
                </a:lnTo>
                <a:lnTo>
                  <a:pt x="168" y="0"/>
                </a:lnTo>
                <a:lnTo>
                  <a:pt x="174" y="2"/>
                </a:lnTo>
                <a:lnTo>
                  <a:pt x="180" y="2"/>
                </a:lnTo>
                <a:lnTo>
                  <a:pt x="176" y="8"/>
                </a:lnTo>
                <a:lnTo>
                  <a:pt x="174" y="16"/>
                </a:lnTo>
                <a:lnTo>
                  <a:pt x="174" y="28"/>
                </a:lnTo>
                <a:lnTo>
                  <a:pt x="172" y="40"/>
                </a:lnTo>
                <a:lnTo>
                  <a:pt x="166" y="54"/>
                </a:lnTo>
                <a:lnTo>
                  <a:pt x="156" y="82"/>
                </a:lnTo>
                <a:lnTo>
                  <a:pt x="136" y="120"/>
                </a:lnTo>
                <a:lnTo>
                  <a:pt x="114" y="152"/>
                </a:lnTo>
                <a:lnTo>
                  <a:pt x="104" y="168"/>
                </a:lnTo>
                <a:lnTo>
                  <a:pt x="90" y="182"/>
                </a:lnTo>
                <a:lnTo>
                  <a:pt x="76" y="196"/>
                </a:lnTo>
                <a:lnTo>
                  <a:pt x="60" y="210"/>
                </a:lnTo>
                <a:lnTo>
                  <a:pt x="46" y="222"/>
                </a:lnTo>
                <a:lnTo>
                  <a:pt x="34" y="234"/>
                </a:lnTo>
                <a:lnTo>
                  <a:pt x="12" y="262"/>
                </a:lnTo>
                <a:lnTo>
                  <a:pt x="6" y="258"/>
                </a:lnTo>
                <a:lnTo>
                  <a:pt x="0" y="254"/>
                </a:lnTo>
                <a:lnTo>
                  <a:pt x="0" y="182"/>
                </a:lnTo>
                <a:lnTo>
                  <a:pt x="16" y="158"/>
                </a:lnTo>
                <a:lnTo>
                  <a:pt x="18" y="15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88" name="Freeform 88"/>
          <p:cNvSpPr>
            <a:spLocks/>
          </p:cNvSpPr>
          <p:nvPr userDrawn="1"/>
        </p:nvSpPr>
        <p:spPr bwMode="auto">
          <a:xfrm>
            <a:off x="4116389" y="2660553"/>
            <a:ext cx="350837" cy="197644"/>
          </a:xfrm>
          <a:custGeom>
            <a:avLst/>
            <a:gdLst>
              <a:gd name="T0" fmla="*/ 2147483647 w 221"/>
              <a:gd name="T1" fmla="*/ 2147483647 h 166"/>
              <a:gd name="T2" fmla="*/ 2147483647 w 221"/>
              <a:gd name="T3" fmla="*/ 2147483647 h 166"/>
              <a:gd name="T4" fmla="*/ 2147483647 w 221"/>
              <a:gd name="T5" fmla="*/ 2147483647 h 166"/>
              <a:gd name="T6" fmla="*/ 2147483647 w 221"/>
              <a:gd name="T7" fmla="*/ 2147483647 h 166"/>
              <a:gd name="T8" fmla="*/ 2147483647 w 221"/>
              <a:gd name="T9" fmla="*/ 2147483647 h 166"/>
              <a:gd name="T10" fmla="*/ 2147483647 w 221"/>
              <a:gd name="T11" fmla="*/ 2147483647 h 166"/>
              <a:gd name="T12" fmla="*/ 2147483647 w 221"/>
              <a:gd name="T13" fmla="*/ 2147483647 h 166"/>
              <a:gd name="T14" fmla="*/ 2147483647 w 221"/>
              <a:gd name="T15" fmla="*/ 2147483647 h 166"/>
              <a:gd name="T16" fmla="*/ 2147483647 w 221"/>
              <a:gd name="T17" fmla="*/ 2147483647 h 166"/>
              <a:gd name="T18" fmla="*/ 2147483647 w 221"/>
              <a:gd name="T19" fmla="*/ 2147483647 h 166"/>
              <a:gd name="T20" fmla="*/ 2147483647 w 221"/>
              <a:gd name="T21" fmla="*/ 0 h 166"/>
              <a:gd name="T22" fmla="*/ 2147483647 w 221"/>
              <a:gd name="T23" fmla="*/ 2147483647 h 166"/>
              <a:gd name="T24" fmla="*/ 2147483647 w 221"/>
              <a:gd name="T25" fmla="*/ 2147483647 h 166"/>
              <a:gd name="T26" fmla="*/ 2147483647 w 221"/>
              <a:gd name="T27" fmla="*/ 2147483647 h 166"/>
              <a:gd name="T28" fmla="*/ 2147483647 w 221"/>
              <a:gd name="T29" fmla="*/ 2147483647 h 166"/>
              <a:gd name="T30" fmla="*/ 2147483647 w 221"/>
              <a:gd name="T31" fmla="*/ 2147483647 h 166"/>
              <a:gd name="T32" fmla="*/ 2147483647 w 221"/>
              <a:gd name="T33" fmla="*/ 2147483647 h 166"/>
              <a:gd name="T34" fmla="*/ 2147483647 w 221"/>
              <a:gd name="T35" fmla="*/ 2147483647 h 166"/>
              <a:gd name="T36" fmla="*/ 2147483647 w 221"/>
              <a:gd name="T37" fmla="*/ 2147483647 h 166"/>
              <a:gd name="T38" fmla="*/ 2147483647 w 221"/>
              <a:gd name="T39" fmla="*/ 2147483647 h 166"/>
              <a:gd name="T40" fmla="*/ 2147483647 w 221"/>
              <a:gd name="T41" fmla="*/ 2147483647 h 166"/>
              <a:gd name="T42" fmla="*/ 2147483647 w 221"/>
              <a:gd name="T43" fmla="*/ 2147483647 h 166"/>
              <a:gd name="T44" fmla="*/ 2147483647 w 221"/>
              <a:gd name="T45" fmla="*/ 2147483647 h 166"/>
              <a:gd name="T46" fmla="*/ 2147483647 w 221"/>
              <a:gd name="T47" fmla="*/ 2147483647 h 166"/>
              <a:gd name="T48" fmla="*/ 0 w 221"/>
              <a:gd name="T49" fmla="*/ 2147483647 h 166"/>
              <a:gd name="T50" fmla="*/ 2147483647 w 221"/>
              <a:gd name="T51" fmla="*/ 2147483647 h 166"/>
              <a:gd name="T52" fmla="*/ 2147483647 w 221"/>
              <a:gd name="T53" fmla="*/ 2147483647 h 166"/>
              <a:gd name="T54" fmla="*/ 2147483647 w 221"/>
              <a:gd name="T55" fmla="*/ 2147483647 h 166"/>
              <a:gd name="T56" fmla="*/ 2147483647 w 221"/>
              <a:gd name="T57" fmla="*/ 2147483647 h 166"/>
              <a:gd name="T58" fmla="*/ 2147483647 w 221"/>
              <a:gd name="T59" fmla="*/ 2147483647 h 166"/>
              <a:gd name="T60" fmla="*/ 2147483647 w 221"/>
              <a:gd name="T61" fmla="*/ 2147483647 h 166"/>
              <a:gd name="T62" fmla="*/ 2147483647 w 221"/>
              <a:gd name="T63" fmla="*/ 2147483647 h 166"/>
              <a:gd name="T64" fmla="*/ 2147483647 w 221"/>
              <a:gd name="T65" fmla="*/ 2147483647 h 166"/>
              <a:gd name="T66" fmla="*/ 2147483647 w 221"/>
              <a:gd name="T67" fmla="*/ 2147483647 h 166"/>
              <a:gd name="T68" fmla="*/ 2147483647 w 221"/>
              <a:gd name="T69" fmla="*/ 2147483647 h 166"/>
              <a:gd name="T70" fmla="*/ 2147483647 w 221"/>
              <a:gd name="T71" fmla="*/ 2147483647 h 166"/>
              <a:gd name="T72" fmla="*/ 2147483647 w 221"/>
              <a:gd name="T73" fmla="*/ 2147483647 h 166"/>
              <a:gd name="T74" fmla="*/ 2147483647 w 221"/>
              <a:gd name="T75" fmla="*/ 2147483647 h 166"/>
              <a:gd name="T76" fmla="*/ 2147483647 w 221"/>
              <a:gd name="T77" fmla="*/ 2147483647 h 166"/>
              <a:gd name="T78" fmla="*/ 2147483647 w 221"/>
              <a:gd name="T79" fmla="*/ 2147483647 h 166"/>
              <a:gd name="T80" fmla="*/ 2147483647 w 221"/>
              <a:gd name="T81" fmla="*/ 2147483647 h 166"/>
              <a:gd name="T82" fmla="*/ 2147483647 w 221"/>
              <a:gd name="T83" fmla="*/ 2147483647 h 166"/>
              <a:gd name="T84" fmla="*/ 2147483647 w 221"/>
              <a:gd name="T85" fmla="*/ 2147483647 h 166"/>
              <a:gd name="T86" fmla="*/ 2147483647 w 221"/>
              <a:gd name="T87" fmla="*/ 214748364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166"/>
              <a:gd name="T134" fmla="*/ 221 w 221"/>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166">
                <a:moveTo>
                  <a:pt x="221" y="118"/>
                </a:moveTo>
                <a:lnTo>
                  <a:pt x="219" y="116"/>
                </a:lnTo>
                <a:lnTo>
                  <a:pt x="219" y="112"/>
                </a:lnTo>
                <a:lnTo>
                  <a:pt x="219" y="106"/>
                </a:lnTo>
                <a:lnTo>
                  <a:pt x="215" y="100"/>
                </a:lnTo>
                <a:lnTo>
                  <a:pt x="211" y="96"/>
                </a:lnTo>
                <a:lnTo>
                  <a:pt x="201" y="88"/>
                </a:lnTo>
                <a:lnTo>
                  <a:pt x="191" y="78"/>
                </a:lnTo>
                <a:lnTo>
                  <a:pt x="187" y="74"/>
                </a:lnTo>
                <a:lnTo>
                  <a:pt x="183" y="68"/>
                </a:lnTo>
                <a:lnTo>
                  <a:pt x="183" y="62"/>
                </a:lnTo>
                <a:lnTo>
                  <a:pt x="181" y="60"/>
                </a:lnTo>
                <a:lnTo>
                  <a:pt x="175" y="56"/>
                </a:lnTo>
                <a:lnTo>
                  <a:pt x="169" y="52"/>
                </a:lnTo>
                <a:lnTo>
                  <a:pt x="167" y="50"/>
                </a:lnTo>
                <a:lnTo>
                  <a:pt x="167" y="46"/>
                </a:lnTo>
                <a:lnTo>
                  <a:pt x="155" y="46"/>
                </a:lnTo>
                <a:lnTo>
                  <a:pt x="155" y="32"/>
                </a:lnTo>
                <a:lnTo>
                  <a:pt x="153" y="24"/>
                </a:lnTo>
                <a:lnTo>
                  <a:pt x="151" y="16"/>
                </a:lnTo>
                <a:lnTo>
                  <a:pt x="147" y="8"/>
                </a:lnTo>
                <a:lnTo>
                  <a:pt x="145" y="0"/>
                </a:lnTo>
                <a:lnTo>
                  <a:pt x="143" y="0"/>
                </a:lnTo>
                <a:lnTo>
                  <a:pt x="145" y="2"/>
                </a:lnTo>
                <a:lnTo>
                  <a:pt x="137" y="2"/>
                </a:lnTo>
                <a:lnTo>
                  <a:pt x="133" y="2"/>
                </a:lnTo>
                <a:lnTo>
                  <a:pt x="129" y="4"/>
                </a:lnTo>
                <a:lnTo>
                  <a:pt x="121" y="12"/>
                </a:lnTo>
                <a:lnTo>
                  <a:pt x="117" y="22"/>
                </a:lnTo>
                <a:lnTo>
                  <a:pt x="113" y="32"/>
                </a:lnTo>
                <a:lnTo>
                  <a:pt x="111" y="34"/>
                </a:lnTo>
                <a:lnTo>
                  <a:pt x="107" y="36"/>
                </a:lnTo>
                <a:lnTo>
                  <a:pt x="96" y="38"/>
                </a:lnTo>
                <a:lnTo>
                  <a:pt x="76" y="40"/>
                </a:lnTo>
                <a:lnTo>
                  <a:pt x="74" y="48"/>
                </a:lnTo>
                <a:lnTo>
                  <a:pt x="72" y="54"/>
                </a:lnTo>
                <a:lnTo>
                  <a:pt x="68" y="58"/>
                </a:lnTo>
                <a:lnTo>
                  <a:pt x="62" y="62"/>
                </a:lnTo>
                <a:lnTo>
                  <a:pt x="48" y="66"/>
                </a:lnTo>
                <a:lnTo>
                  <a:pt x="36" y="68"/>
                </a:lnTo>
                <a:lnTo>
                  <a:pt x="32" y="66"/>
                </a:lnTo>
                <a:lnTo>
                  <a:pt x="30" y="64"/>
                </a:lnTo>
                <a:lnTo>
                  <a:pt x="26" y="66"/>
                </a:lnTo>
                <a:lnTo>
                  <a:pt x="22" y="70"/>
                </a:lnTo>
                <a:lnTo>
                  <a:pt x="20" y="72"/>
                </a:lnTo>
                <a:lnTo>
                  <a:pt x="18" y="70"/>
                </a:lnTo>
                <a:lnTo>
                  <a:pt x="14" y="74"/>
                </a:lnTo>
                <a:lnTo>
                  <a:pt x="8" y="82"/>
                </a:lnTo>
                <a:lnTo>
                  <a:pt x="2" y="92"/>
                </a:lnTo>
                <a:lnTo>
                  <a:pt x="0" y="102"/>
                </a:lnTo>
                <a:lnTo>
                  <a:pt x="0" y="112"/>
                </a:lnTo>
                <a:lnTo>
                  <a:pt x="2" y="122"/>
                </a:lnTo>
                <a:lnTo>
                  <a:pt x="10" y="138"/>
                </a:lnTo>
                <a:lnTo>
                  <a:pt x="20" y="152"/>
                </a:lnTo>
                <a:lnTo>
                  <a:pt x="30" y="166"/>
                </a:lnTo>
                <a:lnTo>
                  <a:pt x="34" y="158"/>
                </a:lnTo>
                <a:lnTo>
                  <a:pt x="38" y="152"/>
                </a:lnTo>
                <a:lnTo>
                  <a:pt x="44" y="148"/>
                </a:lnTo>
                <a:lnTo>
                  <a:pt x="56" y="148"/>
                </a:lnTo>
                <a:lnTo>
                  <a:pt x="66" y="148"/>
                </a:lnTo>
                <a:lnTo>
                  <a:pt x="68" y="138"/>
                </a:lnTo>
                <a:lnTo>
                  <a:pt x="70" y="128"/>
                </a:lnTo>
                <a:lnTo>
                  <a:pt x="72" y="124"/>
                </a:lnTo>
                <a:lnTo>
                  <a:pt x="76" y="122"/>
                </a:lnTo>
                <a:lnTo>
                  <a:pt x="80" y="118"/>
                </a:lnTo>
                <a:lnTo>
                  <a:pt x="84" y="118"/>
                </a:lnTo>
                <a:lnTo>
                  <a:pt x="90" y="118"/>
                </a:lnTo>
                <a:lnTo>
                  <a:pt x="96" y="120"/>
                </a:lnTo>
                <a:lnTo>
                  <a:pt x="109" y="126"/>
                </a:lnTo>
                <a:lnTo>
                  <a:pt x="121" y="132"/>
                </a:lnTo>
                <a:lnTo>
                  <a:pt x="129" y="134"/>
                </a:lnTo>
                <a:lnTo>
                  <a:pt x="137" y="134"/>
                </a:lnTo>
                <a:lnTo>
                  <a:pt x="139" y="134"/>
                </a:lnTo>
                <a:lnTo>
                  <a:pt x="141" y="130"/>
                </a:lnTo>
                <a:lnTo>
                  <a:pt x="143" y="126"/>
                </a:lnTo>
                <a:lnTo>
                  <a:pt x="145" y="124"/>
                </a:lnTo>
                <a:lnTo>
                  <a:pt x="149" y="126"/>
                </a:lnTo>
                <a:lnTo>
                  <a:pt x="151" y="126"/>
                </a:lnTo>
                <a:lnTo>
                  <a:pt x="157" y="124"/>
                </a:lnTo>
                <a:lnTo>
                  <a:pt x="161" y="122"/>
                </a:lnTo>
                <a:lnTo>
                  <a:pt x="167" y="120"/>
                </a:lnTo>
                <a:lnTo>
                  <a:pt x="173" y="120"/>
                </a:lnTo>
                <a:lnTo>
                  <a:pt x="185" y="120"/>
                </a:lnTo>
                <a:lnTo>
                  <a:pt x="187" y="114"/>
                </a:lnTo>
                <a:lnTo>
                  <a:pt x="191" y="112"/>
                </a:lnTo>
                <a:lnTo>
                  <a:pt x="199" y="114"/>
                </a:lnTo>
                <a:lnTo>
                  <a:pt x="207" y="116"/>
                </a:lnTo>
                <a:lnTo>
                  <a:pt x="221" y="116"/>
                </a:lnTo>
                <a:lnTo>
                  <a:pt x="221" y="11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89" name="Freeform 89"/>
          <p:cNvSpPr>
            <a:spLocks/>
          </p:cNvSpPr>
          <p:nvPr userDrawn="1"/>
        </p:nvSpPr>
        <p:spPr bwMode="auto">
          <a:xfrm>
            <a:off x="4651375" y="2812953"/>
            <a:ext cx="215900" cy="216694"/>
          </a:xfrm>
          <a:custGeom>
            <a:avLst/>
            <a:gdLst>
              <a:gd name="T0" fmla="*/ 2147483647 w 136"/>
              <a:gd name="T1" fmla="*/ 2147483647 h 182"/>
              <a:gd name="T2" fmla="*/ 2147483647 w 136"/>
              <a:gd name="T3" fmla="*/ 2147483647 h 182"/>
              <a:gd name="T4" fmla="*/ 2147483647 w 136"/>
              <a:gd name="T5" fmla="*/ 2147483647 h 182"/>
              <a:gd name="T6" fmla="*/ 2147483647 w 136"/>
              <a:gd name="T7" fmla="*/ 2147483647 h 182"/>
              <a:gd name="T8" fmla="*/ 2147483647 w 136"/>
              <a:gd name="T9" fmla="*/ 2147483647 h 182"/>
              <a:gd name="T10" fmla="*/ 2147483647 w 136"/>
              <a:gd name="T11" fmla="*/ 2147483647 h 182"/>
              <a:gd name="T12" fmla="*/ 2147483647 w 136"/>
              <a:gd name="T13" fmla="*/ 2147483647 h 182"/>
              <a:gd name="T14" fmla="*/ 2147483647 w 136"/>
              <a:gd name="T15" fmla="*/ 2147483647 h 182"/>
              <a:gd name="T16" fmla="*/ 2147483647 w 136"/>
              <a:gd name="T17" fmla="*/ 2147483647 h 182"/>
              <a:gd name="T18" fmla="*/ 2147483647 w 136"/>
              <a:gd name="T19" fmla="*/ 2147483647 h 182"/>
              <a:gd name="T20" fmla="*/ 2147483647 w 136"/>
              <a:gd name="T21" fmla="*/ 2147483647 h 182"/>
              <a:gd name="T22" fmla="*/ 2147483647 w 136"/>
              <a:gd name="T23" fmla="*/ 2147483647 h 182"/>
              <a:gd name="T24" fmla="*/ 2147483647 w 136"/>
              <a:gd name="T25" fmla="*/ 2147483647 h 182"/>
              <a:gd name="T26" fmla="*/ 2147483647 w 136"/>
              <a:gd name="T27" fmla="*/ 2147483647 h 182"/>
              <a:gd name="T28" fmla="*/ 2147483647 w 136"/>
              <a:gd name="T29" fmla="*/ 2147483647 h 182"/>
              <a:gd name="T30" fmla="*/ 2147483647 w 136"/>
              <a:gd name="T31" fmla="*/ 2147483647 h 182"/>
              <a:gd name="T32" fmla="*/ 2147483647 w 136"/>
              <a:gd name="T33" fmla="*/ 0 h 182"/>
              <a:gd name="T34" fmla="*/ 2147483647 w 136"/>
              <a:gd name="T35" fmla="*/ 0 h 182"/>
              <a:gd name="T36" fmla="*/ 0 w 136"/>
              <a:gd name="T37" fmla="*/ 2147483647 h 182"/>
              <a:gd name="T38" fmla="*/ 2147483647 w 136"/>
              <a:gd name="T39" fmla="*/ 2147483647 h 182"/>
              <a:gd name="T40" fmla="*/ 2147483647 w 136"/>
              <a:gd name="T41" fmla="*/ 2147483647 h 182"/>
              <a:gd name="T42" fmla="*/ 2147483647 w 136"/>
              <a:gd name="T43" fmla="*/ 2147483647 h 182"/>
              <a:gd name="T44" fmla="*/ 2147483647 w 136"/>
              <a:gd name="T45" fmla="*/ 2147483647 h 182"/>
              <a:gd name="T46" fmla="*/ 2147483647 w 136"/>
              <a:gd name="T47" fmla="*/ 2147483647 h 182"/>
              <a:gd name="T48" fmla="*/ 2147483647 w 136"/>
              <a:gd name="T49" fmla="*/ 2147483647 h 182"/>
              <a:gd name="T50" fmla="*/ 2147483647 w 136"/>
              <a:gd name="T51" fmla="*/ 2147483647 h 182"/>
              <a:gd name="T52" fmla="*/ 0 w 136"/>
              <a:gd name="T53" fmla="*/ 2147483647 h 182"/>
              <a:gd name="T54" fmla="*/ 0 w 136"/>
              <a:gd name="T55" fmla="*/ 2147483647 h 182"/>
              <a:gd name="T56" fmla="*/ 2147483647 w 136"/>
              <a:gd name="T57" fmla="*/ 2147483647 h 182"/>
              <a:gd name="T58" fmla="*/ 2147483647 w 136"/>
              <a:gd name="T59" fmla="*/ 2147483647 h 182"/>
              <a:gd name="T60" fmla="*/ 2147483647 w 136"/>
              <a:gd name="T61" fmla="*/ 2147483647 h 182"/>
              <a:gd name="T62" fmla="*/ 2147483647 w 136"/>
              <a:gd name="T63" fmla="*/ 2147483647 h 182"/>
              <a:gd name="T64" fmla="*/ 2147483647 w 136"/>
              <a:gd name="T65" fmla="*/ 2147483647 h 182"/>
              <a:gd name="T66" fmla="*/ 2147483647 w 136"/>
              <a:gd name="T67" fmla="*/ 2147483647 h 182"/>
              <a:gd name="T68" fmla="*/ 2147483647 w 136"/>
              <a:gd name="T69" fmla="*/ 2147483647 h 182"/>
              <a:gd name="T70" fmla="*/ 2147483647 w 136"/>
              <a:gd name="T71" fmla="*/ 2147483647 h 182"/>
              <a:gd name="T72" fmla="*/ 2147483647 w 136"/>
              <a:gd name="T73" fmla="*/ 2147483647 h 182"/>
              <a:gd name="T74" fmla="*/ 2147483647 w 136"/>
              <a:gd name="T75" fmla="*/ 2147483647 h 182"/>
              <a:gd name="T76" fmla="*/ 2147483647 w 136"/>
              <a:gd name="T77" fmla="*/ 2147483647 h 182"/>
              <a:gd name="T78" fmla="*/ 2147483647 w 136"/>
              <a:gd name="T79" fmla="*/ 2147483647 h 182"/>
              <a:gd name="T80" fmla="*/ 2147483647 w 136"/>
              <a:gd name="T81" fmla="*/ 2147483647 h 1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82"/>
              <a:gd name="T125" fmla="*/ 136 w 136"/>
              <a:gd name="T126" fmla="*/ 182 h 1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82">
                <a:moveTo>
                  <a:pt x="130" y="12"/>
                </a:moveTo>
                <a:lnTo>
                  <a:pt x="124" y="12"/>
                </a:lnTo>
                <a:lnTo>
                  <a:pt x="120" y="8"/>
                </a:lnTo>
                <a:lnTo>
                  <a:pt x="118" y="6"/>
                </a:lnTo>
                <a:lnTo>
                  <a:pt x="114" y="6"/>
                </a:lnTo>
                <a:lnTo>
                  <a:pt x="110" y="6"/>
                </a:lnTo>
                <a:lnTo>
                  <a:pt x="108" y="8"/>
                </a:lnTo>
                <a:lnTo>
                  <a:pt x="104" y="12"/>
                </a:lnTo>
                <a:lnTo>
                  <a:pt x="98" y="18"/>
                </a:lnTo>
                <a:lnTo>
                  <a:pt x="96" y="20"/>
                </a:lnTo>
                <a:lnTo>
                  <a:pt x="92" y="20"/>
                </a:lnTo>
                <a:lnTo>
                  <a:pt x="84" y="20"/>
                </a:lnTo>
                <a:lnTo>
                  <a:pt x="76" y="16"/>
                </a:lnTo>
                <a:lnTo>
                  <a:pt x="62" y="10"/>
                </a:lnTo>
                <a:lnTo>
                  <a:pt x="50" y="4"/>
                </a:lnTo>
                <a:lnTo>
                  <a:pt x="42" y="2"/>
                </a:lnTo>
                <a:lnTo>
                  <a:pt x="32" y="0"/>
                </a:lnTo>
                <a:lnTo>
                  <a:pt x="4" y="0"/>
                </a:lnTo>
                <a:lnTo>
                  <a:pt x="0" y="6"/>
                </a:lnTo>
                <a:lnTo>
                  <a:pt x="4" y="14"/>
                </a:lnTo>
                <a:lnTo>
                  <a:pt x="8" y="22"/>
                </a:lnTo>
                <a:lnTo>
                  <a:pt x="16" y="36"/>
                </a:lnTo>
                <a:lnTo>
                  <a:pt x="18" y="42"/>
                </a:lnTo>
                <a:lnTo>
                  <a:pt x="18" y="46"/>
                </a:lnTo>
                <a:lnTo>
                  <a:pt x="18" y="52"/>
                </a:lnTo>
                <a:lnTo>
                  <a:pt x="18" y="56"/>
                </a:lnTo>
                <a:lnTo>
                  <a:pt x="0" y="82"/>
                </a:lnTo>
                <a:lnTo>
                  <a:pt x="0" y="108"/>
                </a:lnTo>
                <a:lnTo>
                  <a:pt x="66" y="148"/>
                </a:lnTo>
                <a:lnTo>
                  <a:pt x="66" y="158"/>
                </a:lnTo>
                <a:lnTo>
                  <a:pt x="94" y="182"/>
                </a:lnTo>
                <a:lnTo>
                  <a:pt x="98" y="178"/>
                </a:lnTo>
                <a:lnTo>
                  <a:pt x="102" y="170"/>
                </a:lnTo>
                <a:lnTo>
                  <a:pt x="116" y="140"/>
                </a:lnTo>
                <a:lnTo>
                  <a:pt x="132" y="114"/>
                </a:lnTo>
                <a:lnTo>
                  <a:pt x="126" y="110"/>
                </a:lnTo>
                <a:lnTo>
                  <a:pt x="120" y="106"/>
                </a:lnTo>
                <a:lnTo>
                  <a:pt x="120" y="34"/>
                </a:lnTo>
                <a:lnTo>
                  <a:pt x="130" y="16"/>
                </a:lnTo>
                <a:lnTo>
                  <a:pt x="136" y="12"/>
                </a:lnTo>
                <a:lnTo>
                  <a:pt x="130" y="1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90" name="Freeform 90"/>
          <p:cNvSpPr>
            <a:spLocks/>
          </p:cNvSpPr>
          <p:nvPr userDrawn="1"/>
        </p:nvSpPr>
        <p:spPr bwMode="auto">
          <a:xfrm>
            <a:off x="4530726" y="2812952"/>
            <a:ext cx="149225" cy="138113"/>
          </a:xfrm>
          <a:custGeom>
            <a:avLst/>
            <a:gdLst>
              <a:gd name="T0" fmla="*/ 2147483647 w 94"/>
              <a:gd name="T1" fmla="*/ 0 h 116"/>
              <a:gd name="T2" fmla="*/ 2147483647 w 94"/>
              <a:gd name="T3" fmla="*/ 2147483647 h 116"/>
              <a:gd name="T4" fmla="*/ 2147483647 w 94"/>
              <a:gd name="T5" fmla="*/ 2147483647 h 116"/>
              <a:gd name="T6" fmla="*/ 2147483647 w 94"/>
              <a:gd name="T7" fmla="*/ 2147483647 h 116"/>
              <a:gd name="T8" fmla="*/ 2147483647 w 94"/>
              <a:gd name="T9" fmla="*/ 2147483647 h 116"/>
              <a:gd name="T10" fmla="*/ 2147483647 w 94"/>
              <a:gd name="T11" fmla="*/ 2147483647 h 116"/>
              <a:gd name="T12" fmla="*/ 2147483647 w 94"/>
              <a:gd name="T13" fmla="*/ 2147483647 h 116"/>
              <a:gd name="T14" fmla="*/ 2147483647 w 94"/>
              <a:gd name="T15" fmla="*/ 2147483647 h 116"/>
              <a:gd name="T16" fmla="*/ 2147483647 w 94"/>
              <a:gd name="T17" fmla="*/ 2147483647 h 116"/>
              <a:gd name="T18" fmla="*/ 2147483647 w 94"/>
              <a:gd name="T19" fmla="*/ 2147483647 h 116"/>
              <a:gd name="T20" fmla="*/ 2147483647 w 94"/>
              <a:gd name="T21" fmla="*/ 2147483647 h 116"/>
              <a:gd name="T22" fmla="*/ 2147483647 w 94"/>
              <a:gd name="T23" fmla="*/ 2147483647 h 116"/>
              <a:gd name="T24" fmla="*/ 2147483647 w 94"/>
              <a:gd name="T25" fmla="*/ 2147483647 h 116"/>
              <a:gd name="T26" fmla="*/ 2147483647 w 94"/>
              <a:gd name="T27" fmla="*/ 2147483647 h 116"/>
              <a:gd name="T28" fmla="*/ 0 w 94"/>
              <a:gd name="T29" fmla="*/ 2147483647 h 116"/>
              <a:gd name="T30" fmla="*/ 0 w 94"/>
              <a:gd name="T31" fmla="*/ 2147483647 h 116"/>
              <a:gd name="T32" fmla="*/ 2147483647 w 94"/>
              <a:gd name="T33" fmla="*/ 2147483647 h 116"/>
              <a:gd name="T34" fmla="*/ 2147483647 w 94"/>
              <a:gd name="T35" fmla="*/ 2147483647 h 116"/>
              <a:gd name="T36" fmla="*/ 2147483647 w 94"/>
              <a:gd name="T37" fmla="*/ 2147483647 h 116"/>
              <a:gd name="T38" fmla="*/ 2147483647 w 94"/>
              <a:gd name="T39" fmla="*/ 2147483647 h 116"/>
              <a:gd name="T40" fmla="*/ 2147483647 w 94"/>
              <a:gd name="T41" fmla="*/ 2147483647 h 116"/>
              <a:gd name="T42" fmla="*/ 2147483647 w 94"/>
              <a:gd name="T43" fmla="*/ 2147483647 h 116"/>
              <a:gd name="T44" fmla="*/ 2147483647 w 94"/>
              <a:gd name="T45" fmla="*/ 2147483647 h 116"/>
              <a:gd name="T46" fmla="*/ 2147483647 w 94"/>
              <a:gd name="T47" fmla="*/ 2147483647 h 116"/>
              <a:gd name="T48" fmla="*/ 2147483647 w 94"/>
              <a:gd name="T49" fmla="*/ 2147483647 h 116"/>
              <a:gd name="T50" fmla="*/ 2147483647 w 94"/>
              <a:gd name="T51" fmla="*/ 2147483647 h 116"/>
              <a:gd name="T52" fmla="*/ 2147483647 w 94"/>
              <a:gd name="T53" fmla="*/ 2147483647 h 116"/>
              <a:gd name="T54" fmla="*/ 2147483647 w 94"/>
              <a:gd name="T55" fmla="*/ 2147483647 h 116"/>
              <a:gd name="T56" fmla="*/ 2147483647 w 94"/>
              <a:gd name="T57" fmla="*/ 2147483647 h 116"/>
              <a:gd name="T58" fmla="*/ 2147483647 w 94"/>
              <a:gd name="T59" fmla="*/ 0 h 1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4"/>
              <a:gd name="T91" fmla="*/ 0 h 116"/>
              <a:gd name="T92" fmla="*/ 94 w 94"/>
              <a:gd name="T93" fmla="*/ 116 h 1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4" h="116">
                <a:moveTo>
                  <a:pt x="80" y="0"/>
                </a:moveTo>
                <a:lnTo>
                  <a:pt x="76" y="6"/>
                </a:lnTo>
                <a:lnTo>
                  <a:pt x="80" y="14"/>
                </a:lnTo>
                <a:lnTo>
                  <a:pt x="84" y="22"/>
                </a:lnTo>
                <a:lnTo>
                  <a:pt x="92" y="36"/>
                </a:lnTo>
                <a:lnTo>
                  <a:pt x="94" y="42"/>
                </a:lnTo>
                <a:lnTo>
                  <a:pt x="94" y="46"/>
                </a:lnTo>
                <a:lnTo>
                  <a:pt x="94" y="52"/>
                </a:lnTo>
                <a:lnTo>
                  <a:pt x="94" y="56"/>
                </a:lnTo>
                <a:lnTo>
                  <a:pt x="76" y="82"/>
                </a:lnTo>
                <a:lnTo>
                  <a:pt x="76" y="108"/>
                </a:lnTo>
                <a:lnTo>
                  <a:pt x="20" y="106"/>
                </a:lnTo>
                <a:lnTo>
                  <a:pt x="14" y="110"/>
                </a:lnTo>
                <a:lnTo>
                  <a:pt x="10" y="116"/>
                </a:lnTo>
                <a:lnTo>
                  <a:pt x="0" y="116"/>
                </a:lnTo>
                <a:lnTo>
                  <a:pt x="0" y="94"/>
                </a:lnTo>
                <a:lnTo>
                  <a:pt x="6" y="82"/>
                </a:lnTo>
                <a:lnTo>
                  <a:pt x="12" y="70"/>
                </a:lnTo>
                <a:lnTo>
                  <a:pt x="18" y="60"/>
                </a:lnTo>
                <a:lnTo>
                  <a:pt x="26" y="52"/>
                </a:lnTo>
                <a:lnTo>
                  <a:pt x="26" y="42"/>
                </a:lnTo>
                <a:lnTo>
                  <a:pt x="22" y="38"/>
                </a:lnTo>
                <a:lnTo>
                  <a:pt x="22" y="30"/>
                </a:lnTo>
                <a:lnTo>
                  <a:pt x="20" y="18"/>
                </a:lnTo>
                <a:lnTo>
                  <a:pt x="24" y="16"/>
                </a:lnTo>
                <a:lnTo>
                  <a:pt x="32" y="14"/>
                </a:lnTo>
                <a:lnTo>
                  <a:pt x="56" y="14"/>
                </a:lnTo>
                <a:lnTo>
                  <a:pt x="66" y="12"/>
                </a:lnTo>
                <a:lnTo>
                  <a:pt x="76" y="6"/>
                </a:lnTo>
                <a:lnTo>
                  <a:pt x="80"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91" name="Freeform 91"/>
          <p:cNvSpPr>
            <a:spLocks/>
          </p:cNvSpPr>
          <p:nvPr userDrawn="1"/>
        </p:nvSpPr>
        <p:spPr bwMode="auto">
          <a:xfrm>
            <a:off x="4524375" y="2939159"/>
            <a:ext cx="311150" cy="254794"/>
          </a:xfrm>
          <a:custGeom>
            <a:avLst/>
            <a:gdLst>
              <a:gd name="T0" fmla="*/ 2147483647 w 196"/>
              <a:gd name="T1" fmla="*/ 2147483647 h 214"/>
              <a:gd name="T2" fmla="*/ 2147483647 w 196"/>
              <a:gd name="T3" fmla="*/ 2147483647 h 214"/>
              <a:gd name="T4" fmla="*/ 2147483647 w 196"/>
              <a:gd name="T5" fmla="*/ 2147483647 h 214"/>
              <a:gd name="T6" fmla="*/ 2147483647 w 196"/>
              <a:gd name="T7" fmla="*/ 2147483647 h 214"/>
              <a:gd name="T8" fmla="*/ 2147483647 w 196"/>
              <a:gd name="T9" fmla="*/ 2147483647 h 214"/>
              <a:gd name="T10" fmla="*/ 2147483647 w 196"/>
              <a:gd name="T11" fmla="*/ 2147483647 h 214"/>
              <a:gd name="T12" fmla="*/ 2147483647 w 196"/>
              <a:gd name="T13" fmla="*/ 2147483647 h 214"/>
              <a:gd name="T14" fmla="*/ 2147483647 w 196"/>
              <a:gd name="T15" fmla="*/ 2147483647 h 214"/>
              <a:gd name="T16" fmla="*/ 2147483647 w 196"/>
              <a:gd name="T17" fmla="*/ 2147483647 h 214"/>
              <a:gd name="T18" fmla="*/ 2147483647 w 196"/>
              <a:gd name="T19" fmla="*/ 2147483647 h 214"/>
              <a:gd name="T20" fmla="*/ 2147483647 w 196"/>
              <a:gd name="T21" fmla="*/ 2147483647 h 214"/>
              <a:gd name="T22" fmla="*/ 2147483647 w 196"/>
              <a:gd name="T23" fmla="*/ 2147483647 h 214"/>
              <a:gd name="T24" fmla="*/ 2147483647 w 196"/>
              <a:gd name="T25" fmla="*/ 2147483647 h 214"/>
              <a:gd name="T26" fmla="*/ 2147483647 w 196"/>
              <a:gd name="T27" fmla="*/ 2147483647 h 214"/>
              <a:gd name="T28" fmla="*/ 2147483647 w 196"/>
              <a:gd name="T29" fmla="*/ 2147483647 h 214"/>
              <a:gd name="T30" fmla="*/ 2147483647 w 196"/>
              <a:gd name="T31" fmla="*/ 2147483647 h 214"/>
              <a:gd name="T32" fmla="*/ 2147483647 w 196"/>
              <a:gd name="T33" fmla="*/ 2147483647 h 214"/>
              <a:gd name="T34" fmla="*/ 2147483647 w 196"/>
              <a:gd name="T35" fmla="*/ 2147483647 h 214"/>
              <a:gd name="T36" fmla="*/ 2147483647 w 196"/>
              <a:gd name="T37" fmla="*/ 2147483647 h 214"/>
              <a:gd name="T38" fmla="*/ 2147483647 w 196"/>
              <a:gd name="T39" fmla="*/ 2147483647 h 214"/>
              <a:gd name="T40" fmla="*/ 2147483647 w 196"/>
              <a:gd name="T41" fmla="*/ 2147483647 h 214"/>
              <a:gd name="T42" fmla="*/ 2147483647 w 196"/>
              <a:gd name="T43" fmla="*/ 2147483647 h 214"/>
              <a:gd name="T44" fmla="*/ 2147483647 w 196"/>
              <a:gd name="T45" fmla="*/ 2147483647 h 214"/>
              <a:gd name="T46" fmla="*/ 2147483647 w 196"/>
              <a:gd name="T47" fmla="*/ 2147483647 h 214"/>
              <a:gd name="T48" fmla="*/ 2147483647 w 196"/>
              <a:gd name="T49" fmla="*/ 2147483647 h 214"/>
              <a:gd name="T50" fmla="*/ 2147483647 w 196"/>
              <a:gd name="T51" fmla="*/ 2147483647 h 214"/>
              <a:gd name="T52" fmla="*/ 2147483647 w 196"/>
              <a:gd name="T53" fmla="*/ 2147483647 h 214"/>
              <a:gd name="T54" fmla="*/ 2147483647 w 196"/>
              <a:gd name="T55" fmla="*/ 2147483647 h 214"/>
              <a:gd name="T56" fmla="*/ 2147483647 w 196"/>
              <a:gd name="T57" fmla="*/ 2147483647 h 214"/>
              <a:gd name="T58" fmla="*/ 2147483647 w 196"/>
              <a:gd name="T59" fmla="*/ 2147483647 h 214"/>
              <a:gd name="T60" fmla="*/ 0 w 196"/>
              <a:gd name="T61" fmla="*/ 2147483647 h 214"/>
              <a:gd name="T62" fmla="*/ 2147483647 w 196"/>
              <a:gd name="T63" fmla="*/ 2147483647 h 214"/>
              <a:gd name="T64" fmla="*/ 2147483647 w 196"/>
              <a:gd name="T65" fmla="*/ 2147483647 h 214"/>
              <a:gd name="T66" fmla="*/ 2147483647 w 196"/>
              <a:gd name="T67" fmla="*/ 2147483647 h 214"/>
              <a:gd name="T68" fmla="*/ 2147483647 w 196"/>
              <a:gd name="T69" fmla="*/ 2147483647 h 214"/>
              <a:gd name="T70" fmla="*/ 2147483647 w 196"/>
              <a:gd name="T71" fmla="*/ 2147483647 h 214"/>
              <a:gd name="T72" fmla="*/ 2147483647 w 196"/>
              <a:gd name="T73" fmla="*/ 2147483647 h 214"/>
              <a:gd name="T74" fmla="*/ 2147483647 w 196"/>
              <a:gd name="T75" fmla="*/ 2147483647 h 214"/>
              <a:gd name="T76" fmla="*/ 2147483647 w 196"/>
              <a:gd name="T77" fmla="*/ 2147483647 h 214"/>
              <a:gd name="T78" fmla="*/ 2147483647 w 196"/>
              <a:gd name="T79" fmla="*/ 2147483647 h 214"/>
              <a:gd name="T80" fmla="*/ 2147483647 w 196"/>
              <a:gd name="T81" fmla="*/ 0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6"/>
              <a:gd name="T124" fmla="*/ 0 h 214"/>
              <a:gd name="T125" fmla="*/ 196 w 196"/>
              <a:gd name="T126" fmla="*/ 214 h 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6" h="214">
                <a:moveTo>
                  <a:pt x="24" y="0"/>
                </a:moveTo>
                <a:lnTo>
                  <a:pt x="80" y="2"/>
                </a:lnTo>
                <a:lnTo>
                  <a:pt x="146" y="42"/>
                </a:lnTo>
                <a:lnTo>
                  <a:pt x="146" y="52"/>
                </a:lnTo>
                <a:lnTo>
                  <a:pt x="174" y="76"/>
                </a:lnTo>
                <a:lnTo>
                  <a:pt x="170" y="80"/>
                </a:lnTo>
                <a:lnTo>
                  <a:pt x="170" y="86"/>
                </a:lnTo>
                <a:lnTo>
                  <a:pt x="168" y="90"/>
                </a:lnTo>
                <a:lnTo>
                  <a:pt x="166" y="94"/>
                </a:lnTo>
                <a:lnTo>
                  <a:pt x="164" y="98"/>
                </a:lnTo>
                <a:lnTo>
                  <a:pt x="164" y="104"/>
                </a:lnTo>
                <a:lnTo>
                  <a:pt x="166" y="110"/>
                </a:lnTo>
                <a:lnTo>
                  <a:pt x="170" y="114"/>
                </a:lnTo>
                <a:lnTo>
                  <a:pt x="174" y="118"/>
                </a:lnTo>
                <a:lnTo>
                  <a:pt x="176" y="124"/>
                </a:lnTo>
                <a:lnTo>
                  <a:pt x="176" y="136"/>
                </a:lnTo>
                <a:lnTo>
                  <a:pt x="176" y="152"/>
                </a:lnTo>
                <a:lnTo>
                  <a:pt x="178" y="168"/>
                </a:lnTo>
                <a:lnTo>
                  <a:pt x="182" y="174"/>
                </a:lnTo>
                <a:lnTo>
                  <a:pt x="186" y="180"/>
                </a:lnTo>
                <a:lnTo>
                  <a:pt x="190" y="186"/>
                </a:lnTo>
                <a:lnTo>
                  <a:pt x="196" y="190"/>
                </a:lnTo>
                <a:lnTo>
                  <a:pt x="188" y="192"/>
                </a:lnTo>
                <a:lnTo>
                  <a:pt x="180" y="194"/>
                </a:lnTo>
                <a:lnTo>
                  <a:pt x="174" y="198"/>
                </a:lnTo>
                <a:lnTo>
                  <a:pt x="164" y="202"/>
                </a:lnTo>
                <a:lnTo>
                  <a:pt x="150" y="206"/>
                </a:lnTo>
                <a:lnTo>
                  <a:pt x="144" y="208"/>
                </a:lnTo>
                <a:lnTo>
                  <a:pt x="142" y="210"/>
                </a:lnTo>
                <a:lnTo>
                  <a:pt x="140" y="212"/>
                </a:lnTo>
                <a:lnTo>
                  <a:pt x="136" y="212"/>
                </a:lnTo>
                <a:lnTo>
                  <a:pt x="132" y="212"/>
                </a:lnTo>
                <a:lnTo>
                  <a:pt x="130" y="210"/>
                </a:lnTo>
                <a:lnTo>
                  <a:pt x="126" y="210"/>
                </a:lnTo>
                <a:lnTo>
                  <a:pt x="124" y="212"/>
                </a:lnTo>
                <a:lnTo>
                  <a:pt x="122" y="214"/>
                </a:lnTo>
                <a:lnTo>
                  <a:pt x="118" y="214"/>
                </a:lnTo>
                <a:lnTo>
                  <a:pt x="90" y="212"/>
                </a:lnTo>
                <a:lnTo>
                  <a:pt x="88" y="184"/>
                </a:lnTo>
                <a:lnTo>
                  <a:pt x="86" y="182"/>
                </a:lnTo>
                <a:lnTo>
                  <a:pt x="84" y="178"/>
                </a:lnTo>
                <a:lnTo>
                  <a:pt x="82" y="172"/>
                </a:lnTo>
                <a:lnTo>
                  <a:pt x="66" y="172"/>
                </a:lnTo>
                <a:lnTo>
                  <a:pt x="50" y="160"/>
                </a:lnTo>
                <a:lnTo>
                  <a:pt x="44" y="156"/>
                </a:lnTo>
                <a:lnTo>
                  <a:pt x="34" y="152"/>
                </a:lnTo>
                <a:lnTo>
                  <a:pt x="28" y="150"/>
                </a:lnTo>
                <a:lnTo>
                  <a:pt x="26" y="148"/>
                </a:lnTo>
                <a:lnTo>
                  <a:pt x="24" y="146"/>
                </a:lnTo>
                <a:lnTo>
                  <a:pt x="22" y="144"/>
                </a:lnTo>
                <a:lnTo>
                  <a:pt x="20" y="136"/>
                </a:lnTo>
                <a:lnTo>
                  <a:pt x="18" y="128"/>
                </a:lnTo>
                <a:lnTo>
                  <a:pt x="18" y="122"/>
                </a:lnTo>
                <a:lnTo>
                  <a:pt x="12" y="118"/>
                </a:lnTo>
                <a:lnTo>
                  <a:pt x="8" y="112"/>
                </a:lnTo>
                <a:lnTo>
                  <a:pt x="2" y="108"/>
                </a:lnTo>
                <a:lnTo>
                  <a:pt x="2" y="100"/>
                </a:lnTo>
                <a:lnTo>
                  <a:pt x="2" y="98"/>
                </a:lnTo>
                <a:lnTo>
                  <a:pt x="4" y="94"/>
                </a:lnTo>
                <a:lnTo>
                  <a:pt x="2" y="90"/>
                </a:lnTo>
                <a:lnTo>
                  <a:pt x="0" y="88"/>
                </a:lnTo>
                <a:lnTo>
                  <a:pt x="0" y="84"/>
                </a:lnTo>
                <a:lnTo>
                  <a:pt x="0" y="78"/>
                </a:lnTo>
                <a:lnTo>
                  <a:pt x="4" y="72"/>
                </a:lnTo>
                <a:lnTo>
                  <a:pt x="12" y="62"/>
                </a:lnTo>
                <a:lnTo>
                  <a:pt x="22" y="54"/>
                </a:lnTo>
                <a:lnTo>
                  <a:pt x="24" y="50"/>
                </a:lnTo>
                <a:lnTo>
                  <a:pt x="24" y="44"/>
                </a:lnTo>
                <a:lnTo>
                  <a:pt x="24" y="42"/>
                </a:lnTo>
                <a:lnTo>
                  <a:pt x="22" y="40"/>
                </a:lnTo>
                <a:lnTo>
                  <a:pt x="20" y="38"/>
                </a:lnTo>
                <a:lnTo>
                  <a:pt x="18" y="36"/>
                </a:lnTo>
                <a:lnTo>
                  <a:pt x="20" y="32"/>
                </a:lnTo>
                <a:lnTo>
                  <a:pt x="22" y="30"/>
                </a:lnTo>
                <a:lnTo>
                  <a:pt x="24" y="28"/>
                </a:lnTo>
                <a:lnTo>
                  <a:pt x="24" y="24"/>
                </a:lnTo>
                <a:lnTo>
                  <a:pt x="26" y="24"/>
                </a:lnTo>
                <a:lnTo>
                  <a:pt x="26" y="18"/>
                </a:lnTo>
                <a:lnTo>
                  <a:pt x="24" y="12"/>
                </a:lnTo>
                <a:lnTo>
                  <a:pt x="22" y="6"/>
                </a:lnTo>
                <a:lnTo>
                  <a:pt x="22" y="0"/>
                </a:lnTo>
                <a:lnTo>
                  <a:pt x="24"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92" name="Freeform 92"/>
          <p:cNvSpPr>
            <a:spLocks/>
          </p:cNvSpPr>
          <p:nvPr userDrawn="1"/>
        </p:nvSpPr>
        <p:spPr bwMode="auto">
          <a:xfrm>
            <a:off x="4062414" y="2793903"/>
            <a:ext cx="509587" cy="440531"/>
          </a:xfrm>
          <a:custGeom>
            <a:avLst/>
            <a:gdLst>
              <a:gd name="T0" fmla="*/ 2147483647 w 321"/>
              <a:gd name="T1" fmla="*/ 2147483647 h 370"/>
              <a:gd name="T2" fmla="*/ 2147483647 w 321"/>
              <a:gd name="T3" fmla="*/ 2147483647 h 370"/>
              <a:gd name="T4" fmla="*/ 2147483647 w 321"/>
              <a:gd name="T5" fmla="*/ 2147483647 h 370"/>
              <a:gd name="T6" fmla="*/ 2147483647 w 321"/>
              <a:gd name="T7" fmla="*/ 2147483647 h 370"/>
              <a:gd name="T8" fmla="*/ 2147483647 w 321"/>
              <a:gd name="T9" fmla="*/ 2147483647 h 370"/>
              <a:gd name="T10" fmla="*/ 2147483647 w 321"/>
              <a:gd name="T11" fmla="*/ 2147483647 h 370"/>
              <a:gd name="T12" fmla="*/ 2147483647 w 321"/>
              <a:gd name="T13" fmla="*/ 2147483647 h 370"/>
              <a:gd name="T14" fmla="*/ 2147483647 w 321"/>
              <a:gd name="T15" fmla="*/ 2147483647 h 370"/>
              <a:gd name="T16" fmla="*/ 2147483647 w 321"/>
              <a:gd name="T17" fmla="*/ 2147483647 h 370"/>
              <a:gd name="T18" fmla="*/ 2147483647 w 321"/>
              <a:gd name="T19" fmla="*/ 2147483647 h 370"/>
              <a:gd name="T20" fmla="*/ 2147483647 w 321"/>
              <a:gd name="T21" fmla="*/ 2147483647 h 370"/>
              <a:gd name="T22" fmla="*/ 2147483647 w 321"/>
              <a:gd name="T23" fmla="*/ 2147483647 h 370"/>
              <a:gd name="T24" fmla="*/ 2147483647 w 321"/>
              <a:gd name="T25" fmla="*/ 2147483647 h 370"/>
              <a:gd name="T26" fmla="*/ 2147483647 w 321"/>
              <a:gd name="T27" fmla="*/ 2147483647 h 370"/>
              <a:gd name="T28" fmla="*/ 2147483647 w 321"/>
              <a:gd name="T29" fmla="*/ 2147483647 h 370"/>
              <a:gd name="T30" fmla="*/ 2147483647 w 321"/>
              <a:gd name="T31" fmla="*/ 2147483647 h 370"/>
              <a:gd name="T32" fmla="*/ 2147483647 w 321"/>
              <a:gd name="T33" fmla="*/ 2147483647 h 370"/>
              <a:gd name="T34" fmla="*/ 2147483647 w 321"/>
              <a:gd name="T35" fmla="*/ 2147483647 h 370"/>
              <a:gd name="T36" fmla="*/ 2147483647 w 321"/>
              <a:gd name="T37" fmla="*/ 2147483647 h 370"/>
              <a:gd name="T38" fmla="*/ 2147483647 w 321"/>
              <a:gd name="T39" fmla="*/ 2147483647 h 370"/>
              <a:gd name="T40" fmla="*/ 0 w 321"/>
              <a:gd name="T41" fmla="*/ 2147483647 h 370"/>
              <a:gd name="T42" fmla="*/ 2147483647 w 321"/>
              <a:gd name="T43" fmla="*/ 2147483647 h 370"/>
              <a:gd name="T44" fmla="*/ 2147483647 w 321"/>
              <a:gd name="T45" fmla="*/ 2147483647 h 370"/>
              <a:gd name="T46" fmla="*/ 2147483647 w 321"/>
              <a:gd name="T47" fmla="*/ 2147483647 h 370"/>
              <a:gd name="T48" fmla="*/ 2147483647 w 321"/>
              <a:gd name="T49" fmla="*/ 2147483647 h 370"/>
              <a:gd name="T50" fmla="*/ 2147483647 w 321"/>
              <a:gd name="T51" fmla="*/ 2147483647 h 370"/>
              <a:gd name="T52" fmla="*/ 2147483647 w 321"/>
              <a:gd name="T53" fmla="*/ 2147483647 h 370"/>
              <a:gd name="T54" fmla="*/ 2147483647 w 321"/>
              <a:gd name="T55" fmla="*/ 2147483647 h 370"/>
              <a:gd name="T56" fmla="*/ 2147483647 w 321"/>
              <a:gd name="T57" fmla="*/ 2147483647 h 370"/>
              <a:gd name="T58" fmla="*/ 2147483647 w 321"/>
              <a:gd name="T59" fmla="*/ 2147483647 h 370"/>
              <a:gd name="T60" fmla="*/ 2147483647 w 321"/>
              <a:gd name="T61" fmla="*/ 2147483647 h 370"/>
              <a:gd name="T62" fmla="*/ 2147483647 w 321"/>
              <a:gd name="T63" fmla="*/ 2147483647 h 370"/>
              <a:gd name="T64" fmla="*/ 2147483647 w 321"/>
              <a:gd name="T65" fmla="*/ 2147483647 h 370"/>
              <a:gd name="T66" fmla="*/ 2147483647 w 321"/>
              <a:gd name="T67" fmla="*/ 2147483647 h 370"/>
              <a:gd name="T68" fmla="*/ 2147483647 w 321"/>
              <a:gd name="T69" fmla="*/ 2147483647 h 370"/>
              <a:gd name="T70" fmla="*/ 2147483647 w 321"/>
              <a:gd name="T71" fmla="*/ 2147483647 h 370"/>
              <a:gd name="T72" fmla="*/ 2147483647 w 321"/>
              <a:gd name="T73" fmla="*/ 2147483647 h 370"/>
              <a:gd name="T74" fmla="*/ 2147483647 w 321"/>
              <a:gd name="T75" fmla="*/ 2147483647 h 370"/>
              <a:gd name="T76" fmla="*/ 2147483647 w 321"/>
              <a:gd name="T77" fmla="*/ 2147483647 h 370"/>
              <a:gd name="T78" fmla="*/ 2147483647 w 321"/>
              <a:gd name="T79" fmla="*/ 2147483647 h 370"/>
              <a:gd name="T80" fmla="*/ 2147483647 w 321"/>
              <a:gd name="T81" fmla="*/ 2147483647 h 370"/>
              <a:gd name="T82" fmla="*/ 2147483647 w 321"/>
              <a:gd name="T83" fmla="*/ 2147483647 h 370"/>
              <a:gd name="T84" fmla="*/ 2147483647 w 321"/>
              <a:gd name="T85" fmla="*/ 2147483647 h 370"/>
              <a:gd name="T86" fmla="*/ 2147483647 w 321"/>
              <a:gd name="T87" fmla="*/ 2147483647 h 370"/>
              <a:gd name="T88" fmla="*/ 2147483647 w 321"/>
              <a:gd name="T89" fmla="*/ 2147483647 h 370"/>
              <a:gd name="T90" fmla="*/ 2147483647 w 321"/>
              <a:gd name="T91" fmla="*/ 2147483647 h 370"/>
              <a:gd name="T92" fmla="*/ 2147483647 w 321"/>
              <a:gd name="T93" fmla="*/ 2147483647 h 370"/>
              <a:gd name="T94" fmla="*/ 2147483647 w 321"/>
              <a:gd name="T95" fmla="*/ 2147483647 h 370"/>
              <a:gd name="T96" fmla="*/ 2147483647 w 321"/>
              <a:gd name="T97" fmla="*/ 2147483647 h 370"/>
              <a:gd name="T98" fmla="*/ 2147483647 w 321"/>
              <a:gd name="T99" fmla="*/ 2147483647 h 370"/>
              <a:gd name="T100" fmla="*/ 2147483647 w 321"/>
              <a:gd name="T101" fmla="*/ 2147483647 h 370"/>
              <a:gd name="T102" fmla="*/ 2147483647 w 321"/>
              <a:gd name="T103" fmla="*/ 2147483647 h 370"/>
              <a:gd name="T104" fmla="*/ 2147483647 w 321"/>
              <a:gd name="T105" fmla="*/ 2147483647 h 370"/>
              <a:gd name="T106" fmla="*/ 2147483647 w 321"/>
              <a:gd name="T107" fmla="*/ 2147483647 h 370"/>
              <a:gd name="T108" fmla="*/ 2147483647 w 321"/>
              <a:gd name="T109" fmla="*/ 2147483647 h 370"/>
              <a:gd name="T110" fmla="*/ 2147483647 w 321"/>
              <a:gd name="T111" fmla="*/ 2147483647 h 370"/>
              <a:gd name="T112" fmla="*/ 2147483647 w 321"/>
              <a:gd name="T113" fmla="*/ 2147483647 h 370"/>
              <a:gd name="T114" fmla="*/ 2147483647 w 321"/>
              <a:gd name="T115" fmla="*/ 2147483647 h 370"/>
              <a:gd name="T116" fmla="*/ 2147483647 w 321"/>
              <a:gd name="T117" fmla="*/ 2147483647 h 3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1"/>
              <a:gd name="T178" fmla="*/ 0 h 370"/>
              <a:gd name="T179" fmla="*/ 321 w 321"/>
              <a:gd name="T180" fmla="*/ 370 h 3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1" h="370">
                <a:moveTo>
                  <a:pt x="315" y="266"/>
                </a:moveTo>
                <a:lnTo>
                  <a:pt x="301" y="268"/>
                </a:lnTo>
                <a:lnTo>
                  <a:pt x="289" y="274"/>
                </a:lnTo>
                <a:lnTo>
                  <a:pt x="283" y="276"/>
                </a:lnTo>
                <a:lnTo>
                  <a:pt x="279" y="280"/>
                </a:lnTo>
                <a:lnTo>
                  <a:pt x="277" y="286"/>
                </a:lnTo>
                <a:lnTo>
                  <a:pt x="275" y="292"/>
                </a:lnTo>
                <a:lnTo>
                  <a:pt x="275" y="332"/>
                </a:lnTo>
                <a:lnTo>
                  <a:pt x="277" y="340"/>
                </a:lnTo>
                <a:lnTo>
                  <a:pt x="279" y="344"/>
                </a:lnTo>
                <a:lnTo>
                  <a:pt x="285" y="348"/>
                </a:lnTo>
                <a:lnTo>
                  <a:pt x="297" y="348"/>
                </a:lnTo>
                <a:lnTo>
                  <a:pt x="297" y="360"/>
                </a:lnTo>
                <a:lnTo>
                  <a:pt x="295" y="364"/>
                </a:lnTo>
                <a:lnTo>
                  <a:pt x="291" y="368"/>
                </a:lnTo>
                <a:lnTo>
                  <a:pt x="287" y="370"/>
                </a:lnTo>
                <a:lnTo>
                  <a:pt x="285" y="370"/>
                </a:lnTo>
                <a:lnTo>
                  <a:pt x="281" y="362"/>
                </a:lnTo>
                <a:lnTo>
                  <a:pt x="277" y="358"/>
                </a:lnTo>
                <a:lnTo>
                  <a:pt x="267" y="350"/>
                </a:lnTo>
                <a:lnTo>
                  <a:pt x="259" y="342"/>
                </a:lnTo>
                <a:lnTo>
                  <a:pt x="255" y="340"/>
                </a:lnTo>
                <a:lnTo>
                  <a:pt x="255" y="336"/>
                </a:lnTo>
                <a:lnTo>
                  <a:pt x="249" y="338"/>
                </a:lnTo>
                <a:lnTo>
                  <a:pt x="247" y="340"/>
                </a:lnTo>
                <a:lnTo>
                  <a:pt x="245" y="340"/>
                </a:lnTo>
                <a:lnTo>
                  <a:pt x="241" y="342"/>
                </a:lnTo>
                <a:lnTo>
                  <a:pt x="235" y="340"/>
                </a:lnTo>
                <a:lnTo>
                  <a:pt x="227" y="338"/>
                </a:lnTo>
                <a:lnTo>
                  <a:pt x="223" y="334"/>
                </a:lnTo>
                <a:lnTo>
                  <a:pt x="221" y="330"/>
                </a:lnTo>
                <a:lnTo>
                  <a:pt x="205" y="324"/>
                </a:lnTo>
                <a:lnTo>
                  <a:pt x="199" y="322"/>
                </a:lnTo>
                <a:lnTo>
                  <a:pt x="191" y="322"/>
                </a:lnTo>
                <a:lnTo>
                  <a:pt x="183" y="322"/>
                </a:lnTo>
                <a:lnTo>
                  <a:pt x="179" y="324"/>
                </a:lnTo>
                <a:lnTo>
                  <a:pt x="175" y="324"/>
                </a:lnTo>
                <a:lnTo>
                  <a:pt x="167" y="322"/>
                </a:lnTo>
                <a:lnTo>
                  <a:pt x="169" y="314"/>
                </a:lnTo>
                <a:lnTo>
                  <a:pt x="169" y="310"/>
                </a:lnTo>
                <a:lnTo>
                  <a:pt x="167" y="302"/>
                </a:lnTo>
                <a:lnTo>
                  <a:pt x="163" y="300"/>
                </a:lnTo>
                <a:lnTo>
                  <a:pt x="163" y="296"/>
                </a:lnTo>
                <a:lnTo>
                  <a:pt x="165" y="272"/>
                </a:lnTo>
                <a:lnTo>
                  <a:pt x="163" y="248"/>
                </a:lnTo>
                <a:lnTo>
                  <a:pt x="157" y="250"/>
                </a:lnTo>
                <a:lnTo>
                  <a:pt x="149" y="250"/>
                </a:lnTo>
                <a:lnTo>
                  <a:pt x="143" y="248"/>
                </a:lnTo>
                <a:lnTo>
                  <a:pt x="141" y="246"/>
                </a:lnTo>
                <a:lnTo>
                  <a:pt x="139" y="244"/>
                </a:lnTo>
                <a:lnTo>
                  <a:pt x="118" y="244"/>
                </a:lnTo>
                <a:lnTo>
                  <a:pt x="118" y="252"/>
                </a:lnTo>
                <a:lnTo>
                  <a:pt x="116" y="258"/>
                </a:lnTo>
                <a:lnTo>
                  <a:pt x="112" y="260"/>
                </a:lnTo>
                <a:lnTo>
                  <a:pt x="104" y="260"/>
                </a:lnTo>
                <a:lnTo>
                  <a:pt x="92" y="260"/>
                </a:lnTo>
                <a:lnTo>
                  <a:pt x="88" y="260"/>
                </a:lnTo>
                <a:lnTo>
                  <a:pt x="84" y="258"/>
                </a:lnTo>
                <a:lnTo>
                  <a:pt x="76" y="248"/>
                </a:lnTo>
                <a:lnTo>
                  <a:pt x="70" y="236"/>
                </a:lnTo>
                <a:lnTo>
                  <a:pt x="70" y="222"/>
                </a:lnTo>
                <a:lnTo>
                  <a:pt x="2" y="222"/>
                </a:lnTo>
                <a:lnTo>
                  <a:pt x="0" y="214"/>
                </a:lnTo>
                <a:lnTo>
                  <a:pt x="2" y="204"/>
                </a:lnTo>
                <a:lnTo>
                  <a:pt x="4" y="200"/>
                </a:lnTo>
                <a:lnTo>
                  <a:pt x="8" y="198"/>
                </a:lnTo>
                <a:lnTo>
                  <a:pt x="14" y="198"/>
                </a:lnTo>
                <a:lnTo>
                  <a:pt x="16" y="198"/>
                </a:lnTo>
                <a:lnTo>
                  <a:pt x="20" y="196"/>
                </a:lnTo>
                <a:lnTo>
                  <a:pt x="22" y="194"/>
                </a:lnTo>
                <a:lnTo>
                  <a:pt x="24" y="192"/>
                </a:lnTo>
                <a:lnTo>
                  <a:pt x="28" y="192"/>
                </a:lnTo>
                <a:lnTo>
                  <a:pt x="32" y="192"/>
                </a:lnTo>
                <a:lnTo>
                  <a:pt x="32" y="196"/>
                </a:lnTo>
                <a:lnTo>
                  <a:pt x="34" y="198"/>
                </a:lnTo>
                <a:lnTo>
                  <a:pt x="38" y="198"/>
                </a:lnTo>
                <a:lnTo>
                  <a:pt x="44" y="198"/>
                </a:lnTo>
                <a:lnTo>
                  <a:pt x="48" y="194"/>
                </a:lnTo>
                <a:lnTo>
                  <a:pt x="52" y="188"/>
                </a:lnTo>
                <a:lnTo>
                  <a:pt x="56" y="180"/>
                </a:lnTo>
                <a:lnTo>
                  <a:pt x="60" y="166"/>
                </a:lnTo>
                <a:lnTo>
                  <a:pt x="60" y="152"/>
                </a:lnTo>
                <a:lnTo>
                  <a:pt x="64" y="150"/>
                </a:lnTo>
                <a:lnTo>
                  <a:pt x="68" y="146"/>
                </a:lnTo>
                <a:lnTo>
                  <a:pt x="70" y="134"/>
                </a:lnTo>
                <a:lnTo>
                  <a:pt x="74" y="130"/>
                </a:lnTo>
                <a:lnTo>
                  <a:pt x="78" y="126"/>
                </a:lnTo>
                <a:lnTo>
                  <a:pt x="82" y="124"/>
                </a:lnTo>
                <a:lnTo>
                  <a:pt x="86" y="120"/>
                </a:lnTo>
                <a:lnTo>
                  <a:pt x="88" y="116"/>
                </a:lnTo>
                <a:lnTo>
                  <a:pt x="86" y="112"/>
                </a:lnTo>
                <a:lnTo>
                  <a:pt x="86" y="108"/>
                </a:lnTo>
                <a:lnTo>
                  <a:pt x="86" y="104"/>
                </a:lnTo>
                <a:lnTo>
                  <a:pt x="98" y="72"/>
                </a:lnTo>
                <a:lnTo>
                  <a:pt x="102" y="58"/>
                </a:lnTo>
                <a:lnTo>
                  <a:pt x="104" y="46"/>
                </a:lnTo>
                <a:lnTo>
                  <a:pt x="102" y="42"/>
                </a:lnTo>
                <a:lnTo>
                  <a:pt x="102" y="40"/>
                </a:lnTo>
                <a:lnTo>
                  <a:pt x="100" y="38"/>
                </a:lnTo>
                <a:lnTo>
                  <a:pt x="100" y="36"/>
                </a:lnTo>
                <a:lnTo>
                  <a:pt x="102" y="26"/>
                </a:lnTo>
                <a:lnTo>
                  <a:pt x="104" y="16"/>
                </a:lnTo>
                <a:lnTo>
                  <a:pt x="106" y="12"/>
                </a:lnTo>
                <a:lnTo>
                  <a:pt x="110" y="10"/>
                </a:lnTo>
                <a:lnTo>
                  <a:pt x="114" y="6"/>
                </a:lnTo>
                <a:lnTo>
                  <a:pt x="118" y="6"/>
                </a:lnTo>
                <a:lnTo>
                  <a:pt x="124" y="6"/>
                </a:lnTo>
                <a:lnTo>
                  <a:pt x="130" y="8"/>
                </a:lnTo>
                <a:lnTo>
                  <a:pt x="143" y="14"/>
                </a:lnTo>
                <a:lnTo>
                  <a:pt x="155" y="20"/>
                </a:lnTo>
                <a:lnTo>
                  <a:pt x="163" y="22"/>
                </a:lnTo>
                <a:lnTo>
                  <a:pt x="171" y="22"/>
                </a:lnTo>
                <a:lnTo>
                  <a:pt x="173" y="22"/>
                </a:lnTo>
                <a:lnTo>
                  <a:pt x="175" y="18"/>
                </a:lnTo>
                <a:lnTo>
                  <a:pt x="177" y="14"/>
                </a:lnTo>
                <a:lnTo>
                  <a:pt x="179" y="12"/>
                </a:lnTo>
                <a:lnTo>
                  <a:pt x="183" y="14"/>
                </a:lnTo>
                <a:lnTo>
                  <a:pt x="185" y="14"/>
                </a:lnTo>
                <a:lnTo>
                  <a:pt x="191" y="12"/>
                </a:lnTo>
                <a:lnTo>
                  <a:pt x="195" y="10"/>
                </a:lnTo>
                <a:lnTo>
                  <a:pt x="201" y="8"/>
                </a:lnTo>
                <a:lnTo>
                  <a:pt x="207" y="8"/>
                </a:lnTo>
                <a:lnTo>
                  <a:pt x="219" y="8"/>
                </a:lnTo>
                <a:lnTo>
                  <a:pt x="221" y="2"/>
                </a:lnTo>
                <a:lnTo>
                  <a:pt x="225" y="0"/>
                </a:lnTo>
                <a:lnTo>
                  <a:pt x="233" y="2"/>
                </a:lnTo>
                <a:lnTo>
                  <a:pt x="241" y="4"/>
                </a:lnTo>
                <a:lnTo>
                  <a:pt x="255" y="4"/>
                </a:lnTo>
                <a:lnTo>
                  <a:pt x="265" y="12"/>
                </a:lnTo>
                <a:lnTo>
                  <a:pt x="271" y="16"/>
                </a:lnTo>
                <a:lnTo>
                  <a:pt x="279" y="20"/>
                </a:lnTo>
                <a:lnTo>
                  <a:pt x="279" y="16"/>
                </a:lnTo>
                <a:lnTo>
                  <a:pt x="283" y="16"/>
                </a:lnTo>
                <a:lnTo>
                  <a:pt x="287" y="20"/>
                </a:lnTo>
                <a:lnTo>
                  <a:pt x="293" y="16"/>
                </a:lnTo>
                <a:lnTo>
                  <a:pt x="301" y="16"/>
                </a:lnTo>
                <a:lnTo>
                  <a:pt x="303" y="20"/>
                </a:lnTo>
                <a:lnTo>
                  <a:pt x="305" y="26"/>
                </a:lnTo>
                <a:lnTo>
                  <a:pt x="315" y="34"/>
                </a:lnTo>
                <a:lnTo>
                  <a:pt x="317" y="46"/>
                </a:lnTo>
                <a:lnTo>
                  <a:pt x="317" y="54"/>
                </a:lnTo>
                <a:lnTo>
                  <a:pt x="321" y="58"/>
                </a:lnTo>
                <a:lnTo>
                  <a:pt x="321" y="68"/>
                </a:lnTo>
                <a:lnTo>
                  <a:pt x="313" y="76"/>
                </a:lnTo>
                <a:lnTo>
                  <a:pt x="307" y="86"/>
                </a:lnTo>
                <a:lnTo>
                  <a:pt x="301" y="98"/>
                </a:lnTo>
                <a:lnTo>
                  <a:pt x="295" y="110"/>
                </a:lnTo>
                <a:lnTo>
                  <a:pt x="295" y="132"/>
                </a:lnTo>
                <a:lnTo>
                  <a:pt x="291" y="136"/>
                </a:lnTo>
                <a:lnTo>
                  <a:pt x="287" y="142"/>
                </a:lnTo>
                <a:lnTo>
                  <a:pt x="285" y="148"/>
                </a:lnTo>
                <a:lnTo>
                  <a:pt x="285" y="158"/>
                </a:lnTo>
                <a:lnTo>
                  <a:pt x="287" y="162"/>
                </a:lnTo>
                <a:lnTo>
                  <a:pt x="291" y="164"/>
                </a:lnTo>
                <a:lnTo>
                  <a:pt x="291" y="168"/>
                </a:lnTo>
                <a:lnTo>
                  <a:pt x="289" y="172"/>
                </a:lnTo>
                <a:lnTo>
                  <a:pt x="289" y="176"/>
                </a:lnTo>
                <a:lnTo>
                  <a:pt x="289" y="180"/>
                </a:lnTo>
                <a:lnTo>
                  <a:pt x="291" y="186"/>
                </a:lnTo>
                <a:lnTo>
                  <a:pt x="295" y="194"/>
                </a:lnTo>
                <a:lnTo>
                  <a:pt x="291" y="200"/>
                </a:lnTo>
                <a:lnTo>
                  <a:pt x="291" y="206"/>
                </a:lnTo>
                <a:lnTo>
                  <a:pt x="291" y="210"/>
                </a:lnTo>
                <a:lnTo>
                  <a:pt x="293" y="212"/>
                </a:lnTo>
                <a:lnTo>
                  <a:pt x="295" y="216"/>
                </a:lnTo>
                <a:lnTo>
                  <a:pt x="293" y="220"/>
                </a:lnTo>
                <a:lnTo>
                  <a:pt x="293" y="222"/>
                </a:lnTo>
                <a:lnTo>
                  <a:pt x="293" y="230"/>
                </a:lnTo>
                <a:lnTo>
                  <a:pt x="299" y="234"/>
                </a:lnTo>
                <a:lnTo>
                  <a:pt x="303" y="240"/>
                </a:lnTo>
                <a:lnTo>
                  <a:pt x="309" y="244"/>
                </a:lnTo>
                <a:lnTo>
                  <a:pt x="309" y="250"/>
                </a:lnTo>
                <a:lnTo>
                  <a:pt x="311" y="258"/>
                </a:lnTo>
                <a:lnTo>
                  <a:pt x="313" y="266"/>
                </a:lnTo>
                <a:lnTo>
                  <a:pt x="315" y="268"/>
                </a:lnTo>
                <a:lnTo>
                  <a:pt x="317" y="270"/>
                </a:lnTo>
                <a:lnTo>
                  <a:pt x="315" y="26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93" name="Freeform 93"/>
          <p:cNvSpPr>
            <a:spLocks/>
          </p:cNvSpPr>
          <p:nvPr userDrawn="1"/>
        </p:nvSpPr>
        <p:spPr bwMode="auto">
          <a:xfrm>
            <a:off x="4540251" y="3165377"/>
            <a:ext cx="295275" cy="381000"/>
          </a:xfrm>
          <a:custGeom>
            <a:avLst/>
            <a:gdLst>
              <a:gd name="T0" fmla="*/ 2147483647 w 186"/>
              <a:gd name="T1" fmla="*/ 2147483647 h 320"/>
              <a:gd name="T2" fmla="*/ 2147483647 w 186"/>
              <a:gd name="T3" fmla="*/ 2147483647 h 320"/>
              <a:gd name="T4" fmla="*/ 2147483647 w 186"/>
              <a:gd name="T5" fmla="*/ 2147483647 h 320"/>
              <a:gd name="T6" fmla="*/ 2147483647 w 186"/>
              <a:gd name="T7" fmla="*/ 2147483647 h 320"/>
              <a:gd name="T8" fmla="*/ 2147483647 w 186"/>
              <a:gd name="T9" fmla="*/ 2147483647 h 320"/>
              <a:gd name="T10" fmla="*/ 2147483647 w 186"/>
              <a:gd name="T11" fmla="*/ 2147483647 h 320"/>
              <a:gd name="T12" fmla="*/ 2147483647 w 186"/>
              <a:gd name="T13" fmla="*/ 2147483647 h 320"/>
              <a:gd name="T14" fmla="*/ 2147483647 w 186"/>
              <a:gd name="T15" fmla="*/ 2147483647 h 320"/>
              <a:gd name="T16" fmla="*/ 2147483647 w 186"/>
              <a:gd name="T17" fmla="*/ 2147483647 h 320"/>
              <a:gd name="T18" fmla="*/ 2147483647 w 186"/>
              <a:gd name="T19" fmla="*/ 2147483647 h 320"/>
              <a:gd name="T20" fmla="*/ 2147483647 w 186"/>
              <a:gd name="T21" fmla="*/ 2147483647 h 320"/>
              <a:gd name="T22" fmla="*/ 2147483647 w 186"/>
              <a:gd name="T23" fmla="*/ 2147483647 h 320"/>
              <a:gd name="T24" fmla="*/ 2147483647 w 186"/>
              <a:gd name="T25" fmla="*/ 2147483647 h 320"/>
              <a:gd name="T26" fmla="*/ 2147483647 w 186"/>
              <a:gd name="T27" fmla="*/ 2147483647 h 320"/>
              <a:gd name="T28" fmla="*/ 2147483647 w 186"/>
              <a:gd name="T29" fmla="*/ 2147483647 h 320"/>
              <a:gd name="T30" fmla="*/ 2147483647 w 186"/>
              <a:gd name="T31" fmla="*/ 2147483647 h 320"/>
              <a:gd name="T32" fmla="*/ 2147483647 w 186"/>
              <a:gd name="T33" fmla="*/ 2147483647 h 320"/>
              <a:gd name="T34" fmla="*/ 2147483647 w 186"/>
              <a:gd name="T35" fmla="*/ 2147483647 h 320"/>
              <a:gd name="T36" fmla="*/ 2147483647 w 186"/>
              <a:gd name="T37" fmla="*/ 2147483647 h 320"/>
              <a:gd name="T38" fmla="*/ 2147483647 w 186"/>
              <a:gd name="T39" fmla="*/ 2147483647 h 320"/>
              <a:gd name="T40" fmla="*/ 2147483647 w 186"/>
              <a:gd name="T41" fmla="*/ 2147483647 h 320"/>
              <a:gd name="T42" fmla="*/ 2147483647 w 186"/>
              <a:gd name="T43" fmla="*/ 2147483647 h 320"/>
              <a:gd name="T44" fmla="*/ 2147483647 w 186"/>
              <a:gd name="T45" fmla="*/ 2147483647 h 320"/>
              <a:gd name="T46" fmla="*/ 2147483647 w 186"/>
              <a:gd name="T47" fmla="*/ 2147483647 h 320"/>
              <a:gd name="T48" fmla="*/ 2147483647 w 186"/>
              <a:gd name="T49" fmla="*/ 2147483647 h 320"/>
              <a:gd name="T50" fmla="*/ 2147483647 w 186"/>
              <a:gd name="T51" fmla="*/ 2147483647 h 320"/>
              <a:gd name="T52" fmla="*/ 2147483647 w 186"/>
              <a:gd name="T53" fmla="*/ 2147483647 h 320"/>
              <a:gd name="T54" fmla="*/ 2147483647 w 186"/>
              <a:gd name="T55" fmla="*/ 2147483647 h 320"/>
              <a:gd name="T56" fmla="*/ 2147483647 w 186"/>
              <a:gd name="T57" fmla="*/ 2147483647 h 320"/>
              <a:gd name="T58" fmla="*/ 2147483647 w 186"/>
              <a:gd name="T59" fmla="*/ 2147483647 h 320"/>
              <a:gd name="T60" fmla="*/ 2147483647 w 186"/>
              <a:gd name="T61" fmla="*/ 2147483647 h 320"/>
              <a:gd name="T62" fmla="*/ 2147483647 w 186"/>
              <a:gd name="T63" fmla="*/ 2147483647 h 320"/>
              <a:gd name="T64" fmla="*/ 2147483647 w 186"/>
              <a:gd name="T65" fmla="*/ 2147483647 h 320"/>
              <a:gd name="T66" fmla="*/ 2147483647 w 186"/>
              <a:gd name="T67" fmla="*/ 2147483647 h 320"/>
              <a:gd name="T68" fmla="*/ 2147483647 w 186"/>
              <a:gd name="T69" fmla="*/ 2147483647 h 320"/>
              <a:gd name="T70" fmla="*/ 2147483647 w 186"/>
              <a:gd name="T71" fmla="*/ 2147483647 h 320"/>
              <a:gd name="T72" fmla="*/ 2147483647 w 186"/>
              <a:gd name="T73" fmla="*/ 2147483647 h 320"/>
              <a:gd name="T74" fmla="*/ 2147483647 w 186"/>
              <a:gd name="T75" fmla="*/ 2147483647 h 320"/>
              <a:gd name="T76" fmla="*/ 2147483647 w 186"/>
              <a:gd name="T77" fmla="*/ 2147483647 h 320"/>
              <a:gd name="T78" fmla="*/ 2147483647 w 186"/>
              <a:gd name="T79" fmla="*/ 2147483647 h 320"/>
              <a:gd name="T80" fmla="*/ 2147483647 w 186"/>
              <a:gd name="T81" fmla="*/ 2147483647 h 320"/>
              <a:gd name="T82" fmla="*/ 2147483647 w 186"/>
              <a:gd name="T83" fmla="*/ 2147483647 h 320"/>
              <a:gd name="T84" fmla="*/ 2147483647 w 186"/>
              <a:gd name="T85" fmla="*/ 2147483647 h 320"/>
              <a:gd name="T86" fmla="*/ 2147483647 w 186"/>
              <a:gd name="T87" fmla="*/ 2147483647 h 320"/>
              <a:gd name="T88" fmla="*/ 0 w 186"/>
              <a:gd name="T89" fmla="*/ 2147483647 h 320"/>
              <a:gd name="T90" fmla="*/ 2147483647 w 186"/>
              <a:gd name="T91" fmla="*/ 2147483647 h 320"/>
              <a:gd name="T92" fmla="*/ 2147483647 w 186"/>
              <a:gd name="T93" fmla="*/ 2147483647 h 320"/>
              <a:gd name="T94" fmla="*/ 2147483647 w 186"/>
              <a:gd name="T95" fmla="*/ 2147483647 h 320"/>
              <a:gd name="T96" fmla="*/ 2147483647 w 186"/>
              <a:gd name="T97" fmla="*/ 2147483647 h 320"/>
              <a:gd name="T98" fmla="*/ 2147483647 w 186"/>
              <a:gd name="T99" fmla="*/ 2147483647 h 320"/>
              <a:gd name="T100" fmla="*/ 2147483647 w 186"/>
              <a:gd name="T101" fmla="*/ 2147483647 h 320"/>
              <a:gd name="T102" fmla="*/ 2147483647 w 186"/>
              <a:gd name="T103" fmla="*/ 2147483647 h 320"/>
              <a:gd name="T104" fmla="*/ 2147483647 w 186"/>
              <a:gd name="T105" fmla="*/ 2147483647 h 320"/>
              <a:gd name="T106" fmla="*/ 2147483647 w 186"/>
              <a:gd name="T107" fmla="*/ 2147483647 h 320"/>
              <a:gd name="T108" fmla="*/ 2147483647 w 186"/>
              <a:gd name="T109" fmla="*/ 2147483647 h 320"/>
              <a:gd name="T110" fmla="*/ 2147483647 w 186"/>
              <a:gd name="T111" fmla="*/ 2147483647 h 320"/>
              <a:gd name="T112" fmla="*/ 2147483647 w 186"/>
              <a:gd name="T113" fmla="*/ 2147483647 h 320"/>
              <a:gd name="T114" fmla="*/ 2147483647 w 186"/>
              <a:gd name="T115" fmla="*/ 2147483647 h 3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6"/>
              <a:gd name="T175" fmla="*/ 0 h 320"/>
              <a:gd name="T176" fmla="*/ 186 w 186"/>
              <a:gd name="T177" fmla="*/ 320 h 32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6" h="320">
                <a:moveTo>
                  <a:pt x="32" y="320"/>
                </a:moveTo>
                <a:lnTo>
                  <a:pt x="34" y="310"/>
                </a:lnTo>
                <a:lnTo>
                  <a:pt x="34" y="304"/>
                </a:lnTo>
                <a:lnTo>
                  <a:pt x="36" y="296"/>
                </a:lnTo>
                <a:lnTo>
                  <a:pt x="40" y="290"/>
                </a:lnTo>
                <a:lnTo>
                  <a:pt x="46" y="288"/>
                </a:lnTo>
                <a:lnTo>
                  <a:pt x="54" y="284"/>
                </a:lnTo>
                <a:lnTo>
                  <a:pt x="70" y="278"/>
                </a:lnTo>
                <a:lnTo>
                  <a:pt x="76" y="274"/>
                </a:lnTo>
                <a:lnTo>
                  <a:pt x="80" y="268"/>
                </a:lnTo>
                <a:lnTo>
                  <a:pt x="84" y="250"/>
                </a:lnTo>
                <a:lnTo>
                  <a:pt x="84" y="234"/>
                </a:lnTo>
                <a:lnTo>
                  <a:pt x="84" y="226"/>
                </a:lnTo>
                <a:lnTo>
                  <a:pt x="82" y="220"/>
                </a:lnTo>
                <a:lnTo>
                  <a:pt x="78" y="212"/>
                </a:lnTo>
                <a:lnTo>
                  <a:pt x="78" y="208"/>
                </a:lnTo>
                <a:lnTo>
                  <a:pt x="78" y="200"/>
                </a:lnTo>
                <a:lnTo>
                  <a:pt x="74" y="196"/>
                </a:lnTo>
                <a:lnTo>
                  <a:pt x="74" y="192"/>
                </a:lnTo>
                <a:lnTo>
                  <a:pt x="74" y="186"/>
                </a:lnTo>
                <a:lnTo>
                  <a:pt x="76" y="182"/>
                </a:lnTo>
                <a:lnTo>
                  <a:pt x="82" y="174"/>
                </a:lnTo>
                <a:lnTo>
                  <a:pt x="92" y="168"/>
                </a:lnTo>
                <a:lnTo>
                  <a:pt x="100" y="164"/>
                </a:lnTo>
                <a:lnTo>
                  <a:pt x="106" y="160"/>
                </a:lnTo>
                <a:lnTo>
                  <a:pt x="110" y="152"/>
                </a:lnTo>
                <a:lnTo>
                  <a:pt x="116" y="144"/>
                </a:lnTo>
                <a:lnTo>
                  <a:pt x="120" y="138"/>
                </a:lnTo>
                <a:lnTo>
                  <a:pt x="140" y="126"/>
                </a:lnTo>
                <a:lnTo>
                  <a:pt x="160" y="116"/>
                </a:lnTo>
                <a:lnTo>
                  <a:pt x="168" y="108"/>
                </a:lnTo>
                <a:lnTo>
                  <a:pt x="174" y="102"/>
                </a:lnTo>
                <a:lnTo>
                  <a:pt x="180" y="92"/>
                </a:lnTo>
                <a:lnTo>
                  <a:pt x="180" y="82"/>
                </a:lnTo>
                <a:lnTo>
                  <a:pt x="180" y="72"/>
                </a:lnTo>
                <a:lnTo>
                  <a:pt x="182" y="60"/>
                </a:lnTo>
                <a:lnTo>
                  <a:pt x="182" y="54"/>
                </a:lnTo>
                <a:lnTo>
                  <a:pt x="186" y="52"/>
                </a:lnTo>
                <a:lnTo>
                  <a:pt x="184" y="24"/>
                </a:lnTo>
                <a:lnTo>
                  <a:pt x="184" y="12"/>
                </a:lnTo>
                <a:lnTo>
                  <a:pt x="186" y="0"/>
                </a:lnTo>
                <a:lnTo>
                  <a:pt x="178" y="2"/>
                </a:lnTo>
                <a:lnTo>
                  <a:pt x="170" y="4"/>
                </a:lnTo>
                <a:lnTo>
                  <a:pt x="164" y="8"/>
                </a:lnTo>
                <a:lnTo>
                  <a:pt x="154" y="12"/>
                </a:lnTo>
                <a:lnTo>
                  <a:pt x="140" y="16"/>
                </a:lnTo>
                <a:lnTo>
                  <a:pt x="134" y="18"/>
                </a:lnTo>
                <a:lnTo>
                  <a:pt x="132" y="20"/>
                </a:lnTo>
                <a:lnTo>
                  <a:pt x="130" y="22"/>
                </a:lnTo>
                <a:lnTo>
                  <a:pt x="126" y="22"/>
                </a:lnTo>
                <a:lnTo>
                  <a:pt x="122" y="22"/>
                </a:lnTo>
                <a:lnTo>
                  <a:pt x="120" y="20"/>
                </a:lnTo>
                <a:lnTo>
                  <a:pt x="116" y="20"/>
                </a:lnTo>
                <a:lnTo>
                  <a:pt x="114" y="22"/>
                </a:lnTo>
                <a:lnTo>
                  <a:pt x="112" y="24"/>
                </a:lnTo>
                <a:lnTo>
                  <a:pt x="108" y="24"/>
                </a:lnTo>
                <a:lnTo>
                  <a:pt x="80" y="22"/>
                </a:lnTo>
                <a:lnTo>
                  <a:pt x="76" y="30"/>
                </a:lnTo>
                <a:lnTo>
                  <a:pt x="74" y="40"/>
                </a:lnTo>
                <a:lnTo>
                  <a:pt x="76" y="46"/>
                </a:lnTo>
                <a:lnTo>
                  <a:pt x="78" y="52"/>
                </a:lnTo>
                <a:lnTo>
                  <a:pt x="86" y="62"/>
                </a:lnTo>
                <a:lnTo>
                  <a:pt x="94" y="74"/>
                </a:lnTo>
                <a:lnTo>
                  <a:pt x="98" y="80"/>
                </a:lnTo>
                <a:lnTo>
                  <a:pt x="98" y="86"/>
                </a:lnTo>
                <a:lnTo>
                  <a:pt x="98" y="96"/>
                </a:lnTo>
                <a:lnTo>
                  <a:pt x="96" y="102"/>
                </a:lnTo>
                <a:lnTo>
                  <a:pt x="94" y="108"/>
                </a:lnTo>
                <a:lnTo>
                  <a:pt x="92" y="110"/>
                </a:lnTo>
                <a:lnTo>
                  <a:pt x="88" y="114"/>
                </a:lnTo>
                <a:lnTo>
                  <a:pt x="86" y="116"/>
                </a:lnTo>
                <a:lnTo>
                  <a:pt x="84" y="118"/>
                </a:lnTo>
                <a:lnTo>
                  <a:pt x="84" y="128"/>
                </a:lnTo>
                <a:lnTo>
                  <a:pt x="82" y="124"/>
                </a:lnTo>
                <a:lnTo>
                  <a:pt x="76" y="120"/>
                </a:lnTo>
                <a:lnTo>
                  <a:pt x="72" y="116"/>
                </a:lnTo>
                <a:lnTo>
                  <a:pt x="70" y="108"/>
                </a:lnTo>
                <a:lnTo>
                  <a:pt x="72" y="98"/>
                </a:lnTo>
                <a:lnTo>
                  <a:pt x="74" y="90"/>
                </a:lnTo>
                <a:lnTo>
                  <a:pt x="74" y="78"/>
                </a:lnTo>
                <a:lnTo>
                  <a:pt x="66" y="78"/>
                </a:lnTo>
                <a:lnTo>
                  <a:pt x="60" y="78"/>
                </a:lnTo>
                <a:lnTo>
                  <a:pt x="56" y="76"/>
                </a:lnTo>
                <a:lnTo>
                  <a:pt x="54" y="70"/>
                </a:lnTo>
                <a:lnTo>
                  <a:pt x="46" y="70"/>
                </a:lnTo>
                <a:lnTo>
                  <a:pt x="36" y="76"/>
                </a:lnTo>
                <a:lnTo>
                  <a:pt x="24" y="78"/>
                </a:lnTo>
                <a:lnTo>
                  <a:pt x="12" y="82"/>
                </a:lnTo>
                <a:lnTo>
                  <a:pt x="6" y="86"/>
                </a:lnTo>
                <a:lnTo>
                  <a:pt x="0" y="90"/>
                </a:lnTo>
                <a:lnTo>
                  <a:pt x="2" y="106"/>
                </a:lnTo>
                <a:lnTo>
                  <a:pt x="18" y="110"/>
                </a:lnTo>
                <a:lnTo>
                  <a:pt x="32" y="114"/>
                </a:lnTo>
                <a:lnTo>
                  <a:pt x="38" y="118"/>
                </a:lnTo>
                <a:lnTo>
                  <a:pt x="42" y="124"/>
                </a:lnTo>
                <a:lnTo>
                  <a:pt x="46" y="130"/>
                </a:lnTo>
                <a:lnTo>
                  <a:pt x="46" y="138"/>
                </a:lnTo>
                <a:lnTo>
                  <a:pt x="46" y="146"/>
                </a:lnTo>
                <a:lnTo>
                  <a:pt x="44" y="154"/>
                </a:lnTo>
                <a:lnTo>
                  <a:pt x="42" y="160"/>
                </a:lnTo>
                <a:lnTo>
                  <a:pt x="42" y="170"/>
                </a:lnTo>
                <a:lnTo>
                  <a:pt x="42" y="182"/>
                </a:lnTo>
                <a:lnTo>
                  <a:pt x="40" y="192"/>
                </a:lnTo>
                <a:lnTo>
                  <a:pt x="38" y="202"/>
                </a:lnTo>
                <a:lnTo>
                  <a:pt x="32" y="212"/>
                </a:lnTo>
                <a:lnTo>
                  <a:pt x="20" y="224"/>
                </a:lnTo>
                <a:lnTo>
                  <a:pt x="14" y="234"/>
                </a:lnTo>
                <a:lnTo>
                  <a:pt x="14" y="244"/>
                </a:lnTo>
                <a:lnTo>
                  <a:pt x="18" y="252"/>
                </a:lnTo>
                <a:lnTo>
                  <a:pt x="22" y="260"/>
                </a:lnTo>
                <a:lnTo>
                  <a:pt x="24" y="270"/>
                </a:lnTo>
                <a:lnTo>
                  <a:pt x="22" y="278"/>
                </a:lnTo>
                <a:lnTo>
                  <a:pt x="20" y="284"/>
                </a:lnTo>
                <a:lnTo>
                  <a:pt x="20" y="320"/>
                </a:lnTo>
                <a:lnTo>
                  <a:pt x="30" y="320"/>
                </a:lnTo>
                <a:lnTo>
                  <a:pt x="32" y="32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94" name="Freeform 94"/>
          <p:cNvSpPr>
            <a:spLocks/>
          </p:cNvSpPr>
          <p:nvPr userDrawn="1"/>
        </p:nvSpPr>
        <p:spPr bwMode="auto">
          <a:xfrm>
            <a:off x="4157663" y="3434458"/>
            <a:ext cx="436562" cy="300038"/>
          </a:xfrm>
          <a:custGeom>
            <a:avLst/>
            <a:gdLst>
              <a:gd name="T0" fmla="*/ 2147483647 w 275"/>
              <a:gd name="T1" fmla="*/ 2147483647 h 252"/>
              <a:gd name="T2" fmla="*/ 2147483647 w 275"/>
              <a:gd name="T3" fmla="*/ 2147483647 h 252"/>
              <a:gd name="T4" fmla="*/ 2147483647 w 275"/>
              <a:gd name="T5" fmla="*/ 2147483647 h 252"/>
              <a:gd name="T6" fmla="*/ 2147483647 w 275"/>
              <a:gd name="T7" fmla="*/ 2147483647 h 252"/>
              <a:gd name="T8" fmla="*/ 2147483647 w 275"/>
              <a:gd name="T9" fmla="*/ 2147483647 h 252"/>
              <a:gd name="T10" fmla="*/ 2147483647 w 275"/>
              <a:gd name="T11" fmla="*/ 2147483647 h 252"/>
              <a:gd name="T12" fmla="*/ 2147483647 w 275"/>
              <a:gd name="T13" fmla="*/ 2147483647 h 252"/>
              <a:gd name="T14" fmla="*/ 2147483647 w 275"/>
              <a:gd name="T15" fmla="*/ 2147483647 h 252"/>
              <a:gd name="T16" fmla="*/ 2147483647 w 275"/>
              <a:gd name="T17" fmla="*/ 2147483647 h 252"/>
              <a:gd name="T18" fmla="*/ 2147483647 w 275"/>
              <a:gd name="T19" fmla="*/ 2147483647 h 252"/>
              <a:gd name="T20" fmla="*/ 2147483647 w 275"/>
              <a:gd name="T21" fmla="*/ 2147483647 h 252"/>
              <a:gd name="T22" fmla="*/ 2147483647 w 275"/>
              <a:gd name="T23" fmla="*/ 2147483647 h 252"/>
              <a:gd name="T24" fmla="*/ 2147483647 w 275"/>
              <a:gd name="T25" fmla="*/ 2147483647 h 252"/>
              <a:gd name="T26" fmla="*/ 2147483647 w 275"/>
              <a:gd name="T27" fmla="*/ 2147483647 h 252"/>
              <a:gd name="T28" fmla="*/ 2147483647 w 275"/>
              <a:gd name="T29" fmla="*/ 2147483647 h 252"/>
              <a:gd name="T30" fmla="*/ 2147483647 w 275"/>
              <a:gd name="T31" fmla="*/ 2147483647 h 252"/>
              <a:gd name="T32" fmla="*/ 2147483647 w 275"/>
              <a:gd name="T33" fmla="*/ 2147483647 h 252"/>
              <a:gd name="T34" fmla="*/ 2147483647 w 275"/>
              <a:gd name="T35" fmla="*/ 2147483647 h 252"/>
              <a:gd name="T36" fmla="*/ 2147483647 w 275"/>
              <a:gd name="T37" fmla="*/ 2147483647 h 252"/>
              <a:gd name="T38" fmla="*/ 2147483647 w 275"/>
              <a:gd name="T39" fmla="*/ 2147483647 h 252"/>
              <a:gd name="T40" fmla="*/ 2147483647 w 275"/>
              <a:gd name="T41" fmla="*/ 2147483647 h 252"/>
              <a:gd name="T42" fmla="*/ 2147483647 w 275"/>
              <a:gd name="T43" fmla="*/ 2147483647 h 252"/>
              <a:gd name="T44" fmla="*/ 0 w 275"/>
              <a:gd name="T45" fmla="*/ 2147483647 h 252"/>
              <a:gd name="T46" fmla="*/ 2147483647 w 275"/>
              <a:gd name="T47" fmla="*/ 2147483647 h 252"/>
              <a:gd name="T48" fmla="*/ 2147483647 w 275"/>
              <a:gd name="T49" fmla="*/ 2147483647 h 252"/>
              <a:gd name="T50" fmla="*/ 2147483647 w 275"/>
              <a:gd name="T51" fmla="*/ 2147483647 h 252"/>
              <a:gd name="T52" fmla="*/ 2147483647 w 275"/>
              <a:gd name="T53" fmla="*/ 2147483647 h 252"/>
              <a:gd name="T54" fmla="*/ 2147483647 w 275"/>
              <a:gd name="T55" fmla="*/ 2147483647 h 252"/>
              <a:gd name="T56" fmla="*/ 2147483647 w 275"/>
              <a:gd name="T57" fmla="*/ 2147483647 h 252"/>
              <a:gd name="T58" fmla="*/ 2147483647 w 275"/>
              <a:gd name="T59" fmla="*/ 2147483647 h 252"/>
              <a:gd name="T60" fmla="*/ 2147483647 w 275"/>
              <a:gd name="T61" fmla="*/ 2147483647 h 252"/>
              <a:gd name="T62" fmla="*/ 2147483647 w 275"/>
              <a:gd name="T63" fmla="*/ 2147483647 h 252"/>
              <a:gd name="T64" fmla="*/ 2147483647 w 275"/>
              <a:gd name="T65" fmla="*/ 2147483647 h 252"/>
              <a:gd name="T66" fmla="*/ 2147483647 w 275"/>
              <a:gd name="T67" fmla="*/ 2147483647 h 252"/>
              <a:gd name="T68" fmla="*/ 2147483647 w 275"/>
              <a:gd name="T69" fmla="*/ 2147483647 h 252"/>
              <a:gd name="T70" fmla="*/ 2147483647 w 275"/>
              <a:gd name="T71" fmla="*/ 2147483647 h 252"/>
              <a:gd name="T72" fmla="*/ 2147483647 w 275"/>
              <a:gd name="T73" fmla="*/ 2147483647 h 252"/>
              <a:gd name="T74" fmla="*/ 2147483647 w 275"/>
              <a:gd name="T75" fmla="*/ 2147483647 h 252"/>
              <a:gd name="T76" fmla="*/ 2147483647 w 275"/>
              <a:gd name="T77" fmla="*/ 2147483647 h 252"/>
              <a:gd name="T78" fmla="*/ 2147483647 w 275"/>
              <a:gd name="T79" fmla="*/ 2147483647 h 252"/>
              <a:gd name="T80" fmla="*/ 2147483647 w 275"/>
              <a:gd name="T81" fmla="*/ 2147483647 h 252"/>
              <a:gd name="T82" fmla="*/ 2147483647 w 275"/>
              <a:gd name="T83" fmla="*/ 2147483647 h 252"/>
              <a:gd name="T84" fmla="*/ 2147483647 w 275"/>
              <a:gd name="T85" fmla="*/ 2147483647 h 252"/>
              <a:gd name="T86" fmla="*/ 2147483647 w 275"/>
              <a:gd name="T87" fmla="*/ 2147483647 h 252"/>
              <a:gd name="T88" fmla="*/ 2147483647 w 275"/>
              <a:gd name="T89" fmla="*/ 2147483647 h 252"/>
              <a:gd name="T90" fmla="*/ 2147483647 w 275"/>
              <a:gd name="T91" fmla="*/ 2147483647 h 252"/>
              <a:gd name="T92" fmla="*/ 2147483647 w 275"/>
              <a:gd name="T93" fmla="*/ 2147483647 h 252"/>
              <a:gd name="T94" fmla="*/ 2147483647 w 275"/>
              <a:gd name="T95" fmla="*/ 2147483647 h 252"/>
              <a:gd name="T96" fmla="*/ 2147483647 w 275"/>
              <a:gd name="T97" fmla="*/ 2147483647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52"/>
              <a:gd name="T149" fmla="*/ 275 w 275"/>
              <a:gd name="T150" fmla="*/ 252 h 2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52">
                <a:moveTo>
                  <a:pt x="273" y="94"/>
                </a:moveTo>
                <a:lnTo>
                  <a:pt x="271" y="100"/>
                </a:lnTo>
                <a:lnTo>
                  <a:pt x="273" y="106"/>
                </a:lnTo>
                <a:lnTo>
                  <a:pt x="275" y="108"/>
                </a:lnTo>
                <a:lnTo>
                  <a:pt x="275" y="112"/>
                </a:lnTo>
                <a:lnTo>
                  <a:pt x="275" y="116"/>
                </a:lnTo>
                <a:lnTo>
                  <a:pt x="273" y="122"/>
                </a:lnTo>
                <a:lnTo>
                  <a:pt x="267" y="128"/>
                </a:lnTo>
                <a:lnTo>
                  <a:pt x="253" y="136"/>
                </a:lnTo>
                <a:lnTo>
                  <a:pt x="243" y="146"/>
                </a:lnTo>
                <a:lnTo>
                  <a:pt x="235" y="158"/>
                </a:lnTo>
                <a:lnTo>
                  <a:pt x="221" y="182"/>
                </a:lnTo>
                <a:lnTo>
                  <a:pt x="205" y="202"/>
                </a:lnTo>
                <a:lnTo>
                  <a:pt x="195" y="212"/>
                </a:lnTo>
                <a:lnTo>
                  <a:pt x="185" y="220"/>
                </a:lnTo>
                <a:lnTo>
                  <a:pt x="175" y="222"/>
                </a:lnTo>
                <a:lnTo>
                  <a:pt x="167" y="224"/>
                </a:lnTo>
                <a:lnTo>
                  <a:pt x="157" y="228"/>
                </a:lnTo>
                <a:lnTo>
                  <a:pt x="147" y="232"/>
                </a:lnTo>
                <a:lnTo>
                  <a:pt x="141" y="236"/>
                </a:lnTo>
                <a:lnTo>
                  <a:pt x="135" y="238"/>
                </a:lnTo>
                <a:lnTo>
                  <a:pt x="121" y="238"/>
                </a:lnTo>
                <a:lnTo>
                  <a:pt x="105" y="236"/>
                </a:lnTo>
                <a:lnTo>
                  <a:pt x="89" y="236"/>
                </a:lnTo>
                <a:lnTo>
                  <a:pt x="87" y="240"/>
                </a:lnTo>
                <a:lnTo>
                  <a:pt x="83" y="244"/>
                </a:lnTo>
                <a:lnTo>
                  <a:pt x="72" y="244"/>
                </a:lnTo>
                <a:lnTo>
                  <a:pt x="62" y="244"/>
                </a:lnTo>
                <a:lnTo>
                  <a:pt x="54" y="248"/>
                </a:lnTo>
                <a:lnTo>
                  <a:pt x="48" y="252"/>
                </a:lnTo>
                <a:lnTo>
                  <a:pt x="30" y="236"/>
                </a:lnTo>
                <a:lnTo>
                  <a:pt x="22" y="226"/>
                </a:lnTo>
                <a:lnTo>
                  <a:pt x="20" y="220"/>
                </a:lnTo>
                <a:lnTo>
                  <a:pt x="22" y="216"/>
                </a:lnTo>
                <a:lnTo>
                  <a:pt x="22" y="214"/>
                </a:lnTo>
                <a:lnTo>
                  <a:pt x="22" y="216"/>
                </a:lnTo>
                <a:lnTo>
                  <a:pt x="24" y="208"/>
                </a:lnTo>
                <a:lnTo>
                  <a:pt x="26" y="198"/>
                </a:lnTo>
                <a:lnTo>
                  <a:pt x="24" y="192"/>
                </a:lnTo>
                <a:lnTo>
                  <a:pt x="20" y="186"/>
                </a:lnTo>
                <a:lnTo>
                  <a:pt x="16" y="182"/>
                </a:lnTo>
                <a:lnTo>
                  <a:pt x="16" y="178"/>
                </a:lnTo>
                <a:lnTo>
                  <a:pt x="14" y="162"/>
                </a:lnTo>
                <a:lnTo>
                  <a:pt x="10" y="150"/>
                </a:lnTo>
                <a:lnTo>
                  <a:pt x="6" y="142"/>
                </a:lnTo>
                <a:lnTo>
                  <a:pt x="0" y="132"/>
                </a:lnTo>
                <a:lnTo>
                  <a:pt x="4" y="126"/>
                </a:lnTo>
                <a:lnTo>
                  <a:pt x="6" y="122"/>
                </a:lnTo>
                <a:lnTo>
                  <a:pt x="10" y="122"/>
                </a:lnTo>
                <a:lnTo>
                  <a:pt x="14" y="130"/>
                </a:lnTo>
                <a:lnTo>
                  <a:pt x="20" y="134"/>
                </a:lnTo>
                <a:lnTo>
                  <a:pt x="26" y="136"/>
                </a:lnTo>
                <a:lnTo>
                  <a:pt x="34" y="136"/>
                </a:lnTo>
                <a:lnTo>
                  <a:pt x="44" y="136"/>
                </a:lnTo>
                <a:lnTo>
                  <a:pt x="50" y="132"/>
                </a:lnTo>
                <a:lnTo>
                  <a:pt x="54" y="128"/>
                </a:lnTo>
                <a:lnTo>
                  <a:pt x="60" y="124"/>
                </a:lnTo>
                <a:lnTo>
                  <a:pt x="60" y="58"/>
                </a:lnTo>
                <a:lnTo>
                  <a:pt x="64" y="60"/>
                </a:lnTo>
                <a:lnTo>
                  <a:pt x="72" y="70"/>
                </a:lnTo>
                <a:lnTo>
                  <a:pt x="74" y="74"/>
                </a:lnTo>
                <a:lnTo>
                  <a:pt x="74" y="80"/>
                </a:lnTo>
                <a:lnTo>
                  <a:pt x="72" y="88"/>
                </a:lnTo>
                <a:lnTo>
                  <a:pt x="70" y="96"/>
                </a:lnTo>
                <a:lnTo>
                  <a:pt x="89" y="96"/>
                </a:lnTo>
                <a:lnTo>
                  <a:pt x="97" y="90"/>
                </a:lnTo>
                <a:lnTo>
                  <a:pt x="105" y="78"/>
                </a:lnTo>
                <a:lnTo>
                  <a:pt x="113" y="68"/>
                </a:lnTo>
                <a:lnTo>
                  <a:pt x="119" y="64"/>
                </a:lnTo>
                <a:lnTo>
                  <a:pt x="125" y="66"/>
                </a:lnTo>
                <a:lnTo>
                  <a:pt x="131" y="70"/>
                </a:lnTo>
                <a:lnTo>
                  <a:pt x="135" y="74"/>
                </a:lnTo>
                <a:lnTo>
                  <a:pt x="141" y="76"/>
                </a:lnTo>
                <a:lnTo>
                  <a:pt x="149" y="74"/>
                </a:lnTo>
                <a:lnTo>
                  <a:pt x="153" y="70"/>
                </a:lnTo>
                <a:lnTo>
                  <a:pt x="157" y="64"/>
                </a:lnTo>
                <a:lnTo>
                  <a:pt x="159" y="58"/>
                </a:lnTo>
                <a:lnTo>
                  <a:pt x="163" y="54"/>
                </a:lnTo>
                <a:lnTo>
                  <a:pt x="165" y="52"/>
                </a:lnTo>
                <a:lnTo>
                  <a:pt x="169" y="50"/>
                </a:lnTo>
                <a:lnTo>
                  <a:pt x="173" y="48"/>
                </a:lnTo>
                <a:lnTo>
                  <a:pt x="185" y="34"/>
                </a:lnTo>
                <a:lnTo>
                  <a:pt x="197" y="20"/>
                </a:lnTo>
                <a:lnTo>
                  <a:pt x="203" y="12"/>
                </a:lnTo>
                <a:lnTo>
                  <a:pt x="209" y="6"/>
                </a:lnTo>
                <a:lnTo>
                  <a:pt x="217" y="2"/>
                </a:lnTo>
                <a:lnTo>
                  <a:pt x="225" y="0"/>
                </a:lnTo>
                <a:lnTo>
                  <a:pt x="233" y="2"/>
                </a:lnTo>
                <a:lnTo>
                  <a:pt x="239" y="4"/>
                </a:lnTo>
                <a:lnTo>
                  <a:pt x="245" y="6"/>
                </a:lnTo>
                <a:lnTo>
                  <a:pt x="255" y="8"/>
                </a:lnTo>
                <a:lnTo>
                  <a:pt x="255" y="18"/>
                </a:lnTo>
                <a:lnTo>
                  <a:pt x="259" y="26"/>
                </a:lnTo>
                <a:lnTo>
                  <a:pt x="263" y="34"/>
                </a:lnTo>
                <a:lnTo>
                  <a:pt x="265" y="44"/>
                </a:lnTo>
                <a:lnTo>
                  <a:pt x="263" y="52"/>
                </a:lnTo>
                <a:lnTo>
                  <a:pt x="261" y="58"/>
                </a:lnTo>
                <a:lnTo>
                  <a:pt x="261" y="94"/>
                </a:lnTo>
                <a:lnTo>
                  <a:pt x="273" y="9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95" name="Freeform 95"/>
          <p:cNvSpPr>
            <a:spLocks/>
          </p:cNvSpPr>
          <p:nvPr userDrawn="1"/>
        </p:nvSpPr>
        <p:spPr bwMode="auto">
          <a:xfrm>
            <a:off x="4410075" y="3284440"/>
            <a:ext cx="203200" cy="159544"/>
          </a:xfrm>
          <a:custGeom>
            <a:avLst/>
            <a:gdLst>
              <a:gd name="T0" fmla="*/ 2147483647 w 128"/>
              <a:gd name="T1" fmla="*/ 0 h 134"/>
              <a:gd name="T2" fmla="*/ 2147483647 w 128"/>
              <a:gd name="T3" fmla="*/ 2147483647 h 134"/>
              <a:gd name="T4" fmla="*/ 2147483647 w 128"/>
              <a:gd name="T5" fmla="*/ 2147483647 h 134"/>
              <a:gd name="T6" fmla="*/ 2147483647 w 128"/>
              <a:gd name="T7" fmla="*/ 2147483647 h 134"/>
              <a:gd name="T8" fmla="*/ 2147483647 w 128"/>
              <a:gd name="T9" fmla="*/ 2147483647 h 134"/>
              <a:gd name="T10" fmla="*/ 2147483647 w 128"/>
              <a:gd name="T11" fmla="*/ 2147483647 h 134"/>
              <a:gd name="T12" fmla="*/ 2147483647 w 128"/>
              <a:gd name="T13" fmla="*/ 2147483647 h 134"/>
              <a:gd name="T14" fmla="*/ 2147483647 w 128"/>
              <a:gd name="T15" fmla="*/ 2147483647 h 134"/>
              <a:gd name="T16" fmla="*/ 2147483647 w 128"/>
              <a:gd name="T17" fmla="*/ 2147483647 h 134"/>
              <a:gd name="T18" fmla="*/ 2147483647 w 128"/>
              <a:gd name="T19" fmla="*/ 2147483647 h 134"/>
              <a:gd name="T20" fmla="*/ 2147483647 w 128"/>
              <a:gd name="T21" fmla="*/ 2147483647 h 134"/>
              <a:gd name="T22" fmla="*/ 2147483647 w 128"/>
              <a:gd name="T23" fmla="*/ 2147483647 h 134"/>
              <a:gd name="T24" fmla="*/ 2147483647 w 128"/>
              <a:gd name="T25" fmla="*/ 2147483647 h 134"/>
              <a:gd name="T26" fmla="*/ 2147483647 w 128"/>
              <a:gd name="T27" fmla="*/ 2147483647 h 134"/>
              <a:gd name="T28" fmla="*/ 2147483647 w 128"/>
              <a:gd name="T29" fmla="*/ 2147483647 h 134"/>
              <a:gd name="T30" fmla="*/ 2147483647 w 128"/>
              <a:gd name="T31" fmla="*/ 2147483647 h 134"/>
              <a:gd name="T32" fmla="*/ 2147483647 w 128"/>
              <a:gd name="T33" fmla="*/ 2147483647 h 134"/>
              <a:gd name="T34" fmla="*/ 2147483647 w 128"/>
              <a:gd name="T35" fmla="*/ 2147483647 h 134"/>
              <a:gd name="T36" fmla="*/ 2147483647 w 128"/>
              <a:gd name="T37" fmla="*/ 2147483647 h 134"/>
              <a:gd name="T38" fmla="*/ 2147483647 w 128"/>
              <a:gd name="T39" fmla="*/ 2147483647 h 134"/>
              <a:gd name="T40" fmla="*/ 2147483647 w 128"/>
              <a:gd name="T41" fmla="*/ 2147483647 h 134"/>
              <a:gd name="T42" fmla="*/ 2147483647 w 128"/>
              <a:gd name="T43" fmla="*/ 2147483647 h 134"/>
              <a:gd name="T44" fmla="*/ 2147483647 w 128"/>
              <a:gd name="T45" fmla="*/ 2147483647 h 134"/>
              <a:gd name="T46" fmla="*/ 2147483647 w 128"/>
              <a:gd name="T47" fmla="*/ 2147483647 h 134"/>
              <a:gd name="T48" fmla="*/ 2147483647 w 128"/>
              <a:gd name="T49" fmla="*/ 2147483647 h 134"/>
              <a:gd name="T50" fmla="*/ 2147483647 w 128"/>
              <a:gd name="T51" fmla="*/ 2147483647 h 134"/>
              <a:gd name="T52" fmla="*/ 2147483647 w 128"/>
              <a:gd name="T53" fmla="*/ 2147483647 h 134"/>
              <a:gd name="T54" fmla="*/ 2147483647 w 128"/>
              <a:gd name="T55" fmla="*/ 2147483647 h 134"/>
              <a:gd name="T56" fmla="*/ 2147483647 w 128"/>
              <a:gd name="T57" fmla="*/ 2147483647 h 134"/>
              <a:gd name="T58" fmla="*/ 2147483647 w 128"/>
              <a:gd name="T59" fmla="*/ 2147483647 h 134"/>
              <a:gd name="T60" fmla="*/ 2147483647 w 128"/>
              <a:gd name="T61" fmla="*/ 2147483647 h 134"/>
              <a:gd name="T62" fmla="*/ 2147483647 w 128"/>
              <a:gd name="T63" fmla="*/ 2147483647 h 134"/>
              <a:gd name="T64" fmla="*/ 2147483647 w 128"/>
              <a:gd name="T65" fmla="*/ 2147483647 h 134"/>
              <a:gd name="T66" fmla="*/ 2147483647 w 128"/>
              <a:gd name="T67" fmla="*/ 2147483647 h 134"/>
              <a:gd name="T68" fmla="*/ 2147483647 w 128"/>
              <a:gd name="T69" fmla="*/ 2147483647 h 134"/>
              <a:gd name="T70" fmla="*/ 2147483647 w 128"/>
              <a:gd name="T71" fmla="*/ 2147483647 h 134"/>
              <a:gd name="T72" fmla="*/ 2147483647 w 128"/>
              <a:gd name="T73" fmla="*/ 2147483647 h 134"/>
              <a:gd name="T74" fmla="*/ 2147483647 w 128"/>
              <a:gd name="T75" fmla="*/ 2147483647 h 134"/>
              <a:gd name="T76" fmla="*/ 2147483647 w 128"/>
              <a:gd name="T77" fmla="*/ 2147483647 h 134"/>
              <a:gd name="T78" fmla="*/ 0 w 128"/>
              <a:gd name="T79" fmla="*/ 2147483647 h 134"/>
              <a:gd name="T80" fmla="*/ 0 w 128"/>
              <a:gd name="T81" fmla="*/ 2147483647 h 134"/>
              <a:gd name="T82" fmla="*/ 2147483647 w 128"/>
              <a:gd name="T83" fmla="*/ 2147483647 h 134"/>
              <a:gd name="T84" fmla="*/ 2147483647 w 128"/>
              <a:gd name="T85" fmla="*/ 2147483647 h 134"/>
              <a:gd name="T86" fmla="*/ 2147483647 w 128"/>
              <a:gd name="T87" fmla="*/ 2147483647 h 134"/>
              <a:gd name="T88" fmla="*/ 2147483647 w 128"/>
              <a:gd name="T89" fmla="*/ 2147483647 h 134"/>
              <a:gd name="T90" fmla="*/ 2147483647 w 128"/>
              <a:gd name="T91" fmla="*/ 2147483647 h 134"/>
              <a:gd name="T92" fmla="*/ 2147483647 w 128"/>
              <a:gd name="T93" fmla="*/ 2147483647 h 134"/>
              <a:gd name="T94" fmla="*/ 2147483647 w 128"/>
              <a:gd name="T95" fmla="*/ 2147483647 h 134"/>
              <a:gd name="T96" fmla="*/ 2147483647 w 128"/>
              <a:gd name="T97" fmla="*/ 2147483647 h 134"/>
              <a:gd name="T98" fmla="*/ 2147483647 w 128"/>
              <a:gd name="T99" fmla="*/ 2147483647 h 134"/>
              <a:gd name="T100" fmla="*/ 2147483647 w 128"/>
              <a:gd name="T101" fmla="*/ 2147483647 h 134"/>
              <a:gd name="T102" fmla="*/ 2147483647 w 128"/>
              <a:gd name="T103" fmla="*/ 2147483647 h 134"/>
              <a:gd name="T104" fmla="*/ 2147483647 w 128"/>
              <a:gd name="T105" fmla="*/ 2147483647 h 134"/>
              <a:gd name="T106" fmla="*/ 2147483647 w 128"/>
              <a:gd name="T107" fmla="*/ 0 h 134"/>
              <a:gd name="T108" fmla="*/ 2147483647 w 128"/>
              <a:gd name="T109" fmla="*/ 0 h 134"/>
              <a:gd name="T110" fmla="*/ 2147483647 w 128"/>
              <a:gd name="T111" fmla="*/ 0 h 1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8"/>
              <a:gd name="T169" fmla="*/ 0 h 134"/>
              <a:gd name="T170" fmla="*/ 128 w 128"/>
              <a:gd name="T171" fmla="*/ 134 h 13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8" h="134">
                <a:moveTo>
                  <a:pt x="84" y="0"/>
                </a:moveTo>
                <a:lnTo>
                  <a:pt x="84" y="6"/>
                </a:lnTo>
                <a:lnTo>
                  <a:pt x="100" y="10"/>
                </a:lnTo>
                <a:lnTo>
                  <a:pt x="114" y="14"/>
                </a:lnTo>
                <a:lnTo>
                  <a:pt x="120" y="18"/>
                </a:lnTo>
                <a:lnTo>
                  <a:pt x="124" y="24"/>
                </a:lnTo>
                <a:lnTo>
                  <a:pt x="128" y="30"/>
                </a:lnTo>
                <a:lnTo>
                  <a:pt x="128" y="38"/>
                </a:lnTo>
                <a:lnTo>
                  <a:pt x="128" y="46"/>
                </a:lnTo>
                <a:lnTo>
                  <a:pt x="126" y="54"/>
                </a:lnTo>
                <a:lnTo>
                  <a:pt x="124" y="60"/>
                </a:lnTo>
                <a:lnTo>
                  <a:pt x="124" y="70"/>
                </a:lnTo>
                <a:lnTo>
                  <a:pt x="124" y="82"/>
                </a:lnTo>
                <a:lnTo>
                  <a:pt x="122" y="92"/>
                </a:lnTo>
                <a:lnTo>
                  <a:pt x="120" y="102"/>
                </a:lnTo>
                <a:lnTo>
                  <a:pt x="114" y="112"/>
                </a:lnTo>
                <a:lnTo>
                  <a:pt x="102" y="124"/>
                </a:lnTo>
                <a:lnTo>
                  <a:pt x="96" y="134"/>
                </a:lnTo>
                <a:lnTo>
                  <a:pt x="86" y="132"/>
                </a:lnTo>
                <a:lnTo>
                  <a:pt x="80" y="130"/>
                </a:lnTo>
                <a:lnTo>
                  <a:pt x="74" y="128"/>
                </a:lnTo>
                <a:lnTo>
                  <a:pt x="66" y="126"/>
                </a:lnTo>
                <a:lnTo>
                  <a:pt x="58" y="128"/>
                </a:lnTo>
                <a:lnTo>
                  <a:pt x="54" y="122"/>
                </a:lnTo>
                <a:lnTo>
                  <a:pt x="50" y="122"/>
                </a:lnTo>
                <a:lnTo>
                  <a:pt x="46" y="120"/>
                </a:lnTo>
                <a:lnTo>
                  <a:pt x="40" y="118"/>
                </a:lnTo>
                <a:lnTo>
                  <a:pt x="36" y="116"/>
                </a:lnTo>
                <a:lnTo>
                  <a:pt x="36" y="110"/>
                </a:lnTo>
                <a:lnTo>
                  <a:pt x="34" y="98"/>
                </a:lnTo>
                <a:lnTo>
                  <a:pt x="32" y="92"/>
                </a:lnTo>
                <a:lnTo>
                  <a:pt x="28" y="88"/>
                </a:lnTo>
                <a:lnTo>
                  <a:pt x="20" y="82"/>
                </a:lnTo>
                <a:lnTo>
                  <a:pt x="12" y="76"/>
                </a:lnTo>
                <a:lnTo>
                  <a:pt x="8" y="70"/>
                </a:lnTo>
                <a:lnTo>
                  <a:pt x="6" y="66"/>
                </a:lnTo>
                <a:lnTo>
                  <a:pt x="8" y="64"/>
                </a:lnTo>
                <a:lnTo>
                  <a:pt x="6" y="62"/>
                </a:lnTo>
                <a:lnTo>
                  <a:pt x="4" y="58"/>
                </a:lnTo>
                <a:lnTo>
                  <a:pt x="0" y="52"/>
                </a:lnTo>
                <a:lnTo>
                  <a:pt x="0" y="48"/>
                </a:lnTo>
                <a:lnTo>
                  <a:pt x="4" y="46"/>
                </a:lnTo>
                <a:lnTo>
                  <a:pt x="12" y="46"/>
                </a:lnTo>
                <a:lnTo>
                  <a:pt x="18" y="48"/>
                </a:lnTo>
                <a:lnTo>
                  <a:pt x="22" y="48"/>
                </a:lnTo>
                <a:lnTo>
                  <a:pt x="32" y="38"/>
                </a:lnTo>
                <a:lnTo>
                  <a:pt x="46" y="26"/>
                </a:lnTo>
                <a:lnTo>
                  <a:pt x="58" y="16"/>
                </a:lnTo>
                <a:lnTo>
                  <a:pt x="62" y="12"/>
                </a:lnTo>
                <a:lnTo>
                  <a:pt x="60" y="8"/>
                </a:lnTo>
                <a:lnTo>
                  <a:pt x="60" y="6"/>
                </a:lnTo>
                <a:lnTo>
                  <a:pt x="62" y="4"/>
                </a:lnTo>
                <a:lnTo>
                  <a:pt x="66" y="2"/>
                </a:lnTo>
                <a:lnTo>
                  <a:pt x="74" y="0"/>
                </a:lnTo>
                <a:lnTo>
                  <a:pt x="82" y="0"/>
                </a:lnTo>
                <a:lnTo>
                  <a:pt x="84"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96" name="Freeform 96"/>
          <p:cNvSpPr>
            <a:spLocks/>
          </p:cNvSpPr>
          <p:nvPr userDrawn="1"/>
        </p:nvSpPr>
        <p:spPr bwMode="auto">
          <a:xfrm>
            <a:off x="4321175" y="3110609"/>
            <a:ext cx="317500" cy="230981"/>
          </a:xfrm>
          <a:custGeom>
            <a:avLst/>
            <a:gdLst>
              <a:gd name="T0" fmla="*/ 2147483647 w 200"/>
              <a:gd name="T1" fmla="*/ 2147483647 h 194"/>
              <a:gd name="T2" fmla="*/ 2147483647 w 200"/>
              <a:gd name="T3" fmla="*/ 2147483647 h 194"/>
              <a:gd name="T4" fmla="*/ 2147483647 w 200"/>
              <a:gd name="T5" fmla="*/ 2147483647 h 194"/>
              <a:gd name="T6" fmla="*/ 2147483647 w 200"/>
              <a:gd name="T7" fmla="*/ 2147483647 h 194"/>
              <a:gd name="T8" fmla="*/ 2147483647 w 200"/>
              <a:gd name="T9" fmla="*/ 2147483647 h 194"/>
              <a:gd name="T10" fmla="*/ 2147483647 w 200"/>
              <a:gd name="T11" fmla="*/ 2147483647 h 194"/>
              <a:gd name="T12" fmla="*/ 2147483647 w 200"/>
              <a:gd name="T13" fmla="*/ 2147483647 h 194"/>
              <a:gd name="T14" fmla="*/ 2147483647 w 200"/>
              <a:gd name="T15" fmla="*/ 2147483647 h 194"/>
              <a:gd name="T16" fmla="*/ 2147483647 w 200"/>
              <a:gd name="T17" fmla="*/ 2147483647 h 194"/>
              <a:gd name="T18" fmla="*/ 2147483647 w 200"/>
              <a:gd name="T19" fmla="*/ 2147483647 h 194"/>
              <a:gd name="T20" fmla="*/ 2147483647 w 200"/>
              <a:gd name="T21" fmla="*/ 2147483647 h 194"/>
              <a:gd name="T22" fmla="*/ 2147483647 w 200"/>
              <a:gd name="T23" fmla="*/ 2147483647 h 194"/>
              <a:gd name="T24" fmla="*/ 2147483647 w 200"/>
              <a:gd name="T25" fmla="*/ 2147483647 h 194"/>
              <a:gd name="T26" fmla="*/ 2147483647 w 200"/>
              <a:gd name="T27" fmla="*/ 2147483647 h 194"/>
              <a:gd name="T28" fmla="*/ 2147483647 w 200"/>
              <a:gd name="T29" fmla="*/ 2147483647 h 194"/>
              <a:gd name="T30" fmla="*/ 2147483647 w 200"/>
              <a:gd name="T31" fmla="*/ 2147483647 h 194"/>
              <a:gd name="T32" fmla="*/ 2147483647 w 200"/>
              <a:gd name="T33" fmla="*/ 2147483647 h 194"/>
              <a:gd name="T34" fmla="*/ 2147483647 w 200"/>
              <a:gd name="T35" fmla="*/ 2147483647 h 194"/>
              <a:gd name="T36" fmla="*/ 2147483647 w 200"/>
              <a:gd name="T37" fmla="*/ 2147483647 h 194"/>
              <a:gd name="T38" fmla="*/ 2147483647 w 200"/>
              <a:gd name="T39" fmla="*/ 2147483647 h 194"/>
              <a:gd name="T40" fmla="*/ 2147483647 w 200"/>
              <a:gd name="T41" fmla="*/ 2147483647 h 194"/>
              <a:gd name="T42" fmla="*/ 2147483647 w 200"/>
              <a:gd name="T43" fmla="*/ 2147483647 h 194"/>
              <a:gd name="T44" fmla="*/ 2147483647 w 200"/>
              <a:gd name="T45" fmla="*/ 2147483647 h 194"/>
              <a:gd name="T46" fmla="*/ 2147483647 w 200"/>
              <a:gd name="T47" fmla="*/ 2147483647 h 194"/>
              <a:gd name="T48" fmla="*/ 2147483647 w 200"/>
              <a:gd name="T49" fmla="*/ 2147483647 h 194"/>
              <a:gd name="T50" fmla="*/ 2147483647 w 200"/>
              <a:gd name="T51" fmla="*/ 2147483647 h 194"/>
              <a:gd name="T52" fmla="*/ 2147483647 w 200"/>
              <a:gd name="T53" fmla="*/ 2147483647 h 194"/>
              <a:gd name="T54" fmla="*/ 2147483647 w 200"/>
              <a:gd name="T55" fmla="*/ 2147483647 h 194"/>
              <a:gd name="T56" fmla="*/ 2147483647 w 200"/>
              <a:gd name="T57" fmla="*/ 2147483647 h 194"/>
              <a:gd name="T58" fmla="*/ 2147483647 w 200"/>
              <a:gd name="T59" fmla="*/ 2147483647 h 194"/>
              <a:gd name="T60" fmla="*/ 2147483647 w 200"/>
              <a:gd name="T61" fmla="*/ 2147483647 h 194"/>
              <a:gd name="T62" fmla="*/ 2147483647 w 200"/>
              <a:gd name="T63" fmla="*/ 2147483647 h 194"/>
              <a:gd name="T64" fmla="*/ 2147483647 w 200"/>
              <a:gd name="T65" fmla="*/ 2147483647 h 194"/>
              <a:gd name="T66" fmla="*/ 2147483647 w 200"/>
              <a:gd name="T67" fmla="*/ 2147483647 h 194"/>
              <a:gd name="T68" fmla="*/ 2147483647 w 200"/>
              <a:gd name="T69" fmla="*/ 2147483647 h 194"/>
              <a:gd name="T70" fmla="*/ 2147483647 w 200"/>
              <a:gd name="T71" fmla="*/ 2147483647 h 194"/>
              <a:gd name="T72" fmla="*/ 0 w 200"/>
              <a:gd name="T73" fmla="*/ 2147483647 h 194"/>
              <a:gd name="T74" fmla="*/ 2147483647 w 200"/>
              <a:gd name="T75" fmla="*/ 2147483647 h 194"/>
              <a:gd name="T76" fmla="*/ 2147483647 w 200"/>
              <a:gd name="T77" fmla="*/ 2147483647 h 194"/>
              <a:gd name="T78" fmla="*/ 2147483647 w 200"/>
              <a:gd name="T79" fmla="*/ 2147483647 h 194"/>
              <a:gd name="T80" fmla="*/ 2147483647 w 200"/>
              <a:gd name="T81" fmla="*/ 2147483647 h 194"/>
              <a:gd name="T82" fmla="*/ 2147483647 w 200"/>
              <a:gd name="T83" fmla="*/ 2147483647 h 1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
              <a:gd name="T127" fmla="*/ 0 h 194"/>
              <a:gd name="T128" fmla="*/ 200 w 200"/>
              <a:gd name="T129" fmla="*/ 194 h 1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 h="194">
                <a:moveTo>
                  <a:pt x="78" y="194"/>
                </a:moveTo>
                <a:lnTo>
                  <a:pt x="88" y="184"/>
                </a:lnTo>
                <a:lnTo>
                  <a:pt x="102" y="172"/>
                </a:lnTo>
                <a:lnTo>
                  <a:pt x="114" y="162"/>
                </a:lnTo>
                <a:lnTo>
                  <a:pt x="118" y="158"/>
                </a:lnTo>
                <a:lnTo>
                  <a:pt x="116" y="154"/>
                </a:lnTo>
                <a:lnTo>
                  <a:pt x="116" y="152"/>
                </a:lnTo>
                <a:lnTo>
                  <a:pt x="118" y="150"/>
                </a:lnTo>
                <a:lnTo>
                  <a:pt x="122" y="148"/>
                </a:lnTo>
                <a:lnTo>
                  <a:pt x="130" y="146"/>
                </a:lnTo>
                <a:lnTo>
                  <a:pt x="138" y="146"/>
                </a:lnTo>
                <a:lnTo>
                  <a:pt x="140" y="140"/>
                </a:lnTo>
                <a:lnTo>
                  <a:pt x="140" y="138"/>
                </a:lnTo>
                <a:lnTo>
                  <a:pt x="138" y="136"/>
                </a:lnTo>
                <a:lnTo>
                  <a:pt x="144" y="132"/>
                </a:lnTo>
                <a:lnTo>
                  <a:pt x="150" y="128"/>
                </a:lnTo>
                <a:lnTo>
                  <a:pt x="162" y="124"/>
                </a:lnTo>
                <a:lnTo>
                  <a:pt x="174" y="122"/>
                </a:lnTo>
                <a:lnTo>
                  <a:pt x="184" y="116"/>
                </a:lnTo>
                <a:lnTo>
                  <a:pt x="184" y="104"/>
                </a:lnTo>
                <a:lnTo>
                  <a:pt x="186" y="96"/>
                </a:lnTo>
                <a:lnTo>
                  <a:pt x="188" y="88"/>
                </a:lnTo>
                <a:lnTo>
                  <a:pt x="194" y="82"/>
                </a:lnTo>
                <a:lnTo>
                  <a:pt x="192" y="74"/>
                </a:lnTo>
                <a:lnTo>
                  <a:pt x="192" y="64"/>
                </a:lnTo>
                <a:lnTo>
                  <a:pt x="192" y="58"/>
                </a:lnTo>
                <a:lnTo>
                  <a:pt x="196" y="54"/>
                </a:lnTo>
                <a:lnTo>
                  <a:pt x="198" y="50"/>
                </a:lnTo>
                <a:lnTo>
                  <a:pt x="200" y="46"/>
                </a:lnTo>
                <a:lnTo>
                  <a:pt x="196" y="36"/>
                </a:lnTo>
                <a:lnTo>
                  <a:pt x="194" y="28"/>
                </a:lnTo>
                <a:lnTo>
                  <a:pt x="178" y="16"/>
                </a:lnTo>
                <a:lnTo>
                  <a:pt x="172" y="12"/>
                </a:lnTo>
                <a:lnTo>
                  <a:pt x="162" y="8"/>
                </a:lnTo>
                <a:lnTo>
                  <a:pt x="156" y="6"/>
                </a:lnTo>
                <a:lnTo>
                  <a:pt x="154" y="4"/>
                </a:lnTo>
                <a:lnTo>
                  <a:pt x="152" y="0"/>
                </a:lnTo>
                <a:lnTo>
                  <a:pt x="138" y="2"/>
                </a:lnTo>
                <a:lnTo>
                  <a:pt x="126" y="8"/>
                </a:lnTo>
                <a:lnTo>
                  <a:pt x="120" y="10"/>
                </a:lnTo>
                <a:lnTo>
                  <a:pt x="116" y="14"/>
                </a:lnTo>
                <a:lnTo>
                  <a:pt x="114" y="20"/>
                </a:lnTo>
                <a:lnTo>
                  <a:pt x="112" y="26"/>
                </a:lnTo>
                <a:lnTo>
                  <a:pt x="112" y="66"/>
                </a:lnTo>
                <a:lnTo>
                  <a:pt x="114" y="74"/>
                </a:lnTo>
                <a:lnTo>
                  <a:pt x="116" y="78"/>
                </a:lnTo>
                <a:lnTo>
                  <a:pt x="122" y="82"/>
                </a:lnTo>
                <a:lnTo>
                  <a:pt x="134" y="82"/>
                </a:lnTo>
                <a:lnTo>
                  <a:pt x="134" y="94"/>
                </a:lnTo>
                <a:lnTo>
                  <a:pt x="132" y="98"/>
                </a:lnTo>
                <a:lnTo>
                  <a:pt x="128" y="102"/>
                </a:lnTo>
                <a:lnTo>
                  <a:pt x="124" y="104"/>
                </a:lnTo>
                <a:lnTo>
                  <a:pt x="122" y="104"/>
                </a:lnTo>
                <a:lnTo>
                  <a:pt x="118" y="96"/>
                </a:lnTo>
                <a:lnTo>
                  <a:pt x="114" y="92"/>
                </a:lnTo>
                <a:lnTo>
                  <a:pt x="104" y="84"/>
                </a:lnTo>
                <a:lnTo>
                  <a:pt x="96" y="76"/>
                </a:lnTo>
                <a:lnTo>
                  <a:pt x="92" y="74"/>
                </a:lnTo>
                <a:lnTo>
                  <a:pt x="92" y="70"/>
                </a:lnTo>
                <a:lnTo>
                  <a:pt x="86" y="72"/>
                </a:lnTo>
                <a:lnTo>
                  <a:pt x="84" y="74"/>
                </a:lnTo>
                <a:lnTo>
                  <a:pt x="82" y="74"/>
                </a:lnTo>
                <a:lnTo>
                  <a:pt x="78" y="76"/>
                </a:lnTo>
                <a:lnTo>
                  <a:pt x="72" y="74"/>
                </a:lnTo>
                <a:lnTo>
                  <a:pt x="64" y="72"/>
                </a:lnTo>
                <a:lnTo>
                  <a:pt x="60" y="68"/>
                </a:lnTo>
                <a:lnTo>
                  <a:pt x="58" y="64"/>
                </a:lnTo>
                <a:lnTo>
                  <a:pt x="34" y="56"/>
                </a:lnTo>
                <a:lnTo>
                  <a:pt x="34" y="88"/>
                </a:lnTo>
                <a:lnTo>
                  <a:pt x="32" y="92"/>
                </a:lnTo>
                <a:lnTo>
                  <a:pt x="28" y="94"/>
                </a:lnTo>
                <a:lnTo>
                  <a:pt x="26" y="94"/>
                </a:lnTo>
                <a:lnTo>
                  <a:pt x="0" y="94"/>
                </a:lnTo>
                <a:lnTo>
                  <a:pt x="0" y="162"/>
                </a:lnTo>
                <a:lnTo>
                  <a:pt x="18" y="182"/>
                </a:lnTo>
                <a:lnTo>
                  <a:pt x="20" y="184"/>
                </a:lnTo>
                <a:lnTo>
                  <a:pt x="24" y="186"/>
                </a:lnTo>
                <a:lnTo>
                  <a:pt x="30" y="184"/>
                </a:lnTo>
                <a:lnTo>
                  <a:pt x="38" y="182"/>
                </a:lnTo>
                <a:lnTo>
                  <a:pt x="44" y="184"/>
                </a:lnTo>
                <a:lnTo>
                  <a:pt x="50" y="188"/>
                </a:lnTo>
                <a:lnTo>
                  <a:pt x="56" y="190"/>
                </a:lnTo>
                <a:lnTo>
                  <a:pt x="62" y="194"/>
                </a:lnTo>
                <a:lnTo>
                  <a:pt x="78" y="19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97" name="Freeform 97"/>
          <p:cNvSpPr>
            <a:spLocks/>
          </p:cNvSpPr>
          <p:nvPr userDrawn="1"/>
        </p:nvSpPr>
        <p:spPr bwMode="auto">
          <a:xfrm>
            <a:off x="4040188" y="3058221"/>
            <a:ext cx="334962" cy="280988"/>
          </a:xfrm>
          <a:custGeom>
            <a:avLst/>
            <a:gdLst>
              <a:gd name="T0" fmla="*/ 2147483647 w 211"/>
              <a:gd name="T1" fmla="*/ 2147483647 h 236"/>
              <a:gd name="T2" fmla="*/ 2147483647 w 211"/>
              <a:gd name="T3" fmla="*/ 2147483647 h 236"/>
              <a:gd name="T4" fmla="*/ 2147483647 w 211"/>
              <a:gd name="T5" fmla="*/ 2147483647 h 236"/>
              <a:gd name="T6" fmla="*/ 2147483647 w 211"/>
              <a:gd name="T7" fmla="*/ 2147483647 h 236"/>
              <a:gd name="T8" fmla="*/ 2147483647 w 211"/>
              <a:gd name="T9" fmla="*/ 2147483647 h 236"/>
              <a:gd name="T10" fmla="*/ 2147483647 w 211"/>
              <a:gd name="T11" fmla="*/ 2147483647 h 236"/>
              <a:gd name="T12" fmla="*/ 0 w 211"/>
              <a:gd name="T13" fmla="*/ 2147483647 h 236"/>
              <a:gd name="T14" fmla="*/ 2147483647 w 211"/>
              <a:gd name="T15" fmla="*/ 2147483647 h 236"/>
              <a:gd name="T16" fmla="*/ 2147483647 w 211"/>
              <a:gd name="T17" fmla="*/ 2147483647 h 236"/>
              <a:gd name="T18" fmla="*/ 2147483647 w 211"/>
              <a:gd name="T19" fmla="*/ 2147483647 h 236"/>
              <a:gd name="T20" fmla="*/ 2147483647 w 211"/>
              <a:gd name="T21" fmla="*/ 2147483647 h 236"/>
              <a:gd name="T22" fmla="*/ 2147483647 w 211"/>
              <a:gd name="T23" fmla="*/ 2147483647 h 236"/>
              <a:gd name="T24" fmla="*/ 2147483647 w 211"/>
              <a:gd name="T25" fmla="*/ 2147483647 h 236"/>
              <a:gd name="T26" fmla="*/ 2147483647 w 211"/>
              <a:gd name="T27" fmla="*/ 2147483647 h 236"/>
              <a:gd name="T28" fmla="*/ 2147483647 w 211"/>
              <a:gd name="T29" fmla="*/ 2147483647 h 236"/>
              <a:gd name="T30" fmla="*/ 2147483647 w 211"/>
              <a:gd name="T31" fmla="*/ 2147483647 h 236"/>
              <a:gd name="T32" fmla="*/ 2147483647 w 211"/>
              <a:gd name="T33" fmla="*/ 2147483647 h 236"/>
              <a:gd name="T34" fmla="*/ 2147483647 w 211"/>
              <a:gd name="T35" fmla="*/ 0 h 236"/>
              <a:gd name="T36" fmla="*/ 2147483647 w 211"/>
              <a:gd name="T37" fmla="*/ 2147483647 h 236"/>
              <a:gd name="T38" fmla="*/ 2147483647 w 211"/>
              <a:gd name="T39" fmla="*/ 2147483647 h 236"/>
              <a:gd name="T40" fmla="*/ 2147483647 w 211"/>
              <a:gd name="T41" fmla="*/ 2147483647 h 236"/>
              <a:gd name="T42" fmla="*/ 2147483647 w 211"/>
              <a:gd name="T43" fmla="*/ 2147483647 h 236"/>
              <a:gd name="T44" fmla="*/ 2147483647 w 211"/>
              <a:gd name="T45" fmla="*/ 2147483647 h 236"/>
              <a:gd name="T46" fmla="*/ 2147483647 w 211"/>
              <a:gd name="T47" fmla="*/ 2147483647 h 236"/>
              <a:gd name="T48" fmla="*/ 2147483647 w 211"/>
              <a:gd name="T49" fmla="*/ 2147483647 h 236"/>
              <a:gd name="T50" fmla="*/ 2147483647 w 211"/>
              <a:gd name="T51" fmla="*/ 2147483647 h 236"/>
              <a:gd name="T52" fmla="*/ 2147483647 w 211"/>
              <a:gd name="T53" fmla="*/ 2147483647 h 236"/>
              <a:gd name="T54" fmla="*/ 2147483647 w 211"/>
              <a:gd name="T55" fmla="*/ 2147483647 h 236"/>
              <a:gd name="T56" fmla="*/ 2147483647 w 211"/>
              <a:gd name="T57" fmla="*/ 2147483647 h 236"/>
              <a:gd name="T58" fmla="*/ 2147483647 w 211"/>
              <a:gd name="T59" fmla="*/ 2147483647 h 236"/>
              <a:gd name="T60" fmla="*/ 2147483647 w 211"/>
              <a:gd name="T61" fmla="*/ 2147483647 h 236"/>
              <a:gd name="T62" fmla="*/ 2147483647 w 211"/>
              <a:gd name="T63" fmla="*/ 2147483647 h 236"/>
              <a:gd name="T64" fmla="*/ 2147483647 w 211"/>
              <a:gd name="T65" fmla="*/ 2147483647 h 236"/>
              <a:gd name="T66" fmla="*/ 2147483647 w 211"/>
              <a:gd name="T67" fmla="*/ 2147483647 h 236"/>
              <a:gd name="T68" fmla="*/ 2147483647 w 211"/>
              <a:gd name="T69" fmla="*/ 2147483647 h 236"/>
              <a:gd name="T70" fmla="*/ 2147483647 w 211"/>
              <a:gd name="T71" fmla="*/ 2147483647 h 2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1"/>
              <a:gd name="T109" fmla="*/ 0 h 236"/>
              <a:gd name="T110" fmla="*/ 211 w 211"/>
              <a:gd name="T111" fmla="*/ 236 h 2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1" h="236">
                <a:moveTo>
                  <a:pt x="195" y="228"/>
                </a:moveTo>
                <a:lnTo>
                  <a:pt x="171" y="236"/>
                </a:lnTo>
                <a:lnTo>
                  <a:pt x="124" y="236"/>
                </a:lnTo>
                <a:lnTo>
                  <a:pt x="114" y="232"/>
                </a:lnTo>
                <a:lnTo>
                  <a:pt x="112" y="230"/>
                </a:lnTo>
                <a:lnTo>
                  <a:pt x="108" y="226"/>
                </a:lnTo>
                <a:lnTo>
                  <a:pt x="34" y="226"/>
                </a:lnTo>
                <a:lnTo>
                  <a:pt x="28" y="222"/>
                </a:lnTo>
                <a:lnTo>
                  <a:pt x="26" y="220"/>
                </a:lnTo>
                <a:lnTo>
                  <a:pt x="22" y="220"/>
                </a:lnTo>
                <a:lnTo>
                  <a:pt x="10" y="222"/>
                </a:lnTo>
                <a:lnTo>
                  <a:pt x="4" y="222"/>
                </a:lnTo>
                <a:lnTo>
                  <a:pt x="0" y="220"/>
                </a:lnTo>
                <a:lnTo>
                  <a:pt x="0" y="210"/>
                </a:lnTo>
                <a:lnTo>
                  <a:pt x="4" y="202"/>
                </a:lnTo>
                <a:lnTo>
                  <a:pt x="4" y="194"/>
                </a:lnTo>
                <a:lnTo>
                  <a:pt x="4" y="188"/>
                </a:lnTo>
                <a:lnTo>
                  <a:pt x="6" y="174"/>
                </a:lnTo>
                <a:lnTo>
                  <a:pt x="10" y="162"/>
                </a:lnTo>
                <a:lnTo>
                  <a:pt x="14" y="152"/>
                </a:lnTo>
                <a:lnTo>
                  <a:pt x="20" y="142"/>
                </a:lnTo>
                <a:lnTo>
                  <a:pt x="26" y="132"/>
                </a:lnTo>
                <a:lnTo>
                  <a:pt x="32" y="122"/>
                </a:lnTo>
                <a:lnTo>
                  <a:pt x="36" y="112"/>
                </a:lnTo>
                <a:lnTo>
                  <a:pt x="36" y="100"/>
                </a:lnTo>
                <a:lnTo>
                  <a:pt x="34" y="90"/>
                </a:lnTo>
                <a:lnTo>
                  <a:pt x="30" y="80"/>
                </a:lnTo>
                <a:lnTo>
                  <a:pt x="26" y="72"/>
                </a:lnTo>
                <a:lnTo>
                  <a:pt x="24" y="60"/>
                </a:lnTo>
                <a:lnTo>
                  <a:pt x="24" y="56"/>
                </a:lnTo>
                <a:lnTo>
                  <a:pt x="26" y="52"/>
                </a:lnTo>
                <a:lnTo>
                  <a:pt x="28" y="48"/>
                </a:lnTo>
                <a:lnTo>
                  <a:pt x="28" y="44"/>
                </a:lnTo>
                <a:lnTo>
                  <a:pt x="28" y="36"/>
                </a:lnTo>
                <a:lnTo>
                  <a:pt x="24" y="26"/>
                </a:lnTo>
                <a:lnTo>
                  <a:pt x="16" y="0"/>
                </a:lnTo>
                <a:lnTo>
                  <a:pt x="84" y="0"/>
                </a:lnTo>
                <a:lnTo>
                  <a:pt x="84" y="14"/>
                </a:lnTo>
                <a:lnTo>
                  <a:pt x="90" y="26"/>
                </a:lnTo>
                <a:lnTo>
                  <a:pt x="98" y="36"/>
                </a:lnTo>
                <a:lnTo>
                  <a:pt x="102" y="38"/>
                </a:lnTo>
                <a:lnTo>
                  <a:pt x="106" y="38"/>
                </a:lnTo>
                <a:lnTo>
                  <a:pt x="118" y="38"/>
                </a:lnTo>
                <a:lnTo>
                  <a:pt x="126" y="38"/>
                </a:lnTo>
                <a:lnTo>
                  <a:pt x="130" y="36"/>
                </a:lnTo>
                <a:lnTo>
                  <a:pt x="132" y="30"/>
                </a:lnTo>
                <a:lnTo>
                  <a:pt x="132" y="22"/>
                </a:lnTo>
                <a:lnTo>
                  <a:pt x="153" y="22"/>
                </a:lnTo>
                <a:lnTo>
                  <a:pt x="155" y="24"/>
                </a:lnTo>
                <a:lnTo>
                  <a:pt x="157" y="26"/>
                </a:lnTo>
                <a:lnTo>
                  <a:pt x="163" y="28"/>
                </a:lnTo>
                <a:lnTo>
                  <a:pt x="171" y="28"/>
                </a:lnTo>
                <a:lnTo>
                  <a:pt x="177" y="26"/>
                </a:lnTo>
                <a:lnTo>
                  <a:pt x="179" y="50"/>
                </a:lnTo>
                <a:lnTo>
                  <a:pt x="177" y="74"/>
                </a:lnTo>
                <a:lnTo>
                  <a:pt x="177" y="78"/>
                </a:lnTo>
                <a:lnTo>
                  <a:pt x="181" y="80"/>
                </a:lnTo>
                <a:lnTo>
                  <a:pt x="183" y="88"/>
                </a:lnTo>
                <a:lnTo>
                  <a:pt x="183" y="92"/>
                </a:lnTo>
                <a:lnTo>
                  <a:pt x="181" y="100"/>
                </a:lnTo>
                <a:lnTo>
                  <a:pt x="189" y="102"/>
                </a:lnTo>
                <a:lnTo>
                  <a:pt x="193" y="102"/>
                </a:lnTo>
                <a:lnTo>
                  <a:pt x="197" y="100"/>
                </a:lnTo>
                <a:lnTo>
                  <a:pt x="205" y="100"/>
                </a:lnTo>
                <a:lnTo>
                  <a:pt x="211" y="100"/>
                </a:lnTo>
                <a:lnTo>
                  <a:pt x="211" y="132"/>
                </a:lnTo>
                <a:lnTo>
                  <a:pt x="209" y="136"/>
                </a:lnTo>
                <a:lnTo>
                  <a:pt x="205" y="138"/>
                </a:lnTo>
                <a:lnTo>
                  <a:pt x="203" y="138"/>
                </a:lnTo>
                <a:lnTo>
                  <a:pt x="177" y="138"/>
                </a:lnTo>
                <a:lnTo>
                  <a:pt x="177" y="206"/>
                </a:lnTo>
                <a:lnTo>
                  <a:pt x="195" y="226"/>
                </a:lnTo>
                <a:lnTo>
                  <a:pt x="195" y="22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98" name="Freeform 98"/>
          <p:cNvSpPr>
            <a:spLocks/>
          </p:cNvSpPr>
          <p:nvPr userDrawn="1"/>
        </p:nvSpPr>
        <p:spPr bwMode="auto">
          <a:xfrm>
            <a:off x="4249738" y="3334446"/>
            <a:ext cx="252412" cy="214313"/>
          </a:xfrm>
          <a:custGeom>
            <a:avLst/>
            <a:gdLst>
              <a:gd name="T0" fmla="*/ 2147483647 w 159"/>
              <a:gd name="T1" fmla="*/ 2147483647 h 180"/>
              <a:gd name="T2" fmla="*/ 2147483647 w 159"/>
              <a:gd name="T3" fmla="*/ 2147483647 h 180"/>
              <a:gd name="T4" fmla="*/ 2147483647 w 159"/>
              <a:gd name="T5" fmla="*/ 2147483647 h 180"/>
              <a:gd name="T6" fmla="*/ 2147483647 w 159"/>
              <a:gd name="T7" fmla="*/ 2147483647 h 180"/>
              <a:gd name="T8" fmla="*/ 2147483647 w 159"/>
              <a:gd name="T9" fmla="*/ 2147483647 h 180"/>
              <a:gd name="T10" fmla="*/ 2147483647 w 159"/>
              <a:gd name="T11" fmla="*/ 2147483647 h 180"/>
              <a:gd name="T12" fmla="*/ 2147483647 w 159"/>
              <a:gd name="T13" fmla="*/ 2147483647 h 180"/>
              <a:gd name="T14" fmla="*/ 2147483647 w 159"/>
              <a:gd name="T15" fmla="*/ 2147483647 h 180"/>
              <a:gd name="T16" fmla="*/ 2147483647 w 159"/>
              <a:gd name="T17" fmla="*/ 2147483647 h 180"/>
              <a:gd name="T18" fmla="*/ 2147483647 w 159"/>
              <a:gd name="T19" fmla="*/ 2147483647 h 180"/>
              <a:gd name="T20" fmla="*/ 2147483647 w 159"/>
              <a:gd name="T21" fmla="*/ 2147483647 h 180"/>
              <a:gd name="T22" fmla="*/ 2147483647 w 159"/>
              <a:gd name="T23" fmla="*/ 2147483647 h 180"/>
              <a:gd name="T24" fmla="*/ 2147483647 w 159"/>
              <a:gd name="T25" fmla="*/ 2147483647 h 180"/>
              <a:gd name="T26" fmla="*/ 2147483647 w 159"/>
              <a:gd name="T27" fmla="*/ 2147483647 h 180"/>
              <a:gd name="T28" fmla="*/ 2147483647 w 159"/>
              <a:gd name="T29" fmla="*/ 2147483647 h 180"/>
              <a:gd name="T30" fmla="*/ 2147483647 w 159"/>
              <a:gd name="T31" fmla="*/ 2147483647 h 180"/>
              <a:gd name="T32" fmla="*/ 2147483647 w 159"/>
              <a:gd name="T33" fmla="*/ 2147483647 h 180"/>
              <a:gd name="T34" fmla="*/ 2147483647 w 159"/>
              <a:gd name="T35" fmla="*/ 2147483647 h 180"/>
              <a:gd name="T36" fmla="*/ 2147483647 w 159"/>
              <a:gd name="T37" fmla="*/ 2147483647 h 180"/>
              <a:gd name="T38" fmla="*/ 2147483647 w 159"/>
              <a:gd name="T39" fmla="*/ 2147483647 h 180"/>
              <a:gd name="T40" fmla="*/ 2147483647 w 159"/>
              <a:gd name="T41" fmla="*/ 2147483647 h 180"/>
              <a:gd name="T42" fmla="*/ 2147483647 w 159"/>
              <a:gd name="T43" fmla="*/ 2147483647 h 180"/>
              <a:gd name="T44" fmla="*/ 2147483647 w 159"/>
              <a:gd name="T45" fmla="*/ 2147483647 h 180"/>
              <a:gd name="T46" fmla="*/ 2147483647 w 159"/>
              <a:gd name="T47" fmla="*/ 2147483647 h 180"/>
              <a:gd name="T48" fmla="*/ 2147483647 w 159"/>
              <a:gd name="T49" fmla="*/ 2147483647 h 180"/>
              <a:gd name="T50" fmla="*/ 2147483647 w 159"/>
              <a:gd name="T51" fmla="*/ 2147483647 h 180"/>
              <a:gd name="T52" fmla="*/ 2147483647 w 159"/>
              <a:gd name="T53" fmla="*/ 2147483647 h 180"/>
              <a:gd name="T54" fmla="*/ 2147483647 w 159"/>
              <a:gd name="T55" fmla="*/ 2147483647 h 180"/>
              <a:gd name="T56" fmla="*/ 2147483647 w 159"/>
              <a:gd name="T57" fmla="*/ 2147483647 h 180"/>
              <a:gd name="T58" fmla="*/ 2147483647 w 159"/>
              <a:gd name="T59" fmla="*/ 2147483647 h 180"/>
              <a:gd name="T60" fmla="*/ 2147483647 w 159"/>
              <a:gd name="T61" fmla="*/ 2147483647 h 180"/>
              <a:gd name="T62" fmla="*/ 2147483647 w 159"/>
              <a:gd name="T63" fmla="*/ 2147483647 h 180"/>
              <a:gd name="T64" fmla="*/ 2147483647 w 159"/>
              <a:gd name="T65" fmla="*/ 2147483647 h 180"/>
              <a:gd name="T66" fmla="*/ 2147483647 w 159"/>
              <a:gd name="T67" fmla="*/ 2147483647 h 180"/>
              <a:gd name="T68" fmla="*/ 2147483647 w 159"/>
              <a:gd name="T69" fmla="*/ 2147483647 h 180"/>
              <a:gd name="T70" fmla="*/ 2147483647 w 159"/>
              <a:gd name="T71" fmla="*/ 2147483647 h 180"/>
              <a:gd name="T72" fmla="*/ 2147483647 w 159"/>
              <a:gd name="T73" fmla="*/ 2147483647 h 180"/>
              <a:gd name="T74" fmla="*/ 2147483647 w 159"/>
              <a:gd name="T75" fmla="*/ 2147483647 h 180"/>
              <a:gd name="T76" fmla="*/ 2147483647 w 159"/>
              <a:gd name="T77" fmla="*/ 2147483647 h 180"/>
              <a:gd name="T78" fmla="*/ 2147483647 w 159"/>
              <a:gd name="T79" fmla="*/ 2147483647 h 180"/>
              <a:gd name="T80" fmla="*/ 2147483647 w 159"/>
              <a:gd name="T81" fmla="*/ 2147483647 h 180"/>
              <a:gd name="T82" fmla="*/ 2147483647 w 159"/>
              <a:gd name="T83" fmla="*/ 2147483647 h 180"/>
              <a:gd name="T84" fmla="*/ 2147483647 w 159"/>
              <a:gd name="T85" fmla="*/ 2147483647 h 180"/>
              <a:gd name="T86" fmla="*/ 2147483647 w 159"/>
              <a:gd name="T87" fmla="*/ 2147483647 h 180"/>
              <a:gd name="T88" fmla="*/ 2147483647 w 159"/>
              <a:gd name="T89" fmla="*/ 2147483647 h 180"/>
              <a:gd name="T90" fmla="*/ 2147483647 w 159"/>
              <a:gd name="T91" fmla="*/ 2147483647 h 180"/>
              <a:gd name="T92" fmla="*/ 0 w 159"/>
              <a:gd name="T93" fmla="*/ 2147483647 h 180"/>
              <a:gd name="T94" fmla="*/ 0 w 159"/>
              <a:gd name="T95" fmla="*/ 2147483647 h 180"/>
              <a:gd name="T96" fmla="*/ 2147483647 w 159"/>
              <a:gd name="T97" fmla="*/ 2147483647 h 180"/>
              <a:gd name="T98" fmla="*/ 2147483647 w 159"/>
              <a:gd name="T99" fmla="*/ 2147483647 h 180"/>
              <a:gd name="T100" fmla="*/ 2147483647 w 159"/>
              <a:gd name="T101" fmla="*/ 2147483647 h 180"/>
              <a:gd name="T102" fmla="*/ 2147483647 w 159"/>
              <a:gd name="T103" fmla="*/ 2147483647 h 180"/>
              <a:gd name="T104" fmla="*/ 2147483647 w 159"/>
              <a:gd name="T105" fmla="*/ 2147483647 h 180"/>
              <a:gd name="T106" fmla="*/ 2147483647 w 159"/>
              <a:gd name="T107" fmla="*/ 2147483647 h 180"/>
              <a:gd name="T108" fmla="*/ 2147483647 w 159"/>
              <a:gd name="T109" fmla="*/ 2147483647 h 180"/>
              <a:gd name="T110" fmla="*/ 2147483647 w 159"/>
              <a:gd name="T111" fmla="*/ 0 h 180"/>
              <a:gd name="T112" fmla="*/ 2147483647 w 159"/>
              <a:gd name="T113" fmla="*/ 2147483647 h 180"/>
              <a:gd name="T114" fmla="*/ 2147483647 w 159"/>
              <a:gd name="T115" fmla="*/ 0 h 180"/>
              <a:gd name="T116" fmla="*/ 2147483647 w 159"/>
              <a:gd name="T117" fmla="*/ 2147483647 h 180"/>
              <a:gd name="T118" fmla="*/ 2147483647 w 159"/>
              <a:gd name="T119" fmla="*/ 2147483647 h 1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9"/>
              <a:gd name="T181" fmla="*/ 0 h 180"/>
              <a:gd name="T182" fmla="*/ 159 w 159"/>
              <a:gd name="T183" fmla="*/ 180 h 1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9" h="180">
                <a:moveTo>
                  <a:pt x="101" y="6"/>
                </a:moveTo>
                <a:lnTo>
                  <a:pt x="101" y="10"/>
                </a:lnTo>
                <a:lnTo>
                  <a:pt x="105" y="16"/>
                </a:lnTo>
                <a:lnTo>
                  <a:pt x="107" y="20"/>
                </a:lnTo>
                <a:lnTo>
                  <a:pt x="109" y="22"/>
                </a:lnTo>
                <a:lnTo>
                  <a:pt x="107" y="24"/>
                </a:lnTo>
                <a:lnTo>
                  <a:pt x="109" y="28"/>
                </a:lnTo>
                <a:lnTo>
                  <a:pt x="113" y="34"/>
                </a:lnTo>
                <a:lnTo>
                  <a:pt x="121" y="40"/>
                </a:lnTo>
                <a:lnTo>
                  <a:pt x="129" y="46"/>
                </a:lnTo>
                <a:lnTo>
                  <a:pt x="133" y="50"/>
                </a:lnTo>
                <a:lnTo>
                  <a:pt x="135" y="56"/>
                </a:lnTo>
                <a:lnTo>
                  <a:pt x="137" y="68"/>
                </a:lnTo>
                <a:lnTo>
                  <a:pt x="137" y="74"/>
                </a:lnTo>
                <a:lnTo>
                  <a:pt x="141" y="76"/>
                </a:lnTo>
                <a:lnTo>
                  <a:pt x="147" y="78"/>
                </a:lnTo>
                <a:lnTo>
                  <a:pt x="151" y="80"/>
                </a:lnTo>
                <a:lnTo>
                  <a:pt x="155" y="80"/>
                </a:lnTo>
                <a:lnTo>
                  <a:pt x="159" y="86"/>
                </a:lnTo>
                <a:lnTo>
                  <a:pt x="151" y="90"/>
                </a:lnTo>
                <a:lnTo>
                  <a:pt x="145" y="94"/>
                </a:lnTo>
                <a:lnTo>
                  <a:pt x="135" y="108"/>
                </a:lnTo>
                <a:lnTo>
                  <a:pt x="125" y="120"/>
                </a:lnTo>
                <a:lnTo>
                  <a:pt x="115" y="132"/>
                </a:lnTo>
                <a:lnTo>
                  <a:pt x="111" y="134"/>
                </a:lnTo>
                <a:lnTo>
                  <a:pt x="107" y="136"/>
                </a:lnTo>
                <a:lnTo>
                  <a:pt x="105" y="138"/>
                </a:lnTo>
                <a:lnTo>
                  <a:pt x="101" y="142"/>
                </a:lnTo>
                <a:lnTo>
                  <a:pt x="99" y="148"/>
                </a:lnTo>
                <a:lnTo>
                  <a:pt x="95" y="154"/>
                </a:lnTo>
                <a:lnTo>
                  <a:pt x="91" y="158"/>
                </a:lnTo>
                <a:lnTo>
                  <a:pt x="83" y="160"/>
                </a:lnTo>
                <a:lnTo>
                  <a:pt x="77" y="158"/>
                </a:lnTo>
                <a:lnTo>
                  <a:pt x="73" y="154"/>
                </a:lnTo>
                <a:lnTo>
                  <a:pt x="67" y="150"/>
                </a:lnTo>
                <a:lnTo>
                  <a:pt x="61" y="148"/>
                </a:lnTo>
                <a:lnTo>
                  <a:pt x="55" y="152"/>
                </a:lnTo>
                <a:lnTo>
                  <a:pt x="47" y="162"/>
                </a:lnTo>
                <a:lnTo>
                  <a:pt x="39" y="174"/>
                </a:lnTo>
                <a:lnTo>
                  <a:pt x="31" y="180"/>
                </a:lnTo>
                <a:lnTo>
                  <a:pt x="12" y="180"/>
                </a:lnTo>
                <a:lnTo>
                  <a:pt x="14" y="172"/>
                </a:lnTo>
                <a:lnTo>
                  <a:pt x="16" y="164"/>
                </a:lnTo>
                <a:lnTo>
                  <a:pt x="16" y="158"/>
                </a:lnTo>
                <a:lnTo>
                  <a:pt x="14" y="154"/>
                </a:lnTo>
                <a:lnTo>
                  <a:pt x="6" y="144"/>
                </a:lnTo>
                <a:lnTo>
                  <a:pt x="0" y="142"/>
                </a:lnTo>
                <a:lnTo>
                  <a:pt x="0" y="84"/>
                </a:lnTo>
                <a:lnTo>
                  <a:pt x="21" y="84"/>
                </a:lnTo>
                <a:lnTo>
                  <a:pt x="21" y="12"/>
                </a:lnTo>
                <a:lnTo>
                  <a:pt x="45" y="10"/>
                </a:lnTo>
                <a:lnTo>
                  <a:pt x="65" y="6"/>
                </a:lnTo>
                <a:lnTo>
                  <a:pt x="69" y="14"/>
                </a:lnTo>
                <a:lnTo>
                  <a:pt x="83" y="6"/>
                </a:lnTo>
                <a:lnTo>
                  <a:pt x="89" y="2"/>
                </a:lnTo>
                <a:lnTo>
                  <a:pt x="95" y="0"/>
                </a:lnTo>
                <a:lnTo>
                  <a:pt x="99" y="2"/>
                </a:lnTo>
                <a:lnTo>
                  <a:pt x="101" y="0"/>
                </a:lnTo>
                <a:lnTo>
                  <a:pt x="101" y="4"/>
                </a:lnTo>
                <a:lnTo>
                  <a:pt x="101" y="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99" name="Freeform 99"/>
          <p:cNvSpPr>
            <a:spLocks/>
          </p:cNvSpPr>
          <p:nvPr userDrawn="1"/>
        </p:nvSpPr>
        <p:spPr bwMode="auto">
          <a:xfrm>
            <a:off x="3325814" y="2627215"/>
            <a:ext cx="187325" cy="123825"/>
          </a:xfrm>
          <a:custGeom>
            <a:avLst/>
            <a:gdLst>
              <a:gd name="T0" fmla="*/ 2147483647 w 118"/>
              <a:gd name="T1" fmla="*/ 2147483647 h 104"/>
              <a:gd name="T2" fmla="*/ 2147483647 w 118"/>
              <a:gd name="T3" fmla="*/ 2147483647 h 104"/>
              <a:gd name="T4" fmla="*/ 2147483647 w 118"/>
              <a:gd name="T5" fmla="*/ 2147483647 h 104"/>
              <a:gd name="T6" fmla="*/ 2147483647 w 118"/>
              <a:gd name="T7" fmla="*/ 2147483647 h 104"/>
              <a:gd name="T8" fmla="*/ 2147483647 w 118"/>
              <a:gd name="T9" fmla="*/ 2147483647 h 104"/>
              <a:gd name="T10" fmla="*/ 2147483647 w 118"/>
              <a:gd name="T11" fmla="*/ 2147483647 h 104"/>
              <a:gd name="T12" fmla="*/ 2147483647 w 118"/>
              <a:gd name="T13" fmla="*/ 2147483647 h 104"/>
              <a:gd name="T14" fmla="*/ 2147483647 w 118"/>
              <a:gd name="T15" fmla="*/ 2147483647 h 104"/>
              <a:gd name="T16" fmla="*/ 2147483647 w 118"/>
              <a:gd name="T17" fmla="*/ 2147483647 h 104"/>
              <a:gd name="T18" fmla="*/ 2147483647 w 118"/>
              <a:gd name="T19" fmla="*/ 2147483647 h 104"/>
              <a:gd name="T20" fmla="*/ 2147483647 w 118"/>
              <a:gd name="T21" fmla="*/ 2147483647 h 104"/>
              <a:gd name="T22" fmla="*/ 2147483647 w 118"/>
              <a:gd name="T23" fmla="*/ 2147483647 h 104"/>
              <a:gd name="T24" fmla="*/ 2147483647 w 118"/>
              <a:gd name="T25" fmla="*/ 2147483647 h 104"/>
              <a:gd name="T26" fmla="*/ 2147483647 w 118"/>
              <a:gd name="T27" fmla="*/ 2147483647 h 104"/>
              <a:gd name="T28" fmla="*/ 2147483647 w 118"/>
              <a:gd name="T29" fmla="*/ 2147483647 h 104"/>
              <a:gd name="T30" fmla="*/ 2147483647 w 118"/>
              <a:gd name="T31" fmla="*/ 2147483647 h 104"/>
              <a:gd name="T32" fmla="*/ 2147483647 w 118"/>
              <a:gd name="T33" fmla="*/ 2147483647 h 104"/>
              <a:gd name="T34" fmla="*/ 2147483647 w 118"/>
              <a:gd name="T35" fmla="*/ 2147483647 h 104"/>
              <a:gd name="T36" fmla="*/ 2147483647 w 118"/>
              <a:gd name="T37" fmla="*/ 2147483647 h 104"/>
              <a:gd name="T38" fmla="*/ 2147483647 w 118"/>
              <a:gd name="T39" fmla="*/ 2147483647 h 104"/>
              <a:gd name="T40" fmla="*/ 2147483647 w 118"/>
              <a:gd name="T41" fmla="*/ 2147483647 h 104"/>
              <a:gd name="T42" fmla="*/ 2147483647 w 118"/>
              <a:gd name="T43" fmla="*/ 2147483647 h 104"/>
              <a:gd name="T44" fmla="*/ 2147483647 w 118"/>
              <a:gd name="T45" fmla="*/ 2147483647 h 104"/>
              <a:gd name="T46" fmla="*/ 2147483647 w 118"/>
              <a:gd name="T47" fmla="*/ 2147483647 h 104"/>
              <a:gd name="T48" fmla="*/ 2147483647 w 118"/>
              <a:gd name="T49" fmla="*/ 2147483647 h 104"/>
              <a:gd name="T50" fmla="*/ 2147483647 w 118"/>
              <a:gd name="T51" fmla="*/ 0 h 104"/>
              <a:gd name="T52" fmla="*/ 2147483647 w 118"/>
              <a:gd name="T53" fmla="*/ 2147483647 h 104"/>
              <a:gd name="T54" fmla="*/ 2147483647 w 118"/>
              <a:gd name="T55" fmla="*/ 2147483647 h 104"/>
              <a:gd name="T56" fmla="*/ 2147483647 w 118"/>
              <a:gd name="T57" fmla="*/ 2147483647 h 104"/>
              <a:gd name="T58" fmla="*/ 2147483647 w 118"/>
              <a:gd name="T59" fmla="*/ 2147483647 h 104"/>
              <a:gd name="T60" fmla="*/ 0 w 118"/>
              <a:gd name="T61" fmla="*/ 2147483647 h 104"/>
              <a:gd name="T62" fmla="*/ 2147483647 w 118"/>
              <a:gd name="T63" fmla="*/ 214748364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8"/>
              <a:gd name="T97" fmla="*/ 0 h 104"/>
              <a:gd name="T98" fmla="*/ 118 w 118"/>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8" h="104">
                <a:moveTo>
                  <a:pt x="30" y="70"/>
                </a:moveTo>
                <a:lnTo>
                  <a:pt x="34" y="64"/>
                </a:lnTo>
                <a:lnTo>
                  <a:pt x="40" y="58"/>
                </a:lnTo>
                <a:lnTo>
                  <a:pt x="46" y="52"/>
                </a:lnTo>
                <a:lnTo>
                  <a:pt x="54" y="50"/>
                </a:lnTo>
                <a:lnTo>
                  <a:pt x="60" y="52"/>
                </a:lnTo>
                <a:lnTo>
                  <a:pt x="64" y="54"/>
                </a:lnTo>
                <a:lnTo>
                  <a:pt x="66" y="58"/>
                </a:lnTo>
                <a:lnTo>
                  <a:pt x="68" y="64"/>
                </a:lnTo>
                <a:lnTo>
                  <a:pt x="70" y="74"/>
                </a:lnTo>
                <a:lnTo>
                  <a:pt x="74" y="84"/>
                </a:lnTo>
                <a:lnTo>
                  <a:pt x="78" y="82"/>
                </a:lnTo>
                <a:lnTo>
                  <a:pt x="82" y="80"/>
                </a:lnTo>
                <a:lnTo>
                  <a:pt x="90" y="84"/>
                </a:lnTo>
                <a:lnTo>
                  <a:pt x="90" y="96"/>
                </a:lnTo>
                <a:lnTo>
                  <a:pt x="92" y="102"/>
                </a:lnTo>
                <a:lnTo>
                  <a:pt x="96" y="104"/>
                </a:lnTo>
                <a:lnTo>
                  <a:pt x="102" y="104"/>
                </a:lnTo>
                <a:lnTo>
                  <a:pt x="102" y="102"/>
                </a:lnTo>
                <a:lnTo>
                  <a:pt x="106" y="102"/>
                </a:lnTo>
                <a:lnTo>
                  <a:pt x="108" y="102"/>
                </a:lnTo>
                <a:lnTo>
                  <a:pt x="112" y="98"/>
                </a:lnTo>
                <a:lnTo>
                  <a:pt x="114" y="90"/>
                </a:lnTo>
                <a:lnTo>
                  <a:pt x="114" y="88"/>
                </a:lnTo>
                <a:lnTo>
                  <a:pt x="112" y="86"/>
                </a:lnTo>
                <a:lnTo>
                  <a:pt x="110" y="84"/>
                </a:lnTo>
                <a:lnTo>
                  <a:pt x="110" y="82"/>
                </a:lnTo>
                <a:lnTo>
                  <a:pt x="114" y="80"/>
                </a:lnTo>
                <a:lnTo>
                  <a:pt x="118" y="78"/>
                </a:lnTo>
                <a:lnTo>
                  <a:pt x="116" y="74"/>
                </a:lnTo>
                <a:lnTo>
                  <a:pt x="114" y="68"/>
                </a:lnTo>
                <a:lnTo>
                  <a:pt x="112" y="56"/>
                </a:lnTo>
                <a:lnTo>
                  <a:pt x="114" y="50"/>
                </a:lnTo>
                <a:lnTo>
                  <a:pt x="114" y="48"/>
                </a:lnTo>
                <a:lnTo>
                  <a:pt x="118" y="48"/>
                </a:lnTo>
                <a:lnTo>
                  <a:pt x="112" y="46"/>
                </a:lnTo>
                <a:lnTo>
                  <a:pt x="108" y="42"/>
                </a:lnTo>
                <a:lnTo>
                  <a:pt x="104" y="28"/>
                </a:lnTo>
                <a:lnTo>
                  <a:pt x="100" y="14"/>
                </a:lnTo>
                <a:lnTo>
                  <a:pt x="96" y="8"/>
                </a:lnTo>
                <a:lnTo>
                  <a:pt x="90" y="6"/>
                </a:lnTo>
                <a:lnTo>
                  <a:pt x="88" y="8"/>
                </a:lnTo>
                <a:lnTo>
                  <a:pt x="86" y="10"/>
                </a:lnTo>
                <a:lnTo>
                  <a:pt x="78" y="10"/>
                </a:lnTo>
                <a:lnTo>
                  <a:pt x="64" y="8"/>
                </a:lnTo>
                <a:lnTo>
                  <a:pt x="54" y="6"/>
                </a:lnTo>
                <a:lnTo>
                  <a:pt x="50" y="6"/>
                </a:lnTo>
                <a:lnTo>
                  <a:pt x="44" y="8"/>
                </a:lnTo>
                <a:lnTo>
                  <a:pt x="38" y="6"/>
                </a:lnTo>
                <a:lnTo>
                  <a:pt x="32" y="4"/>
                </a:lnTo>
                <a:lnTo>
                  <a:pt x="26" y="2"/>
                </a:lnTo>
                <a:lnTo>
                  <a:pt x="18" y="0"/>
                </a:lnTo>
                <a:lnTo>
                  <a:pt x="18" y="4"/>
                </a:lnTo>
                <a:lnTo>
                  <a:pt x="18" y="8"/>
                </a:lnTo>
                <a:lnTo>
                  <a:pt x="14" y="8"/>
                </a:lnTo>
                <a:lnTo>
                  <a:pt x="16" y="12"/>
                </a:lnTo>
                <a:lnTo>
                  <a:pt x="18" y="12"/>
                </a:lnTo>
                <a:lnTo>
                  <a:pt x="18" y="18"/>
                </a:lnTo>
                <a:lnTo>
                  <a:pt x="12" y="20"/>
                </a:lnTo>
                <a:lnTo>
                  <a:pt x="8" y="22"/>
                </a:lnTo>
                <a:lnTo>
                  <a:pt x="4" y="24"/>
                </a:lnTo>
                <a:lnTo>
                  <a:pt x="0" y="24"/>
                </a:lnTo>
                <a:lnTo>
                  <a:pt x="16" y="46"/>
                </a:lnTo>
                <a:lnTo>
                  <a:pt x="24" y="56"/>
                </a:lnTo>
                <a:lnTo>
                  <a:pt x="30" y="7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00" name="Freeform 100"/>
          <p:cNvSpPr>
            <a:spLocks/>
          </p:cNvSpPr>
          <p:nvPr userDrawn="1"/>
        </p:nvSpPr>
        <p:spPr bwMode="auto">
          <a:xfrm>
            <a:off x="3411539" y="2722465"/>
            <a:ext cx="111125" cy="90488"/>
          </a:xfrm>
          <a:custGeom>
            <a:avLst/>
            <a:gdLst>
              <a:gd name="T0" fmla="*/ 2147483647 w 70"/>
              <a:gd name="T1" fmla="*/ 2147483647 h 76"/>
              <a:gd name="T2" fmla="*/ 2147483647 w 70"/>
              <a:gd name="T3" fmla="*/ 2147483647 h 76"/>
              <a:gd name="T4" fmla="*/ 2147483647 w 70"/>
              <a:gd name="T5" fmla="*/ 2147483647 h 76"/>
              <a:gd name="T6" fmla="*/ 2147483647 w 70"/>
              <a:gd name="T7" fmla="*/ 2147483647 h 76"/>
              <a:gd name="T8" fmla="*/ 2147483647 w 70"/>
              <a:gd name="T9" fmla="*/ 2147483647 h 76"/>
              <a:gd name="T10" fmla="*/ 2147483647 w 70"/>
              <a:gd name="T11" fmla="*/ 2147483647 h 76"/>
              <a:gd name="T12" fmla="*/ 0 w 70"/>
              <a:gd name="T13" fmla="*/ 2147483647 h 76"/>
              <a:gd name="T14" fmla="*/ 2147483647 w 70"/>
              <a:gd name="T15" fmla="*/ 2147483647 h 76"/>
              <a:gd name="T16" fmla="*/ 2147483647 w 70"/>
              <a:gd name="T17" fmla="*/ 2147483647 h 76"/>
              <a:gd name="T18" fmla="*/ 2147483647 w 70"/>
              <a:gd name="T19" fmla="*/ 2147483647 h 76"/>
              <a:gd name="T20" fmla="*/ 2147483647 w 70"/>
              <a:gd name="T21" fmla="*/ 2147483647 h 76"/>
              <a:gd name="T22" fmla="*/ 2147483647 w 70"/>
              <a:gd name="T23" fmla="*/ 2147483647 h 76"/>
              <a:gd name="T24" fmla="*/ 2147483647 w 70"/>
              <a:gd name="T25" fmla="*/ 2147483647 h 76"/>
              <a:gd name="T26" fmla="*/ 2147483647 w 70"/>
              <a:gd name="T27" fmla="*/ 0 h 76"/>
              <a:gd name="T28" fmla="*/ 2147483647 w 70"/>
              <a:gd name="T29" fmla="*/ 2147483647 h 76"/>
              <a:gd name="T30" fmla="*/ 2147483647 w 70"/>
              <a:gd name="T31" fmla="*/ 2147483647 h 76"/>
              <a:gd name="T32" fmla="*/ 2147483647 w 70"/>
              <a:gd name="T33" fmla="*/ 2147483647 h 76"/>
              <a:gd name="T34" fmla="*/ 2147483647 w 70"/>
              <a:gd name="T35" fmla="*/ 2147483647 h 76"/>
              <a:gd name="T36" fmla="*/ 2147483647 w 70"/>
              <a:gd name="T37" fmla="*/ 2147483647 h 76"/>
              <a:gd name="T38" fmla="*/ 2147483647 w 70"/>
              <a:gd name="T39" fmla="*/ 2147483647 h 76"/>
              <a:gd name="T40" fmla="*/ 2147483647 w 70"/>
              <a:gd name="T41" fmla="*/ 2147483647 h 76"/>
              <a:gd name="T42" fmla="*/ 2147483647 w 70"/>
              <a:gd name="T43" fmla="*/ 2147483647 h 76"/>
              <a:gd name="T44" fmla="*/ 2147483647 w 70"/>
              <a:gd name="T45" fmla="*/ 2147483647 h 76"/>
              <a:gd name="T46" fmla="*/ 2147483647 w 70"/>
              <a:gd name="T47" fmla="*/ 2147483647 h 76"/>
              <a:gd name="T48" fmla="*/ 2147483647 w 70"/>
              <a:gd name="T49" fmla="*/ 2147483647 h 76"/>
              <a:gd name="T50" fmla="*/ 2147483647 w 70"/>
              <a:gd name="T51" fmla="*/ 2147483647 h 76"/>
              <a:gd name="T52" fmla="*/ 2147483647 w 70"/>
              <a:gd name="T53" fmla="*/ 2147483647 h 76"/>
              <a:gd name="T54" fmla="*/ 2147483647 w 70"/>
              <a:gd name="T55" fmla="*/ 2147483647 h 76"/>
              <a:gd name="T56" fmla="*/ 2147483647 w 70"/>
              <a:gd name="T57" fmla="*/ 2147483647 h 76"/>
              <a:gd name="T58" fmla="*/ 2147483647 w 70"/>
              <a:gd name="T59" fmla="*/ 2147483647 h 76"/>
              <a:gd name="T60" fmla="*/ 2147483647 w 70"/>
              <a:gd name="T61" fmla="*/ 2147483647 h 76"/>
              <a:gd name="T62" fmla="*/ 2147483647 w 70"/>
              <a:gd name="T63" fmla="*/ 2147483647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76"/>
              <a:gd name="T98" fmla="*/ 70 w 70"/>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76">
                <a:moveTo>
                  <a:pt x="68" y="76"/>
                </a:moveTo>
                <a:lnTo>
                  <a:pt x="60" y="74"/>
                </a:lnTo>
                <a:lnTo>
                  <a:pt x="54" y="70"/>
                </a:lnTo>
                <a:lnTo>
                  <a:pt x="44" y="60"/>
                </a:lnTo>
                <a:lnTo>
                  <a:pt x="24" y="46"/>
                </a:lnTo>
                <a:lnTo>
                  <a:pt x="2" y="32"/>
                </a:lnTo>
                <a:lnTo>
                  <a:pt x="0" y="30"/>
                </a:lnTo>
                <a:lnTo>
                  <a:pt x="6" y="26"/>
                </a:lnTo>
                <a:lnTo>
                  <a:pt x="12" y="20"/>
                </a:lnTo>
                <a:lnTo>
                  <a:pt x="16" y="14"/>
                </a:lnTo>
                <a:lnTo>
                  <a:pt x="18" y="8"/>
                </a:lnTo>
                <a:lnTo>
                  <a:pt x="20" y="4"/>
                </a:lnTo>
                <a:lnTo>
                  <a:pt x="24" y="2"/>
                </a:lnTo>
                <a:lnTo>
                  <a:pt x="28" y="0"/>
                </a:lnTo>
                <a:lnTo>
                  <a:pt x="36" y="4"/>
                </a:lnTo>
                <a:lnTo>
                  <a:pt x="36" y="16"/>
                </a:lnTo>
                <a:lnTo>
                  <a:pt x="38" y="22"/>
                </a:lnTo>
                <a:lnTo>
                  <a:pt x="42" y="24"/>
                </a:lnTo>
                <a:lnTo>
                  <a:pt x="48" y="24"/>
                </a:lnTo>
                <a:lnTo>
                  <a:pt x="48" y="22"/>
                </a:lnTo>
                <a:lnTo>
                  <a:pt x="52" y="22"/>
                </a:lnTo>
                <a:lnTo>
                  <a:pt x="54" y="26"/>
                </a:lnTo>
                <a:lnTo>
                  <a:pt x="56" y="30"/>
                </a:lnTo>
                <a:lnTo>
                  <a:pt x="54" y="36"/>
                </a:lnTo>
                <a:lnTo>
                  <a:pt x="54" y="40"/>
                </a:lnTo>
                <a:lnTo>
                  <a:pt x="56" y="44"/>
                </a:lnTo>
                <a:lnTo>
                  <a:pt x="62" y="48"/>
                </a:lnTo>
                <a:lnTo>
                  <a:pt x="68" y="52"/>
                </a:lnTo>
                <a:lnTo>
                  <a:pt x="70" y="56"/>
                </a:lnTo>
                <a:lnTo>
                  <a:pt x="70" y="58"/>
                </a:lnTo>
                <a:lnTo>
                  <a:pt x="66" y="76"/>
                </a:lnTo>
                <a:lnTo>
                  <a:pt x="68" y="7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01" name="Freeform 101"/>
          <p:cNvSpPr>
            <a:spLocks/>
          </p:cNvSpPr>
          <p:nvPr userDrawn="1"/>
        </p:nvSpPr>
        <p:spPr bwMode="auto">
          <a:xfrm>
            <a:off x="3570288" y="2570065"/>
            <a:ext cx="209550" cy="126206"/>
          </a:xfrm>
          <a:custGeom>
            <a:avLst/>
            <a:gdLst>
              <a:gd name="T0" fmla="*/ 2147483647 w 132"/>
              <a:gd name="T1" fmla="*/ 2147483647 h 106"/>
              <a:gd name="T2" fmla="*/ 2147483647 w 132"/>
              <a:gd name="T3" fmla="*/ 2147483647 h 106"/>
              <a:gd name="T4" fmla="*/ 2147483647 w 132"/>
              <a:gd name="T5" fmla="*/ 2147483647 h 106"/>
              <a:gd name="T6" fmla="*/ 2147483647 w 132"/>
              <a:gd name="T7" fmla="*/ 2147483647 h 106"/>
              <a:gd name="T8" fmla="*/ 2147483647 w 132"/>
              <a:gd name="T9" fmla="*/ 2147483647 h 106"/>
              <a:gd name="T10" fmla="*/ 2147483647 w 132"/>
              <a:gd name="T11" fmla="*/ 2147483647 h 106"/>
              <a:gd name="T12" fmla="*/ 2147483647 w 132"/>
              <a:gd name="T13" fmla="*/ 2147483647 h 106"/>
              <a:gd name="T14" fmla="*/ 2147483647 w 132"/>
              <a:gd name="T15" fmla="*/ 2147483647 h 106"/>
              <a:gd name="T16" fmla="*/ 2147483647 w 132"/>
              <a:gd name="T17" fmla="*/ 2147483647 h 106"/>
              <a:gd name="T18" fmla="*/ 2147483647 w 132"/>
              <a:gd name="T19" fmla="*/ 2147483647 h 106"/>
              <a:gd name="T20" fmla="*/ 2147483647 w 132"/>
              <a:gd name="T21" fmla="*/ 2147483647 h 106"/>
              <a:gd name="T22" fmla="*/ 2147483647 w 132"/>
              <a:gd name="T23" fmla="*/ 2147483647 h 106"/>
              <a:gd name="T24" fmla="*/ 2147483647 w 132"/>
              <a:gd name="T25" fmla="*/ 0 h 106"/>
              <a:gd name="T26" fmla="*/ 2147483647 w 132"/>
              <a:gd name="T27" fmla="*/ 2147483647 h 106"/>
              <a:gd name="T28" fmla="*/ 2147483647 w 132"/>
              <a:gd name="T29" fmla="*/ 2147483647 h 106"/>
              <a:gd name="T30" fmla="*/ 2147483647 w 132"/>
              <a:gd name="T31" fmla="*/ 2147483647 h 106"/>
              <a:gd name="T32" fmla="*/ 2147483647 w 132"/>
              <a:gd name="T33" fmla="*/ 2147483647 h 106"/>
              <a:gd name="T34" fmla="*/ 2147483647 w 132"/>
              <a:gd name="T35" fmla="*/ 2147483647 h 106"/>
              <a:gd name="T36" fmla="*/ 2147483647 w 132"/>
              <a:gd name="T37" fmla="*/ 2147483647 h 106"/>
              <a:gd name="T38" fmla="*/ 2147483647 w 132"/>
              <a:gd name="T39" fmla="*/ 2147483647 h 106"/>
              <a:gd name="T40" fmla="*/ 2147483647 w 132"/>
              <a:gd name="T41" fmla="*/ 2147483647 h 106"/>
              <a:gd name="T42" fmla="*/ 2147483647 w 132"/>
              <a:gd name="T43" fmla="*/ 2147483647 h 106"/>
              <a:gd name="T44" fmla="*/ 2147483647 w 132"/>
              <a:gd name="T45" fmla="*/ 2147483647 h 106"/>
              <a:gd name="T46" fmla="*/ 2147483647 w 132"/>
              <a:gd name="T47" fmla="*/ 2147483647 h 106"/>
              <a:gd name="T48" fmla="*/ 2147483647 w 132"/>
              <a:gd name="T49" fmla="*/ 2147483647 h 106"/>
              <a:gd name="T50" fmla="*/ 2147483647 w 132"/>
              <a:gd name="T51" fmla="*/ 2147483647 h 106"/>
              <a:gd name="T52" fmla="*/ 2147483647 w 132"/>
              <a:gd name="T53" fmla="*/ 2147483647 h 106"/>
              <a:gd name="T54" fmla="*/ 2147483647 w 132"/>
              <a:gd name="T55" fmla="*/ 2147483647 h 106"/>
              <a:gd name="T56" fmla="*/ 2147483647 w 132"/>
              <a:gd name="T57" fmla="*/ 2147483647 h 106"/>
              <a:gd name="T58" fmla="*/ 2147483647 w 132"/>
              <a:gd name="T59" fmla="*/ 2147483647 h 106"/>
              <a:gd name="T60" fmla="*/ 0 w 132"/>
              <a:gd name="T61" fmla="*/ 2147483647 h 106"/>
              <a:gd name="T62" fmla="*/ 2147483647 w 132"/>
              <a:gd name="T63" fmla="*/ 2147483647 h 106"/>
              <a:gd name="T64" fmla="*/ 2147483647 w 132"/>
              <a:gd name="T65" fmla="*/ 2147483647 h 106"/>
              <a:gd name="T66" fmla="*/ 2147483647 w 132"/>
              <a:gd name="T67" fmla="*/ 2147483647 h 106"/>
              <a:gd name="T68" fmla="*/ 2147483647 w 132"/>
              <a:gd name="T69" fmla="*/ 2147483647 h 106"/>
              <a:gd name="T70" fmla="*/ 2147483647 w 132"/>
              <a:gd name="T71" fmla="*/ 2147483647 h 106"/>
              <a:gd name="T72" fmla="*/ 2147483647 w 132"/>
              <a:gd name="T73" fmla="*/ 2147483647 h 106"/>
              <a:gd name="T74" fmla="*/ 2147483647 w 132"/>
              <a:gd name="T75" fmla="*/ 2147483647 h 106"/>
              <a:gd name="T76" fmla="*/ 2147483647 w 132"/>
              <a:gd name="T77" fmla="*/ 2147483647 h 106"/>
              <a:gd name="T78" fmla="*/ 2147483647 w 132"/>
              <a:gd name="T79" fmla="*/ 2147483647 h 106"/>
              <a:gd name="T80" fmla="*/ 2147483647 w 132"/>
              <a:gd name="T81" fmla="*/ 2147483647 h 106"/>
              <a:gd name="T82" fmla="*/ 2147483647 w 132"/>
              <a:gd name="T83" fmla="*/ 2147483647 h 106"/>
              <a:gd name="T84" fmla="*/ 2147483647 w 132"/>
              <a:gd name="T85" fmla="*/ 2147483647 h 106"/>
              <a:gd name="T86" fmla="*/ 2147483647 w 132"/>
              <a:gd name="T87" fmla="*/ 2147483647 h 106"/>
              <a:gd name="T88" fmla="*/ 2147483647 w 132"/>
              <a:gd name="T89" fmla="*/ 2147483647 h 106"/>
              <a:gd name="T90" fmla="*/ 2147483647 w 132"/>
              <a:gd name="T91" fmla="*/ 2147483647 h 106"/>
              <a:gd name="T92" fmla="*/ 2147483647 w 132"/>
              <a:gd name="T93" fmla="*/ 2147483647 h 106"/>
              <a:gd name="T94" fmla="*/ 2147483647 w 132"/>
              <a:gd name="T95" fmla="*/ 2147483647 h 106"/>
              <a:gd name="T96" fmla="*/ 2147483647 w 132"/>
              <a:gd name="T97" fmla="*/ 2147483647 h 106"/>
              <a:gd name="T98" fmla="*/ 2147483647 w 132"/>
              <a:gd name="T99" fmla="*/ 2147483647 h 106"/>
              <a:gd name="T100" fmla="*/ 2147483647 w 132"/>
              <a:gd name="T101" fmla="*/ 2147483647 h 106"/>
              <a:gd name="T102" fmla="*/ 2147483647 w 132"/>
              <a:gd name="T103" fmla="*/ 2147483647 h 106"/>
              <a:gd name="T104" fmla="*/ 2147483647 w 132"/>
              <a:gd name="T105" fmla="*/ 2147483647 h 106"/>
              <a:gd name="T106" fmla="*/ 2147483647 w 132"/>
              <a:gd name="T107" fmla="*/ 2147483647 h 106"/>
              <a:gd name="T108" fmla="*/ 2147483647 w 132"/>
              <a:gd name="T109" fmla="*/ 2147483647 h 106"/>
              <a:gd name="T110" fmla="*/ 2147483647 w 132"/>
              <a:gd name="T111" fmla="*/ 2147483647 h 106"/>
              <a:gd name="T112" fmla="*/ 2147483647 w 132"/>
              <a:gd name="T113" fmla="*/ 2147483647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2"/>
              <a:gd name="T172" fmla="*/ 0 h 106"/>
              <a:gd name="T173" fmla="*/ 132 w 132"/>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2" h="106">
                <a:moveTo>
                  <a:pt x="132" y="52"/>
                </a:moveTo>
                <a:lnTo>
                  <a:pt x="128" y="48"/>
                </a:lnTo>
                <a:lnTo>
                  <a:pt x="122" y="46"/>
                </a:lnTo>
                <a:lnTo>
                  <a:pt x="116" y="46"/>
                </a:lnTo>
                <a:lnTo>
                  <a:pt x="112" y="42"/>
                </a:lnTo>
                <a:lnTo>
                  <a:pt x="112" y="38"/>
                </a:lnTo>
                <a:lnTo>
                  <a:pt x="112" y="34"/>
                </a:lnTo>
                <a:lnTo>
                  <a:pt x="112" y="28"/>
                </a:lnTo>
                <a:lnTo>
                  <a:pt x="110" y="24"/>
                </a:lnTo>
                <a:lnTo>
                  <a:pt x="106" y="20"/>
                </a:lnTo>
                <a:lnTo>
                  <a:pt x="100" y="18"/>
                </a:lnTo>
                <a:lnTo>
                  <a:pt x="96" y="12"/>
                </a:lnTo>
                <a:lnTo>
                  <a:pt x="96" y="0"/>
                </a:lnTo>
                <a:lnTo>
                  <a:pt x="72" y="8"/>
                </a:lnTo>
                <a:lnTo>
                  <a:pt x="50" y="16"/>
                </a:lnTo>
                <a:lnTo>
                  <a:pt x="46" y="18"/>
                </a:lnTo>
                <a:lnTo>
                  <a:pt x="44" y="20"/>
                </a:lnTo>
                <a:lnTo>
                  <a:pt x="40" y="26"/>
                </a:lnTo>
                <a:lnTo>
                  <a:pt x="36" y="32"/>
                </a:lnTo>
                <a:lnTo>
                  <a:pt x="34" y="34"/>
                </a:lnTo>
                <a:lnTo>
                  <a:pt x="30" y="34"/>
                </a:lnTo>
                <a:lnTo>
                  <a:pt x="22" y="32"/>
                </a:lnTo>
                <a:lnTo>
                  <a:pt x="22" y="44"/>
                </a:lnTo>
                <a:lnTo>
                  <a:pt x="22" y="50"/>
                </a:lnTo>
                <a:lnTo>
                  <a:pt x="20" y="54"/>
                </a:lnTo>
                <a:lnTo>
                  <a:pt x="12" y="58"/>
                </a:lnTo>
                <a:lnTo>
                  <a:pt x="6" y="64"/>
                </a:lnTo>
                <a:lnTo>
                  <a:pt x="4" y="68"/>
                </a:lnTo>
                <a:lnTo>
                  <a:pt x="4" y="72"/>
                </a:lnTo>
                <a:lnTo>
                  <a:pt x="2" y="80"/>
                </a:lnTo>
                <a:lnTo>
                  <a:pt x="0" y="86"/>
                </a:lnTo>
                <a:lnTo>
                  <a:pt x="4" y="92"/>
                </a:lnTo>
                <a:lnTo>
                  <a:pt x="8" y="98"/>
                </a:lnTo>
                <a:lnTo>
                  <a:pt x="14" y="102"/>
                </a:lnTo>
                <a:lnTo>
                  <a:pt x="20" y="104"/>
                </a:lnTo>
                <a:lnTo>
                  <a:pt x="24" y="104"/>
                </a:lnTo>
                <a:lnTo>
                  <a:pt x="26" y="102"/>
                </a:lnTo>
                <a:lnTo>
                  <a:pt x="30" y="100"/>
                </a:lnTo>
                <a:lnTo>
                  <a:pt x="34" y="100"/>
                </a:lnTo>
                <a:lnTo>
                  <a:pt x="38" y="100"/>
                </a:lnTo>
                <a:lnTo>
                  <a:pt x="40" y="102"/>
                </a:lnTo>
                <a:lnTo>
                  <a:pt x="42" y="106"/>
                </a:lnTo>
                <a:lnTo>
                  <a:pt x="46" y="106"/>
                </a:lnTo>
                <a:lnTo>
                  <a:pt x="46" y="94"/>
                </a:lnTo>
                <a:lnTo>
                  <a:pt x="46" y="78"/>
                </a:lnTo>
                <a:lnTo>
                  <a:pt x="54" y="78"/>
                </a:lnTo>
                <a:lnTo>
                  <a:pt x="62" y="78"/>
                </a:lnTo>
                <a:lnTo>
                  <a:pt x="82" y="78"/>
                </a:lnTo>
                <a:lnTo>
                  <a:pt x="114" y="78"/>
                </a:lnTo>
                <a:lnTo>
                  <a:pt x="114" y="74"/>
                </a:lnTo>
                <a:lnTo>
                  <a:pt x="116" y="72"/>
                </a:lnTo>
                <a:lnTo>
                  <a:pt x="122" y="70"/>
                </a:lnTo>
                <a:lnTo>
                  <a:pt x="130" y="66"/>
                </a:lnTo>
                <a:lnTo>
                  <a:pt x="132" y="64"/>
                </a:lnTo>
                <a:lnTo>
                  <a:pt x="132" y="60"/>
                </a:lnTo>
                <a:lnTo>
                  <a:pt x="132" y="54"/>
                </a:lnTo>
                <a:lnTo>
                  <a:pt x="132" y="5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02" name="Freeform 102"/>
          <p:cNvSpPr>
            <a:spLocks/>
          </p:cNvSpPr>
          <p:nvPr userDrawn="1"/>
        </p:nvSpPr>
        <p:spPr bwMode="auto">
          <a:xfrm>
            <a:off x="3487738" y="2672459"/>
            <a:ext cx="165100" cy="140494"/>
          </a:xfrm>
          <a:custGeom>
            <a:avLst/>
            <a:gdLst>
              <a:gd name="T0" fmla="*/ 2147483647 w 104"/>
              <a:gd name="T1" fmla="*/ 2147483647 h 118"/>
              <a:gd name="T2" fmla="*/ 2147483647 w 104"/>
              <a:gd name="T3" fmla="*/ 2147483647 h 118"/>
              <a:gd name="T4" fmla="*/ 2147483647 w 104"/>
              <a:gd name="T5" fmla="*/ 2147483647 h 118"/>
              <a:gd name="T6" fmla="*/ 2147483647 w 104"/>
              <a:gd name="T7" fmla="*/ 2147483647 h 118"/>
              <a:gd name="T8" fmla="*/ 2147483647 w 104"/>
              <a:gd name="T9" fmla="*/ 2147483647 h 118"/>
              <a:gd name="T10" fmla="*/ 2147483647 w 104"/>
              <a:gd name="T11" fmla="*/ 2147483647 h 118"/>
              <a:gd name="T12" fmla="*/ 2147483647 w 104"/>
              <a:gd name="T13" fmla="*/ 2147483647 h 118"/>
              <a:gd name="T14" fmla="*/ 2147483647 w 104"/>
              <a:gd name="T15" fmla="*/ 2147483647 h 118"/>
              <a:gd name="T16" fmla="*/ 2147483647 w 104"/>
              <a:gd name="T17" fmla="*/ 2147483647 h 118"/>
              <a:gd name="T18" fmla="*/ 2147483647 w 104"/>
              <a:gd name="T19" fmla="*/ 2147483647 h 118"/>
              <a:gd name="T20" fmla="*/ 2147483647 w 104"/>
              <a:gd name="T21" fmla="*/ 0 h 118"/>
              <a:gd name="T22" fmla="*/ 2147483647 w 104"/>
              <a:gd name="T23" fmla="*/ 2147483647 h 118"/>
              <a:gd name="T24" fmla="*/ 2147483647 w 104"/>
              <a:gd name="T25" fmla="*/ 2147483647 h 118"/>
              <a:gd name="T26" fmla="*/ 2147483647 w 104"/>
              <a:gd name="T27" fmla="*/ 2147483647 h 118"/>
              <a:gd name="T28" fmla="*/ 2147483647 w 104"/>
              <a:gd name="T29" fmla="*/ 2147483647 h 118"/>
              <a:gd name="T30" fmla="*/ 2147483647 w 104"/>
              <a:gd name="T31" fmla="*/ 2147483647 h 118"/>
              <a:gd name="T32" fmla="*/ 2147483647 w 104"/>
              <a:gd name="T33" fmla="*/ 2147483647 h 118"/>
              <a:gd name="T34" fmla="*/ 2147483647 w 104"/>
              <a:gd name="T35" fmla="*/ 2147483647 h 118"/>
              <a:gd name="T36" fmla="*/ 2147483647 w 104"/>
              <a:gd name="T37" fmla="*/ 2147483647 h 118"/>
              <a:gd name="T38" fmla="*/ 2147483647 w 104"/>
              <a:gd name="T39" fmla="*/ 2147483647 h 118"/>
              <a:gd name="T40" fmla="*/ 2147483647 w 104"/>
              <a:gd name="T41" fmla="*/ 2147483647 h 118"/>
              <a:gd name="T42" fmla="*/ 2147483647 w 104"/>
              <a:gd name="T43" fmla="*/ 2147483647 h 118"/>
              <a:gd name="T44" fmla="*/ 2147483647 w 104"/>
              <a:gd name="T45" fmla="*/ 2147483647 h 118"/>
              <a:gd name="T46" fmla="*/ 2147483647 w 104"/>
              <a:gd name="T47" fmla="*/ 2147483647 h 118"/>
              <a:gd name="T48" fmla="*/ 2147483647 w 104"/>
              <a:gd name="T49" fmla="*/ 2147483647 h 118"/>
              <a:gd name="T50" fmla="*/ 2147483647 w 104"/>
              <a:gd name="T51" fmla="*/ 2147483647 h 118"/>
              <a:gd name="T52" fmla="*/ 2147483647 w 104"/>
              <a:gd name="T53" fmla="*/ 2147483647 h 118"/>
              <a:gd name="T54" fmla="*/ 2147483647 w 104"/>
              <a:gd name="T55" fmla="*/ 2147483647 h 118"/>
              <a:gd name="T56" fmla="*/ 2147483647 w 104"/>
              <a:gd name="T57" fmla="*/ 2147483647 h 118"/>
              <a:gd name="T58" fmla="*/ 2147483647 w 104"/>
              <a:gd name="T59" fmla="*/ 2147483647 h 118"/>
              <a:gd name="T60" fmla="*/ 2147483647 w 104"/>
              <a:gd name="T61" fmla="*/ 2147483647 h 118"/>
              <a:gd name="T62" fmla="*/ 2147483647 w 104"/>
              <a:gd name="T63" fmla="*/ 2147483647 h 118"/>
              <a:gd name="T64" fmla="*/ 0 w 104"/>
              <a:gd name="T65" fmla="*/ 2147483647 h 1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18"/>
              <a:gd name="T101" fmla="*/ 104 w 104"/>
              <a:gd name="T102" fmla="*/ 118 h 1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18">
                <a:moveTo>
                  <a:pt x="4" y="64"/>
                </a:moveTo>
                <a:lnTo>
                  <a:pt x="6" y="64"/>
                </a:lnTo>
                <a:lnTo>
                  <a:pt x="10" y="60"/>
                </a:lnTo>
                <a:lnTo>
                  <a:pt x="12" y="52"/>
                </a:lnTo>
                <a:lnTo>
                  <a:pt x="12" y="50"/>
                </a:lnTo>
                <a:lnTo>
                  <a:pt x="10" y="48"/>
                </a:lnTo>
                <a:lnTo>
                  <a:pt x="8" y="46"/>
                </a:lnTo>
                <a:lnTo>
                  <a:pt x="8" y="44"/>
                </a:lnTo>
                <a:lnTo>
                  <a:pt x="12" y="42"/>
                </a:lnTo>
                <a:lnTo>
                  <a:pt x="16" y="40"/>
                </a:lnTo>
                <a:lnTo>
                  <a:pt x="14" y="36"/>
                </a:lnTo>
                <a:lnTo>
                  <a:pt x="12" y="30"/>
                </a:lnTo>
                <a:lnTo>
                  <a:pt x="10" y="18"/>
                </a:lnTo>
                <a:lnTo>
                  <a:pt x="12" y="12"/>
                </a:lnTo>
                <a:lnTo>
                  <a:pt x="12" y="10"/>
                </a:lnTo>
                <a:lnTo>
                  <a:pt x="16" y="10"/>
                </a:lnTo>
                <a:lnTo>
                  <a:pt x="22" y="8"/>
                </a:lnTo>
                <a:lnTo>
                  <a:pt x="28" y="6"/>
                </a:lnTo>
                <a:lnTo>
                  <a:pt x="38" y="2"/>
                </a:lnTo>
                <a:lnTo>
                  <a:pt x="42" y="10"/>
                </a:lnTo>
                <a:lnTo>
                  <a:pt x="48" y="6"/>
                </a:lnTo>
                <a:lnTo>
                  <a:pt x="52" y="0"/>
                </a:lnTo>
                <a:lnTo>
                  <a:pt x="56" y="6"/>
                </a:lnTo>
                <a:lnTo>
                  <a:pt x="60" y="12"/>
                </a:lnTo>
                <a:lnTo>
                  <a:pt x="66" y="16"/>
                </a:lnTo>
                <a:lnTo>
                  <a:pt x="72" y="18"/>
                </a:lnTo>
                <a:lnTo>
                  <a:pt x="76" y="18"/>
                </a:lnTo>
                <a:lnTo>
                  <a:pt x="78" y="16"/>
                </a:lnTo>
                <a:lnTo>
                  <a:pt x="82" y="14"/>
                </a:lnTo>
                <a:lnTo>
                  <a:pt x="86" y="14"/>
                </a:lnTo>
                <a:lnTo>
                  <a:pt x="90" y="14"/>
                </a:lnTo>
                <a:lnTo>
                  <a:pt x="92" y="16"/>
                </a:lnTo>
                <a:lnTo>
                  <a:pt x="94" y="20"/>
                </a:lnTo>
                <a:lnTo>
                  <a:pt x="98" y="20"/>
                </a:lnTo>
                <a:lnTo>
                  <a:pt x="102" y="30"/>
                </a:lnTo>
                <a:lnTo>
                  <a:pt x="104" y="34"/>
                </a:lnTo>
                <a:lnTo>
                  <a:pt x="104" y="40"/>
                </a:lnTo>
                <a:lnTo>
                  <a:pt x="102" y="50"/>
                </a:lnTo>
                <a:lnTo>
                  <a:pt x="98" y="58"/>
                </a:lnTo>
                <a:lnTo>
                  <a:pt x="94" y="66"/>
                </a:lnTo>
                <a:lnTo>
                  <a:pt x="92" y="76"/>
                </a:lnTo>
                <a:lnTo>
                  <a:pt x="96" y="92"/>
                </a:lnTo>
                <a:lnTo>
                  <a:pt x="98" y="100"/>
                </a:lnTo>
                <a:lnTo>
                  <a:pt x="102" y="106"/>
                </a:lnTo>
                <a:lnTo>
                  <a:pt x="102" y="112"/>
                </a:lnTo>
                <a:lnTo>
                  <a:pt x="90" y="106"/>
                </a:lnTo>
                <a:lnTo>
                  <a:pt x="82" y="104"/>
                </a:lnTo>
                <a:lnTo>
                  <a:pt x="74" y="104"/>
                </a:lnTo>
                <a:lnTo>
                  <a:pt x="64" y="104"/>
                </a:lnTo>
                <a:lnTo>
                  <a:pt x="58" y="106"/>
                </a:lnTo>
                <a:lnTo>
                  <a:pt x="46" y="110"/>
                </a:lnTo>
                <a:lnTo>
                  <a:pt x="34" y="116"/>
                </a:lnTo>
                <a:lnTo>
                  <a:pt x="28" y="118"/>
                </a:lnTo>
                <a:lnTo>
                  <a:pt x="20" y="118"/>
                </a:lnTo>
                <a:lnTo>
                  <a:pt x="22" y="100"/>
                </a:lnTo>
                <a:lnTo>
                  <a:pt x="22" y="98"/>
                </a:lnTo>
                <a:lnTo>
                  <a:pt x="20" y="94"/>
                </a:lnTo>
                <a:lnTo>
                  <a:pt x="14" y="90"/>
                </a:lnTo>
                <a:lnTo>
                  <a:pt x="8" y="86"/>
                </a:lnTo>
                <a:lnTo>
                  <a:pt x="6" y="82"/>
                </a:lnTo>
                <a:lnTo>
                  <a:pt x="6" y="78"/>
                </a:lnTo>
                <a:lnTo>
                  <a:pt x="8" y="72"/>
                </a:lnTo>
                <a:lnTo>
                  <a:pt x="6" y="68"/>
                </a:lnTo>
                <a:lnTo>
                  <a:pt x="4" y="64"/>
                </a:lnTo>
                <a:lnTo>
                  <a:pt x="0" y="64"/>
                </a:lnTo>
                <a:lnTo>
                  <a:pt x="0" y="66"/>
                </a:lnTo>
                <a:lnTo>
                  <a:pt x="4" y="6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03" name="Freeform 103"/>
          <p:cNvSpPr>
            <a:spLocks/>
          </p:cNvSpPr>
          <p:nvPr userDrawn="1"/>
        </p:nvSpPr>
        <p:spPr bwMode="auto">
          <a:xfrm>
            <a:off x="3633789" y="2662934"/>
            <a:ext cx="123825" cy="142875"/>
          </a:xfrm>
          <a:custGeom>
            <a:avLst/>
            <a:gdLst>
              <a:gd name="T0" fmla="*/ 2147483647 w 78"/>
              <a:gd name="T1" fmla="*/ 2147483647 h 120"/>
              <a:gd name="T2" fmla="*/ 2147483647 w 78"/>
              <a:gd name="T3" fmla="*/ 2147483647 h 120"/>
              <a:gd name="T4" fmla="*/ 2147483647 w 78"/>
              <a:gd name="T5" fmla="*/ 2147483647 h 120"/>
              <a:gd name="T6" fmla="*/ 2147483647 w 78"/>
              <a:gd name="T7" fmla="*/ 2147483647 h 120"/>
              <a:gd name="T8" fmla="*/ 2147483647 w 78"/>
              <a:gd name="T9" fmla="*/ 2147483647 h 120"/>
              <a:gd name="T10" fmla="*/ 2147483647 w 78"/>
              <a:gd name="T11" fmla="*/ 2147483647 h 120"/>
              <a:gd name="T12" fmla="*/ 2147483647 w 78"/>
              <a:gd name="T13" fmla="*/ 2147483647 h 120"/>
              <a:gd name="T14" fmla="*/ 2147483647 w 78"/>
              <a:gd name="T15" fmla="*/ 2147483647 h 120"/>
              <a:gd name="T16" fmla="*/ 0 w 78"/>
              <a:gd name="T17" fmla="*/ 2147483647 h 120"/>
              <a:gd name="T18" fmla="*/ 2147483647 w 78"/>
              <a:gd name="T19" fmla="*/ 2147483647 h 120"/>
              <a:gd name="T20" fmla="*/ 2147483647 w 78"/>
              <a:gd name="T21" fmla="*/ 2147483647 h 120"/>
              <a:gd name="T22" fmla="*/ 2147483647 w 78"/>
              <a:gd name="T23" fmla="*/ 2147483647 h 120"/>
              <a:gd name="T24" fmla="*/ 2147483647 w 78"/>
              <a:gd name="T25" fmla="*/ 2147483647 h 120"/>
              <a:gd name="T26" fmla="*/ 2147483647 w 78"/>
              <a:gd name="T27" fmla="*/ 2147483647 h 120"/>
              <a:gd name="T28" fmla="*/ 2147483647 w 78"/>
              <a:gd name="T29" fmla="*/ 2147483647 h 120"/>
              <a:gd name="T30" fmla="*/ 2147483647 w 78"/>
              <a:gd name="T31" fmla="*/ 2147483647 h 120"/>
              <a:gd name="T32" fmla="*/ 2147483647 w 78"/>
              <a:gd name="T33" fmla="*/ 2147483647 h 120"/>
              <a:gd name="T34" fmla="*/ 2147483647 w 78"/>
              <a:gd name="T35" fmla="*/ 0 h 120"/>
              <a:gd name="T36" fmla="*/ 2147483647 w 78"/>
              <a:gd name="T37" fmla="*/ 0 h 120"/>
              <a:gd name="T38" fmla="*/ 2147483647 w 78"/>
              <a:gd name="T39" fmla="*/ 0 h 120"/>
              <a:gd name="T40" fmla="*/ 2147483647 w 78"/>
              <a:gd name="T41" fmla="*/ 0 h 120"/>
              <a:gd name="T42" fmla="*/ 2147483647 w 78"/>
              <a:gd name="T43" fmla="*/ 0 h 120"/>
              <a:gd name="T44" fmla="*/ 2147483647 w 78"/>
              <a:gd name="T45" fmla="*/ 2147483647 h 120"/>
              <a:gd name="T46" fmla="*/ 2147483647 w 78"/>
              <a:gd name="T47" fmla="*/ 2147483647 h 120"/>
              <a:gd name="T48" fmla="*/ 2147483647 w 78"/>
              <a:gd name="T49" fmla="*/ 2147483647 h 120"/>
              <a:gd name="T50" fmla="*/ 2147483647 w 78"/>
              <a:gd name="T51" fmla="*/ 2147483647 h 120"/>
              <a:gd name="T52" fmla="*/ 2147483647 w 78"/>
              <a:gd name="T53" fmla="*/ 2147483647 h 120"/>
              <a:gd name="T54" fmla="*/ 2147483647 w 78"/>
              <a:gd name="T55" fmla="*/ 2147483647 h 120"/>
              <a:gd name="T56" fmla="*/ 2147483647 w 78"/>
              <a:gd name="T57" fmla="*/ 2147483647 h 120"/>
              <a:gd name="T58" fmla="*/ 2147483647 w 78"/>
              <a:gd name="T59" fmla="*/ 2147483647 h 120"/>
              <a:gd name="T60" fmla="*/ 2147483647 w 78"/>
              <a:gd name="T61" fmla="*/ 2147483647 h 120"/>
              <a:gd name="T62" fmla="*/ 2147483647 w 78"/>
              <a:gd name="T63" fmla="*/ 2147483647 h 120"/>
              <a:gd name="T64" fmla="*/ 2147483647 w 78"/>
              <a:gd name="T65" fmla="*/ 2147483647 h 120"/>
              <a:gd name="T66" fmla="*/ 2147483647 w 78"/>
              <a:gd name="T67" fmla="*/ 2147483647 h 120"/>
              <a:gd name="T68" fmla="*/ 2147483647 w 78"/>
              <a:gd name="T69" fmla="*/ 2147483647 h 120"/>
              <a:gd name="T70" fmla="*/ 2147483647 w 78"/>
              <a:gd name="T71" fmla="*/ 2147483647 h 120"/>
              <a:gd name="T72" fmla="*/ 2147483647 w 78"/>
              <a:gd name="T73" fmla="*/ 2147483647 h 120"/>
              <a:gd name="T74" fmla="*/ 2147483647 w 78"/>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120"/>
              <a:gd name="T116" fmla="*/ 78 w 78"/>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120">
                <a:moveTo>
                  <a:pt x="78" y="96"/>
                </a:moveTo>
                <a:lnTo>
                  <a:pt x="66" y="102"/>
                </a:lnTo>
                <a:lnTo>
                  <a:pt x="54" y="106"/>
                </a:lnTo>
                <a:lnTo>
                  <a:pt x="38" y="116"/>
                </a:lnTo>
                <a:lnTo>
                  <a:pt x="30" y="118"/>
                </a:lnTo>
                <a:lnTo>
                  <a:pt x="18" y="120"/>
                </a:lnTo>
                <a:lnTo>
                  <a:pt x="10" y="120"/>
                </a:lnTo>
                <a:lnTo>
                  <a:pt x="4" y="100"/>
                </a:lnTo>
                <a:lnTo>
                  <a:pt x="0" y="84"/>
                </a:lnTo>
                <a:lnTo>
                  <a:pt x="2" y="74"/>
                </a:lnTo>
                <a:lnTo>
                  <a:pt x="6" y="66"/>
                </a:lnTo>
                <a:lnTo>
                  <a:pt x="10" y="58"/>
                </a:lnTo>
                <a:lnTo>
                  <a:pt x="12" y="48"/>
                </a:lnTo>
                <a:lnTo>
                  <a:pt x="12" y="42"/>
                </a:lnTo>
                <a:lnTo>
                  <a:pt x="10" y="38"/>
                </a:lnTo>
                <a:lnTo>
                  <a:pt x="6" y="28"/>
                </a:lnTo>
                <a:lnTo>
                  <a:pt x="6" y="16"/>
                </a:lnTo>
                <a:lnTo>
                  <a:pt x="6" y="0"/>
                </a:lnTo>
                <a:lnTo>
                  <a:pt x="14" y="0"/>
                </a:lnTo>
                <a:lnTo>
                  <a:pt x="22" y="0"/>
                </a:lnTo>
                <a:lnTo>
                  <a:pt x="42" y="0"/>
                </a:lnTo>
                <a:lnTo>
                  <a:pt x="54" y="0"/>
                </a:lnTo>
                <a:lnTo>
                  <a:pt x="56" y="6"/>
                </a:lnTo>
                <a:lnTo>
                  <a:pt x="58" y="12"/>
                </a:lnTo>
                <a:lnTo>
                  <a:pt x="60" y="16"/>
                </a:lnTo>
                <a:lnTo>
                  <a:pt x="62" y="22"/>
                </a:lnTo>
                <a:lnTo>
                  <a:pt x="60" y="28"/>
                </a:lnTo>
                <a:lnTo>
                  <a:pt x="60" y="30"/>
                </a:lnTo>
                <a:lnTo>
                  <a:pt x="62" y="32"/>
                </a:lnTo>
                <a:lnTo>
                  <a:pt x="64" y="38"/>
                </a:lnTo>
                <a:lnTo>
                  <a:pt x="64" y="44"/>
                </a:lnTo>
                <a:lnTo>
                  <a:pt x="64" y="48"/>
                </a:lnTo>
                <a:lnTo>
                  <a:pt x="66" y="54"/>
                </a:lnTo>
                <a:lnTo>
                  <a:pt x="66" y="80"/>
                </a:lnTo>
                <a:lnTo>
                  <a:pt x="62" y="82"/>
                </a:lnTo>
                <a:lnTo>
                  <a:pt x="68" y="90"/>
                </a:lnTo>
                <a:lnTo>
                  <a:pt x="76" y="98"/>
                </a:lnTo>
                <a:lnTo>
                  <a:pt x="78" y="9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04" name="Freeform 104"/>
          <p:cNvSpPr>
            <a:spLocks/>
          </p:cNvSpPr>
          <p:nvPr userDrawn="1"/>
        </p:nvSpPr>
        <p:spPr bwMode="auto">
          <a:xfrm>
            <a:off x="3795714" y="2596259"/>
            <a:ext cx="320675" cy="221456"/>
          </a:xfrm>
          <a:custGeom>
            <a:avLst/>
            <a:gdLst>
              <a:gd name="T0" fmla="*/ 2147483647 w 202"/>
              <a:gd name="T1" fmla="*/ 2147483647 h 186"/>
              <a:gd name="T2" fmla="*/ 2147483647 w 202"/>
              <a:gd name="T3" fmla="*/ 2147483647 h 186"/>
              <a:gd name="T4" fmla="*/ 2147483647 w 202"/>
              <a:gd name="T5" fmla="*/ 2147483647 h 186"/>
              <a:gd name="T6" fmla="*/ 2147483647 w 202"/>
              <a:gd name="T7" fmla="*/ 2147483647 h 186"/>
              <a:gd name="T8" fmla="*/ 2147483647 w 202"/>
              <a:gd name="T9" fmla="*/ 2147483647 h 186"/>
              <a:gd name="T10" fmla="*/ 0 w 202"/>
              <a:gd name="T11" fmla="*/ 2147483647 h 186"/>
              <a:gd name="T12" fmla="*/ 2147483647 w 202"/>
              <a:gd name="T13" fmla="*/ 2147483647 h 186"/>
              <a:gd name="T14" fmla="*/ 2147483647 w 202"/>
              <a:gd name="T15" fmla="*/ 2147483647 h 186"/>
              <a:gd name="T16" fmla="*/ 2147483647 w 202"/>
              <a:gd name="T17" fmla="*/ 2147483647 h 186"/>
              <a:gd name="T18" fmla="*/ 2147483647 w 202"/>
              <a:gd name="T19" fmla="*/ 2147483647 h 186"/>
              <a:gd name="T20" fmla="*/ 2147483647 w 202"/>
              <a:gd name="T21" fmla="*/ 0 h 186"/>
              <a:gd name="T22" fmla="*/ 2147483647 w 202"/>
              <a:gd name="T23" fmla="*/ 0 h 186"/>
              <a:gd name="T24" fmla="*/ 2147483647 w 202"/>
              <a:gd name="T25" fmla="*/ 2147483647 h 186"/>
              <a:gd name="T26" fmla="*/ 2147483647 w 202"/>
              <a:gd name="T27" fmla="*/ 2147483647 h 186"/>
              <a:gd name="T28" fmla="*/ 2147483647 w 202"/>
              <a:gd name="T29" fmla="*/ 2147483647 h 186"/>
              <a:gd name="T30" fmla="*/ 2147483647 w 202"/>
              <a:gd name="T31" fmla="*/ 2147483647 h 186"/>
              <a:gd name="T32" fmla="*/ 2147483647 w 202"/>
              <a:gd name="T33" fmla="*/ 2147483647 h 186"/>
              <a:gd name="T34" fmla="*/ 2147483647 w 202"/>
              <a:gd name="T35" fmla="*/ 2147483647 h 186"/>
              <a:gd name="T36" fmla="*/ 2147483647 w 202"/>
              <a:gd name="T37" fmla="*/ 2147483647 h 186"/>
              <a:gd name="T38" fmla="*/ 2147483647 w 202"/>
              <a:gd name="T39" fmla="*/ 2147483647 h 186"/>
              <a:gd name="T40" fmla="*/ 2147483647 w 202"/>
              <a:gd name="T41" fmla="*/ 2147483647 h 186"/>
              <a:gd name="T42" fmla="*/ 2147483647 w 202"/>
              <a:gd name="T43" fmla="*/ 2147483647 h 186"/>
              <a:gd name="T44" fmla="*/ 2147483647 w 202"/>
              <a:gd name="T45" fmla="*/ 2147483647 h 186"/>
              <a:gd name="T46" fmla="*/ 2147483647 w 202"/>
              <a:gd name="T47" fmla="*/ 0 h 186"/>
              <a:gd name="T48" fmla="*/ 2147483647 w 202"/>
              <a:gd name="T49" fmla="*/ 2147483647 h 186"/>
              <a:gd name="T50" fmla="*/ 2147483647 w 202"/>
              <a:gd name="T51" fmla="*/ 2147483647 h 186"/>
              <a:gd name="T52" fmla="*/ 2147483647 w 202"/>
              <a:gd name="T53" fmla="*/ 2147483647 h 186"/>
              <a:gd name="T54" fmla="*/ 2147483647 w 202"/>
              <a:gd name="T55" fmla="*/ 2147483647 h 186"/>
              <a:gd name="T56" fmla="*/ 2147483647 w 202"/>
              <a:gd name="T57" fmla="*/ 2147483647 h 186"/>
              <a:gd name="T58" fmla="*/ 2147483647 w 202"/>
              <a:gd name="T59" fmla="*/ 2147483647 h 186"/>
              <a:gd name="T60" fmla="*/ 2147483647 w 202"/>
              <a:gd name="T61" fmla="*/ 2147483647 h 186"/>
              <a:gd name="T62" fmla="*/ 2147483647 w 202"/>
              <a:gd name="T63" fmla="*/ 2147483647 h 186"/>
              <a:gd name="T64" fmla="*/ 2147483647 w 202"/>
              <a:gd name="T65" fmla="*/ 2147483647 h 186"/>
              <a:gd name="T66" fmla="*/ 2147483647 w 202"/>
              <a:gd name="T67" fmla="*/ 2147483647 h 186"/>
              <a:gd name="T68" fmla="*/ 2147483647 w 202"/>
              <a:gd name="T69" fmla="*/ 2147483647 h 186"/>
              <a:gd name="T70" fmla="*/ 2147483647 w 202"/>
              <a:gd name="T71" fmla="*/ 2147483647 h 186"/>
              <a:gd name="T72" fmla="*/ 2147483647 w 202"/>
              <a:gd name="T73" fmla="*/ 2147483647 h 186"/>
              <a:gd name="T74" fmla="*/ 2147483647 w 202"/>
              <a:gd name="T75" fmla="*/ 2147483647 h 186"/>
              <a:gd name="T76" fmla="*/ 2147483647 w 202"/>
              <a:gd name="T77" fmla="*/ 2147483647 h 186"/>
              <a:gd name="T78" fmla="*/ 2147483647 w 202"/>
              <a:gd name="T79" fmla="*/ 2147483647 h 186"/>
              <a:gd name="T80" fmla="*/ 2147483647 w 202"/>
              <a:gd name="T81" fmla="*/ 2147483647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86"/>
              <a:gd name="T125" fmla="*/ 202 w 202"/>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86">
                <a:moveTo>
                  <a:pt x="96" y="180"/>
                </a:moveTo>
                <a:lnTo>
                  <a:pt x="80" y="182"/>
                </a:lnTo>
                <a:lnTo>
                  <a:pt x="62" y="186"/>
                </a:lnTo>
                <a:lnTo>
                  <a:pt x="56" y="184"/>
                </a:lnTo>
                <a:lnTo>
                  <a:pt x="50" y="178"/>
                </a:lnTo>
                <a:lnTo>
                  <a:pt x="42" y="164"/>
                </a:lnTo>
                <a:lnTo>
                  <a:pt x="38" y="156"/>
                </a:lnTo>
                <a:lnTo>
                  <a:pt x="34" y="148"/>
                </a:lnTo>
                <a:lnTo>
                  <a:pt x="26" y="144"/>
                </a:lnTo>
                <a:lnTo>
                  <a:pt x="18" y="142"/>
                </a:lnTo>
                <a:lnTo>
                  <a:pt x="0" y="144"/>
                </a:lnTo>
                <a:lnTo>
                  <a:pt x="0" y="96"/>
                </a:lnTo>
                <a:lnTo>
                  <a:pt x="10" y="82"/>
                </a:lnTo>
                <a:lnTo>
                  <a:pt x="14" y="72"/>
                </a:lnTo>
                <a:lnTo>
                  <a:pt x="16" y="64"/>
                </a:lnTo>
                <a:lnTo>
                  <a:pt x="14" y="52"/>
                </a:lnTo>
                <a:lnTo>
                  <a:pt x="10" y="44"/>
                </a:lnTo>
                <a:lnTo>
                  <a:pt x="14" y="28"/>
                </a:lnTo>
                <a:lnTo>
                  <a:pt x="20" y="14"/>
                </a:lnTo>
                <a:lnTo>
                  <a:pt x="24" y="8"/>
                </a:lnTo>
                <a:lnTo>
                  <a:pt x="30" y="4"/>
                </a:lnTo>
                <a:lnTo>
                  <a:pt x="36" y="0"/>
                </a:lnTo>
                <a:lnTo>
                  <a:pt x="46" y="0"/>
                </a:lnTo>
                <a:lnTo>
                  <a:pt x="50" y="0"/>
                </a:lnTo>
                <a:lnTo>
                  <a:pt x="54" y="2"/>
                </a:lnTo>
                <a:lnTo>
                  <a:pt x="60" y="8"/>
                </a:lnTo>
                <a:lnTo>
                  <a:pt x="66" y="14"/>
                </a:lnTo>
                <a:lnTo>
                  <a:pt x="68" y="16"/>
                </a:lnTo>
                <a:lnTo>
                  <a:pt x="72" y="18"/>
                </a:lnTo>
                <a:lnTo>
                  <a:pt x="76" y="16"/>
                </a:lnTo>
                <a:lnTo>
                  <a:pt x="78" y="14"/>
                </a:lnTo>
                <a:lnTo>
                  <a:pt x="80" y="12"/>
                </a:lnTo>
                <a:lnTo>
                  <a:pt x="84" y="10"/>
                </a:lnTo>
                <a:lnTo>
                  <a:pt x="92" y="12"/>
                </a:lnTo>
                <a:lnTo>
                  <a:pt x="96" y="16"/>
                </a:lnTo>
                <a:lnTo>
                  <a:pt x="100" y="18"/>
                </a:lnTo>
                <a:lnTo>
                  <a:pt x="108" y="20"/>
                </a:lnTo>
                <a:lnTo>
                  <a:pt x="116" y="18"/>
                </a:lnTo>
                <a:lnTo>
                  <a:pt x="122" y="14"/>
                </a:lnTo>
                <a:lnTo>
                  <a:pt x="128" y="10"/>
                </a:lnTo>
                <a:lnTo>
                  <a:pt x="138" y="8"/>
                </a:lnTo>
                <a:lnTo>
                  <a:pt x="144" y="8"/>
                </a:lnTo>
                <a:lnTo>
                  <a:pt x="148" y="10"/>
                </a:lnTo>
                <a:lnTo>
                  <a:pt x="152" y="12"/>
                </a:lnTo>
                <a:lnTo>
                  <a:pt x="160" y="14"/>
                </a:lnTo>
                <a:lnTo>
                  <a:pt x="166" y="12"/>
                </a:lnTo>
                <a:lnTo>
                  <a:pt x="172" y="8"/>
                </a:lnTo>
                <a:lnTo>
                  <a:pt x="182" y="0"/>
                </a:lnTo>
                <a:lnTo>
                  <a:pt x="186" y="6"/>
                </a:lnTo>
                <a:lnTo>
                  <a:pt x="190" y="12"/>
                </a:lnTo>
                <a:lnTo>
                  <a:pt x="194" y="24"/>
                </a:lnTo>
                <a:lnTo>
                  <a:pt x="198" y="28"/>
                </a:lnTo>
                <a:lnTo>
                  <a:pt x="202" y="32"/>
                </a:lnTo>
                <a:lnTo>
                  <a:pt x="200" y="50"/>
                </a:lnTo>
                <a:lnTo>
                  <a:pt x="194" y="50"/>
                </a:lnTo>
                <a:lnTo>
                  <a:pt x="190" y="50"/>
                </a:lnTo>
                <a:lnTo>
                  <a:pt x="186" y="64"/>
                </a:lnTo>
                <a:lnTo>
                  <a:pt x="182" y="76"/>
                </a:lnTo>
                <a:lnTo>
                  <a:pt x="176" y="88"/>
                </a:lnTo>
                <a:lnTo>
                  <a:pt x="172" y="100"/>
                </a:lnTo>
                <a:lnTo>
                  <a:pt x="170" y="102"/>
                </a:lnTo>
                <a:lnTo>
                  <a:pt x="168" y="104"/>
                </a:lnTo>
                <a:lnTo>
                  <a:pt x="164" y="106"/>
                </a:lnTo>
                <a:lnTo>
                  <a:pt x="162" y="106"/>
                </a:lnTo>
                <a:lnTo>
                  <a:pt x="160" y="116"/>
                </a:lnTo>
                <a:lnTo>
                  <a:pt x="156" y="130"/>
                </a:lnTo>
                <a:lnTo>
                  <a:pt x="152" y="140"/>
                </a:lnTo>
                <a:lnTo>
                  <a:pt x="148" y="144"/>
                </a:lnTo>
                <a:lnTo>
                  <a:pt x="144" y="146"/>
                </a:lnTo>
                <a:lnTo>
                  <a:pt x="142" y="144"/>
                </a:lnTo>
                <a:lnTo>
                  <a:pt x="140" y="142"/>
                </a:lnTo>
                <a:lnTo>
                  <a:pt x="138" y="134"/>
                </a:lnTo>
                <a:lnTo>
                  <a:pt x="130" y="136"/>
                </a:lnTo>
                <a:lnTo>
                  <a:pt x="124" y="140"/>
                </a:lnTo>
                <a:lnTo>
                  <a:pt x="118" y="144"/>
                </a:lnTo>
                <a:lnTo>
                  <a:pt x="112" y="148"/>
                </a:lnTo>
                <a:lnTo>
                  <a:pt x="108" y="156"/>
                </a:lnTo>
                <a:lnTo>
                  <a:pt x="104" y="162"/>
                </a:lnTo>
                <a:lnTo>
                  <a:pt x="102" y="170"/>
                </a:lnTo>
                <a:lnTo>
                  <a:pt x="102" y="180"/>
                </a:lnTo>
                <a:lnTo>
                  <a:pt x="100" y="180"/>
                </a:lnTo>
                <a:lnTo>
                  <a:pt x="96" y="18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05" name="Freeform 105"/>
          <p:cNvSpPr>
            <a:spLocks/>
          </p:cNvSpPr>
          <p:nvPr userDrawn="1"/>
        </p:nvSpPr>
        <p:spPr bwMode="auto">
          <a:xfrm>
            <a:off x="3954463" y="2610546"/>
            <a:ext cx="209550" cy="264319"/>
          </a:xfrm>
          <a:custGeom>
            <a:avLst/>
            <a:gdLst>
              <a:gd name="T0" fmla="*/ 2147483647 w 132"/>
              <a:gd name="T1" fmla="*/ 2147483647 h 222"/>
              <a:gd name="T2" fmla="*/ 2147483647 w 132"/>
              <a:gd name="T3" fmla="*/ 2147483647 h 222"/>
              <a:gd name="T4" fmla="*/ 2147483647 w 132"/>
              <a:gd name="T5" fmla="*/ 2147483647 h 222"/>
              <a:gd name="T6" fmla="*/ 2147483647 w 132"/>
              <a:gd name="T7" fmla="*/ 2147483647 h 222"/>
              <a:gd name="T8" fmla="*/ 2147483647 w 132"/>
              <a:gd name="T9" fmla="*/ 2147483647 h 222"/>
              <a:gd name="T10" fmla="*/ 2147483647 w 132"/>
              <a:gd name="T11" fmla="*/ 2147483647 h 222"/>
              <a:gd name="T12" fmla="*/ 2147483647 w 132"/>
              <a:gd name="T13" fmla="*/ 2147483647 h 222"/>
              <a:gd name="T14" fmla="*/ 2147483647 w 132"/>
              <a:gd name="T15" fmla="*/ 2147483647 h 222"/>
              <a:gd name="T16" fmla="*/ 2147483647 w 132"/>
              <a:gd name="T17" fmla="*/ 2147483647 h 222"/>
              <a:gd name="T18" fmla="*/ 2147483647 w 132"/>
              <a:gd name="T19" fmla="*/ 2147483647 h 222"/>
              <a:gd name="T20" fmla="*/ 2147483647 w 132"/>
              <a:gd name="T21" fmla="*/ 2147483647 h 222"/>
              <a:gd name="T22" fmla="*/ 2147483647 w 132"/>
              <a:gd name="T23" fmla="*/ 2147483647 h 222"/>
              <a:gd name="T24" fmla="*/ 2147483647 w 132"/>
              <a:gd name="T25" fmla="*/ 2147483647 h 222"/>
              <a:gd name="T26" fmla="*/ 2147483647 w 132"/>
              <a:gd name="T27" fmla="*/ 2147483647 h 222"/>
              <a:gd name="T28" fmla="*/ 2147483647 w 132"/>
              <a:gd name="T29" fmla="*/ 2147483647 h 222"/>
              <a:gd name="T30" fmla="*/ 2147483647 w 132"/>
              <a:gd name="T31" fmla="*/ 2147483647 h 222"/>
              <a:gd name="T32" fmla="*/ 2147483647 w 132"/>
              <a:gd name="T33" fmla="*/ 2147483647 h 222"/>
              <a:gd name="T34" fmla="*/ 2147483647 w 132"/>
              <a:gd name="T35" fmla="*/ 2147483647 h 222"/>
              <a:gd name="T36" fmla="*/ 2147483647 w 132"/>
              <a:gd name="T37" fmla="*/ 2147483647 h 222"/>
              <a:gd name="T38" fmla="*/ 2147483647 w 132"/>
              <a:gd name="T39" fmla="*/ 2147483647 h 222"/>
              <a:gd name="T40" fmla="*/ 2147483647 w 132"/>
              <a:gd name="T41" fmla="*/ 2147483647 h 222"/>
              <a:gd name="T42" fmla="*/ 2147483647 w 132"/>
              <a:gd name="T43" fmla="*/ 2147483647 h 222"/>
              <a:gd name="T44" fmla="*/ 2147483647 w 132"/>
              <a:gd name="T45" fmla="*/ 2147483647 h 222"/>
              <a:gd name="T46" fmla="*/ 2147483647 w 132"/>
              <a:gd name="T47" fmla="*/ 2147483647 h 222"/>
              <a:gd name="T48" fmla="*/ 2147483647 w 132"/>
              <a:gd name="T49" fmla="*/ 2147483647 h 222"/>
              <a:gd name="T50" fmla="*/ 2147483647 w 132"/>
              <a:gd name="T51" fmla="*/ 2147483647 h 222"/>
              <a:gd name="T52" fmla="*/ 2147483647 w 132"/>
              <a:gd name="T53" fmla="*/ 2147483647 h 222"/>
              <a:gd name="T54" fmla="*/ 2147483647 w 132"/>
              <a:gd name="T55" fmla="*/ 2147483647 h 222"/>
              <a:gd name="T56" fmla="*/ 2147483647 w 132"/>
              <a:gd name="T57" fmla="*/ 2147483647 h 222"/>
              <a:gd name="T58" fmla="*/ 2147483647 w 132"/>
              <a:gd name="T59" fmla="*/ 2147483647 h 222"/>
              <a:gd name="T60" fmla="*/ 2147483647 w 132"/>
              <a:gd name="T61" fmla="*/ 2147483647 h 222"/>
              <a:gd name="T62" fmla="*/ 2147483647 w 132"/>
              <a:gd name="T63" fmla="*/ 2147483647 h 222"/>
              <a:gd name="T64" fmla="*/ 2147483647 w 132"/>
              <a:gd name="T65" fmla="*/ 2147483647 h 222"/>
              <a:gd name="T66" fmla="*/ 2147483647 w 132"/>
              <a:gd name="T67" fmla="*/ 2147483647 h 222"/>
              <a:gd name="T68" fmla="*/ 2147483647 w 132"/>
              <a:gd name="T69" fmla="*/ 2147483647 h 222"/>
              <a:gd name="T70" fmla="*/ 2147483647 w 132"/>
              <a:gd name="T71" fmla="*/ 2147483647 h 222"/>
              <a:gd name="T72" fmla="*/ 2147483647 w 132"/>
              <a:gd name="T73" fmla="*/ 2147483647 h 222"/>
              <a:gd name="T74" fmla="*/ 2147483647 w 132"/>
              <a:gd name="T75" fmla="*/ 2147483647 h 222"/>
              <a:gd name="T76" fmla="*/ 0 w 132"/>
              <a:gd name="T77" fmla="*/ 2147483647 h 2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2"/>
              <a:gd name="T118" fmla="*/ 0 h 222"/>
              <a:gd name="T119" fmla="*/ 132 w 132"/>
              <a:gd name="T120" fmla="*/ 222 h 22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2" h="222">
                <a:moveTo>
                  <a:pt x="2" y="168"/>
                </a:moveTo>
                <a:lnTo>
                  <a:pt x="2" y="158"/>
                </a:lnTo>
                <a:lnTo>
                  <a:pt x="4" y="150"/>
                </a:lnTo>
                <a:lnTo>
                  <a:pt x="8" y="144"/>
                </a:lnTo>
                <a:lnTo>
                  <a:pt x="12" y="136"/>
                </a:lnTo>
                <a:lnTo>
                  <a:pt x="18" y="132"/>
                </a:lnTo>
                <a:lnTo>
                  <a:pt x="24" y="128"/>
                </a:lnTo>
                <a:lnTo>
                  <a:pt x="30" y="124"/>
                </a:lnTo>
                <a:lnTo>
                  <a:pt x="38" y="122"/>
                </a:lnTo>
                <a:lnTo>
                  <a:pt x="40" y="130"/>
                </a:lnTo>
                <a:lnTo>
                  <a:pt x="42" y="132"/>
                </a:lnTo>
                <a:lnTo>
                  <a:pt x="44" y="134"/>
                </a:lnTo>
                <a:lnTo>
                  <a:pt x="48" y="132"/>
                </a:lnTo>
                <a:lnTo>
                  <a:pt x="52" y="128"/>
                </a:lnTo>
                <a:lnTo>
                  <a:pt x="56" y="118"/>
                </a:lnTo>
                <a:lnTo>
                  <a:pt x="60" y="104"/>
                </a:lnTo>
                <a:lnTo>
                  <a:pt x="62" y="94"/>
                </a:lnTo>
                <a:lnTo>
                  <a:pt x="64" y="94"/>
                </a:lnTo>
                <a:lnTo>
                  <a:pt x="68" y="92"/>
                </a:lnTo>
                <a:lnTo>
                  <a:pt x="70" y="90"/>
                </a:lnTo>
                <a:lnTo>
                  <a:pt x="72" y="88"/>
                </a:lnTo>
                <a:lnTo>
                  <a:pt x="76" y="76"/>
                </a:lnTo>
                <a:lnTo>
                  <a:pt x="82" y="64"/>
                </a:lnTo>
                <a:lnTo>
                  <a:pt x="86" y="52"/>
                </a:lnTo>
                <a:lnTo>
                  <a:pt x="90" y="38"/>
                </a:lnTo>
                <a:lnTo>
                  <a:pt x="94" y="38"/>
                </a:lnTo>
                <a:lnTo>
                  <a:pt x="100" y="38"/>
                </a:lnTo>
                <a:lnTo>
                  <a:pt x="102" y="20"/>
                </a:lnTo>
                <a:lnTo>
                  <a:pt x="98" y="16"/>
                </a:lnTo>
                <a:lnTo>
                  <a:pt x="94" y="12"/>
                </a:lnTo>
                <a:lnTo>
                  <a:pt x="90" y="0"/>
                </a:lnTo>
                <a:lnTo>
                  <a:pt x="92" y="2"/>
                </a:lnTo>
                <a:lnTo>
                  <a:pt x="96" y="0"/>
                </a:lnTo>
                <a:lnTo>
                  <a:pt x="100" y="6"/>
                </a:lnTo>
                <a:lnTo>
                  <a:pt x="106" y="14"/>
                </a:lnTo>
                <a:lnTo>
                  <a:pt x="110" y="20"/>
                </a:lnTo>
                <a:lnTo>
                  <a:pt x="112" y="26"/>
                </a:lnTo>
                <a:lnTo>
                  <a:pt x="110" y="46"/>
                </a:lnTo>
                <a:lnTo>
                  <a:pt x="112" y="52"/>
                </a:lnTo>
                <a:lnTo>
                  <a:pt x="112" y="56"/>
                </a:lnTo>
                <a:lnTo>
                  <a:pt x="120" y="64"/>
                </a:lnTo>
                <a:lnTo>
                  <a:pt x="102" y="64"/>
                </a:lnTo>
                <a:lnTo>
                  <a:pt x="94" y="66"/>
                </a:lnTo>
                <a:lnTo>
                  <a:pt x="92" y="68"/>
                </a:lnTo>
                <a:lnTo>
                  <a:pt x="90" y="70"/>
                </a:lnTo>
                <a:lnTo>
                  <a:pt x="96" y="74"/>
                </a:lnTo>
                <a:lnTo>
                  <a:pt x="104" y="82"/>
                </a:lnTo>
                <a:lnTo>
                  <a:pt x="114" y="94"/>
                </a:lnTo>
                <a:lnTo>
                  <a:pt x="118" y="102"/>
                </a:lnTo>
                <a:lnTo>
                  <a:pt x="120" y="112"/>
                </a:lnTo>
                <a:lnTo>
                  <a:pt x="116" y="116"/>
                </a:lnTo>
                <a:lnTo>
                  <a:pt x="110" y="124"/>
                </a:lnTo>
                <a:lnTo>
                  <a:pt x="104" y="134"/>
                </a:lnTo>
                <a:lnTo>
                  <a:pt x="102" y="144"/>
                </a:lnTo>
                <a:lnTo>
                  <a:pt x="102" y="154"/>
                </a:lnTo>
                <a:lnTo>
                  <a:pt x="104" y="164"/>
                </a:lnTo>
                <a:lnTo>
                  <a:pt x="112" y="180"/>
                </a:lnTo>
                <a:lnTo>
                  <a:pt x="122" y="194"/>
                </a:lnTo>
                <a:lnTo>
                  <a:pt x="132" y="208"/>
                </a:lnTo>
                <a:lnTo>
                  <a:pt x="132" y="222"/>
                </a:lnTo>
                <a:lnTo>
                  <a:pt x="126" y="222"/>
                </a:lnTo>
                <a:lnTo>
                  <a:pt x="114" y="222"/>
                </a:lnTo>
                <a:lnTo>
                  <a:pt x="110" y="220"/>
                </a:lnTo>
                <a:lnTo>
                  <a:pt x="106" y="218"/>
                </a:lnTo>
                <a:lnTo>
                  <a:pt x="82" y="218"/>
                </a:lnTo>
                <a:lnTo>
                  <a:pt x="82" y="214"/>
                </a:lnTo>
                <a:lnTo>
                  <a:pt x="46" y="214"/>
                </a:lnTo>
                <a:lnTo>
                  <a:pt x="46" y="218"/>
                </a:lnTo>
                <a:lnTo>
                  <a:pt x="20" y="218"/>
                </a:lnTo>
                <a:lnTo>
                  <a:pt x="22" y="210"/>
                </a:lnTo>
                <a:lnTo>
                  <a:pt x="22" y="202"/>
                </a:lnTo>
                <a:lnTo>
                  <a:pt x="20" y="194"/>
                </a:lnTo>
                <a:lnTo>
                  <a:pt x="20" y="186"/>
                </a:lnTo>
                <a:lnTo>
                  <a:pt x="22" y="180"/>
                </a:lnTo>
                <a:lnTo>
                  <a:pt x="14" y="178"/>
                </a:lnTo>
                <a:lnTo>
                  <a:pt x="8" y="174"/>
                </a:lnTo>
                <a:lnTo>
                  <a:pt x="4" y="170"/>
                </a:lnTo>
                <a:lnTo>
                  <a:pt x="0" y="168"/>
                </a:lnTo>
                <a:lnTo>
                  <a:pt x="2" y="16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06" name="Freeform 106"/>
          <p:cNvSpPr>
            <a:spLocks/>
          </p:cNvSpPr>
          <p:nvPr userDrawn="1"/>
        </p:nvSpPr>
        <p:spPr bwMode="auto">
          <a:xfrm>
            <a:off x="3967164" y="2865340"/>
            <a:ext cx="149225" cy="140494"/>
          </a:xfrm>
          <a:custGeom>
            <a:avLst/>
            <a:gdLst>
              <a:gd name="T0" fmla="*/ 2147483647 w 94"/>
              <a:gd name="T1" fmla="*/ 2147483647 h 118"/>
              <a:gd name="T2" fmla="*/ 2147483647 w 94"/>
              <a:gd name="T3" fmla="*/ 2147483647 h 118"/>
              <a:gd name="T4" fmla="*/ 2147483647 w 94"/>
              <a:gd name="T5" fmla="*/ 2147483647 h 118"/>
              <a:gd name="T6" fmla="*/ 2147483647 w 94"/>
              <a:gd name="T7" fmla="*/ 0 h 118"/>
              <a:gd name="T8" fmla="*/ 2147483647 w 94"/>
              <a:gd name="T9" fmla="*/ 2147483647 h 118"/>
              <a:gd name="T10" fmla="*/ 2147483647 w 94"/>
              <a:gd name="T11" fmla="*/ 2147483647 h 118"/>
              <a:gd name="T12" fmla="*/ 2147483647 w 94"/>
              <a:gd name="T13" fmla="*/ 2147483647 h 118"/>
              <a:gd name="T14" fmla="*/ 2147483647 w 94"/>
              <a:gd name="T15" fmla="*/ 2147483647 h 118"/>
              <a:gd name="T16" fmla="*/ 2147483647 w 94"/>
              <a:gd name="T17" fmla="*/ 2147483647 h 118"/>
              <a:gd name="T18" fmla="*/ 0 w 94"/>
              <a:gd name="T19" fmla="*/ 2147483647 h 118"/>
              <a:gd name="T20" fmla="*/ 0 w 94"/>
              <a:gd name="T21" fmla="*/ 2147483647 h 118"/>
              <a:gd name="T22" fmla="*/ 0 w 94"/>
              <a:gd name="T23" fmla="*/ 2147483647 h 118"/>
              <a:gd name="T24" fmla="*/ 2147483647 w 94"/>
              <a:gd name="T25" fmla="*/ 2147483647 h 118"/>
              <a:gd name="T26" fmla="*/ 2147483647 w 94"/>
              <a:gd name="T27" fmla="*/ 2147483647 h 118"/>
              <a:gd name="T28" fmla="*/ 2147483647 w 94"/>
              <a:gd name="T29" fmla="*/ 2147483647 h 118"/>
              <a:gd name="T30" fmla="*/ 2147483647 w 94"/>
              <a:gd name="T31" fmla="*/ 2147483647 h 118"/>
              <a:gd name="T32" fmla="*/ 2147483647 w 94"/>
              <a:gd name="T33" fmla="*/ 2147483647 h 118"/>
              <a:gd name="T34" fmla="*/ 2147483647 w 94"/>
              <a:gd name="T35" fmla="*/ 2147483647 h 118"/>
              <a:gd name="T36" fmla="*/ 2147483647 w 94"/>
              <a:gd name="T37" fmla="*/ 2147483647 h 118"/>
              <a:gd name="T38" fmla="*/ 2147483647 w 94"/>
              <a:gd name="T39" fmla="*/ 2147483647 h 118"/>
              <a:gd name="T40" fmla="*/ 2147483647 w 94"/>
              <a:gd name="T41" fmla="*/ 2147483647 h 118"/>
              <a:gd name="T42" fmla="*/ 2147483647 w 94"/>
              <a:gd name="T43" fmla="*/ 2147483647 h 118"/>
              <a:gd name="T44" fmla="*/ 2147483647 w 94"/>
              <a:gd name="T45" fmla="*/ 2147483647 h 118"/>
              <a:gd name="T46" fmla="*/ 2147483647 w 94"/>
              <a:gd name="T47" fmla="*/ 2147483647 h 118"/>
              <a:gd name="T48" fmla="*/ 2147483647 w 94"/>
              <a:gd name="T49" fmla="*/ 2147483647 h 118"/>
              <a:gd name="T50" fmla="*/ 2147483647 w 94"/>
              <a:gd name="T51" fmla="*/ 2147483647 h 118"/>
              <a:gd name="T52" fmla="*/ 2147483647 w 94"/>
              <a:gd name="T53" fmla="*/ 2147483647 h 118"/>
              <a:gd name="T54" fmla="*/ 2147483647 w 94"/>
              <a:gd name="T55" fmla="*/ 2147483647 h 118"/>
              <a:gd name="T56" fmla="*/ 2147483647 w 94"/>
              <a:gd name="T57" fmla="*/ 2147483647 h 118"/>
              <a:gd name="T58" fmla="*/ 2147483647 w 94"/>
              <a:gd name="T59" fmla="*/ 2147483647 h 118"/>
              <a:gd name="T60" fmla="*/ 2147483647 w 94"/>
              <a:gd name="T61" fmla="*/ 2147483647 h 118"/>
              <a:gd name="T62" fmla="*/ 2147483647 w 94"/>
              <a:gd name="T63" fmla="*/ 2147483647 h 118"/>
              <a:gd name="T64" fmla="*/ 2147483647 w 94"/>
              <a:gd name="T65" fmla="*/ 2147483647 h 118"/>
              <a:gd name="T66" fmla="*/ 2147483647 w 94"/>
              <a:gd name="T67" fmla="*/ 2147483647 h 118"/>
              <a:gd name="T68" fmla="*/ 2147483647 w 94"/>
              <a:gd name="T69" fmla="*/ 2147483647 h 118"/>
              <a:gd name="T70" fmla="*/ 2147483647 w 94"/>
              <a:gd name="T71" fmla="*/ 2147483647 h 118"/>
              <a:gd name="T72" fmla="*/ 2147483647 w 94"/>
              <a:gd name="T73" fmla="*/ 2147483647 h 118"/>
              <a:gd name="T74" fmla="*/ 2147483647 w 94"/>
              <a:gd name="T75" fmla="*/ 2147483647 h 118"/>
              <a:gd name="T76" fmla="*/ 2147483647 w 94"/>
              <a:gd name="T77" fmla="*/ 2147483647 h 118"/>
              <a:gd name="T78" fmla="*/ 2147483647 w 94"/>
              <a:gd name="T79" fmla="*/ 2147483647 h 118"/>
              <a:gd name="T80" fmla="*/ 2147483647 w 94"/>
              <a:gd name="T81" fmla="*/ 2147483647 h 118"/>
              <a:gd name="T82" fmla="*/ 2147483647 w 94"/>
              <a:gd name="T83" fmla="*/ 2147483647 h 118"/>
              <a:gd name="T84" fmla="*/ 2147483647 w 94"/>
              <a:gd name="T85" fmla="*/ 2147483647 h 118"/>
              <a:gd name="T86" fmla="*/ 2147483647 w 94"/>
              <a:gd name="T87" fmla="*/ 2147483647 h 118"/>
              <a:gd name="T88" fmla="*/ 2147483647 w 94"/>
              <a:gd name="T89" fmla="*/ 2147483647 h 118"/>
              <a:gd name="T90" fmla="*/ 2147483647 w 94"/>
              <a:gd name="T91" fmla="*/ 2147483647 h 118"/>
              <a:gd name="T92" fmla="*/ 2147483647 w 94"/>
              <a:gd name="T93" fmla="*/ 2147483647 h 118"/>
              <a:gd name="T94" fmla="*/ 2147483647 w 94"/>
              <a:gd name="T95" fmla="*/ 2147483647 h 118"/>
              <a:gd name="T96" fmla="*/ 2147483647 w 94"/>
              <a:gd name="T97" fmla="*/ 2147483647 h 118"/>
              <a:gd name="T98" fmla="*/ 2147483647 w 94"/>
              <a:gd name="T99" fmla="*/ 2147483647 h 118"/>
              <a:gd name="T100" fmla="*/ 2147483647 w 94"/>
              <a:gd name="T101" fmla="*/ 2147483647 h 118"/>
              <a:gd name="T102" fmla="*/ 2147483647 w 94"/>
              <a:gd name="T103" fmla="*/ 2147483647 h 118"/>
              <a:gd name="T104" fmla="*/ 2147483647 w 94"/>
              <a:gd name="T105" fmla="*/ 2147483647 h 118"/>
              <a:gd name="T106" fmla="*/ 2147483647 w 94"/>
              <a:gd name="T107" fmla="*/ 2147483647 h 118"/>
              <a:gd name="T108" fmla="*/ 2147483647 w 94"/>
              <a:gd name="T109" fmla="*/ 2147483647 h 118"/>
              <a:gd name="T110" fmla="*/ 2147483647 w 94"/>
              <a:gd name="T111" fmla="*/ 0 h 118"/>
              <a:gd name="T112" fmla="*/ 2147483647 w 94"/>
              <a:gd name="T113" fmla="*/ 2147483647 h 1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
              <a:gd name="T172" fmla="*/ 0 h 118"/>
              <a:gd name="T173" fmla="*/ 94 w 94"/>
              <a:gd name="T174" fmla="*/ 118 h 1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 h="118">
                <a:moveTo>
                  <a:pt x="38" y="28"/>
                </a:moveTo>
                <a:lnTo>
                  <a:pt x="40" y="28"/>
                </a:lnTo>
                <a:lnTo>
                  <a:pt x="38" y="20"/>
                </a:lnTo>
                <a:lnTo>
                  <a:pt x="38" y="0"/>
                </a:lnTo>
                <a:lnTo>
                  <a:pt x="38" y="26"/>
                </a:lnTo>
                <a:lnTo>
                  <a:pt x="28" y="26"/>
                </a:lnTo>
                <a:lnTo>
                  <a:pt x="20" y="26"/>
                </a:lnTo>
                <a:lnTo>
                  <a:pt x="8" y="24"/>
                </a:lnTo>
                <a:lnTo>
                  <a:pt x="2" y="46"/>
                </a:lnTo>
                <a:lnTo>
                  <a:pt x="0" y="54"/>
                </a:lnTo>
                <a:lnTo>
                  <a:pt x="0" y="62"/>
                </a:lnTo>
                <a:lnTo>
                  <a:pt x="0" y="74"/>
                </a:lnTo>
                <a:lnTo>
                  <a:pt x="4" y="82"/>
                </a:lnTo>
                <a:lnTo>
                  <a:pt x="8" y="88"/>
                </a:lnTo>
                <a:lnTo>
                  <a:pt x="14" y="94"/>
                </a:lnTo>
                <a:lnTo>
                  <a:pt x="28" y="106"/>
                </a:lnTo>
                <a:lnTo>
                  <a:pt x="34" y="112"/>
                </a:lnTo>
                <a:lnTo>
                  <a:pt x="40" y="118"/>
                </a:lnTo>
                <a:lnTo>
                  <a:pt x="44" y="116"/>
                </a:lnTo>
                <a:lnTo>
                  <a:pt x="46" y="114"/>
                </a:lnTo>
                <a:lnTo>
                  <a:pt x="48" y="112"/>
                </a:lnTo>
                <a:lnTo>
                  <a:pt x="46" y="108"/>
                </a:lnTo>
                <a:lnTo>
                  <a:pt x="46" y="106"/>
                </a:lnTo>
                <a:lnTo>
                  <a:pt x="44" y="104"/>
                </a:lnTo>
                <a:lnTo>
                  <a:pt x="44" y="102"/>
                </a:lnTo>
                <a:lnTo>
                  <a:pt x="46" y="96"/>
                </a:lnTo>
                <a:lnTo>
                  <a:pt x="48" y="94"/>
                </a:lnTo>
                <a:lnTo>
                  <a:pt x="58" y="90"/>
                </a:lnTo>
                <a:lnTo>
                  <a:pt x="58" y="86"/>
                </a:lnTo>
                <a:lnTo>
                  <a:pt x="62" y="82"/>
                </a:lnTo>
                <a:lnTo>
                  <a:pt x="66" y="84"/>
                </a:lnTo>
                <a:lnTo>
                  <a:pt x="68" y="88"/>
                </a:lnTo>
                <a:lnTo>
                  <a:pt x="70" y="92"/>
                </a:lnTo>
                <a:lnTo>
                  <a:pt x="74" y="94"/>
                </a:lnTo>
                <a:lnTo>
                  <a:pt x="78" y="92"/>
                </a:lnTo>
                <a:lnTo>
                  <a:pt x="82" y="90"/>
                </a:lnTo>
                <a:lnTo>
                  <a:pt x="84" y="92"/>
                </a:lnTo>
                <a:lnTo>
                  <a:pt x="86" y="92"/>
                </a:lnTo>
                <a:lnTo>
                  <a:pt x="90" y="90"/>
                </a:lnTo>
                <a:lnTo>
                  <a:pt x="90" y="86"/>
                </a:lnTo>
                <a:lnTo>
                  <a:pt x="92" y="78"/>
                </a:lnTo>
                <a:lnTo>
                  <a:pt x="92" y="56"/>
                </a:lnTo>
                <a:lnTo>
                  <a:pt x="88" y="54"/>
                </a:lnTo>
                <a:lnTo>
                  <a:pt x="86" y="50"/>
                </a:lnTo>
                <a:lnTo>
                  <a:pt x="84" y="46"/>
                </a:lnTo>
                <a:lnTo>
                  <a:pt x="84" y="42"/>
                </a:lnTo>
                <a:lnTo>
                  <a:pt x="86" y="38"/>
                </a:lnTo>
                <a:lnTo>
                  <a:pt x="88" y="34"/>
                </a:lnTo>
                <a:lnTo>
                  <a:pt x="92" y="32"/>
                </a:lnTo>
                <a:lnTo>
                  <a:pt x="94" y="28"/>
                </a:lnTo>
                <a:lnTo>
                  <a:pt x="92" y="22"/>
                </a:lnTo>
                <a:lnTo>
                  <a:pt x="86" y="20"/>
                </a:lnTo>
                <a:lnTo>
                  <a:pt x="80" y="18"/>
                </a:lnTo>
                <a:lnTo>
                  <a:pt x="72" y="18"/>
                </a:lnTo>
                <a:lnTo>
                  <a:pt x="74" y="2"/>
                </a:lnTo>
                <a:lnTo>
                  <a:pt x="38" y="0"/>
                </a:lnTo>
                <a:lnTo>
                  <a:pt x="38" y="2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07" name="Freeform 107"/>
          <p:cNvSpPr>
            <a:spLocks/>
          </p:cNvSpPr>
          <p:nvPr userDrawn="1"/>
        </p:nvSpPr>
        <p:spPr bwMode="auto">
          <a:xfrm>
            <a:off x="4030663" y="2836765"/>
            <a:ext cx="196850" cy="197644"/>
          </a:xfrm>
          <a:custGeom>
            <a:avLst/>
            <a:gdLst>
              <a:gd name="T0" fmla="*/ 2147483647 w 124"/>
              <a:gd name="T1" fmla="*/ 2147483647 h 166"/>
              <a:gd name="T2" fmla="*/ 2147483647 w 124"/>
              <a:gd name="T3" fmla="*/ 2147483647 h 166"/>
              <a:gd name="T4" fmla="*/ 2147483647 w 124"/>
              <a:gd name="T5" fmla="*/ 2147483647 h 166"/>
              <a:gd name="T6" fmla="*/ 0 w 124"/>
              <a:gd name="T7" fmla="*/ 2147483647 h 166"/>
              <a:gd name="T8" fmla="*/ 2147483647 w 124"/>
              <a:gd name="T9" fmla="*/ 2147483647 h 166"/>
              <a:gd name="T10" fmla="*/ 2147483647 w 124"/>
              <a:gd name="T11" fmla="*/ 2147483647 h 166"/>
              <a:gd name="T12" fmla="*/ 2147483647 w 124"/>
              <a:gd name="T13" fmla="*/ 2147483647 h 166"/>
              <a:gd name="T14" fmla="*/ 2147483647 w 124"/>
              <a:gd name="T15" fmla="*/ 2147483647 h 166"/>
              <a:gd name="T16" fmla="*/ 2147483647 w 124"/>
              <a:gd name="T17" fmla="*/ 2147483647 h 166"/>
              <a:gd name="T18" fmla="*/ 2147483647 w 124"/>
              <a:gd name="T19" fmla="*/ 2147483647 h 166"/>
              <a:gd name="T20" fmla="*/ 2147483647 w 124"/>
              <a:gd name="T21" fmla="*/ 2147483647 h 166"/>
              <a:gd name="T22" fmla="*/ 2147483647 w 124"/>
              <a:gd name="T23" fmla="*/ 2147483647 h 166"/>
              <a:gd name="T24" fmla="*/ 2147483647 w 124"/>
              <a:gd name="T25" fmla="*/ 2147483647 h 166"/>
              <a:gd name="T26" fmla="*/ 2147483647 w 124"/>
              <a:gd name="T27" fmla="*/ 2147483647 h 166"/>
              <a:gd name="T28" fmla="*/ 2147483647 w 124"/>
              <a:gd name="T29" fmla="*/ 2147483647 h 166"/>
              <a:gd name="T30" fmla="*/ 2147483647 w 124"/>
              <a:gd name="T31" fmla="*/ 2147483647 h 166"/>
              <a:gd name="T32" fmla="*/ 2147483647 w 124"/>
              <a:gd name="T33" fmla="*/ 2147483647 h 166"/>
              <a:gd name="T34" fmla="*/ 2147483647 w 124"/>
              <a:gd name="T35" fmla="*/ 2147483647 h 166"/>
              <a:gd name="T36" fmla="*/ 2147483647 w 124"/>
              <a:gd name="T37" fmla="*/ 2147483647 h 166"/>
              <a:gd name="T38" fmla="*/ 2147483647 w 124"/>
              <a:gd name="T39" fmla="*/ 2147483647 h 166"/>
              <a:gd name="T40" fmla="*/ 2147483647 w 124"/>
              <a:gd name="T41" fmla="*/ 2147483647 h 166"/>
              <a:gd name="T42" fmla="*/ 2147483647 w 124"/>
              <a:gd name="T43" fmla="*/ 2147483647 h 166"/>
              <a:gd name="T44" fmla="*/ 2147483647 w 124"/>
              <a:gd name="T45" fmla="*/ 2147483647 h 166"/>
              <a:gd name="T46" fmla="*/ 2147483647 w 124"/>
              <a:gd name="T47" fmla="*/ 2147483647 h 166"/>
              <a:gd name="T48" fmla="*/ 2147483647 w 124"/>
              <a:gd name="T49" fmla="*/ 2147483647 h 166"/>
              <a:gd name="T50" fmla="*/ 2147483647 w 124"/>
              <a:gd name="T51" fmla="*/ 2147483647 h 166"/>
              <a:gd name="T52" fmla="*/ 2147483647 w 124"/>
              <a:gd name="T53" fmla="*/ 0 h 166"/>
              <a:gd name="T54" fmla="*/ 2147483647 w 124"/>
              <a:gd name="T55" fmla="*/ 0 h 166"/>
              <a:gd name="T56" fmla="*/ 2147483647 w 124"/>
              <a:gd name="T57" fmla="*/ 2147483647 h 166"/>
              <a:gd name="T58" fmla="*/ 2147483647 w 124"/>
              <a:gd name="T59" fmla="*/ 2147483647 h 166"/>
              <a:gd name="T60" fmla="*/ 2147483647 w 124"/>
              <a:gd name="T61" fmla="*/ 2147483647 h 166"/>
              <a:gd name="T62" fmla="*/ 2147483647 w 124"/>
              <a:gd name="T63" fmla="*/ 2147483647 h 166"/>
              <a:gd name="T64" fmla="*/ 2147483647 w 124"/>
              <a:gd name="T65" fmla="*/ 2147483647 h 166"/>
              <a:gd name="T66" fmla="*/ 2147483647 w 124"/>
              <a:gd name="T67" fmla="*/ 2147483647 h 166"/>
              <a:gd name="T68" fmla="*/ 2147483647 w 124"/>
              <a:gd name="T69" fmla="*/ 2147483647 h 166"/>
              <a:gd name="T70" fmla="*/ 2147483647 w 124"/>
              <a:gd name="T71" fmla="*/ 2147483647 h 166"/>
              <a:gd name="T72" fmla="*/ 2147483647 w 124"/>
              <a:gd name="T73" fmla="*/ 2147483647 h 166"/>
              <a:gd name="T74" fmla="*/ 2147483647 w 124"/>
              <a:gd name="T75" fmla="*/ 2147483647 h 166"/>
              <a:gd name="T76" fmla="*/ 2147483647 w 124"/>
              <a:gd name="T77" fmla="*/ 2147483647 h 166"/>
              <a:gd name="T78" fmla="*/ 2147483647 w 124"/>
              <a:gd name="T79" fmla="*/ 2147483647 h 166"/>
              <a:gd name="T80" fmla="*/ 2147483647 w 124"/>
              <a:gd name="T81" fmla="*/ 2147483647 h 166"/>
              <a:gd name="T82" fmla="*/ 2147483647 w 124"/>
              <a:gd name="T83" fmla="*/ 2147483647 h 166"/>
              <a:gd name="T84" fmla="*/ 2147483647 w 124"/>
              <a:gd name="T85" fmla="*/ 2147483647 h 166"/>
              <a:gd name="T86" fmla="*/ 2147483647 w 124"/>
              <a:gd name="T87" fmla="*/ 2147483647 h 166"/>
              <a:gd name="T88" fmla="*/ 2147483647 w 124"/>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4"/>
              <a:gd name="T136" fmla="*/ 0 h 166"/>
              <a:gd name="T137" fmla="*/ 124 w 124"/>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4" h="166">
                <a:moveTo>
                  <a:pt x="28" y="162"/>
                </a:moveTo>
                <a:lnTo>
                  <a:pt x="28" y="158"/>
                </a:lnTo>
                <a:lnTo>
                  <a:pt x="26" y="156"/>
                </a:lnTo>
                <a:lnTo>
                  <a:pt x="22" y="158"/>
                </a:lnTo>
                <a:lnTo>
                  <a:pt x="18" y="160"/>
                </a:lnTo>
                <a:lnTo>
                  <a:pt x="12" y="166"/>
                </a:lnTo>
                <a:lnTo>
                  <a:pt x="4" y="146"/>
                </a:lnTo>
                <a:lnTo>
                  <a:pt x="0" y="142"/>
                </a:lnTo>
                <a:lnTo>
                  <a:pt x="4" y="140"/>
                </a:lnTo>
                <a:lnTo>
                  <a:pt x="6" y="138"/>
                </a:lnTo>
                <a:lnTo>
                  <a:pt x="8" y="136"/>
                </a:lnTo>
                <a:lnTo>
                  <a:pt x="6" y="132"/>
                </a:lnTo>
                <a:lnTo>
                  <a:pt x="6" y="130"/>
                </a:lnTo>
                <a:lnTo>
                  <a:pt x="4" y="128"/>
                </a:lnTo>
                <a:lnTo>
                  <a:pt x="4" y="126"/>
                </a:lnTo>
                <a:lnTo>
                  <a:pt x="6" y="120"/>
                </a:lnTo>
                <a:lnTo>
                  <a:pt x="8" y="118"/>
                </a:lnTo>
                <a:lnTo>
                  <a:pt x="18" y="114"/>
                </a:lnTo>
                <a:lnTo>
                  <a:pt x="18" y="110"/>
                </a:lnTo>
                <a:lnTo>
                  <a:pt x="22" y="106"/>
                </a:lnTo>
                <a:lnTo>
                  <a:pt x="26" y="108"/>
                </a:lnTo>
                <a:lnTo>
                  <a:pt x="28" y="112"/>
                </a:lnTo>
                <a:lnTo>
                  <a:pt x="30" y="116"/>
                </a:lnTo>
                <a:lnTo>
                  <a:pt x="34" y="118"/>
                </a:lnTo>
                <a:lnTo>
                  <a:pt x="38" y="116"/>
                </a:lnTo>
                <a:lnTo>
                  <a:pt x="42" y="114"/>
                </a:lnTo>
                <a:lnTo>
                  <a:pt x="44" y="116"/>
                </a:lnTo>
                <a:lnTo>
                  <a:pt x="46" y="116"/>
                </a:lnTo>
                <a:lnTo>
                  <a:pt x="50" y="114"/>
                </a:lnTo>
                <a:lnTo>
                  <a:pt x="50" y="110"/>
                </a:lnTo>
                <a:lnTo>
                  <a:pt x="52" y="102"/>
                </a:lnTo>
                <a:lnTo>
                  <a:pt x="52" y="80"/>
                </a:lnTo>
                <a:lnTo>
                  <a:pt x="48" y="78"/>
                </a:lnTo>
                <a:lnTo>
                  <a:pt x="46" y="74"/>
                </a:lnTo>
                <a:lnTo>
                  <a:pt x="44" y="70"/>
                </a:lnTo>
                <a:lnTo>
                  <a:pt x="44" y="66"/>
                </a:lnTo>
                <a:lnTo>
                  <a:pt x="46" y="62"/>
                </a:lnTo>
                <a:lnTo>
                  <a:pt x="48" y="58"/>
                </a:lnTo>
                <a:lnTo>
                  <a:pt x="52" y="56"/>
                </a:lnTo>
                <a:lnTo>
                  <a:pt x="54" y="52"/>
                </a:lnTo>
                <a:lnTo>
                  <a:pt x="52" y="46"/>
                </a:lnTo>
                <a:lnTo>
                  <a:pt x="46" y="44"/>
                </a:lnTo>
                <a:lnTo>
                  <a:pt x="40" y="42"/>
                </a:lnTo>
                <a:lnTo>
                  <a:pt x="32" y="42"/>
                </a:lnTo>
                <a:lnTo>
                  <a:pt x="34" y="28"/>
                </a:lnTo>
                <a:lnTo>
                  <a:pt x="58" y="28"/>
                </a:lnTo>
                <a:lnTo>
                  <a:pt x="62" y="30"/>
                </a:lnTo>
                <a:lnTo>
                  <a:pt x="66" y="32"/>
                </a:lnTo>
                <a:lnTo>
                  <a:pt x="78" y="32"/>
                </a:lnTo>
                <a:lnTo>
                  <a:pt x="84" y="32"/>
                </a:lnTo>
                <a:lnTo>
                  <a:pt x="84" y="18"/>
                </a:lnTo>
                <a:lnTo>
                  <a:pt x="88" y="10"/>
                </a:lnTo>
                <a:lnTo>
                  <a:pt x="92" y="4"/>
                </a:lnTo>
                <a:lnTo>
                  <a:pt x="98" y="0"/>
                </a:lnTo>
                <a:lnTo>
                  <a:pt x="110" y="0"/>
                </a:lnTo>
                <a:lnTo>
                  <a:pt x="120" y="0"/>
                </a:lnTo>
                <a:lnTo>
                  <a:pt x="120" y="2"/>
                </a:lnTo>
                <a:lnTo>
                  <a:pt x="122" y="4"/>
                </a:lnTo>
                <a:lnTo>
                  <a:pt x="122" y="6"/>
                </a:lnTo>
                <a:lnTo>
                  <a:pt x="124" y="10"/>
                </a:lnTo>
                <a:lnTo>
                  <a:pt x="122" y="22"/>
                </a:lnTo>
                <a:lnTo>
                  <a:pt x="118" y="36"/>
                </a:lnTo>
                <a:lnTo>
                  <a:pt x="106" y="68"/>
                </a:lnTo>
                <a:lnTo>
                  <a:pt x="106" y="72"/>
                </a:lnTo>
                <a:lnTo>
                  <a:pt x="106" y="76"/>
                </a:lnTo>
                <a:lnTo>
                  <a:pt x="108" y="80"/>
                </a:lnTo>
                <a:lnTo>
                  <a:pt x="106" y="84"/>
                </a:lnTo>
                <a:lnTo>
                  <a:pt x="102" y="88"/>
                </a:lnTo>
                <a:lnTo>
                  <a:pt x="98" y="90"/>
                </a:lnTo>
                <a:lnTo>
                  <a:pt x="94" y="94"/>
                </a:lnTo>
                <a:lnTo>
                  <a:pt x="90" y="98"/>
                </a:lnTo>
                <a:lnTo>
                  <a:pt x="88" y="110"/>
                </a:lnTo>
                <a:lnTo>
                  <a:pt x="84" y="114"/>
                </a:lnTo>
                <a:lnTo>
                  <a:pt x="80" y="116"/>
                </a:lnTo>
                <a:lnTo>
                  <a:pt x="80" y="130"/>
                </a:lnTo>
                <a:lnTo>
                  <a:pt x="76" y="144"/>
                </a:lnTo>
                <a:lnTo>
                  <a:pt x="72" y="152"/>
                </a:lnTo>
                <a:lnTo>
                  <a:pt x="68" y="158"/>
                </a:lnTo>
                <a:lnTo>
                  <a:pt x="64" y="162"/>
                </a:lnTo>
                <a:lnTo>
                  <a:pt x="58" y="162"/>
                </a:lnTo>
                <a:lnTo>
                  <a:pt x="54" y="162"/>
                </a:lnTo>
                <a:lnTo>
                  <a:pt x="52" y="160"/>
                </a:lnTo>
                <a:lnTo>
                  <a:pt x="52" y="156"/>
                </a:lnTo>
                <a:lnTo>
                  <a:pt x="48" y="156"/>
                </a:lnTo>
                <a:lnTo>
                  <a:pt x="44" y="156"/>
                </a:lnTo>
                <a:lnTo>
                  <a:pt x="42" y="158"/>
                </a:lnTo>
                <a:lnTo>
                  <a:pt x="40" y="160"/>
                </a:lnTo>
                <a:lnTo>
                  <a:pt x="36" y="162"/>
                </a:lnTo>
                <a:lnTo>
                  <a:pt x="34" y="162"/>
                </a:lnTo>
                <a:lnTo>
                  <a:pt x="28" y="16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08" name="Freeform 108"/>
          <p:cNvSpPr>
            <a:spLocks/>
          </p:cNvSpPr>
          <p:nvPr userDrawn="1"/>
        </p:nvSpPr>
        <p:spPr bwMode="auto">
          <a:xfrm>
            <a:off x="4040188" y="3320159"/>
            <a:ext cx="360362" cy="276225"/>
          </a:xfrm>
          <a:custGeom>
            <a:avLst/>
            <a:gdLst>
              <a:gd name="T0" fmla="*/ 2147483647 w 227"/>
              <a:gd name="T1" fmla="*/ 2147483647 h 232"/>
              <a:gd name="T2" fmla="*/ 2147483647 w 227"/>
              <a:gd name="T3" fmla="*/ 2147483647 h 232"/>
              <a:gd name="T4" fmla="*/ 2147483647 w 227"/>
              <a:gd name="T5" fmla="*/ 2147483647 h 232"/>
              <a:gd name="T6" fmla="*/ 2147483647 w 227"/>
              <a:gd name="T7" fmla="*/ 2147483647 h 232"/>
              <a:gd name="T8" fmla="*/ 2147483647 w 227"/>
              <a:gd name="T9" fmla="*/ 2147483647 h 232"/>
              <a:gd name="T10" fmla="*/ 2147483647 w 227"/>
              <a:gd name="T11" fmla="*/ 2147483647 h 232"/>
              <a:gd name="T12" fmla="*/ 2147483647 w 227"/>
              <a:gd name="T13" fmla="*/ 2147483647 h 232"/>
              <a:gd name="T14" fmla="*/ 2147483647 w 227"/>
              <a:gd name="T15" fmla="*/ 2147483647 h 232"/>
              <a:gd name="T16" fmla="*/ 2147483647 w 227"/>
              <a:gd name="T17" fmla="*/ 0 h 232"/>
              <a:gd name="T18" fmla="*/ 2147483647 w 227"/>
              <a:gd name="T19" fmla="*/ 0 h 232"/>
              <a:gd name="T20" fmla="*/ 2147483647 w 227"/>
              <a:gd name="T21" fmla="*/ 2147483647 h 232"/>
              <a:gd name="T22" fmla="*/ 2147483647 w 227"/>
              <a:gd name="T23" fmla="*/ 2147483647 h 232"/>
              <a:gd name="T24" fmla="*/ 0 w 227"/>
              <a:gd name="T25" fmla="*/ 0 h 232"/>
              <a:gd name="T26" fmla="*/ 2147483647 w 227"/>
              <a:gd name="T27" fmla="*/ 2147483647 h 232"/>
              <a:gd name="T28" fmla="*/ 2147483647 w 227"/>
              <a:gd name="T29" fmla="*/ 2147483647 h 232"/>
              <a:gd name="T30" fmla="*/ 2147483647 w 227"/>
              <a:gd name="T31" fmla="*/ 2147483647 h 232"/>
              <a:gd name="T32" fmla="*/ 2147483647 w 227"/>
              <a:gd name="T33" fmla="*/ 2147483647 h 232"/>
              <a:gd name="T34" fmla="*/ 2147483647 w 227"/>
              <a:gd name="T35" fmla="*/ 2147483647 h 232"/>
              <a:gd name="T36" fmla="*/ 2147483647 w 227"/>
              <a:gd name="T37" fmla="*/ 2147483647 h 232"/>
              <a:gd name="T38" fmla="*/ 2147483647 w 227"/>
              <a:gd name="T39" fmla="*/ 2147483647 h 232"/>
              <a:gd name="T40" fmla="*/ 2147483647 w 227"/>
              <a:gd name="T41" fmla="*/ 2147483647 h 232"/>
              <a:gd name="T42" fmla="*/ 2147483647 w 227"/>
              <a:gd name="T43" fmla="*/ 2147483647 h 232"/>
              <a:gd name="T44" fmla="*/ 2147483647 w 227"/>
              <a:gd name="T45" fmla="*/ 2147483647 h 232"/>
              <a:gd name="T46" fmla="*/ 2147483647 w 227"/>
              <a:gd name="T47" fmla="*/ 2147483647 h 232"/>
              <a:gd name="T48" fmla="*/ 2147483647 w 227"/>
              <a:gd name="T49" fmla="*/ 2147483647 h 232"/>
              <a:gd name="T50" fmla="*/ 2147483647 w 227"/>
              <a:gd name="T51" fmla="*/ 2147483647 h 232"/>
              <a:gd name="T52" fmla="*/ 2147483647 w 227"/>
              <a:gd name="T53" fmla="*/ 2147483647 h 232"/>
              <a:gd name="T54" fmla="*/ 2147483647 w 227"/>
              <a:gd name="T55" fmla="*/ 2147483647 h 232"/>
              <a:gd name="T56" fmla="*/ 2147483647 w 227"/>
              <a:gd name="T57" fmla="*/ 2147483647 h 232"/>
              <a:gd name="T58" fmla="*/ 2147483647 w 227"/>
              <a:gd name="T59" fmla="*/ 2147483647 h 232"/>
              <a:gd name="T60" fmla="*/ 2147483647 w 227"/>
              <a:gd name="T61" fmla="*/ 2147483647 h 232"/>
              <a:gd name="T62" fmla="*/ 2147483647 w 227"/>
              <a:gd name="T63" fmla="*/ 2147483647 h 232"/>
              <a:gd name="T64" fmla="*/ 2147483647 w 227"/>
              <a:gd name="T65" fmla="*/ 2147483647 h 232"/>
              <a:gd name="T66" fmla="*/ 2147483647 w 227"/>
              <a:gd name="T67" fmla="*/ 2147483647 h 232"/>
              <a:gd name="T68" fmla="*/ 2147483647 w 227"/>
              <a:gd name="T69" fmla="*/ 2147483647 h 232"/>
              <a:gd name="T70" fmla="*/ 2147483647 w 227"/>
              <a:gd name="T71" fmla="*/ 2147483647 h 232"/>
              <a:gd name="T72" fmla="*/ 2147483647 w 227"/>
              <a:gd name="T73" fmla="*/ 2147483647 h 232"/>
              <a:gd name="T74" fmla="*/ 2147483647 w 227"/>
              <a:gd name="T75" fmla="*/ 2147483647 h 232"/>
              <a:gd name="T76" fmla="*/ 2147483647 w 227"/>
              <a:gd name="T77" fmla="*/ 2147483647 h 232"/>
              <a:gd name="T78" fmla="*/ 2147483647 w 227"/>
              <a:gd name="T79" fmla="*/ 2147483647 h 232"/>
              <a:gd name="T80" fmla="*/ 2147483647 w 227"/>
              <a:gd name="T81" fmla="*/ 2147483647 h 232"/>
              <a:gd name="T82" fmla="*/ 2147483647 w 227"/>
              <a:gd name="T83" fmla="*/ 2147483647 h 232"/>
              <a:gd name="T84" fmla="*/ 2147483647 w 227"/>
              <a:gd name="T85" fmla="*/ 2147483647 h 232"/>
              <a:gd name="T86" fmla="*/ 2147483647 w 227"/>
              <a:gd name="T87" fmla="*/ 2147483647 h 232"/>
              <a:gd name="T88" fmla="*/ 2147483647 w 227"/>
              <a:gd name="T89" fmla="*/ 2147483647 h 232"/>
              <a:gd name="T90" fmla="*/ 2147483647 w 227"/>
              <a:gd name="T91" fmla="*/ 2147483647 h 232"/>
              <a:gd name="T92" fmla="*/ 2147483647 w 227"/>
              <a:gd name="T93" fmla="*/ 2147483647 h 232"/>
              <a:gd name="T94" fmla="*/ 2147483647 w 227"/>
              <a:gd name="T95" fmla="*/ 2147483647 h 232"/>
              <a:gd name="T96" fmla="*/ 2147483647 w 227"/>
              <a:gd name="T97" fmla="*/ 2147483647 h 232"/>
              <a:gd name="T98" fmla="*/ 2147483647 w 227"/>
              <a:gd name="T99" fmla="*/ 2147483647 h 232"/>
              <a:gd name="T100" fmla="*/ 2147483647 w 227"/>
              <a:gd name="T101" fmla="*/ 2147483647 h 232"/>
              <a:gd name="T102" fmla="*/ 2147483647 w 227"/>
              <a:gd name="T103" fmla="*/ 2147483647 h 232"/>
              <a:gd name="T104" fmla="*/ 2147483647 w 227"/>
              <a:gd name="T105" fmla="*/ 2147483647 h 232"/>
              <a:gd name="T106" fmla="*/ 2147483647 w 227"/>
              <a:gd name="T107" fmla="*/ 2147483647 h 232"/>
              <a:gd name="T108" fmla="*/ 2147483647 w 227"/>
              <a:gd name="T109" fmla="*/ 2147483647 h 232"/>
              <a:gd name="T110" fmla="*/ 2147483647 w 227"/>
              <a:gd name="T111" fmla="*/ 2147483647 h 2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7"/>
              <a:gd name="T169" fmla="*/ 0 h 232"/>
              <a:gd name="T170" fmla="*/ 227 w 227"/>
              <a:gd name="T171" fmla="*/ 232 h 2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7" h="232">
                <a:moveTo>
                  <a:pt x="195" y="8"/>
                </a:moveTo>
                <a:lnTo>
                  <a:pt x="171" y="16"/>
                </a:lnTo>
                <a:lnTo>
                  <a:pt x="124" y="16"/>
                </a:lnTo>
                <a:lnTo>
                  <a:pt x="114" y="12"/>
                </a:lnTo>
                <a:lnTo>
                  <a:pt x="112" y="10"/>
                </a:lnTo>
                <a:lnTo>
                  <a:pt x="108" y="6"/>
                </a:lnTo>
                <a:lnTo>
                  <a:pt x="34" y="6"/>
                </a:lnTo>
                <a:lnTo>
                  <a:pt x="28" y="2"/>
                </a:lnTo>
                <a:lnTo>
                  <a:pt x="26" y="0"/>
                </a:lnTo>
                <a:lnTo>
                  <a:pt x="22" y="0"/>
                </a:lnTo>
                <a:lnTo>
                  <a:pt x="10" y="2"/>
                </a:lnTo>
                <a:lnTo>
                  <a:pt x="4" y="2"/>
                </a:lnTo>
                <a:lnTo>
                  <a:pt x="0" y="0"/>
                </a:lnTo>
                <a:lnTo>
                  <a:pt x="2" y="16"/>
                </a:lnTo>
                <a:lnTo>
                  <a:pt x="6" y="32"/>
                </a:lnTo>
                <a:lnTo>
                  <a:pt x="14" y="44"/>
                </a:lnTo>
                <a:lnTo>
                  <a:pt x="22" y="58"/>
                </a:lnTo>
                <a:lnTo>
                  <a:pt x="30" y="70"/>
                </a:lnTo>
                <a:lnTo>
                  <a:pt x="38" y="82"/>
                </a:lnTo>
                <a:lnTo>
                  <a:pt x="42" y="96"/>
                </a:lnTo>
                <a:lnTo>
                  <a:pt x="44" y="112"/>
                </a:lnTo>
                <a:lnTo>
                  <a:pt x="44" y="136"/>
                </a:lnTo>
                <a:lnTo>
                  <a:pt x="46" y="162"/>
                </a:lnTo>
                <a:lnTo>
                  <a:pt x="48" y="186"/>
                </a:lnTo>
                <a:lnTo>
                  <a:pt x="52" y="198"/>
                </a:lnTo>
                <a:lnTo>
                  <a:pt x="56" y="208"/>
                </a:lnTo>
                <a:lnTo>
                  <a:pt x="64" y="218"/>
                </a:lnTo>
                <a:lnTo>
                  <a:pt x="74" y="228"/>
                </a:lnTo>
                <a:lnTo>
                  <a:pt x="78" y="222"/>
                </a:lnTo>
                <a:lnTo>
                  <a:pt x="80" y="218"/>
                </a:lnTo>
                <a:lnTo>
                  <a:pt x="84" y="218"/>
                </a:lnTo>
                <a:lnTo>
                  <a:pt x="88" y="226"/>
                </a:lnTo>
                <a:lnTo>
                  <a:pt x="94" y="230"/>
                </a:lnTo>
                <a:lnTo>
                  <a:pt x="100" y="232"/>
                </a:lnTo>
                <a:lnTo>
                  <a:pt x="108" y="232"/>
                </a:lnTo>
                <a:lnTo>
                  <a:pt x="118" y="232"/>
                </a:lnTo>
                <a:lnTo>
                  <a:pt x="124" y="228"/>
                </a:lnTo>
                <a:lnTo>
                  <a:pt x="128" y="224"/>
                </a:lnTo>
                <a:lnTo>
                  <a:pt x="134" y="220"/>
                </a:lnTo>
                <a:lnTo>
                  <a:pt x="132" y="154"/>
                </a:lnTo>
                <a:lnTo>
                  <a:pt x="132" y="96"/>
                </a:lnTo>
                <a:lnTo>
                  <a:pt x="153" y="96"/>
                </a:lnTo>
                <a:lnTo>
                  <a:pt x="153" y="24"/>
                </a:lnTo>
                <a:lnTo>
                  <a:pt x="177" y="22"/>
                </a:lnTo>
                <a:lnTo>
                  <a:pt x="197" y="18"/>
                </a:lnTo>
                <a:lnTo>
                  <a:pt x="201" y="26"/>
                </a:lnTo>
                <a:lnTo>
                  <a:pt x="215" y="18"/>
                </a:lnTo>
                <a:lnTo>
                  <a:pt x="221" y="14"/>
                </a:lnTo>
                <a:lnTo>
                  <a:pt x="227" y="12"/>
                </a:lnTo>
                <a:lnTo>
                  <a:pt x="221" y="8"/>
                </a:lnTo>
                <a:lnTo>
                  <a:pt x="215" y="6"/>
                </a:lnTo>
                <a:lnTo>
                  <a:pt x="207" y="8"/>
                </a:lnTo>
                <a:lnTo>
                  <a:pt x="201" y="10"/>
                </a:lnTo>
                <a:lnTo>
                  <a:pt x="197" y="8"/>
                </a:lnTo>
                <a:lnTo>
                  <a:pt x="195" y="6"/>
                </a:lnTo>
                <a:lnTo>
                  <a:pt x="195" y="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09" name="Freeform 109"/>
          <p:cNvSpPr>
            <a:spLocks/>
          </p:cNvSpPr>
          <p:nvPr userDrawn="1"/>
        </p:nvSpPr>
        <p:spPr bwMode="auto">
          <a:xfrm>
            <a:off x="4638675" y="2167634"/>
            <a:ext cx="565150" cy="381000"/>
          </a:xfrm>
          <a:custGeom>
            <a:avLst/>
            <a:gdLst>
              <a:gd name="T0" fmla="*/ 2147483647 w 356"/>
              <a:gd name="T1" fmla="*/ 2147483647 h 320"/>
              <a:gd name="T2" fmla="*/ 2147483647 w 356"/>
              <a:gd name="T3" fmla="*/ 2147483647 h 320"/>
              <a:gd name="T4" fmla="*/ 2147483647 w 356"/>
              <a:gd name="T5" fmla="*/ 2147483647 h 320"/>
              <a:gd name="T6" fmla="*/ 2147483647 w 356"/>
              <a:gd name="T7" fmla="*/ 2147483647 h 320"/>
              <a:gd name="T8" fmla="*/ 2147483647 w 356"/>
              <a:gd name="T9" fmla="*/ 2147483647 h 320"/>
              <a:gd name="T10" fmla="*/ 2147483647 w 356"/>
              <a:gd name="T11" fmla="*/ 2147483647 h 320"/>
              <a:gd name="T12" fmla="*/ 2147483647 w 356"/>
              <a:gd name="T13" fmla="*/ 2147483647 h 320"/>
              <a:gd name="T14" fmla="*/ 2147483647 w 356"/>
              <a:gd name="T15" fmla="*/ 2147483647 h 320"/>
              <a:gd name="T16" fmla="*/ 2147483647 w 356"/>
              <a:gd name="T17" fmla="*/ 2147483647 h 320"/>
              <a:gd name="T18" fmla="*/ 2147483647 w 356"/>
              <a:gd name="T19" fmla="*/ 2147483647 h 320"/>
              <a:gd name="T20" fmla="*/ 2147483647 w 356"/>
              <a:gd name="T21" fmla="*/ 2147483647 h 320"/>
              <a:gd name="T22" fmla="*/ 2147483647 w 356"/>
              <a:gd name="T23" fmla="*/ 2147483647 h 320"/>
              <a:gd name="T24" fmla="*/ 2147483647 w 356"/>
              <a:gd name="T25" fmla="*/ 2147483647 h 320"/>
              <a:gd name="T26" fmla="*/ 2147483647 w 356"/>
              <a:gd name="T27" fmla="*/ 2147483647 h 320"/>
              <a:gd name="T28" fmla="*/ 2147483647 w 356"/>
              <a:gd name="T29" fmla="*/ 2147483647 h 320"/>
              <a:gd name="T30" fmla="*/ 2147483647 w 356"/>
              <a:gd name="T31" fmla="*/ 2147483647 h 320"/>
              <a:gd name="T32" fmla="*/ 2147483647 w 356"/>
              <a:gd name="T33" fmla="*/ 2147483647 h 320"/>
              <a:gd name="T34" fmla="*/ 2147483647 w 356"/>
              <a:gd name="T35" fmla="*/ 2147483647 h 320"/>
              <a:gd name="T36" fmla="*/ 2147483647 w 356"/>
              <a:gd name="T37" fmla="*/ 2147483647 h 320"/>
              <a:gd name="T38" fmla="*/ 2147483647 w 356"/>
              <a:gd name="T39" fmla="*/ 2147483647 h 320"/>
              <a:gd name="T40" fmla="*/ 2147483647 w 356"/>
              <a:gd name="T41" fmla="*/ 2147483647 h 320"/>
              <a:gd name="T42" fmla="*/ 2147483647 w 356"/>
              <a:gd name="T43" fmla="*/ 2147483647 h 320"/>
              <a:gd name="T44" fmla="*/ 2147483647 w 356"/>
              <a:gd name="T45" fmla="*/ 2147483647 h 320"/>
              <a:gd name="T46" fmla="*/ 2147483647 w 356"/>
              <a:gd name="T47" fmla="*/ 2147483647 h 320"/>
              <a:gd name="T48" fmla="*/ 2147483647 w 356"/>
              <a:gd name="T49" fmla="*/ 2147483647 h 320"/>
              <a:gd name="T50" fmla="*/ 2147483647 w 356"/>
              <a:gd name="T51" fmla="*/ 2147483647 h 320"/>
              <a:gd name="T52" fmla="*/ 2147483647 w 356"/>
              <a:gd name="T53" fmla="*/ 2147483647 h 320"/>
              <a:gd name="T54" fmla="*/ 2147483647 w 356"/>
              <a:gd name="T55" fmla="*/ 2147483647 h 320"/>
              <a:gd name="T56" fmla="*/ 2147483647 w 356"/>
              <a:gd name="T57" fmla="*/ 2147483647 h 320"/>
              <a:gd name="T58" fmla="*/ 2147483647 w 356"/>
              <a:gd name="T59" fmla="*/ 2147483647 h 320"/>
              <a:gd name="T60" fmla="*/ 2147483647 w 356"/>
              <a:gd name="T61" fmla="*/ 2147483647 h 320"/>
              <a:gd name="T62" fmla="*/ 2147483647 w 356"/>
              <a:gd name="T63" fmla="*/ 0 h 320"/>
              <a:gd name="T64" fmla="*/ 2147483647 w 356"/>
              <a:gd name="T65" fmla="*/ 2147483647 h 320"/>
              <a:gd name="T66" fmla="*/ 2147483647 w 356"/>
              <a:gd name="T67" fmla="*/ 2147483647 h 320"/>
              <a:gd name="T68" fmla="*/ 2147483647 w 356"/>
              <a:gd name="T69" fmla="*/ 2147483647 h 320"/>
              <a:gd name="T70" fmla="*/ 2147483647 w 356"/>
              <a:gd name="T71" fmla="*/ 2147483647 h 320"/>
              <a:gd name="T72" fmla="*/ 2147483647 w 356"/>
              <a:gd name="T73" fmla="*/ 2147483647 h 320"/>
              <a:gd name="T74" fmla="*/ 2147483647 w 356"/>
              <a:gd name="T75" fmla="*/ 2147483647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6"/>
              <a:gd name="T115" fmla="*/ 0 h 320"/>
              <a:gd name="T116" fmla="*/ 356 w 356"/>
              <a:gd name="T117" fmla="*/ 320 h 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6" h="320">
                <a:moveTo>
                  <a:pt x="238" y="66"/>
                </a:moveTo>
                <a:lnTo>
                  <a:pt x="240" y="78"/>
                </a:lnTo>
                <a:lnTo>
                  <a:pt x="242" y="84"/>
                </a:lnTo>
                <a:lnTo>
                  <a:pt x="246" y="86"/>
                </a:lnTo>
                <a:lnTo>
                  <a:pt x="250" y="90"/>
                </a:lnTo>
                <a:lnTo>
                  <a:pt x="254" y="94"/>
                </a:lnTo>
                <a:lnTo>
                  <a:pt x="260" y="102"/>
                </a:lnTo>
                <a:lnTo>
                  <a:pt x="262" y="110"/>
                </a:lnTo>
                <a:lnTo>
                  <a:pt x="266" y="118"/>
                </a:lnTo>
                <a:lnTo>
                  <a:pt x="272" y="126"/>
                </a:lnTo>
                <a:lnTo>
                  <a:pt x="276" y="134"/>
                </a:lnTo>
                <a:lnTo>
                  <a:pt x="278" y="140"/>
                </a:lnTo>
                <a:lnTo>
                  <a:pt x="276" y="146"/>
                </a:lnTo>
                <a:lnTo>
                  <a:pt x="288" y="154"/>
                </a:lnTo>
                <a:lnTo>
                  <a:pt x="300" y="158"/>
                </a:lnTo>
                <a:lnTo>
                  <a:pt x="300" y="168"/>
                </a:lnTo>
                <a:lnTo>
                  <a:pt x="348" y="170"/>
                </a:lnTo>
                <a:lnTo>
                  <a:pt x="356" y="176"/>
                </a:lnTo>
                <a:lnTo>
                  <a:pt x="356" y="212"/>
                </a:lnTo>
                <a:lnTo>
                  <a:pt x="302" y="260"/>
                </a:lnTo>
                <a:lnTo>
                  <a:pt x="250" y="272"/>
                </a:lnTo>
                <a:lnTo>
                  <a:pt x="204" y="320"/>
                </a:lnTo>
                <a:lnTo>
                  <a:pt x="202" y="296"/>
                </a:lnTo>
                <a:lnTo>
                  <a:pt x="180" y="290"/>
                </a:lnTo>
                <a:lnTo>
                  <a:pt x="176" y="288"/>
                </a:lnTo>
                <a:lnTo>
                  <a:pt x="174" y="290"/>
                </a:lnTo>
                <a:lnTo>
                  <a:pt x="168" y="288"/>
                </a:lnTo>
                <a:lnTo>
                  <a:pt x="164" y="284"/>
                </a:lnTo>
                <a:lnTo>
                  <a:pt x="160" y="286"/>
                </a:lnTo>
                <a:lnTo>
                  <a:pt x="158" y="290"/>
                </a:lnTo>
                <a:lnTo>
                  <a:pt x="156" y="296"/>
                </a:lnTo>
                <a:lnTo>
                  <a:pt x="154" y="300"/>
                </a:lnTo>
                <a:lnTo>
                  <a:pt x="152" y="294"/>
                </a:lnTo>
                <a:lnTo>
                  <a:pt x="144" y="284"/>
                </a:lnTo>
                <a:lnTo>
                  <a:pt x="132" y="272"/>
                </a:lnTo>
                <a:lnTo>
                  <a:pt x="126" y="266"/>
                </a:lnTo>
                <a:lnTo>
                  <a:pt x="124" y="258"/>
                </a:lnTo>
                <a:lnTo>
                  <a:pt x="116" y="244"/>
                </a:lnTo>
                <a:lnTo>
                  <a:pt x="110" y="236"/>
                </a:lnTo>
                <a:lnTo>
                  <a:pt x="104" y="230"/>
                </a:lnTo>
                <a:lnTo>
                  <a:pt x="96" y="224"/>
                </a:lnTo>
                <a:lnTo>
                  <a:pt x="88" y="214"/>
                </a:lnTo>
                <a:lnTo>
                  <a:pt x="90" y="214"/>
                </a:lnTo>
                <a:lnTo>
                  <a:pt x="88" y="214"/>
                </a:lnTo>
                <a:lnTo>
                  <a:pt x="82" y="214"/>
                </a:lnTo>
                <a:lnTo>
                  <a:pt x="82" y="174"/>
                </a:lnTo>
                <a:lnTo>
                  <a:pt x="72" y="162"/>
                </a:lnTo>
                <a:lnTo>
                  <a:pt x="62" y="152"/>
                </a:lnTo>
                <a:lnTo>
                  <a:pt x="52" y="144"/>
                </a:lnTo>
                <a:lnTo>
                  <a:pt x="44" y="132"/>
                </a:lnTo>
                <a:lnTo>
                  <a:pt x="26" y="98"/>
                </a:lnTo>
                <a:lnTo>
                  <a:pt x="16" y="82"/>
                </a:lnTo>
                <a:lnTo>
                  <a:pt x="10" y="76"/>
                </a:lnTo>
                <a:lnTo>
                  <a:pt x="4" y="70"/>
                </a:lnTo>
                <a:lnTo>
                  <a:pt x="0" y="58"/>
                </a:lnTo>
                <a:lnTo>
                  <a:pt x="18" y="60"/>
                </a:lnTo>
                <a:lnTo>
                  <a:pt x="22" y="56"/>
                </a:lnTo>
                <a:lnTo>
                  <a:pt x="26" y="48"/>
                </a:lnTo>
                <a:lnTo>
                  <a:pt x="32" y="44"/>
                </a:lnTo>
                <a:lnTo>
                  <a:pt x="36" y="44"/>
                </a:lnTo>
                <a:lnTo>
                  <a:pt x="40" y="38"/>
                </a:lnTo>
                <a:lnTo>
                  <a:pt x="48" y="38"/>
                </a:lnTo>
                <a:lnTo>
                  <a:pt x="34" y="10"/>
                </a:lnTo>
                <a:lnTo>
                  <a:pt x="66" y="0"/>
                </a:lnTo>
                <a:lnTo>
                  <a:pt x="126" y="26"/>
                </a:lnTo>
                <a:lnTo>
                  <a:pt x="130" y="28"/>
                </a:lnTo>
                <a:lnTo>
                  <a:pt x="134" y="32"/>
                </a:lnTo>
                <a:lnTo>
                  <a:pt x="138" y="34"/>
                </a:lnTo>
                <a:lnTo>
                  <a:pt x="144" y="36"/>
                </a:lnTo>
                <a:lnTo>
                  <a:pt x="144" y="46"/>
                </a:lnTo>
                <a:lnTo>
                  <a:pt x="164" y="58"/>
                </a:lnTo>
                <a:lnTo>
                  <a:pt x="194" y="58"/>
                </a:lnTo>
                <a:lnTo>
                  <a:pt x="210" y="62"/>
                </a:lnTo>
                <a:lnTo>
                  <a:pt x="214" y="64"/>
                </a:lnTo>
                <a:lnTo>
                  <a:pt x="218" y="68"/>
                </a:lnTo>
                <a:lnTo>
                  <a:pt x="238" y="68"/>
                </a:lnTo>
                <a:lnTo>
                  <a:pt x="238" y="66"/>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endParaRPr>
          </a:p>
        </p:txBody>
      </p:sp>
      <p:sp>
        <p:nvSpPr>
          <p:cNvPr id="110" name="Freeform 110"/>
          <p:cNvSpPr>
            <a:spLocks/>
          </p:cNvSpPr>
          <p:nvPr userDrawn="1"/>
        </p:nvSpPr>
        <p:spPr bwMode="auto">
          <a:xfrm>
            <a:off x="4249738" y="1689003"/>
            <a:ext cx="442912" cy="192881"/>
          </a:xfrm>
          <a:custGeom>
            <a:avLst/>
            <a:gdLst>
              <a:gd name="T0" fmla="*/ 2147483647 w 279"/>
              <a:gd name="T1" fmla="*/ 2147483647 h 162"/>
              <a:gd name="T2" fmla="*/ 2147483647 w 279"/>
              <a:gd name="T3" fmla="*/ 2147483647 h 162"/>
              <a:gd name="T4" fmla="*/ 2147483647 w 279"/>
              <a:gd name="T5" fmla="*/ 2147483647 h 162"/>
              <a:gd name="T6" fmla="*/ 2147483647 w 279"/>
              <a:gd name="T7" fmla="*/ 2147483647 h 162"/>
              <a:gd name="T8" fmla="*/ 0 w 279"/>
              <a:gd name="T9" fmla="*/ 2147483647 h 162"/>
              <a:gd name="T10" fmla="*/ 2147483647 w 279"/>
              <a:gd name="T11" fmla="*/ 2147483647 h 162"/>
              <a:gd name="T12" fmla="*/ 2147483647 w 279"/>
              <a:gd name="T13" fmla="*/ 2147483647 h 162"/>
              <a:gd name="T14" fmla="*/ 2147483647 w 279"/>
              <a:gd name="T15" fmla="*/ 2147483647 h 162"/>
              <a:gd name="T16" fmla="*/ 2147483647 w 279"/>
              <a:gd name="T17" fmla="*/ 2147483647 h 162"/>
              <a:gd name="T18" fmla="*/ 2147483647 w 279"/>
              <a:gd name="T19" fmla="*/ 2147483647 h 162"/>
              <a:gd name="T20" fmla="*/ 2147483647 w 279"/>
              <a:gd name="T21" fmla="*/ 2147483647 h 162"/>
              <a:gd name="T22" fmla="*/ 2147483647 w 279"/>
              <a:gd name="T23" fmla="*/ 2147483647 h 162"/>
              <a:gd name="T24" fmla="*/ 2147483647 w 279"/>
              <a:gd name="T25" fmla="*/ 2147483647 h 162"/>
              <a:gd name="T26" fmla="*/ 2147483647 w 279"/>
              <a:gd name="T27" fmla="*/ 0 h 162"/>
              <a:gd name="T28" fmla="*/ 2147483647 w 279"/>
              <a:gd name="T29" fmla="*/ 2147483647 h 162"/>
              <a:gd name="T30" fmla="*/ 2147483647 w 279"/>
              <a:gd name="T31" fmla="*/ 2147483647 h 162"/>
              <a:gd name="T32" fmla="*/ 2147483647 w 279"/>
              <a:gd name="T33" fmla="*/ 2147483647 h 162"/>
              <a:gd name="T34" fmla="*/ 2147483647 w 279"/>
              <a:gd name="T35" fmla="*/ 2147483647 h 162"/>
              <a:gd name="T36" fmla="*/ 2147483647 w 279"/>
              <a:gd name="T37" fmla="*/ 2147483647 h 162"/>
              <a:gd name="T38" fmla="*/ 2147483647 w 279"/>
              <a:gd name="T39" fmla="*/ 2147483647 h 162"/>
              <a:gd name="T40" fmla="*/ 2147483647 w 279"/>
              <a:gd name="T41" fmla="*/ 2147483647 h 162"/>
              <a:gd name="T42" fmla="*/ 2147483647 w 279"/>
              <a:gd name="T43" fmla="*/ 2147483647 h 162"/>
              <a:gd name="T44" fmla="*/ 2147483647 w 279"/>
              <a:gd name="T45" fmla="*/ 2147483647 h 162"/>
              <a:gd name="T46" fmla="*/ 2147483647 w 279"/>
              <a:gd name="T47" fmla="*/ 2147483647 h 162"/>
              <a:gd name="T48" fmla="*/ 2147483647 w 279"/>
              <a:gd name="T49" fmla="*/ 2147483647 h 162"/>
              <a:gd name="T50" fmla="*/ 2147483647 w 279"/>
              <a:gd name="T51" fmla="*/ 2147483647 h 162"/>
              <a:gd name="T52" fmla="*/ 2147483647 w 279"/>
              <a:gd name="T53" fmla="*/ 2147483647 h 162"/>
              <a:gd name="T54" fmla="*/ 2147483647 w 279"/>
              <a:gd name="T55" fmla="*/ 2147483647 h 162"/>
              <a:gd name="T56" fmla="*/ 2147483647 w 279"/>
              <a:gd name="T57" fmla="*/ 2147483647 h 162"/>
              <a:gd name="T58" fmla="*/ 2147483647 w 279"/>
              <a:gd name="T59" fmla="*/ 2147483647 h 162"/>
              <a:gd name="T60" fmla="*/ 2147483647 w 279"/>
              <a:gd name="T61" fmla="*/ 2147483647 h 162"/>
              <a:gd name="T62" fmla="*/ 2147483647 w 279"/>
              <a:gd name="T63" fmla="*/ 2147483647 h 162"/>
              <a:gd name="T64" fmla="*/ 2147483647 w 279"/>
              <a:gd name="T65" fmla="*/ 2147483647 h 162"/>
              <a:gd name="T66" fmla="*/ 2147483647 w 279"/>
              <a:gd name="T67" fmla="*/ 2147483647 h 162"/>
              <a:gd name="T68" fmla="*/ 2147483647 w 279"/>
              <a:gd name="T69" fmla="*/ 2147483647 h 162"/>
              <a:gd name="T70" fmla="*/ 2147483647 w 279"/>
              <a:gd name="T71" fmla="*/ 2147483647 h 162"/>
              <a:gd name="T72" fmla="*/ 2147483647 w 279"/>
              <a:gd name="T73" fmla="*/ 2147483647 h 162"/>
              <a:gd name="T74" fmla="*/ 2147483647 w 279"/>
              <a:gd name="T75" fmla="*/ 2147483647 h 162"/>
              <a:gd name="T76" fmla="*/ 2147483647 w 279"/>
              <a:gd name="T77" fmla="*/ 2147483647 h 162"/>
              <a:gd name="T78" fmla="*/ 2147483647 w 279"/>
              <a:gd name="T79" fmla="*/ 2147483647 h 162"/>
              <a:gd name="T80" fmla="*/ 2147483647 w 279"/>
              <a:gd name="T81" fmla="*/ 2147483647 h 162"/>
              <a:gd name="T82" fmla="*/ 2147483647 w 279"/>
              <a:gd name="T83" fmla="*/ 2147483647 h 162"/>
              <a:gd name="T84" fmla="*/ 2147483647 w 279"/>
              <a:gd name="T85" fmla="*/ 2147483647 h 162"/>
              <a:gd name="T86" fmla="*/ 2147483647 w 279"/>
              <a:gd name="T87" fmla="*/ 2147483647 h 162"/>
              <a:gd name="T88" fmla="*/ 2147483647 w 279"/>
              <a:gd name="T89" fmla="*/ 2147483647 h 162"/>
              <a:gd name="T90" fmla="*/ 2147483647 w 279"/>
              <a:gd name="T91" fmla="*/ 2147483647 h 162"/>
              <a:gd name="T92" fmla="*/ 2147483647 w 279"/>
              <a:gd name="T93" fmla="*/ 2147483647 h 162"/>
              <a:gd name="T94" fmla="*/ 2147483647 w 279"/>
              <a:gd name="T95" fmla="*/ 2147483647 h 1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9"/>
              <a:gd name="T145" fmla="*/ 0 h 162"/>
              <a:gd name="T146" fmla="*/ 279 w 279"/>
              <a:gd name="T147" fmla="*/ 162 h 1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9" h="162">
                <a:moveTo>
                  <a:pt x="71" y="88"/>
                </a:moveTo>
                <a:lnTo>
                  <a:pt x="63" y="88"/>
                </a:lnTo>
                <a:lnTo>
                  <a:pt x="59" y="92"/>
                </a:lnTo>
                <a:lnTo>
                  <a:pt x="49" y="96"/>
                </a:lnTo>
                <a:lnTo>
                  <a:pt x="41" y="96"/>
                </a:lnTo>
                <a:lnTo>
                  <a:pt x="29" y="94"/>
                </a:lnTo>
                <a:lnTo>
                  <a:pt x="18" y="92"/>
                </a:lnTo>
                <a:lnTo>
                  <a:pt x="12" y="90"/>
                </a:lnTo>
                <a:lnTo>
                  <a:pt x="6" y="86"/>
                </a:lnTo>
                <a:lnTo>
                  <a:pt x="0" y="82"/>
                </a:lnTo>
                <a:lnTo>
                  <a:pt x="2" y="70"/>
                </a:lnTo>
                <a:lnTo>
                  <a:pt x="6" y="64"/>
                </a:lnTo>
                <a:lnTo>
                  <a:pt x="12" y="56"/>
                </a:lnTo>
                <a:lnTo>
                  <a:pt x="16" y="48"/>
                </a:lnTo>
                <a:lnTo>
                  <a:pt x="23" y="42"/>
                </a:lnTo>
                <a:lnTo>
                  <a:pt x="16" y="32"/>
                </a:lnTo>
                <a:lnTo>
                  <a:pt x="12" y="22"/>
                </a:lnTo>
                <a:lnTo>
                  <a:pt x="6" y="16"/>
                </a:lnTo>
                <a:lnTo>
                  <a:pt x="25" y="12"/>
                </a:lnTo>
                <a:lnTo>
                  <a:pt x="49" y="10"/>
                </a:lnTo>
                <a:lnTo>
                  <a:pt x="69" y="12"/>
                </a:lnTo>
                <a:lnTo>
                  <a:pt x="85" y="18"/>
                </a:lnTo>
                <a:lnTo>
                  <a:pt x="103" y="16"/>
                </a:lnTo>
                <a:lnTo>
                  <a:pt x="121" y="18"/>
                </a:lnTo>
                <a:lnTo>
                  <a:pt x="125" y="8"/>
                </a:lnTo>
                <a:lnTo>
                  <a:pt x="137" y="6"/>
                </a:lnTo>
                <a:lnTo>
                  <a:pt x="149" y="6"/>
                </a:lnTo>
                <a:lnTo>
                  <a:pt x="167" y="0"/>
                </a:lnTo>
                <a:lnTo>
                  <a:pt x="179" y="8"/>
                </a:lnTo>
                <a:lnTo>
                  <a:pt x="179" y="16"/>
                </a:lnTo>
                <a:lnTo>
                  <a:pt x="181" y="24"/>
                </a:lnTo>
                <a:lnTo>
                  <a:pt x="197" y="26"/>
                </a:lnTo>
                <a:lnTo>
                  <a:pt x="199" y="32"/>
                </a:lnTo>
                <a:lnTo>
                  <a:pt x="201" y="38"/>
                </a:lnTo>
                <a:lnTo>
                  <a:pt x="213" y="40"/>
                </a:lnTo>
                <a:lnTo>
                  <a:pt x="217" y="44"/>
                </a:lnTo>
                <a:lnTo>
                  <a:pt x="233" y="40"/>
                </a:lnTo>
                <a:lnTo>
                  <a:pt x="239" y="48"/>
                </a:lnTo>
                <a:lnTo>
                  <a:pt x="251" y="52"/>
                </a:lnTo>
                <a:lnTo>
                  <a:pt x="267" y="54"/>
                </a:lnTo>
                <a:lnTo>
                  <a:pt x="279" y="60"/>
                </a:lnTo>
                <a:lnTo>
                  <a:pt x="279" y="64"/>
                </a:lnTo>
                <a:lnTo>
                  <a:pt x="271" y="70"/>
                </a:lnTo>
                <a:lnTo>
                  <a:pt x="277" y="76"/>
                </a:lnTo>
                <a:lnTo>
                  <a:pt x="279" y="84"/>
                </a:lnTo>
                <a:lnTo>
                  <a:pt x="279" y="90"/>
                </a:lnTo>
                <a:lnTo>
                  <a:pt x="261" y="90"/>
                </a:lnTo>
                <a:lnTo>
                  <a:pt x="257" y="94"/>
                </a:lnTo>
                <a:lnTo>
                  <a:pt x="251" y="98"/>
                </a:lnTo>
                <a:lnTo>
                  <a:pt x="251" y="106"/>
                </a:lnTo>
                <a:lnTo>
                  <a:pt x="243" y="108"/>
                </a:lnTo>
                <a:lnTo>
                  <a:pt x="233" y="108"/>
                </a:lnTo>
                <a:lnTo>
                  <a:pt x="223" y="114"/>
                </a:lnTo>
                <a:lnTo>
                  <a:pt x="211" y="118"/>
                </a:lnTo>
                <a:lnTo>
                  <a:pt x="203" y="124"/>
                </a:lnTo>
                <a:lnTo>
                  <a:pt x="195" y="124"/>
                </a:lnTo>
                <a:lnTo>
                  <a:pt x="197" y="128"/>
                </a:lnTo>
                <a:lnTo>
                  <a:pt x="203" y="132"/>
                </a:lnTo>
                <a:lnTo>
                  <a:pt x="209" y="138"/>
                </a:lnTo>
                <a:lnTo>
                  <a:pt x="219" y="142"/>
                </a:lnTo>
                <a:lnTo>
                  <a:pt x="227" y="146"/>
                </a:lnTo>
                <a:lnTo>
                  <a:pt x="223" y="148"/>
                </a:lnTo>
                <a:lnTo>
                  <a:pt x="215" y="152"/>
                </a:lnTo>
                <a:lnTo>
                  <a:pt x="207" y="154"/>
                </a:lnTo>
                <a:lnTo>
                  <a:pt x="199" y="158"/>
                </a:lnTo>
                <a:lnTo>
                  <a:pt x="189" y="162"/>
                </a:lnTo>
                <a:lnTo>
                  <a:pt x="189" y="148"/>
                </a:lnTo>
                <a:lnTo>
                  <a:pt x="183" y="142"/>
                </a:lnTo>
                <a:lnTo>
                  <a:pt x="169" y="136"/>
                </a:lnTo>
                <a:lnTo>
                  <a:pt x="179" y="130"/>
                </a:lnTo>
                <a:lnTo>
                  <a:pt x="185" y="124"/>
                </a:lnTo>
                <a:lnTo>
                  <a:pt x="177" y="124"/>
                </a:lnTo>
                <a:lnTo>
                  <a:pt x="171" y="126"/>
                </a:lnTo>
                <a:lnTo>
                  <a:pt x="161" y="124"/>
                </a:lnTo>
                <a:lnTo>
                  <a:pt x="157" y="118"/>
                </a:lnTo>
                <a:lnTo>
                  <a:pt x="151" y="116"/>
                </a:lnTo>
                <a:lnTo>
                  <a:pt x="141" y="116"/>
                </a:lnTo>
                <a:lnTo>
                  <a:pt x="139" y="120"/>
                </a:lnTo>
                <a:lnTo>
                  <a:pt x="137" y="126"/>
                </a:lnTo>
                <a:lnTo>
                  <a:pt x="133" y="130"/>
                </a:lnTo>
                <a:lnTo>
                  <a:pt x="127" y="136"/>
                </a:lnTo>
                <a:lnTo>
                  <a:pt x="123" y="138"/>
                </a:lnTo>
                <a:lnTo>
                  <a:pt x="119" y="136"/>
                </a:lnTo>
                <a:lnTo>
                  <a:pt x="111" y="136"/>
                </a:lnTo>
                <a:lnTo>
                  <a:pt x="101" y="142"/>
                </a:lnTo>
                <a:lnTo>
                  <a:pt x="97" y="134"/>
                </a:lnTo>
                <a:lnTo>
                  <a:pt x="107" y="128"/>
                </a:lnTo>
                <a:lnTo>
                  <a:pt x="107" y="116"/>
                </a:lnTo>
                <a:lnTo>
                  <a:pt x="115" y="118"/>
                </a:lnTo>
                <a:lnTo>
                  <a:pt x="125" y="118"/>
                </a:lnTo>
                <a:lnTo>
                  <a:pt x="119" y="106"/>
                </a:lnTo>
                <a:lnTo>
                  <a:pt x="115" y="98"/>
                </a:lnTo>
                <a:lnTo>
                  <a:pt x="105" y="86"/>
                </a:lnTo>
                <a:lnTo>
                  <a:pt x="97" y="82"/>
                </a:lnTo>
                <a:lnTo>
                  <a:pt x="89" y="80"/>
                </a:lnTo>
                <a:lnTo>
                  <a:pt x="81" y="84"/>
                </a:lnTo>
                <a:lnTo>
                  <a:pt x="71" y="8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11" name="Freeform 111"/>
          <p:cNvSpPr>
            <a:spLocks/>
          </p:cNvSpPr>
          <p:nvPr userDrawn="1"/>
        </p:nvSpPr>
        <p:spPr bwMode="auto">
          <a:xfrm>
            <a:off x="4259263" y="1605659"/>
            <a:ext cx="227012" cy="104775"/>
          </a:xfrm>
          <a:custGeom>
            <a:avLst/>
            <a:gdLst>
              <a:gd name="T0" fmla="*/ 2147483647 w 143"/>
              <a:gd name="T1" fmla="*/ 2147483647 h 88"/>
              <a:gd name="T2" fmla="*/ 2147483647 w 143"/>
              <a:gd name="T3" fmla="*/ 2147483647 h 88"/>
              <a:gd name="T4" fmla="*/ 2147483647 w 143"/>
              <a:gd name="T5" fmla="*/ 2147483647 h 88"/>
              <a:gd name="T6" fmla="*/ 2147483647 w 143"/>
              <a:gd name="T7" fmla="*/ 2147483647 h 88"/>
              <a:gd name="T8" fmla="*/ 2147483647 w 143"/>
              <a:gd name="T9" fmla="*/ 2147483647 h 88"/>
              <a:gd name="T10" fmla="*/ 2147483647 w 143"/>
              <a:gd name="T11" fmla="*/ 2147483647 h 88"/>
              <a:gd name="T12" fmla="*/ 2147483647 w 143"/>
              <a:gd name="T13" fmla="*/ 2147483647 h 88"/>
              <a:gd name="T14" fmla="*/ 2147483647 w 143"/>
              <a:gd name="T15" fmla="*/ 2147483647 h 88"/>
              <a:gd name="T16" fmla="*/ 2147483647 w 143"/>
              <a:gd name="T17" fmla="*/ 2147483647 h 88"/>
              <a:gd name="T18" fmla="*/ 2147483647 w 143"/>
              <a:gd name="T19" fmla="*/ 2147483647 h 88"/>
              <a:gd name="T20" fmla="*/ 2147483647 w 143"/>
              <a:gd name="T21" fmla="*/ 2147483647 h 88"/>
              <a:gd name="T22" fmla="*/ 2147483647 w 143"/>
              <a:gd name="T23" fmla="*/ 2147483647 h 88"/>
              <a:gd name="T24" fmla="*/ 2147483647 w 143"/>
              <a:gd name="T25" fmla="*/ 2147483647 h 88"/>
              <a:gd name="T26" fmla="*/ 0 w 143"/>
              <a:gd name="T27" fmla="*/ 2147483647 h 88"/>
              <a:gd name="T28" fmla="*/ 0 w 143"/>
              <a:gd name="T29" fmla="*/ 2147483647 h 88"/>
              <a:gd name="T30" fmla="*/ 2147483647 w 143"/>
              <a:gd name="T31" fmla="*/ 2147483647 h 88"/>
              <a:gd name="T32" fmla="*/ 2147483647 w 143"/>
              <a:gd name="T33" fmla="*/ 2147483647 h 88"/>
              <a:gd name="T34" fmla="*/ 2147483647 w 143"/>
              <a:gd name="T35" fmla="*/ 2147483647 h 88"/>
              <a:gd name="T36" fmla="*/ 2147483647 w 143"/>
              <a:gd name="T37" fmla="*/ 2147483647 h 88"/>
              <a:gd name="T38" fmla="*/ 2147483647 w 143"/>
              <a:gd name="T39" fmla="*/ 2147483647 h 88"/>
              <a:gd name="T40" fmla="*/ 2147483647 w 143"/>
              <a:gd name="T41" fmla="*/ 2147483647 h 88"/>
              <a:gd name="T42" fmla="*/ 2147483647 w 143"/>
              <a:gd name="T43" fmla="*/ 2147483647 h 88"/>
              <a:gd name="T44" fmla="*/ 2147483647 w 143"/>
              <a:gd name="T45" fmla="*/ 2147483647 h 88"/>
              <a:gd name="T46" fmla="*/ 2147483647 w 143"/>
              <a:gd name="T47" fmla="*/ 2147483647 h 88"/>
              <a:gd name="T48" fmla="*/ 2147483647 w 143"/>
              <a:gd name="T49" fmla="*/ 2147483647 h 88"/>
              <a:gd name="T50" fmla="*/ 2147483647 w 143"/>
              <a:gd name="T51" fmla="*/ 2147483647 h 88"/>
              <a:gd name="T52" fmla="*/ 2147483647 w 143"/>
              <a:gd name="T53" fmla="*/ 2147483647 h 88"/>
              <a:gd name="T54" fmla="*/ 2147483647 w 143"/>
              <a:gd name="T55" fmla="*/ 2147483647 h 88"/>
              <a:gd name="T56" fmla="*/ 2147483647 w 143"/>
              <a:gd name="T57" fmla="*/ 0 h 88"/>
              <a:gd name="T58" fmla="*/ 2147483647 w 143"/>
              <a:gd name="T59" fmla="*/ 2147483647 h 88"/>
              <a:gd name="T60" fmla="*/ 2147483647 w 143"/>
              <a:gd name="T61" fmla="*/ 2147483647 h 88"/>
              <a:gd name="T62" fmla="*/ 2147483647 w 143"/>
              <a:gd name="T63" fmla="*/ 2147483647 h 88"/>
              <a:gd name="T64" fmla="*/ 2147483647 w 143"/>
              <a:gd name="T65" fmla="*/ 2147483647 h 88"/>
              <a:gd name="T66" fmla="*/ 2147483647 w 143"/>
              <a:gd name="T67" fmla="*/ 2147483647 h 88"/>
              <a:gd name="T68" fmla="*/ 2147483647 w 143"/>
              <a:gd name="T69" fmla="*/ 2147483647 h 88"/>
              <a:gd name="T70" fmla="*/ 2147483647 w 143"/>
              <a:gd name="T71" fmla="*/ 2147483647 h 88"/>
              <a:gd name="T72" fmla="*/ 2147483647 w 143"/>
              <a:gd name="T73" fmla="*/ 2147483647 h 88"/>
              <a:gd name="T74" fmla="*/ 2147483647 w 143"/>
              <a:gd name="T75" fmla="*/ 2147483647 h 88"/>
              <a:gd name="T76" fmla="*/ 2147483647 w 143"/>
              <a:gd name="T77" fmla="*/ 2147483647 h 88"/>
              <a:gd name="T78" fmla="*/ 2147483647 w 143"/>
              <a:gd name="T79" fmla="*/ 2147483647 h 88"/>
              <a:gd name="T80" fmla="*/ 2147483647 w 143"/>
              <a:gd name="T81" fmla="*/ 2147483647 h 88"/>
              <a:gd name="T82" fmla="*/ 2147483647 w 143"/>
              <a:gd name="T83" fmla="*/ 2147483647 h 88"/>
              <a:gd name="T84" fmla="*/ 2147483647 w 143"/>
              <a:gd name="T85" fmla="*/ 2147483647 h 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3"/>
              <a:gd name="T130" fmla="*/ 0 h 88"/>
              <a:gd name="T131" fmla="*/ 143 w 143"/>
              <a:gd name="T132" fmla="*/ 88 h 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3" h="88">
                <a:moveTo>
                  <a:pt x="131" y="76"/>
                </a:moveTo>
                <a:lnTo>
                  <a:pt x="119" y="78"/>
                </a:lnTo>
                <a:lnTo>
                  <a:pt x="115" y="88"/>
                </a:lnTo>
                <a:lnTo>
                  <a:pt x="107" y="86"/>
                </a:lnTo>
                <a:lnTo>
                  <a:pt x="97" y="86"/>
                </a:lnTo>
                <a:lnTo>
                  <a:pt x="87" y="86"/>
                </a:lnTo>
                <a:lnTo>
                  <a:pt x="79" y="88"/>
                </a:lnTo>
                <a:lnTo>
                  <a:pt x="67" y="84"/>
                </a:lnTo>
                <a:lnTo>
                  <a:pt x="57" y="80"/>
                </a:lnTo>
                <a:lnTo>
                  <a:pt x="43" y="80"/>
                </a:lnTo>
                <a:lnTo>
                  <a:pt x="35" y="78"/>
                </a:lnTo>
                <a:lnTo>
                  <a:pt x="25" y="80"/>
                </a:lnTo>
                <a:lnTo>
                  <a:pt x="17" y="82"/>
                </a:lnTo>
                <a:lnTo>
                  <a:pt x="0" y="86"/>
                </a:lnTo>
                <a:lnTo>
                  <a:pt x="0" y="78"/>
                </a:lnTo>
                <a:lnTo>
                  <a:pt x="10" y="74"/>
                </a:lnTo>
                <a:lnTo>
                  <a:pt x="8" y="66"/>
                </a:lnTo>
                <a:lnTo>
                  <a:pt x="4" y="56"/>
                </a:lnTo>
                <a:lnTo>
                  <a:pt x="4" y="50"/>
                </a:lnTo>
                <a:lnTo>
                  <a:pt x="12" y="48"/>
                </a:lnTo>
                <a:lnTo>
                  <a:pt x="19" y="36"/>
                </a:lnTo>
                <a:lnTo>
                  <a:pt x="29" y="26"/>
                </a:lnTo>
                <a:lnTo>
                  <a:pt x="29" y="18"/>
                </a:lnTo>
                <a:lnTo>
                  <a:pt x="33" y="18"/>
                </a:lnTo>
                <a:lnTo>
                  <a:pt x="43" y="18"/>
                </a:lnTo>
                <a:lnTo>
                  <a:pt x="49" y="14"/>
                </a:lnTo>
                <a:lnTo>
                  <a:pt x="53" y="6"/>
                </a:lnTo>
                <a:lnTo>
                  <a:pt x="63" y="4"/>
                </a:lnTo>
                <a:lnTo>
                  <a:pt x="75" y="0"/>
                </a:lnTo>
                <a:lnTo>
                  <a:pt x="87" y="4"/>
                </a:lnTo>
                <a:lnTo>
                  <a:pt x="105" y="4"/>
                </a:lnTo>
                <a:lnTo>
                  <a:pt x="113" y="16"/>
                </a:lnTo>
                <a:lnTo>
                  <a:pt x="117" y="26"/>
                </a:lnTo>
                <a:lnTo>
                  <a:pt x="119" y="30"/>
                </a:lnTo>
                <a:lnTo>
                  <a:pt x="125" y="36"/>
                </a:lnTo>
                <a:lnTo>
                  <a:pt x="129" y="42"/>
                </a:lnTo>
                <a:lnTo>
                  <a:pt x="131" y="44"/>
                </a:lnTo>
                <a:lnTo>
                  <a:pt x="141" y="46"/>
                </a:lnTo>
                <a:lnTo>
                  <a:pt x="143" y="54"/>
                </a:lnTo>
                <a:lnTo>
                  <a:pt x="135" y="56"/>
                </a:lnTo>
                <a:lnTo>
                  <a:pt x="123" y="56"/>
                </a:lnTo>
                <a:lnTo>
                  <a:pt x="127" y="66"/>
                </a:lnTo>
                <a:lnTo>
                  <a:pt x="131" y="7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12" name="Freeform 112"/>
          <p:cNvSpPr>
            <a:spLocks/>
          </p:cNvSpPr>
          <p:nvPr userDrawn="1"/>
        </p:nvSpPr>
        <p:spPr bwMode="auto">
          <a:xfrm>
            <a:off x="5045075" y="1922365"/>
            <a:ext cx="393700" cy="166688"/>
          </a:xfrm>
          <a:custGeom>
            <a:avLst/>
            <a:gdLst>
              <a:gd name="T0" fmla="*/ 2147483647 w 248"/>
              <a:gd name="T1" fmla="*/ 2147483647 h 140"/>
              <a:gd name="T2" fmla="*/ 2147483647 w 248"/>
              <a:gd name="T3" fmla="*/ 2147483647 h 140"/>
              <a:gd name="T4" fmla="*/ 2147483647 w 248"/>
              <a:gd name="T5" fmla="*/ 2147483647 h 140"/>
              <a:gd name="T6" fmla="*/ 2147483647 w 248"/>
              <a:gd name="T7" fmla="*/ 2147483647 h 140"/>
              <a:gd name="T8" fmla="*/ 2147483647 w 248"/>
              <a:gd name="T9" fmla="*/ 2147483647 h 140"/>
              <a:gd name="T10" fmla="*/ 2147483647 w 248"/>
              <a:gd name="T11" fmla="*/ 2147483647 h 140"/>
              <a:gd name="T12" fmla="*/ 2147483647 w 248"/>
              <a:gd name="T13" fmla="*/ 2147483647 h 140"/>
              <a:gd name="T14" fmla="*/ 2147483647 w 248"/>
              <a:gd name="T15" fmla="*/ 2147483647 h 140"/>
              <a:gd name="T16" fmla="*/ 2147483647 w 248"/>
              <a:gd name="T17" fmla="*/ 2147483647 h 140"/>
              <a:gd name="T18" fmla="*/ 2147483647 w 248"/>
              <a:gd name="T19" fmla="*/ 2147483647 h 140"/>
              <a:gd name="T20" fmla="*/ 2147483647 w 248"/>
              <a:gd name="T21" fmla="*/ 2147483647 h 140"/>
              <a:gd name="T22" fmla="*/ 2147483647 w 248"/>
              <a:gd name="T23" fmla="*/ 2147483647 h 140"/>
              <a:gd name="T24" fmla="*/ 2147483647 w 248"/>
              <a:gd name="T25" fmla="*/ 2147483647 h 140"/>
              <a:gd name="T26" fmla="*/ 2147483647 w 248"/>
              <a:gd name="T27" fmla="*/ 2147483647 h 140"/>
              <a:gd name="T28" fmla="*/ 2147483647 w 248"/>
              <a:gd name="T29" fmla="*/ 2147483647 h 140"/>
              <a:gd name="T30" fmla="*/ 2147483647 w 248"/>
              <a:gd name="T31" fmla="*/ 2147483647 h 140"/>
              <a:gd name="T32" fmla="*/ 2147483647 w 248"/>
              <a:gd name="T33" fmla="*/ 2147483647 h 140"/>
              <a:gd name="T34" fmla="*/ 2147483647 w 248"/>
              <a:gd name="T35" fmla="*/ 2147483647 h 140"/>
              <a:gd name="T36" fmla="*/ 2147483647 w 248"/>
              <a:gd name="T37" fmla="*/ 2147483647 h 140"/>
              <a:gd name="T38" fmla="*/ 2147483647 w 248"/>
              <a:gd name="T39" fmla="*/ 2147483647 h 140"/>
              <a:gd name="T40" fmla="*/ 2147483647 w 248"/>
              <a:gd name="T41" fmla="*/ 2147483647 h 140"/>
              <a:gd name="T42" fmla="*/ 2147483647 w 248"/>
              <a:gd name="T43" fmla="*/ 2147483647 h 140"/>
              <a:gd name="T44" fmla="*/ 2147483647 w 248"/>
              <a:gd name="T45" fmla="*/ 2147483647 h 140"/>
              <a:gd name="T46" fmla="*/ 2147483647 w 248"/>
              <a:gd name="T47" fmla="*/ 2147483647 h 140"/>
              <a:gd name="T48" fmla="*/ 2147483647 w 248"/>
              <a:gd name="T49" fmla="*/ 2147483647 h 140"/>
              <a:gd name="T50" fmla="*/ 2147483647 w 248"/>
              <a:gd name="T51" fmla="*/ 2147483647 h 140"/>
              <a:gd name="T52" fmla="*/ 2147483647 w 248"/>
              <a:gd name="T53" fmla="*/ 2147483647 h 140"/>
              <a:gd name="T54" fmla="*/ 0 w 248"/>
              <a:gd name="T55" fmla="*/ 2147483647 h 140"/>
              <a:gd name="T56" fmla="*/ 2147483647 w 248"/>
              <a:gd name="T57" fmla="*/ 2147483647 h 140"/>
              <a:gd name="T58" fmla="*/ 2147483647 w 248"/>
              <a:gd name="T59" fmla="*/ 2147483647 h 140"/>
              <a:gd name="T60" fmla="*/ 2147483647 w 248"/>
              <a:gd name="T61" fmla="*/ 2147483647 h 140"/>
              <a:gd name="T62" fmla="*/ 2147483647 w 248"/>
              <a:gd name="T63" fmla="*/ 2147483647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8"/>
              <a:gd name="T97" fmla="*/ 0 h 140"/>
              <a:gd name="T98" fmla="*/ 248 w 248"/>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8" h="140">
                <a:moveTo>
                  <a:pt x="8" y="6"/>
                </a:moveTo>
                <a:lnTo>
                  <a:pt x="20" y="6"/>
                </a:lnTo>
                <a:lnTo>
                  <a:pt x="32" y="10"/>
                </a:lnTo>
                <a:lnTo>
                  <a:pt x="46" y="24"/>
                </a:lnTo>
                <a:lnTo>
                  <a:pt x="56" y="24"/>
                </a:lnTo>
                <a:lnTo>
                  <a:pt x="72" y="26"/>
                </a:lnTo>
                <a:lnTo>
                  <a:pt x="72" y="14"/>
                </a:lnTo>
                <a:lnTo>
                  <a:pt x="86" y="4"/>
                </a:lnTo>
                <a:lnTo>
                  <a:pt x="96" y="0"/>
                </a:lnTo>
                <a:lnTo>
                  <a:pt x="114" y="6"/>
                </a:lnTo>
                <a:lnTo>
                  <a:pt x="120" y="12"/>
                </a:lnTo>
                <a:lnTo>
                  <a:pt x="122" y="20"/>
                </a:lnTo>
                <a:lnTo>
                  <a:pt x="122" y="24"/>
                </a:lnTo>
                <a:lnTo>
                  <a:pt x="124" y="28"/>
                </a:lnTo>
                <a:lnTo>
                  <a:pt x="130" y="30"/>
                </a:lnTo>
                <a:lnTo>
                  <a:pt x="140" y="30"/>
                </a:lnTo>
                <a:lnTo>
                  <a:pt x="152" y="30"/>
                </a:lnTo>
                <a:lnTo>
                  <a:pt x="158" y="40"/>
                </a:lnTo>
                <a:lnTo>
                  <a:pt x="172" y="56"/>
                </a:lnTo>
                <a:lnTo>
                  <a:pt x="184" y="64"/>
                </a:lnTo>
                <a:lnTo>
                  <a:pt x="194" y="72"/>
                </a:lnTo>
                <a:lnTo>
                  <a:pt x="208" y="74"/>
                </a:lnTo>
                <a:lnTo>
                  <a:pt x="220" y="86"/>
                </a:lnTo>
                <a:lnTo>
                  <a:pt x="234" y="90"/>
                </a:lnTo>
                <a:lnTo>
                  <a:pt x="240" y="92"/>
                </a:lnTo>
                <a:lnTo>
                  <a:pt x="244" y="92"/>
                </a:lnTo>
                <a:lnTo>
                  <a:pt x="246" y="94"/>
                </a:lnTo>
                <a:lnTo>
                  <a:pt x="248" y="102"/>
                </a:lnTo>
                <a:lnTo>
                  <a:pt x="248" y="106"/>
                </a:lnTo>
                <a:lnTo>
                  <a:pt x="238" y="106"/>
                </a:lnTo>
                <a:lnTo>
                  <a:pt x="230" y="102"/>
                </a:lnTo>
                <a:lnTo>
                  <a:pt x="222" y="98"/>
                </a:lnTo>
                <a:lnTo>
                  <a:pt x="210" y="114"/>
                </a:lnTo>
                <a:lnTo>
                  <a:pt x="200" y="130"/>
                </a:lnTo>
                <a:lnTo>
                  <a:pt x="192" y="136"/>
                </a:lnTo>
                <a:lnTo>
                  <a:pt x="184" y="140"/>
                </a:lnTo>
                <a:lnTo>
                  <a:pt x="174" y="138"/>
                </a:lnTo>
                <a:lnTo>
                  <a:pt x="162" y="138"/>
                </a:lnTo>
                <a:lnTo>
                  <a:pt x="160" y="128"/>
                </a:lnTo>
                <a:lnTo>
                  <a:pt x="160" y="120"/>
                </a:lnTo>
                <a:lnTo>
                  <a:pt x="152" y="116"/>
                </a:lnTo>
                <a:lnTo>
                  <a:pt x="144" y="112"/>
                </a:lnTo>
                <a:lnTo>
                  <a:pt x="134" y="106"/>
                </a:lnTo>
                <a:lnTo>
                  <a:pt x="118" y="98"/>
                </a:lnTo>
                <a:lnTo>
                  <a:pt x="100" y="86"/>
                </a:lnTo>
                <a:lnTo>
                  <a:pt x="86" y="80"/>
                </a:lnTo>
                <a:lnTo>
                  <a:pt x="70" y="78"/>
                </a:lnTo>
                <a:lnTo>
                  <a:pt x="60" y="82"/>
                </a:lnTo>
                <a:lnTo>
                  <a:pt x="50" y="88"/>
                </a:lnTo>
                <a:lnTo>
                  <a:pt x="34" y="98"/>
                </a:lnTo>
                <a:lnTo>
                  <a:pt x="32" y="86"/>
                </a:lnTo>
                <a:lnTo>
                  <a:pt x="28" y="74"/>
                </a:lnTo>
                <a:lnTo>
                  <a:pt x="20" y="64"/>
                </a:lnTo>
                <a:lnTo>
                  <a:pt x="12" y="56"/>
                </a:lnTo>
                <a:lnTo>
                  <a:pt x="4" y="46"/>
                </a:lnTo>
                <a:lnTo>
                  <a:pt x="0" y="38"/>
                </a:lnTo>
                <a:lnTo>
                  <a:pt x="2" y="28"/>
                </a:lnTo>
                <a:lnTo>
                  <a:pt x="10" y="32"/>
                </a:lnTo>
                <a:lnTo>
                  <a:pt x="14" y="34"/>
                </a:lnTo>
                <a:lnTo>
                  <a:pt x="20" y="38"/>
                </a:lnTo>
                <a:lnTo>
                  <a:pt x="28" y="32"/>
                </a:lnTo>
                <a:lnTo>
                  <a:pt x="28" y="22"/>
                </a:lnTo>
                <a:lnTo>
                  <a:pt x="22" y="16"/>
                </a:lnTo>
                <a:lnTo>
                  <a:pt x="12" y="10"/>
                </a:lnTo>
                <a:lnTo>
                  <a:pt x="8" y="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13" name="Freeform 113"/>
          <p:cNvSpPr>
            <a:spLocks/>
          </p:cNvSpPr>
          <p:nvPr userDrawn="1"/>
        </p:nvSpPr>
        <p:spPr bwMode="auto">
          <a:xfrm>
            <a:off x="5114926" y="1853308"/>
            <a:ext cx="460375" cy="195263"/>
          </a:xfrm>
          <a:custGeom>
            <a:avLst/>
            <a:gdLst>
              <a:gd name="T0" fmla="*/ 0 w 290"/>
              <a:gd name="T1" fmla="*/ 2147483647 h 164"/>
              <a:gd name="T2" fmla="*/ 2147483647 w 290"/>
              <a:gd name="T3" fmla="*/ 2147483647 h 164"/>
              <a:gd name="T4" fmla="*/ 2147483647 w 290"/>
              <a:gd name="T5" fmla="*/ 2147483647 h 164"/>
              <a:gd name="T6" fmla="*/ 2147483647 w 290"/>
              <a:gd name="T7" fmla="*/ 2147483647 h 164"/>
              <a:gd name="T8" fmla="*/ 2147483647 w 290"/>
              <a:gd name="T9" fmla="*/ 2147483647 h 164"/>
              <a:gd name="T10" fmla="*/ 2147483647 w 290"/>
              <a:gd name="T11" fmla="*/ 2147483647 h 164"/>
              <a:gd name="T12" fmla="*/ 2147483647 w 290"/>
              <a:gd name="T13" fmla="*/ 2147483647 h 164"/>
              <a:gd name="T14" fmla="*/ 2147483647 w 290"/>
              <a:gd name="T15" fmla="*/ 2147483647 h 164"/>
              <a:gd name="T16" fmla="*/ 2147483647 w 290"/>
              <a:gd name="T17" fmla="*/ 2147483647 h 164"/>
              <a:gd name="T18" fmla="*/ 2147483647 w 290"/>
              <a:gd name="T19" fmla="*/ 2147483647 h 164"/>
              <a:gd name="T20" fmla="*/ 2147483647 w 290"/>
              <a:gd name="T21" fmla="*/ 2147483647 h 164"/>
              <a:gd name="T22" fmla="*/ 2147483647 w 290"/>
              <a:gd name="T23" fmla="*/ 2147483647 h 164"/>
              <a:gd name="T24" fmla="*/ 2147483647 w 290"/>
              <a:gd name="T25" fmla="*/ 2147483647 h 164"/>
              <a:gd name="T26" fmla="*/ 2147483647 w 290"/>
              <a:gd name="T27" fmla="*/ 2147483647 h 164"/>
              <a:gd name="T28" fmla="*/ 2147483647 w 290"/>
              <a:gd name="T29" fmla="*/ 2147483647 h 164"/>
              <a:gd name="T30" fmla="*/ 2147483647 w 290"/>
              <a:gd name="T31" fmla="*/ 2147483647 h 164"/>
              <a:gd name="T32" fmla="*/ 2147483647 w 290"/>
              <a:gd name="T33" fmla="*/ 2147483647 h 164"/>
              <a:gd name="T34" fmla="*/ 2147483647 w 290"/>
              <a:gd name="T35" fmla="*/ 2147483647 h 164"/>
              <a:gd name="T36" fmla="*/ 2147483647 w 290"/>
              <a:gd name="T37" fmla="*/ 2147483647 h 164"/>
              <a:gd name="T38" fmla="*/ 2147483647 w 290"/>
              <a:gd name="T39" fmla="*/ 2147483647 h 164"/>
              <a:gd name="T40" fmla="*/ 2147483647 w 290"/>
              <a:gd name="T41" fmla="*/ 2147483647 h 164"/>
              <a:gd name="T42" fmla="*/ 2147483647 w 290"/>
              <a:gd name="T43" fmla="*/ 2147483647 h 164"/>
              <a:gd name="T44" fmla="*/ 2147483647 w 290"/>
              <a:gd name="T45" fmla="*/ 2147483647 h 164"/>
              <a:gd name="T46" fmla="*/ 2147483647 w 290"/>
              <a:gd name="T47" fmla="*/ 2147483647 h 164"/>
              <a:gd name="T48" fmla="*/ 2147483647 w 290"/>
              <a:gd name="T49" fmla="*/ 2147483647 h 164"/>
              <a:gd name="T50" fmla="*/ 2147483647 w 290"/>
              <a:gd name="T51" fmla="*/ 2147483647 h 164"/>
              <a:gd name="T52" fmla="*/ 2147483647 w 290"/>
              <a:gd name="T53" fmla="*/ 2147483647 h 164"/>
              <a:gd name="T54" fmla="*/ 2147483647 w 290"/>
              <a:gd name="T55" fmla="*/ 2147483647 h 164"/>
              <a:gd name="T56" fmla="*/ 2147483647 w 290"/>
              <a:gd name="T57" fmla="*/ 2147483647 h 164"/>
              <a:gd name="T58" fmla="*/ 2147483647 w 290"/>
              <a:gd name="T59" fmla="*/ 2147483647 h 164"/>
              <a:gd name="T60" fmla="*/ 2147483647 w 290"/>
              <a:gd name="T61" fmla="*/ 2147483647 h 164"/>
              <a:gd name="T62" fmla="*/ 2147483647 w 290"/>
              <a:gd name="T63" fmla="*/ 2147483647 h 164"/>
              <a:gd name="T64" fmla="*/ 2147483647 w 290"/>
              <a:gd name="T65" fmla="*/ 2147483647 h 164"/>
              <a:gd name="T66" fmla="*/ 2147483647 w 290"/>
              <a:gd name="T67" fmla="*/ 2147483647 h 164"/>
              <a:gd name="T68" fmla="*/ 2147483647 w 290"/>
              <a:gd name="T69" fmla="*/ 2147483647 h 164"/>
              <a:gd name="T70" fmla="*/ 2147483647 w 290"/>
              <a:gd name="T71" fmla="*/ 2147483647 h 164"/>
              <a:gd name="T72" fmla="*/ 2147483647 w 290"/>
              <a:gd name="T73" fmla="*/ 2147483647 h 164"/>
              <a:gd name="T74" fmla="*/ 2147483647 w 290"/>
              <a:gd name="T75" fmla="*/ 2147483647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0"/>
              <a:gd name="T115" fmla="*/ 0 h 164"/>
              <a:gd name="T116" fmla="*/ 290 w 290"/>
              <a:gd name="T117" fmla="*/ 164 h 1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0" h="164">
                <a:moveTo>
                  <a:pt x="12" y="82"/>
                </a:moveTo>
                <a:lnTo>
                  <a:pt x="0" y="10"/>
                </a:lnTo>
                <a:lnTo>
                  <a:pt x="36" y="0"/>
                </a:lnTo>
                <a:lnTo>
                  <a:pt x="80" y="20"/>
                </a:lnTo>
                <a:lnTo>
                  <a:pt x="100" y="42"/>
                </a:lnTo>
                <a:lnTo>
                  <a:pt x="118" y="42"/>
                </a:lnTo>
                <a:lnTo>
                  <a:pt x="134" y="40"/>
                </a:lnTo>
                <a:lnTo>
                  <a:pt x="146" y="38"/>
                </a:lnTo>
                <a:lnTo>
                  <a:pt x="160" y="46"/>
                </a:lnTo>
                <a:lnTo>
                  <a:pt x="164" y="50"/>
                </a:lnTo>
                <a:lnTo>
                  <a:pt x="170" y="58"/>
                </a:lnTo>
                <a:lnTo>
                  <a:pt x="172" y="66"/>
                </a:lnTo>
                <a:lnTo>
                  <a:pt x="174" y="70"/>
                </a:lnTo>
                <a:lnTo>
                  <a:pt x="182" y="72"/>
                </a:lnTo>
                <a:lnTo>
                  <a:pt x="188" y="88"/>
                </a:lnTo>
                <a:lnTo>
                  <a:pt x="208" y="88"/>
                </a:lnTo>
                <a:lnTo>
                  <a:pt x="210" y="96"/>
                </a:lnTo>
                <a:lnTo>
                  <a:pt x="218" y="98"/>
                </a:lnTo>
                <a:lnTo>
                  <a:pt x="222" y="88"/>
                </a:lnTo>
                <a:lnTo>
                  <a:pt x="230" y="80"/>
                </a:lnTo>
                <a:lnTo>
                  <a:pt x="234" y="76"/>
                </a:lnTo>
                <a:lnTo>
                  <a:pt x="244" y="68"/>
                </a:lnTo>
                <a:lnTo>
                  <a:pt x="252" y="68"/>
                </a:lnTo>
                <a:lnTo>
                  <a:pt x="248" y="76"/>
                </a:lnTo>
                <a:lnTo>
                  <a:pt x="244" y="82"/>
                </a:lnTo>
                <a:lnTo>
                  <a:pt x="250" y="82"/>
                </a:lnTo>
                <a:lnTo>
                  <a:pt x="252" y="84"/>
                </a:lnTo>
                <a:lnTo>
                  <a:pt x="262" y="86"/>
                </a:lnTo>
                <a:lnTo>
                  <a:pt x="266" y="82"/>
                </a:lnTo>
                <a:lnTo>
                  <a:pt x="280" y="90"/>
                </a:lnTo>
                <a:lnTo>
                  <a:pt x="290" y="94"/>
                </a:lnTo>
                <a:lnTo>
                  <a:pt x="284" y="102"/>
                </a:lnTo>
                <a:lnTo>
                  <a:pt x="272" y="108"/>
                </a:lnTo>
                <a:lnTo>
                  <a:pt x="258" y="112"/>
                </a:lnTo>
                <a:lnTo>
                  <a:pt x="248" y="106"/>
                </a:lnTo>
                <a:lnTo>
                  <a:pt x="242" y="110"/>
                </a:lnTo>
                <a:lnTo>
                  <a:pt x="256" y="102"/>
                </a:lnTo>
                <a:lnTo>
                  <a:pt x="256" y="98"/>
                </a:lnTo>
                <a:lnTo>
                  <a:pt x="248" y="92"/>
                </a:lnTo>
                <a:lnTo>
                  <a:pt x="242" y="98"/>
                </a:lnTo>
                <a:lnTo>
                  <a:pt x="232" y="96"/>
                </a:lnTo>
                <a:lnTo>
                  <a:pt x="232" y="108"/>
                </a:lnTo>
                <a:lnTo>
                  <a:pt x="226" y="110"/>
                </a:lnTo>
                <a:lnTo>
                  <a:pt x="224" y="120"/>
                </a:lnTo>
                <a:lnTo>
                  <a:pt x="208" y="120"/>
                </a:lnTo>
                <a:lnTo>
                  <a:pt x="208" y="126"/>
                </a:lnTo>
                <a:lnTo>
                  <a:pt x="210" y="128"/>
                </a:lnTo>
                <a:lnTo>
                  <a:pt x="216" y="132"/>
                </a:lnTo>
                <a:lnTo>
                  <a:pt x="222" y="136"/>
                </a:lnTo>
                <a:lnTo>
                  <a:pt x="226" y="142"/>
                </a:lnTo>
                <a:lnTo>
                  <a:pt x="226" y="152"/>
                </a:lnTo>
                <a:lnTo>
                  <a:pt x="222" y="162"/>
                </a:lnTo>
                <a:lnTo>
                  <a:pt x="216" y="164"/>
                </a:lnTo>
                <a:lnTo>
                  <a:pt x="204" y="162"/>
                </a:lnTo>
                <a:lnTo>
                  <a:pt x="202" y="152"/>
                </a:lnTo>
                <a:lnTo>
                  <a:pt x="196" y="148"/>
                </a:lnTo>
                <a:lnTo>
                  <a:pt x="190" y="148"/>
                </a:lnTo>
                <a:lnTo>
                  <a:pt x="176" y="144"/>
                </a:lnTo>
                <a:lnTo>
                  <a:pt x="164" y="132"/>
                </a:lnTo>
                <a:lnTo>
                  <a:pt x="150" y="130"/>
                </a:lnTo>
                <a:lnTo>
                  <a:pt x="140" y="122"/>
                </a:lnTo>
                <a:lnTo>
                  <a:pt x="128" y="114"/>
                </a:lnTo>
                <a:lnTo>
                  <a:pt x="118" y="102"/>
                </a:lnTo>
                <a:lnTo>
                  <a:pt x="112" y="96"/>
                </a:lnTo>
                <a:lnTo>
                  <a:pt x="108" y="88"/>
                </a:lnTo>
                <a:lnTo>
                  <a:pt x="86" y="88"/>
                </a:lnTo>
                <a:lnTo>
                  <a:pt x="80" y="86"/>
                </a:lnTo>
                <a:lnTo>
                  <a:pt x="78" y="76"/>
                </a:lnTo>
                <a:lnTo>
                  <a:pt x="76" y="70"/>
                </a:lnTo>
                <a:lnTo>
                  <a:pt x="70" y="64"/>
                </a:lnTo>
                <a:lnTo>
                  <a:pt x="52" y="58"/>
                </a:lnTo>
                <a:lnTo>
                  <a:pt x="42" y="62"/>
                </a:lnTo>
                <a:lnTo>
                  <a:pt x="28" y="72"/>
                </a:lnTo>
                <a:lnTo>
                  <a:pt x="28" y="80"/>
                </a:lnTo>
                <a:lnTo>
                  <a:pt x="28" y="84"/>
                </a:lnTo>
                <a:lnTo>
                  <a:pt x="12" y="8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14" name="Freeform 114"/>
          <p:cNvSpPr>
            <a:spLocks/>
          </p:cNvSpPr>
          <p:nvPr userDrawn="1"/>
        </p:nvSpPr>
        <p:spPr bwMode="auto">
          <a:xfrm>
            <a:off x="4857751" y="1624709"/>
            <a:ext cx="968375" cy="345281"/>
          </a:xfrm>
          <a:custGeom>
            <a:avLst/>
            <a:gdLst>
              <a:gd name="T0" fmla="*/ 2147483647 w 610"/>
              <a:gd name="T1" fmla="*/ 2147483647 h 290"/>
              <a:gd name="T2" fmla="*/ 2147483647 w 610"/>
              <a:gd name="T3" fmla="*/ 2147483647 h 290"/>
              <a:gd name="T4" fmla="*/ 2147483647 w 610"/>
              <a:gd name="T5" fmla="*/ 2147483647 h 290"/>
              <a:gd name="T6" fmla="*/ 2147483647 w 610"/>
              <a:gd name="T7" fmla="*/ 2147483647 h 290"/>
              <a:gd name="T8" fmla="*/ 2147483647 w 610"/>
              <a:gd name="T9" fmla="*/ 2147483647 h 290"/>
              <a:gd name="T10" fmla="*/ 2147483647 w 610"/>
              <a:gd name="T11" fmla="*/ 2147483647 h 290"/>
              <a:gd name="T12" fmla="*/ 2147483647 w 610"/>
              <a:gd name="T13" fmla="*/ 2147483647 h 290"/>
              <a:gd name="T14" fmla="*/ 2147483647 w 610"/>
              <a:gd name="T15" fmla="*/ 2147483647 h 290"/>
              <a:gd name="T16" fmla="*/ 2147483647 w 610"/>
              <a:gd name="T17" fmla="*/ 2147483647 h 290"/>
              <a:gd name="T18" fmla="*/ 2147483647 w 610"/>
              <a:gd name="T19" fmla="*/ 2147483647 h 290"/>
              <a:gd name="T20" fmla="*/ 2147483647 w 610"/>
              <a:gd name="T21" fmla="*/ 2147483647 h 290"/>
              <a:gd name="T22" fmla="*/ 2147483647 w 610"/>
              <a:gd name="T23" fmla="*/ 2147483647 h 290"/>
              <a:gd name="T24" fmla="*/ 2147483647 w 610"/>
              <a:gd name="T25" fmla="*/ 2147483647 h 290"/>
              <a:gd name="T26" fmla="*/ 2147483647 w 610"/>
              <a:gd name="T27" fmla="*/ 2147483647 h 290"/>
              <a:gd name="T28" fmla="*/ 2147483647 w 610"/>
              <a:gd name="T29" fmla="*/ 2147483647 h 290"/>
              <a:gd name="T30" fmla="*/ 0 w 610"/>
              <a:gd name="T31" fmla="*/ 2147483647 h 290"/>
              <a:gd name="T32" fmla="*/ 0 w 610"/>
              <a:gd name="T33" fmla="*/ 2147483647 h 290"/>
              <a:gd name="T34" fmla="*/ 2147483647 w 610"/>
              <a:gd name="T35" fmla="*/ 2147483647 h 290"/>
              <a:gd name="T36" fmla="*/ 2147483647 w 610"/>
              <a:gd name="T37" fmla="*/ 2147483647 h 290"/>
              <a:gd name="T38" fmla="*/ 2147483647 w 610"/>
              <a:gd name="T39" fmla="*/ 2147483647 h 290"/>
              <a:gd name="T40" fmla="*/ 2147483647 w 610"/>
              <a:gd name="T41" fmla="*/ 2147483647 h 290"/>
              <a:gd name="T42" fmla="*/ 2147483647 w 610"/>
              <a:gd name="T43" fmla="*/ 2147483647 h 290"/>
              <a:gd name="T44" fmla="*/ 2147483647 w 610"/>
              <a:gd name="T45" fmla="*/ 2147483647 h 290"/>
              <a:gd name="T46" fmla="*/ 2147483647 w 610"/>
              <a:gd name="T47" fmla="*/ 2147483647 h 290"/>
              <a:gd name="T48" fmla="*/ 2147483647 w 610"/>
              <a:gd name="T49" fmla="*/ 2147483647 h 290"/>
              <a:gd name="T50" fmla="*/ 2147483647 w 610"/>
              <a:gd name="T51" fmla="*/ 2147483647 h 290"/>
              <a:gd name="T52" fmla="*/ 2147483647 w 610"/>
              <a:gd name="T53" fmla="*/ 2147483647 h 290"/>
              <a:gd name="T54" fmla="*/ 2147483647 w 610"/>
              <a:gd name="T55" fmla="*/ 2147483647 h 290"/>
              <a:gd name="T56" fmla="*/ 2147483647 w 610"/>
              <a:gd name="T57" fmla="*/ 2147483647 h 290"/>
              <a:gd name="T58" fmla="*/ 2147483647 w 610"/>
              <a:gd name="T59" fmla="*/ 2147483647 h 290"/>
              <a:gd name="T60" fmla="*/ 2147483647 w 610"/>
              <a:gd name="T61" fmla="*/ 2147483647 h 290"/>
              <a:gd name="T62" fmla="*/ 2147483647 w 610"/>
              <a:gd name="T63" fmla="*/ 2147483647 h 290"/>
              <a:gd name="T64" fmla="*/ 2147483647 w 610"/>
              <a:gd name="T65" fmla="*/ 2147483647 h 290"/>
              <a:gd name="T66" fmla="*/ 2147483647 w 610"/>
              <a:gd name="T67" fmla="*/ 2147483647 h 290"/>
              <a:gd name="T68" fmla="*/ 2147483647 w 610"/>
              <a:gd name="T69" fmla="*/ 2147483647 h 290"/>
              <a:gd name="T70" fmla="*/ 2147483647 w 610"/>
              <a:gd name="T71" fmla="*/ 2147483647 h 290"/>
              <a:gd name="T72" fmla="*/ 2147483647 w 610"/>
              <a:gd name="T73" fmla="*/ 2147483647 h 290"/>
              <a:gd name="T74" fmla="*/ 2147483647 w 610"/>
              <a:gd name="T75" fmla="*/ 2147483647 h 290"/>
              <a:gd name="T76" fmla="*/ 2147483647 w 610"/>
              <a:gd name="T77" fmla="*/ 2147483647 h 290"/>
              <a:gd name="T78" fmla="*/ 2147483647 w 610"/>
              <a:gd name="T79" fmla="*/ 2147483647 h 290"/>
              <a:gd name="T80" fmla="*/ 2147483647 w 610"/>
              <a:gd name="T81" fmla="*/ 2147483647 h 290"/>
              <a:gd name="T82" fmla="*/ 2147483647 w 610"/>
              <a:gd name="T83" fmla="*/ 2147483647 h 290"/>
              <a:gd name="T84" fmla="*/ 2147483647 w 610"/>
              <a:gd name="T85" fmla="*/ 2147483647 h 290"/>
              <a:gd name="T86" fmla="*/ 2147483647 w 610"/>
              <a:gd name="T87" fmla="*/ 2147483647 h 290"/>
              <a:gd name="T88" fmla="*/ 2147483647 w 610"/>
              <a:gd name="T89" fmla="*/ 2147483647 h 290"/>
              <a:gd name="T90" fmla="*/ 2147483647 w 610"/>
              <a:gd name="T91" fmla="*/ 2147483647 h 290"/>
              <a:gd name="T92" fmla="*/ 2147483647 w 610"/>
              <a:gd name="T93" fmla="*/ 2147483647 h 290"/>
              <a:gd name="T94" fmla="*/ 2147483647 w 610"/>
              <a:gd name="T95" fmla="*/ 2147483647 h 290"/>
              <a:gd name="T96" fmla="*/ 2147483647 w 610"/>
              <a:gd name="T97" fmla="*/ 2147483647 h 290"/>
              <a:gd name="T98" fmla="*/ 2147483647 w 610"/>
              <a:gd name="T99" fmla="*/ 2147483647 h 290"/>
              <a:gd name="T100" fmla="*/ 2147483647 w 610"/>
              <a:gd name="T101" fmla="*/ 2147483647 h 290"/>
              <a:gd name="T102" fmla="*/ 2147483647 w 610"/>
              <a:gd name="T103" fmla="*/ 2147483647 h 290"/>
              <a:gd name="T104" fmla="*/ 2147483647 w 610"/>
              <a:gd name="T105" fmla="*/ 2147483647 h 290"/>
              <a:gd name="T106" fmla="*/ 2147483647 w 610"/>
              <a:gd name="T107" fmla="*/ 2147483647 h 290"/>
              <a:gd name="T108" fmla="*/ 2147483647 w 610"/>
              <a:gd name="T109" fmla="*/ 2147483647 h 290"/>
              <a:gd name="T110" fmla="*/ 2147483647 w 610"/>
              <a:gd name="T111" fmla="*/ 2147483647 h 290"/>
              <a:gd name="T112" fmla="*/ 2147483647 w 610"/>
              <a:gd name="T113" fmla="*/ 2147483647 h 290"/>
              <a:gd name="T114" fmla="*/ 2147483647 w 610"/>
              <a:gd name="T115" fmla="*/ 2147483647 h 290"/>
              <a:gd name="T116" fmla="*/ 2147483647 w 610"/>
              <a:gd name="T117" fmla="*/ 2147483647 h 290"/>
              <a:gd name="T118" fmla="*/ 2147483647 w 610"/>
              <a:gd name="T119" fmla="*/ 2147483647 h 290"/>
              <a:gd name="T120" fmla="*/ 2147483647 w 610"/>
              <a:gd name="T121" fmla="*/ 2147483647 h 290"/>
              <a:gd name="T122" fmla="*/ 2147483647 w 610"/>
              <a:gd name="T123" fmla="*/ 2147483647 h 290"/>
              <a:gd name="T124" fmla="*/ 2147483647 w 610"/>
              <a:gd name="T125" fmla="*/ 2147483647 h 2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
              <a:gd name="T190" fmla="*/ 0 h 290"/>
              <a:gd name="T191" fmla="*/ 610 w 610"/>
              <a:gd name="T192" fmla="*/ 290 h 2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 h="290">
                <a:moveTo>
                  <a:pt x="126" y="256"/>
                </a:moveTo>
                <a:lnTo>
                  <a:pt x="118" y="258"/>
                </a:lnTo>
                <a:lnTo>
                  <a:pt x="116" y="266"/>
                </a:lnTo>
                <a:lnTo>
                  <a:pt x="116" y="272"/>
                </a:lnTo>
                <a:lnTo>
                  <a:pt x="110" y="266"/>
                </a:lnTo>
                <a:lnTo>
                  <a:pt x="108" y="252"/>
                </a:lnTo>
                <a:lnTo>
                  <a:pt x="106" y="244"/>
                </a:lnTo>
                <a:lnTo>
                  <a:pt x="98" y="240"/>
                </a:lnTo>
                <a:lnTo>
                  <a:pt x="92" y="238"/>
                </a:lnTo>
                <a:lnTo>
                  <a:pt x="76" y="226"/>
                </a:lnTo>
                <a:lnTo>
                  <a:pt x="66" y="216"/>
                </a:lnTo>
                <a:lnTo>
                  <a:pt x="62" y="206"/>
                </a:lnTo>
                <a:lnTo>
                  <a:pt x="68" y="208"/>
                </a:lnTo>
                <a:lnTo>
                  <a:pt x="80" y="210"/>
                </a:lnTo>
                <a:lnTo>
                  <a:pt x="76" y="194"/>
                </a:lnTo>
                <a:lnTo>
                  <a:pt x="86" y="194"/>
                </a:lnTo>
                <a:lnTo>
                  <a:pt x="100" y="194"/>
                </a:lnTo>
                <a:lnTo>
                  <a:pt x="98" y="182"/>
                </a:lnTo>
                <a:lnTo>
                  <a:pt x="98" y="170"/>
                </a:lnTo>
                <a:lnTo>
                  <a:pt x="92" y="162"/>
                </a:lnTo>
                <a:lnTo>
                  <a:pt x="86" y="162"/>
                </a:lnTo>
                <a:lnTo>
                  <a:pt x="82" y="166"/>
                </a:lnTo>
                <a:lnTo>
                  <a:pt x="76" y="166"/>
                </a:lnTo>
                <a:lnTo>
                  <a:pt x="68" y="162"/>
                </a:lnTo>
                <a:lnTo>
                  <a:pt x="58" y="162"/>
                </a:lnTo>
                <a:lnTo>
                  <a:pt x="44" y="174"/>
                </a:lnTo>
                <a:lnTo>
                  <a:pt x="38" y="164"/>
                </a:lnTo>
                <a:lnTo>
                  <a:pt x="26" y="148"/>
                </a:lnTo>
                <a:lnTo>
                  <a:pt x="10" y="146"/>
                </a:lnTo>
                <a:lnTo>
                  <a:pt x="8" y="138"/>
                </a:lnTo>
                <a:lnTo>
                  <a:pt x="4" y="138"/>
                </a:lnTo>
                <a:lnTo>
                  <a:pt x="0" y="138"/>
                </a:lnTo>
                <a:lnTo>
                  <a:pt x="0" y="136"/>
                </a:lnTo>
                <a:lnTo>
                  <a:pt x="0" y="118"/>
                </a:lnTo>
                <a:lnTo>
                  <a:pt x="0" y="104"/>
                </a:lnTo>
                <a:lnTo>
                  <a:pt x="8" y="94"/>
                </a:lnTo>
                <a:lnTo>
                  <a:pt x="18" y="106"/>
                </a:lnTo>
                <a:lnTo>
                  <a:pt x="28" y="102"/>
                </a:lnTo>
                <a:lnTo>
                  <a:pt x="26" y="90"/>
                </a:lnTo>
                <a:lnTo>
                  <a:pt x="50" y="70"/>
                </a:lnTo>
                <a:lnTo>
                  <a:pt x="72" y="72"/>
                </a:lnTo>
                <a:lnTo>
                  <a:pt x="92" y="78"/>
                </a:lnTo>
                <a:lnTo>
                  <a:pt x="108" y="90"/>
                </a:lnTo>
                <a:lnTo>
                  <a:pt x="118" y="88"/>
                </a:lnTo>
                <a:lnTo>
                  <a:pt x="130" y="92"/>
                </a:lnTo>
                <a:lnTo>
                  <a:pt x="136" y="84"/>
                </a:lnTo>
                <a:lnTo>
                  <a:pt x="170" y="84"/>
                </a:lnTo>
                <a:lnTo>
                  <a:pt x="182" y="92"/>
                </a:lnTo>
                <a:lnTo>
                  <a:pt x="188" y="92"/>
                </a:lnTo>
                <a:lnTo>
                  <a:pt x="200" y="92"/>
                </a:lnTo>
                <a:lnTo>
                  <a:pt x="216" y="90"/>
                </a:lnTo>
                <a:lnTo>
                  <a:pt x="218" y="76"/>
                </a:lnTo>
                <a:lnTo>
                  <a:pt x="192" y="68"/>
                </a:lnTo>
                <a:lnTo>
                  <a:pt x="196" y="60"/>
                </a:lnTo>
                <a:lnTo>
                  <a:pt x="198" y="50"/>
                </a:lnTo>
                <a:lnTo>
                  <a:pt x="216" y="46"/>
                </a:lnTo>
                <a:lnTo>
                  <a:pt x="200" y="40"/>
                </a:lnTo>
                <a:lnTo>
                  <a:pt x="194" y="28"/>
                </a:lnTo>
                <a:lnTo>
                  <a:pt x="218" y="28"/>
                </a:lnTo>
                <a:lnTo>
                  <a:pt x="290" y="10"/>
                </a:lnTo>
                <a:lnTo>
                  <a:pt x="300" y="0"/>
                </a:lnTo>
                <a:lnTo>
                  <a:pt x="330" y="4"/>
                </a:lnTo>
                <a:lnTo>
                  <a:pt x="342" y="24"/>
                </a:lnTo>
                <a:lnTo>
                  <a:pt x="380" y="28"/>
                </a:lnTo>
                <a:lnTo>
                  <a:pt x="378" y="36"/>
                </a:lnTo>
                <a:lnTo>
                  <a:pt x="396" y="36"/>
                </a:lnTo>
                <a:lnTo>
                  <a:pt x="416" y="20"/>
                </a:lnTo>
                <a:lnTo>
                  <a:pt x="424" y="20"/>
                </a:lnTo>
                <a:lnTo>
                  <a:pt x="424" y="30"/>
                </a:lnTo>
                <a:lnTo>
                  <a:pt x="442" y="38"/>
                </a:lnTo>
                <a:lnTo>
                  <a:pt x="498" y="88"/>
                </a:lnTo>
                <a:lnTo>
                  <a:pt x="506" y="90"/>
                </a:lnTo>
                <a:lnTo>
                  <a:pt x="506" y="80"/>
                </a:lnTo>
                <a:lnTo>
                  <a:pt x="518" y="82"/>
                </a:lnTo>
                <a:lnTo>
                  <a:pt x="520" y="90"/>
                </a:lnTo>
                <a:lnTo>
                  <a:pt x="542" y="94"/>
                </a:lnTo>
                <a:lnTo>
                  <a:pt x="546" y="84"/>
                </a:lnTo>
                <a:lnTo>
                  <a:pt x="572" y="102"/>
                </a:lnTo>
                <a:lnTo>
                  <a:pt x="590" y="112"/>
                </a:lnTo>
                <a:lnTo>
                  <a:pt x="610" y="116"/>
                </a:lnTo>
                <a:lnTo>
                  <a:pt x="604" y="120"/>
                </a:lnTo>
                <a:lnTo>
                  <a:pt x="584" y="140"/>
                </a:lnTo>
                <a:lnTo>
                  <a:pt x="594" y="152"/>
                </a:lnTo>
                <a:lnTo>
                  <a:pt x="588" y="160"/>
                </a:lnTo>
                <a:lnTo>
                  <a:pt x="580" y="164"/>
                </a:lnTo>
                <a:lnTo>
                  <a:pt x="570" y="164"/>
                </a:lnTo>
                <a:lnTo>
                  <a:pt x="556" y="160"/>
                </a:lnTo>
                <a:lnTo>
                  <a:pt x="560" y="172"/>
                </a:lnTo>
                <a:lnTo>
                  <a:pt x="558" y="188"/>
                </a:lnTo>
                <a:lnTo>
                  <a:pt x="558" y="196"/>
                </a:lnTo>
                <a:lnTo>
                  <a:pt x="552" y="200"/>
                </a:lnTo>
                <a:lnTo>
                  <a:pt x="534" y="196"/>
                </a:lnTo>
                <a:lnTo>
                  <a:pt x="536" y="204"/>
                </a:lnTo>
                <a:lnTo>
                  <a:pt x="546" y="226"/>
                </a:lnTo>
                <a:lnTo>
                  <a:pt x="548" y="240"/>
                </a:lnTo>
                <a:lnTo>
                  <a:pt x="542" y="252"/>
                </a:lnTo>
                <a:lnTo>
                  <a:pt x="528" y="246"/>
                </a:lnTo>
                <a:lnTo>
                  <a:pt x="514" y="246"/>
                </a:lnTo>
                <a:lnTo>
                  <a:pt x="492" y="246"/>
                </a:lnTo>
                <a:lnTo>
                  <a:pt x="480" y="246"/>
                </a:lnTo>
                <a:lnTo>
                  <a:pt x="458" y="238"/>
                </a:lnTo>
                <a:lnTo>
                  <a:pt x="448" y="244"/>
                </a:lnTo>
                <a:lnTo>
                  <a:pt x="448" y="252"/>
                </a:lnTo>
                <a:lnTo>
                  <a:pt x="426" y="246"/>
                </a:lnTo>
                <a:lnTo>
                  <a:pt x="414" y="248"/>
                </a:lnTo>
                <a:lnTo>
                  <a:pt x="414" y="260"/>
                </a:lnTo>
                <a:lnTo>
                  <a:pt x="406" y="260"/>
                </a:lnTo>
                <a:lnTo>
                  <a:pt x="386" y="274"/>
                </a:lnTo>
                <a:lnTo>
                  <a:pt x="380" y="284"/>
                </a:lnTo>
                <a:lnTo>
                  <a:pt x="380" y="290"/>
                </a:lnTo>
                <a:lnTo>
                  <a:pt x="372" y="288"/>
                </a:lnTo>
                <a:lnTo>
                  <a:pt x="370" y="280"/>
                </a:lnTo>
                <a:lnTo>
                  <a:pt x="350" y="280"/>
                </a:lnTo>
                <a:lnTo>
                  <a:pt x="344" y="264"/>
                </a:lnTo>
                <a:lnTo>
                  <a:pt x="336" y="262"/>
                </a:lnTo>
                <a:lnTo>
                  <a:pt x="332" y="250"/>
                </a:lnTo>
                <a:lnTo>
                  <a:pt x="308" y="230"/>
                </a:lnTo>
                <a:lnTo>
                  <a:pt x="262" y="234"/>
                </a:lnTo>
                <a:lnTo>
                  <a:pt x="242" y="212"/>
                </a:lnTo>
                <a:lnTo>
                  <a:pt x="198" y="192"/>
                </a:lnTo>
                <a:lnTo>
                  <a:pt x="162" y="202"/>
                </a:lnTo>
                <a:lnTo>
                  <a:pt x="174" y="274"/>
                </a:lnTo>
                <a:lnTo>
                  <a:pt x="164" y="274"/>
                </a:lnTo>
                <a:lnTo>
                  <a:pt x="150" y="260"/>
                </a:lnTo>
                <a:lnTo>
                  <a:pt x="138" y="256"/>
                </a:lnTo>
                <a:lnTo>
                  <a:pt x="126" y="25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15" name="Freeform 115"/>
          <p:cNvSpPr>
            <a:spLocks/>
          </p:cNvSpPr>
          <p:nvPr userDrawn="1"/>
        </p:nvSpPr>
        <p:spPr bwMode="auto">
          <a:xfrm>
            <a:off x="4295776" y="1179415"/>
            <a:ext cx="3355975" cy="773906"/>
          </a:xfrm>
          <a:custGeom>
            <a:avLst/>
            <a:gdLst>
              <a:gd name="T0" fmla="*/ 2147483647 w 2114"/>
              <a:gd name="T1" fmla="*/ 2147483647 h 650"/>
              <a:gd name="T2" fmla="*/ 2147483647 w 2114"/>
              <a:gd name="T3" fmla="*/ 2147483647 h 650"/>
              <a:gd name="T4" fmla="*/ 2147483647 w 2114"/>
              <a:gd name="T5" fmla="*/ 2147483647 h 650"/>
              <a:gd name="T6" fmla="*/ 2147483647 w 2114"/>
              <a:gd name="T7" fmla="*/ 2147483647 h 650"/>
              <a:gd name="T8" fmla="*/ 2147483647 w 2114"/>
              <a:gd name="T9" fmla="*/ 2147483647 h 650"/>
              <a:gd name="T10" fmla="*/ 2147483647 w 2114"/>
              <a:gd name="T11" fmla="*/ 2147483647 h 650"/>
              <a:gd name="T12" fmla="*/ 2147483647 w 2114"/>
              <a:gd name="T13" fmla="*/ 2147483647 h 650"/>
              <a:gd name="T14" fmla="*/ 2147483647 w 2114"/>
              <a:gd name="T15" fmla="*/ 2147483647 h 650"/>
              <a:gd name="T16" fmla="*/ 2147483647 w 2114"/>
              <a:gd name="T17" fmla="*/ 2147483647 h 650"/>
              <a:gd name="T18" fmla="*/ 2147483647 w 2114"/>
              <a:gd name="T19" fmla="*/ 2147483647 h 650"/>
              <a:gd name="T20" fmla="*/ 2147483647 w 2114"/>
              <a:gd name="T21" fmla="*/ 2147483647 h 650"/>
              <a:gd name="T22" fmla="*/ 2147483647 w 2114"/>
              <a:gd name="T23" fmla="*/ 2147483647 h 650"/>
              <a:gd name="T24" fmla="*/ 2147483647 w 2114"/>
              <a:gd name="T25" fmla="*/ 2147483647 h 650"/>
              <a:gd name="T26" fmla="*/ 2147483647 w 2114"/>
              <a:gd name="T27" fmla="*/ 2147483647 h 650"/>
              <a:gd name="T28" fmla="*/ 2147483647 w 2114"/>
              <a:gd name="T29" fmla="*/ 2147483647 h 650"/>
              <a:gd name="T30" fmla="*/ 2147483647 w 2114"/>
              <a:gd name="T31" fmla="*/ 2147483647 h 650"/>
              <a:gd name="T32" fmla="*/ 2147483647 w 2114"/>
              <a:gd name="T33" fmla="*/ 2147483647 h 650"/>
              <a:gd name="T34" fmla="*/ 2147483647 w 2114"/>
              <a:gd name="T35" fmla="*/ 2147483647 h 650"/>
              <a:gd name="T36" fmla="*/ 2147483647 w 2114"/>
              <a:gd name="T37" fmla="*/ 2147483647 h 650"/>
              <a:gd name="T38" fmla="*/ 2147483647 w 2114"/>
              <a:gd name="T39" fmla="*/ 2147483647 h 650"/>
              <a:gd name="T40" fmla="*/ 2147483647 w 2114"/>
              <a:gd name="T41" fmla="*/ 2147483647 h 650"/>
              <a:gd name="T42" fmla="*/ 2147483647 w 2114"/>
              <a:gd name="T43" fmla="*/ 2147483647 h 650"/>
              <a:gd name="T44" fmla="*/ 2147483647 w 2114"/>
              <a:gd name="T45" fmla="*/ 2147483647 h 650"/>
              <a:gd name="T46" fmla="*/ 2147483647 w 2114"/>
              <a:gd name="T47" fmla="*/ 2147483647 h 650"/>
              <a:gd name="T48" fmla="*/ 2147483647 w 2114"/>
              <a:gd name="T49" fmla="*/ 2147483647 h 650"/>
              <a:gd name="T50" fmla="*/ 2147483647 w 2114"/>
              <a:gd name="T51" fmla="*/ 2147483647 h 650"/>
              <a:gd name="T52" fmla="*/ 2147483647 w 2114"/>
              <a:gd name="T53" fmla="*/ 2147483647 h 650"/>
              <a:gd name="T54" fmla="*/ 2147483647 w 2114"/>
              <a:gd name="T55" fmla="*/ 2147483647 h 650"/>
              <a:gd name="T56" fmla="*/ 2147483647 w 2114"/>
              <a:gd name="T57" fmla="*/ 2147483647 h 650"/>
              <a:gd name="T58" fmla="*/ 2147483647 w 2114"/>
              <a:gd name="T59" fmla="*/ 2147483647 h 650"/>
              <a:gd name="T60" fmla="*/ 2147483647 w 2114"/>
              <a:gd name="T61" fmla="*/ 0 h 650"/>
              <a:gd name="T62" fmla="*/ 2147483647 w 2114"/>
              <a:gd name="T63" fmla="*/ 2147483647 h 650"/>
              <a:gd name="T64" fmla="*/ 2147483647 w 2114"/>
              <a:gd name="T65" fmla="*/ 2147483647 h 650"/>
              <a:gd name="T66" fmla="*/ 2147483647 w 2114"/>
              <a:gd name="T67" fmla="*/ 2147483647 h 650"/>
              <a:gd name="T68" fmla="*/ 2147483647 w 2114"/>
              <a:gd name="T69" fmla="*/ 2147483647 h 650"/>
              <a:gd name="T70" fmla="*/ 2147483647 w 2114"/>
              <a:gd name="T71" fmla="*/ 2147483647 h 650"/>
              <a:gd name="T72" fmla="*/ 2147483647 w 2114"/>
              <a:gd name="T73" fmla="*/ 2147483647 h 650"/>
              <a:gd name="T74" fmla="*/ 2147483647 w 2114"/>
              <a:gd name="T75" fmla="*/ 2147483647 h 650"/>
              <a:gd name="T76" fmla="*/ 2147483647 w 2114"/>
              <a:gd name="T77" fmla="*/ 2147483647 h 650"/>
              <a:gd name="T78" fmla="*/ 2147483647 w 2114"/>
              <a:gd name="T79" fmla="*/ 2147483647 h 650"/>
              <a:gd name="T80" fmla="*/ 2147483647 w 2114"/>
              <a:gd name="T81" fmla="*/ 2147483647 h 650"/>
              <a:gd name="T82" fmla="*/ 2147483647 w 2114"/>
              <a:gd name="T83" fmla="*/ 2147483647 h 650"/>
              <a:gd name="T84" fmla="*/ 2147483647 w 2114"/>
              <a:gd name="T85" fmla="*/ 2147483647 h 650"/>
              <a:gd name="T86" fmla="*/ 2147483647 w 2114"/>
              <a:gd name="T87" fmla="*/ 2147483647 h 650"/>
              <a:gd name="T88" fmla="*/ 2147483647 w 2114"/>
              <a:gd name="T89" fmla="*/ 2147483647 h 650"/>
              <a:gd name="T90" fmla="*/ 2147483647 w 2114"/>
              <a:gd name="T91" fmla="*/ 2147483647 h 650"/>
              <a:gd name="T92" fmla="*/ 2147483647 w 2114"/>
              <a:gd name="T93" fmla="*/ 2147483647 h 650"/>
              <a:gd name="T94" fmla="*/ 2147483647 w 2114"/>
              <a:gd name="T95" fmla="*/ 2147483647 h 650"/>
              <a:gd name="T96" fmla="*/ 2147483647 w 2114"/>
              <a:gd name="T97" fmla="*/ 2147483647 h 650"/>
              <a:gd name="T98" fmla="*/ 2147483647 w 2114"/>
              <a:gd name="T99" fmla="*/ 2147483647 h 650"/>
              <a:gd name="T100" fmla="*/ 2147483647 w 2114"/>
              <a:gd name="T101" fmla="*/ 2147483647 h 650"/>
              <a:gd name="T102" fmla="*/ 2147483647 w 2114"/>
              <a:gd name="T103" fmla="*/ 2147483647 h 650"/>
              <a:gd name="T104" fmla="*/ 2147483647 w 2114"/>
              <a:gd name="T105" fmla="*/ 2147483647 h 650"/>
              <a:gd name="T106" fmla="*/ 2147483647 w 2114"/>
              <a:gd name="T107" fmla="*/ 2147483647 h 650"/>
              <a:gd name="T108" fmla="*/ 2147483647 w 2114"/>
              <a:gd name="T109" fmla="*/ 2147483647 h 650"/>
              <a:gd name="T110" fmla="*/ 2147483647 w 2114"/>
              <a:gd name="T111" fmla="*/ 2147483647 h 650"/>
              <a:gd name="T112" fmla="*/ 2147483647 w 2114"/>
              <a:gd name="T113" fmla="*/ 2147483647 h 650"/>
              <a:gd name="T114" fmla="*/ 2147483647 w 2114"/>
              <a:gd name="T115" fmla="*/ 2147483647 h 650"/>
              <a:gd name="T116" fmla="*/ 2147483647 w 2114"/>
              <a:gd name="T117" fmla="*/ 2147483647 h 650"/>
              <a:gd name="T118" fmla="*/ 2147483647 w 2114"/>
              <a:gd name="T119" fmla="*/ 2147483647 h 6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14"/>
              <a:gd name="T181" fmla="*/ 0 h 650"/>
              <a:gd name="T182" fmla="*/ 2114 w 2114"/>
              <a:gd name="T183" fmla="*/ 650 h 6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14" h="650">
                <a:moveTo>
                  <a:pt x="970" y="490"/>
                </a:moveTo>
                <a:lnTo>
                  <a:pt x="980" y="480"/>
                </a:lnTo>
                <a:lnTo>
                  <a:pt x="992" y="472"/>
                </a:lnTo>
                <a:lnTo>
                  <a:pt x="1006" y="466"/>
                </a:lnTo>
                <a:lnTo>
                  <a:pt x="1020" y="464"/>
                </a:lnTo>
                <a:lnTo>
                  <a:pt x="1028" y="466"/>
                </a:lnTo>
                <a:lnTo>
                  <a:pt x="1036" y="468"/>
                </a:lnTo>
                <a:lnTo>
                  <a:pt x="1054" y="474"/>
                </a:lnTo>
                <a:lnTo>
                  <a:pt x="1074" y="480"/>
                </a:lnTo>
                <a:lnTo>
                  <a:pt x="1084" y="482"/>
                </a:lnTo>
                <a:lnTo>
                  <a:pt x="1096" y="482"/>
                </a:lnTo>
                <a:lnTo>
                  <a:pt x="1102" y="482"/>
                </a:lnTo>
                <a:lnTo>
                  <a:pt x="1106" y="480"/>
                </a:lnTo>
                <a:lnTo>
                  <a:pt x="1110" y="478"/>
                </a:lnTo>
                <a:lnTo>
                  <a:pt x="1112" y="474"/>
                </a:lnTo>
                <a:lnTo>
                  <a:pt x="1112" y="470"/>
                </a:lnTo>
                <a:lnTo>
                  <a:pt x="1110" y="466"/>
                </a:lnTo>
                <a:lnTo>
                  <a:pt x="1104" y="460"/>
                </a:lnTo>
                <a:lnTo>
                  <a:pt x="1100" y="454"/>
                </a:lnTo>
                <a:lnTo>
                  <a:pt x="1098" y="450"/>
                </a:lnTo>
                <a:lnTo>
                  <a:pt x="1096" y="446"/>
                </a:lnTo>
                <a:lnTo>
                  <a:pt x="1098" y="444"/>
                </a:lnTo>
                <a:lnTo>
                  <a:pt x="1100" y="444"/>
                </a:lnTo>
                <a:lnTo>
                  <a:pt x="1106" y="442"/>
                </a:lnTo>
                <a:lnTo>
                  <a:pt x="1126" y="442"/>
                </a:lnTo>
                <a:lnTo>
                  <a:pt x="1146" y="446"/>
                </a:lnTo>
                <a:lnTo>
                  <a:pt x="1156" y="450"/>
                </a:lnTo>
                <a:lnTo>
                  <a:pt x="1162" y="456"/>
                </a:lnTo>
                <a:lnTo>
                  <a:pt x="1168" y="464"/>
                </a:lnTo>
                <a:lnTo>
                  <a:pt x="1172" y="468"/>
                </a:lnTo>
                <a:lnTo>
                  <a:pt x="1176" y="470"/>
                </a:lnTo>
                <a:lnTo>
                  <a:pt x="1182" y="472"/>
                </a:lnTo>
                <a:lnTo>
                  <a:pt x="1190" y="470"/>
                </a:lnTo>
                <a:lnTo>
                  <a:pt x="1206" y="468"/>
                </a:lnTo>
                <a:lnTo>
                  <a:pt x="1220" y="470"/>
                </a:lnTo>
                <a:lnTo>
                  <a:pt x="1234" y="472"/>
                </a:lnTo>
                <a:lnTo>
                  <a:pt x="1246" y="478"/>
                </a:lnTo>
                <a:lnTo>
                  <a:pt x="1274" y="490"/>
                </a:lnTo>
                <a:lnTo>
                  <a:pt x="1288" y="492"/>
                </a:lnTo>
                <a:lnTo>
                  <a:pt x="1304" y="494"/>
                </a:lnTo>
                <a:lnTo>
                  <a:pt x="1312" y="494"/>
                </a:lnTo>
                <a:lnTo>
                  <a:pt x="1320" y="492"/>
                </a:lnTo>
                <a:lnTo>
                  <a:pt x="1332" y="484"/>
                </a:lnTo>
                <a:lnTo>
                  <a:pt x="1344" y="476"/>
                </a:lnTo>
                <a:lnTo>
                  <a:pt x="1350" y="474"/>
                </a:lnTo>
                <a:lnTo>
                  <a:pt x="1358" y="474"/>
                </a:lnTo>
                <a:lnTo>
                  <a:pt x="1366" y="474"/>
                </a:lnTo>
                <a:lnTo>
                  <a:pt x="1378" y="478"/>
                </a:lnTo>
                <a:lnTo>
                  <a:pt x="1402" y="486"/>
                </a:lnTo>
                <a:lnTo>
                  <a:pt x="1412" y="486"/>
                </a:lnTo>
                <a:lnTo>
                  <a:pt x="1422" y="484"/>
                </a:lnTo>
                <a:lnTo>
                  <a:pt x="1424" y="482"/>
                </a:lnTo>
                <a:lnTo>
                  <a:pt x="1426" y="478"/>
                </a:lnTo>
                <a:lnTo>
                  <a:pt x="1426" y="474"/>
                </a:lnTo>
                <a:lnTo>
                  <a:pt x="1426" y="468"/>
                </a:lnTo>
                <a:lnTo>
                  <a:pt x="1424" y="456"/>
                </a:lnTo>
                <a:lnTo>
                  <a:pt x="1422" y="446"/>
                </a:lnTo>
                <a:lnTo>
                  <a:pt x="1416" y="438"/>
                </a:lnTo>
                <a:lnTo>
                  <a:pt x="1412" y="434"/>
                </a:lnTo>
                <a:lnTo>
                  <a:pt x="1408" y="432"/>
                </a:lnTo>
                <a:lnTo>
                  <a:pt x="1410" y="426"/>
                </a:lnTo>
                <a:lnTo>
                  <a:pt x="1412" y="422"/>
                </a:lnTo>
                <a:lnTo>
                  <a:pt x="1416" y="418"/>
                </a:lnTo>
                <a:lnTo>
                  <a:pt x="1422" y="416"/>
                </a:lnTo>
                <a:lnTo>
                  <a:pt x="1432" y="414"/>
                </a:lnTo>
                <a:lnTo>
                  <a:pt x="1446" y="414"/>
                </a:lnTo>
                <a:lnTo>
                  <a:pt x="1468" y="416"/>
                </a:lnTo>
                <a:lnTo>
                  <a:pt x="1486" y="422"/>
                </a:lnTo>
                <a:lnTo>
                  <a:pt x="1500" y="430"/>
                </a:lnTo>
                <a:lnTo>
                  <a:pt x="1512" y="440"/>
                </a:lnTo>
                <a:lnTo>
                  <a:pt x="1536" y="462"/>
                </a:lnTo>
                <a:lnTo>
                  <a:pt x="1548" y="472"/>
                </a:lnTo>
                <a:lnTo>
                  <a:pt x="1560" y="480"/>
                </a:lnTo>
                <a:lnTo>
                  <a:pt x="1574" y="486"/>
                </a:lnTo>
                <a:lnTo>
                  <a:pt x="1590" y="490"/>
                </a:lnTo>
                <a:lnTo>
                  <a:pt x="1604" y="494"/>
                </a:lnTo>
                <a:lnTo>
                  <a:pt x="1618" y="500"/>
                </a:lnTo>
                <a:lnTo>
                  <a:pt x="1624" y="508"/>
                </a:lnTo>
                <a:lnTo>
                  <a:pt x="1630" y="516"/>
                </a:lnTo>
                <a:lnTo>
                  <a:pt x="1638" y="522"/>
                </a:lnTo>
                <a:lnTo>
                  <a:pt x="1644" y="524"/>
                </a:lnTo>
                <a:lnTo>
                  <a:pt x="1650" y="524"/>
                </a:lnTo>
                <a:lnTo>
                  <a:pt x="1662" y="522"/>
                </a:lnTo>
                <a:lnTo>
                  <a:pt x="1668" y="518"/>
                </a:lnTo>
                <a:lnTo>
                  <a:pt x="1676" y="512"/>
                </a:lnTo>
                <a:lnTo>
                  <a:pt x="1684" y="506"/>
                </a:lnTo>
                <a:lnTo>
                  <a:pt x="1692" y="520"/>
                </a:lnTo>
                <a:lnTo>
                  <a:pt x="1696" y="532"/>
                </a:lnTo>
                <a:lnTo>
                  <a:pt x="1698" y="546"/>
                </a:lnTo>
                <a:lnTo>
                  <a:pt x="1698" y="560"/>
                </a:lnTo>
                <a:lnTo>
                  <a:pt x="1698" y="566"/>
                </a:lnTo>
                <a:lnTo>
                  <a:pt x="1698" y="576"/>
                </a:lnTo>
                <a:lnTo>
                  <a:pt x="1690" y="570"/>
                </a:lnTo>
                <a:lnTo>
                  <a:pt x="1678" y="566"/>
                </a:lnTo>
                <a:lnTo>
                  <a:pt x="1678" y="582"/>
                </a:lnTo>
                <a:lnTo>
                  <a:pt x="1686" y="590"/>
                </a:lnTo>
                <a:lnTo>
                  <a:pt x="1692" y="598"/>
                </a:lnTo>
                <a:lnTo>
                  <a:pt x="1700" y="622"/>
                </a:lnTo>
                <a:lnTo>
                  <a:pt x="1708" y="618"/>
                </a:lnTo>
                <a:lnTo>
                  <a:pt x="1718" y="616"/>
                </a:lnTo>
                <a:lnTo>
                  <a:pt x="1732" y="618"/>
                </a:lnTo>
                <a:lnTo>
                  <a:pt x="1738" y="618"/>
                </a:lnTo>
                <a:lnTo>
                  <a:pt x="1744" y="616"/>
                </a:lnTo>
                <a:lnTo>
                  <a:pt x="1750" y="614"/>
                </a:lnTo>
                <a:lnTo>
                  <a:pt x="1754" y="610"/>
                </a:lnTo>
                <a:lnTo>
                  <a:pt x="1760" y="598"/>
                </a:lnTo>
                <a:lnTo>
                  <a:pt x="1762" y="586"/>
                </a:lnTo>
                <a:lnTo>
                  <a:pt x="1764" y="570"/>
                </a:lnTo>
                <a:lnTo>
                  <a:pt x="1764" y="556"/>
                </a:lnTo>
                <a:lnTo>
                  <a:pt x="1764" y="530"/>
                </a:lnTo>
                <a:lnTo>
                  <a:pt x="1762" y="510"/>
                </a:lnTo>
                <a:lnTo>
                  <a:pt x="1756" y="490"/>
                </a:lnTo>
                <a:lnTo>
                  <a:pt x="1748" y="468"/>
                </a:lnTo>
                <a:lnTo>
                  <a:pt x="1736" y="448"/>
                </a:lnTo>
                <a:lnTo>
                  <a:pt x="1722" y="430"/>
                </a:lnTo>
                <a:lnTo>
                  <a:pt x="1706" y="414"/>
                </a:lnTo>
                <a:lnTo>
                  <a:pt x="1696" y="410"/>
                </a:lnTo>
                <a:lnTo>
                  <a:pt x="1688" y="406"/>
                </a:lnTo>
                <a:lnTo>
                  <a:pt x="1678" y="402"/>
                </a:lnTo>
                <a:lnTo>
                  <a:pt x="1668" y="402"/>
                </a:lnTo>
                <a:lnTo>
                  <a:pt x="1664" y="402"/>
                </a:lnTo>
                <a:lnTo>
                  <a:pt x="1662" y="402"/>
                </a:lnTo>
                <a:lnTo>
                  <a:pt x="1658" y="410"/>
                </a:lnTo>
                <a:lnTo>
                  <a:pt x="1648" y="404"/>
                </a:lnTo>
                <a:lnTo>
                  <a:pt x="1642" y="396"/>
                </a:lnTo>
                <a:lnTo>
                  <a:pt x="1636" y="388"/>
                </a:lnTo>
                <a:lnTo>
                  <a:pt x="1628" y="380"/>
                </a:lnTo>
                <a:lnTo>
                  <a:pt x="1622" y="384"/>
                </a:lnTo>
                <a:lnTo>
                  <a:pt x="1612" y="388"/>
                </a:lnTo>
                <a:lnTo>
                  <a:pt x="1602" y="392"/>
                </a:lnTo>
                <a:lnTo>
                  <a:pt x="1602" y="380"/>
                </a:lnTo>
                <a:lnTo>
                  <a:pt x="1604" y="378"/>
                </a:lnTo>
                <a:lnTo>
                  <a:pt x="1606" y="374"/>
                </a:lnTo>
                <a:lnTo>
                  <a:pt x="1612" y="368"/>
                </a:lnTo>
                <a:lnTo>
                  <a:pt x="1614" y="364"/>
                </a:lnTo>
                <a:lnTo>
                  <a:pt x="1616" y="358"/>
                </a:lnTo>
                <a:lnTo>
                  <a:pt x="1616" y="346"/>
                </a:lnTo>
                <a:lnTo>
                  <a:pt x="1618" y="334"/>
                </a:lnTo>
                <a:lnTo>
                  <a:pt x="1618" y="330"/>
                </a:lnTo>
                <a:lnTo>
                  <a:pt x="1620" y="324"/>
                </a:lnTo>
                <a:lnTo>
                  <a:pt x="1628" y="316"/>
                </a:lnTo>
                <a:lnTo>
                  <a:pt x="1636" y="310"/>
                </a:lnTo>
                <a:lnTo>
                  <a:pt x="1648" y="306"/>
                </a:lnTo>
                <a:lnTo>
                  <a:pt x="1660" y="304"/>
                </a:lnTo>
                <a:lnTo>
                  <a:pt x="1686" y="306"/>
                </a:lnTo>
                <a:lnTo>
                  <a:pt x="1710" y="306"/>
                </a:lnTo>
                <a:lnTo>
                  <a:pt x="1728" y="308"/>
                </a:lnTo>
                <a:lnTo>
                  <a:pt x="1744" y="312"/>
                </a:lnTo>
                <a:lnTo>
                  <a:pt x="1756" y="316"/>
                </a:lnTo>
                <a:lnTo>
                  <a:pt x="1770" y="318"/>
                </a:lnTo>
                <a:lnTo>
                  <a:pt x="1778" y="316"/>
                </a:lnTo>
                <a:lnTo>
                  <a:pt x="1784" y="314"/>
                </a:lnTo>
                <a:lnTo>
                  <a:pt x="1790" y="310"/>
                </a:lnTo>
                <a:lnTo>
                  <a:pt x="1794" y="306"/>
                </a:lnTo>
                <a:lnTo>
                  <a:pt x="1788" y="304"/>
                </a:lnTo>
                <a:lnTo>
                  <a:pt x="1782" y="298"/>
                </a:lnTo>
                <a:lnTo>
                  <a:pt x="1778" y="290"/>
                </a:lnTo>
                <a:lnTo>
                  <a:pt x="1776" y="280"/>
                </a:lnTo>
                <a:lnTo>
                  <a:pt x="1776" y="272"/>
                </a:lnTo>
                <a:lnTo>
                  <a:pt x="1778" y="270"/>
                </a:lnTo>
                <a:lnTo>
                  <a:pt x="1780" y="266"/>
                </a:lnTo>
                <a:lnTo>
                  <a:pt x="1784" y="264"/>
                </a:lnTo>
                <a:lnTo>
                  <a:pt x="1790" y="264"/>
                </a:lnTo>
                <a:lnTo>
                  <a:pt x="1806" y="264"/>
                </a:lnTo>
                <a:lnTo>
                  <a:pt x="1820" y="268"/>
                </a:lnTo>
                <a:lnTo>
                  <a:pt x="1830" y="274"/>
                </a:lnTo>
                <a:lnTo>
                  <a:pt x="1840" y="280"/>
                </a:lnTo>
                <a:lnTo>
                  <a:pt x="1850" y="282"/>
                </a:lnTo>
                <a:lnTo>
                  <a:pt x="1850" y="274"/>
                </a:lnTo>
                <a:lnTo>
                  <a:pt x="1850" y="268"/>
                </a:lnTo>
                <a:lnTo>
                  <a:pt x="1852" y="260"/>
                </a:lnTo>
                <a:lnTo>
                  <a:pt x="1850" y="246"/>
                </a:lnTo>
                <a:lnTo>
                  <a:pt x="1866" y="246"/>
                </a:lnTo>
                <a:lnTo>
                  <a:pt x="1868" y="256"/>
                </a:lnTo>
                <a:lnTo>
                  <a:pt x="1872" y="264"/>
                </a:lnTo>
                <a:lnTo>
                  <a:pt x="1878" y="272"/>
                </a:lnTo>
                <a:lnTo>
                  <a:pt x="1884" y="278"/>
                </a:lnTo>
                <a:lnTo>
                  <a:pt x="1876" y="288"/>
                </a:lnTo>
                <a:lnTo>
                  <a:pt x="1868" y="304"/>
                </a:lnTo>
                <a:lnTo>
                  <a:pt x="1862" y="320"/>
                </a:lnTo>
                <a:lnTo>
                  <a:pt x="1860" y="336"/>
                </a:lnTo>
                <a:lnTo>
                  <a:pt x="1860" y="344"/>
                </a:lnTo>
                <a:lnTo>
                  <a:pt x="1864" y="354"/>
                </a:lnTo>
                <a:lnTo>
                  <a:pt x="1868" y="362"/>
                </a:lnTo>
                <a:lnTo>
                  <a:pt x="1874" y="370"/>
                </a:lnTo>
                <a:lnTo>
                  <a:pt x="1890" y="388"/>
                </a:lnTo>
                <a:lnTo>
                  <a:pt x="1908" y="404"/>
                </a:lnTo>
                <a:lnTo>
                  <a:pt x="1948" y="434"/>
                </a:lnTo>
                <a:lnTo>
                  <a:pt x="1964" y="450"/>
                </a:lnTo>
                <a:lnTo>
                  <a:pt x="1976" y="464"/>
                </a:lnTo>
                <a:lnTo>
                  <a:pt x="1982" y="454"/>
                </a:lnTo>
                <a:lnTo>
                  <a:pt x="1984" y="446"/>
                </a:lnTo>
                <a:lnTo>
                  <a:pt x="1982" y="440"/>
                </a:lnTo>
                <a:lnTo>
                  <a:pt x="1976" y="432"/>
                </a:lnTo>
                <a:lnTo>
                  <a:pt x="1974" y="428"/>
                </a:lnTo>
                <a:lnTo>
                  <a:pt x="1976" y="426"/>
                </a:lnTo>
                <a:lnTo>
                  <a:pt x="1980" y="422"/>
                </a:lnTo>
                <a:lnTo>
                  <a:pt x="1986" y="418"/>
                </a:lnTo>
                <a:lnTo>
                  <a:pt x="1978" y="412"/>
                </a:lnTo>
                <a:lnTo>
                  <a:pt x="1974" y="408"/>
                </a:lnTo>
                <a:lnTo>
                  <a:pt x="1974" y="402"/>
                </a:lnTo>
                <a:lnTo>
                  <a:pt x="1974" y="398"/>
                </a:lnTo>
                <a:lnTo>
                  <a:pt x="1976" y="394"/>
                </a:lnTo>
                <a:lnTo>
                  <a:pt x="1986" y="392"/>
                </a:lnTo>
                <a:lnTo>
                  <a:pt x="1986" y="390"/>
                </a:lnTo>
                <a:lnTo>
                  <a:pt x="1988" y="388"/>
                </a:lnTo>
                <a:lnTo>
                  <a:pt x="1988" y="384"/>
                </a:lnTo>
                <a:lnTo>
                  <a:pt x="1986" y="382"/>
                </a:lnTo>
                <a:lnTo>
                  <a:pt x="1982" y="378"/>
                </a:lnTo>
                <a:lnTo>
                  <a:pt x="1974" y="378"/>
                </a:lnTo>
                <a:lnTo>
                  <a:pt x="1962" y="378"/>
                </a:lnTo>
                <a:lnTo>
                  <a:pt x="1976" y="362"/>
                </a:lnTo>
                <a:lnTo>
                  <a:pt x="1962" y="350"/>
                </a:lnTo>
                <a:lnTo>
                  <a:pt x="1940" y="338"/>
                </a:lnTo>
                <a:lnTo>
                  <a:pt x="1930" y="330"/>
                </a:lnTo>
                <a:lnTo>
                  <a:pt x="1922" y="324"/>
                </a:lnTo>
                <a:lnTo>
                  <a:pt x="1916" y="316"/>
                </a:lnTo>
                <a:lnTo>
                  <a:pt x="1914" y="310"/>
                </a:lnTo>
                <a:lnTo>
                  <a:pt x="1916" y="302"/>
                </a:lnTo>
                <a:lnTo>
                  <a:pt x="1918" y="294"/>
                </a:lnTo>
                <a:lnTo>
                  <a:pt x="1924" y="288"/>
                </a:lnTo>
                <a:lnTo>
                  <a:pt x="1928" y="286"/>
                </a:lnTo>
                <a:lnTo>
                  <a:pt x="1962" y="286"/>
                </a:lnTo>
                <a:lnTo>
                  <a:pt x="1974" y="284"/>
                </a:lnTo>
                <a:lnTo>
                  <a:pt x="1986" y="280"/>
                </a:lnTo>
                <a:lnTo>
                  <a:pt x="1996" y="276"/>
                </a:lnTo>
                <a:lnTo>
                  <a:pt x="2006" y="270"/>
                </a:lnTo>
                <a:lnTo>
                  <a:pt x="2028" y="256"/>
                </a:lnTo>
                <a:lnTo>
                  <a:pt x="2038" y="250"/>
                </a:lnTo>
                <a:lnTo>
                  <a:pt x="2052" y="244"/>
                </a:lnTo>
                <a:lnTo>
                  <a:pt x="2046" y="234"/>
                </a:lnTo>
                <a:lnTo>
                  <a:pt x="2040" y="228"/>
                </a:lnTo>
                <a:lnTo>
                  <a:pt x="2032" y="224"/>
                </a:lnTo>
                <a:lnTo>
                  <a:pt x="2022" y="222"/>
                </a:lnTo>
                <a:lnTo>
                  <a:pt x="2002" y="220"/>
                </a:lnTo>
                <a:lnTo>
                  <a:pt x="1992" y="218"/>
                </a:lnTo>
                <a:lnTo>
                  <a:pt x="1982" y="212"/>
                </a:lnTo>
                <a:lnTo>
                  <a:pt x="1996" y="208"/>
                </a:lnTo>
                <a:lnTo>
                  <a:pt x="2006" y="202"/>
                </a:lnTo>
                <a:lnTo>
                  <a:pt x="2000" y="196"/>
                </a:lnTo>
                <a:lnTo>
                  <a:pt x="1994" y="190"/>
                </a:lnTo>
                <a:lnTo>
                  <a:pt x="2006" y="188"/>
                </a:lnTo>
                <a:lnTo>
                  <a:pt x="2020" y="192"/>
                </a:lnTo>
                <a:lnTo>
                  <a:pt x="2052" y="200"/>
                </a:lnTo>
                <a:lnTo>
                  <a:pt x="2082" y="208"/>
                </a:lnTo>
                <a:lnTo>
                  <a:pt x="2094" y="212"/>
                </a:lnTo>
                <a:lnTo>
                  <a:pt x="2106" y="212"/>
                </a:lnTo>
                <a:lnTo>
                  <a:pt x="2110" y="212"/>
                </a:lnTo>
                <a:lnTo>
                  <a:pt x="2114" y="210"/>
                </a:lnTo>
                <a:lnTo>
                  <a:pt x="2114" y="208"/>
                </a:lnTo>
                <a:lnTo>
                  <a:pt x="2114" y="204"/>
                </a:lnTo>
                <a:lnTo>
                  <a:pt x="2112" y="200"/>
                </a:lnTo>
                <a:lnTo>
                  <a:pt x="2106" y="194"/>
                </a:lnTo>
                <a:lnTo>
                  <a:pt x="2104" y="190"/>
                </a:lnTo>
                <a:lnTo>
                  <a:pt x="2100" y="186"/>
                </a:lnTo>
                <a:lnTo>
                  <a:pt x="2084" y="178"/>
                </a:lnTo>
                <a:lnTo>
                  <a:pt x="2066" y="174"/>
                </a:lnTo>
                <a:lnTo>
                  <a:pt x="2046" y="172"/>
                </a:lnTo>
                <a:lnTo>
                  <a:pt x="2036" y="172"/>
                </a:lnTo>
                <a:lnTo>
                  <a:pt x="2032" y="172"/>
                </a:lnTo>
                <a:lnTo>
                  <a:pt x="2028" y="174"/>
                </a:lnTo>
                <a:lnTo>
                  <a:pt x="2006" y="162"/>
                </a:lnTo>
                <a:lnTo>
                  <a:pt x="1980" y="152"/>
                </a:lnTo>
                <a:lnTo>
                  <a:pt x="1952" y="142"/>
                </a:lnTo>
                <a:lnTo>
                  <a:pt x="1920" y="134"/>
                </a:lnTo>
                <a:lnTo>
                  <a:pt x="1890" y="130"/>
                </a:lnTo>
                <a:lnTo>
                  <a:pt x="1858" y="126"/>
                </a:lnTo>
                <a:lnTo>
                  <a:pt x="1826" y="122"/>
                </a:lnTo>
                <a:lnTo>
                  <a:pt x="1798" y="122"/>
                </a:lnTo>
                <a:lnTo>
                  <a:pt x="1790" y="120"/>
                </a:lnTo>
                <a:lnTo>
                  <a:pt x="1778" y="118"/>
                </a:lnTo>
                <a:lnTo>
                  <a:pt x="1774" y="118"/>
                </a:lnTo>
                <a:lnTo>
                  <a:pt x="1772" y="122"/>
                </a:lnTo>
                <a:lnTo>
                  <a:pt x="1774" y="128"/>
                </a:lnTo>
                <a:lnTo>
                  <a:pt x="1782" y="138"/>
                </a:lnTo>
                <a:lnTo>
                  <a:pt x="1766" y="138"/>
                </a:lnTo>
                <a:lnTo>
                  <a:pt x="1756" y="132"/>
                </a:lnTo>
                <a:lnTo>
                  <a:pt x="1742" y="128"/>
                </a:lnTo>
                <a:lnTo>
                  <a:pt x="1728" y="126"/>
                </a:lnTo>
                <a:lnTo>
                  <a:pt x="1712" y="126"/>
                </a:lnTo>
                <a:lnTo>
                  <a:pt x="1678" y="128"/>
                </a:lnTo>
                <a:lnTo>
                  <a:pt x="1662" y="128"/>
                </a:lnTo>
                <a:lnTo>
                  <a:pt x="1648" y="126"/>
                </a:lnTo>
                <a:lnTo>
                  <a:pt x="1638" y="124"/>
                </a:lnTo>
                <a:lnTo>
                  <a:pt x="1632" y="120"/>
                </a:lnTo>
                <a:lnTo>
                  <a:pt x="1626" y="114"/>
                </a:lnTo>
                <a:lnTo>
                  <a:pt x="1620" y="108"/>
                </a:lnTo>
                <a:lnTo>
                  <a:pt x="1610" y="104"/>
                </a:lnTo>
                <a:lnTo>
                  <a:pt x="1590" y="102"/>
                </a:lnTo>
                <a:lnTo>
                  <a:pt x="1562" y="102"/>
                </a:lnTo>
                <a:lnTo>
                  <a:pt x="1522" y="106"/>
                </a:lnTo>
                <a:lnTo>
                  <a:pt x="1510" y="106"/>
                </a:lnTo>
                <a:lnTo>
                  <a:pt x="1498" y="102"/>
                </a:lnTo>
                <a:lnTo>
                  <a:pt x="1490" y="96"/>
                </a:lnTo>
                <a:lnTo>
                  <a:pt x="1480" y="90"/>
                </a:lnTo>
                <a:lnTo>
                  <a:pt x="1464" y="76"/>
                </a:lnTo>
                <a:lnTo>
                  <a:pt x="1454" y="72"/>
                </a:lnTo>
                <a:lnTo>
                  <a:pt x="1444" y="70"/>
                </a:lnTo>
                <a:lnTo>
                  <a:pt x="1438" y="72"/>
                </a:lnTo>
                <a:lnTo>
                  <a:pt x="1434" y="74"/>
                </a:lnTo>
                <a:lnTo>
                  <a:pt x="1432" y="82"/>
                </a:lnTo>
                <a:lnTo>
                  <a:pt x="1426" y="82"/>
                </a:lnTo>
                <a:lnTo>
                  <a:pt x="1410" y="84"/>
                </a:lnTo>
                <a:lnTo>
                  <a:pt x="1400" y="82"/>
                </a:lnTo>
                <a:lnTo>
                  <a:pt x="1388" y="80"/>
                </a:lnTo>
                <a:lnTo>
                  <a:pt x="1374" y="76"/>
                </a:lnTo>
                <a:lnTo>
                  <a:pt x="1360" y="70"/>
                </a:lnTo>
                <a:lnTo>
                  <a:pt x="1354" y="68"/>
                </a:lnTo>
                <a:lnTo>
                  <a:pt x="1348" y="68"/>
                </a:lnTo>
                <a:lnTo>
                  <a:pt x="1342" y="72"/>
                </a:lnTo>
                <a:lnTo>
                  <a:pt x="1338" y="78"/>
                </a:lnTo>
                <a:lnTo>
                  <a:pt x="1332" y="88"/>
                </a:lnTo>
                <a:lnTo>
                  <a:pt x="1328" y="94"/>
                </a:lnTo>
                <a:lnTo>
                  <a:pt x="1324" y="96"/>
                </a:lnTo>
                <a:lnTo>
                  <a:pt x="1314" y="100"/>
                </a:lnTo>
                <a:lnTo>
                  <a:pt x="1302" y="102"/>
                </a:lnTo>
                <a:lnTo>
                  <a:pt x="1278" y="104"/>
                </a:lnTo>
                <a:lnTo>
                  <a:pt x="1234" y="102"/>
                </a:lnTo>
                <a:lnTo>
                  <a:pt x="1220" y="100"/>
                </a:lnTo>
                <a:lnTo>
                  <a:pt x="1208" y="96"/>
                </a:lnTo>
                <a:lnTo>
                  <a:pt x="1196" y="90"/>
                </a:lnTo>
                <a:lnTo>
                  <a:pt x="1186" y="84"/>
                </a:lnTo>
                <a:lnTo>
                  <a:pt x="1174" y="76"/>
                </a:lnTo>
                <a:lnTo>
                  <a:pt x="1162" y="70"/>
                </a:lnTo>
                <a:lnTo>
                  <a:pt x="1146" y="66"/>
                </a:lnTo>
                <a:lnTo>
                  <a:pt x="1126" y="64"/>
                </a:lnTo>
                <a:lnTo>
                  <a:pt x="1114" y="62"/>
                </a:lnTo>
                <a:lnTo>
                  <a:pt x="1094" y="60"/>
                </a:lnTo>
                <a:lnTo>
                  <a:pt x="1052" y="58"/>
                </a:lnTo>
                <a:lnTo>
                  <a:pt x="992" y="60"/>
                </a:lnTo>
                <a:lnTo>
                  <a:pt x="964" y="58"/>
                </a:lnTo>
                <a:lnTo>
                  <a:pt x="932" y="56"/>
                </a:lnTo>
                <a:lnTo>
                  <a:pt x="946" y="48"/>
                </a:lnTo>
                <a:lnTo>
                  <a:pt x="952" y="42"/>
                </a:lnTo>
                <a:lnTo>
                  <a:pt x="956" y="36"/>
                </a:lnTo>
                <a:lnTo>
                  <a:pt x="940" y="28"/>
                </a:lnTo>
                <a:lnTo>
                  <a:pt x="916" y="20"/>
                </a:lnTo>
                <a:lnTo>
                  <a:pt x="890" y="12"/>
                </a:lnTo>
                <a:lnTo>
                  <a:pt x="860" y="4"/>
                </a:lnTo>
                <a:lnTo>
                  <a:pt x="832" y="2"/>
                </a:lnTo>
                <a:lnTo>
                  <a:pt x="820" y="0"/>
                </a:lnTo>
                <a:lnTo>
                  <a:pt x="808" y="2"/>
                </a:lnTo>
                <a:lnTo>
                  <a:pt x="798" y="4"/>
                </a:lnTo>
                <a:lnTo>
                  <a:pt x="790" y="8"/>
                </a:lnTo>
                <a:lnTo>
                  <a:pt x="786" y="14"/>
                </a:lnTo>
                <a:lnTo>
                  <a:pt x="782" y="22"/>
                </a:lnTo>
                <a:lnTo>
                  <a:pt x="764" y="20"/>
                </a:lnTo>
                <a:lnTo>
                  <a:pt x="744" y="18"/>
                </a:lnTo>
                <a:lnTo>
                  <a:pt x="718" y="20"/>
                </a:lnTo>
                <a:lnTo>
                  <a:pt x="690" y="26"/>
                </a:lnTo>
                <a:lnTo>
                  <a:pt x="676" y="30"/>
                </a:lnTo>
                <a:lnTo>
                  <a:pt x="664" y="34"/>
                </a:lnTo>
                <a:lnTo>
                  <a:pt x="654" y="40"/>
                </a:lnTo>
                <a:lnTo>
                  <a:pt x="648" y="48"/>
                </a:lnTo>
                <a:lnTo>
                  <a:pt x="654" y="48"/>
                </a:lnTo>
                <a:lnTo>
                  <a:pt x="664" y="54"/>
                </a:lnTo>
                <a:lnTo>
                  <a:pt x="652" y="56"/>
                </a:lnTo>
                <a:lnTo>
                  <a:pt x="640" y="58"/>
                </a:lnTo>
                <a:lnTo>
                  <a:pt x="622" y="58"/>
                </a:lnTo>
                <a:lnTo>
                  <a:pt x="606" y="60"/>
                </a:lnTo>
                <a:lnTo>
                  <a:pt x="618" y="78"/>
                </a:lnTo>
                <a:lnTo>
                  <a:pt x="604" y="78"/>
                </a:lnTo>
                <a:lnTo>
                  <a:pt x="594" y="80"/>
                </a:lnTo>
                <a:lnTo>
                  <a:pt x="590" y="84"/>
                </a:lnTo>
                <a:lnTo>
                  <a:pt x="588" y="88"/>
                </a:lnTo>
                <a:lnTo>
                  <a:pt x="586" y="92"/>
                </a:lnTo>
                <a:lnTo>
                  <a:pt x="588" y="96"/>
                </a:lnTo>
                <a:lnTo>
                  <a:pt x="590" y="102"/>
                </a:lnTo>
                <a:lnTo>
                  <a:pt x="582" y="100"/>
                </a:lnTo>
                <a:lnTo>
                  <a:pt x="576" y="96"/>
                </a:lnTo>
                <a:lnTo>
                  <a:pt x="564" y="88"/>
                </a:lnTo>
                <a:lnTo>
                  <a:pt x="554" y="78"/>
                </a:lnTo>
                <a:lnTo>
                  <a:pt x="548" y="76"/>
                </a:lnTo>
                <a:lnTo>
                  <a:pt x="540" y="72"/>
                </a:lnTo>
                <a:lnTo>
                  <a:pt x="540" y="76"/>
                </a:lnTo>
                <a:lnTo>
                  <a:pt x="538" y="84"/>
                </a:lnTo>
                <a:lnTo>
                  <a:pt x="540" y="90"/>
                </a:lnTo>
                <a:lnTo>
                  <a:pt x="544" y="96"/>
                </a:lnTo>
                <a:lnTo>
                  <a:pt x="552" y="102"/>
                </a:lnTo>
                <a:lnTo>
                  <a:pt x="562" y="108"/>
                </a:lnTo>
                <a:lnTo>
                  <a:pt x="562" y="132"/>
                </a:lnTo>
                <a:lnTo>
                  <a:pt x="550" y="124"/>
                </a:lnTo>
                <a:lnTo>
                  <a:pt x="542" y="116"/>
                </a:lnTo>
                <a:lnTo>
                  <a:pt x="530" y="94"/>
                </a:lnTo>
                <a:lnTo>
                  <a:pt x="522" y="86"/>
                </a:lnTo>
                <a:lnTo>
                  <a:pt x="514" y="78"/>
                </a:lnTo>
                <a:lnTo>
                  <a:pt x="500" y="72"/>
                </a:lnTo>
                <a:lnTo>
                  <a:pt x="484" y="70"/>
                </a:lnTo>
                <a:lnTo>
                  <a:pt x="476" y="72"/>
                </a:lnTo>
                <a:lnTo>
                  <a:pt x="470" y="76"/>
                </a:lnTo>
                <a:lnTo>
                  <a:pt x="466" y="84"/>
                </a:lnTo>
                <a:lnTo>
                  <a:pt x="466" y="94"/>
                </a:lnTo>
                <a:lnTo>
                  <a:pt x="466" y="100"/>
                </a:lnTo>
                <a:lnTo>
                  <a:pt x="470" y="108"/>
                </a:lnTo>
                <a:lnTo>
                  <a:pt x="474" y="116"/>
                </a:lnTo>
                <a:lnTo>
                  <a:pt x="480" y="122"/>
                </a:lnTo>
                <a:lnTo>
                  <a:pt x="488" y="128"/>
                </a:lnTo>
                <a:lnTo>
                  <a:pt x="496" y="134"/>
                </a:lnTo>
                <a:lnTo>
                  <a:pt x="504" y="136"/>
                </a:lnTo>
                <a:lnTo>
                  <a:pt x="514" y="138"/>
                </a:lnTo>
                <a:lnTo>
                  <a:pt x="504" y="144"/>
                </a:lnTo>
                <a:lnTo>
                  <a:pt x="494" y="144"/>
                </a:lnTo>
                <a:lnTo>
                  <a:pt x="484" y="142"/>
                </a:lnTo>
                <a:lnTo>
                  <a:pt x="474" y="140"/>
                </a:lnTo>
                <a:lnTo>
                  <a:pt x="452" y="130"/>
                </a:lnTo>
                <a:lnTo>
                  <a:pt x="442" y="126"/>
                </a:lnTo>
                <a:lnTo>
                  <a:pt x="430" y="124"/>
                </a:lnTo>
                <a:lnTo>
                  <a:pt x="394" y="124"/>
                </a:lnTo>
                <a:lnTo>
                  <a:pt x="396" y="128"/>
                </a:lnTo>
                <a:lnTo>
                  <a:pt x="398" y="138"/>
                </a:lnTo>
                <a:lnTo>
                  <a:pt x="398" y="142"/>
                </a:lnTo>
                <a:lnTo>
                  <a:pt x="396" y="142"/>
                </a:lnTo>
                <a:lnTo>
                  <a:pt x="390" y="140"/>
                </a:lnTo>
                <a:lnTo>
                  <a:pt x="382" y="132"/>
                </a:lnTo>
                <a:lnTo>
                  <a:pt x="376" y="130"/>
                </a:lnTo>
                <a:lnTo>
                  <a:pt x="372" y="130"/>
                </a:lnTo>
                <a:lnTo>
                  <a:pt x="366" y="132"/>
                </a:lnTo>
                <a:lnTo>
                  <a:pt x="360" y="136"/>
                </a:lnTo>
                <a:lnTo>
                  <a:pt x="346" y="144"/>
                </a:lnTo>
                <a:lnTo>
                  <a:pt x="338" y="146"/>
                </a:lnTo>
                <a:lnTo>
                  <a:pt x="330" y="148"/>
                </a:lnTo>
                <a:lnTo>
                  <a:pt x="326" y="146"/>
                </a:lnTo>
                <a:lnTo>
                  <a:pt x="324" y="142"/>
                </a:lnTo>
                <a:lnTo>
                  <a:pt x="320" y="140"/>
                </a:lnTo>
                <a:lnTo>
                  <a:pt x="312" y="138"/>
                </a:lnTo>
                <a:lnTo>
                  <a:pt x="302" y="140"/>
                </a:lnTo>
                <a:lnTo>
                  <a:pt x="290" y="142"/>
                </a:lnTo>
                <a:lnTo>
                  <a:pt x="280" y="146"/>
                </a:lnTo>
                <a:lnTo>
                  <a:pt x="270" y="152"/>
                </a:lnTo>
                <a:lnTo>
                  <a:pt x="254" y="162"/>
                </a:lnTo>
                <a:lnTo>
                  <a:pt x="240" y="174"/>
                </a:lnTo>
                <a:lnTo>
                  <a:pt x="234" y="168"/>
                </a:lnTo>
                <a:lnTo>
                  <a:pt x="232" y="162"/>
                </a:lnTo>
                <a:lnTo>
                  <a:pt x="230" y="154"/>
                </a:lnTo>
                <a:lnTo>
                  <a:pt x="230" y="144"/>
                </a:lnTo>
                <a:lnTo>
                  <a:pt x="206" y="144"/>
                </a:lnTo>
                <a:lnTo>
                  <a:pt x="208" y="154"/>
                </a:lnTo>
                <a:lnTo>
                  <a:pt x="210" y="160"/>
                </a:lnTo>
                <a:lnTo>
                  <a:pt x="212" y="168"/>
                </a:lnTo>
                <a:lnTo>
                  <a:pt x="214" y="178"/>
                </a:lnTo>
                <a:lnTo>
                  <a:pt x="204" y="178"/>
                </a:lnTo>
                <a:lnTo>
                  <a:pt x="194" y="180"/>
                </a:lnTo>
                <a:lnTo>
                  <a:pt x="186" y="184"/>
                </a:lnTo>
                <a:lnTo>
                  <a:pt x="180" y="188"/>
                </a:lnTo>
                <a:lnTo>
                  <a:pt x="170" y="198"/>
                </a:lnTo>
                <a:lnTo>
                  <a:pt x="160" y="210"/>
                </a:lnTo>
                <a:lnTo>
                  <a:pt x="142" y="204"/>
                </a:lnTo>
                <a:lnTo>
                  <a:pt x="128" y="202"/>
                </a:lnTo>
                <a:lnTo>
                  <a:pt x="136" y="212"/>
                </a:lnTo>
                <a:lnTo>
                  <a:pt x="140" y="220"/>
                </a:lnTo>
                <a:lnTo>
                  <a:pt x="142" y="224"/>
                </a:lnTo>
                <a:lnTo>
                  <a:pt x="128" y="224"/>
                </a:lnTo>
                <a:lnTo>
                  <a:pt x="118" y="222"/>
                </a:lnTo>
                <a:lnTo>
                  <a:pt x="110" y="216"/>
                </a:lnTo>
                <a:lnTo>
                  <a:pt x="102" y="210"/>
                </a:lnTo>
                <a:lnTo>
                  <a:pt x="92" y="192"/>
                </a:lnTo>
                <a:lnTo>
                  <a:pt x="82" y="178"/>
                </a:lnTo>
                <a:lnTo>
                  <a:pt x="92" y="178"/>
                </a:lnTo>
                <a:lnTo>
                  <a:pt x="104" y="182"/>
                </a:lnTo>
                <a:lnTo>
                  <a:pt x="118" y="184"/>
                </a:lnTo>
                <a:lnTo>
                  <a:pt x="134" y="186"/>
                </a:lnTo>
                <a:lnTo>
                  <a:pt x="144" y="184"/>
                </a:lnTo>
                <a:lnTo>
                  <a:pt x="154" y="182"/>
                </a:lnTo>
                <a:lnTo>
                  <a:pt x="170" y="174"/>
                </a:lnTo>
                <a:lnTo>
                  <a:pt x="168" y="168"/>
                </a:lnTo>
                <a:lnTo>
                  <a:pt x="162" y="162"/>
                </a:lnTo>
                <a:lnTo>
                  <a:pt x="156" y="156"/>
                </a:lnTo>
                <a:lnTo>
                  <a:pt x="150" y="152"/>
                </a:lnTo>
                <a:lnTo>
                  <a:pt x="130" y="146"/>
                </a:lnTo>
                <a:lnTo>
                  <a:pt x="108" y="140"/>
                </a:lnTo>
                <a:lnTo>
                  <a:pt x="60" y="132"/>
                </a:lnTo>
                <a:lnTo>
                  <a:pt x="40" y="126"/>
                </a:lnTo>
                <a:lnTo>
                  <a:pt x="32" y="122"/>
                </a:lnTo>
                <a:lnTo>
                  <a:pt x="26" y="118"/>
                </a:lnTo>
                <a:lnTo>
                  <a:pt x="26" y="130"/>
                </a:lnTo>
                <a:lnTo>
                  <a:pt x="8" y="134"/>
                </a:lnTo>
                <a:lnTo>
                  <a:pt x="2" y="138"/>
                </a:lnTo>
                <a:lnTo>
                  <a:pt x="2" y="142"/>
                </a:lnTo>
                <a:lnTo>
                  <a:pt x="0" y="146"/>
                </a:lnTo>
                <a:lnTo>
                  <a:pt x="2" y="150"/>
                </a:lnTo>
                <a:lnTo>
                  <a:pt x="4" y="152"/>
                </a:lnTo>
                <a:lnTo>
                  <a:pt x="12" y="154"/>
                </a:lnTo>
                <a:lnTo>
                  <a:pt x="20" y="156"/>
                </a:lnTo>
                <a:lnTo>
                  <a:pt x="22" y="158"/>
                </a:lnTo>
                <a:lnTo>
                  <a:pt x="22" y="160"/>
                </a:lnTo>
                <a:lnTo>
                  <a:pt x="22" y="164"/>
                </a:lnTo>
                <a:lnTo>
                  <a:pt x="20" y="168"/>
                </a:lnTo>
                <a:lnTo>
                  <a:pt x="16" y="170"/>
                </a:lnTo>
                <a:lnTo>
                  <a:pt x="16" y="174"/>
                </a:lnTo>
                <a:lnTo>
                  <a:pt x="16" y="176"/>
                </a:lnTo>
                <a:lnTo>
                  <a:pt x="18" y="178"/>
                </a:lnTo>
                <a:lnTo>
                  <a:pt x="20" y="176"/>
                </a:lnTo>
                <a:lnTo>
                  <a:pt x="26" y="174"/>
                </a:lnTo>
                <a:lnTo>
                  <a:pt x="26" y="186"/>
                </a:lnTo>
                <a:lnTo>
                  <a:pt x="30" y="198"/>
                </a:lnTo>
                <a:lnTo>
                  <a:pt x="34" y="206"/>
                </a:lnTo>
                <a:lnTo>
                  <a:pt x="36" y="210"/>
                </a:lnTo>
                <a:lnTo>
                  <a:pt x="40" y="212"/>
                </a:lnTo>
                <a:lnTo>
                  <a:pt x="40" y="216"/>
                </a:lnTo>
                <a:lnTo>
                  <a:pt x="42" y="222"/>
                </a:lnTo>
                <a:lnTo>
                  <a:pt x="44" y="226"/>
                </a:lnTo>
                <a:lnTo>
                  <a:pt x="44" y="232"/>
                </a:lnTo>
                <a:lnTo>
                  <a:pt x="54" y="238"/>
                </a:lnTo>
                <a:lnTo>
                  <a:pt x="62" y="244"/>
                </a:lnTo>
                <a:lnTo>
                  <a:pt x="62" y="256"/>
                </a:lnTo>
                <a:lnTo>
                  <a:pt x="50" y="258"/>
                </a:lnTo>
                <a:lnTo>
                  <a:pt x="42" y="264"/>
                </a:lnTo>
                <a:lnTo>
                  <a:pt x="30" y="278"/>
                </a:lnTo>
                <a:lnTo>
                  <a:pt x="36" y="284"/>
                </a:lnTo>
                <a:lnTo>
                  <a:pt x="40" y="286"/>
                </a:lnTo>
                <a:lnTo>
                  <a:pt x="44" y="288"/>
                </a:lnTo>
                <a:lnTo>
                  <a:pt x="36" y="296"/>
                </a:lnTo>
                <a:lnTo>
                  <a:pt x="30" y="302"/>
                </a:lnTo>
                <a:lnTo>
                  <a:pt x="24" y="304"/>
                </a:lnTo>
                <a:lnTo>
                  <a:pt x="22" y="314"/>
                </a:lnTo>
                <a:lnTo>
                  <a:pt x="16" y="316"/>
                </a:lnTo>
                <a:lnTo>
                  <a:pt x="18" y="322"/>
                </a:lnTo>
                <a:lnTo>
                  <a:pt x="22" y="332"/>
                </a:lnTo>
                <a:lnTo>
                  <a:pt x="28" y="342"/>
                </a:lnTo>
                <a:lnTo>
                  <a:pt x="32" y="352"/>
                </a:lnTo>
                <a:lnTo>
                  <a:pt x="34" y="362"/>
                </a:lnTo>
                <a:lnTo>
                  <a:pt x="34" y="364"/>
                </a:lnTo>
                <a:lnTo>
                  <a:pt x="36" y="364"/>
                </a:lnTo>
                <a:lnTo>
                  <a:pt x="38" y="364"/>
                </a:lnTo>
                <a:lnTo>
                  <a:pt x="46" y="362"/>
                </a:lnTo>
                <a:lnTo>
                  <a:pt x="54" y="358"/>
                </a:lnTo>
                <a:lnTo>
                  <a:pt x="64" y="362"/>
                </a:lnTo>
                <a:lnTo>
                  <a:pt x="74" y="362"/>
                </a:lnTo>
                <a:lnTo>
                  <a:pt x="86" y="362"/>
                </a:lnTo>
                <a:lnTo>
                  <a:pt x="96" y="374"/>
                </a:lnTo>
                <a:lnTo>
                  <a:pt x="96" y="384"/>
                </a:lnTo>
                <a:lnTo>
                  <a:pt x="102" y="388"/>
                </a:lnTo>
                <a:lnTo>
                  <a:pt x="108" y="398"/>
                </a:lnTo>
                <a:lnTo>
                  <a:pt x="112" y="402"/>
                </a:lnTo>
                <a:lnTo>
                  <a:pt x="116" y="402"/>
                </a:lnTo>
                <a:lnTo>
                  <a:pt x="122" y="404"/>
                </a:lnTo>
                <a:lnTo>
                  <a:pt x="122" y="402"/>
                </a:lnTo>
                <a:lnTo>
                  <a:pt x="124" y="412"/>
                </a:lnTo>
                <a:lnTo>
                  <a:pt x="118" y="414"/>
                </a:lnTo>
                <a:lnTo>
                  <a:pt x="104" y="416"/>
                </a:lnTo>
                <a:lnTo>
                  <a:pt x="110" y="432"/>
                </a:lnTo>
                <a:lnTo>
                  <a:pt x="122" y="434"/>
                </a:lnTo>
                <a:lnTo>
                  <a:pt x="142" y="428"/>
                </a:lnTo>
                <a:lnTo>
                  <a:pt x="154" y="436"/>
                </a:lnTo>
                <a:lnTo>
                  <a:pt x="154" y="444"/>
                </a:lnTo>
                <a:lnTo>
                  <a:pt x="154" y="452"/>
                </a:lnTo>
                <a:lnTo>
                  <a:pt x="172" y="452"/>
                </a:lnTo>
                <a:lnTo>
                  <a:pt x="176" y="466"/>
                </a:lnTo>
                <a:lnTo>
                  <a:pt x="188" y="468"/>
                </a:lnTo>
                <a:lnTo>
                  <a:pt x="192" y="472"/>
                </a:lnTo>
                <a:lnTo>
                  <a:pt x="208" y="468"/>
                </a:lnTo>
                <a:lnTo>
                  <a:pt x="212" y="476"/>
                </a:lnTo>
                <a:lnTo>
                  <a:pt x="222" y="478"/>
                </a:lnTo>
                <a:lnTo>
                  <a:pt x="230" y="480"/>
                </a:lnTo>
                <a:lnTo>
                  <a:pt x="240" y="482"/>
                </a:lnTo>
                <a:lnTo>
                  <a:pt x="246" y="484"/>
                </a:lnTo>
                <a:lnTo>
                  <a:pt x="252" y="486"/>
                </a:lnTo>
                <a:lnTo>
                  <a:pt x="254" y="488"/>
                </a:lnTo>
                <a:lnTo>
                  <a:pt x="254" y="490"/>
                </a:lnTo>
                <a:lnTo>
                  <a:pt x="252" y="492"/>
                </a:lnTo>
                <a:lnTo>
                  <a:pt x="248" y="498"/>
                </a:lnTo>
                <a:lnTo>
                  <a:pt x="252" y="506"/>
                </a:lnTo>
                <a:lnTo>
                  <a:pt x="254" y="514"/>
                </a:lnTo>
                <a:lnTo>
                  <a:pt x="254" y="518"/>
                </a:lnTo>
                <a:lnTo>
                  <a:pt x="236" y="518"/>
                </a:lnTo>
                <a:lnTo>
                  <a:pt x="228" y="526"/>
                </a:lnTo>
                <a:lnTo>
                  <a:pt x="228" y="534"/>
                </a:lnTo>
                <a:lnTo>
                  <a:pt x="242" y="536"/>
                </a:lnTo>
                <a:lnTo>
                  <a:pt x="232" y="542"/>
                </a:lnTo>
                <a:lnTo>
                  <a:pt x="222" y="546"/>
                </a:lnTo>
                <a:lnTo>
                  <a:pt x="230" y="556"/>
                </a:lnTo>
                <a:lnTo>
                  <a:pt x="222" y="558"/>
                </a:lnTo>
                <a:lnTo>
                  <a:pt x="222" y="570"/>
                </a:lnTo>
                <a:lnTo>
                  <a:pt x="208" y="572"/>
                </a:lnTo>
                <a:lnTo>
                  <a:pt x="212" y="576"/>
                </a:lnTo>
                <a:lnTo>
                  <a:pt x="216" y="580"/>
                </a:lnTo>
                <a:lnTo>
                  <a:pt x="222" y="584"/>
                </a:lnTo>
                <a:lnTo>
                  <a:pt x="234" y="586"/>
                </a:lnTo>
                <a:lnTo>
                  <a:pt x="258" y="604"/>
                </a:lnTo>
                <a:lnTo>
                  <a:pt x="268" y="604"/>
                </a:lnTo>
                <a:lnTo>
                  <a:pt x="280" y="604"/>
                </a:lnTo>
                <a:lnTo>
                  <a:pt x="292" y="608"/>
                </a:lnTo>
                <a:lnTo>
                  <a:pt x="306" y="610"/>
                </a:lnTo>
                <a:lnTo>
                  <a:pt x="316" y="612"/>
                </a:lnTo>
                <a:lnTo>
                  <a:pt x="328" y="620"/>
                </a:lnTo>
                <a:lnTo>
                  <a:pt x="342" y="620"/>
                </a:lnTo>
                <a:lnTo>
                  <a:pt x="360" y="626"/>
                </a:lnTo>
                <a:lnTo>
                  <a:pt x="364" y="634"/>
                </a:lnTo>
                <a:lnTo>
                  <a:pt x="374" y="636"/>
                </a:lnTo>
                <a:lnTo>
                  <a:pt x="380" y="640"/>
                </a:lnTo>
                <a:lnTo>
                  <a:pt x="382" y="640"/>
                </a:lnTo>
                <a:lnTo>
                  <a:pt x="388" y="644"/>
                </a:lnTo>
                <a:lnTo>
                  <a:pt x="388" y="648"/>
                </a:lnTo>
                <a:lnTo>
                  <a:pt x="390" y="650"/>
                </a:lnTo>
                <a:lnTo>
                  <a:pt x="398" y="650"/>
                </a:lnTo>
                <a:lnTo>
                  <a:pt x="404" y="644"/>
                </a:lnTo>
                <a:lnTo>
                  <a:pt x="408" y="642"/>
                </a:lnTo>
                <a:lnTo>
                  <a:pt x="396" y="622"/>
                </a:lnTo>
                <a:lnTo>
                  <a:pt x="390" y="612"/>
                </a:lnTo>
                <a:lnTo>
                  <a:pt x="384" y="600"/>
                </a:lnTo>
                <a:lnTo>
                  <a:pt x="376" y="592"/>
                </a:lnTo>
                <a:lnTo>
                  <a:pt x="370" y="590"/>
                </a:lnTo>
                <a:lnTo>
                  <a:pt x="370" y="582"/>
                </a:lnTo>
                <a:lnTo>
                  <a:pt x="376" y="566"/>
                </a:lnTo>
                <a:lnTo>
                  <a:pt x="378" y="564"/>
                </a:lnTo>
                <a:lnTo>
                  <a:pt x="380" y="564"/>
                </a:lnTo>
                <a:lnTo>
                  <a:pt x="386" y="562"/>
                </a:lnTo>
                <a:lnTo>
                  <a:pt x="394" y="556"/>
                </a:lnTo>
                <a:lnTo>
                  <a:pt x="402" y="548"/>
                </a:lnTo>
                <a:lnTo>
                  <a:pt x="398" y="542"/>
                </a:lnTo>
                <a:lnTo>
                  <a:pt x="392" y="534"/>
                </a:lnTo>
                <a:lnTo>
                  <a:pt x="384" y="520"/>
                </a:lnTo>
                <a:lnTo>
                  <a:pt x="368" y="520"/>
                </a:lnTo>
                <a:lnTo>
                  <a:pt x="368" y="510"/>
                </a:lnTo>
                <a:lnTo>
                  <a:pt x="362" y="512"/>
                </a:lnTo>
                <a:lnTo>
                  <a:pt x="358" y="512"/>
                </a:lnTo>
                <a:lnTo>
                  <a:pt x="358" y="510"/>
                </a:lnTo>
                <a:lnTo>
                  <a:pt x="358" y="508"/>
                </a:lnTo>
                <a:lnTo>
                  <a:pt x="358" y="496"/>
                </a:lnTo>
                <a:lnTo>
                  <a:pt x="358" y="494"/>
                </a:lnTo>
                <a:lnTo>
                  <a:pt x="358" y="478"/>
                </a:lnTo>
                <a:lnTo>
                  <a:pt x="368" y="468"/>
                </a:lnTo>
                <a:lnTo>
                  <a:pt x="376" y="480"/>
                </a:lnTo>
                <a:lnTo>
                  <a:pt x="386" y="476"/>
                </a:lnTo>
                <a:lnTo>
                  <a:pt x="384" y="462"/>
                </a:lnTo>
                <a:lnTo>
                  <a:pt x="408" y="442"/>
                </a:lnTo>
                <a:lnTo>
                  <a:pt x="432" y="446"/>
                </a:lnTo>
                <a:lnTo>
                  <a:pt x="450" y="452"/>
                </a:lnTo>
                <a:lnTo>
                  <a:pt x="466" y="464"/>
                </a:lnTo>
                <a:lnTo>
                  <a:pt x="476" y="462"/>
                </a:lnTo>
                <a:lnTo>
                  <a:pt x="488" y="466"/>
                </a:lnTo>
                <a:lnTo>
                  <a:pt x="494" y="458"/>
                </a:lnTo>
                <a:lnTo>
                  <a:pt x="528" y="458"/>
                </a:lnTo>
                <a:lnTo>
                  <a:pt x="540" y="466"/>
                </a:lnTo>
                <a:lnTo>
                  <a:pt x="574" y="464"/>
                </a:lnTo>
                <a:lnTo>
                  <a:pt x="574" y="452"/>
                </a:lnTo>
                <a:lnTo>
                  <a:pt x="550" y="442"/>
                </a:lnTo>
                <a:lnTo>
                  <a:pt x="556" y="434"/>
                </a:lnTo>
                <a:lnTo>
                  <a:pt x="556" y="422"/>
                </a:lnTo>
                <a:lnTo>
                  <a:pt x="572" y="420"/>
                </a:lnTo>
                <a:lnTo>
                  <a:pt x="558" y="414"/>
                </a:lnTo>
                <a:lnTo>
                  <a:pt x="552" y="400"/>
                </a:lnTo>
                <a:lnTo>
                  <a:pt x="574" y="400"/>
                </a:lnTo>
                <a:lnTo>
                  <a:pt x="648" y="386"/>
                </a:lnTo>
                <a:lnTo>
                  <a:pt x="658" y="374"/>
                </a:lnTo>
                <a:lnTo>
                  <a:pt x="688" y="378"/>
                </a:lnTo>
                <a:lnTo>
                  <a:pt x="700" y="398"/>
                </a:lnTo>
                <a:lnTo>
                  <a:pt x="736" y="402"/>
                </a:lnTo>
                <a:lnTo>
                  <a:pt x="736" y="410"/>
                </a:lnTo>
                <a:lnTo>
                  <a:pt x="754" y="410"/>
                </a:lnTo>
                <a:lnTo>
                  <a:pt x="772" y="394"/>
                </a:lnTo>
                <a:lnTo>
                  <a:pt x="782" y="394"/>
                </a:lnTo>
                <a:lnTo>
                  <a:pt x="782" y="402"/>
                </a:lnTo>
                <a:lnTo>
                  <a:pt x="800" y="412"/>
                </a:lnTo>
                <a:lnTo>
                  <a:pt x="856" y="462"/>
                </a:lnTo>
                <a:lnTo>
                  <a:pt x="864" y="464"/>
                </a:lnTo>
                <a:lnTo>
                  <a:pt x="864" y="454"/>
                </a:lnTo>
                <a:lnTo>
                  <a:pt x="876" y="456"/>
                </a:lnTo>
                <a:lnTo>
                  <a:pt x="878" y="464"/>
                </a:lnTo>
                <a:lnTo>
                  <a:pt x="898" y="468"/>
                </a:lnTo>
                <a:lnTo>
                  <a:pt x="906" y="458"/>
                </a:lnTo>
                <a:lnTo>
                  <a:pt x="948" y="486"/>
                </a:lnTo>
                <a:lnTo>
                  <a:pt x="970" y="49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16" name="Freeform 116"/>
          <p:cNvSpPr>
            <a:spLocks/>
          </p:cNvSpPr>
          <p:nvPr userDrawn="1"/>
        </p:nvSpPr>
        <p:spPr bwMode="auto">
          <a:xfrm>
            <a:off x="4711700" y="1191321"/>
            <a:ext cx="247650" cy="119063"/>
          </a:xfrm>
          <a:custGeom>
            <a:avLst/>
            <a:gdLst>
              <a:gd name="T0" fmla="*/ 2147483647 w 156"/>
              <a:gd name="T1" fmla="*/ 2147483647 h 100"/>
              <a:gd name="T2" fmla="*/ 2147483647 w 156"/>
              <a:gd name="T3" fmla="*/ 2147483647 h 100"/>
              <a:gd name="T4" fmla="*/ 2147483647 w 156"/>
              <a:gd name="T5" fmla="*/ 2147483647 h 100"/>
              <a:gd name="T6" fmla="*/ 2147483647 w 156"/>
              <a:gd name="T7" fmla="*/ 2147483647 h 100"/>
              <a:gd name="T8" fmla="*/ 2147483647 w 156"/>
              <a:gd name="T9" fmla="*/ 2147483647 h 100"/>
              <a:gd name="T10" fmla="*/ 2147483647 w 156"/>
              <a:gd name="T11" fmla="*/ 2147483647 h 100"/>
              <a:gd name="T12" fmla="*/ 2147483647 w 156"/>
              <a:gd name="T13" fmla="*/ 2147483647 h 100"/>
              <a:gd name="T14" fmla="*/ 0 w 156"/>
              <a:gd name="T15" fmla="*/ 2147483647 h 100"/>
              <a:gd name="T16" fmla="*/ 0 w 156"/>
              <a:gd name="T17" fmla="*/ 2147483647 h 100"/>
              <a:gd name="T18" fmla="*/ 2147483647 w 156"/>
              <a:gd name="T19" fmla="*/ 2147483647 h 100"/>
              <a:gd name="T20" fmla="*/ 2147483647 w 156"/>
              <a:gd name="T21" fmla="*/ 2147483647 h 100"/>
              <a:gd name="T22" fmla="*/ 2147483647 w 156"/>
              <a:gd name="T23" fmla="*/ 2147483647 h 100"/>
              <a:gd name="T24" fmla="*/ 2147483647 w 156"/>
              <a:gd name="T25" fmla="*/ 2147483647 h 100"/>
              <a:gd name="T26" fmla="*/ 2147483647 w 156"/>
              <a:gd name="T27" fmla="*/ 2147483647 h 100"/>
              <a:gd name="T28" fmla="*/ 2147483647 w 156"/>
              <a:gd name="T29" fmla="*/ 2147483647 h 100"/>
              <a:gd name="T30" fmla="*/ 2147483647 w 156"/>
              <a:gd name="T31" fmla="*/ 2147483647 h 100"/>
              <a:gd name="T32" fmla="*/ 2147483647 w 156"/>
              <a:gd name="T33" fmla="*/ 2147483647 h 100"/>
              <a:gd name="T34" fmla="*/ 2147483647 w 156"/>
              <a:gd name="T35" fmla="*/ 2147483647 h 100"/>
              <a:gd name="T36" fmla="*/ 2147483647 w 156"/>
              <a:gd name="T37" fmla="*/ 2147483647 h 100"/>
              <a:gd name="T38" fmla="*/ 2147483647 w 156"/>
              <a:gd name="T39" fmla="*/ 2147483647 h 100"/>
              <a:gd name="T40" fmla="*/ 2147483647 w 156"/>
              <a:gd name="T41" fmla="*/ 2147483647 h 100"/>
              <a:gd name="T42" fmla="*/ 2147483647 w 156"/>
              <a:gd name="T43" fmla="*/ 2147483647 h 100"/>
              <a:gd name="T44" fmla="*/ 2147483647 w 156"/>
              <a:gd name="T45" fmla="*/ 2147483647 h 100"/>
              <a:gd name="T46" fmla="*/ 2147483647 w 156"/>
              <a:gd name="T47" fmla="*/ 0 h 100"/>
              <a:gd name="T48" fmla="*/ 2147483647 w 156"/>
              <a:gd name="T49" fmla="*/ 0 h 100"/>
              <a:gd name="T50" fmla="*/ 2147483647 w 156"/>
              <a:gd name="T51" fmla="*/ 0 h 100"/>
              <a:gd name="T52" fmla="*/ 2147483647 w 156"/>
              <a:gd name="T53" fmla="*/ 2147483647 h 100"/>
              <a:gd name="T54" fmla="*/ 2147483647 w 156"/>
              <a:gd name="T55" fmla="*/ 2147483647 h 100"/>
              <a:gd name="T56" fmla="*/ 2147483647 w 156"/>
              <a:gd name="T57" fmla="*/ 2147483647 h 100"/>
              <a:gd name="T58" fmla="*/ 2147483647 w 156"/>
              <a:gd name="T59" fmla="*/ 2147483647 h 100"/>
              <a:gd name="T60" fmla="*/ 2147483647 w 156"/>
              <a:gd name="T61" fmla="*/ 2147483647 h 100"/>
              <a:gd name="T62" fmla="*/ 2147483647 w 156"/>
              <a:gd name="T63" fmla="*/ 2147483647 h 100"/>
              <a:gd name="T64" fmla="*/ 2147483647 w 156"/>
              <a:gd name="T65" fmla="*/ 2147483647 h 100"/>
              <a:gd name="T66" fmla="*/ 2147483647 w 156"/>
              <a:gd name="T67" fmla="*/ 2147483647 h 100"/>
              <a:gd name="T68" fmla="*/ 2147483647 w 156"/>
              <a:gd name="T69" fmla="*/ 2147483647 h 100"/>
              <a:gd name="T70" fmla="*/ 2147483647 w 156"/>
              <a:gd name="T71" fmla="*/ 2147483647 h 100"/>
              <a:gd name="T72" fmla="*/ 2147483647 w 156"/>
              <a:gd name="T73" fmla="*/ 2147483647 h 100"/>
              <a:gd name="T74" fmla="*/ 2147483647 w 156"/>
              <a:gd name="T75" fmla="*/ 2147483647 h 100"/>
              <a:gd name="T76" fmla="*/ 2147483647 w 156"/>
              <a:gd name="T77" fmla="*/ 2147483647 h 100"/>
              <a:gd name="T78" fmla="*/ 2147483647 w 156"/>
              <a:gd name="T79" fmla="*/ 2147483647 h 100"/>
              <a:gd name="T80" fmla="*/ 2147483647 w 156"/>
              <a:gd name="T81" fmla="*/ 2147483647 h 100"/>
              <a:gd name="T82" fmla="*/ 2147483647 w 156"/>
              <a:gd name="T83" fmla="*/ 2147483647 h 100"/>
              <a:gd name="T84" fmla="*/ 2147483647 w 156"/>
              <a:gd name="T85" fmla="*/ 2147483647 h 100"/>
              <a:gd name="T86" fmla="*/ 2147483647 w 156"/>
              <a:gd name="T87" fmla="*/ 2147483647 h 100"/>
              <a:gd name="T88" fmla="*/ 2147483647 w 156"/>
              <a:gd name="T89" fmla="*/ 2147483647 h 100"/>
              <a:gd name="T90" fmla="*/ 2147483647 w 156"/>
              <a:gd name="T91" fmla="*/ 2147483647 h 100"/>
              <a:gd name="T92" fmla="*/ 2147483647 w 156"/>
              <a:gd name="T93" fmla="*/ 2147483647 h 100"/>
              <a:gd name="T94" fmla="*/ 2147483647 w 156"/>
              <a:gd name="T95" fmla="*/ 2147483647 h 1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6"/>
              <a:gd name="T145" fmla="*/ 0 h 100"/>
              <a:gd name="T146" fmla="*/ 156 w 156"/>
              <a:gd name="T147" fmla="*/ 100 h 1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6" h="100">
                <a:moveTo>
                  <a:pt x="40" y="100"/>
                </a:moveTo>
                <a:lnTo>
                  <a:pt x="36" y="98"/>
                </a:lnTo>
                <a:lnTo>
                  <a:pt x="32" y="92"/>
                </a:lnTo>
                <a:lnTo>
                  <a:pt x="24" y="82"/>
                </a:lnTo>
                <a:lnTo>
                  <a:pt x="16" y="82"/>
                </a:lnTo>
                <a:lnTo>
                  <a:pt x="8" y="82"/>
                </a:lnTo>
                <a:lnTo>
                  <a:pt x="4" y="80"/>
                </a:lnTo>
                <a:lnTo>
                  <a:pt x="0" y="78"/>
                </a:lnTo>
                <a:lnTo>
                  <a:pt x="0" y="74"/>
                </a:lnTo>
                <a:lnTo>
                  <a:pt x="4" y="72"/>
                </a:lnTo>
                <a:lnTo>
                  <a:pt x="6" y="70"/>
                </a:lnTo>
                <a:lnTo>
                  <a:pt x="10" y="64"/>
                </a:lnTo>
                <a:lnTo>
                  <a:pt x="12" y="58"/>
                </a:lnTo>
                <a:lnTo>
                  <a:pt x="16" y="58"/>
                </a:lnTo>
                <a:lnTo>
                  <a:pt x="22" y="56"/>
                </a:lnTo>
                <a:lnTo>
                  <a:pt x="24" y="44"/>
                </a:lnTo>
                <a:lnTo>
                  <a:pt x="26" y="36"/>
                </a:lnTo>
                <a:lnTo>
                  <a:pt x="32" y="30"/>
                </a:lnTo>
                <a:lnTo>
                  <a:pt x="38" y="24"/>
                </a:lnTo>
                <a:lnTo>
                  <a:pt x="54" y="18"/>
                </a:lnTo>
                <a:lnTo>
                  <a:pt x="72" y="10"/>
                </a:lnTo>
                <a:lnTo>
                  <a:pt x="106" y="10"/>
                </a:lnTo>
                <a:lnTo>
                  <a:pt x="122" y="2"/>
                </a:lnTo>
                <a:lnTo>
                  <a:pt x="130" y="0"/>
                </a:lnTo>
                <a:lnTo>
                  <a:pt x="140" y="0"/>
                </a:lnTo>
                <a:lnTo>
                  <a:pt x="150" y="0"/>
                </a:lnTo>
                <a:lnTo>
                  <a:pt x="156" y="2"/>
                </a:lnTo>
                <a:lnTo>
                  <a:pt x="156" y="6"/>
                </a:lnTo>
                <a:lnTo>
                  <a:pt x="154" y="10"/>
                </a:lnTo>
                <a:lnTo>
                  <a:pt x="148" y="12"/>
                </a:lnTo>
                <a:lnTo>
                  <a:pt x="132" y="16"/>
                </a:lnTo>
                <a:lnTo>
                  <a:pt x="92" y="28"/>
                </a:lnTo>
                <a:lnTo>
                  <a:pt x="74" y="34"/>
                </a:lnTo>
                <a:lnTo>
                  <a:pt x="58" y="42"/>
                </a:lnTo>
                <a:lnTo>
                  <a:pt x="54" y="48"/>
                </a:lnTo>
                <a:lnTo>
                  <a:pt x="48" y="54"/>
                </a:lnTo>
                <a:lnTo>
                  <a:pt x="44" y="60"/>
                </a:lnTo>
                <a:lnTo>
                  <a:pt x="42" y="66"/>
                </a:lnTo>
                <a:lnTo>
                  <a:pt x="44" y="74"/>
                </a:lnTo>
                <a:lnTo>
                  <a:pt x="48" y="80"/>
                </a:lnTo>
                <a:lnTo>
                  <a:pt x="52" y="84"/>
                </a:lnTo>
                <a:lnTo>
                  <a:pt x="58" y="86"/>
                </a:lnTo>
                <a:lnTo>
                  <a:pt x="72" y="92"/>
                </a:lnTo>
                <a:lnTo>
                  <a:pt x="78" y="94"/>
                </a:lnTo>
                <a:lnTo>
                  <a:pt x="82" y="98"/>
                </a:lnTo>
                <a:lnTo>
                  <a:pt x="72" y="98"/>
                </a:lnTo>
                <a:lnTo>
                  <a:pt x="62" y="98"/>
                </a:lnTo>
                <a:lnTo>
                  <a:pt x="40" y="10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17" name="Freeform 117"/>
          <p:cNvSpPr>
            <a:spLocks/>
          </p:cNvSpPr>
          <p:nvPr userDrawn="1"/>
        </p:nvSpPr>
        <p:spPr bwMode="auto">
          <a:xfrm>
            <a:off x="5276850" y="1124646"/>
            <a:ext cx="177800" cy="38100"/>
          </a:xfrm>
          <a:custGeom>
            <a:avLst/>
            <a:gdLst>
              <a:gd name="T0" fmla="*/ 2147483647 w 112"/>
              <a:gd name="T1" fmla="*/ 2147483647 h 32"/>
              <a:gd name="T2" fmla="*/ 2147483647 w 112"/>
              <a:gd name="T3" fmla="*/ 2147483647 h 32"/>
              <a:gd name="T4" fmla="*/ 2147483647 w 112"/>
              <a:gd name="T5" fmla="*/ 2147483647 h 32"/>
              <a:gd name="T6" fmla="*/ 2147483647 w 112"/>
              <a:gd name="T7" fmla="*/ 2147483647 h 32"/>
              <a:gd name="T8" fmla="*/ 2147483647 w 112"/>
              <a:gd name="T9" fmla="*/ 2147483647 h 32"/>
              <a:gd name="T10" fmla="*/ 2147483647 w 112"/>
              <a:gd name="T11" fmla="*/ 2147483647 h 32"/>
              <a:gd name="T12" fmla="*/ 2147483647 w 112"/>
              <a:gd name="T13" fmla="*/ 2147483647 h 32"/>
              <a:gd name="T14" fmla="*/ 2147483647 w 112"/>
              <a:gd name="T15" fmla="*/ 2147483647 h 32"/>
              <a:gd name="T16" fmla="*/ 2147483647 w 112"/>
              <a:gd name="T17" fmla="*/ 2147483647 h 32"/>
              <a:gd name="T18" fmla="*/ 2147483647 w 112"/>
              <a:gd name="T19" fmla="*/ 2147483647 h 32"/>
              <a:gd name="T20" fmla="*/ 2147483647 w 112"/>
              <a:gd name="T21" fmla="*/ 2147483647 h 32"/>
              <a:gd name="T22" fmla="*/ 2147483647 w 112"/>
              <a:gd name="T23" fmla="*/ 2147483647 h 32"/>
              <a:gd name="T24" fmla="*/ 2147483647 w 112"/>
              <a:gd name="T25" fmla="*/ 2147483647 h 32"/>
              <a:gd name="T26" fmla="*/ 2147483647 w 112"/>
              <a:gd name="T27" fmla="*/ 2147483647 h 32"/>
              <a:gd name="T28" fmla="*/ 2147483647 w 112"/>
              <a:gd name="T29" fmla="*/ 2147483647 h 32"/>
              <a:gd name="T30" fmla="*/ 2147483647 w 112"/>
              <a:gd name="T31" fmla="*/ 2147483647 h 32"/>
              <a:gd name="T32" fmla="*/ 2147483647 w 112"/>
              <a:gd name="T33" fmla="*/ 2147483647 h 32"/>
              <a:gd name="T34" fmla="*/ 0 w 112"/>
              <a:gd name="T35" fmla="*/ 2147483647 h 32"/>
              <a:gd name="T36" fmla="*/ 2147483647 w 112"/>
              <a:gd name="T37" fmla="*/ 2147483647 h 32"/>
              <a:gd name="T38" fmla="*/ 2147483647 w 112"/>
              <a:gd name="T39" fmla="*/ 2147483647 h 32"/>
              <a:gd name="T40" fmla="*/ 2147483647 w 112"/>
              <a:gd name="T41" fmla="*/ 0 h 32"/>
              <a:gd name="T42" fmla="*/ 2147483647 w 112"/>
              <a:gd name="T43" fmla="*/ 0 h 32"/>
              <a:gd name="T44" fmla="*/ 2147483647 w 112"/>
              <a:gd name="T45" fmla="*/ 0 h 32"/>
              <a:gd name="T46" fmla="*/ 2147483647 w 112"/>
              <a:gd name="T47" fmla="*/ 2147483647 h 32"/>
              <a:gd name="T48" fmla="*/ 2147483647 w 112"/>
              <a:gd name="T49" fmla="*/ 2147483647 h 32"/>
              <a:gd name="T50" fmla="*/ 2147483647 w 112"/>
              <a:gd name="T51" fmla="*/ 2147483647 h 32"/>
              <a:gd name="T52" fmla="*/ 2147483647 w 112"/>
              <a:gd name="T53" fmla="*/ 2147483647 h 32"/>
              <a:gd name="T54" fmla="*/ 2147483647 w 112"/>
              <a:gd name="T55" fmla="*/ 2147483647 h 32"/>
              <a:gd name="T56" fmla="*/ 2147483647 w 112"/>
              <a:gd name="T57" fmla="*/ 2147483647 h 32"/>
              <a:gd name="T58" fmla="*/ 2147483647 w 112"/>
              <a:gd name="T59" fmla="*/ 2147483647 h 32"/>
              <a:gd name="T60" fmla="*/ 2147483647 w 112"/>
              <a:gd name="T61" fmla="*/ 2147483647 h 32"/>
              <a:gd name="T62" fmla="*/ 2147483647 w 112"/>
              <a:gd name="T63" fmla="*/ 2147483647 h 32"/>
              <a:gd name="T64" fmla="*/ 2147483647 w 112"/>
              <a:gd name="T65" fmla="*/ 2147483647 h 32"/>
              <a:gd name="T66" fmla="*/ 2147483647 w 112"/>
              <a:gd name="T67" fmla="*/ 2147483647 h 32"/>
              <a:gd name="T68" fmla="*/ 2147483647 w 112"/>
              <a:gd name="T69" fmla="*/ 2147483647 h 32"/>
              <a:gd name="T70" fmla="*/ 2147483647 w 112"/>
              <a:gd name="T71" fmla="*/ 2147483647 h 32"/>
              <a:gd name="T72" fmla="*/ 2147483647 w 112"/>
              <a:gd name="T73" fmla="*/ 2147483647 h 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
              <a:gd name="T112" fmla="*/ 0 h 32"/>
              <a:gd name="T113" fmla="*/ 112 w 112"/>
              <a:gd name="T114" fmla="*/ 32 h 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 h="32">
                <a:moveTo>
                  <a:pt x="112" y="28"/>
                </a:moveTo>
                <a:lnTo>
                  <a:pt x="104" y="30"/>
                </a:lnTo>
                <a:lnTo>
                  <a:pt x="98" y="30"/>
                </a:lnTo>
                <a:lnTo>
                  <a:pt x="88" y="28"/>
                </a:lnTo>
                <a:lnTo>
                  <a:pt x="86" y="30"/>
                </a:lnTo>
                <a:lnTo>
                  <a:pt x="84" y="32"/>
                </a:lnTo>
                <a:lnTo>
                  <a:pt x="82" y="32"/>
                </a:lnTo>
                <a:lnTo>
                  <a:pt x="68" y="30"/>
                </a:lnTo>
                <a:lnTo>
                  <a:pt x="52" y="26"/>
                </a:lnTo>
                <a:lnTo>
                  <a:pt x="46" y="24"/>
                </a:lnTo>
                <a:lnTo>
                  <a:pt x="40" y="20"/>
                </a:lnTo>
                <a:lnTo>
                  <a:pt x="38" y="16"/>
                </a:lnTo>
                <a:lnTo>
                  <a:pt x="38" y="10"/>
                </a:lnTo>
                <a:lnTo>
                  <a:pt x="20" y="10"/>
                </a:lnTo>
                <a:lnTo>
                  <a:pt x="10" y="10"/>
                </a:lnTo>
                <a:lnTo>
                  <a:pt x="4" y="8"/>
                </a:lnTo>
                <a:lnTo>
                  <a:pt x="2" y="6"/>
                </a:lnTo>
                <a:lnTo>
                  <a:pt x="0" y="4"/>
                </a:lnTo>
                <a:lnTo>
                  <a:pt x="2" y="2"/>
                </a:lnTo>
                <a:lnTo>
                  <a:pt x="4" y="2"/>
                </a:lnTo>
                <a:lnTo>
                  <a:pt x="12" y="0"/>
                </a:lnTo>
                <a:lnTo>
                  <a:pt x="26" y="0"/>
                </a:lnTo>
                <a:lnTo>
                  <a:pt x="36" y="0"/>
                </a:lnTo>
                <a:lnTo>
                  <a:pt x="46" y="2"/>
                </a:lnTo>
                <a:lnTo>
                  <a:pt x="54" y="4"/>
                </a:lnTo>
                <a:lnTo>
                  <a:pt x="58" y="8"/>
                </a:lnTo>
                <a:lnTo>
                  <a:pt x="58" y="10"/>
                </a:lnTo>
                <a:lnTo>
                  <a:pt x="50" y="10"/>
                </a:lnTo>
                <a:lnTo>
                  <a:pt x="64" y="12"/>
                </a:lnTo>
                <a:lnTo>
                  <a:pt x="70" y="14"/>
                </a:lnTo>
                <a:lnTo>
                  <a:pt x="74" y="16"/>
                </a:lnTo>
                <a:lnTo>
                  <a:pt x="78" y="14"/>
                </a:lnTo>
                <a:lnTo>
                  <a:pt x="82" y="12"/>
                </a:lnTo>
                <a:lnTo>
                  <a:pt x="92" y="14"/>
                </a:lnTo>
                <a:lnTo>
                  <a:pt x="98" y="18"/>
                </a:lnTo>
                <a:lnTo>
                  <a:pt x="108" y="28"/>
                </a:lnTo>
                <a:lnTo>
                  <a:pt x="112" y="2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18" name="Freeform 118"/>
          <p:cNvSpPr>
            <a:spLocks/>
          </p:cNvSpPr>
          <p:nvPr userDrawn="1"/>
        </p:nvSpPr>
        <p:spPr bwMode="auto">
          <a:xfrm>
            <a:off x="5473700" y="1150840"/>
            <a:ext cx="88900" cy="28575"/>
          </a:xfrm>
          <a:custGeom>
            <a:avLst/>
            <a:gdLst>
              <a:gd name="T0" fmla="*/ 2147483647 w 56"/>
              <a:gd name="T1" fmla="*/ 2147483647 h 24"/>
              <a:gd name="T2" fmla="*/ 2147483647 w 56"/>
              <a:gd name="T3" fmla="*/ 2147483647 h 24"/>
              <a:gd name="T4" fmla="*/ 2147483647 w 56"/>
              <a:gd name="T5" fmla="*/ 2147483647 h 24"/>
              <a:gd name="T6" fmla="*/ 0 w 56"/>
              <a:gd name="T7" fmla="*/ 2147483647 h 24"/>
              <a:gd name="T8" fmla="*/ 0 w 56"/>
              <a:gd name="T9" fmla="*/ 2147483647 h 24"/>
              <a:gd name="T10" fmla="*/ 2147483647 w 56"/>
              <a:gd name="T11" fmla="*/ 2147483647 h 24"/>
              <a:gd name="T12" fmla="*/ 2147483647 w 56"/>
              <a:gd name="T13" fmla="*/ 0 h 24"/>
              <a:gd name="T14" fmla="*/ 2147483647 w 56"/>
              <a:gd name="T15" fmla="*/ 0 h 24"/>
              <a:gd name="T16" fmla="*/ 2147483647 w 56"/>
              <a:gd name="T17" fmla="*/ 2147483647 h 24"/>
              <a:gd name="T18" fmla="*/ 2147483647 w 56"/>
              <a:gd name="T19" fmla="*/ 2147483647 h 24"/>
              <a:gd name="T20" fmla="*/ 2147483647 w 56"/>
              <a:gd name="T21" fmla="*/ 2147483647 h 24"/>
              <a:gd name="T22" fmla="*/ 2147483647 w 56"/>
              <a:gd name="T23" fmla="*/ 2147483647 h 24"/>
              <a:gd name="T24" fmla="*/ 2147483647 w 56"/>
              <a:gd name="T25" fmla="*/ 2147483647 h 24"/>
              <a:gd name="T26" fmla="*/ 2147483647 w 56"/>
              <a:gd name="T27" fmla="*/ 2147483647 h 24"/>
              <a:gd name="T28" fmla="*/ 2147483647 w 56"/>
              <a:gd name="T29" fmla="*/ 2147483647 h 24"/>
              <a:gd name="T30" fmla="*/ 2147483647 w 56"/>
              <a:gd name="T31" fmla="*/ 2147483647 h 24"/>
              <a:gd name="T32" fmla="*/ 2147483647 w 56"/>
              <a:gd name="T33" fmla="*/ 2147483647 h 24"/>
              <a:gd name="T34" fmla="*/ 2147483647 w 56"/>
              <a:gd name="T35" fmla="*/ 2147483647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24"/>
              <a:gd name="T56" fmla="*/ 56 w 56"/>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24">
                <a:moveTo>
                  <a:pt x="6" y="24"/>
                </a:moveTo>
                <a:lnTo>
                  <a:pt x="4" y="22"/>
                </a:lnTo>
                <a:lnTo>
                  <a:pt x="2" y="20"/>
                </a:lnTo>
                <a:lnTo>
                  <a:pt x="0" y="18"/>
                </a:lnTo>
                <a:lnTo>
                  <a:pt x="0" y="6"/>
                </a:lnTo>
                <a:lnTo>
                  <a:pt x="4" y="2"/>
                </a:lnTo>
                <a:lnTo>
                  <a:pt x="6" y="0"/>
                </a:lnTo>
                <a:lnTo>
                  <a:pt x="14" y="0"/>
                </a:lnTo>
                <a:lnTo>
                  <a:pt x="22" y="4"/>
                </a:lnTo>
                <a:lnTo>
                  <a:pt x="34" y="6"/>
                </a:lnTo>
                <a:lnTo>
                  <a:pt x="56" y="10"/>
                </a:lnTo>
                <a:lnTo>
                  <a:pt x="54" y="14"/>
                </a:lnTo>
                <a:lnTo>
                  <a:pt x="50" y="16"/>
                </a:lnTo>
                <a:lnTo>
                  <a:pt x="42" y="18"/>
                </a:lnTo>
                <a:lnTo>
                  <a:pt x="30" y="18"/>
                </a:lnTo>
                <a:lnTo>
                  <a:pt x="22" y="20"/>
                </a:lnTo>
                <a:lnTo>
                  <a:pt x="14" y="22"/>
                </a:lnTo>
                <a:lnTo>
                  <a:pt x="6" y="2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19" name="Freeform 119"/>
          <p:cNvSpPr>
            <a:spLocks/>
          </p:cNvSpPr>
          <p:nvPr userDrawn="1"/>
        </p:nvSpPr>
        <p:spPr bwMode="auto">
          <a:xfrm>
            <a:off x="6229350" y="1203227"/>
            <a:ext cx="158750" cy="23813"/>
          </a:xfrm>
          <a:custGeom>
            <a:avLst/>
            <a:gdLst>
              <a:gd name="T0" fmla="*/ 2147483647 w 100"/>
              <a:gd name="T1" fmla="*/ 2147483647 h 20"/>
              <a:gd name="T2" fmla="*/ 2147483647 w 100"/>
              <a:gd name="T3" fmla="*/ 2147483647 h 20"/>
              <a:gd name="T4" fmla="*/ 2147483647 w 100"/>
              <a:gd name="T5" fmla="*/ 2147483647 h 20"/>
              <a:gd name="T6" fmla="*/ 2147483647 w 100"/>
              <a:gd name="T7" fmla="*/ 2147483647 h 20"/>
              <a:gd name="T8" fmla="*/ 2147483647 w 100"/>
              <a:gd name="T9" fmla="*/ 2147483647 h 20"/>
              <a:gd name="T10" fmla="*/ 2147483647 w 100"/>
              <a:gd name="T11" fmla="*/ 2147483647 h 20"/>
              <a:gd name="T12" fmla="*/ 2147483647 w 100"/>
              <a:gd name="T13" fmla="*/ 2147483647 h 20"/>
              <a:gd name="T14" fmla="*/ 0 w 100"/>
              <a:gd name="T15" fmla="*/ 2147483647 h 20"/>
              <a:gd name="T16" fmla="*/ 0 w 100"/>
              <a:gd name="T17" fmla="*/ 2147483647 h 20"/>
              <a:gd name="T18" fmla="*/ 0 w 100"/>
              <a:gd name="T19" fmla="*/ 2147483647 h 20"/>
              <a:gd name="T20" fmla="*/ 2147483647 w 100"/>
              <a:gd name="T21" fmla="*/ 2147483647 h 20"/>
              <a:gd name="T22" fmla="*/ 2147483647 w 100"/>
              <a:gd name="T23" fmla="*/ 0 h 20"/>
              <a:gd name="T24" fmla="*/ 2147483647 w 100"/>
              <a:gd name="T25" fmla="*/ 0 h 20"/>
              <a:gd name="T26" fmla="*/ 2147483647 w 100"/>
              <a:gd name="T27" fmla="*/ 2147483647 h 20"/>
              <a:gd name="T28" fmla="*/ 2147483647 w 100"/>
              <a:gd name="T29" fmla="*/ 2147483647 h 20"/>
              <a:gd name="T30" fmla="*/ 2147483647 w 100"/>
              <a:gd name="T31" fmla="*/ 2147483647 h 20"/>
              <a:gd name="T32" fmla="*/ 2147483647 w 100"/>
              <a:gd name="T33" fmla="*/ 2147483647 h 20"/>
              <a:gd name="T34" fmla="*/ 2147483647 w 100"/>
              <a:gd name="T35" fmla="*/ 2147483647 h 20"/>
              <a:gd name="T36" fmla="*/ 2147483647 w 100"/>
              <a:gd name="T37" fmla="*/ 2147483647 h 20"/>
              <a:gd name="T38" fmla="*/ 2147483647 w 100"/>
              <a:gd name="T39" fmla="*/ 2147483647 h 20"/>
              <a:gd name="T40" fmla="*/ 2147483647 w 100"/>
              <a:gd name="T41" fmla="*/ 2147483647 h 20"/>
              <a:gd name="T42" fmla="*/ 2147483647 w 100"/>
              <a:gd name="T43" fmla="*/ 2147483647 h 20"/>
              <a:gd name="T44" fmla="*/ 2147483647 w 100"/>
              <a:gd name="T45" fmla="*/ 2147483647 h 20"/>
              <a:gd name="T46" fmla="*/ 2147483647 w 100"/>
              <a:gd name="T47" fmla="*/ 2147483647 h 20"/>
              <a:gd name="T48" fmla="*/ 2147483647 w 100"/>
              <a:gd name="T49" fmla="*/ 2147483647 h 20"/>
              <a:gd name="T50" fmla="*/ 2147483647 w 100"/>
              <a:gd name="T51" fmla="*/ 2147483647 h 20"/>
              <a:gd name="T52" fmla="*/ 2147483647 w 100"/>
              <a:gd name="T53" fmla="*/ 2147483647 h 20"/>
              <a:gd name="T54" fmla="*/ 2147483647 w 100"/>
              <a:gd name="T55" fmla="*/ 2147483647 h 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0"/>
              <a:gd name="T85" fmla="*/ 0 h 20"/>
              <a:gd name="T86" fmla="*/ 100 w 100"/>
              <a:gd name="T87" fmla="*/ 20 h 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0" h="20">
                <a:moveTo>
                  <a:pt x="78" y="14"/>
                </a:moveTo>
                <a:lnTo>
                  <a:pt x="78" y="20"/>
                </a:lnTo>
                <a:lnTo>
                  <a:pt x="42" y="20"/>
                </a:lnTo>
                <a:lnTo>
                  <a:pt x="30" y="20"/>
                </a:lnTo>
                <a:lnTo>
                  <a:pt x="16" y="20"/>
                </a:lnTo>
                <a:lnTo>
                  <a:pt x="10" y="18"/>
                </a:lnTo>
                <a:lnTo>
                  <a:pt x="4" y="14"/>
                </a:lnTo>
                <a:lnTo>
                  <a:pt x="0" y="12"/>
                </a:lnTo>
                <a:lnTo>
                  <a:pt x="0" y="6"/>
                </a:lnTo>
                <a:lnTo>
                  <a:pt x="0" y="4"/>
                </a:lnTo>
                <a:lnTo>
                  <a:pt x="4" y="2"/>
                </a:lnTo>
                <a:lnTo>
                  <a:pt x="10" y="0"/>
                </a:lnTo>
                <a:lnTo>
                  <a:pt x="16" y="0"/>
                </a:lnTo>
                <a:lnTo>
                  <a:pt x="22" y="4"/>
                </a:lnTo>
                <a:lnTo>
                  <a:pt x="28" y="6"/>
                </a:lnTo>
                <a:lnTo>
                  <a:pt x="34" y="6"/>
                </a:lnTo>
                <a:lnTo>
                  <a:pt x="38" y="6"/>
                </a:lnTo>
                <a:lnTo>
                  <a:pt x="38" y="4"/>
                </a:lnTo>
                <a:lnTo>
                  <a:pt x="40" y="2"/>
                </a:lnTo>
                <a:lnTo>
                  <a:pt x="44" y="2"/>
                </a:lnTo>
                <a:lnTo>
                  <a:pt x="58" y="2"/>
                </a:lnTo>
                <a:lnTo>
                  <a:pt x="74" y="4"/>
                </a:lnTo>
                <a:lnTo>
                  <a:pt x="90" y="8"/>
                </a:lnTo>
                <a:lnTo>
                  <a:pt x="96" y="10"/>
                </a:lnTo>
                <a:lnTo>
                  <a:pt x="100" y="14"/>
                </a:lnTo>
                <a:lnTo>
                  <a:pt x="88" y="18"/>
                </a:lnTo>
                <a:lnTo>
                  <a:pt x="82" y="18"/>
                </a:lnTo>
                <a:lnTo>
                  <a:pt x="78" y="1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20" name="Freeform 120"/>
          <p:cNvSpPr>
            <a:spLocks/>
          </p:cNvSpPr>
          <p:nvPr userDrawn="1"/>
        </p:nvSpPr>
        <p:spPr bwMode="auto">
          <a:xfrm>
            <a:off x="7200900" y="1855690"/>
            <a:ext cx="139700" cy="88106"/>
          </a:xfrm>
          <a:custGeom>
            <a:avLst/>
            <a:gdLst>
              <a:gd name="T0" fmla="*/ 2147483647 w 88"/>
              <a:gd name="T1" fmla="*/ 2147483647 h 74"/>
              <a:gd name="T2" fmla="*/ 2147483647 w 88"/>
              <a:gd name="T3" fmla="*/ 2147483647 h 74"/>
              <a:gd name="T4" fmla="*/ 2147483647 w 88"/>
              <a:gd name="T5" fmla="*/ 2147483647 h 74"/>
              <a:gd name="T6" fmla="*/ 2147483647 w 88"/>
              <a:gd name="T7" fmla="*/ 2147483647 h 74"/>
              <a:gd name="T8" fmla="*/ 2147483647 w 88"/>
              <a:gd name="T9" fmla="*/ 2147483647 h 74"/>
              <a:gd name="T10" fmla="*/ 2147483647 w 88"/>
              <a:gd name="T11" fmla="*/ 2147483647 h 74"/>
              <a:gd name="T12" fmla="*/ 2147483647 w 88"/>
              <a:gd name="T13" fmla="*/ 2147483647 h 74"/>
              <a:gd name="T14" fmla="*/ 2147483647 w 88"/>
              <a:gd name="T15" fmla="*/ 2147483647 h 74"/>
              <a:gd name="T16" fmla="*/ 2147483647 w 88"/>
              <a:gd name="T17" fmla="*/ 2147483647 h 74"/>
              <a:gd name="T18" fmla="*/ 2147483647 w 88"/>
              <a:gd name="T19" fmla="*/ 2147483647 h 74"/>
              <a:gd name="T20" fmla="*/ 2147483647 w 88"/>
              <a:gd name="T21" fmla="*/ 2147483647 h 74"/>
              <a:gd name="T22" fmla="*/ 2147483647 w 88"/>
              <a:gd name="T23" fmla="*/ 2147483647 h 74"/>
              <a:gd name="T24" fmla="*/ 2147483647 w 88"/>
              <a:gd name="T25" fmla="*/ 2147483647 h 74"/>
              <a:gd name="T26" fmla="*/ 2147483647 w 88"/>
              <a:gd name="T27" fmla="*/ 2147483647 h 74"/>
              <a:gd name="T28" fmla="*/ 2147483647 w 88"/>
              <a:gd name="T29" fmla="*/ 2147483647 h 74"/>
              <a:gd name="T30" fmla="*/ 2147483647 w 88"/>
              <a:gd name="T31" fmla="*/ 2147483647 h 74"/>
              <a:gd name="T32" fmla="*/ 2147483647 w 88"/>
              <a:gd name="T33" fmla="*/ 2147483647 h 74"/>
              <a:gd name="T34" fmla="*/ 2147483647 w 88"/>
              <a:gd name="T35" fmla="*/ 2147483647 h 74"/>
              <a:gd name="T36" fmla="*/ 2147483647 w 88"/>
              <a:gd name="T37" fmla="*/ 2147483647 h 74"/>
              <a:gd name="T38" fmla="*/ 2147483647 w 88"/>
              <a:gd name="T39" fmla="*/ 2147483647 h 74"/>
              <a:gd name="T40" fmla="*/ 2147483647 w 88"/>
              <a:gd name="T41" fmla="*/ 2147483647 h 74"/>
              <a:gd name="T42" fmla="*/ 0 w 88"/>
              <a:gd name="T43" fmla="*/ 0 h 74"/>
              <a:gd name="T44" fmla="*/ 2147483647 w 88"/>
              <a:gd name="T45" fmla="*/ 0 h 74"/>
              <a:gd name="T46" fmla="*/ 2147483647 w 88"/>
              <a:gd name="T47" fmla="*/ 2147483647 h 74"/>
              <a:gd name="T48" fmla="*/ 2147483647 w 88"/>
              <a:gd name="T49" fmla="*/ 2147483647 h 74"/>
              <a:gd name="T50" fmla="*/ 2147483647 w 88"/>
              <a:gd name="T51" fmla="*/ 2147483647 h 74"/>
              <a:gd name="T52" fmla="*/ 2147483647 w 88"/>
              <a:gd name="T53" fmla="*/ 2147483647 h 74"/>
              <a:gd name="T54" fmla="*/ 2147483647 w 88"/>
              <a:gd name="T55" fmla="*/ 2147483647 h 74"/>
              <a:gd name="T56" fmla="*/ 2147483647 w 88"/>
              <a:gd name="T57" fmla="*/ 2147483647 h 74"/>
              <a:gd name="T58" fmla="*/ 2147483647 w 88"/>
              <a:gd name="T59" fmla="*/ 2147483647 h 74"/>
              <a:gd name="T60" fmla="*/ 2147483647 w 88"/>
              <a:gd name="T61" fmla="*/ 2147483647 h 74"/>
              <a:gd name="T62" fmla="*/ 2147483647 w 88"/>
              <a:gd name="T63" fmla="*/ 2147483647 h 74"/>
              <a:gd name="T64" fmla="*/ 2147483647 w 88"/>
              <a:gd name="T65" fmla="*/ 2147483647 h 74"/>
              <a:gd name="T66" fmla="*/ 2147483647 w 88"/>
              <a:gd name="T67" fmla="*/ 2147483647 h 74"/>
              <a:gd name="T68" fmla="*/ 2147483647 w 88"/>
              <a:gd name="T69" fmla="*/ 2147483647 h 74"/>
              <a:gd name="T70" fmla="*/ 2147483647 w 88"/>
              <a:gd name="T71" fmla="*/ 2147483647 h 74"/>
              <a:gd name="T72" fmla="*/ 2147483647 w 88"/>
              <a:gd name="T73" fmla="*/ 2147483647 h 74"/>
              <a:gd name="T74" fmla="*/ 2147483647 w 88"/>
              <a:gd name="T75" fmla="*/ 2147483647 h 74"/>
              <a:gd name="T76" fmla="*/ 2147483647 w 88"/>
              <a:gd name="T77" fmla="*/ 2147483647 h 74"/>
              <a:gd name="T78" fmla="*/ 2147483647 w 88"/>
              <a:gd name="T79" fmla="*/ 2147483647 h 74"/>
              <a:gd name="T80" fmla="*/ 2147483647 w 88"/>
              <a:gd name="T81" fmla="*/ 2147483647 h 74"/>
              <a:gd name="T82" fmla="*/ 2147483647 w 88"/>
              <a:gd name="T83" fmla="*/ 2147483647 h 74"/>
              <a:gd name="T84" fmla="*/ 2147483647 w 88"/>
              <a:gd name="T85" fmla="*/ 2147483647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
              <a:gd name="T130" fmla="*/ 0 h 74"/>
              <a:gd name="T131" fmla="*/ 88 w 88"/>
              <a:gd name="T132" fmla="*/ 74 h 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 h="74">
                <a:moveTo>
                  <a:pt x="30" y="56"/>
                </a:moveTo>
                <a:lnTo>
                  <a:pt x="22" y="58"/>
                </a:lnTo>
                <a:lnTo>
                  <a:pt x="16" y="60"/>
                </a:lnTo>
                <a:lnTo>
                  <a:pt x="28" y="66"/>
                </a:lnTo>
                <a:lnTo>
                  <a:pt x="32" y="68"/>
                </a:lnTo>
                <a:lnTo>
                  <a:pt x="38" y="74"/>
                </a:lnTo>
                <a:lnTo>
                  <a:pt x="22" y="74"/>
                </a:lnTo>
                <a:lnTo>
                  <a:pt x="16" y="66"/>
                </a:lnTo>
                <a:lnTo>
                  <a:pt x="12" y="62"/>
                </a:lnTo>
                <a:lnTo>
                  <a:pt x="8" y="60"/>
                </a:lnTo>
                <a:lnTo>
                  <a:pt x="10" y="54"/>
                </a:lnTo>
                <a:lnTo>
                  <a:pt x="16" y="50"/>
                </a:lnTo>
                <a:lnTo>
                  <a:pt x="12" y="46"/>
                </a:lnTo>
                <a:lnTo>
                  <a:pt x="10" y="42"/>
                </a:lnTo>
                <a:lnTo>
                  <a:pt x="20" y="42"/>
                </a:lnTo>
                <a:lnTo>
                  <a:pt x="18" y="36"/>
                </a:lnTo>
                <a:lnTo>
                  <a:pt x="16" y="30"/>
                </a:lnTo>
                <a:lnTo>
                  <a:pt x="14" y="16"/>
                </a:lnTo>
                <a:lnTo>
                  <a:pt x="10" y="12"/>
                </a:lnTo>
                <a:lnTo>
                  <a:pt x="6" y="8"/>
                </a:lnTo>
                <a:lnTo>
                  <a:pt x="2" y="4"/>
                </a:lnTo>
                <a:lnTo>
                  <a:pt x="0" y="0"/>
                </a:lnTo>
                <a:lnTo>
                  <a:pt x="4" y="0"/>
                </a:lnTo>
                <a:lnTo>
                  <a:pt x="12" y="4"/>
                </a:lnTo>
                <a:lnTo>
                  <a:pt x="26" y="14"/>
                </a:lnTo>
                <a:lnTo>
                  <a:pt x="42" y="24"/>
                </a:lnTo>
                <a:lnTo>
                  <a:pt x="50" y="26"/>
                </a:lnTo>
                <a:lnTo>
                  <a:pt x="58" y="28"/>
                </a:lnTo>
                <a:lnTo>
                  <a:pt x="64" y="28"/>
                </a:lnTo>
                <a:lnTo>
                  <a:pt x="70" y="26"/>
                </a:lnTo>
                <a:lnTo>
                  <a:pt x="80" y="22"/>
                </a:lnTo>
                <a:lnTo>
                  <a:pt x="80" y="32"/>
                </a:lnTo>
                <a:lnTo>
                  <a:pt x="80" y="36"/>
                </a:lnTo>
                <a:lnTo>
                  <a:pt x="82" y="38"/>
                </a:lnTo>
                <a:lnTo>
                  <a:pt x="88" y="44"/>
                </a:lnTo>
                <a:lnTo>
                  <a:pt x="84" y="46"/>
                </a:lnTo>
                <a:lnTo>
                  <a:pt x="78" y="48"/>
                </a:lnTo>
                <a:lnTo>
                  <a:pt x="64" y="50"/>
                </a:lnTo>
                <a:lnTo>
                  <a:pt x="64" y="66"/>
                </a:lnTo>
                <a:lnTo>
                  <a:pt x="56" y="64"/>
                </a:lnTo>
                <a:lnTo>
                  <a:pt x="48" y="60"/>
                </a:lnTo>
                <a:lnTo>
                  <a:pt x="40" y="58"/>
                </a:lnTo>
                <a:lnTo>
                  <a:pt x="30" y="56"/>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21" name="Freeform 121"/>
          <p:cNvSpPr>
            <a:spLocks/>
          </p:cNvSpPr>
          <p:nvPr userDrawn="1"/>
        </p:nvSpPr>
        <p:spPr bwMode="auto">
          <a:xfrm>
            <a:off x="7118351" y="1950940"/>
            <a:ext cx="231775" cy="188119"/>
          </a:xfrm>
          <a:custGeom>
            <a:avLst/>
            <a:gdLst>
              <a:gd name="T0" fmla="*/ 2147483647 w 146"/>
              <a:gd name="T1" fmla="*/ 2147483647 h 158"/>
              <a:gd name="T2" fmla="*/ 2147483647 w 146"/>
              <a:gd name="T3" fmla="*/ 0 h 158"/>
              <a:gd name="T4" fmla="*/ 2147483647 w 146"/>
              <a:gd name="T5" fmla="*/ 2147483647 h 158"/>
              <a:gd name="T6" fmla="*/ 2147483647 w 146"/>
              <a:gd name="T7" fmla="*/ 2147483647 h 158"/>
              <a:gd name="T8" fmla="*/ 2147483647 w 146"/>
              <a:gd name="T9" fmla="*/ 2147483647 h 158"/>
              <a:gd name="T10" fmla="*/ 2147483647 w 146"/>
              <a:gd name="T11" fmla="*/ 2147483647 h 158"/>
              <a:gd name="T12" fmla="*/ 2147483647 w 146"/>
              <a:gd name="T13" fmla="*/ 2147483647 h 158"/>
              <a:gd name="T14" fmla="*/ 2147483647 w 146"/>
              <a:gd name="T15" fmla="*/ 2147483647 h 158"/>
              <a:gd name="T16" fmla="*/ 2147483647 w 146"/>
              <a:gd name="T17" fmla="*/ 2147483647 h 158"/>
              <a:gd name="T18" fmla="*/ 2147483647 w 146"/>
              <a:gd name="T19" fmla="*/ 2147483647 h 158"/>
              <a:gd name="T20" fmla="*/ 2147483647 w 146"/>
              <a:gd name="T21" fmla="*/ 2147483647 h 158"/>
              <a:gd name="T22" fmla="*/ 2147483647 w 146"/>
              <a:gd name="T23" fmla="*/ 2147483647 h 158"/>
              <a:gd name="T24" fmla="*/ 2147483647 w 146"/>
              <a:gd name="T25" fmla="*/ 2147483647 h 158"/>
              <a:gd name="T26" fmla="*/ 2147483647 w 146"/>
              <a:gd name="T27" fmla="*/ 2147483647 h 158"/>
              <a:gd name="T28" fmla="*/ 2147483647 w 146"/>
              <a:gd name="T29" fmla="*/ 2147483647 h 158"/>
              <a:gd name="T30" fmla="*/ 2147483647 w 146"/>
              <a:gd name="T31" fmla="*/ 2147483647 h 158"/>
              <a:gd name="T32" fmla="*/ 2147483647 w 146"/>
              <a:gd name="T33" fmla="*/ 2147483647 h 158"/>
              <a:gd name="T34" fmla="*/ 2147483647 w 146"/>
              <a:gd name="T35" fmla="*/ 2147483647 h 158"/>
              <a:gd name="T36" fmla="*/ 2147483647 w 146"/>
              <a:gd name="T37" fmla="*/ 2147483647 h 158"/>
              <a:gd name="T38" fmla="*/ 2147483647 w 146"/>
              <a:gd name="T39" fmla="*/ 2147483647 h 158"/>
              <a:gd name="T40" fmla="*/ 2147483647 w 146"/>
              <a:gd name="T41" fmla="*/ 2147483647 h 158"/>
              <a:gd name="T42" fmla="*/ 2147483647 w 146"/>
              <a:gd name="T43" fmla="*/ 2147483647 h 158"/>
              <a:gd name="T44" fmla="*/ 2147483647 w 146"/>
              <a:gd name="T45" fmla="*/ 2147483647 h 158"/>
              <a:gd name="T46" fmla="*/ 2147483647 w 146"/>
              <a:gd name="T47" fmla="*/ 2147483647 h 158"/>
              <a:gd name="T48" fmla="*/ 0 w 146"/>
              <a:gd name="T49" fmla="*/ 2147483647 h 158"/>
              <a:gd name="T50" fmla="*/ 2147483647 w 146"/>
              <a:gd name="T51" fmla="*/ 2147483647 h 158"/>
              <a:gd name="T52" fmla="*/ 2147483647 w 146"/>
              <a:gd name="T53" fmla="*/ 2147483647 h 158"/>
              <a:gd name="T54" fmla="*/ 2147483647 w 146"/>
              <a:gd name="T55" fmla="*/ 2147483647 h 158"/>
              <a:gd name="T56" fmla="*/ 2147483647 w 146"/>
              <a:gd name="T57" fmla="*/ 2147483647 h 158"/>
              <a:gd name="T58" fmla="*/ 2147483647 w 146"/>
              <a:gd name="T59" fmla="*/ 2147483647 h 158"/>
              <a:gd name="T60" fmla="*/ 2147483647 w 146"/>
              <a:gd name="T61" fmla="*/ 2147483647 h 158"/>
              <a:gd name="T62" fmla="*/ 2147483647 w 146"/>
              <a:gd name="T63" fmla="*/ 2147483647 h 158"/>
              <a:gd name="T64" fmla="*/ 2147483647 w 146"/>
              <a:gd name="T65" fmla="*/ 2147483647 h 158"/>
              <a:gd name="T66" fmla="*/ 2147483647 w 146"/>
              <a:gd name="T67" fmla="*/ 2147483647 h 158"/>
              <a:gd name="T68" fmla="*/ 2147483647 w 146"/>
              <a:gd name="T69" fmla="*/ 2147483647 h 158"/>
              <a:gd name="T70" fmla="*/ 2147483647 w 146"/>
              <a:gd name="T71" fmla="*/ 2147483647 h 158"/>
              <a:gd name="T72" fmla="*/ 2147483647 w 146"/>
              <a:gd name="T73" fmla="*/ 2147483647 h 158"/>
              <a:gd name="T74" fmla="*/ 2147483647 w 146"/>
              <a:gd name="T75" fmla="*/ 2147483647 h 158"/>
              <a:gd name="T76" fmla="*/ 2147483647 w 146"/>
              <a:gd name="T77" fmla="*/ 2147483647 h 158"/>
              <a:gd name="T78" fmla="*/ 2147483647 w 146"/>
              <a:gd name="T79" fmla="*/ 2147483647 h 158"/>
              <a:gd name="T80" fmla="*/ 2147483647 w 146"/>
              <a:gd name="T81" fmla="*/ 2147483647 h 158"/>
              <a:gd name="T82" fmla="*/ 2147483647 w 146"/>
              <a:gd name="T83" fmla="*/ 2147483647 h 158"/>
              <a:gd name="T84" fmla="*/ 2147483647 w 146"/>
              <a:gd name="T85" fmla="*/ 2147483647 h 158"/>
              <a:gd name="T86" fmla="*/ 2147483647 w 146"/>
              <a:gd name="T87" fmla="*/ 2147483647 h 158"/>
              <a:gd name="T88" fmla="*/ 2147483647 w 146"/>
              <a:gd name="T89" fmla="*/ 2147483647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
              <a:gd name="T136" fmla="*/ 0 h 158"/>
              <a:gd name="T137" fmla="*/ 146 w 146"/>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 h="158">
                <a:moveTo>
                  <a:pt x="82" y="12"/>
                </a:moveTo>
                <a:lnTo>
                  <a:pt x="84" y="6"/>
                </a:lnTo>
                <a:lnTo>
                  <a:pt x="86" y="4"/>
                </a:lnTo>
                <a:lnTo>
                  <a:pt x="92" y="0"/>
                </a:lnTo>
                <a:lnTo>
                  <a:pt x="106" y="10"/>
                </a:lnTo>
                <a:lnTo>
                  <a:pt x="118" y="24"/>
                </a:lnTo>
                <a:lnTo>
                  <a:pt x="124" y="32"/>
                </a:lnTo>
                <a:lnTo>
                  <a:pt x="128" y="40"/>
                </a:lnTo>
                <a:lnTo>
                  <a:pt x="132" y="48"/>
                </a:lnTo>
                <a:lnTo>
                  <a:pt x="132" y="56"/>
                </a:lnTo>
                <a:lnTo>
                  <a:pt x="130" y="60"/>
                </a:lnTo>
                <a:lnTo>
                  <a:pt x="128" y="64"/>
                </a:lnTo>
                <a:lnTo>
                  <a:pt x="136" y="84"/>
                </a:lnTo>
                <a:lnTo>
                  <a:pt x="146" y="108"/>
                </a:lnTo>
                <a:lnTo>
                  <a:pt x="144" y="118"/>
                </a:lnTo>
                <a:lnTo>
                  <a:pt x="142" y="122"/>
                </a:lnTo>
                <a:lnTo>
                  <a:pt x="140" y="122"/>
                </a:lnTo>
                <a:lnTo>
                  <a:pt x="136" y="122"/>
                </a:lnTo>
                <a:lnTo>
                  <a:pt x="136" y="118"/>
                </a:lnTo>
                <a:lnTo>
                  <a:pt x="140" y="114"/>
                </a:lnTo>
                <a:lnTo>
                  <a:pt x="132" y="116"/>
                </a:lnTo>
                <a:lnTo>
                  <a:pt x="128" y="118"/>
                </a:lnTo>
                <a:lnTo>
                  <a:pt x="126" y="128"/>
                </a:lnTo>
                <a:lnTo>
                  <a:pt x="124" y="124"/>
                </a:lnTo>
                <a:lnTo>
                  <a:pt x="122" y="122"/>
                </a:lnTo>
                <a:lnTo>
                  <a:pt x="116" y="128"/>
                </a:lnTo>
                <a:lnTo>
                  <a:pt x="112" y="130"/>
                </a:lnTo>
                <a:lnTo>
                  <a:pt x="108" y="130"/>
                </a:lnTo>
                <a:lnTo>
                  <a:pt x="100" y="130"/>
                </a:lnTo>
                <a:lnTo>
                  <a:pt x="94" y="128"/>
                </a:lnTo>
                <a:lnTo>
                  <a:pt x="90" y="128"/>
                </a:lnTo>
                <a:lnTo>
                  <a:pt x="88" y="128"/>
                </a:lnTo>
                <a:lnTo>
                  <a:pt x="88" y="130"/>
                </a:lnTo>
                <a:lnTo>
                  <a:pt x="92" y="136"/>
                </a:lnTo>
                <a:lnTo>
                  <a:pt x="98" y="140"/>
                </a:lnTo>
                <a:lnTo>
                  <a:pt x="92" y="148"/>
                </a:lnTo>
                <a:lnTo>
                  <a:pt x="88" y="158"/>
                </a:lnTo>
                <a:lnTo>
                  <a:pt x="80" y="154"/>
                </a:lnTo>
                <a:lnTo>
                  <a:pt x="76" y="148"/>
                </a:lnTo>
                <a:lnTo>
                  <a:pt x="72" y="140"/>
                </a:lnTo>
                <a:lnTo>
                  <a:pt x="70" y="130"/>
                </a:lnTo>
                <a:lnTo>
                  <a:pt x="58" y="130"/>
                </a:lnTo>
                <a:lnTo>
                  <a:pt x="50" y="132"/>
                </a:lnTo>
                <a:lnTo>
                  <a:pt x="42" y="134"/>
                </a:lnTo>
                <a:lnTo>
                  <a:pt x="32" y="138"/>
                </a:lnTo>
                <a:lnTo>
                  <a:pt x="22" y="138"/>
                </a:lnTo>
                <a:lnTo>
                  <a:pt x="22" y="146"/>
                </a:lnTo>
                <a:lnTo>
                  <a:pt x="8" y="144"/>
                </a:lnTo>
                <a:lnTo>
                  <a:pt x="2" y="142"/>
                </a:lnTo>
                <a:lnTo>
                  <a:pt x="0" y="140"/>
                </a:lnTo>
                <a:lnTo>
                  <a:pt x="0" y="136"/>
                </a:lnTo>
                <a:lnTo>
                  <a:pt x="6" y="134"/>
                </a:lnTo>
                <a:lnTo>
                  <a:pt x="10" y="132"/>
                </a:lnTo>
                <a:lnTo>
                  <a:pt x="16" y="124"/>
                </a:lnTo>
                <a:lnTo>
                  <a:pt x="22" y="116"/>
                </a:lnTo>
                <a:lnTo>
                  <a:pt x="26" y="114"/>
                </a:lnTo>
                <a:lnTo>
                  <a:pt x="30" y="112"/>
                </a:lnTo>
                <a:lnTo>
                  <a:pt x="36" y="112"/>
                </a:lnTo>
                <a:lnTo>
                  <a:pt x="40" y="110"/>
                </a:lnTo>
                <a:lnTo>
                  <a:pt x="46" y="108"/>
                </a:lnTo>
                <a:lnTo>
                  <a:pt x="50" y="108"/>
                </a:lnTo>
                <a:lnTo>
                  <a:pt x="56" y="108"/>
                </a:lnTo>
                <a:lnTo>
                  <a:pt x="58" y="110"/>
                </a:lnTo>
                <a:lnTo>
                  <a:pt x="64" y="116"/>
                </a:lnTo>
                <a:lnTo>
                  <a:pt x="68" y="112"/>
                </a:lnTo>
                <a:lnTo>
                  <a:pt x="68" y="108"/>
                </a:lnTo>
                <a:lnTo>
                  <a:pt x="66" y="102"/>
                </a:lnTo>
                <a:lnTo>
                  <a:pt x="64" y="100"/>
                </a:lnTo>
                <a:lnTo>
                  <a:pt x="66" y="96"/>
                </a:lnTo>
                <a:lnTo>
                  <a:pt x="70" y="92"/>
                </a:lnTo>
                <a:lnTo>
                  <a:pt x="74" y="90"/>
                </a:lnTo>
                <a:lnTo>
                  <a:pt x="74" y="86"/>
                </a:lnTo>
                <a:lnTo>
                  <a:pt x="74" y="82"/>
                </a:lnTo>
                <a:lnTo>
                  <a:pt x="74" y="78"/>
                </a:lnTo>
                <a:lnTo>
                  <a:pt x="76" y="82"/>
                </a:lnTo>
                <a:lnTo>
                  <a:pt x="74" y="88"/>
                </a:lnTo>
                <a:lnTo>
                  <a:pt x="82" y="86"/>
                </a:lnTo>
                <a:lnTo>
                  <a:pt x="88" y="84"/>
                </a:lnTo>
                <a:lnTo>
                  <a:pt x="92" y="80"/>
                </a:lnTo>
                <a:lnTo>
                  <a:pt x="96" y="76"/>
                </a:lnTo>
                <a:lnTo>
                  <a:pt x="100" y="64"/>
                </a:lnTo>
                <a:lnTo>
                  <a:pt x="102" y="52"/>
                </a:lnTo>
                <a:lnTo>
                  <a:pt x="102" y="46"/>
                </a:lnTo>
                <a:lnTo>
                  <a:pt x="100" y="42"/>
                </a:lnTo>
                <a:lnTo>
                  <a:pt x="94" y="34"/>
                </a:lnTo>
                <a:lnTo>
                  <a:pt x="90" y="28"/>
                </a:lnTo>
                <a:lnTo>
                  <a:pt x="88" y="24"/>
                </a:lnTo>
                <a:lnTo>
                  <a:pt x="86" y="20"/>
                </a:lnTo>
                <a:lnTo>
                  <a:pt x="84" y="16"/>
                </a:lnTo>
                <a:lnTo>
                  <a:pt x="82" y="12"/>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22" name="Freeform 123"/>
          <p:cNvSpPr>
            <a:spLocks/>
          </p:cNvSpPr>
          <p:nvPr userDrawn="1"/>
        </p:nvSpPr>
        <p:spPr bwMode="auto">
          <a:xfrm>
            <a:off x="6604001" y="3053459"/>
            <a:ext cx="276225" cy="64294"/>
          </a:xfrm>
          <a:custGeom>
            <a:avLst/>
            <a:gdLst>
              <a:gd name="T0" fmla="*/ 2147483647 w 174"/>
              <a:gd name="T1" fmla="*/ 2147483647 h 54"/>
              <a:gd name="T2" fmla="*/ 0 w 174"/>
              <a:gd name="T3" fmla="*/ 2147483647 h 54"/>
              <a:gd name="T4" fmla="*/ 2147483647 w 174"/>
              <a:gd name="T5" fmla="*/ 2147483647 h 54"/>
              <a:gd name="T6" fmla="*/ 2147483647 w 174"/>
              <a:gd name="T7" fmla="*/ 2147483647 h 54"/>
              <a:gd name="T8" fmla="*/ 2147483647 w 174"/>
              <a:gd name="T9" fmla="*/ 2147483647 h 54"/>
              <a:gd name="T10" fmla="*/ 2147483647 w 174"/>
              <a:gd name="T11" fmla="*/ 0 h 54"/>
              <a:gd name="T12" fmla="*/ 2147483647 w 174"/>
              <a:gd name="T13" fmla="*/ 2147483647 h 54"/>
              <a:gd name="T14" fmla="*/ 2147483647 w 174"/>
              <a:gd name="T15" fmla="*/ 2147483647 h 54"/>
              <a:gd name="T16" fmla="*/ 2147483647 w 174"/>
              <a:gd name="T17" fmla="*/ 2147483647 h 54"/>
              <a:gd name="T18" fmla="*/ 2147483647 w 174"/>
              <a:gd name="T19" fmla="*/ 2147483647 h 54"/>
              <a:gd name="T20" fmla="*/ 2147483647 w 174"/>
              <a:gd name="T21" fmla="*/ 2147483647 h 54"/>
              <a:gd name="T22" fmla="*/ 2147483647 w 174"/>
              <a:gd name="T23" fmla="*/ 2147483647 h 54"/>
              <a:gd name="T24" fmla="*/ 2147483647 w 174"/>
              <a:gd name="T25" fmla="*/ 2147483647 h 54"/>
              <a:gd name="T26" fmla="*/ 2147483647 w 174"/>
              <a:gd name="T27" fmla="*/ 2147483647 h 54"/>
              <a:gd name="T28" fmla="*/ 2147483647 w 174"/>
              <a:gd name="T29" fmla="*/ 2147483647 h 54"/>
              <a:gd name="T30" fmla="*/ 2147483647 w 174"/>
              <a:gd name="T31" fmla="*/ 2147483647 h 54"/>
              <a:gd name="T32" fmla="*/ 2147483647 w 174"/>
              <a:gd name="T33" fmla="*/ 2147483647 h 54"/>
              <a:gd name="T34" fmla="*/ 2147483647 w 174"/>
              <a:gd name="T35" fmla="*/ 2147483647 h 54"/>
              <a:gd name="T36" fmla="*/ 2147483647 w 174"/>
              <a:gd name="T37" fmla="*/ 2147483647 h 54"/>
              <a:gd name="T38" fmla="*/ 2147483647 w 174"/>
              <a:gd name="T39" fmla="*/ 2147483647 h 54"/>
              <a:gd name="T40" fmla="*/ 2147483647 w 174"/>
              <a:gd name="T41" fmla="*/ 2147483647 h 54"/>
              <a:gd name="T42" fmla="*/ 2147483647 w 174"/>
              <a:gd name="T43" fmla="*/ 2147483647 h 54"/>
              <a:gd name="T44" fmla="*/ 2147483647 w 174"/>
              <a:gd name="T45" fmla="*/ 2147483647 h 54"/>
              <a:gd name="T46" fmla="*/ 2147483647 w 174"/>
              <a:gd name="T47" fmla="*/ 2147483647 h 54"/>
              <a:gd name="T48" fmla="*/ 2147483647 w 174"/>
              <a:gd name="T49" fmla="*/ 2147483647 h 54"/>
              <a:gd name="T50" fmla="*/ 2147483647 w 174"/>
              <a:gd name="T51" fmla="*/ 2147483647 h 54"/>
              <a:gd name="T52" fmla="*/ 2147483647 w 174"/>
              <a:gd name="T53" fmla="*/ 2147483647 h 54"/>
              <a:gd name="T54" fmla="*/ 2147483647 w 174"/>
              <a:gd name="T55" fmla="*/ 2147483647 h 54"/>
              <a:gd name="T56" fmla="*/ 2147483647 w 174"/>
              <a:gd name="T57" fmla="*/ 2147483647 h 54"/>
              <a:gd name="T58" fmla="*/ 2147483647 w 174"/>
              <a:gd name="T59" fmla="*/ 2147483647 h 54"/>
              <a:gd name="T60" fmla="*/ 2147483647 w 174"/>
              <a:gd name="T61" fmla="*/ 2147483647 h 54"/>
              <a:gd name="T62" fmla="*/ 2147483647 w 174"/>
              <a:gd name="T63" fmla="*/ 2147483647 h 54"/>
              <a:gd name="T64" fmla="*/ 2147483647 w 174"/>
              <a:gd name="T65" fmla="*/ 2147483647 h 54"/>
              <a:gd name="T66" fmla="*/ 2147483647 w 174"/>
              <a:gd name="T67" fmla="*/ 2147483647 h 54"/>
              <a:gd name="T68" fmla="*/ 2147483647 w 174"/>
              <a:gd name="T69" fmla="*/ 2147483647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
              <a:gd name="T106" fmla="*/ 0 h 54"/>
              <a:gd name="T107" fmla="*/ 174 w 174"/>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 h="54">
                <a:moveTo>
                  <a:pt x="18" y="18"/>
                </a:moveTo>
                <a:lnTo>
                  <a:pt x="8" y="18"/>
                </a:lnTo>
                <a:lnTo>
                  <a:pt x="4" y="16"/>
                </a:lnTo>
                <a:lnTo>
                  <a:pt x="0" y="14"/>
                </a:lnTo>
                <a:lnTo>
                  <a:pt x="4" y="12"/>
                </a:lnTo>
                <a:lnTo>
                  <a:pt x="8" y="12"/>
                </a:lnTo>
                <a:lnTo>
                  <a:pt x="10" y="10"/>
                </a:lnTo>
                <a:lnTo>
                  <a:pt x="10" y="6"/>
                </a:lnTo>
                <a:lnTo>
                  <a:pt x="10" y="4"/>
                </a:lnTo>
                <a:lnTo>
                  <a:pt x="12" y="2"/>
                </a:lnTo>
                <a:lnTo>
                  <a:pt x="14" y="0"/>
                </a:lnTo>
                <a:lnTo>
                  <a:pt x="18" y="0"/>
                </a:lnTo>
                <a:lnTo>
                  <a:pt x="24" y="2"/>
                </a:lnTo>
                <a:lnTo>
                  <a:pt x="38" y="2"/>
                </a:lnTo>
                <a:lnTo>
                  <a:pt x="52" y="4"/>
                </a:lnTo>
                <a:lnTo>
                  <a:pt x="54" y="6"/>
                </a:lnTo>
                <a:lnTo>
                  <a:pt x="56" y="8"/>
                </a:lnTo>
                <a:lnTo>
                  <a:pt x="58" y="14"/>
                </a:lnTo>
                <a:lnTo>
                  <a:pt x="60" y="16"/>
                </a:lnTo>
                <a:lnTo>
                  <a:pt x="66" y="18"/>
                </a:lnTo>
                <a:lnTo>
                  <a:pt x="76" y="18"/>
                </a:lnTo>
                <a:lnTo>
                  <a:pt x="84" y="16"/>
                </a:lnTo>
                <a:lnTo>
                  <a:pt x="90" y="14"/>
                </a:lnTo>
                <a:lnTo>
                  <a:pt x="94" y="12"/>
                </a:lnTo>
                <a:lnTo>
                  <a:pt x="98" y="10"/>
                </a:lnTo>
                <a:lnTo>
                  <a:pt x="100" y="12"/>
                </a:lnTo>
                <a:lnTo>
                  <a:pt x="102" y="12"/>
                </a:lnTo>
                <a:lnTo>
                  <a:pt x="108" y="14"/>
                </a:lnTo>
                <a:lnTo>
                  <a:pt x="110" y="18"/>
                </a:lnTo>
                <a:lnTo>
                  <a:pt x="114" y="18"/>
                </a:lnTo>
                <a:lnTo>
                  <a:pt x="122" y="20"/>
                </a:lnTo>
                <a:lnTo>
                  <a:pt x="126" y="22"/>
                </a:lnTo>
                <a:lnTo>
                  <a:pt x="126" y="24"/>
                </a:lnTo>
                <a:lnTo>
                  <a:pt x="128" y="32"/>
                </a:lnTo>
                <a:lnTo>
                  <a:pt x="134" y="34"/>
                </a:lnTo>
                <a:lnTo>
                  <a:pt x="142" y="34"/>
                </a:lnTo>
                <a:lnTo>
                  <a:pt x="156" y="36"/>
                </a:lnTo>
                <a:lnTo>
                  <a:pt x="158" y="38"/>
                </a:lnTo>
                <a:lnTo>
                  <a:pt x="162" y="40"/>
                </a:lnTo>
                <a:lnTo>
                  <a:pt x="174" y="44"/>
                </a:lnTo>
                <a:lnTo>
                  <a:pt x="174" y="46"/>
                </a:lnTo>
                <a:lnTo>
                  <a:pt x="172" y="50"/>
                </a:lnTo>
                <a:lnTo>
                  <a:pt x="168" y="52"/>
                </a:lnTo>
                <a:lnTo>
                  <a:pt x="164" y="52"/>
                </a:lnTo>
                <a:lnTo>
                  <a:pt x="162" y="50"/>
                </a:lnTo>
                <a:lnTo>
                  <a:pt x="156" y="44"/>
                </a:lnTo>
                <a:lnTo>
                  <a:pt x="154" y="50"/>
                </a:lnTo>
                <a:lnTo>
                  <a:pt x="154" y="52"/>
                </a:lnTo>
                <a:lnTo>
                  <a:pt x="152" y="54"/>
                </a:lnTo>
                <a:lnTo>
                  <a:pt x="146" y="52"/>
                </a:lnTo>
                <a:lnTo>
                  <a:pt x="140" y="50"/>
                </a:lnTo>
                <a:lnTo>
                  <a:pt x="136" y="48"/>
                </a:lnTo>
                <a:lnTo>
                  <a:pt x="128" y="46"/>
                </a:lnTo>
                <a:lnTo>
                  <a:pt x="100" y="46"/>
                </a:lnTo>
                <a:lnTo>
                  <a:pt x="98" y="44"/>
                </a:lnTo>
                <a:lnTo>
                  <a:pt x="96" y="44"/>
                </a:lnTo>
                <a:lnTo>
                  <a:pt x="90" y="44"/>
                </a:lnTo>
                <a:lnTo>
                  <a:pt x="88" y="42"/>
                </a:lnTo>
                <a:lnTo>
                  <a:pt x="86" y="40"/>
                </a:lnTo>
                <a:lnTo>
                  <a:pt x="80" y="38"/>
                </a:lnTo>
                <a:lnTo>
                  <a:pt x="70" y="34"/>
                </a:lnTo>
                <a:lnTo>
                  <a:pt x="60" y="34"/>
                </a:lnTo>
                <a:lnTo>
                  <a:pt x="52" y="34"/>
                </a:lnTo>
                <a:lnTo>
                  <a:pt x="44" y="34"/>
                </a:lnTo>
                <a:lnTo>
                  <a:pt x="40" y="34"/>
                </a:lnTo>
                <a:lnTo>
                  <a:pt x="38" y="32"/>
                </a:lnTo>
                <a:lnTo>
                  <a:pt x="34" y="28"/>
                </a:lnTo>
                <a:lnTo>
                  <a:pt x="26" y="28"/>
                </a:lnTo>
                <a:lnTo>
                  <a:pt x="22" y="28"/>
                </a:lnTo>
                <a:lnTo>
                  <a:pt x="20" y="24"/>
                </a:lnTo>
                <a:lnTo>
                  <a:pt x="18" y="1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23" name="Freeform 124"/>
          <p:cNvSpPr>
            <a:spLocks/>
          </p:cNvSpPr>
          <p:nvPr userDrawn="1"/>
        </p:nvSpPr>
        <p:spPr bwMode="auto">
          <a:xfrm>
            <a:off x="6705600" y="3167759"/>
            <a:ext cx="1085850" cy="659606"/>
          </a:xfrm>
          <a:custGeom>
            <a:avLst/>
            <a:gdLst>
              <a:gd name="T0" fmla="*/ 2147483647 w 684"/>
              <a:gd name="T1" fmla="*/ 2147483647 h 554"/>
              <a:gd name="T2" fmla="*/ 2147483647 w 684"/>
              <a:gd name="T3" fmla="*/ 2147483647 h 554"/>
              <a:gd name="T4" fmla="*/ 2147483647 w 684"/>
              <a:gd name="T5" fmla="*/ 2147483647 h 554"/>
              <a:gd name="T6" fmla="*/ 2147483647 w 684"/>
              <a:gd name="T7" fmla="*/ 2147483647 h 554"/>
              <a:gd name="T8" fmla="*/ 2147483647 w 684"/>
              <a:gd name="T9" fmla="*/ 2147483647 h 554"/>
              <a:gd name="T10" fmla="*/ 2147483647 w 684"/>
              <a:gd name="T11" fmla="*/ 2147483647 h 554"/>
              <a:gd name="T12" fmla="*/ 2147483647 w 684"/>
              <a:gd name="T13" fmla="*/ 2147483647 h 554"/>
              <a:gd name="T14" fmla="*/ 2147483647 w 684"/>
              <a:gd name="T15" fmla="*/ 2147483647 h 554"/>
              <a:gd name="T16" fmla="*/ 2147483647 w 684"/>
              <a:gd name="T17" fmla="*/ 2147483647 h 554"/>
              <a:gd name="T18" fmla="*/ 2147483647 w 684"/>
              <a:gd name="T19" fmla="*/ 2147483647 h 554"/>
              <a:gd name="T20" fmla="*/ 2147483647 w 684"/>
              <a:gd name="T21" fmla="*/ 2147483647 h 554"/>
              <a:gd name="T22" fmla="*/ 2147483647 w 684"/>
              <a:gd name="T23" fmla="*/ 2147483647 h 554"/>
              <a:gd name="T24" fmla="*/ 2147483647 w 684"/>
              <a:gd name="T25" fmla="*/ 2147483647 h 554"/>
              <a:gd name="T26" fmla="*/ 2147483647 w 684"/>
              <a:gd name="T27" fmla="*/ 2147483647 h 554"/>
              <a:gd name="T28" fmla="*/ 2147483647 w 684"/>
              <a:gd name="T29" fmla="*/ 2147483647 h 554"/>
              <a:gd name="T30" fmla="*/ 2147483647 w 684"/>
              <a:gd name="T31" fmla="*/ 2147483647 h 554"/>
              <a:gd name="T32" fmla="*/ 2147483647 w 684"/>
              <a:gd name="T33" fmla="*/ 2147483647 h 554"/>
              <a:gd name="T34" fmla="*/ 2147483647 w 684"/>
              <a:gd name="T35" fmla="*/ 2147483647 h 554"/>
              <a:gd name="T36" fmla="*/ 2147483647 w 684"/>
              <a:gd name="T37" fmla="*/ 2147483647 h 554"/>
              <a:gd name="T38" fmla="*/ 2147483647 w 684"/>
              <a:gd name="T39" fmla="*/ 2147483647 h 554"/>
              <a:gd name="T40" fmla="*/ 2147483647 w 684"/>
              <a:gd name="T41" fmla="*/ 2147483647 h 554"/>
              <a:gd name="T42" fmla="*/ 2147483647 w 684"/>
              <a:gd name="T43" fmla="*/ 2147483647 h 554"/>
              <a:gd name="T44" fmla="*/ 2147483647 w 684"/>
              <a:gd name="T45" fmla="*/ 2147483647 h 554"/>
              <a:gd name="T46" fmla="*/ 2147483647 w 684"/>
              <a:gd name="T47" fmla="*/ 2147483647 h 554"/>
              <a:gd name="T48" fmla="*/ 2147483647 w 684"/>
              <a:gd name="T49" fmla="*/ 2147483647 h 554"/>
              <a:gd name="T50" fmla="*/ 2147483647 w 684"/>
              <a:gd name="T51" fmla="*/ 2147483647 h 554"/>
              <a:gd name="T52" fmla="*/ 2147483647 w 684"/>
              <a:gd name="T53" fmla="*/ 2147483647 h 554"/>
              <a:gd name="T54" fmla="*/ 2147483647 w 684"/>
              <a:gd name="T55" fmla="*/ 2147483647 h 554"/>
              <a:gd name="T56" fmla="*/ 2147483647 w 684"/>
              <a:gd name="T57" fmla="*/ 2147483647 h 554"/>
              <a:gd name="T58" fmla="*/ 2147483647 w 684"/>
              <a:gd name="T59" fmla="*/ 2147483647 h 554"/>
              <a:gd name="T60" fmla="*/ 2147483647 w 684"/>
              <a:gd name="T61" fmla="*/ 2147483647 h 554"/>
              <a:gd name="T62" fmla="*/ 2147483647 w 684"/>
              <a:gd name="T63" fmla="*/ 2147483647 h 554"/>
              <a:gd name="T64" fmla="*/ 2147483647 w 684"/>
              <a:gd name="T65" fmla="*/ 2147483647 h 554"/>
              <a:gd name="T66" fmla="*/ 2147483647 w 684"/>
              <a:gd name="T67" fmla="*/ 2147483647 h 554"/>
              <a:gd name="T68" fmla="*/ 2147483647 w 684"/>
              <a:gd name="T69" fmla="*/ 2147483647 h 554"/>
              <a:gd name="T70" fmla="*/ 2147483647 w 684"/>
              <a:gd name="T71" fmla="*/ 2147483647 h 554"/>
              <a:gd name="T72" fmla="*/ 2147483647 w 684"/>
              <a:gd name="T73" fmla="*/ 2147483647 h 554"/>
              <a:gd name="T74" fmla="*/ 2147483647 w 684"/>
              <a:gd name="T75" fmla="*/ 2147483647 h 554"/>
              <a:gd name="T76" fmla="*/ 2147483647 w 684"/>
              <a:gd name="T77" fmla="*/ 2147483647 h 554"/>
              <a:gd name="T78" fmla="*/ 2147483647 w 684"/>
              <a:gd name="T79" fmla="*/ 2147483647 h 554"/>
              <a:gd name="T80" fmla="*/ 2147483647 w 684"/>
              <a:gd name="T81" fmla="*/ 2147483647 h 554"/>
              <a:gd name="T82" fmla="*/ 2147483647 w 684"/>
              <a:gd name="T83" fmla="*/ 2147483647 h 554"/>
              <a:gd name="T84" fmla="*/ 2147483647 w 684"/>
              <a:gd name="T85" fmla="*/ 2147483647 h 554"/>
              <a:gd name="T86" fmla="*/ 2147483647 w 684"/>
              <a:gd name="T87" fmla="*/ 2147483647 h 554"/>
              <a:gd name="T88" fmla="*/ 2147483647 w 684"/>
              <a:gd name="T89" fmla="*/ 2147483647 h 554"/>
              <a:gd name="T90" fmla="*/ 2147483647 w 684"/>
              <a:gd name="T91" fmla="*/ 2147483647 h 554"/>
              <a:gd name="T92" fmla="*/ 2147483647 w 684"/>
              <a:gd name="T93" fmla="*/ 2147483647 h 554"/>
              <a:gd name="T94" fmla="*/ 2147483647 w 684"/>
              <a:gd name="T95" fmla="*/ 2147483647 h 554"/>
              <a:gd name="T96" fmla="*/ 2147483647 w 684"/>
              <a:gd name="T97" fmla="*/ 2147483647 h 554"/>
              <a:gd name="T98" fmla="*/ 2147483647 w 684"/>
              <a:gd name="T99" fmla="*/ 2147483647 h 554"/>
              <a:gd name="T100" fmla="*/ 0 w 684"/>
              <a:gd name="T101" fmla="*/ 2147483647 h 554"/>
              <a:gd name="T102" fmla="*/ 2147483647 w 684"/>
              <a:gd name="T103" fmla="*/ 2147483647 h 554"/>
              <a:gd name="T104" fmla="*/ 2147483647 w 684"/>
              <a:gd name="T105" fmla="*/ 2147483647 h 554"/>
              <a:gd name="T106" fmla="*/ 2147483647 w 684"/>
              <a:gd name="T107" fmla="*/ 2147483647 h 554"/>
              <a:gd name="T108" fmla="*/ 2147483647 w 684"/>
              <a:gd name="T109" fmla="*/ 2147483647 h 554"/>
              <a:gd name="T110" fmla="*/ 2147483647 w 684"/>
              <a:gd name="T111" fmla="*/ 2147483647 h 554"/>
              <a:gd name="T112" fmla="*/ 2147483647 w 684"/>
              <a:gd name="T113" fmla="*/ 2147483647 h 554"/>
              <a:gd name="T114" fmla="*/ 2147483647 w 684"/>
              <a:gd name="T115" fmla="*/ 2147483647 h 554"/>
              <a:gd name="T116" fmla="*/ 2147483647 w 684"/>
              <a:gd name="T117" fmla="*/ 2147483647 h 554"/>
              <a:gd name="T118" fmla="*/ 2147483647 w 684"/>
              <a:gd name="T119" fmla="*/ 2147483647 h 5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4"/>
              <a:gd name="T181" fmla="*/ 0 h 554"/>
              <a:gd name="T182" fmla="*/ 684 w 684"/>
              <a:gd name="T183" fmla="*/ 554 h 5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4" h="554">
                <a:moveTo>
                  <a:pt x="194" y="150"/>
                </a:moveTo>
                <a:lnTo>
                  <a:pt x="200" y="142"/>
                </a:lnTo>
                <a:lnTo>
                  <a:pt x="202" y="140"/>
                </a:lnTo>
                <a:lnTo>
                  <a:pt x="202" y="134"/>
                </a:lnTo>
                <a:lnTo>
                  <a:pt x="204" y="128"/>
                </a:lnTo>
                <a:lnTo>
                  <a:pt x="208" y="122"/>
                </a:lnTo>
                <a:lnTo>
                  <a:pt x="214" y="116"/>
                </a:lnTo>
                <a:lnTo>
                  <a:pt x="218" y="114"/>
                </a:lnTo>
                <a:lnTo>
                  <a:pt x="220" y="122"/>
                </a:lnTo>
                <a:lnTo>
                  <a:pt x="222" y="124"/>
                </a:lnTo>
                <a:lnTo>
                  <a:pt x="226" y="126"/>
                </a:lnTo>
                <a:lnTo>
                  <a:pt x="228" y="124"/>
                </a:lnTo>
                <a:lnTo>
                  <a:pt x="228" y="122"/>
                </a:lnTo>
                <a:lnTo>
                  <a:pt x="230" y="120"/>
                </a:lnTo>
                <a:lnTo>
                  <a:pt x="228" y="114"/>
                </a:lnTo>
                <a:lnTo>
                  <a:pt x="228" y="108"/>
                </a:lnTo>
                <a:lnTo>
                  <a:pt x="236" y="108"/>
                </a:lnTo>
                <a:lnTo>
                  <a:pt x="244" y="108"/>
                </a:lnTo>
                <a:lnTo>
                  <a:pt x="244" y="100"/>
                </a:lnTo>
                <a:lnTo>
                  <a:pt x="248" y="94"/>
                </a:lnTo>
                <a:lnTo>
                  <a:pt x="250" y="90"/>
                </a:lnTo>
                <a:lnTo>
                  <a:pt x="254" y="86"/>
                </a:lnTo>
                <a:lnTo>
                  <a:pt x="258" y="84"/>
                </a:lnTo>
                <a:lnTo>
                  <a:pt x="260" y="78"/>
                </a:lnTo>
                <a:lnTo>
                  <a:pt x="262" y="74"/>
                </a:lnTo>
                <a:lnTo>
                  <a:pt x="266" y="70"/>
                </a:lnTo>
                <a:lnTo>
                  <a:pt x="282" y="64"/>
                </a:lnTo>
                <a:lnTo>
                  <a:pt x="290" y="62"/>
                </a:lnTo>
                <a:lnTo>
                  <a:pt x="296" y="58"/>
                </a:lnTo>
                <a:lnTo>
                  <a:pt x="306" y="68"/>
                </a:lnTo>
                <a:lnTo>
                  <a:pt x="310" y="72"/>
                </a:lnTo>
                <a:lnTo>
                  <a:pt x="310" y="78"/>
                </a:lnTo>
                <a:lnTo>
                  <a:pt x="310" y="80"/>
                </a:lnTo>
                <a:lnTo>
                  <a:pt x="308" y="82"/>
                </a:lnTo>
                <a:lnTo>
                  <a:pt x="312" y="80"/>
                </a:lnTo>
                <a:lnTo>
                  <a:pt x="316" y="78"/>
                </a:lnTo>
                <a:lnTo>
                  <a:pt x="320" y="80"/>
                </a:lnTo>
                <a:lnTo>
                  <a:pt x="324" y="80"/>
                </a:lnTo>
                <a:lnTo>
                  <a:pt x="330" y="78"/>
                </a:lnTo>
                <a:lnTo>
                  <a:pt x="334" y="76"/>
                </a:lnTo>
                <a:lnTo>
                  <a:pt x="332" y="68"/>
                </a:lnTo>
                <a:lnTo>
                  <a:pt x="334" y="62"/>
                </a:lnTo>
                <a:lnTo>
                  <a:pt x="338" y="58"/>
                </a:lnTo>
                <a:lnTo>
                  <a:pt x="344" y="54"/>
                </a:lnTo>
                <a:lnTo>
                  <a:pt x="350" y="52"/>
                </a:lnTo>
                <a:lnTo>
                  <a:pt x="348" y="48"/>
                </a:lnTo>
                <a:lnTo>
                  <a:pt x="346" y="46"/>
                </a:lnTo>
                <a:lnTo>
                  <a:pt x="348" y="42"/>
                </a:lnTo>
                <a:lnTo>
                  <a:pt x="350" y="38"/>
                </a:lnTo>
                <a:lnTo>
                  <a:pt x="360" y="32"/>
                </a:lnTo>
                <a:lnTo>
                  <a:pt x="370" y="28"/>
                </a:lnTo>
                <a:lnTo>
                  <a:pt x="380" y="28"/>
                </a:lnTo>
                <a:lnTo>
                  <a:pt x="384" y="26"/>
                </a:lnTo>
                <a:lnTo>
                  <a:pt x="388" y="26"/>
                </a:lnTo>
                <a:lnTo>
                  <a:pt x="390" y="22"/>
                </a:lnTo>
                <a:lnTo>
                  <a:pt x="392" y="18"/>
                </a:lnTo>
                <a:lnTo>
                  <a:pt x="392" y="14"/>
                </a:lnTo>
                <a:lnTo>
                  <a:pt x="386" y="12"/>
                </a:lnTo>
                <a:lnTo>
                  <a:pt x="384" y="10"/>
                </a:lnTo>
                <a:lnTo>
                  <a:pt x="384" y="4"/>
                </a:lnTo>
                <a:lnTo>
                  <a:pt x="390" y="4"/>
                </a:lnTo>
                <a:lnTo>
                  <a:pt x="392" y="6"/>
                </a:lnTo>
                <a:lnTo>
                  <a:pt x="396" y="8"/>
                </a:lnTo>
                <a:lnTo>
                  <a:pt x="394" y="12"/>
                </a:lnTo>
                <a:lnTo>
                  <a:pt x="396" y="12"/>
                </a:lnTo>
                <a:lnTo>
                  <a:pt x="400" y="14"/>
                </a:lnTo>
                <a:lnTo>
                  <a:pt x="402" y="14"/>
                </a:lnTo>
                <a:lnTo>
                  <a:pt x="412" y="16"/>
                </a:lnTo>
                <a:lnTo>
                  <a:pt x="420" y="20"/>
                </a:lnTo>
                <a:lnTo>
                  <a:pt x="428" y="24"/>
                </a:lnTo>
                <a:lnTo>
                  <a:pt x="438" y="24"/>
                </a:lnTo>
                <a:lnTo>
                  <a:pt x="444" y="24"/>
                </a:lnTo>
                <a:lnTo>
                  <a:pt x="448" y="20"/>
                </a:lnTo>
                <a:lnTo>
                  <a:pt x="450" y="26"/>
                </a:lnTo>
                <a:lnTo>
                  <a:pt x="454" y="30"/>
                </a:lnTo>
                <a:lnTo>
                  <a:pt x="456" y="24"/>
                </a:lnTo>
                <a:lnTo>
                  <a:pt x="456" y="22"/>
                </a:lnTo>
                <a:lnTo>
                  <a:pt x="460" y="22"/>
                </a:lnTo>
                <a:lnTo>
                  <a:pt x="464" y="24"/>
                </a:lnTo>
                <a:lnTo>
                  <a:pt x="466" y="28"/>
                </a:lnTo>
                <a:lnTo>
                  <a:pt x="464" y="34"/>
                </a:lnTo>
                <a:lnTo>
                  <a:pt x="460" y="40"/>
                </a:lnTo>
                <a:lnTo>
                  <a:pt x="454" y="44"/>
                </a:lnTo>
                <a:lnTo>
                  <a:pt x="448" y="46"/>
                </a:lnTo>
                <a:lnTo>
                  <a:pt x="448" y="52"/>
                </a:lnTo>
                <a:lnTo>
                  <a:pt x="448" y="54"/>
                </a:lnTo>
                <a:lnTo>
                  <a:pt x="450" y="56"/>
                </a:lnTo>
                <a:lnTo>
                  <a:pt x="452" y="58"/>
                </a:lnTo>
                <a:lnTo>
                  <a:pt x="454" y="58"/>
                </a:lnTo>
                <a:lnTo>
                  <a:pt x="456" y="56"/>
                </a:lnTo>
                <a:lnTo>
                  <a:pt x="458" y="60"/>
                </a:lnTo>
                <a:lnTo>
                  <a:pt x="460" y="60"/>
                </a:lnTo>
                <a:lnTo>
                  <a:pt x="458" y="64"/>
                </a:lnTo>
                <a:lnTo>
                  <a:pt x="454" y="66"/>
                </a:lnTo>
                <a:lnTo>
                  <a:pt x="452" y="66"/>
                </a:lnTo>
                <a:lnTo>
                  <a:pt x="450" y="62"/>
                </a:lnTo>
                <a:lnTo>
                  <a:pt x="450" y="58"/>
                </a:lnTo>
                <a:lnTo>
                  <a:pt x="440" y="66"/>
                </a:lnTo>
                <a:lnTo>
                  <a:pt x="436" y="70"/>
                </a:lnTo>
                <a:lnTo>
                  <a:pt x="434" y="76"/>
                </a:lnTo>
                <a:lnTo>
                  <a:pt x="434" y="82"/>
                </a:lnTo>
                <a:lnTo>
                  <a:pt x="438" y="88"/>
                </a:lnTo>
                <a:lnTo>
                  <a:pt x="440" y="92"/>
                </a:lnTo>
                <a:lnTo>
                  <a:pt x="446" y="94"/>
                </a:lnTo>
                <a:lnTo>
                  <a:pt x="456" y="98"/>
                </a:lnTo>
                <a:lnTo>
                  <a:pt x="462" y="100"/>
                </a:lnTo>
                <a:lnTo>
                  <a:pt x="466" y="104"/>
                </a:lnTo>
                <a:lnTo>
                  <a:pt x="476" y="112"/>
                </a:lnTo>
                <a:lnTo>
                  <a:pt x="490" y="118"/>
                </a:lnTo>
                <a:lnTo>
                  <a:pt x="492" y="120"/>
                </a:lnTo>
                <a:lnTo>
                  <a:pt x="496" y="126"/>
                </a:lnTo>
                <a:lnTo>
                  <a:pt x="498" y="130"/>
                </a:lnTo>
                <a:lnTo>
                  <a:pt x="500" y="132"/>
                </a:lnTo>
                <a:lnTo>
                  <a:pt x="504" y="132"/>
                </a:lnTo>
                <a:lnTo>
                  <a:pt x="508" y="132"/>
                </a:lnTo>
                <a:lnTo>
                  <a:pt x="512" y="130"/>
                </a:lnTo>
                <a:lnTo>
                  <a:pt x="516" y="126"/>
                </a:lnTo>
                <a:lnTo>
                  <a:pt x="520" y="120"/>
                </a:lnTo>
                <a:lnTo>
                  <a:pt x="522" y="112"/>
                </a:lnTo>
                <a:lnTo>
                  <a:pt x="526" y="100"/>
                </a:lnTo>
                <a:lnTo>
                  <a:pt x="530" y="92"/>
                </a:lnTo>
                <a:lnTo>
                  <a:pt x="536" y="82"/>
                </a:lnTo>
                <a:lnTo>
                  <a:pt x="538" y="70"/>
                </a:lnTo>
                <a:lnTo>
                  <a:pt x="540" y="56"/>
                </a:lnTo>
                <a:lnTo>
                  <a:pt x="542" y="46"/>
                </a:lnTo>
                <a:lnTo>
                  <a:pt x="548" y="36"/>
                </a:lnTo>
                <a:lnTo>
                  <a:pt x="552" y="26"/>
                </a:lnTo>
                <a:lnTo>
                  <a:pt x="558" y="8"/>
                </a:lnTo>
                <a:lnTo>
                  <a:pt x="562" y="2"/>
                </a:lnTo>
                <a:lnTo>
                  <a:pt x="564" y="0"/>
                </a:lnTo>
                <a:lnTo>
                  <a:pt x="568" y="0"/>
                </a:lnTo>
                <a:lnTo>
                  <a:pt x="572" y="2"/>
                </a:lnTo>
                <a:lnTo>
                  <a:pt x="574" y="6"/>
                </a:lnTo>
                <a:lnTo>
                  <a:pt x="572" y="14"/>
                </a:lnTo>
                <a:lnTo>
                  <a:pt x="572" y="22"/>
                </a:lnTo>
                <a:lnTo>
                  <a:pt x="572" y="28"/>
                </a:lnTo>
                <a:lnTo>
                  <a:pt x="576" y="48"/>
                </a:lnTo>
                <a:lnTo>
                  <a:pt x="578" y="62"/>
                </a:lnTo>
                <a:lnTo>
                  <a:pt x="580" y="66"/>
                </a:lnTo>
                <a:lnTo>
                  <a:pt x="582" y="68"/>
                </a:lnTo>
                <a:lnTo>
                  <a:pt x="586" y="68"/>
                </a:lnTo>
                <a:lnTo>
                  <a:pt x="588" y="66"/>
                </a:lnTo>
                <a:lnTo>
                  <a:pt x="594" y="74"/>
                </a:lnTo>
                <a:lnTo>
                  <a:pt x="600" y="82"/>
                </a:lnTo>
                <a:lnTo>
                  <a:pt x="596" y="90"/>
                </a:lnTo>
                <a:lnTo>
                  <a:pt x="598" y="98"/>
                </a:lnTo>
                <a:lnTo>
                  <a:pt x="596" y="108"/>
                </a:lnTo>
                <a:lnTo>
                  <a:pt x="598" y="114"/>
                </a:lnTo>
                <a:lnTo>
                  <a:pt x="600" y="120"/>
                </a:lnTo>
                <a:lnTo>
                  <a:pt x="602" y="128"/>
                </a:lnTo>
                <a:lnTo>
                  <a:pt x="602" y="134"/>
                </a:lnTo>
                <a:lnTo>
                  <a:pt x="604" y="142"/>
                </a:lnTo>
                <a:lnTo>
                  <a:pt x="606" y="146"/>
                </a:lnTo>
                <a:lnTo>
                  <a:pt x="606" y="156"/>
                </a:lnTo>
                <a:lnTo>
                  <a:pt x="606" y="160"/>
                </a:lnTo>
                <a:lnTo>
                  <a:pt x="610" y="164"/>
                </a:lnTo>
                <a:lnTo>
                  <a:pt x="618" y="170"/>
                </a:lnTo>
                <a:lnTo>
                  <a:pt x="628" y="176"/>
                </a:lnTo>
                <a:lnTo>
                  <a:pt x="636" y="182"/>
                </a:lnTo>
                <a:lnTo>
                  <a:pt x="638" y="188"/>
                </a:lnTo>
                <a:lnTo>
                  <a:pt x="638" y="192"/>
                </a:lnTo>
                <a:lnTo>
                  <a:pt x="640" y="196"/>
                </a:lnTo>
                <a:lnTo>
                  <a:pt x="642" y="200"/>
                </a:lnTo>
                <a:lnTo>
                  <a:pt x="642" y="216"/>
                </a:lnTo>
                <a:lnTo>
                  <a:pt x="642" y="222"/>
                </a:lnTo>
                <a:lnTo>
                  <a:pt x="644" y="224"/>
                </a:lnTo>
                <a:lnTo>
                  <a:pt x="646" y="224"/>
                </a:lnTo>
                <a:lnTo>
                  <a:pt x="650" y="224"/>
                </a:lnTo>
                <a:lnTo>
                  <a:pt x="650" y="222"/>
                </a:lnTo>
                <a:lnTo>
                  <a:pt x="658" y="232"/>
                </a:lnTo>
                <a:lnTo>
                  <a:pt x="660" y="238"/>
                </a:lnTo>
                <a:lnTo>
                  <a:pt x="660" y="246"/>
                </a:lnTo>
                <a:lnTo>
                  <a:pt x="662" y="250"/>
                </a:lnTo>
                <a:lnTo>
                  <a:pt x="664" y="252"/>
                </a:lnTo>
                <a:lnTo>
                  <a:pt x="666" y="254"/>
                </a:lnTo>
                <a:lnTo>
                  <a:pt x="668" y="256"/>
                </a:lnTo>
                <a:lnTo>
                  <a:pt x="678" y="270"/>
                </a:lnTo>
                <a:lnTo>
                  <a:pt x="682" y="278"/>
                </a:lnTo>
                <a:lnTo>
                  <a:pt x="684" y="284"/>
                </a:lnTo>
                <a:lnTo>
                  <a:pt x="682" y="290"/>
                </a:lnTo>
                <a:lnTo>
                  <a:pt x="680" y="298"/>
                </a:lnTo>
                <a:lnTo>
                  <a:pt x="676" y="302"/>
                </a:lnTo>
                <a:lnTo>
                  <a:pt x="676" y="310"/>
                </a:lnTo>
                <a:lnTo>
                  <a:pt x="676" y="324"/>
                </a:lnTo>
                <a:lnTo>
                  <a:pt x="676" y="336"/>
                </a:lnTo>
                <a:lnTo>
                  <a:pt x="672" y="346"/>
                </a:lnTo>
                <a:lnTo>
                  <a:pt x="670" y="354"/>
                </a:lnTo>
                <a:lnTo>
                  <a:pt x="666" y="362"/>
                </a:lnTo>
                <a:lnTo>
                  <a:pt x="654" y="378"/>
                </a:lnTo>
                <a:lnTo>
                  <a:pt x="644" y="398"/>
                </a:lnTo>
                <a:lnTo>
                  <a:pt x="642" y="404"/>
                </a:lnTo>
                <a:lnTo>
                  <a:pt x="638" y="406"/>
                </a:lnTo>
                <a:lnTo>
                  <a:pt x="634" y="410"/>
                </a:lnTo>
                <a:lnTo>
                  <a:pt x="630" y="414"/>
                </a:lnTo>
                <a:lnTo>
                  <a:pt x="626" y="420"/>
                </a:lnTo>
                <a:lnTo>
                  <a:pt x="622" y="424"/>
                </a:lnTo>
                <a:lnTo>
                  <a:pt x="608" y="432"/>
                </a:lnTo>
                <a:lnTo>
                  <a:pt x="600" y="440"/>
                </a:lnTo>
                <a:lnTo>
                  <a:pt x="594" y="448"/>
                </a:lnTo>
                <a:lnTo>
                  <a:pt x="588" y="456"/>
                </a:lnTo>
                <a:lnTo>
                  <a:pt x="582" y="464"/>
                </a:lnTo>
                <a:lnTo>
                  <a:pt x="560" y="488"/>
                </a:lnTo>
                <a:lnTo>
                  <a:pt x="548" y="502"/>
                </a:lnTo>
                <a:lnTo>
                  <a:pt x="538" y="516"/>
                </a:lnTo>
                <a:lnTo>
                  <a:pt x="536" y="518"/>
                </a:lnTo>
                <a:lnTo>
                  <a:pt x="534" y="522"/>
                </a:lnTo>
                <a:lnTo>
                  <a:pt x="532" y="524"/>
                </a:lnTo>
                <a:lnTo>
                  <a:pt x="530" y="526"/>
                </a:lnTo>
                <a:lnTo>
                  <a:pt x="520" y="528"/>
                </a:lnTo>
                <a:lnTo>
                  <a:pt x="512" y="528"/>
                </a:lnTo>
                <a:lnTo>
                  <a:pt x="502" y="530"/>
                </a:lnTo>
                <a:lnTo>
                  <a:pt x="496" y="530"/>
                </a:lnTo>
                <a:lnTo>
                  <a:pt x="488" y="534"/>
                </a:lnTo>
                <a:lnTo>
                  <a:pt x="482" y="538"/>
                </a:lnTo>
                <a:lnTo>
                  <a:pt x="476" y="542"/>
                </a:lnTo>
                <a:lnTo>
                  <a:pt x="470" y="544"/>
                </a:lnTo>
                <a:lnTo>
                  <a:pt x="466" y="546"/>
                </a:lnTo>
                <a:lnTo>
                  <a:pt x="464" y="550"/>
                </a:lnTo>
                <a:lnTo>
                  <a:pt x="460" y="552"/>
                </a:lnTo>
                <a:lnTo>
                  <a:pt x="458" y="554"/>
                </a:lnTo>
                <a:lnTo>
                  <a:pt x="452" y="544"/>
                </a:lnTo>
                <a:lnTo>
                  <a:pt x="448" y="532"/>
                </a:lnTo>
                <a:lnTo>
                  <a:pt x="442" y="532"/>
                </a:lnTo>
                <a:lnTo>
                  <a:pt x="440" y="534"/>
                </a:lnTo>
                <a:lnTo>
                  <a:pt x="438" y="538"/>
                </a:lnTo>
                <a:lnTo>
                  <a:pt x="414" y="552"/>
                </a:lnTo>
                <a:lnTo>
                  <a:pt x="408" y="548"/>
                </a:lnTo>
                <a:lnTo>
                  <a:pt x="406" y="542"/>
                </a:lnTo>
                <a:lnTo>
                  <a:pt x="398" y="542"/>
                </a:lnTo>
                <a:lnTo>
                  <a:pt x="392" y="542"/>
                </a:lnTo>
                <a:lnTo>
                  <a:pt x="386" y="538"/>
                </a:lnTo>
                <a:lnTo>
                  <a:pt x="380" y="532"/>
                </a:lnTo>
                <a:lnTo>
                  <a:pt x="374" y="524"/>
                </a:lnTo>
                <a:lnTo>
                  <a:pt x="372" y="518"/>
                </a:lnTo>
                <a:lnTo>
                  <a:pt x="372" y="514"/>
                </a:lnTo>
                <a:lnTo>
                  <a:pt x="376" y="510"/>
                </a:lnTo>
                <a:lnTo>
                  <a:pt x="378" y="506"/>
                </a:lnTo>
                <a:lnTo>
                  <a:pt x="380" y="500"/>
                </a:lnTo>
                <a:lnTo>
                  <a:pt x="378" y="492"/>
                </a:lnTo>
                <a:lnTo>
                  <a:pt x="374" y="488"/>
                </a:lnTo>
                <a:lnTo>
                  <a:pt x="370" y="486"/>
                </a:lnTo>
                <a:lnTo>
                  <a:pt x="366" y="482"/>
                </a:lnTo>
                <a:lnTo>
                  <a:pt x="372" y="474"/>
                </a:lnTo>
                <a:lnTo>
                  <a:pt x="372" y="470"/>
                </a:lnTo>
                <a:lnTo>
                  <a:pt x="374" y="464"/>
                </a:lnTo>
                <a:lnTo>
                  <a:pt x="372" y="460"/>
                </a:lnTo>
                <a:lnTo>
                  <a:pt x="368" y="460"/>
                </a:lnTo>
                <a:lnTo>
                  <a:pt x="366" y="462"/>
                </a:lnTo>
                <a:lnTo>
                  <a:pt x="362" y="470"/>
                </a:lnTo>
                <a:lnTo>
                  <a:pt x="358" y="476"/>
                </a:lnTo>
                <a:lnTo>
                  <a:pt x="354" y="478"/>
                </a:lnTo>
                <a:lnTo>
                  <a:pt x="350" y="478"/>
                </a:lnTo>
                <a:lnTo>
                  <a:pt x="348" y="478"/>
                </a:lnTo>
                <a:lnTo>
                  <a:pt x="346" y="476"/>
                </a:lnTo>
                <a:lnTo>
                  <a:pt x="348" y="472"/>
                </a:lnTo>
                <a:lnTo>
                  <a:pt x="352" y="472"/>
                </a:lnTo>
                <a:lnTo>
                  <a:pt x="356" y="470"/>
                </a:lnTo>
                <a:lnTo>
                  <a:pt x="358" y="470"/>
                </a:lnTo>
                <a:lnTo>
                  <a:pt x="372" y="452"/>
                </a:lnTo>
                <a:lnTo>
                  <a:pt x="378" y="444"/>
                </a:lnTo>
                <a:lnTo>
                  <a:pt x="382" y="434"/>
                </a:lnTo>
                <a:lnTo>
                  <a:pt x="376" y="434"/>
                </a:lnTo>
                <a:lnTo>
                  <a:pt x="368" y="434"/>
                </a:lnTo>
                <a:lnTo>
                  <a:pt x="366" y="442"/>
                </a:lnTo>
                <a:lnTo>
                  <a:pt x="364" y="448"/>
                </a:lnTo>
                <a:lnTo>
                  <a:pt x="358" y="448"/>
                </a:lnTo>
                <a:lnTo>
                  <a:pt x="350" y="450"/>
                </a:lnTo>
                <a:lnTo>
                  <a:pt x="342" y="456"/>
                </a:lnTo>
                <a:lnTo>
                  <a:pt x="336" y="464"/>
                </a:lnTo>
                <a:lnTo>
                  <a:pt x="334" y="472"/>
                </a:lnTo>
                <a:lnTo>
                  <a:pt x="328" y="472"/>
                </a:lnTo>
                <a:lnTo>
                  <a:pt x="326" y="470"/>
                </a:lnTo>
                <a:lnTo>
                  <a:pt x="326" y="466"/>
                </a:lnTo>
                <a:lnTo>
                  <a:pt x="328" y="458"/>
                </a:lnTo>
                <a:lnTo>
                  <a:pt x="330" y="450"/>
                </a:lnTo>
                <a:lnTo>
                  <a:pt x="328" y="442"/>
                </a:lnTo>
                <a:lnTo>
                  <a:pt x="326" y="436"/>
                </a:lnTo>
                <a:lnTo>
                  <a:pt x="324" y="430"/>
                </a:lnTo>
                <a:lnTo>
                  <a:pt x="322" y="422"/>
                </a:lnTo>
                <a:lnTo>
                  <a:pt x="308" y="418"/>
                </a:lnTo>
                <a:lnTo>
                  <a:pt x="298" y="414"/>
                </a:lnTo>
                <a:lnTo>
                  <a:pt x="290" y="412"/>
                </a:lnTo>
                <a:lnTo>
                  <a:pt x="288" y="408"/>
                </a:lnTo>
                <a:lnTo>
                  <a:pt x="284" y="406"/>
                </a:lnTo>
                <a:lnTo>
                  <a:pt x="250" y="406"/>
                </a:lnTo>
                <a:lnTo>
                  <a:pt x="224" y="422"/>
                </a:lnTo>
                <a:lnTo>
                  <a:pt x="190" y="422"/>
                </a:lnTo>
                <a:lnTo>
                  <a:pt x="176" y="428"/>
                </a:lnTo>
                <a:lnTo>
                  <a:pt x="162" y="436"/>
                </a:lnTo>
                <a:lnTo>
                  <a:pt x="144" y="448"/>
                </a:lnTo>
                <a:lnTo>
                  <a:pt x="132" y="452"/>
                </a:lnTo>
                <a:lnTo>
                  <a:pt x="116" y="454"/>
                </a:lnTo>
                <a:lnTo>
                  <a:pt x="100" y="454"/>
                </a:lnTo>
                <a:lnTo>
                  <a:pt x="90" y="456"/>
                </a:lnTo>
                <a:lnTo>
                  <a:pt x="80" y="458"/>
                </a:lnTo>
                <a:lnTo>
                  <a:pt x="64" y="464"/>
                </a:lnTo>
                <a:lnTo>
                  <a:pt x="46" y="472"/>
                </a:lnTo>
                <a:lnTo>
                  <a:pt x="36" y="474"/>
                </a:lnTo>
                <a:lnTo>
                  <a:pt x="26" y="474"/>
                </a:lnTo>
                <a:lnTo>
                  <a:pt x="20" y="474"/>
                </a:lnTo>
                <a:lnTo>
                  <a:pt x="16" y="470"/>
                </a:lnTo>
                <a:lnTo>
                  <a:pt x="8" y="462"/>
                </a:lnTo>
                <a:lnTo>
                  <a:pt x="6" y="460"/>
                </a:lnTo>
                <a:lnTo>
                  <a:pt x="2" y="460"/>
                </a:lnTo>
                <a:lnTo>
                  <a:pt x="0" y="458"/>
                </a:lnTo>
                <a:lnTo>
                  <a:pt x="0" y="454"/>
                </a:lnTo>
                <a:lnTo>
                  <a:pt x="0" y="452"/>
                </a:lnTo>
                <a:lnTo>
                  <a:pt x="2" y="448"/>
                </a:lnTo>
                <a:lnTo>
                  <a:pt x="6" y="446"/>
                </a:lnTo>
                <a:lnTo>
                  <a:pt x="12" y="444"/>
                </a:lnTo>
                <a:lnTo>
                  <a:pt x="18" y="440"/>
                </a:lnTo>
                <a:lnTo>
                  <a:pt x="26" y="424"/>
                </a:lnTo>
                <a:lnTo>
                  <a:pt x="32" y="408"/>
                </a:lnTo>
                <a:lnTo>
                  <a:pt x="30" y="404"/>
                </a:lnTo>
                <a:lnTo>
                  <a:pt x="28" y="400"/>
                </a:lnTo>
                <a:lnTo>
                  <a:pt x="28" y="390"/>
                </a:lnTo>
                <a:lnTo>
                  <a:pt x="28" y="354"/>
                </a:lnTo>
                <a:lnTo>
                  <a:pt x="28" y="340"/>
                </a:lnTo>
                <a:lnTo>
                  <a:pt x="28" y="328"/>
                </a:lnTo>
                <a:lnTo>
                  <a:pt x="26" y="318"/>
                </a:lnTo>
                <a:lnTo>
                  <a:pt x="22" y="310"/>
                </a:lnTo>
                <a:lnTo>
                  <a:pt x="18" y="302"/>
                </a:lnTo>
                <a:lnTo>
                  <a:pt x="18" y="298"/>
                </a:lnTo>
                <a:lnTo>
                  <a:pt x="22" y="302"/>
                </a:lnTo>
                <a:lnTo>
                  <a:pt x="22" y="306"/>
                </a:lnTo>
                <a:lnTo>
                  <a:pt x="28" y="306"/>
                </a:lnTo>
                <a:lnTo>
                  <a:pt x="26" y="300"/>
                </a:lnTo>
                <a:lnTo>
                  <a:pt x="26" y="294"/>
                </a:lnTo>
                <a:lnTo>
                  <a:pt x="30" y="298"/>
                </a:lnTo>
                <a:lnTo>
                  <a:pt x="30" y="302"/>
                </a:lnTo>
                <a:lnTo>
                  <a:pt x="34" y="300"/>
                </a:lnTo>
                <a:lnTo>
                  <a:pt x="34" y="298"/>
                </a:lnTo>
                <a:lnTo>
                  <a:pt x="36" y="294"/>
                </a:lnTo>
                <a:lnTo>
                  <a:pt x="30" y="276"/>
                </a:lnTo>
                <a:lnTo>
                  <a:pt x="40" y="254"/>
                </a:lnTo>
                <a:lnTo>
                  <a:pt x="42" y="244"/>
                </a:lnTo>
                <a:lnTo>
                  <a:pt x="44" y="230"/>
                </a:lnTo>
                <a:lnTo>
                  <a:pt x="44" y="224"/>
                </a:lnTo>
                <a:lnTo>
                  <a:pt x="48" y="218"/>
                </a:lnTo>
                <a:lnTo>
                  <a:pt x="50" y="222"/>
                </a:lnTo>
                <a:lnTo>
                  <a:pt x="52" y="224"/>
                </a:lnTo>
                <a:lnTo>
                  <a:pt x="52" y="226"/>
                </a:lnTo>
                <a:lnTo>
                  <a:pt x="56" y="224"/>
                </a:lnTo>
                <a:lnTo>
                  <a:pt x="58" y="222"/>
                </a:lnTo>
                <a:lnTo>
                  <a:pt x="60" y="218"/>
                </a:lnTo>
                <a:lnTo>
                  <a:pt x="64" y="214"/>
                </a:lnTo>
                <a:lnTo>
                  <a:pt x="68" y="212"/>
                </a:lnTo>
                <a:lnTo>
                  <a:pt x="76" y="210"/>
                </a:lnTo>
                <a:lnTo>
                  <a:pt x="82" y="206"/>
                </a:lnTo>
                <a:lnTo>
                  <a:pt x="84" y="202"/>
                </a:lnTo>
                <a:lnTo>
                  <a:pt x="88" y="200"/>
                </a:lnTo>
                <a:lnTo>
                  <a:pt x="92" y="196"/>
                </a:lnTo>
                <a:lnTo>
                  <a:pt x="102" y="192"/>
                </a:lnTo>
                <a:lnTo>
                  <a:pt x="110" y="190"/>
                </a:lnTo>
                <a:lnTo>
                  <a:pt x="118" y="188"/>
                </a:lnTo>
                <a:lnTo>
                  <a:pt x="128" y="186"/>
                </a:lnTo>
                <a:lnTo>
                  <a:pt x="138" y="182"/>
                </a:lnTo>
                <a:lnTo>
                  <a:pt x="148" y="180"/>
                </a:lnTo>
                <a:lnTo>
                  <a:pt x="158" y="180"/>
                </a:lnTo>
                <a:lnTo>
                  <a:pt x="168" y="178"/>
                </a:lnTo>
                <a:lnTo>
                  <a:pt x="174" y="174"/>
                </a:lnTo>
                <a:lnTo>
                  <a:pt x="182" y="164"/>
                </a:lnTo>
                <a:lnTo>
                  <a:pt x="194" y="15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24" name="Freeform 126"/>
          <p:cNvSpPr>
            <a:spLocks/>
          </p:cNvSpPr>
          <p:nvPr userDrawn="1"/>
        </p:nvSpPr>
        <p:spPr bwMode="auto">
          <a:xfrm>
            <a:off x="8102601" y="3722590"/>
            <a:ext cx="180975" cy="169069"/>
          </a:xfrm>
          <a:custGeom>
            <a:avLst/>
            <a:gdLst>
              <a:gd name="T0" fmla="*/ 2147483647 w 114"/>
              <a:gd name="T1" fmla="*/ 2147483647 h 142"/>
              <a:gd name="T2" fmla="*/ 0 w 114"/>
              <a:gd name="T3" fmla="*/ 2147483647 h 142"/>
              <a:gd name="T4" fmla="*/ 2147483647 w 114"/>
              <a:gd name="T5" fmla="*/ 2147483647 h 142"/>
              <a:gd name="T6" fmla="*/ 2147483647 w 114"/>
              <a:gd name="T7" fmla="*/ 2147483647 h 142"/>
              <a:gd name="T8" fmla="*/ 2147483647 w 114"/>
              <a:gd name="T9" fmla="*/ 2147483647 h 142"/>
              <a:gd name="T10" fmla="*/ 2147483647 w 114"/>
              <a:gd name="T11" fmla="*/ 2147483647 h 142"/>
              <a:gd name="T12" fmla="*/ 2147483647 w 114"/>
              <a:gd name="T13" fmla="*/ 2147483647 h 142"/>
              <a:gd name="T14" fmla="*/ 2147483647 w 114"/>
              <a:gd name="T15" fmla="*/ 2147483647 h 142"/>
              <a:gd name="T16" fmla="*/ 2147483647 w 114"/>
              <a:gd name="T17" fmla="*/ 2147483647 h 142"/>
              <a:gd name="T18" fmla="*/ 2147483647 w 114"/>
              <a:gd name="T19" fmla="*/ 2147483647 h 142"/>
              <a:gd name="T20" fmla="*/ 2147483647 w 114"/>
              <a:gd name="T21" fmla="*/ 2147483647 h 142"/>
              <a:gd name="T22" fmla="*/ 2147483647 w 114"/>
              <a:gd name="T23" fmla="*/ 2147483647 h 142"/>
              <a:gd name="T24" fmla="*/ 2147483647 w 114"/>
              <a:gd name="T25" fmla="*/ 2147483647 h 142"/>
              <a:gd name="T26" fmla="*/ 2147483647 w 114"/>
              <a:gd name="T27" fmla="*/ 2147483647 h 142"/>
              <a:gd name="T28" fmla="*/ 2147483647 w 114"/>
              <a:gd name="T29" fmla="*/ 2147483647 h 142"/>
              <a:gd name="T30" fmla="*/ 2147483647 w 114"/>
              <a:gd name="T31" fmla="*/ 2147483647 h 142"/>
              <a:gd name="T32" fmla="*/ 2147483647 w 114"/>
              <a:gd name="T33" fmla="*/ 2147483647 h 142"/>
              <a:gd name="T34" fmla="*/ 2147483647 w 114"/>
              <a:gd name="T35" fmla="*/ 0 h 142"/>
              <a:gd name="T36" fmla="*/ 2147483647 w 114"/>
              <a:gd name="T37" fmla="*/ 2147483647 h 142"/>
              <a:gd name="T38" fmla="*/ 2147483647 w 114"/>
              <a:gd name="T39" fmla="*/ 2147483647 h 142"/>
              <a:gd name="T40" fmla="*/ 2147483647 w 114"/>
              <a:gd name="T41" fmla="*/ 2147483647 h 142"/>
              <a:gd name="T42" fmla="*/ 2147483647 w 114"/>
              <a:gd name="T43" fmla="*/ 2147483647 h 142"/>
              <a:gd name="T44" fmla="*/ 2147483647 w 114"/>
              <a:gd name="T45" fmla="*/ 2147483647 h 142"/>
              <a:gd name="T46" fmla="*/ 2147483647 w 114"/>
              <a:gd name="T47" fmla="*/ 2147483647 h 142"/>
              <a:gd name="T48" fmla="*/ 2147483647 w 114"/>
              <a:gd name="T49" fmla="*/ 2147483647 h 142"/>
              <a:gd name="T50" fmla="*/ 2147483647 w 114"/>
              <a:gd name="T51" fmla="*/ 2147483647 h 142"/>
              <a:gd name="T52" fmla="*/ 2147483647 w 114"/>
              <a:gd name="T53" fmla="*/ 2147483647 h 142"/>
              <a:gd name="T54" fmla="*/ 2147483647 w 114"/>
              <a:gd name="T55" fmla="*/ 2147483647 h 142"/>
              <a:gd name="T56" fmla="*/ 2147483647 w 114"/>
              <a:gd name="T57" fmla="*/ 2147483647 h 142"/>
              <a:gd name="T58" fmla="*/ 2147483647 w 114"/>
              <a:gd name="T59" fmla="*/ 2147483647 h 142"/>
              <a:gd name="T60" fmla="*/ 2147483647 w 114"/>
              <a:gd name="T61" fmla="*/ 2147483647 h 142"/>
              <a:gd name="T62" fmla="*/ 2147483647 w 114"/>
              <a:gd name="T63" fmla="*/ 2147483647 h 142"/>
              <a:gd name="T64" fmla="*/ 2147483647 w 114"/>
              <a:gd name="T65" fmla="*/ 2147483647 h 142"/>
              <a:gd name="T66" fmla="*/ 2147483647 w 114"/>
              <a:gd name="T67" fmla="*/ 2147483647 h 142"/>
              <a:gd name="T68" fmla="*/ 2147483647 w 114"/>
              <a:gd name="T69" fmla="*/ 2147483647 h 142"/>
              <a:gd name="T70" fmla="*/ 2147483647 w 114"/>
              <a:gd name="T71" fmla="*/ 2147483647 h 142"/>
              <a:gd name="T72" fmla="*/ 2147483647 w 114"/>
              <a:gd name="T73" fmla="*/ 2147483647 h 142"/>
              <a:gd name="T74" fmla="*/ 2147483647 w 114"/>
              <a:gd name="T75" fmla="*/ 2147483647 h 142"/>
              <a:gd name="T76" fmla="*/ 2147483647 w 114"/>
              <a:gd name="T77" fmla="*/ 2147483647 h 142"/>
              <a:gd name="T78" fmla="*/ 2147483647 w 114"/>
              <a:gd name="T79" fmla="*/ 2147483647 h 142"/>
              <a:gd name="T80" fmla="*/ 2147483647 w 114"/>
              <a:gd name="T81" fmla="*/ 2147483647 h 1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4"/>
              <a:gd name="T124" fmla="*/ 0 h 142"/>
              <a:gd name="T125" fmla="*/ 114 w 114"/>
              <a:gd name="T126" fmla="*/ 142 h 1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4" h="142">
                <a:moveTo>
                  <a:pt x="8" y="142"/>
                </a:moveTo>
                <a:lnTo>
                  <a:pt x="2" y="140"/>
                </a:lnTo>
                <a:lnTo>
                  <a:pt x="0" y="136"/>
                </a:lnTo>
                <a:lnTo>
                  <a:pt x="0" y="132"/>
                </a:lnTo>
                <a:lnTo>
                  <a:pt x="2" y="130"/>
                </a:lnTo>
                <a:lnTo>
                  <a:pt x="8" y="130"/>
                </a:lnTo>
                <a:lnTo>
                  <a:pt x="14" y="126"/>
                </a:lnTo>
                <a:lnTo>
                  <a:pt x="20" y="124"/>
                </a:lnTo>
                <a:lnTo>
                  <a:pt x="24" y="118"/>
                </a:lnTo>
                <a:lnTo>
                  <a:pt x="26" y="112"/>
                </a:lnTo>
                <a:lnTo>
                  <a:pt x="18" y="106"/>
                </a:lnTo>
                <a:lnTo>
                  <a:pt x="14" y="102"/>
                </a:lnTo>
                <a:lnTo>
                  <a:pt x="14" y="98"/>
                </a:lnTo>
                <a:lnTo>
                  <a:pt x="16" y="94"/>
                </a:lnTo>
                <a:lnTo>
                  <a:pt x="18" y="92"/>
                </a:lnTo>
                <a:lnTo>
                  <a:pt x="20" y="90"/>
                </a:lnTo>
                <a:lnTo>
                  <a:pt x="22" y="90"/>
                </a:lnTo>
                <a:lnTo>
                  <a:pt x="28" y="90"/>
                </a:lnTo>
                <a:lnTo>
                  <a:pt x="34" y="88"/>
                </a:lnTo>
                <a:lnTo>
                  <a:pt x="38" y="84"/>
                </a:lnTo>
                <a:lnTo>
                  <a:pt x="44" y="76"/>
                </a:lnTo>
                <a:lnTo>
                  <a:pt x="48" y="74"/>
                </a:lnTo>
                <a:lnTo>
                  <a:pt x="52" y="68"/>
                </a:lnTo>
                <a:lnTo>
                  <a:pt x="56" y="58"/>
                </a:lnTo>
                <a:lnTo>
                  <a:pt x="58" y="48"/>
                </a:lnTo>
                <a:lnTo>
                  <a:pt x="62" y="38"/>
                </a:lnTo>
                <a:lnTo>
                  <a:pt x="58" y="36"/>
                </a:lnTo>
                <a:lnTo>
                  <a:pt x="56" y="32"/>
                </a:lnTo>
                <a:lnTo>
                  <a:pt x="56" y="26"/>
                </a:lnTo>
                <a:lnTo>
                  <a:pt x="56" y="24"/>
                </a:lnTo>
                <a:lnTo>
                  <a:pt x="58" y="22"/>
                </a:lnTo>
                <a:lnTo>
                  <a:pt x="56" y="18"/>
                </a:lnTo>
                <a:lnTo>
                  <a:pt x="56" y="16"/>
                </a:lnTo>
                <a:lnTo>
                  <a:pt x="58" y="6"/>
                </a:lnTo>
                <a:lnTo>
                  <a:pt x="60" y="2"/>
                </a:lnTo>
                <a:lnTo>
                  <a:pt x="62" y="0"/>
                </a:lnTo>
                <a:lnTo>
                  <a:pt x="66" y="6"/>
                </a:lnTo>
                <a:lnTo>
                  <a:pt x="70" y="10"/>
                </a:lnTo>
                <a:lnTo>
                  <a:pt x="74" y="16"/>
                </a:lnTo>
                <a:lnTo>
                  <a:pt x="76" y="22"/>
                </a:lnTo>
                <a:lnTo>
                  <a:pt x="76" y="26"/>
                </a:lnTo>
                <a:lnTo>
                  <a:pt x="74" y="28"/>
                </a:lnTo>
                <a:lnTo>
                  <a:pt x="70" y="30"/>
                </a:lnTo>
                <a:lnTo>
                  <a:pt x="68" y="34"/>
                </a:lnTo>
                <a:lnTo>
                  <a:pt x="68" y="38"/>
                </a:lnTo>
                <a:lnTo>
                  <a:pt x="66" y="42"/>
                </a:lnTo>
                <a:lnTo>
                  <a:pt x="64" y="48"/>
                </a:lnTo>
                <a:lnTo>
                  <a:pt x="66" y="50"/>
                </a:lnTo>
                <a:lnTo>
                  <a:pt x="68" y="52"/>
                </a:lnTo>
                <a:lnTo>
                  <a:pt x="72" y="50"/>
                </a:lnTo>
                <a:lnTo>
                  <a:pt x="74" y="48"/>
                </a:lnTo>
                <a:lnTo>
                  <a:pt x="80" y="42"/>
                </a:lnTo>
                <a:lnTo>
                  <a:pt x="80" y="44"/>
                </a:lnTo>
                <a:lnTo>
                  <a:pt x="80" y="48"/>
                </a:lnTo>
                <a:lnTo>
                  <a:pt x="78" y="52"/>
                </a:lnTo>
                <a:lnTo>
                  <a:pt x="76" y="56"/>
                </a:lnTo>
                <a:lnTo>
                  <a:pt x="76" y="60"/>
                </a:lnTo>
                <a:lnTo>
                  <a:pt x="78" y="66"/>
                </a:lnTo>
                <a:lnTo>
                  <a:pt x="82" y="68"/>
                </a:lnTo>
                <a:lnTo>
                  <a:pt x="84" y="70"/>
                </a:lnTo>
                <a:lnTo>
                  <a:pt x="90" y="68"/>
                </a:lnTo>
                <a:lnTo>
                  <a:pt x="96" y="66"/>
                </a:lnTo>
                <a:lnTo>
                  <a:pt x="100" y="64"/>
                </a:lnTo>
                <a:lnTo>
                  <a:pt x="104" y="62"/>
                </a:lnTo>
                <a:lnTo>
                  <a:pt x="110" y="64"/>
                </a:lnTo>
                <a:lnTo>
                  <a:pt x="112" y="66"/>
                </a:lnTo>
                <a:lnTo>
                  <a:pt x="114" y="68"/>
                </a:lnTo>
                <a:lnTo>
                  <a:pt x="112" y="70"/>
                </a:lnTo>
                <a:lnTo>
                  <a:pt x="110" y="74"/>
                </a:lnTo>
                <a:lnTo>
                  <a:pt x="104" y="76"/>
                </a:lnTo>
                <a:lnTo>
                  <a:pt x="86" y="94"/>
                </a:lnTo>
                <a:lnTo>
                  <a:pt x="82" y="96"/>
                </a:lnTo>
                <a:lnTo>
                  <a:pt x="78" y="94"/>
                </a:lnTo>
                <a:lnTo>
                  <a:pt x="74" y="94"/>
                </a:lnTo>
                <a:lnTo>
                  <a:pt x="70" y="94"/>
                </a:lnTo>
                <a:lnTo>
                  <a:pt x="62" y="100"/>
                </a:lnTo>
                <a:lnTo>
                  <a:pt x="58" y="106"/>
                </a:lnTo>
                <a:lnTo>
                  <a:pt x="48" y="116"/>
                </a:lnTo>
                <a:lnTo>
                  <a:pt x="34" y="128"/>
                </a:lnTo>
                <a:lnTo>
                  <a:pt x="20" y="138"/>
                </a:lnTo>
                <a:lnTo>
                  <a:pt x="14" y="140"/>
                </a:lnTo>
                <a:lnTo>
                  <a:pt x="8" y="14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00B050"/>
              </a:solidFill>
              <a:latin typeface="Arial" charset="0"/>
            </a:endParaRPr>
          </a:p>
        </p:txBody>
      </p:sp>
      <p:sp>
        <p:nvSpPr>
          <p:cNvPr id="125" name="Freeform 127"/>
          <p:cNvSpPr>
            <a:spLocks/>
          </p:cNvSpPr>
          <p:nvPr userDrawn="1"/>
        </p:nvSpPr>
        <p:spPr bwMode="auto">
          <a:xfrm>
            <a:off x="5899151" y="2689128"/>
            <a:ext cx="60325" cy="88106"/>
          </a:xfrm>
          <a:custGeom>
            <a:avLst/>
            <a:gdLst>
              <a:gd name="T0" fmla="*/ 2147483647 w 38"/>
              <a:gd name="T1" fmla="*/ 2147483647 h 74"/>
              <a:gd name="T2" fmla="*/ 2147483647 w 38"/>
              <a:gd name="T3" fmla="*/ 2147483647 h 74"/>
              <a:gd name="T4" fmla="*/ 2147483647 w 38"/>
              <a:gd name="T5" fmla="*/ 2147483647 h 74"/>
              <a:gd name="T6" fmla="*/ 2147483647 w 38"/>
              <a:gd name="T7" fmla="*/ 2147483647 h 74"/>
              <a:gd name="T8" fmla="*/ 2147483647 w 38"/>
              <a:gd name="T9" fmla="*/ 2147483647 h 74"/>
              <a:gd name="T10" fmla="*/ 2147483647 w 38"/>
              <a:gd name="T11" fmla="*/ 2147483647 h 74"/>
              <a:gd name="T12" fmla="*/ 2147483647 w 38"/>
              <a:gd name="T13" fmla="*/ 2147483647 h 74"/>
              <a:gd name="T14" fmla="*/ 2147483647 w 38"/>
              <a:gd name="T15" fmla="*/ 2147483647 h 74"/>
              <a:gd name="T16" fmla="*/ 2147483647 w 38"/>
              <a:gd name="T17" fmla="*/ 2147483647 h 74"/>
              <a:gd name="T18" fmla="*/ 2147483647 w 38"/>
              <a:gd name="T19" fmla="*/ 2147483647 h 74"/>
              <a:gd name="T20" fmla="*/ 0 w 38"/>
              <a:gd name="T21" fmla="*/ 2147483647 h 74"/>
              <a:gd name="T22" fmla="*/ 2147483647 w 38"/>
              <a:gd name="T23" fmla="*/ 2147483647 h 74"/>
              <a:gd name="T24" fmla="*/ 2147483647 w 38"/>
              <a:gd name="T25" fmla="*/ 2147483647 h 74"/>
              <a:gd name="T26" fmla="*/ 2147483647 w 38"/>
              <a:gd name="T27" fmla="*/ 2147483647 h 74"/>
              <a:gd name="T28" fmla="*/ 2147483647 w 38"/>
              <a:gd name="T29" fmla="*/ 0 h 74"/>
              <a:gd name="T30" fmla="*/ 2147483647 w 38"/>
              <a:gd name="T31" fmla="*/ 2147483647 h 74"/>
              <a:gd name="T32" fmla="*/ 2147483647 w 38"/>
              <a:gd name="T33" fmla="*/ 2147483647 h 74"/>
              <a:gd name="T34" fmla="*/ 2147483647 w 38"/>
              <a:gd name="T35" fmla="*/ 2147483647 h 74"/>
              <a:gd name="T36" fmla="*/ 2147483647 w 38"/>
              <a:gd name="T37" fmla="*/ 2147483647 h 74"/>
              <a:gd name="T38" fmla="*/ 2147483647 w 38"/>
              <a:gd name="T39" fmla="*/ 2147483647 h 74"/>
              <a:gd name="T40" fmla="*/ 2147483647 w 38"/>
              <a:gd name="T41" fmla="*/ 2147483647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74"/>
              <a:gd name="T65" fmla="*/ 38 w 38"/>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74">
                <a:moveTo>
                  <a:pt x="38" y="56"/>
                </a:moveTo>
                <a:lnTo>
                  <a:pt x="36" y="62"/>
                </a:lnTo>
                <a:lnTo>
                  <a:pt x="32" y="68"/>
                </a:lnTo>
                <a:lnTo>
                  <a:pt x="24" y="72"/>
                </a:lnTo>
                <a:lnTo>
                  <a:pt x="18" y="74"/>
                </a:lnTo>
                <a:lnTo>
                  <a:pt x="12" y="72"/>
                </a:lnTo>
                <a:lnTo>
                  <a:pt x="8" y="68"/>
                </a:lnTo>
                <a:lnTo>
                  <a:pt x="6" y="64"/>
                </a:lnTo>
                <a:lnTo>
                  <a:pt x="4" y="58"/>
                </a:lnTo>
                <a:lnTo>
                  <a:pt x="2" y="46"/>
                </a:lnTo>
                <a:lnTo>
                  <a:pt x="0" y="36"/>
                </a:lnTo>
                <a:lnTo>
                  <a:pt x="2" y="26"/>
                </a:lnTo>
                <a:lnTo>
                  <a:pt x="4" y="18"/>
                </a:lnTo>
                <a:lnTo>
                  <a:pt x="6" y="10"/>
                </a:lnTo>
                <a:lnTo>
                  <a:pt x="8" y="0"/>
                </a:lnTo>
                <a:lnTo>
                  <a:pt x="14" y="2"/>
                </a:lnTo>
                <a:lnTo>
                  <a:pt x="18" y="8"/>
                </a:lnTo>
                <a:lnTo>
                  <a:pt x="28" y="22"/>
                </a:lnTo>
                <a:lnTo>
                  <a:pt x="36" y="38"/>
                </a:lnTo>
                <a:lnTo>
                  <a:pt x="38" y="46"/>
                </a:lnTo>
                <a:lnTo>
                  <a:pt x="38" y="5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26" name="Freeform 128"/>
          <p:cNvSpPr>
            <a:spLocks/>
          </p:cNvSpPr>
          <p:nvPr userDrawn="1"/>
        </p:nvSpPr>
        <p:spPr bwMode="auto">
          <a:xfrm>
            <a:off x="6708775" y="2822477"/>
            <a:ext cx="273050" cy="185738"/>
          </a:xfrm>
          <a:custGeom>
            <a:avLst/>
            <a:gdLst>
              <a:gd name="T0" fmla="*/ 2147483647 w 172"/>
              <a:gd name="T1" fmla="*/ 2147483647 h 156"/>
              <a:gd name="T2" fmla="*/ 2147483647 w 172"/>
              <a:gd name="T3" fmla="*/ 0 h 156"/>
              <a:gd name="T4" fmla="*/ 2147483647 w 172"/>
              <a:gd name="T5" fmla="*/ 2147483647 h 156"/>
              <a:gd name="T6" fmla="*/ 2147483647 w 172"/>
              <a:gd name="T7" fmla="*/ 2147483647 h 156"/>
              <a:gd name="T8" fmla="*/ 2147483647 w 172"/>
              <a:gd name="T9" fmla="*/ 2147483647 h 156"/>
              <a:gd name="T10" fmla="*/ 2147483647 w 172"/>
              <a:gd name="T11" fmla="*/ 2147483647 h 156"/>
              <a:gd name="T12" fmla="*/ 2147483647 w 172"/>
              <a:gd name="T13" fmla="*/ 2147483647 h 156"/>
              <a:gd name="T14" fmla="*/ 2147483647 w 172"/>
              <a:gd name="T15" fmla="*/ 2147483647 h 156"/>
              <a:gd name="T16" fmla="*/ 2147483647 w 172"/>
              <a:gd name="T17" fmla="*/ 2147483647 h 156"/>
              <a:gd name="T18" fmla="*/ 2147483647 w 172"/>
              <a:gd name="T19" fmla="*/ 2147483647 h 156"/>
              <a:gd name="T20" fmla="*/ 2147483647 w 172"/>
              <a:gd name="T21" fmla="*/ 2147483647 h 156"/>
              <a:gd name="T22" fmla="*/ 2147483647 w 172"/>
              <a:gd name="T23" fmla="*/ 2147483647 h 156"/>
              <a:gd name="T24" fmla="*/ 2147483647 w 172"/>
              <a:gd name="T25" fmla="*/ 2147483647 h 156"/>
              <a:gd name="T26" fmla="*/ 2147483647 w 172"/>
              <a:gd name="T27" fmla="*/ 2147483647 h 156"/>
              <a:gd name="T28" fmla="*/ 2147483647 w 172"/>
              <a:gd name="T29" fmla="*/ 2147483647 h 156"/>
              <a:gd name="T30" fmla="*/ 2147483647 w 172"/>
              <a:gd name="T31" fmla="*/ 2147483647 h 156"/>
              <a:gd name="T32" fmla="*/ 0 w 172"/>
              <a:gd name="T33" fmla="*/ 2147483647 h 156"/>
              <a:gd name="T34" fmla="*/ 2147483647 w 172"/>
              <a:gd name="T35" fmla="*/ 2147483647 h 156"/>
              <a:gd name="T36" fmla="*/ 2147483647 w 172"/>
              <a:gd name="T37" fmla="*/ 2147483647 h 156"/>
              <a:gd name="T38" fmla="*/ 2147483647 w 172"/>
              <a:gd name="T39" fmla="*/ 2147483647 h 156"/>
              <a:gd name="T40" fmla="*/ 2147483647 w 172"/>
              <a:gd name="T41" fmla="*/ 2147483647 h 156"/>
              <a:gd name="T42" fmla="*/ 2147483647 w 172"/>
              <a:gd name="T43" fmla="*/ 2147483647 h 156"/>
              <a:gd name="T44" fmla="*/ 2147483647 w 172"/>
              <a:gd name="T45" fmla="*/ 2147483647 h 156"/>
              <a:gd name="T46" fmla="*/ 2147483647 w 172"/>
              <a:gd name="T47" fmla="*/ 2147483647 h 156"/>
              <a:gd name="T48" fmla="*/ 2147483647 w 172"/>
              <a:gd name="T49" fmla="*/ 2147483647 h 156"/>
              <a:gd name="T50" fmla="*/ 2147483647 w 172"/>
              <a:gd name="T51" fmla="*/ 2147483647 h 156"/>
              <a:gd name="T52" fmla="*/ 2147483647 w 172"/>
              <a:gd name="T53" fmla="*/ 2147483647 h 156"/>
              <a:gd name="T54" fmla="*/ 2147483647 w 172"/>
              <a:gd name="T55" fmla="*/ 2147483647 h 156"/>
              <a:gd name="T56" fmla="*/ 2147483647 w 172"/>
              <a:gd name="T57" fmla="*/ 2147483647 h 156"/>
              <a:gd name="T58" fmla="*/ 2147483647 w 172"/>
              <a:gd name="T59" fmla="*/ 2147483647 h 156"/>
              <a:gd name="T60" fmla="*/ 2147483647 w 172"/>
              <a:gd name="T61" fmla="*/ 2147483647 h 156"/>
              <a:gd name="T62" fmla="*/ 2147483647 w 172"/>
              <a:gd name="T63" fmla="*/ 2147483647 h 156"/>
              <a:gd name="T64" fmla="*/ 2147483647 w 172"/>
              <a:gd name="T65" fmla="*/ 2147483647 h 156"/>
              <a:gd name="T66" fmla="*/ 2147483647 w 172"/>
              <a:gd name="T67" fmla="*/ 2147483647 h 156"/>
              <a:gd name="T68" fmla="*/ 2147483647 w 172"/>
              <a:gd name="T69" fmla="*/ 2147483647 h 156"/>
              <a:gd name="T70" fmla="*/ 2147483647 w 172"/>
              <a:gd name="T71" fmla="*/ 2147483647 h 156"/>
              <a:gd name="T72" fmla="*/ 2147483647 w 172"/>
              <a:gd name="T73" fmla="*/ 2147483647 h 156"/>
              <a:gd name="T74" fmla="*/ 2147483647 w 172"/>
              <a:gd name="T75" fmla="*/ 2147483647 h 156"/>
              <a:gd name="T76" fmla="*/ 2147483647 w 172"/>
              <a:gd name="T77" fmla="*/ 2147483647 h 156"/>
              <a:gd name="T78" fmla="*/ 2147483647 w 172"/>
              <a:gd name="T79" fmla="*/ 2147483647 h 156"/>
              <a:gd name="T80" fmla="*/ 2147483647 w 172"/>
              <a:gd name="T81" fmla="*/ 2147483647 h 156"/>
              <a:gd name="T82" fmla="*/ 2147483647 w 172"/>
              <a:gd name="T83" fmla="*/ 2147483647 h 156"/>
              <a:gd name="T84" fmla="*/ 2147483647 w 172"/>
              <a:gd name="T85" fmla="*/ 2147483647 h 156"/>
              <a:gd name="T86" fmla="*/ 2147483647 w 172"/>
              <a:gd name="T87" fmla="*/ 2147483647 h 156"/>
              <a:gd name="T88" fmla="*/ 2147483647 w 172"/>
              <a:gd name="T89" fmla="*/ 2147483647 h 156"/>
              <a:gd name="T90" fmla="*/ 2147483647 w 172"/>
              <a:gd name="T91" fmla="*/ 2147483647 h 156"/>
              <a:gd name="T92" fmla="*/ 2147483647 w 172"/>
              <a:gd name="T93" fmla="*/ 2147483647 h 156"/>
              <a:gd name="T94" fmla="*/ 2147483647 w 172"/>
              <a:gd name="T95" fmla="*/ 2147483647 h 156"/>
              <a:gd name="T96" fmla="*/ 2147483647 w 172"/>
              <a:gd name="T97" fmla="*/ 2147483647 h 156"/>
              <a:gd name="T98" fmla="*/ 2147483647 w 172"/>
              <a:gd name="T99" fmla="*/ 2147483647 h 156"/>
              <a:gd name="T100" fmla="*/ 2147483647 w 172"/>
              <a:gd name="T101" fmla="*/ 2147483647 h 156"/>
              <a:gd name="T102" fmla="*/ 2147483647 w 172"/>
              <a:gd name="T103" fmla="*/ 2147483647 h 1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
              <a:gd name="T157" fmla="*/ 0 h 156"/>
              <a:gd name="T158" fmla="*/ 172 w 172"/>
              <a:gd name="T159" fmla="*/ 156 h 1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 h="156">
                <a:moveTo>
                  <a:pt x="146" y="4"/>
                </a:moveTo>
                <a:lnTo>
                  <a:pt x="136" y="2"/>
                </a:lnTo>
                <a:lnTo>
                  <a:pt x="130" y="0"/>
                </a:lnTo>
                <a:lnTo>
                  <a:pt x="124" y="0"/>
                </a:lnTo>
                <a:lnTo>
                  <a:pt x="116" y="0"/>
                </a:lnTo>
                <a:lnTo>
                  <a:pt x="110" y="4"/>
                </a:lnTo>
                <a:lnTo>
                  <a:pt x="104" y="8"/>
                </a:lnTo>
                <a:lnTo>
                  <a:pt x="100" y="14"/>
                </a:lnTo>
                <a:lnTo>
                  <a:pt x="96" y="26"/>
                </a:lnTo>
                <a:lnTo>
                  <a:pt x="90" y="42"/>
                </a:lnTo>
                <a:lnTo>
                  <a:pt x="90" y="50"/>
                </a:lnTo>
                <a:lnTo>
                  <a:pt x="88" y="54"/>
                </a:lnTo>
                <a:lnTo>
                  <a:pt x="84" y="54"/>
                </a:lnTo>
                <a:lnTo>
                  <a:pt x="80" y="52"/>
                </a:lnTo>
                <a:lnTo>
                  <a:pt x="76" y="50"/>
                </a:lnTo>
                <a:lnTo>
                  <a:pt x="72" y="46"/>
                </a:lnTo>
                <a:lnTo>
                  <a:pt x="68" y="44"/>
                </a:lnTo>
                <a:lnTo>
                  <a:pt x="64" y="44"/>
                </a:lnTo>
                <a:lnTo>
                  <a:pt x="60" y="46"/>
                </a:lnTo>
                <a:lnTo>
                  <a:pt x="54" y="52"/>
                </a:lnTo>
                <a:lnTo>
                  <a:pt x="46" y="56"/>
                </a:lnTo>
                <a:lnTo>
                  <a:pt x="44" y="58"/>
                </a:lnTo>
                <a:lnTo>
                  <a:pt x="38" y="60"/>
                </a:lnTo>
                <a:lnTo>
                  <a:pt x="30" y="58"/>
                </a:lnTo>
                <a:lnTo>
                  <a:pt x="24" y="56"/>
                </a:lnTo>
                <a:lnTo>
                  <a:pt x="18" y="52"/>
                </a:lnTo>
                <a:lnTo>
                  <a:pt x="16" y="50"/>
                </a:lnTo>
                <a:lnTo>
                  <a:pt x="16" y="48"/>
                </a:lnTo>
                <a:lnTo>
                  <a:pt x="16" y="38"/>
                </a:lnTo>
                <a:lnTo>
                  <a:pt x="16" y="36"/>
                </a:lnTo>
                <a:lnTo>
                  <a:pt x="10" y="40"/>
                </a:lnTo>
                <a:lnTo>
                  <a:pt x="6" y="46"/>
                </a:lnTo>
                <a:lnTo>
                  <a:pt x="2" y="56"/>
                </a:lnTo>
                <a:lnTo>
                  <a:pt x="0" y="64"/>
                </a:lnTo>
                <a:lnTo>
                  <a:pt x="2" y="70"/>
                </a:lnTo>
                <a:lnTo>
                  <a:pt x="6" y="76"/>
                </a:lnTo>
                <a:lnTo>
                  <a:pt x="6" y="78"/>
                </a:lnTo>
                <a:lnTo>
                  <a:pt x="4" y="82"/>
                </a:lnTo>
                <a:lnTo>
                  <a:pt x="6" y="88"/>
                </a:lnTo>
                <a:lnTo>
                  <a:pt x="10" y="92"/>
                </a:lnTo>
                <a:lnTo>
                  <a:pt x="12" y="92"/>
                </a:lnTo>
                <a:lnTo>
                  <a:pt x="12" y="98"/>
                </a:lnTo>
                <a:lnTo>
                  <a:pt x="18" y="100"/>
                </a:lnTo>
                <a:lnTo>
                  <a:pt x="20" y="102"/>
                </a:lnTo>
                <a:lnTo>
                  <a:pt x="20" y="104"/>
                </a:lnTo>
                <a:lnTo>
                  <a:pt x="20" y="108"/>
                </a:lnTo>
                <a:lnTo>
                  <a:pt x="18" y="112"/>
                </a:lnTo>
                <a:lnTo>
                  <a:pt x="18" y="116"/>
                </a:lnTo>
                <a:lnTo>
                  <a:pt x="20" y="120"/>
                </a:lnTo>
                <a:lnTo>
                  <a:pt x="20" y="118"/>
                </a:lnTo>
                <a:lnTo>
                  <a:pt x="20" y="124"/>
                </a:lnTo>
                <a:lnTo>
                  <a:pt x="22" y="128"/>
                </a:lnTo>
                <a:lnTo>
                  <a:pt x="26" y="132"/>
                </a:lnTo>
                <a:lnTo>
                  <a:pt x="32" y="134"/>
                </a:lnTo>
                <a:lnTo>
                  <a:pt x="38" y="134"/>
                </a:lnTo>
                <a:lnTo>
                  <a:pt x="46" y="136"/>
                </a:lnTo>
                <a:lnTo>
                  <a:pt x="50" y="138"/>
                </a:lnTo>
                <a:lnTo>
                  <a:pt x="48" y="142"/>
                </a:lnTo>
                <a:lnTo>
                  <a:pt x="52" y="144"/>
                </a:lnTo>
                <a:lnTo>
                  <a:pt x="58" y="142"/>
                </a:lnTo>
                <a:lnTo>
                  <a:pt x="62" y="140"/>
                </a:lnTo>
                <a:lnTo>
                  <a:pt x="68" y="138"/>
                </a:lnTo>
                <a:lnTo>
                  <a:pt x="72" y="138"/>
                </a:lnTo>
                <a:lnTo>
                  <a:pt x="78" y="138"/>
                </a:lnTo>
                <a:lnTo>
                  <a:pt x="84" y="140"/>
                </a:lnTo>
                <a:lnTo>
                  <a:pt x="88" y="142"/>
                </a:lnTo>
                <a:lnTo>
                  <a:pt x="96" y="144"/>
                </a:lnTo>
                <a:lnTo>
                  <a:pt x="96" y="150"/>
                </a:lnTo>
                <a:lnTo>
                  <a:pt x="96" y="154"/>
                </a:lnTo>
                <a:lnTo>
                  <a:pt x="96" y="156"/>
                </a:lnTo>
                <a:lnTo>
                  <a:pt x="98" y="156"/>
                </a:lnTo>
                <a:lnTo>
                  <a:pt x="106" y="154"/>
                </a:lnTo>
                <a:lnTo>
                  <a:pt x="114" y="152"/>
                </a:lnTo>
                <a:lnTo>
                  <a:pt x="120" y="148"/>
                </a:lnTo>
                <a:lnTo>
                  <a:pt x="130" y="148"/>
                </a:lnTo>
                <a:lnTo>
                  <a:pt x="130" y="144"/>
                </a:lnTo>
                <a:lnTo>
                  <a:pt x="128" y="142"/>
                </a:lnTo>
                <a:lnTo>
                  <a:pt x="126" y="138"/>
                </a:lnTo>
                <a:lnTo>
                  <a:pt x="126" y="134"/>
                </a:lnTo>
                <a:lnTo>
                  <a:pt x="128" y="132"/>
                </a:lnTo>
                <a:lnTo>
                  <a:pt x="132" y="128"/>
                </a:lnTo>
                <a:lnTo>
                  <a:pt x="132" y="122"/>
                </a:lnTo>
                <a:lnTo>
                  <a:pt x="132" y="116"/>
                </a:lnTo>
                <a:lnTo>
                  <a:pt x="130" y="112"/>
                </a:lnTo>
                <a:lnTo>
                  <a:pt x="132" y="106"/>
                </a:lnTo>
                <a:lnTo>
                  <a:pt x="136" y="100"/>
                </a:lnTo>
                <a:lnTo>
                  <a:pt x="142" y="98"/>
                </a:lnTo>
                <a:lnTo>
                  <a:pt x="146" y="88"/>
                </a:lnTo>
                <a:lnTo>
                  <a:pt x="150" y="76"/>
                </a:lnTo>
                <a:lnTo>
                  <a:pt x="154" y="64"/>
                </a:lnTo>
                <a:lnTo>
                  <a:pt x="156" y="62"/>
                </a:lnTo>
                <a:lnTo>
                  <a:pt x="160" y="60"/>
                </a:lnTo>
                <a:lnTo>
                  <a:pt x="166" y="60"/>
                </a:lnTo>
                <a:lnTo>
                  <a:pt x="172" y="60"/>
                </a:lnTo>
                <a:lnTo>
                  <a:pt x="172" y="56"/>
                </a:lnTo>
                <a:lnTo>
                  <a:pt x="162" y="48"/>
                </a:lnTo>
                <a:lnTo>
                  <a:pt x="158" y="42"/>
                </a:lnTo>
                <a:lnTo>
                  <a:pt x="156" y="36"/>
                </a:lnTo>
                <a:lnTo>
                  <a:pt x="158" y="34"/>
                </a:lnTo>
                <a:lnTo>
                  <a:pt x="160" y="30"/>
                </a:lnTo>
                <a:lnTo>
                  <a:pt x="154" y="28"/>
                </a:lnTo>
                <a:lnTo>
                  <a:pt x="150" y="22"/>
                </a:lnTo>
                <a:lnTo>
                  <a:pt x="148" y="14"/>
                </a:lnTo>
                <a:lnTo>
                  <a:pt x="146" y="8"/>
                </a:lnTo>
                <a:lnTo>
                  <a:pt x="146" y="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27" name="Freeform 129"/>
          <p:cNvSpPr>
            <a:spLocks/>
          </p:cNvSpPr>
          <p:nvPr userDrawn="1"/>
        </p:nvSpPr>
        <p:spPr bwMode="auto">
          <a:xfrm>
            <a:off x="7305675" y="2922490"/>
            <a:ext cx="273050" cy="211931"/>
          </a:xfrm>
          <a:custGeom>
            <a:avLst/>
            <a:gdLst>
              <a:gd name="T0" fmla="*/ 2147483647 w 172"/>
              <a:gd name="T1" fmla="*/ 2147483647 h 178"/>
              <a:gd name="T2" fmla="*/ 2147483647 w 172"/>
              <a:gd name="T3" fmla="*/ 2147483647 h 178"/>
              <a:gd name="T4" fmla="*/ 2147483647 w 172"/>
              <a:gd name="T5" fmla="*/ 2147483647 h 178"/>
              <a:gd name="T6" fmla="*/ 2147483647 w 172"/>
              <a:gd name="T7" fmla="*/ 2147483647 h 178"/>
              <a:gd name="T8" fmla="*/ 2147483647 w 172"/>
              <a:gd name="T9" fmla="*/ 2147483647 h 178"/>
              <a:gd name="T10" fmla="*/ 2147483647 w 172"/>
              <a:gd name="T11" fmla="*/ 2147483647 h 178"/>
              <a:gd name="T12" fmla="*/ 2147483647 w 172"/>
              <a:gd name="T13" fmla="*/ 2147483647 h 178"/>
              <a:gd name="T14" fmla="*/ 2147483647 w 172"/>
              <a:gd name="T15" fmla="*/ 2147483647 h 178"/>
              <a:gd name="T16" fmla="*/ 2147483647 w 172"/>
              <a:gd name="T17" fmla="*/ 2147483647 h 178"/>
              <a:gd name="T18" fmla="*/ 2147483647 w 172"/>
              <a:gd name="T19" fmla="*/ 2147483647 h 178"/>
              <a:gd name="T20" fmla="*/ 2147483647 w 172"/>
              <a:gd name="T21" fmla="*/ 2147483647 h 178"/>
              <a:gd name="T22" fmla="*/ 2147483647 w 172"/>
              <a:gd name="T23" fmla="*/ 2147483647 h 178"/>
              <a:gd name="T24" fmla="*/ 2147483647 w 172"/>
              <a:gd name="T25" fmla="*/ 2147483647 h 178"/>
              <a:gd name="T26" fmla="*/ 2147483647 w 172"/>
              <a:gd name="T27" fmla="*/ 2147483647 h 178"/>
              <a:gd name="T28" fmla="*/ 2147483647 w 172"/>
              <a:gd name="T29" fmla="*/ 2147483647 h 178"/>
              <a:gd name="T30" fmla="*/ 2147483647 w 172"/>
              <a:gd name="T31" fmla="*/ 2147483647 h 178"/>
              <a:gd name="T32" fmla="*/ 2147483647 w 172"/>
              <a:gd name="T33" fmla="*/ 2147483647 h 178"/>
              <a:gd name="T34" fmla="*/ 2147483647 w 172"/>
              <a:gd name="T35" fmla="*/ 2147483647 h 178"/>
              <a:gd name="T36" fmla="*/ 2147483647 w 172"/>
              <a:gd name="T37" fmla="*/ 2147483647 h 178"/>
              <a:gd name="T38" fmla="*/ 2147483647 w 172"/>
              <a:gd name="T39" fmla="*/ 2147483647 h 178"/>
              <a:gd name="T40" fmla="*/ 2147483647 w 172"/>
              <a:gd name="T41" fmla="*/ 2147483647 h 178"/>
              <a:gd name="T42" fmla="*/ 2147483647 w 172"/>
              <a:gd name="T43" fmla="*/ 2147483647 h 178"/>
              <a:gd name="T44" fmla="*/ 2147483647 w 172"/>
              <a:gd name="T45" fmla="*/ 2147483647 h 178"/>
              <a:gd name="T46" fmla="*/ 2147483647 w 172"/>
              <a:gd name="T47" fmla="*/ 2147483647 h 178"/>
              <a:gd name="T48" fmla="*/ 2147483647 w 172"/>
              <a:gd name="T49" fmla="*/ 2147483647 h 178"/>
              <a:gd name="T50" fmla="*/ 2147483647 w 172"/>
              <a:gd name="T51" fmla="*/ 2147483647 h 178"/>
              <a:gd name="T52" fmla="*/ 2147483647 w 172"/>
              <a:gd name="T53" fmla="*/ 2147483647 h 178"/>
              <a:gd name="T54" fmla="*/ 2147483647 w 172"/>
              <a:gd name="T55" fmla="*/ 2147483647 h 178"/>
              <a:gd name="T56" fmla="*/ 2147483647 w 172"/>
              <a:gd name="T57" fmla="*/ 2147483647 h 178"/>
              <a:gd name="T58" fmla="*/ 2147483647 w 172"/>
              <a:gd name="T59" fmla="*/ 2147483647 h 178"/>
              <a:gd name="T60" fmla="*/ 2147483647 w 172"/>
              <a:gd name="T61" fmla="*/ 2147483647 h 178"/>
              <a:gd name="T62" fmla="*/ 2147483647 w 172"/>
              <a:gd name="T63" fmla="*/ 2147483647 h 178"/>
              <a:gd name="T64" fmla="*/ 0 w 172"/>
              <a:gd name="T65" fmla="*/ 2147483647 h 178"/>
              <a:gd name="T66" fmla="*/ 2147483647 w 172"/>
              <a:gd name="T67" fmla="*/ 2147483647 h 178"/>
              <a:gd name="T68" fmla="*/ 2147483647 w 172"/>
              <a:gd name="T69" fmla="*/ 0 h 178"/>
              <a:gd name="T70" fmla="*/ 2147483647 w 172"/>
              <a:gd name="T71" fmla="*/ 2147483647 h 178"/>
              <a:gd name="T72" fmla="*/ 2147483647 w 172"/>
              <a:gd name="T73" fmla="*/ 2147483647 h 178"/>
              <a:gd name="T74" fmla="*/ 2147483647 w 172"/>
              <a:gd name="T75" fmla="*/ 2147483647 h 178"/>
              <a:gd name="T76" fmla="*/ 2147483647 w 172"/>
              <a:gd name="T77" fmla="*/ 2147483647 h 178"/>
              <a:gd name="T78" fmla="*/ 2147483647 w 172"/>
              <a:gd name="T79" fmla="*/ 2147483647 h 178"/>
              <a:gd name="T80" fmla="*/ 2147483647 w 172"/>
              <a:gd name="T81" fmla="*/ 2147483647 h 178"/>
              <a:gd name="T82" fmla="*/ 2147483647 w 172"/>
              <a:gd name="T83" fmla="*/ 2147483647 h 178"/>
              <a:gd name="T84" fmla="*/ 2147483647 w 172"/>
              <a:gd name="T85" fmla="*/ 2147483647 h 178"/>
              <a:gd name="T86" fmla="*/ 2147483647 w 172"/>
              <a:gd name="T87" fmla="*/ 2147483647 h 178"/>
              <a:gd name="T88" fmla="*/ 2147483647 w 172"/>
              <a:gd name="T89" fmla="*/ 2147483647 h 178"/>
              <a:gd name="T90" fmla="*/ 2147483647 w 172"/>
              <a:gd name="T91" fmla="*/ 2147483647 h 178"/>
              <a:gd name="T92" fmla="*/ 2147483647 w 172"/>
              <a:gd name="T93" fmla="*/ 2147483647 h 178"/>
              <a:gd name="T94" fmla="*/ 2147483647 w 172"/>
              <a:gd name="T95" fmla="*/ 2147483647 h 178"/>
              <a:gd name="T96" fmla="*/ 2147483647 w 172"/>
              <a:gd name="T97" fmla="*/ 2147483647 h 178"/>
              <a:gd name="T98" fmla="*/ 2147483647 w 172"/>
              <a:gd name="T99" fmla="*/ 2147483647 h 1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2"/>
              <a:gd name="T151" fmla="*/ 0 h 178"/>
              <a:gd name="T152" fmla="*/ 172 w 172"/>
              <a:gd name="T153" fmla="*/ 178 h 1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2" h="178">
                <a:moveTo>
                  <a:pt x="172" y="42"/>
                </a:moveTo>
                <a:lnTo>
                  <a:pt x="172" y="124"/>
                </a:lnTo>
                <a:lnTo>
                  <a:pt x="168" y="128"/>
                </a:lnTo>
                <a:lnTo>
                  <a:pt x="168" y="132"/>
                </a:lnTo>
                <a:lnTo>
                  <a:pt x="172" y="136"/>
                </a:lnTo>
                <a:lnTo>
                  <a:pt x="172" y="178"/>
                </a:lnTo>
                <a:lnTo>
                  <a:pt x="166" y="176"/>
                </a:lnTo>
                <a:lnTo>
                  <a:pt x="160" y="170"/>
                </a:lnTo>
                <a:lnTo>
                  <a:pt x="156" y="164"/>
                </a:lnTo>
                <a:lnTo>
                  <a:pt x="154" y="156"/>
                </a:lnTo>
                <a:lnTo>
                  <a:pt x="136" y="156"/>
                </a:lnTo>
                <a:lnTo>
                  <a:pt x="130" y="160"/>
                </a:lnTo>
                <a:lnTo>
                  <a:pt x="120" y="160"/>
                </a:lnTo>
                <a:lnTo>
                  <a:pt x="112" y="160"/>
                </a:lnTo>
                <a:lnTo>
                  <a:pt x="110" y="158"/>
                </a:lnTo>
                <a:lnTo>
                  <a:pt x="110" y="156"/>
                </a:lnTo>
                <a:lnTo>
                  <a:pt x="112" y="150"/>
                </a:lnTo>
                <a:lnTo>
                  <a:pt x="118" y="144"/>
                </a:lnTo>
                <a:lnTo>
                  <a:pt x="126" y="138"/>
                </a:lnTo>
                <a:lnTo>
                  <a:pt x="130" y="136"/>
                </a:lnTo>
                <a:lnTo>
                  <a:pt x="128" y="128"/>
                </a:lnTo>
                <a:lnTo>
                  <a:pt x="128" y="122"/>
                </a:lnTo>
                <a:lnTo>
                  <a:pt x="126" y="114"/>
                </a:lnTo>
                <a:lnTo>
                  <a:pt x="124" y="108"/>
                </a:lnTo>
                <a:lnTo>
                  <a:pt x="120" y="102"/>
                </a:lnTo>
                <a:lnTo>
                  <a:pt x="112" y="98"/>
                </a:lnTo>
                <a:lnTo>
                  <a:pt x="98" y="92"/>
                </a:lnTo>
                <a:lnTo>
                  <a:pt x="80" y="86"/>
                </a:lnTo>
                <a:lnTo>
                  <a:pt x="74" y="80"/>
                </a:lnTo>
                <a:lnTo>
                  <a:pt x="66" y="76"/>
                </a:lnTo>
                <a:lnTo>
                  <a:pt x="62" y="74"/>
                </a:lnTo>
                <a:lnTo>
                  <a:pt x="58" y="72"/>
                </a:lnTo>
                <a:lnTo>
                  <a:pt x="48" y="72"/>
                </a:lnTo>
                <a:lnTo>
                  <a:pt x="50" y="66"/>
                </a:lnTo>
                <a:lnTo>
                  <a:pt x="52" y="64"/>
                </a:lnTo>
                <a:lnTo>
                  <a:pt x="46" y="72"/>
                </a:lnTo>
                <a:lnTo>
                  <a:pt x="42" y="76"/>
                </a:lnTo>
                <a:lnTo>
                  <a:pt x="36" y="78"/>
                </a:lnTo>
                <a:lnTo>
                  <a:pt x="34" y="78"/>
                </a:lnTo>
                <a:lnTo>
                  <a:pt x="34" y="72"/>
                </a:lnTo>
                <a:lnTo>
                  <a:pt x="34" y="70"/>
                </a:lnTo>
                <a:lnTo>
                  <a:pt x="28" y="58"/>
                </a:lnTo>
                <a:lnTo>
                  <a:pt x="26" y="54"/>
                </a:lnTo>
                <a:lnTo>
                  <a:pt x="22" y="52"/>
                </a:lnTo>
                <a:lnTo>
                  <a:pt x="22" y="48"/>
                </a:lnTo>
                <a:lnTo>
                  <a:pt x="22" y="46"/>
                </a:lnTo>
                <a:lnTo>
                  <a:pt x="26" y="46"/>
                </a:lnTo>
                <a:lnTo>
                  <a:pt x="30" y="46"/>
                </a:lnTo>
                <a:lnTo>
                  <a:pt x="34" y="48"/>
                </a:lnTo>
                <a:lnTo>
                  <a:pt x="38" y="46"/>
                </a:lnTo>
                <a:lnTo>
                  <a:pt x="42" y="42"/>
                </a:lnTo>
                <a:lnTo>
                  <a:pt x="50" y="44"/>
                </a:lnTo>
                <a:lnTo>
                  <a:pt x="54" y="42"/>
                </a:lnTo>
                <a:lnTo>
                  <a:pt x="58" y="40"/>
                </a:lnTo>
                <a:lnTo>
                  <a:pt x="54" y="40"/>
                </a:lnTo>
                <a:lnTo>
                  <a:pt x="44" y="40"/>
                </a:lnTo>
                <a:lnTo>
                  <a:pt x="34" y="42"/>
                </a:lnTo>
                <a:lnTo>
                  <a:pt x="28" y="42"/>
                </a:lnTo>
                <a:lnTo>
                  <a:pt x="24" y="40"/>
                </a:lnTo>
                <a:lnTo>
                  <a:pt x="20" y="36"/>
                </a:lnTo>
                <a:lnTo>
                  <a:pt x="20" y="30"/>
                </a:lnTo>
                <a:lnTo>
                  <a:pt x="18" y="30"/>
                </a:lnTo>
                <a:lnTo>
                  <a:pt x="16" y="28"/>
                </a:lnTo>
                <a:lnTo>
                  <a:pt x="6" y="24"/>
                </a:lnTo>
                <a:lnTo>
                  <a:pt x="0" y="18"/>
                </a:lnTo>
                <a:lnTo>
                  <a:pt x="0" y="14"/>
                </a:lnTo>
                <a:lnTo>
                  <a:pt x="8" y="10"/>
                </a:lnTo>
                <a:lnTo>
                  <a:pt x="16" y="6"/>
                </a:lnTo>
                <a:lnTo>
                  <a:pt x="24" y="2"/>
                </a:lnTo>
                <a:lnTo>
                  <a:pt x="32" y="0"/>
                </a:lnTo>
                <a:lnTo>
                  <a:pt x="36" y="2"/>
                </a:lnTo>
                <a:lnTo>
                  <a:pt x="40" y="4"/>
                </a:lnTo>
                <a:lnTo>
                  <a:pt x="48" y="6"/>
                </a:lnTo>
                <a:lnTo>
                  <a:pt x="54" y="6"/>
                </a:lnTo>
                <a:lnTo>
                  <a:pt x="58" y="12"/>
                </a:lnTo>
                <a:lnTo>
                  <a:pt x="60" y="18"/>
                </a:lnTo>
                <a:lnTo>
                  <a:pt x="60" y="36"/>
                </a:lnTo>
                <a:lnTo>
                  <a:pt x="62" y="42"/>
                </a:lnTo>
                <a:lnTo>
                  <a:pt x="64" y="44"/>
                </a:lnTo>
                <a:lnTo>
                  <a:pt x="66" y="44"/>
                </a:lnTo>
                <a:lnTo>
                  <a:pt x="70" y="52"/>
                </a:lnTo>
                <a:lnTo>
                  <a:pt x="72" y="58"/>
                </a:lnTo>
                <a:lnTo>
                  <a:pt x="76" y="60"/>
                </a:lnTo>
                <a:lnTo>
                  <a:pt x="78" y="58"/>
                </a:lnTo>
                <a:lnTo>
                  <a:pt x="82" y="56"/>
                </a:lnTo>
                <a:lnTo>
                  <a:pt x="84" y="52"/>
                </a:lnTo>
                <a:lnTo>
                  <a:pt x="90" y="46"/>
                </a:lnTo>
                <a:lnTo>
                  <a:pt x="96" y="42"/>
                </a:lnTo>
                <a:lnTo>
                  <a:pt x="102" y="38"/>
                </a:lnTo>
                <a:lnTo>
                  <a:pt x="108" y="32"/>
                </a:lnTo>
                <a:lnTo>
                  <a:pt x="114" y="24"/>
                </a:lnTo>
                <a:lnTo>
                  <a:pt x="116" y="22"/>
                </a:lnTo>
                <a:lnTo>
                  <a:pt x="120" y="20"/>
                </a:lnTo>
                <a:lnTo>
                  <a:pt x="126" y="22"/>
                </a:lnTo>
                <a:lnTo>
                  <a:pt x="130" y="24"/>
                </a:lnTo>
                <a:lnTo>
                  <a:pt x="138" y="28"/>
                </a:lnTo>
                <a:lnTo>
                  <a:pt x="146" y="34"/>
                </a:lnTo>
                <a:lnTo>
                  <a:pt x="152" y="38"/>
                </a:lnTo>
                <a:lnTo>
                  <a:pt x="162" y="40"/>
                </a:lnTo>
                <a:lnTo>
                  <a:pt x="172" y="4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28" name="Freeform 130"/>
          <p:cNvSpPr>
            <a:spLocks/>
          </p:cNvSpPr>
          <p:nvPr userDrawn="1"/>
        </p:nvSpPr>
        <p:spPr bwMode="auto">
          <a:xfrm>
            <a:off x="7572375" y="2972496"/>
            <a:ext cx="257175" cy="197644"/>
          </a:xfrm>
          <a:custGeom>
            <a:avLst/>
            <a:gdLst>
              <a:gd name="T0" fmla="*/ 2147483647 w 162"/>
              <a:gd name="T1" fmla="*/ 2147483647 h 166"/>
              <a:gd name="T2" fmla="*/ 0 w 162"/>
              <a:gd name="T3" fmla="*/ 2147483647 h 166"/>
              <a:gd name="T4" fmla="*/ 2147483647 w 162"/>
              <a:gd name="T5" fmla="*/ 2147483647 h 166"/>
              <a:gd name="T6" fmla="*/ 2147483647 w 162"/>
              <a:gd name="T7" fmla="*/ 2147483647 h 166"/>
              <a:gd name="T8" fmla="*/ 2147483647 w 162"/>
              <a:gd name="T9" fmla="*/ 2147483647 h 166"/>
              <a:gd name="T10" fmla="*/ 2147483647 w 162"/>
              <a:gd name="T11" fmla="*/ 2147483647 h 166"/>
              <a:gd name="T12" fmla="*/ 2147483647 w 162"/>
              <a:gd name="T13" fmla="*/ 2147483647 h 166"/>
              <a:gd name="T14" fmla="*/ 2147483647 w 162"/>
              <a:gd name="T15" fmla="*/ 2147483647 h 166"/>
              <a:gd name="T16" fmla="*/ 2147483647 w 162"/>
              <a:gd name="T17" fmla="*/ 2147483647 h 166"/>
              <a:gd name="T18" fmla="*/ 2147483647 w 162"/>
              <a:gd name="T19" fmla="*/ 2147483647 h 166"/>
              <a:gd name="T20" fmla="*/ 2147483647 w 162"/>
              <a:gd name="T21" fmla="*/ 2147483647 h 166"/>
              <a:gd name="T22" fmla="*/ 2147483647 w 162"/>
              <a:gd name="T23" fmla="*/ 2147483647 h 166"/>
              <a:gd name="T24" fmla="*/ 2147483647 w 162"/>
              <a:gd name="T25" fmla="*/ 2147483647 h 166"/>
              <a:gd name="T26" fmla="*/ 2147483647 w 162"/>
              <a:gd name="T27" fmla="*/ 2147483647 h 166"/>
              <a:gd name="T28" fmla="*/ 2147483647 w 162"/>
              <a:gd name="T29" fmla="*/ 2147483647 h 166"/>
              <a:gd name="T30" fmla="*/ 2147483647 w 162"/>
              <a:gd name="T31" fmla="*/ 2147483647 h 166"/>
              <a:gd name="T32" fmla="*/ 2147483647 w 162"/>
              <a:gd name="T33" fmla="*/ 2147483647 h 166"/>
              <a:gd name="T34" fmla="*/ 2147483647 w 162"/>
              <a:gd name="T35" fmla="*/ 2147483647 h 166"/>
              <a:gd name="T36" fmla="*/ 2147483647 w 162"/>
              <a:gd name="T37" fmla="*/ 2147483647 h 166"/>
              <a:gd name="T38" fmla="*/ 2147483647 w 162"/>
              <a:gd name="T39" fmla="*/ 2147483647 h 166"/>
              <a:gd name="T40" fmla="*/ 2147483647 w 162"/>
              <a:gd name="T41" fmla="*/ 2147483647 h 166"/>
              <a:gd name="T42" fmla="*/ 2147483647 w 162"/>
              <a:gd name="T43" fmla="*/ 2147483647 h 166"/>
              <a:gd name="T44" fmla="*/ 2147483647 w 162"/>
              <a:gd name="T45" fmla="*/ 2147483647 h 166"/>
              <a:gd name="T46" fmla="*/ 2147483647 w 162"/>
              <a:gd name="T47" fmla="*/ 2147483647 h 166"/>
              <a:gd name="T48" fmla="*/ 2147483647 w 162"/>
              <a:gd name="T49" fmla="*/ 2147483647 h 166"/>
              <a:gd name="T50" fmla="*/ 2147483647 w 162"/>
              <a:gd name="T51" fmla="*/ 2147483647 h 166"/>
              <a:gd name="T52" fmla="*/ 2147483647 w 162"/>
              <a:gd name="T53" fmla="*/ 2147483647 h 166"/>
              <a:gd name="T54" fmla="*/ 2147483647 w 162"/>
              <a:gd name="T55" fmla="*/ 2147483647 h 166"/>
              <a:gd name="T56" fmla="*/ 2147483647 w 162"/>
              <a:gd name="T57" fmla="*/ 2147483647 h 166"/>
              <a:gd name="T58" fmla="*/ 2147483647 w 162"/>
              <a:gd name="T59" fmla="*/ 2147483647 h 166"/>
              <a:gd name="T60" fmla="*/ 2147483647 w 162"/>
              <a:gd name="T61" fmla="*/ 2147483647 h 166"/>
              <a:gd name="T62" fmla="*/ 2147483647 w 162"/>
              <a:gd name="T63" fmla="*/ 2147483647 h 166"/>
              <a:gd name="T64" fmla="*/ 2147483647 w 162"/>
              <a:gd name="T65" fmla="*/ 2147483647 h 166"/>
              <a:gd name="T66" fmla="*/ 2147483647 w 162"/>
              <a:gd name="T67" fmla="*/ 2147483647 h 166"/>
              <a:gd name="T68" fmla="*/ 2147483647 w 162"/>
              <a:gd name="T69" fmla="*/ 2147483647 h 166"/>
              <a:gd name="T70" fmla="*/ 2147483647 w 162"/>
              <a:gd name="T71" fmla="*/ 2147483647 h 166"/>
              <a:gd name="T72" fmla="*/ 2147483647 w 162"/>
              <a:gd name="T73" fmla="*/ 2147483647 h 166"/>
              <a:gd name="T74" fmla="*/ 2147483647 w 162"/>
              <a:gd name="T75" fmla="*/ 0 h 1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166"/>
              <a:gd name="T116" fmla="*/ 162 w 162"/>
              <a:gd name="T117" fmla="*/ 166 h 1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166">
                <a:moveTo>
                  <a:pt x="4" y="0"/>
                </a:moveTo>
                <a:lnTo>
                  <a:pt x="4" y="82"/>
                </a:lnTo>
                <a:lnTo>
                  <a:pt x="0" y="86"/>
                </a:lnTo>
                <a:lnTo>
                  <a:pt x="0" y="90"/>
                </a:lnTo>
                <a:lnTo>
                  <a:pt x="4" y="94"/>
                </a:lnTo>
                <a:lnTo>
                  <a:pt x="4" y="136"/>
                </a:lnTo>
                <a:lnTo>
                  <a:pt x="14" y="140"/>
                </a:lnTo>
                <a:lnTo>
                  <a:pt x="26" y="140"/>
                </a:lnTo>
                <a:lnTo>
                  <a:pt x="30" y="140"/>
                </a:lnTo>
                <a:lnTo>
                  <a:pt x="34" y="134"/>
                </a:lnTo>
                <a:lnTo>
                  <a:pt x="38" y="130"/>
                </a:lnTo>
                <a:lnTo>
                  <a:pt x="40" y="126"/>
                </a:lnTo>
                <a:lnTo>
                  <a:pt x="34" y="126"/>
                </a:lnTo>
                <a:lnTo>
                  <a:pt x="44" y="126"/>
                </a:lnTo>
                <a:lnTo>
                  <a:pt x="44" y="118"/>
                </a:lnTo>
                <a:lnTo>
                  <a:pt x="46" y="112"/>
                </a:lnTo>
                <a:lnTo>
                  <a:pt x="50" y="106"/>
                </a:lnTo>
                <a:lnTo>
                  <a:pt x="56" y="106"/>
                </a:lnTo>
                <a:lnTo>
                  <a:pt x="72" y="106"/>
                </a:lnTo>
                <a:lnTo>
                  <a:pt x="88" y="114"/>
                </a:lnTo>
                <a:lnTo>
                  <a:pt x="92" y="118"/>
                </a:lnTo>
                <a:lnTo>
                  <a:pt x="94" y="122"/>
                </a:lnTo>
                <a:lnTo>
                  <a:pt x="96" y="128"/>
                </a:lnTo>
                <a:lnTo>
                  <a:pt x="98" y="134"/>
                </a:lnTo>
                <a:lnTo>
                  <a:pt x="96" y="132"/>
                </a:lnTo>
                <a:lnTo>
                  <a:pt x="98" y="140"/>
                </a:lnTo>
                <a:lnTo>
                  <a:pt x="102" y="144"/>
                </a:lnTo>
                <a:lnTo>
                  <a:pt x="106" y="148"/>
                </a:lnTo>
                <a:lnTo>
                  <a:pt x="112" y="152"/>
                </a:lnTo>
                <a:lnTo>
                  <a:pt x="128" y="156"/>
                </a:lnTo>
                <a:lnTo>
                  <a:pt x="142" y="160"/>
                </a:lnTo>
                <a:lnTo>
                  <a:pt x="146" y="162"/>
                </a:lnTo>
                <a:lnTo>
                  <a:pt x="148" y="164"/>
                </a:lnTo>
                <a:lnTo>
                  <a:pt x="152" y="166"/>
                </a:lnTo>
                <a:lnTo>
                  <a:pt x="158" y="164"/>
                </a:lnTo>
                <a:lnTo>
                  <a:pt x="160" y="162"/>
                </a:lnTo>
                <a:lnTo>
                  <a:pt x="162" y="160"/>
                </a:lnTo>
                <a:lnTo>
                  <a:pt x="160" y="156"/>
                </a:lnTo>
                <a:lnTo>
                  <a:pt x="158" y="152"/>
                </a:lnTo>
                <a:lnTo>
                  <a:pt x="154" y="148"/>
                </a:lnTo>
                <a:lnTo>
                  <a:pt x="152" y="144"/>
                </a:lnTo>
                <a:lnTo>
                  <a:pt x="146" y="142"/>
                </a:lnTo>
                <a:lnTo>
                  <a:pt x="142" y="140"/>
                </a:lnTo>
                <a:lnTo>
                  <a:pt x="140" y="130"/>
                </a:lnTo>
                <a:lnTo>
                  <a:pt x="138" y="128"/>
                </a:lnTo>
                <a:lnTo>
                  <a:pt x="134" y="126"/>
                </a:lnTo>
                <a:lnTo>
                  <a:pt x="130" y="126"/>
                </a:lnTo>
                <a:lnTo>
                  <a:pt x="126" y="124"/>
                </a:lnTo>
                <a:lnTo>
                  <a:pt x="122" y="116"/>
                </a:lnTo>
                <a:lnTo>
                  <a:pt x="120" y="112"/>
                </a:lnTo>
                <a:lnTo>
                  <a:pt x="120" y="106"/>
                </a:lnTo>
                <a:lnTo>
                  <a:pt x="116" y="104"/>
                </a:lnTo>
                <a:lnTo>
                  <a:pt x="110" y="100"/>
                </a:lnTo>
                <a:lnTo>
                  <a:pt x="102" y="90"/>
                </a:lnTo>
                <a:lnTo>
                  <a:pt x="110" y="90"/>
                </a:lnTo>
                <a:lnTo>
                  <a:pt x="120" y="90"/>
                </a:lnTo>
                <a:lnTo>
                  <a:pt x="126" y="90"/>
                </a:lnTo>
                <a:lnTo>
                  <a:pt x="130" y="88"/>
                </a:lnTo>
                <a:lnTo>
                  <a:pt x="134" y="86"/>
                </a:lnTo>
                <a:lnTo>
                  <a:pt x="136" y="82"/>
                </a:lnTo>
                <a:lnTo>
                  <a:pt x="130" y="80"/>
                </a:lnTo>
                <a:lnTo>
                  <a:pt x="124" y="76"/>
                </a:lnTo>
                <a:lnTo>
                  <a:pt x="112" y="70"/>
                </a:lnTo>
                <a:lnTo>
                  <a:pt x="104" y="66"/>
                </a:lnTo>
                <a:lnTo>
                  <a:pt x="100" y="64"/>
                </a:lnTo>
                <a:lnTo>
                  <a:pt x="96" y="62"/>
                </a:lnTo>
                <a:lnTo>
                  <a:pt x="92" y="62"/>
                </a:lnTo>
                <a:lnTo>
                  <a:pt x="88" y="62"/>
                </a:lnTo>
                <a:lnTo>
                  <a:pt x="88" y="60"/>
                </a:lnTo>
                <a:lnTo>
                  <a:pt x="86" y="56"/>
                </a:lnTo>
                <a:lnTo>
                  <a:pt x="86" y="50"/>
                </a:lnTo>
                <a:lnTo>
                  <a:pt x="86" y="46"/>
                </a:lnTo>
                <a:lnTo>
                  <a:pt x="84" y="40"/>
                </a:lnTo>
                <a:lnTo>
                  <a:pt x="60" y="24"/>
                </a:lnTo>
                <a:lnTo>
                  <a:pt x="34" y="12"/>
                </a:lnTo>
                <a:lnTo>
                  <a:pt x="4"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29" name="Freeform 131"/>
          <p:cNvSpPr>
            <a:spLocks/>
          </p:cNvSpPr>
          <p:nvPr userDrawn="1"/>
        </p:nvSpPr>
        <p:spPr bwMode="auto">
          <a:xfrm>
            <a:off x="5324475" y="2053334"/>
            <a:ext cx="406400" cy="307181"/>
          </a:xfrm>
          <a:custGeom>
            <a:avLst/>
            <a:gdLst>
              <a:gd name="T0" fmla="*/ 2147483647 w 256"/>
              <a:gd name="T1" fmla="*/ 2147483647 h 258"/>
              <a:gd name="T2" fmla="*/ 2147483647 w 256"/>
              <a:gd name="T3" fmla="*/ 2147483647 h 258"/>
              <a:gd name="T4" fmla="*/ 2147483647 w 256"/>
              <a:gd name="T5" fmla="*/ 2147483647 h 258"/>
              <a:gd name="T6" fmla="*/ 2147483647 w 256"/>
              <a:gd name="T7" fmla="*/ 2147483647 h 258"/>
              <a:gd name="T8" fmla="*/ 2147483647 w 256"/>
              <a:gd name="T9" fmla="*/ 2147483647 h 258"/>
              <a:gd name="T10" fmla="*/ 2147483647 w 256"/>
              <a:gd name="T11" fmla="*/ 2147483647 h 258"/>
              <a:gd name="T12" fmla="*/ 2147483647 w 256"/>
              <a:gd name="T13" fmla="*/ 2147483647 h 258"/>
              <a:gd name="T14" fmla="*/ 2147483647 w 256"/>
              <a:gd name="T15" fmla="*/ 2147483647 h 258"/>
              <a:gd name="T16" fmla="*/ 2147483647 w 256"/>
              <a:gd name="T17" fmla="*/ 2147483647 h 258"/>
              <a:gd name="T18" fmla="*/ 2147483647 w 256"/>
              <a:gd name="T19" fmla="*/ 2147483647 h 258"/>
              <a:gd name="T20" fmla="*/ 2147483647 w 256"/>
              <a:gd name="T21" fmla="*/ 2147483647 h 258"/>
              <a:gd name="T22" fmla="*/ 2147483647 w 256"/>
              <a:gd name="T23" fmla="*/ 2147483647 h 258"/>
              <a:gd name="T24" fmla="*/ 2147483647 w 256"/>
              <a:gd name="T25" fmla="*/ 2147483647 h 258"/>
              <a:gd name="T26" fmla="*/ 2147483647 w 256"/>
              <a:gd name="T27" fmla="*/ 2147483647 h 258"/>
              <a:gd name="T28" fmla="*/ 2147483647 w 256"/>
              <a:gd name="T29" fmla="*/ 2147483647 h 258"/>
              <a:gd name="T30" fmla="*/ 2147483647 w 256"/>
              <a:gd name="T31" fmla="*/ 2147483647 h 258"/>
              <a:gd name="T32" fmla="*/ 2147483647 w 256"/>
              <a:gd name="T33" fmla="*/ 2147483647 h 258"/>
              <a:gd name="T34" fmla="*/ 2147483647 w 256"/>
              <a:gd name="T35" fmla="*/ 2147483647 h 258"/>
              <a:gd name="T36" fmla="*/ 2147483647 w 256"/>
              <a:gd name="T37" fmla="*/ 2147483647 h 258"/>
              <a:gd name="T38" fmla="*/ 2147483647 w 256"/>
              <a:gd name="T39" fmla="*/ 2147483647 h 258"/>
              <a:gd name="T40" fmla="*/ 2147483647 w 256"/>
              <a:gd name="T41" fmla="*/ 2147483647 h 258"/>
              <a:gd name="T42" fmla="*/ 2147483647 w 256"/>
              <a:gd name="T43" fmla="*/ 2147483647 h 258"/>
              <a:gd name="T44" fmla="*/ 2147483647 w 256"/>
              <a:gd name="T45" fmla="*/ 2147483647 h 258"/>
              <a:gd name="T46" fmla="*/ 2147483647 w 256"/>
              <a:gd name="T47" fmla="*/ 2147483647 h 258"/>
              <a:gd name="T48" fmla="*/ 2147483647 w 256"/>
              <a:gd name="T49" fmla="*/ 2147483647 h 258"/>
              <a:gd name="T50" fmla="*/ 2147483647 w 256"/>
              <a:gd name="T51" fmla="*/ 2147483647 h 258"/>
              <a:gd name="T52" fmla="*/ 2147483647 w 256"/>
              <a:gd name="T53" fmla="*/ 2147483647 h 258"/>
              <a:gd name="T54" fmla="*/ 2147483647 w 256"/>
              <a:gd name="T55" fmla="*/ 2147483647 h 258"/>
              <a:gd name="T56" fmla="*/ 2147483647 w 256"/>
              <a:gd name="T57" fmla="*/ 2147483647 h 258"/>
              <a:gd name="T58" fmla="*/ 2147483647 w 256"/>
              <a:gd name="T59" fmla="*/ 2147483647 h 258"/>
              <a:gd name="T60" fmla="*/ 2147483647 w 256"/>
              <a:gd name="T61" fmla="*/ 2147483647 h 258"/>
              <a:gd name="T62" fmla="*/ 2147483647 w 256"/>
              <a:gd name="T63" fmla="*/ 2147483647 h 258"/>
              <a:gd name="T64" fmla="*/ 2147483647 w 256"/>
              <a:gd name="T65" fmla="*/ 2147483647 h 258"/>
              <a:gd name="T66" fmla="*/ 2147483647 w 256"/>
              <a:gd name="T67" fmla="*/ 2147483647 h 258"/>
              <a:gd name="T68" fmla="*/ 2147483647 w 256"/>
              <a:gd name="T69" fmla="*/ 2147483647 h 258"/>
              <a:gd name="T70" fmla="*/ 2147483647 w 256"/>
              <a:gd name="T71" fmla="*/ 2147483647 h 258"/>
              <a:gd name="T72" fmla="*/ 2147483647 w 256"/>
              <a:gd name="T73" fmla="*/ 2147483647 h 258"/>
              <a:gd name="T74" fmla="*/ 2147483647 w 256"/>
              <a:gd name="T75" fmla="*/ 2147483647 h 258"/>
              <a:gd name="T76" fmla="*/ 2147483647 w 256"/>
              <a:gd name="T77" fmla="*/ 2147483647 h 258"/>
              <a:gd name="T78" fmla="*/ 2147483647 w 256"/>
              <a:gd name="T79" fmla="*/ 2147483647 h 258"/>
              <a:gd name="T80" fmla="*/ 2147483647 w 256"/>
              <a:gd name="T81" fmla="*/ 2147483647 h 258"/>
              <a:gd name="T82" fmla="*/ 2147483647 w 256"/>
              <a:gd name="T83" fmla="*/ 2147483647 h 258"/>
              <a:gd name="T84" fmla="*/ 2147483647 w 256"/>
              <a:gd name="T85" fmla="*/ 2147483647 h 258"/>
              <a:gd name="T86" fmla="*/ 2147483647 w 256"/>
              <a:gd name="T87" fmla="*/ 2147483647 h 258"/>
              <a:gd name="T88" fmla="*/ 2147483647 w 256"/>
              <a:gd name="T89" fmla="*/ 2147483647 h 258"/>
              <a:gd name="T90" fmla="*/ 2147483647 w 256"/>
              <a:gd name="T91" fmla="*/ 2147483647 h 258"/>
              <a:gd name="T92" fmla="*/ 2147483647 w 256"/>
              <a:gd name="T93" fmla="*/ 2147483647 h 258"/>
              <a:gd name="T94" fmla="*/ 2147483647 w 256"/>
              <a:gd name="T95" fmla="*/ 2147483647 h 25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258"/>
              <a:gd name="T146" fmla="*/ 256 w 256"/>
              <a:gd name="T147" fmla="*/ 258 h 25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258">
                <a:moveTo>
                  <a:pt x="254" y="30"/>
                </a:moveTo>
                <a:lnTo>
                  <a:pt x="250" y="28"/>
                </a:lnTo>
                <a:lnTo>
                  <a:pt x="246" y="26"/>
                </a:lnTo>
                <a:lnTo>
                  <a:pt x="240" y="24"/>
                </a:lnTo>
                <a:lnTo>
                  <a:pt x="234" y="24"/>
                </a:lnTo>
                <a:lnTo>
                  <a:pt x="228" y="22"/>
                </a:lnTo>
                <a:lnTo>
                  <a:pt x="224" y="18"/>
                </a:lnTo>
                <a:lnTo>
                  <a:pt x="220" y="10"/>
                </a:lnTo>
                <a:lnTo>
                  <a:pt x="214" y="4"/>
                </a:lnTo>
                <a:lnTo>
                  <a:pt x="206" y="0"/>
                </a:lnTo>
                <a:lnTo>
                  <a:pt x="196" y="0"/>
                </a:lnTo>
                <a:lnTo>
                  <a:pt x="186" y="2"/>
                </a:lnTo>
                <a:lnTo>
                  <a:pt x="176" y="2"/>
                </a:lnTo>
                <a:lnTo>
                  <a:pt x="164" y="4"/>
                </a:lnTo>
                <a:lnTo>
                  <a:pt x="158" y="6"/>
                </a:lnTo>
                <a:lnTo>
                  <a:pt x="152" y="8"/>
                </a:lnTo>
                <a:lnTo>
                  <a:pt x="150" y="12"/>
                </a:lnTo>
                <a:lnTo>
                  <a:pt x="148" y="16"/>
                </a:lnTo>
                <a:lnTo>
                  <a:pt x="150" y="20"/>
                </a:lnTo>
                <a:lnTo>
                  <a:pt x="152" y="24"/>
                </a:lnTo>
                <a:lnTo>
                  <a:pt x="156" y="30"/>
                </a:lnTo>
                <a:lnTo>
                  <a:pt x="158" y="36"/>
                </a:lnTo>
                <a:lnTo>
                  <a:pt x="156" y="42"/>
                </a:lnTo>
                <a:lnTo>
                  <a:pt x="150" y="50"/>
                </a:lnTo>
                <a:lnTo>
                  <a:pt x="146" y="56"/>
                </a:lnTo>
                <a:lnTo>
                  <a:pt x="142" y="64"/>
                </a:lnTo>
                <a:lnTo>
                  <a:pt x="142" y="68"/>
                </a:lnTo>
                <a:lnTo>
                  <a:pt x="142" y="72"/>
                </a:lnTo>
                <a:lnTo>
                  <a:pt x="142" y="74"/>
                </a:lnTo>
                <a:lnTo>
                  <a:pt x="134" y="80"/>
                </a:lnTo>
                <a:lnTo>
                  <a:pt x="132" y="86"/>
                </a:lnTo>
                <a:lnTo>
                  <a:pt x="130" y="90"/>
                </a:lnTo>
                <a:lnTo>
                  <a:pt x="130" y="94"/>
                </a:lnTo>
                <a:lnTo>
                  <a:pt x="134" y="96"/>
                </a:lnTo>
                <a:lnTo>
                  <a:pt x="132" y="100"/>
                </a:lnTo>
                <a:lnTo>
                  <a:pt x="128" y="102"/>
                </a:lnTo>
                <a:lnTo>
                  <a:pt x="122" y="102"/>
                </a:lnTo>
                <a:lnTo>
                  <a:pt x="114" y="102"/>
                </a:lnTo>
                <a:lnTo>
                  <a:pt x="112" y="102"/>
                </a:lnTo>
                <a:lnTo>
                  <a:pt x="110" y="106"/>
                </a:lnTo>
                <a:lnTo>
                  <a:pt x="106" y="110"/>
                </a:lnTo>
                <a:lnTo>
                  <a:pt x="104" y="112"/>
                </a:lnTo>
                <a:lnTo>
                  <a:pt x="102" y="114"/>
                </a:lnTo>
                <a:lnTo>
                  <a:pt x="96" y="114"/>
                </a:lnTo>
                <a:lnTo>
                  <a:pt x="92" y="116"/>
                </a:lnTo>
                <a:lnTo>
                  <a:pt x="88" y="120"/>
                </a:lnTo>
                <a:lnTo>
                  <a:pt x="86" y="124"/>
                </a:lnTo>
                <a:lnTo>
                  <a:pt x="88" y="128"/>
                </a:lnTo>
                <a:lnTo>
                  <a:pt x="90" y="134"/>
                </a:lnTo>
                <a:lnTo>
                  <a:pt x="90" y="136"/>
                </a:lnTo>
                <a:lnTo>
                  <a:pt x="86" y="140"/>
                </a:lnTo>
                <a:lnTo>
                  <a:pt x="72" y="144"/>
                </a:lnTo>
                <a:lnTo>
                  <a:pt x="58" y="148"/>
                </a:lnTo>
                <a:lnTo>
                  <a:pt x="46" y="148"/>
                </a:lnTo>
                <a:lnTo>
                  <a:pt x="36" y="148"/>
                </a:lnTo>
                <a:lnTo>
                  <a:pt x="24" y="146"/>
                </a:lnTo>
                <a:lnTo>
                  <a:pt x="12" y="144"/>
                </a:lnTo>
                <a:lnTo>
                  <a:pt x="0" y="142"/>
                </a:lnTo>
                <a:lnTo>
                  <a:pt x="6" y="144"/>
                </a:lnTo>
                <a:lnTo>
                  <a:pt x="12" y="150"/>
                </a:lnTo>
                <a:lnTo>
                  <a:pt x="18" y="158"/>
                </a:lnTo>
                <a:lnTo>
                  <a:pt x="24" y="164"/>
                </a:lnTo>
                <a:lnTo>
                  <a:pt x="30" y="164"/>
                </a:lnTo>
                <a:lnTo>
                  <a:pt x="34" y="166"/>
                </a:lnTo>
                <a:lnTo>
                  <a:pt x="36" y="174"/>
                </a:lnTo>
                <a:lnTo>
                  <a:pt x="38" y="182"/>
                </a:lnTo>
                <a:lnTo>
                  <a:pt x="44" y="186"/>
                </a:lnTo>
                <a:lnTo>
                  <a:pt x="48" y="190"/>
                </a:lnTo>
                <a:lnTo>
                  <a:pt x="46" y="194"/>
                </a:lnTo>
                <a:lnTo>
                  <a:pt x="42" y="196"/>
                </a:lnTo>
                <a:lnTo>
                  <a:pt x="32" y="202"/>
                </a:lnTo>
                <a:lnTo>
                  <a:pt x="28" y="206"/>
                </a:lnTo>
                <a:lnTo>
                  <a:pt x="24" y="212"/>
                </a:lnTo>
                <a:lnTo>
                  <a:pt x="22" y="216"/>
                </a:lnTo>
                <a:lnTo>
                  <a:pt x="22" y="224"/>
                </a:lnTo>
                <a:lnTo>
                  <a:pt x="32" y="230"/>
                </a:lnTo>
                <a:lnTo>
                  <a:pt x="36" y="230"/>
                </a:lnTo>
                <a:lnTo>
                  <a:pt x="44" y="232"/>
                </a:lnTo>
                <a:lnTo>
                  <a:pt x="76" y="232"/>
                </a:lnTo>
                <a:lnTo>
                  <a:pt x="86" y="230"/>
                </a:lnTo>
                <a:lnTo>
                  <a:pt x="94" y="228"/>
                </a:lnTo>
                <a:lnTo>
                  <a:pt x="110" y="222"/>
                </a:lnTo>
                <a:lnTo>
                  <a:pt x="116" y="236"/>
                </a:lnTo>
                <a:lnTo>
                  <a:pt x="122" y="246"/>
                </a:lnTo>
                <a:lnTo>
                  <a:pt x="126" y="250"/>
                </a:lnTo>
                <a:lnTo>
                  <a:pt x="130" y="254"/>
                </a:lnTo>
                <a:lnTo>
                  <a:pt x="136" y="256"/>
                </a:lnTo>
                <a:lnTo>
                  <a:pt x="146" y="258"/>
                </a:lnTo>
                <a:lnTo>
                  <a:pt x="146" y="252"/>
                </a:lnTo>
                <a:lnTo>
                  <a:pt x="148" y="250"/>
                </a:lnTo>
                <a:lnTo>
                  <a:pt x="150" y="248"/>
                </a:lnTo>
                <a:lnTo>
                  <a:pt x="154" y="248"/>
                </a:lnTo>
                <a:lnTo>
                  <a:pt x="158" y="248"/>
                </a:lnTo>
                <a:lnTo>
                  <a:pt x="162" y="250"/>
                </a:lnTo>
                <a:lnTo>
                  <a:pt x="166" y="252"/>
                </a:lnTo>
                <a:lnTo>
                  <a:pt x="178" y="250"/>
                </a:lnTo>
                <a:lnTo>
                  <a:pt x="184" y="246"/>
                </a:lnTo>
                <a:lnTo>
                  <a:pt x="186" y="242"/>
                </a:lnTo>
                <a:lnTo>
                  <a:pt x="184" y="234"/>
                </a:lnTo>
                <a:lnTo>
                  <a:pt x="180" y="228"/>
                </a:lnTo>
                <a:lnTo>
                  <a:pt x="170" y="220"/>
                </a:lnTo>
                <a:lnTo>
                  <a:pt x="168" y="218"/>
                </a:lnTo>
                <a:lnTo>
                  <a:pt x="166" y="214"/>
                </a:lnTo>
                <a:lnTo>
                  <a:pt x="166" y="206"/>
                </a:lnTo>
                <a:lnTo>
                  <a:pt x="164" y="204"/>
                </a:lnTo>
                <a:lnTo>
                  <a:pt x="160" y="202"/>
                </a:lnTo>
                <a:lnTo>
                  <a:pt x="156" y="198"/>
                </a:lnTo>
                <a:lnTo>
                  <a:pt x="154" y="194"/>
                </a:lnTo>
                <a:lnTo>
                  <a:pt x="156" y="190"/>
                </a:lnTo>
                <a:lnTo>
                  <a:pt x="160" y="184"/>
                </a:lnTo>
                <a:lnTo>
                  <a:pt x="164" y="178"/>
                </a:lnTo>
                <a:lnTo>
                  <a:pt x="168" y="176"/>
                </a:lnTo>
                <a:lnTo>
                  <a:pt x="174" y="178"/>
                </a:lnTo>
                <a:lnTo>
                  <a:pt x="178" y="180"/>
                </a:lnTo>
                <a:lnTo>
                  <a:pt x="182" y="180"/>
                </a:lnTo>
                <a:lnTo>
                  <a:pt x="186" y="176"/>
                </a:lnTo>
                <a:lnTo>
                  <a:pt x="192" y="168"/>
                </a:lnTo>
                <a:lnTo>
                  <a:pt x="202" y="156"/>
                </a:lnTo>
                <a:lnTo>
                  <a:pt x="206" y="150"/>
                </a:lnTo>
                <a:lnTo>
                  <a:pt x="208" y="140"/>
                </a:lnTo>
                <a:lnTo>
                  <a:pt x="212" y="134"/>
                </a:lnTo>
                <a:lnTo>
                  <a:pt x="216" y="128"/>
                </a:lnTo>
                <a:lnTo>
                  <a:pt x="218" y="122"/>
                </a:lnTo>
                <a:lnTo>
                  <a:pt x="222" y="118"/>
                </a:lnTo>
                <a:lnTo>
                  <a:pt x="222" y="102"/>
                </a:lnTo>
                <a:lnTo>
                  <a:pt x="224" y="98"/>
                </a:lnTo>
                <a:lnTo>
                  <a:pt x="228" y="96"/>
                </a:lnTo>
                <a:lnTo>
                  <a:pt x="230" y="94"/>
                </a:lnTo>
                <a:lnTo>
                  <a:pt x="232" y="90"/>
                </a:lnTo>
                <a:lnTo>
                  <a:pt x="222" y="86"/>
                </a:lnTo>
                <a:lnTo>
                  <a:pt x="212" y="76"/>
                </a:lnTo>
                <a:lnTo>
                  <a:pt x="204" y="64"/>
                </a:lnTo>
                <a:lnTo>
                  <a:pt x="202" y="60"/>
                </a:lnTo>
                <a:lnTo>
                  <a:pt x="202" y="54"/>
                </a:lnTo>
                <a:lnTo>
                  <a:pt x="200" y="54"/>
                </a:lnTo>
                <a:lnTo>
                  <a:pt x="198" y="52"/>
                </a:lnTo>
                <a:lnTo>
                  <a:pt x="204" y="46"/>
                </a:lnTo>
                <a:lnTo>
                  <a:pt x="208" y="42"/>
                </a:lnTo>
                <a:lnTo>
                  <a:pt x="212" y="44"/>
                </a:lnTo>
                <a:lnTo>
                  <a:pt x="216" y="46"/>
                </a:lnTo>
                <a:lnTo>
                  <a:pt x="218" y="46"/>
                </a:lnTo>
                <a:lnTo>
                  <a:pt x="222" y="48"/>
                </a:lnTo>
                <a:lnTo>
                  <a:pt x="232" y="46"/>
                </a:lnTo>
                <a:lnTo>
                  <a:pt x="240" y="42"/>
                </a:lnTo>
                <a:lnTo>
                  <a:pt x="256" y="30"/>
                </a:lnTo>
                <a:lnTo>
                  <a:pt x="254" y="3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30" name="Freeform 132"/>
          <p:cNvSpPr>
            <a:spLocks/>
          </p:cNvSpPr>
          <p:nvPr userDrawn="1"/>
        </p:nvSpPr>
        <p:spPr bwMode="auto">
          <a:xfrm>
            <a:off x="6959600" y="2008090"/>
            <a:ext cx="107950" cy="100013"/>
          </a:xfrm>
          <a:custGeom>
            <a:avLst/>
            <a:gdLst>
              <a:gd name="T0" fmla="*/ 2147483647 w 68"/>
              <a:gd name="T1" fmla="*/ 0 h 84"/>
              <a:gd name="T2" fmla="*/ 2147483647 w 68"/>
              <a:gd name="T3" fmla="*/ 2147483647 h 84"/>
              <a:gd name="T4" fmla="*/ 2147483647 w 68"/>
              <a:gd name="T5" fmla="*/ 2147483647 h 84"/>
              <a:gd name="T6" fmla="*/ 2147483647 w 68"/>
              <a:gd name="T7" fmla="*/ 2147483647 h 84"/>
              <a:gd name="T8" fmla="*/ 2147483647 w 68"/>
              <a:gd name="T9" fmla="*/ 2147483647 h 84"/>
              <a:gd name="T10" fmla="*/ 0 w 68"/>
              <a:gd name="T11" fmla="*/ 2147483647 h 84"/>
              <a:gd name="T12" fmla="*/ 0 w 68"/>
              <a:gd name="T13" fmla="*/ 2147483647 h 84"/>
              <a:gd name="T14" fmla="*/ 2147483647 w 68"/>
              <a:gd name="T15" fmla="*/ 2147483647 h 84"/>
              <a:gd name="T16" fmla="*/ 2147483647 w 68"/>
              <a:gd name="T17" fmla="*/ 2147483647 h 84"/>
              <a:gd name="T18" fmla="*/ 2147483647 w 68"/>
              <a:gd name="T19" fmla="*/ 2147483647 h 84"/>
              <a:gd name="T20" fmla="*/ 2147483647 w 68"/>
              <a:gd name="T21" fmla="*/ 2147483647 h 84"/>
              <a:gd name="T22" fmla="*/ 2147483647 w 68"/>
              <a:gd name="T23" fmla="*/ 2147483647 h 84"/>
              <a:gd name="T24" fmla="*/ 2147483647 w 68"/>
              <a:gd name="T25" fmla="*/ 2147483647 h 84"/>
              <a:gd name="T26" fmla="*/ 2147483647 w 68"/>
              <a:gd name="T27" fmla="*/ 2147483647 h 84"/>
              <a:gd name="T28" fmla="*/ 2147483647 w 68"/>
              <a:gd name="T29" fmla="*/ 2147483647 h 84"/>
              <a:gd name="T30" fmla="*/ 2147483647 w 68"/>
              <a:gd name="T31" fmla="*/ 2147483647 h 84"/>
              <a:gd name="T32" fmla="*/ 2147483647 w 68"/>
              <a:gd name="T33" fmla="*/ 2147483647 h 84"/>
              <a:gd name="T34" fmla="*/ 2147483647 w 68"/>
              <a:gd name="T35" fmla="*/ 2147483647 h 84"/>
              <a:gd name="T36" fmla="*/ 2147483647 w 68"/>
              <a:gd name="T37" fmla="*/ 2147483647 h 84"/>
              <a:gd name="T38" fmla="*/ 2147483647 w 68"/>
              <a:gd name="T39" fmla="*/ 2147483647 h 84"/>
              <a:gd name="T40" fmla="*/ 2147483647 w 68"/>
              <a:gd name="T41" fmla="*/ 2147483647 h 84"/>
              <a:gd name="T42" fmla="*/ 2147483647 w 68"/>
              <a:gd name="T43" fmla="*/ 2147483647 h 84"/>
              <a:gd name="T44" fmla="*/ 2147483647 w 68"/>
              <a:gd name="T45" fmla="*/ 2147483647 h 84"/>
              <a:gd name="T46" fmla="*/ 2147483647 w 68"/>
              <a:gd name="T47" fmla="*/ 2147483647 h 84"/>
              <a:gd name="T48" fmla="*/ 2147483647 w 68"/>
              <a:gd name="T49" fmla="*/ 0 h 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84"/>
              <a:gd name="T77" fmla="*/ 68 w 68"/>
              <a:gd name="T78" fmla="*/ 84 h 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84">
                <a:moveTo>
                  <a:pt x="16" y="0"/>
                </a:moveTo>
                <a:lnTo>
                  <a:pt x="18" y="4"/>
                </a:lnTo>
                <a:lnTo>
                  <a:pt x="18" y="6"/>
                </a:lnTo>
                <a:lnTo>
                  <a:pt x="16" y="10"/>
                </a:lnTo>
                <a:lnTo>
                  <a:pt x="12" y="12"/>
                </a:lnTo>
                <a:lnTo>
                  <a:pt x="0" y="12"/>
                </a:lnTo>
                <a:lnTo>
                  <a:pt x="0" y="16"/>
                </a:lnTo>
                <a:lnTo>
                  <a:pt x="2" y="20"/>
                </a:lnTo>
                <a:lnTo>
                  <a:pt x="4" y="24"/>
                </a:lnTo>
                <a:lnTo>
                  <a:pt x="6" y="32"/>
                </a:lnTo>
                <a:lnTo>
                  <a:pt x="8" y="46"/>
                </a:lnTo>
                <a:lnTo>
                  <a:pt x="14" y="62"/>
                </a:lnTo>
                <a:lnTo>
                  <a:pt x="22" y="78"/>
                </a:lnTo>
                <a:lnTo>
                  <a:pt x="26" y="82"/>
                </a:lnTo>
                <a:lnTo>
                  <a:pt x="32" y="84"/>
                </a:lnTo>
                <a:lnTo>
                  <a:pt x="42" y="82"/>
                </a:lnTo>
                <a:lnTo>
                  <a:pt x="54" y="78"/>
                </a:lnTo>
                <a:lnTo>
                  <a:pt x="64" y="72"/>
                </a:lnTo>
                <a:lnTo>
                  <a:pt x="68" y="68"/>
                </a:lnTo>
                <a:lnTo>
                  <a:pt x="68" y="64"/>
                </a:lnTo>
                <a:lnTo>
                  <a:pt x="68" y="56"/>
                </a:lnTo>
                <a:lnTo>
                  <a:pt x="62" y="48"/>
                </a:lnTo>
                <a:lnTo>
                  <a:pt x="56" y="38"/>
                </a:lnTo>
                <a:lnTo>
                  <a:pt x="48" y="30"/>
                </a:lnTo>
                <a:lnTo>
                  <a:pt x="16"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31" name="Freeform 133"/>
          <p:cNvSpPr>
            <a:spLocks/>
          </p:cNvSpPr>
          <p:nvPr userDrawn="1"/>
        </p:nvSpPr>
        <p:spPr bwMode="auto">
          <a:xfrm>
            <a:off x="6864350" y="1908077"/>
            <a:ext cx="127000" cy="119063"/>
          </a:xfrm>
          <a:custGeom>
            <a:avLst/>
            <a:gdLst>
              <a:gd name="T0" fmla="*/ 2147483647 w 80"/>
              <a:gd name="T1" fmla="*/ 2147483647 h 100"/>
              <a:gd name="T2" fmla="*/ 2147483647 w 80"/>
              <a:gd name="T3" fmla="*/ 2147483647 h 100"/>
              <a:gd name="T4" fmla="*/ 2147483647 w 80"/>
              <a:gd name="T5" fmla="*/ 2147483647 h 100"/>
              <a:gd name="T6" fmla="*/ 2147483647 w 80"/>
              <a:gd name="T7" fmla="*/ 2147483647 h 100"/>
              <a:gd name="T8" fmla="*/ 2147483647 w 80"/>
              <a:gd name="T9" fmla="*/ 2147483647 h 100"/>
              <a:gd name="T10" fmla="*/ 2147483647 w 80"/>
              <a:gd name="T11" fmla="*/ 2147483647 h 100"/>
              <a:gd name="T12" fmla="*/ 2147483647 w 80"/>
              <a:gd name="T13" fmla="*/ 2147483647 h 100"/>
              <a:gd name="T14" fmla="*/ 2147483647 w 80"/>
              <a:gd name="T15" fmla="*/ 2147483647 h 100"/>
              <a:gd name="T16" fmla="*/ 2147483647 w 80"/>
              <a:gd name="T17" fmla="*/ 2147483647 h 100"/>
              <a:gd name="T18" fmla="*/ 2147483647 w 80"/>
              <a:gd name="T19" fmla="*/ 2147483647 h 100"/>
              <a:gd name="T20" fmla="*/ 2147483647 w 80"/>
              <a:gd name="T21" fmla="*/ 2147483647 h 100"/>
              <a:gd name="T22" fmla="*/ 2147483647 w 80"/>
              <a:gd name="T23" fmla="*/ 2147483647 h 100"/>
              <a:gd name="T24" fmla="*/ 2147483647 w 80"/>
              <a:gd name="T25" fmla="*/ 2147483647 h 100"/>
              <a:gd name="T26" fmla="*/ 2147483647 w 80"/>
              <a:gd name="T27" fmla="*/ 2147483647 h 100"/>
              <a:gd name="T28" fmla="*/ 2147483647 w 80"/>
              <a:gd name="T29" fmla="*/ 2147483647 h 100"/>
              <a:gd name="T30" fmla="*/ 2147483647 w 80"/>
              <a:gd name="T31" fmla="*/ 0 h 100"/>
              <a:gd name="T32" fmla="*/ 2147483647 w 80"/>
              <a:gd name="T33" fmla="*/ 2147483647 h 100"/>
              <a:gd name="T34" fmla="*/ 2147483647 w 80"/>
              <a:gd name="T35" fmla="*/ 2147483647 h 100"/>
              <a:gd name="T36" fmla="*/ 2147483647 w 80"/>
              <a:gd name="T37" fmla="*/ 2147483647 h 100"/>
              <a:gd name="T38" fmla="*/ 2147483647 w 80"/>
              <a:gd name="T39" fmla="*/ 2147483647 h 100"/>
              <a:gd name="T40" fmla="*/ 2147483647 w 80"/>
              <a:gd name="T41" fmla="*/ 2147483647 h 100"/>
              <a:gd name="T42" fmla="*/ 2147483647 w 80"/>
              <a:gd name="T43" fmla="*/ 2147483647 h 100"/>
              <a:gd name="T44" fmla="*/ 2147483647 w 80"/>
              <a:gd name="T45" fmla="*/ 2147483647 h 100"/>
              <a:gd name="T46" fmla="*/ 2147483647 w 80"/>
              <a:gd name="T47" fmla="*/ 2147483647 h 100"/>
              <a:gd name="T48" fmla="*/ 2147483647 w 80"/>
              <a:gd name="T49" fmla="*/ 2147483647 h 100"/>
              <a:gd name="T50" fmla="*/ 2147483647 w 80"/>
              <a:gd name="T51" fmla="*/ 2147483647 h 100"/>
              <a:gd name="T52" fmla="*/ 2147483647 w 80"/>
              <a:gd name="T53" fmla="*/ 2147483647 h 100"/>
              <a:gd name="T54" fmla="*/ 2147483647 w 80"/>
              <a:gd name="T55" fmla="*/ 2147483647 h 100"/>
              <a:gd name="T56" fmla="*/ 2147483647 w 80"/>
              <a:gd name="T57" fmla="*/ 2147483647 h 100"/>
              <a:gd name="T58" fmla="*/ 2147483647 w 80"/>
              <a:gd name="T59" fmla="*/ 2147483647 h 100"/>
              <a:gd name="T60" fmla="*/ 0 w 80"/>
              <a:gd name="T61" fmla="*/ 2147483647 h 100"/>
              <a:gd name="T62" fmla="*/ 2147483647 w 80"/>
              <a:gd name="T63" fmla="*/ 2147483647 h 100"/>
              <a:gd name="T64" fmla="*/ 2147483647 w 80"/>
              <a:gd name="T65" fmla="*/ 2147483647 h 100"/>
              <a:gd name="T66" fmla="*/ 2147483647 w 80"/>
              <a:gd name="T67" fmla="*/ 2147483647 h 100"/>
              <a:gd name="T68" fmla="*/ 2147483647 w 80"/>
              <a:gd name="T69" fmla="*/ 2147483647 h 100"/>
              <a:gd name="T70" fmla="*/ 2147483647 w 80"/>
              <a:gd name="T71" fmla="*/ 2147483647 h 100"/>
              <a:gd name="T72" fmla="*/ 2147483647 w 80"/>
              <a:gd name="T73" fmla="*/ 2147483647 h 100"/>
              <a:gd name="T74" fmla="*/ 2147483647 w 80"/>
              <a:gd name="T75" fmla="*/ 2147483647 h 100"/>
              <a:gd name="T76" fmla="*/ 2147483647 w 80"/>
              <a:gd name="T77" fmla="*/ 2147483647 h 100"/>
              <a:gd name="T78" fmla="*/ 2147483647 w 80"/>
              <a:gd name="T79" fmla="*/ 2147483647 h 100"/>
              <a:gd name="T80" fmla="*/ 2147483647 w 80"/>
              <a:gd name="T81" fmla="*/ 2147483647 h 100"/>
              <a:gd name="T82" fmla="*/ 2147483647 w 80"/>
              <a:gd name="T83" fmla="*/ 2147483647 h 100"/>
              <a:gd name="T84" fmla="*/ 2147483647 w 80"/>
              <a:gd name="T85" fmla="*/ 2147483647 h 100"/>
              <a:gd name="T86" fmla="*/ 2147483647 w 80"/>
              <a:gd name="T87" fmla="*/ 2147483647 h 100"/>
              <a:gd name="T88" fmla="*/ 2147483647 w 80"/>
              <a:gd name="T89" fmla="*/ 2147483647 h 100"/>
              <a:gd name="T90" fmla="*/ 2147483647 w 80"/>
              <a:gd name="T91" fmla="*/ 2147483647 h 100"/>
              <a:gd name="T92" fmla="*/ 2147483647 w 80"/>
              <a:gd name="T93" fmla="*/ 2147483647 h 100"/>
              <a:gd name="T94" fmla="*/ 2147483647 w 80"/>
              <a:gd name="T95" fmla="*/ 2147483647 h 1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00"/>
              <a:gd name="T146" fmla="*/ 80 w 80"/>
              <a:gd name="T147" fmla="*/ 100 h 1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00">
                <a:moveTo>
                  <a:pt x="74" y="84"/>
                </a:moveTo>
                <a:lnTo>
                  <a:pt x="66" y="76"/>
                </a:lnTo>
                <a:lnTo>
                  <a:pt x="58" y="70"/>
                </a:lnTo>
                <a:lnTo>
                  <a:pt x="60" y="66"/>
                </a:lnTo>
                <a:lnTo>
                  <a:pt x="62" y="64"/>
                </a:lnTo>
                <a:lnTo>
                  <a:pt x="70" y="58"/>
                </a:lnTo>
                <a:lnTo>
                  <a:pt x="78" y="54"/>
                </a:lnTo>
                <a:lnTo>
                  <a:pt x="80" y="50"/>
                </a:lnTo>
                <a:lnTo>
                  <a:pt x="80" y="46"/>
                </a:lnTo>
                <a:lnTo>
                  <a:pt x="80" y="40"/>
                </a:lnTo>
                <a:lnTo>
                  <a:pt x="78" y="36"/>
                </a:lnTo>
                <a:lnTo>
                  <a:pt x="74" y="32"/>
                </a:lnTo>
                <a:lnTo>
                  <a:pt x="74" y="26"/>
                </a:lnTo>
                <a:lnTo>
                  <a:pt x="74" y="18"/>
                </a:lnTo>
                <a:lnTo>
                  <a:pt x="78" y="10"/>
                </a:lnTo>
                <a:lnTo>
                  <a:pt x="74" y="0"/>
                </a:lnTo>
                <a:lnTo>
                  <a:pt x="74" y="4"/>
                </a:lnTo>
                <a:lnTo>
                  <a:pt x="70" y="6"/>
                </a:lnTo>
                <a:lnTo>
                  <a:pt x="66" y="8"/>
                </a:lnTo>
                <a:lnTo>
                  <a:pt x="62" y="6"/>
                </a:lnTo>
                <a:lnTo>
                  <a:pt x="58" y="2"/>
                </a:lnTo>
                <a:lnTo>
                  <a:pt x="50" y="14"/>
                </a:lnTo>
                <a:lnTo>
                  <a:pt x="46" y="20"/>
                </a:lnTo>
                <a:lnTo>
                  <a:pt x="44" y="24"/>
                </a:lnTo>
                <a:lnTo>
                  <a:pt x="46" y="30"/>
                </a:lnTo>
                <a:lnTo>
                  <a:pt x="34" y="30"/>
                </a:lnTo>
                <a:lnTo>
                  <a:pt x="28" y="28"/>
                </a:lnTo>
                <a:lnTo>
                  <a:pt x="24" y="26"/>
                </a:lnTo>
                <a:lnTo>
                  <a:pt x="12" y="40"/>
                </a:lnTo>
                <a:lnTo>
                  <a:pt x="4" y="52"/>
                </a:lnTo>
                <a:lnTo>
                  <a:pt x="0" y="60"/>
                </a:lnTo>
                <a:lnTo>
                  <a:pt x="10" y="62"/>
                </a:lnTo>
                <a:lnTo>
                  <a:pt x="18" y="66"/>
                </a:lnTo>
                <a:lnTo>
                  <a:pt x="26" y="76"/>
                </a:lnTo>
                <a:lnTo>
                  <a:pt x="30" y="86"/>
                </a:lnTo>
                <a:lnTo>
                  <a:pt x="26" y="90"/>
                </a:lnTo>
                <a:lnTo>
                  <a:pt x="26" y="94"/>
                </a:lnTo>
                <a:lnTo>
                  <a:pt x="28" y="96"/>
                </a:lnTo>
                <a:lnTo>
                  <a:pt x="34" y="98"/>
                </a:lnTo>
                <a:lnTo>
                  <a:pt x="48" y="98"/>
                </a:lnTo>
                <a:lnTo>
                  <a:pt x="60" y="100"/>
                </a:lnTo>
                <a:lnTo>
                  <a:pt x="60" y="96"/>
                </a:lnTo>
                <a:lnTo>
                  <a:pt x="72" y="96"/>
                </a:lnTo>
                <a:lnTo>
                  <a:pt x="76" y="94"/>
                </a:lnTo>
                <a:lnTo>
                  <a:pt x="78" y="90"/>
                </a:lnTo>
                <a:lnTo>
                  <a:pt x="78" y="88"/>
                </a:lnTo>
                <a:lnTo>
                  <a:pt x="76" y="84"/>
                </a:lnTo>
                <a:lnTo>
                  <a:pt x="74" y="84"/>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32" name="Freeform 134"/>
          <p:cNvSpPr>
            <a:spLocks/>
          </p:cNvSpPr>
          <p:nvPr userDrawn="1"/>
        </p:nvSpPr>
        <p:spPr bwMode="auto">
          <a:xfrm>
            <a:off x="5589588" y="1672333"/>
            <a:ext cx="1397000" cy="766763"/>
          </a:xfrm>
          <a:custGeom>
            <a:avLst/>
            <a:gdLst>
              <a:gd name="T0" fmla="*/ 2147483647 w 880"/>
              <a:gd name="T1" fmla="*/ 2147483647 h 644"/>
              <a:gd name="T2" fmla="*/ 2147483647 w 880"/>
              <a:gd name="T3" fmla="*/ 2147483647 h 644"/>
              <a:gd name="T4" fmla="*/ 2147483647 w 880"/>
              <a:gd name="T5" fmla="*/ 2147483647 h 644"/>
              <a:gd name="T6" fmla="*/ 2147483647 w 880"/>
              <a:gd name="T7" fmla="*/ 2147483647 h 644"/>
              <a:gd name="T8" fmla="*/ 2147483647 w 880"/>
              <a:gd name="T9" fmla="*/ 2147483647 h 644"/>
              <a:gd name="T10" fmla="*/ 2147483647 w 880"/>
              <a:gd name="T11" fmla="*/ 2147483647 h 644"/>
              <a:gd name="T12" fmla="*/ 2147483647 w 880"/>
              <a:gd name="T13" fmla="*/ 2147483647 h 644"/>
              <a:gd name="T14" fmla="*/ 2147483647 w 880"/>
              <a:gd name="T15" fmla="*/ 2147483647 h 644"/>
              <a:gd name="T16" fmla="*/ 2147483647 w 880"/>
              <a:gd name="T17" fmla="*/ 2147483647 h 644"/>
              <a:gd name="T18" fmla="*/ 2147483647 w 880"/>
              <a:gd name="T19" fmla="*/ 2147483647 h 644"/>
              <a:gd name="T20" fmla="*/ 2147483647 w 880"/>
              <a:gd name="T21" fmla="*/ 2147483647 h 644"/>
              <a:gd name="T22" fmla="*/ 2147483647 w 880"/>
              <a:gd name="T23" fmla="*/ 2147483647 h 644"/>
              <a:gd name="T24" fmla="*/ 2147483647 w 880"/>
              <a:gd name="T25" fmla="*/ 2147483647 h 644"/>
              <a:gd name="T26" fmla="*/ 2147483647 w 880"/>
              <a:gd name="T27" fmla="*/ 2147483647 h 644"/>
              <a:gd name="T28" fmla="*/ 2147483647 w 880"/>
              <a:gd name="T29" fmla="*/ 2147483647 h 644"/>
              <a:gd name="T30" fmla="*/ 2147483647 w 880"/>
              <a:gd name="T31" fmla="*/ 2147483647 h 644"/>
              <a:gd name="T32" fmla="*/ 2147483647 w 880"/>
              <a:gd name="T33" fmla="*/ 2147483647 h 644"/>
              <a:gd name="T34" fmla="*/ 2147483647 w 880"/>
              <a:gd name="T35" fmla="*/ 2147483647 h 644"/>
              <a:gd name="T36" fmla="*/ 2147483647 w 880"/>
              <a:gd name="T37" fmla="*/ 2147483647 h 644"/>
              <a:gd name="T38" fmla="*/ 2147483647 w 880"/>
              <a:gd name="T39" fmla="*/ 2147483647 h 644"/>
              <a:gd name="T40" fmla="*/ 2147483647 w 880"/>
              <a:gd name="T41" fmla="*/ 2147483647 h 644"/>
              <a:gd name="T42" fmla="*/ 2147483647 w 880"/>
              <a:gd name="T43" fmla="*/ 2147483647 h 644"/>
              <a:gd name="T44" fmla="*/ 2147483647 w 880"/>
              <a:gd name="T45" fmla="*/ 2147483647 h 644"/>
              <a:gd name="T46" fmla="*/ 2147483647 w 880"/>
              <a:gd name="T47" fmla="*/ 2147483647 h 644"/>
              <a:gd name="T48" fmla="*/ 2147483647 w 880"/>
              <a:gd name="T49" fmla="*/ 2147483647 h 644"/>
              <a:gd name="T50" fmla="*/ 2147483647 w 880"/>
              <a:gd name="T51" fmla="*/ 2147483647 h 644"/>
              <a:gd name="T52" fmla="*/ 2147483647 w 880"/>
              <a:gd name="T53" fmla="*/ 2147483647 h 644"/>
              <a:gd name="T54" fmla="*/ 2147483647 w 880"/>
              <a:gd name="T55" fmla="*/ 2147483647 h 644"/>
              <a:gd name="T56" fmla="*/ 2147483647 w 880"/>
              <a:gd name="T57" fmla="*/ 2147483647 h 644"/>
              <a:gd name="T58" fmla="*/ 2147483647 w 880"/>
              <a:gd name="T59" fmla="*/ 2147483647 h 644"/>
              <a:gd name="T60" fmla="*/ 2147483647 w 880"/>
              <a:gd name="T61" fmla="*/ 2147483647 h 644"/>
              <a:gd name="T62" fmla="*/ 2147483647 w 880"/>
              <a:gd name="T63" fmla="*/ 2147483647 h 644"/>
              <a:gd name="T64" fmla="*/ 2147483647 w 880"/>
              <a:gd name="T65" fmla="*/ 2147483647 h 644"/>
              <a:gd name="T66" fmla="*/ 2147483647 w 880"/>
              <a:gd name="T67" fmla="*/ 2147483647 h 644"/>
              <a:gd name="T68" fmla="*/ 2147483647 w 880"/>
              <a:gd name="T69" fmla="*/ 2147483647 h 644"/>
              <a:gd name="T70" fmla="*/ 2147483647 w 880"/>
              <a:gd name="T71" fmla="*/ 2147483647 h 644"/>
              <a:gd name="T72" fmla="*/ 2147483647 w 880"/>
              <a:gd name="T73" fmla="*/ 2147483647 h 644"/>
              <a:gd name="T74" fmla="*/ 2147483647 w 880"/>
              <a:gd name="T75" fmla="*/ 2147483647 h 644"/>
              <a:gd name="T76" fmla="*/ 2147483647 w 880"/>
              <a:gd name="T77" fmla="*/ 2147483647 h 644"/>
              <a:gd name="T78" fmla="*/ 2147483647 w 880"/>
              <a:gd name="T79" fmla="*/ 2147483647 h 644"/>
              <a:gd name="T80" fmla="*/ 2147483647 w 880"/>
              <a:gd name="T81" fmla="*/ 2147483647 h 644"/>
              <a:gd name="T82" fmla="*/ 2147483647 w 880"/>
              <a:gd name="T83" fmla="*/ 2147483647 h 644"/>
              <a:gd name="T84" fmla="*/ 2147483647 w 880"/>
              <a:gd name="T85" fmla="*/ 2147483647 h 644"/>
              <a:gd name="T86" fmla="*/ 2147483647 w 880"/>
              <a:gd name="T87" fmla="*/ 2147483647 h 644"/>
              <a:gd name="T88" fmla="*/ 0 w 880"/>
              <a:gd name="T89" fmla="*/ 2147483647 h 644"/>
              <a:gd name="T90" fmla="*/ 2147483647 w 880"/>
              <a:gd name="T91" fmla="*/ 2147483647 h 644"/>
              <a:gd name="T92" fmla="*/ 2147483647 w 880"/>
              <a:gd name="T93" fmla="*/ 2147483647 h 644"/>
              <a:gd name="T94" fmla="*/ 2147483647 w 880"/>
              <a:gd name="T95" fmla="*/ 2147483647 h 644"/>
              <a:gd name="T96" fmla="*/ 2147483647 w 880"/>
              <a:gd name="T97" fmla="*/ 2147483647 h 644"/>
              <a:gd name="T98" fmla="*/ 2147483647 w 880"/>
              <a:gd name="T99" fmla="*/ 2147483647 h 644"/>
              <a:gd name="T100" fmla="*/ 2147483647 w 880"/>
              <a:gd name="T101" fmla="*/ 2147483647 h 644"/>
              <a:gd name="T102" fmla="*/ 2147483647 w 880"/>
              <a:gd name="T103" fmla="*/ 2147483647 h 644"/>
              <a:gd name="T104" fmla="*/ 2147483647 w 880"/>
              <a:gd name="T105" fmla="*/ 2147483647 h 644"/>
              <a:gd name="T106" fmla="*/ 2147483647 w 880"/>
              <a:gd name="T107" fmla="*/ 2147483647 h 644"/>
              <a:gd name="T108" fmla="*/ 2147483647 w 880"/>
              <a:gd name="T109" fmla="*/ 2147483647 h 644"/>
              <a:gd name="T110" fmla="*/ 2147483647 w 880"/>
              <a:gd name="T111" fmla="*/ 2147483647 h 644"/>
              <a:gd name="T112" fmla="*/ 2147483647 w 880"/>
              <a:gd name="T113" fmla="*/ 2147483647 h 644"/>
              <a:gd name="T114" fmla="*/ 2147483647 w 880"/>
              <a:gd name="T115" fmla="*/ 2147483647 h 644"/>
              <a:gd name="T116" fmla="*/ 2147483647 w 880"/>
              <a:gd name="T117" fmla="*/ 2147483647 h 644"/>
              <a:gd name="T118" fmla="*/ 2147483647 w 880"/>
              <a:gd name="T119" fmla="*/ 2147483647 h 6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0"/>
              <a:gd name="T181" fmla="*/ 0 h 644"/>
              <a:gd name="T182" fmla="*/ 880 w 880"/>
              <a:gd name="T183" fmla="*/ 644 h 6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0" h="644">
                <a:moveTo>
                  <a:pt x="446" y="484"/>
                </a:moveTo>
                <a:lnTo>
                  <a:pt x="452" y="484"/>
                </a:lnTo>
                <a:lnTo>
                  <a:pt x="456" y="486"/>
                </a:lnTo>
                <a:lnTo>
                  <a:pt x="458" y="488"/>
                </a:lnTo>
                <a:lnTo>
                  <a:pt x="462" y="496"/>
                </a:lnTo>
                <a:lnTo>
                  <a:pt x="462" y="498"/>
                </a:lnTo>
                <a:lnTo>
                  <a:pt x="466" y="500"/>
                </a:lnTo>
                <a:lnTo>
                  <a:pt x="470" y="500"/>
                </a:lnTo>
                <a:lnTo>
                  <a:pt x="472" y="504"/>
                </a:lnTo>
                <a:lnTo>
                  <a:pt x="476" y="514"/>
                </a:lnTo>
                <a:lnTo>
                  <a:pt x="480" y="532"/>
                </a:lnTo>
                <a:lnTo>
                  <a:pt x="478" y="536"/>
                </a:lnTo>
                <a:lnTo>
                  <a:pt x="480" y="538"/>
                </a:lnTo>
                <a:lnTo>
                  <a:pt x="472" y="540"/>
                </a:lnTo>
                <a:lnTo>
                  <a:pt x="468" y="546"/>
                </a:lnTo>
                <a:lnTo>
                  <a:pt x="466" y="552"/>
                </a:lnTo>
                <a:lnTo>
                  <a:pt x="466" y="558"/>
                </a:lnTo>
                <a:lnTo>
                  <a:pt x="468" y="566"/>
                </a:lnTo>
                <a:lnTo>
                  <a:pt x="470" y="570"/>
                </a:lnTo>
                <a:lnTo>
                  <a:pt x="476" y="572"/>
                </a:lnTo>
                <a:lnTo>
                  <a:pt x="482" y="572"/>
                </a:lnTo>
                <a:lnTo>
                  <a:pt x="486" y="572"/>
                </a:lnTo>
                <a:lnTo>
                  <a:pt x="488" y="574"/>
                </a:lnTo>
                <a:lnTo>
                  <a:pt x="490" y="582"/>
                </a:lnTo>
                <a:lnTo>
                  <a:pt x="492" y="586"/>
                </a:lnTo>
                <a:lnTo>
                  <a:pt x="496" y="588"/>
                </a:lnTo>
                <a:lnTo>
                  <a:pt x="500" y="590"/>
                </a:lnTo>
                <a:lnTo>
                  <a:pt x="502" y="594"/>
                </a:lnTo>
                <a:lnTo>
                  <a:pt x="502" y="598"/>
                </a:lnTo>
                <a:lnTo>
                  <a:pt x="500" y="608"/>
                </a:lnTo>
                <a:lnTo>
                  <a:pt x="508" y="612"/>
                </a:lnTo>
                <a:lnTo>
                  <a:pt x="514" y="616"/>
                </a:lnTo>
                <a:lnTo>
                  <a:pt x="520" y="620"/>
                </a:lnTo>
                <a:lnTo>
                  <a:pt x="526" y="622"/>
                </a:lnTo>
                <a:lnTo>
                  <a:pt x="528" y="624"/>
                </a:lnTo>
                <a:lnTo>
                  <a:pt x="532" y="620"/>
                </a:lnTo>
                <a:lnTo>
                  <a:pt x="538" y="624"/>
                </a:lnTo>
                <a:lnTo>
                  <a:pt x="540" y="624"/>
                </a:lnTo>
                <a:lnTo>
                  <a:pt x="544" y="622"/>
                </a:lnTo>
                <a:lnTo>
                  <a:pt x="540" y="616"/>
                </a:lnTo>
                <a:lnTo>
                  <a:pt x="538" y="608"/>
                </a:lnTo>
                <a:lnTo>
                  <a:pt x="538" y="606"/>
                </a:lnTo>
                <a:lnTo>
                  <a:pt x="540" y="604"/>
                </a:lnTo>
                <a:lnTo>
                  <a:pt x="544" y="600"/>
                </a:lnTo>
                <a:lnTo>
                  <a:pt x="556" y="600"/>
                </a:lnTo>
                <a:lnTo>
                  <a:pt x="564" y="600"/>
                </a:lnTo>
                <a:lnTo>
                  <a:pt x="574" y="598"/>
                </a:lnTo>
                <a:lnTo>
                  <a:pt x="582" y="592"/>
                </a:lnTo>
                <a:lnTo>
                  <a:pt x="592" y="588"/>
                </a:lnTo>
                <a:lnTo>
                  <a:pt x="600" y="586"/>
                </a:lnTo>
                <a:lnTo>
                  <a:pt x="606" y="588"/>
                </a:lnTo>
                <a:lnTo>
                  <a:pt x="610" y="590"/>
                </a:lnTo>
                <a:lnTo>
                  <a:pt x="616" y="592"/>
                </a:lnTo>
                <a:lnTo>
                  <a:pt x="622" y="592"/>
                </a:lnTo>
                <a:lnTo>
                  <a:pt x="624" y="598"/>
                </a:lnTo>
                <a:lnTo>
                  <a:pt x="626" y="602"/>
                </a:lnTo>
                <a:lnTo>
                  <a:pt x="634" y="610"/>
                </a:lnTo>
                <a:lnTo>
                  <a:pt x="642" y="616"/>
                </a:lnTo>
                <a:lnTo>
                  <a:pt x="650" y="618"/>
                </a:lnTo>
                <a:lnTo>
                  <a:pt x="666" y="618"/>
                </a:lnTo>
                <a:lnTo>
                  <a:pt x="672" y="618"/>
                </a:lnTo>
                <a:lnTo>
                  <a:pt x="676" y="620"/>
                </a:lnTo>
                <a:lnTo>
                  <a:pt x="686" y="624"/>
                </a:lnTo>
                <a:lnTo>
                  <a:pt x="686" y="630"/>
                </a:lnTo>
                <a:lnTo>
                  <a:pt x="686" y="636"/>
                </a:lnTo>
                <a:lnTo>
                  <a:pt x="688" y="642"/>
                </a:lnTo>
                <a:lnTo>
                  <a:pt x="694" y="644"/>
                </a:lnTo>
                <a:lnTo>
                  <a:pt x="698" y="638"/>
                </a:lnTo>
                <a:lnTo>
                  <a:pt x="696" y="636"/>
                </a:lnTo>
                <a:lnTo>
                  <a:pt x="696" y="632"/>
                </a:lnTo>
                <a:lnTo>
                  <a:pt x="694" y="626"/>
                </a:lnTo>
                <a:lnTo>
                  <a:pt x="712" y="622"/>
                </a:lnTo>
                <a:lnTo>
                  <a:pt x="724" y="614"/>
                </a:lnTo>
                <a:lnTo>
                  <a:pt x="748" y="598"/>
                </a:lnTo>
                <a:lnTo>
                  <a:pt x="748" y="608"/>
                </a:lnTo>
                <a:lnTo>
                  <a:pt x="760" y="608"/>
                </a:lnTo>
                <a:lnTo>
                  <a:pt x="764" y="602"/>
                </a:lnTo>
                <a:lnTo>
                  <a:pt x="768" y="600"/>
                </a:lnTo>
                <a:lnTo>
                  <a:pt x="778" y="596"/>
                </a:lnTo>
                <a:lnTo>
                  <a:pt x="788" y="594"/>
                </a:lnTo>
                <a:lnTo>
                  <a:pt x="792" y="592"/>
                </a:lnTo>
                <a:lnTo>
                  <a:pt x="796" y="588"/>
                </a:lnTo>
                <a:lnTo>
                  <a:pt x="796" y="590"/>
                </a:lnTo>
                <a:lnTo>
                  <a:pt x="802" y="578"/>
                </a:lnTo>
                <a:lnTo>
                  <a:pt x="808" y="570"/>
                </a:lnTo>
                <a:lnTo>
                  <a:pt x="826" y="556"/>
                </a:lnTo>
                <a:lnTo>
                  <a:pt x="830" y="550"/>
                </a:lnTo>
                <a:lnTo>
                  <a:pt x="832" y="544"/>
                </a:lnTo>
                <a:lnTo>
                  <a:pt x="832" y="534"/>
                </a:lnTo>
                <a:lnTo>
                  <a:pt x="832" y="524"/>
                </a:lnTo>
                <a:lnTo>
                  <a:pt x="836" y="512"/>
                </a:lnTo>
                <a:lnTo>
                  <a:pt x="844" y="500"/>
                </a:lnTo>
                <a:lnTo>
                  <a:pt x="850" y="486"/>
                </a:lnTo>
                <a:lnTo>
                  <a:pt x="852" y="480"/>
                </a:lnTo>
                <a:lnTo>
                  <a:pt x="852" y="474"/>
                </a:lnTo>
                <a:lnTo>
                  <a:pt x="850" y="462"/>
                </a:lnTo>
                <a:lnTo>
                  <a:pt x="848" y="456"/>
                </a:lnTo>
                <a:lnTo>
                  <a:pt x="840" y="450"/>
                </a:lnTo>
                <a:lnTo>
                  <a:pt x="830" y="448"/>
                </a:lnTo>
                <a:lnTo>
                  <a:pt x="836" y="440"/>
                </a:lnTo>
                <a:lnTo>
                  <a:pt x="844" y="434"/>
                </a:lnTo>
                <a:lnTo>
                  <a:pt x="836" y="428"/>
                </a:lnTo>
                <a:lnTo>
                  <a:pt x="832" y="424"/>
                </a:lnTo>
                <a:lnTo>
                  <a:pt x="830" y="420"/>
                </a:lnTo>
                <a:lnTo>
                  <a:pt x="834" y="420"/>
                </a:lnTo>
                <a:lnTo>
                  <a:pt x="824" y="406"/>
                </a:lnTo>
                <a:lnTo>
                  <a:pt x="816" y="392"/>
                </a:lnTo>
                <a:lnTo>
                  <a:pt x="806" y="378"/>
                </a:lnTo>
                <a:lnTo>
                  <a:pt x="792" y="366"/>
                </a:lnTo>
                <a:lnTo>
                  <a:pt x="780" y="362"/>
                </a:lnTo>
                <a:lnTo>
                  <a:pt x="774" y="358"/>
                </a:lnTo>
                <a:lnTo>
                  <a:pt x="772" y="356"/>
                </a:lnTo>
                <a:lnTo>
                  <a:pt x="772" y="352"/>
                </a:lnTo>
                <a:lnTo>
                  <a:pt x="772" y="346"/>
                </a:lnTo>
                <a:lnTo>
                  <a:pt x="774" y="338"/>
                </a:lnTo>
                <a:lnTo>
                  <a:pt x="778" y="334"/>
                </a:lnTo>
                <a:lnTo>
                  <a:pt x="782" y="330"/>
                </a:lnTo>
                <a:lnTo>
                  <a:pt x="804" y="314"/>
                </a:lnTo>
                <a:lnTo>
                  <a:pt x="788" y="306"/>
                </a:lnTo>
                <a:lnTo>
                  <a:pt x="780" y="302"/>
                </a:lnTo>
                <a:lnTo>
                  <a:pt x="772" y="300"/>
                </a:lnTo>
                <a:lnTo>
                  <a:pt x="768" y="302"/>
                </a:lnTo>
                <a:lnTo>
                  <a:pt x="762" y="306"/>
                </a:lnTo>
                <a:lnTo>
                  <a:pt x="758" y="310"/>
                </a:lnTo>
                <a:lnTo>
                  <a:pt x="754" y="310"/>
                </a:lnTo>
                <a:lnTo>
                  <a:pt x="712" y="284"/>
                </a:lnTo>
                <a:lnTo>
                  <a:pt x="712" y="280"/>
                </a:lnTo>
                <a:lnTo>
                  <a:pt x="716" y="278"/>
                </a:lnTo>
                <a:lnTo>
                  <a:pt x="720" y="274"/>
                </a:lnTo>
                <a:lnTo>
                  <a:pt x="726" y="272"/>
                </a:lnTo>
                <a:lnTo>
                  <a:pt x="732" y="268"/>
                </a:lnTo>
                <a:lnTo>
                  <a:pt x="738" y="256"/>
                </a:lnTo>
                <a:lnTo>
                  <a:pt x="746" y="244"/>
                </a:lnTo>
                <a:lnTo>
                  <a:pt x="750" y="240"/>
                </a:lnTo>
                <a:lnTo>
                  <a:pt x="756" y="240"/>
                </a:lnTo>
                <a:lnTo>
                  <a:pt x="760" y="240"/>
                </a:lnTo>
                <a:lnTo>
                  <a:pt x="764" y="244"/>
                </a:lnTo>
                <a:lnTo>
                  <a:pt x="766" y="252"/>
                </a:lnTo>
                <a:lnTo>
                  <a:pt x="768" y="280"/>
                </a:lnTo>
                <a:lnTo>
                  <a:pt x="772" y="280"/>
                </a:lnTo>
                <a:lnTo>
                  <a:pt x="778" y="276"/>
                </a:lnTo>
                <a:lnTo>
                  <a:pt x="786" y="268"/>
                </a:lnTo>
                <a:lnTo>
                  <a:pt x="794" y="260"/>
                </a:lnTo>
                <a:lnTo>
                  <a:pt x="798" y="258"/>
                </a:lnTo>
                <a:lnTo>
                  <a:pt x="804" y="258"/>
                </a:lnTo>
                <a:lnTo>
                  <a:pt x="808" y="250"/>
                </a:lnTo>
                <a:lnTo>
                  <a:pt x="816" y="238"/>
                </a:lnTo>
                <a:lnTo>
                  <a:pt x="828" y="224"/>
                </a:lnTo>
                <a:lnTo>
                  <a:pt x="832" y="226"/>
                </a:lnTo>
                <a:lnTo>
                  <a:pt x="838" y="228"/>
                </a:lnTo>
                <a:lnTo>
                  <a:pt x="850" y="228"/>
                </a:lnTo>
                <a:lnTo>
                  <a:pt x="848" y="222"/>
                </a:lnTo>
                <a:lnTo>
                  <a:pt x="850" y="218"/>
                </a:lnTo>
                <a:lnTo>
                  <a:pt x="854" y="212"/>
                </a:lnTo>
                <a:lnTo>
                  <a:pt x="862" y="200"/>
                </a:lnTo>
                <a:lnTo>
                  <a:pt x="866" y="204"/>
                </a:lnTo>
                <a:lnTo>
                  <a:pt x="870" y="206"/>
                </a:lnTo>
                <a:lnTo>
                  <a:pt x="874" y="204"/>
                </a:lnTo>
                <a:lnTo>
                  <a:pt x="878" y="202"/>
                </a:lnTo>
                <a:lnTo>
                  <a:pt x="878" y="198"/>
                </a:lnTo>
                <a:lnTo>
                  <a:pt x="880" y="202"/>
                </a:lnTo>
                <a:lnTo>
                  <a:pt x="872" y="182"/>
                </a:lnTo>
                <a:lnTo>
                  <a:pt x="868" y="174"/>
                </a:lnTo>
                <a:lnTo>
                  <a:pt x="860" y="168"/>
                </a:lnTo>
                <a:lnTo>
                  <a:pt x="860" y="152"/>
                </a:lnTo>
                <a:lnTo>
                  <a:pt x="872" y="156"/>
                </a:lnTo>
                <a:lnTo>
                  <a:pt x="880" y="162"/>
                </a:lnTo>
                <a:lnTo>
                  <a:pt x="880" y="152"/>
                </a:lnTo>
                <a:lnTo>
                  <a:pt x="880" y="146"/>
                </a:lnTo>
                <a:lnTo>
                  <a:pt x="880" y="132"/>
                </a:lnTo>
                <a:lnTo>
                  <a:pt x="878" y="118"/>
                </a:lnTo>
                <a:lnTo>
                  <a:pt x="874" y="106"/>
                </a:lnTo>
                <a:lnTo>
                  <a:pt x="866" y="92"/>
                </a:lnTo>
                <a:lnTo>
                  <a:pt x="858" y="98"/>
                </a:lnTo>
                <a:lnTo>
                  <a:pt x="850" y="104"/>
                </a:lnTo>
                <a:lnTo>
                  <a:pt x="844" y="108"/>
                </a:lnTo>
                <a:lnTo>
                  <a:pt x="832" y="110"/>
                </a:lnTo>
                <a:lnTo>
                  <a:pt x="826" y="110"/>
                </a:lnTo>
                <a:lnTo>
                  <a:pt x="820" y="108"/>
                </a:lnTo>
                <a:lnTo>
                  <a:pt x="812" y="102"/>
                </a:lnTo>
                <a:lnTo>
                  <a:pt x="806" y="94"/>
                </a:lnTo>
                <a:lnTo>
                  <a:pt x="800" y="86"/>
                </a:lnTo>
                <a:lnTo>
                  <a:pt x="786" y="80"/>
                </a:lnTo>
                <a:lnTo>
                  <a:pt x="772" y="76"/>
                </a:lnTo>
                <a:lnTo>
                  <a:pt x="756" y="72"/>
                </a:lnTo>
                <a:lnTo>
                  <a:pt x="742" y="66"/>
                </a:lnTo>
                <a:lnTo>
                  <a:pt x="730" y="58"/>
                </a:lnTo>
                <a:lnTo>
                  <a:pt x="718" y="48"/>
                </a:lnTo>
                <a:lnTo>
                  <a:pt x="694" y="26"/>
                </a:lnTo>
                <a:lnTo>
                  <a:pt x="682" y="16"/>
                </a:lnTo>
                <a:lnTo>
                  <a:pt x="668" y="8"/>
                </a:lnTo>
                <a:lnTo>
                  <a:pt x="650" y="2"/>
                </a:lnTo>
                <a:lnTo>
                  <a:pt x="628" y="0"/>
                </a:lnTo>
                <a:lnTo>
                  <a:pt x="614" y="0"/>
                </a:lnTo>
                <a:lnTo>
                  <a:pt x="604" y="2"/>
                </a:lnTo>
                <a:lnTo>
                  <a:pt x="598" y="4"/>
                </a:lnTo>
                <a:lnTo>
                  <a:pt x="594" y="8"/>
                </a:lnTo>
                <a:lnTo>
                  <a:pt x="592" y="12"/>
                </a:lnTo>
                <a:lnTo>
                  <a:pt x="590" y="18"/>
                </a:lnTo>
                <a:lnTo>
                  <a:pt x="594" y="20"/>
                </a:lnTo>
                <a:lnTo>
                  <a:pt x="598" y="24"/>
                </a:lnTo>
                <a:lnTo>
                  <a:pt x="604" y="32"/>
                </a:lnTo>
                <a:lnTo>
                  <a:pt x="606" y="42"/>
                </a:lnTo>
                <a:lnTo>
                  <a:pt x="608" y="54"/>
                </a:lnTo>
                <a:lnTo>
                  <a:pt x="608" y="60"/>
                </a:lnTo>
                <a:lnTo>
                  <a:pt x="608" y="66"/>
                </a:lnTo>
                <a:lnTo>
                  <a:pt x="604" y="70"/>
                </a:lnTo>
                <a:lnTo>
                  <a:pt x="602" y="72"/>
                </a:lnTo>
                <a:lnTo>
                  <a:pt x="590" y="72"/>
                </a:lnTo>
                <a:lnTo>
                  <a:pt x="576" y="70"/>
                </a:lnTo>
                <a:lnTo>
                  <a:pt x="578" y="94"/>
                </a:lnTo>
                <a:lnTo>
                  <a:pt x="578" y="100"/>
                </a:lnTo>
                <a:lnTo>
                  <a:pt x="582" y="104"/>
                </a:lnTo>
                <a:lnTo>
                  <a:pt x="584" y="108"/>
                </a:lnTo>
                <a:lnTo>
                  <a:pt x="590" y="108"/>
                </a:lnTo>
                <a:lnTo>
                  <a:pt x="610" y="108"/>
                </a:lnTo>
                <a:lnTo>
                  <a:pt x="618" y="106"/>
                </a:lnTo>
                <a:lnTo>
                  <a:pt x="626" y="104"/>
                </a:lnTo>
                <a:lnTo>
                  <a:pt x="636" y="106"/>
                </a:lnTo>
                <a:lnTo>
                  <a:pt x="646" y="112"/>
                </a:lnTo>
                <a:lnTo>
                  <a:pt x="656" y="120"/>
                </a:lnTo>
                <a:lnTo>
                  <a:pt x="662" y="128"/>
                </a:lnTo>
                <a:lnTo>
                  <a:pt x="640" y="130"/>
                </a:lnTo>
                <a:lnTo>
                  <a:pt x="622" y="132"/>
                </a:lnTo>
                <a:lnTo>
                  <a:pt x="618" y="136"/>
                </a:lnTo>
                <a:lnTo>
                  <a:pt x="618" y="140"/>
                </a:lnTo>
                <a:lnTo>
                  <a:pt x="616" y="144"/>
                </a:lnTo>
                <a:lnTo>
                  <a:pt x="616" y="150"/>
                </a:lnTo>
                <a:lnTo>
                  <a:pt x="612" y="152"/>
                </a:lnTo>
                <a:lnTo>
                  <a:pt x="608" y="152"/>
                </a:lnTo>
                <a:lnTo>
                  <a:pt x="598" y="154"/>
                </a:lnTo>
                <a:lnTo>
                  <a:pt x="594" y="156"/>
                </a:lnTo>
                <a:lnTo>
                  <a:pt x="590" y="160"/>
                </a:lnTo>
                <a:lnTo>
                  <a:pt x="584" y="162"/>
                </a:lnTo>
                <a:lnTo>
                  <a:pt x="578" y="164"/>
                </a:lnTo>
                <a:lnTo>
                  <a:pt x="572" y="164"/>
                </a:lnTo>
                <a:lnTo>
                  <a:pt x="568" y="162"/>
                </a:lnTo>
                <a:lnTo>
                  <a:pt x="564" y="160"/>
                </a:lnTo>
                <a:lnTo>
                  <a:pt x="560" y="160"/>
                </a:lnTo>
                <a:lnTo>
                  <a:pt x="556" y="162"/>
                </a:lnTo>
                <a:lnTo>
                  <a:pt x="554" y="166"/>
                </a:lnTo>
                <a:lnTo>
                  <a:pt x="554" y="170"/>
                </a:lnTo>
                <a:lnTo>
                  <a:pt x="556" y="172"/>
                </a:lnTo>
                <a:lnTo>
                  <a:pt x="562" y="176"/>
                </a:lnTo>
                <a:lnTo>
                  <a:pt x="568" y="178"/>
                </a:lnTo>
                <a:lnTo>
                  <a:pt x="570" y="180"/>
                </a:lnTo>
                <a:lnTo>
                  <a:pt x="570" y="184"/>
                </a:lnTo>
                <a:lnTo>
                  <a:pt x="570" y="188"/>
                </a:lnTo>
                <a:lnTo>
                  <a:pt x="566" y="194"/>
                </a:lnTo>
                <a:lnTo>
                  <a:pt x="556" y="202"/>
                </a:lnTo>
                <a:lnTo>
                  <a:pt x="546" y="208"/>
                </a:lnTo>
                <a:lnTo>
                  <a:pt x="534" y="212"/>
                </a:lnTo>
                <a:lnTo>
                  <a:pt x="502" y="212"/>
                </a:lnTo>
                <a:lnTo>
                  <a:pt x="492" y="220"/>
                </a:lnTo>
                <a:lnTo>
                  <a:pt x="486" y="224"/>
                </a:lnTo>
                <a:lnTo>
                  <a:pt x="478" y="226"/>
                </a:lnTo>
                <a:lnTo>
                  <a:pt x="462" y="224"/>
                </a:lnTo>
                <a:lnTo>
                  <a:pt x="446" y="220"/>
                </a:lnTo>
                <a:lnTo>
                  <a:pt x="432" y="214"/>
                </a:lnTo>
                <a:lnTo>
                  <a:pt x="422" y="208"/>
                </a:lnTo>
                <a:lnTo>
                  <a:pt x="374" y="208"/>
                </a:lnTo>
                <a:lnTo>
                  <a:pt x="374" y="206"/>
                </a:lnTo>
                <a:lnTo>
                  <a:pt x="338" y="206"/>
                </a:lnTo>
                <a:lnTo>
                  <a:pt x="330" y="200"/>
                </a:lnTo>
                <a:lnTo>
                  <a:pt x="320" y="192"/>
                </a:lnTo>
                <a:lnTo>
                  <a:pt x="312" y="184"/>
                </a:lnTo>
                <a:lnTo>
                  <a:pt x="302" y="178"/>
                </a:lnTo>
                <a:lnTo>
                  <a:pt x="292" y="172"/>
                </a:lnTo>
                <a:lnTo>
                  <a:pt x="282" y="170"/>
                </a:lnTo>
                <a:lnTo>
                  <a:pt x="272" y="166"/>
                </a:lnTo>
                <a:lnTo>
                  <a:pt x="262" y="162"/>
                </a:lnTo>
                <a:lnTo>
                  <a:pt x="230" y="162"/>
                </a:lnTo>
                <a:lnTo>
                  <a:pt x="226" y="156"/>
                </a:lnTo>
                <a:lnTo>
                  <a:pt x="222" y="150"/>
                </a:lnTo>
                <a:lnTo>
                  <a:pt x="218" y="134"/>
                </a:lnTo>
                <a:lnTo>
                  <a:pt x="214" y="126"/>
                </a:lnTo>
                <a:lnTo>
                  <a:pt x="208" y="120"/>
                </a:lnTo>
                <a:lnTo>
                  <a:pt x="196" y="110"/>
                </a:lnTo>
                <a:lnTo>
                  <a:pt x="188" y="106"/>
                </a:lnTo>
                <a:lnTo>
                  <a:pt x="180" y="104"/>
                </a:lnTo>
                <a:lnTo>
                  <a:pt x="166" y="98"/>
                </a:lnTo>
                <a:lnTo>
                  <a:pt x="158" y="96"/>
                </a:lnTo>
                <a:lnTo>
                  <a:pt x="152" y="92"/>
                </a:lnTo>
                <a:lnTo>
                  <a:pt x="148" y="88"/>
                </a:lnTo>
                <a:lnTo>
                  <a:pt x="144" y="80"/>
                </a:lnTo>
                <a:lnTo>
                  <a:pt x="144" y="82"/>
                </a:lnTo>
                <a:lnTo>
                  <a:pt x="132" y="92"/>
                </a:lnTo>
                <a:lnTo>
                  <a:pt x="124" y="100"/>
                </a:lnTo>
                <a:lnTo>
                  <a:pt x="136" y="116"/>
                </a:lnTo>
                <a:lnTo>
                  <a:pt x="126" y="124"/>
                </a:lnTo>
                <a:lnTo>
                  <a:pt x="118" y="126"/>
                </a:lnTo>
                <a:lnTo>
                  <a:pt x="108" y="124"/>
                </a:lnTo>
                <a:lnTo>
                  <a:pt x="96" y="120"/>
                </a:lnTo>
                <a:lnTo>
                  <a:pt x="100" y="138"/>
                </a:lnTo>
                <a:lnTo>
                  <a:pt x="100" y="150"/>
                </a:lnTo>
                <a:lnTo>
                  <a:pt x="98" y="158"/>
                </a:lnTo>
                <a:lnTo>
                  <a:pt x="94" y="160"/>
                </a:lnTo>
                <a:lnTo>
                  <a:pt x="90" y="160"/>
                </a:lnTo>
                <a:lnTo>
                  <a:pt x="84" y="160"/>
                </a:lnTo>
                <a:lnTo>
                  <a:pt x="74" y="156"/>
                </a:lnTo>
                <a:lnTo>
                  <a:pt x="76" y="166"/>
                </a:lnTo>
                <a:lnTo>
                  <a:pt x="82" y="176"/>
                </a:lnTo>
                <a:lnTo>
                  <a:pt x="86" y="188"/>
                </a:lnTo>
                <a:lnTo>
                  <a:pt x="88" y="200"/>
                </a:lnTo>
                <a:lnTo>
                  <a:pt x="86" y="208"/>
                </a:lnTo>
                <a:lnTo>
                  <a:pt x="82" y="214"/>
                </a:lnTo>
                <a:lnTo>
                  <a:pt x="70" y="230"/>
                </a:lnTo>
                <a:lnTo>
                  <a:pt x="54" y="244"/>
                </a:lnTo>
                <a:lnTo>
                  <a:pt x="42" y="252"/>
                </a:lnTo>
                <a:lnTo>
                  <a:pt x="30" y="254"/>
                </a:lnTo>
                <a:lnTo>
                  <a:pt x="16" y="256"/>
                </a:lnTo>
                <a:lnTo>
                  <a:pt x="10" y="258"/>
                </a:lnTo>
                <a:lnTo>
                  <a:pt x="6" y="262"/>
                </a:lnTo>
                <a:lnTo>
                  <a:pt x="2" y="266"/>
                </a:lnTo>
                <a:lnTo>
                  <a:pt x="0" y="272"/>
                </a:lnTo>
                <a:lnTo>
                  <a:pt x="2" y="276"/>
                </a:lnTo>
                <a:lnTo>
                  <a:pt x="6" y="280"/>
                </a:lnTo>
                <a:lnTo>
                  <a:pt x="16" y="286"/>
                </a:lnTo>
                <a:lnTo>
                  <a:pt x="26" y="296"/>
                </a:lnTo>
                <a:lnTo>
                  <a:pt x="30" y="300"/>
                </a:lnTo>
                <a:lnTo>
                  <a:pt x="30" y="308"/>
                </a:lnTo>
                <a:lnTo>
                  <a:pt x="22" y="308"/>
                </a:lnTo>
                <a:lnTo>
                  <a:pt x="12" y="310"/>
                </a:lnTo>
                <a:lnTo>
                  <a:pt x="14" y="310"/>
                </a:lnTo>
                <a:lnTo>
                  <a:pt x="22" y="314"/>
                </a:lnTo>
                <a:lnTo>
                  <a:pt x="30" y="318"/>
                </a:lnTo>
                <a:lnTo>
                  <a:pt x="30" y="320"/>
                </a:lnTo>
                <a:lnTo>
                  <a:pt x="40" y="320"/>
                </a:lnTo>
                <a:lnTo>
                  <a:pt x="48" y="324"/>
                </a:lnTo>
                <a:lnTo>
                  <a:pt x="54" y="330"/>
                </a:lnTo>
                <a:lnTo>
                  <a:pt x="58" y="338"/>
                </a:lnTo>
                <a:lnTo>
                  <a:pt x="62" y="342"/>
                </a:lnTo>
                <a:lnTo>
                  <a:pt x="68" y="344"/>
                </a:lnTo>
                <a:lnTo>
                  <a:pt x="74" y="344"/>
                </a:lnTo>
                <a:lnTo>
                  <a:pt x="80" y="346"/>
                </a:lnTo>
                <a:lnTo>
                  <a:pt x="84" y="348"/>
                </a:lnTo>
                <a:lnTo>
                  <a:pt x="88" y="350"/>
                </a:lnTo>
                <a:lnTo>
                  <a:pt x="90" y="350"/>
                </a:lnTo>
                <a:lnTo>
                  <a:pt x="88" y="352"/>
                </a:lnTo>
                <a:lnTo>
                  <a:pt x="98" y="344"/>
                </a:lnTo>
                <a:lnTo>
                  <a:pt x="102" y="342"/>
                </a:lnTo>
                <a:lnTo>
                  <a:pt x="108" y="342"/>
                </a:lnTo>
                <a:lnTo>
                  <a:pt x="116" y="342"/>
                </a:lnTo>
                <a:lnTo>
                  <a:pt x="122" y="346"/>
                </a:lnTo>
                <a:lnTo>
                  <a:pt x="126" y="348"/>
                </a:lnTo>
                <a:lnTo>
                  <a:pt x="132" y="350"/>
                </a:lnTo>
                <a:lnTo>
                  <a:pt x="132" y="356"/>
                </a:lnTo>
                <a:lnTo>
                  <a:pt x="130" y="360"/>
                </a:lnTo>
                <a:lnTo>
                  <a:pt x="124" y="368"/>
                </a:lnTo>
                <a:lnTo>
                  <a:pt x="120" y="376"/>
                </a:lnTo>
                <a:lnTo>
                  <a:pt x="118" y="384"/>
                </a:lnTo>
                <a:lnTo>
                  <a:pt x="120" y="388"/>
                </a:lnTo>
                <a:lnTo>
                  <a:pt x="124" y="394"/>
                </a:lnTo>
                <a:lnTo>
                  <a:pt x="132" y="402"/>
                </a:lnTo>
                <a:lnTo>
                  <a:pt x="130" y="406"/>
                </a:lnTo>
                <a:lnTo>
                  <a:pt x="128" y="406"/>
                </a:lnTo>
                <a:lnTo>
                  <a:pt x="120" y="408"/>
                </a:lnTo>
                <a:lnTo>
                  <a:pt x="122" y="416"/>
                </a:lnTo>
                <a:lnTo>
                  <a:pt x="122" y="420"/>
                </a:lnTo>
                <a:lnTo>
                  <a:pt x="126" y="424"/>
                </a:lnTo>
                <a:lnTo>
                  <a:pt x="128" y="428"/>
                </a:lnTo>
                <a:lnTo>
                  <a:pt x="136" y="432"/>
                </a:lnTo>
                <a:lnTo>
                  <a:pt x="146" y="438"/>
                </a:lnTo>
                <a:lnTo>
                  <a:pt x="156" y="446"/>
                </a:lnTo>
                <a:lnTo>
                  <a:pt x="164" y="454"/>
                </a:lnTo>
                <a:lnTo>
                  <a:pt x="170" y="454"/>
                </a:lnTo>
                <a:lnTo>
                  <a:pt x="174" y="454"/>
                </a:lnTo>
                <a:lnTo>
                  <a:pt x="176" y="452"/>
                </a:lnTo>
                <a:lnTo>
                  <a:pt x="178" y="450"/>
                </a:lnTo>
                <a:lnTo>
                  <a:pt x="182" y="450"/>
                </a:lnTo>
                <a:lnTo>
                  <a:pt x="194" y="458"/>
                </a:lnTo>
                <a:lnTo>
                  <a:pt x="204" y="468"/>
                </a:lnTo>
                <a:lnTo>
                  <a:pt x="214" y="474"/>
                </a:lnTo>
                <a:lnTo>
                  <a:pt x="224" y="478"/>
                </a:lnTo>
                <a:lnTo>
                  <a:pt x="236" y="482"/>
                </a:lnTo>
                <a:lnTo>
                  <a:pt x="240" y="484"/>
                </a:lnTo>
                <a:lnTo>
                  <a:pt x="244" y="488"/>
                </a:lnTo>
                <a:lnTo>
                  <a:pt x="248" y="490"/>
                </a:lnTo>
                <a:lnTo>
                  <a:pt x="254" y="492"/>
                </a:lnTo>
                <a:lnTo>
                  <a:pt x="258" y="494"/>
                </a:lnTo>
                <a:lnTo>
                  <a:pt x="260" y="492"/>
                </a:lnTo>
                <a:lnTo>
                  <a:pt x="262" y="492"/>
                </a:lnTo>
                <a:lnTo>
                  <a:pt x="268" y="498"/>
                </a:lnTo>
                <a:lnTo>
                  <a:pt x="276" y="500"/>
                </a:lnTo>
                <a:lnTo>
                  <a:pt x="294" y="500"/>
                </a:lnTo>
                <a:lnTo>
                  <a:pt x="294" y="502"/>
                </a:lnTo>
                <a:lnTo>
                  <a:pt x="294" y="498"/>
                </a:lnTo>
                <a:lnTo>
                  <a:pt x="298" y="496"/>
                </a:lnTo>
                <a:lnTo>
                  <a:pt x="306" y="494"/>
                </a:lnTo>
                <a:lnTo>
                  <a:pt x="308" y="506"/>
                </a:lnTo>
                <a:lnTo>
                  <a:pt x="312" y="502"/>
                </a:lnTo>
                <a:lnTo>
                  <a:pt x="316" y="496"/>
                </a:lnTo>
                <a:lnTo>
                  <a:pt x="320" y="492"/>
                </a:lnTo>
                <a:lnTo>
                  <a:pt x="324" y="490"/>
                </a:lnTo>
                <a:lnTo>
                  <a:pt x="336" y="492"/>
                </a:lnTo>
                <a:lnTo>
                  <a:pt x="346" y="498"/>
                </a:lnTo>
                <a:lnTo>
                  <a:pt x="356" y="506"/>
                </a:lnTo>
                <a:lnTo>
                  <a:pt x="362" y="512"/>
                </a:lnTo>
                <a:lnTo>
                  <a:pt x="364" y="510"/>
                </a:lnTo>
                <a:lnTo>
                  <a:pt x="362" y="512"/>
                </a:lnTo>
                <a:lnTo>
                  <a:pt x="366" y="504"/>
                </a:lnTo>
                <a:lnTo>
                  <a:pt x="370" y="494"/>
                </a:lnTo>
                <a:lnTo>
                  <a:pt x="374" y="486"/>
                </a:lnTo>
                <a:lnTo>
                  <a:pt x="382" y="478"/>
                </a:lnTo>
                <a:lnTo>
                  <a:pt x="390" y="474"/>
                </a:lnTo>
                <a:lnTo>
                  <a:pt x="400" y="470"/>
                </a:lnTo>
                <a:lnTo>
                  <a:pt x="402" y="472"/>
                </a:lnTo>
                <a:lnTo>
                  <a:pt x="404" y="472"/>
                </a:lnTo>
                <a:lnTo>
                  <a:pt x="408" y="474"/>
                </a:lnTo>
                <a:lnTo>
                  <a:pt x="410" y="472"/>
                </a:lnTo>
                <a:lnTo>
                  <a:pt x="414" y="470"/>
                </a:lnTo>
                <a:lnTo>
                  <a:pt x="416" y="468"/>
                </a:lnTo>
                <a:lnTo>
                  <a:pt x="422" y="468"/>
                </a:lnTo>
                <a:lnTo>
                  <a:pt x="430" y="476"/>
                </a:lnTo>
                <a:lnTo>
                  <a:pt x="430" y="480"/>
                </a:lnTo>
                <a:lnTo>
                  <a:pt x="430" y="482"/>
                </a:lnTo>
                <a:lnTo>
                  <a:pt x="434" y="486"/>
                </a:lnTo>
                <a:lnTo>
                  <a:pt x="440" y="488"/>
                </a:lnTo>
                <a:lnTo>
                  <a:pt x="446" y="488"/>
                </a:lnTo>
                <a:lnTo>
                  <a:pt x="446" y="484"/>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33" name="Freeform 135"/>
          <p:cNvSpPr>
            <a:spLocks/>
          </p:cNvSpPr>
          <p:nvPr userDrawn="1"/>
        </p:nvSpPr>
        <p:spPr bwMode="auto">
          <a:xfrm>
            <a:off x="4835525" y="1979515"/>
            <a:ext cx="565150" cy="340519"/>
          </a:xfrm>
          <a:custGeom>
            <a:avLst/>
            <a:gdLst>
              <a:gd name="T0" fmla="*/ 2147483647 w 356"/>
              <a:gd name="T1" fmla="*/ 2147483647 h 286"/>
              <a:gd name="T2" fmla="*/ 2147483647 w 356"/>
              <a:gd name="T3" fmla="*/ 2147483647 h 286"/>
              <a:gd name="T4" fmla="*/ 2147483647 w 356"/>
              <a:gd name="T5" fmla="*/ 2147483647 h 286"/>
              <a:gd name="T6" fmla="*/ 2147483647 w 356"/>
              <a:gd name="T7" fmla="*/ 2147483647 h 286"/>
              <a:gd name="T8" fmla="*/ 2147483647 w 356"/>
              <a:gd name="T9" fmla="*/ 2147483647 h 286"/>
              <a:gd name="T10" fmla="*/ 2147483647 w 356"/>
              <a:gd name="T11" fmla="*/ 2147483647 h 286"/>
              <a:gd name="T12" fmla="*/ 2147483647 w 356"/>
              <a:gd name="T13" fmla="*/ 2147483647 h 286"/>
              <a:gd name="T14" fmla="*/ 2147483647 w 356"/>
              <a:gd name="T15" fmla="*/ 2147483647 h 286"/>
              <a:gd name="T16" fmla="*/ 2147483647 w 356"/>
              <a:gd name="T17" fmla="*/ 2147483647 h 286"/>
              <a:gd name="T18" fmla="*/ 2147483647 w 356"/>
              <a:gd name="T19" fmla="*/ 2147483647 h 286"/>
              <a:gd name="T20" fmla="*/ 2147483647 w 356"/>
              <a:gd name="T21" fmla="*/ 2147483647 h 286"/>
              <a:gd name="T22" fmla="*/ 2147483647 w 356"/>
              <a:gd name="T23" fmla="*/ 2147483647 h 286"/>
              <a:gd name="T24" fmla="*/ 2147483647 w 356"/>
              <a:gd name="T25" fmla="*/ 2147483647 h 286"/>
              <a:gd name="T26" fmla="*/ 2147483647 w 356"/>
              <a:gd name="T27" fmla="*/ 2147483647 h 286"/>
              <a:gd name="T28" fmla="*/ 2147483647 w 356"/>
              <a:gd name="T29" fmla="*/ 2147483647 h 286"/>
              <a:gd name="T30" fmla="*/ 2147483647 w 356"/>
              <a:gd name="T31" fmla="*/ 2147483647 h 286"/>
              <a:gd name="T32" fmla="*/ 2147483647 w 356"/>
              <a:gd name="T33" fmla="*/ 2147483647 h 286"/>
              <a:gd name="T34" fmla="*/ 2147483647 w 356"/>
              <a:gd name="T35" fmla="*/ 2147483647 h 286"/>
              <a:gd name="T36" fmla="*/ 2147483647 w 356"/>
              <a:gd name="T37" fmla="*/ 2147483647 h 286"/>
              <a:gd name="T38" fmla="*/ 2147483647 w 356"/>
              <a:gd name="T39" fmla="*/ 2147483647 h 286"/>
              <a:gd name="T40" fmla="*/ 2147483647 w 356"/>
              <a:gd name="T41" fmla="*/ 2147483647 h 286"/>
              <a:gd name="T42" fmla="*/ 2147483647 w 356"/>
              <a:gd name="T43" fmla="*/ 2147483647 h 286"/>
              <a:gd name="T44" fmla="*/ 2147483647 w 356"/>
              <a:gd name="T45" fmla="*/ 2147483647 h 286"/>
              <a:gd name="T46" fmla="*/ 2147483647 w 356"/>
              <a:gd name="T47" fmla="*/ 2147483647 h 286"/>
              <a:gd name="T48" fmla="*/ 2147483647 w 356"/>
              <a:gd name="T49" fmla="*/ 2147483647 h 286"/>
              <a:gd name="T50" fmla="*/ 2147483647 w 356"/>
              <a:gd name="T51" fmla="*/ 2147483647 h 286"/>
              <a:gd name="T52" fmla="*/ 2147483647 w 356"/>
              <a:gd name="T53" fmla="*/ 2147483647 h 286"/>
              <a:gd name="T54" fmla="*/ 2147483647 w 356"/>
              <a:gd name="T55" fmla="*/ 2147483647 h 286"/>
              <a:gd name="T56" fmla="*/ 2147483647 w 356"/>
              <a:gd name="T57" fmla="*/ 2147483647 h 286"/>
              <a:gd name="T58" fmla="*/ 2147483647 w 356"/>
              <a:gd name="T59" fmla="*/ 2147483647 h 286"/>
              <a:gd name="T60" fmla="*/ 2147483647 w 356"/>
              <a:gd name="T61" fmla="*/ 2147483647 h 286"/>
              <a:gd name="T62" fmla="*/ 2147483647 w 356"/>
              <a:gd name="T63" fmla="*/ 2147483647 h 286"/>
              <a:gd name="T64" fmla="*/ 2147483647 w 356"/>
              <a:gd name="T65" fmla="*/ 0 h 286"/>
              <a:gd name="T66" fmla="*/ 0 w 356"/>
              <a:gd name="T67" fmla="*/ 2147483647 h 286"/>
              <a:gd name="T68" fmla="*/ 2147483647 w 356"/>
              <a:gd name="T69" fmla="*/ 2147483647 h 286"/>
              <a:gd name="T70" fmla="*/ 2147483647 w 356"/>
              <a:gd name="T71" fmla="*/ 2147483647 h 286"/>
              <a:gd name="T72" fmla="*/ 2147483647 w 356"/>
              <a:gd name="T73" fmla="*/ 2147483647 h 286"/>
              <a:gd name="T74" fmla="*/ 2147483647 w 356"/>
              <a:gd name="T75" fmla="*/ 2147483647 h 286"/>
              <a:gd name="T76" fmla="*/ 2147483647 w 356"/>
              <a:gd name="T77" fmla="*/ 2147483647 h 286"/>
              <a:gd name="T78" fmla="*/ 2147483647 w 356"/>
              <a:gd name="T79" fmla="*/ 2147483647 h 286"/>
              <a:gd name="T80" fmla="*/ 2147483647 w 356"/>
              <a:gd name="T81" fmla="*/ 2147483647 h 286"/>
              <a:gd name="T82" fmla="*/ 2147483647 w 356"/>
              <a:gd name="T83" fmla="*/ 2147483647 h 2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6"/>
              <a:gd name="T127" fmla="*/ 0 h 286"/>
              <a:gd name="T128" fmla="*/ 356 w 356"/>
              <a:gd name="T129" fmla="*/ 286 h 2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6" h="286">
                <a:moveTo>
                  <a:pt x="102" y="198"/>
                </a:moveTo>
                <a:lnTo>
                  <a:pt x="106" y="194"/>
                </a:lnTo>
                <a:lnTo>
                  <a:pt x="108" y="186"/>
                </a:lnTo>
                <a:lnTo>
                  <a:pt x="120" y="194"/>
                </a:lnTo>
                <a:lnTo>
                  <a:pt x="132" y="204"/>
                </a:lnTo>
                <a:lnTo>
                  <a:pt x="154" y="228"/>
                </a:lnTo>
                <a:lnTo>
                  <a:pt x="166" y="240"/>
                </a:lnTo>
                <a:lnTo>
                  <a:pt x="178" y="248"/>
                </a:lnTo>
                <a:lnTo>
                  <a:pt x="194" y="256"/>
                </a:lnTo>
                <a:lnTo>
                  <a:pt x="202" y="256"/>
                </a:lnTo>
                <a:lnTo>
                  <a:pt x="212" y="258"/>
                </a:lnTo>
                <a:lnTo>
                  <a:pt x="222" y="256"/>
                </a:lnTo>
                <a:lnTo>
                  <a:pt x="230" y="252"/>
                </a:lnTo>
                <a:lnTo>
                  <a:pt x="238" y="248"/>
                </a:lnTo>
                <a:lnTo>
                  <a:pt x="246" y="246"/>
                </a:lnTo>
                <a:lnTo>
                  <a:pt x="252" y="246"/>
                </a:lnTo>
                <a:lnTo>
                  <a:pt x="254" y="248"/>
                </a:lnTo>
                <a:lnTo>
                  <a:pt x="254" y="252"/>
                </a:lnTo>
                <a:lnTo>
                  <a:pt x="256" y="258"/>
                </a:lnTo>
                <a:lnTo>
                  <a:pt x="254" y="266"/>
                </a:lnTo>
                <a:lnTo>
                  <a:pt x="258" y="268"/>
                </a:lnTo>
                <a:lnTo>
                  <a:pt x="264" y="272"/>
                </a:lnTo>
                <a:lnTo>
                  <a:pt x="282" y="278"/>
                </a:lnTo>
                <a:lnTo>
                  <a:pt x="302" y="284"/>
                </a:lnTo>
                <a:lnTo>
                  <a:pt x="316" y="286"/>
                </a:lnTo>
                <a:lnTo>
                  <a:pt x="324" y="286"/>
                </a:lnTo>
                <a:lnTo>
                  <a:pt x="330" y="286"/>
                </a:lnTo>
                <a:lnTo>
                  <a:pt x="330" y="278"/>
                </a:lnTo>
                <a:lnTo>
                  <a:pt x="332" y="274"/>
                </a:lnTo>
                <a:lnTo>
                  <a:pt x="336" y="268"/>
                </a:lnTo>
                <a:lnTo>
                  <a:pt x="340" y="264"/>
                </a:lnTo>
                <a:lnTo>
                  <a:pt x="350" y="258"/>
                </a:lnTo>
                <a:lnTo>
                  <a:pt x="354" y="256"/>
                </a:lnTo>
                <a:lnTo>
                  <a:pt x="356" y="252"/>
                </a:lnTo>
                <a:lnTo>
                  <a:pt x="352" y="248"/>
                </a:lnTo>
                <a:lnTo>
                  <a:pt x="346" y="244"/>
                </a:lnTo>
                <a:lnTo>
                  <a:pt x="344" y="236"/>
                </a:lnTo>
                <a:lnTo>
                  <a:pt x="342" y="228"/>
                </a:lnTo>
                <a:lnTo>
                  <a:pt x="338" y="226"/>
                </a:lnTo>
                <a:lnTo>
                  <a:pt x="332" y="226"/>
                </a:lnTo>
                <a:lnTo>
                  <a:pt x="326" y="220"/>
                </a:lnTo>
                <a:lnTo>
                  <a:pt x="320" y="212"/>
                </a:lnTo>
                <a:lnTo>
                  <a:pt x="314" y="206"/>
                </a:lnTo>
                <a:lnTo>
                  <a:pt x="308" y="204"/>
                </a:lnTo>
                <a:lnTo>
                  <a:pt x="302" y="200"/>
                </a:lnTo>
                <a:lnTo>
                  <a:pt x="304" y="196"/>
                </a:lnTo>
                <a:lnTo>
                  <a:pt x="306" y="192"/>
                </a:lnTo>
                <a:lnTo>
                  <a:pt x="310" y="186"/>
                </a:lnTo>
                <a:lnTo>
                  <a:pt x="316" y="178"/>
                </a:lnTo>
                <a:lnTo>
                  <a:pt x="318" y="174"/>
                </a:lnTo>
                <a:lnTo>
                  <a:pt x="318" y="170"/>
                </a:lnTo>
                <a:lnTo>
                  <a:pt x="310" y="168"/>
                </a:lnTo>
                <a:lnTo>
                  <a:pt x="304" y="164"/>
                </a:lnTo>
                <a:lnTo>
                  <a:pt x="300" y="160"/>
                </a:lnTo>
                <a:lnTo>
                  <a:pt x="298" y="154"/>
                </a:lnTo>
                <a:lnTo>
                  <a:pt x="294" y="140"/>
                </a:lnTo>
                <a:lnTo>
                  <a:pt x="290" y="128"/>
                </a:lnTo>
                <a:lnTo>
                  <a:pt x="290" y="120"/>
                </a:lnTo>
                <a:lnTo>
                  <a:pt x="290" y="112"/>
                </a:lnTo>
                <a:lnTo>
                  <a:pt x="292" y="102"/>
                </a:lnTo>
                <a:lnTo>
                  <a:pt x="294" y="92"/>
                </a:lnTo>
                <a:lnTo>
                  <a:pt x="294" y="82"/>
                </a:lnTo>
                <a:lnTo>
                  <a:pt x="294" y="78"/>
                </a:lnTo>
                <a:lnTo>
                  <a:pt x="292" y="74"/>
                </a:lnTo>
                <a:lnTo>
                  <a:pt x="288" y="70"/>
                </a:lnTo>
                <a:lnTo>
                  <a:pt x="284" y="68"/>
                </a:lnTo>
                <a:lnTo>
                  <a:pt x="276" y="66"/>
                </a:lnTo>
                <a:lnTo>
                  <a:pt x="268" y="62"/>
                </a:lnTo>
                <a:lnTo>
                  <a:pt x="242" y="44"/>
                </a:lnTo>
                <a:lnTo>
                  <a:pt x="226" y="36"/>
                </a:lnTo>
                <a:lnTo>
                  <a:pt x="216" y="32"/>
                </a:lnTo>
                <a:lnTo>
                  <a:pt x="208" y="32"/>
                </a:lnTo>
                <a:lnTo>
                  <a:pt x="198" y="34"/>
                </a:lnTo>
                <a:lnTo>
                  <a:pt x="188" y="36"/>
                </a:lnTo>
                <a:lnTo>
                  <a:pt x="174" y="46"/>
                </a:lnTo>
                <a:lnTo>
                  <a:pt x="168" y="50"/>
                </a:lnTo>
                <a:lnTo>
                  <a:pt x="160" y="54"/>
                </a:lnTo>
                <a:lnTo>
                  <a:pt x="150" y="58"/>
                </a:lnTo>
                <a:lnTo>
                  <a:pt x="136" y="58"/>
                </a:lnTo>
                <a:lnTo>
                  <a:pt x="120" y="56"/>
                </a:lnTo>
                <a:lnTo>
                  <a:pt x="102" y="50"/>
                </a:lnTo>
                <a:lnTo>
                  <a:pt x="94" y="44"/>
                </a:lnTo>
                <a:lnTo>
                  <a:pt x="88" y="38"/>
                </a:lnTo>
                <a:lnTo>
                  <a:pt x="84" y="34"/>
                </a:lnTo>
                <a:lnTo>
                  <a:pt x="82" y="28"/>
                </a:lnTo>
                <a:lnTo>
                  <a:pt x="74" y="24"/>
                </a:lnTo>
                <a:lnTo>
                  <a:pt x="70" y="20"/>
                </a:lnTo>
                <a:lnTo>
                  <a:pt x="68" y="14"/>
                </a:lnTo>
                <a:lnTo>
                  <a:pt x="66" y="6"/>
                </a:lnTo>
                <a:lnTo>
                  <a:pt x="58" y="6"/>
                </a:lnTo>
                <a:lnTo>
                  <a:pt x="46" y="16"/>
                </a:lnTo>
                <a:lnTo>
                  <a:pt x="40" y="22"/>
                </a:lnTo>
                <a:lnTo>
                  <a:pt x="36" y="24"/>
                </a:lnTo>
                <a:lnTo>
                  <a:pt x="30" y="24"/>
                </a:lnTo>
                <a:lnTo>
                  <a:pt x="26" y="24"/>
                </a:lnTo>
                <a:lnTo>
                  <a:pt x="22" y="22"/>
                </a:lnTo>
                <a:lnTo>
                  <a:pt x="16" y="14"/>
                </a:lnTo>
                <a:lnTo>
                  <a:pt x="10" y="6"/>
                </a:lnTo>
                <a:lnTo>
                  <a:pt x="4" y="0"/>
                </a:lnTo>
                <a:lnTo>
                  <a:pt x="4" y="6"/>
                </a:lnTo>
                <a:lnTo>
                  <a:pt x="2" y="14"/>
                </a:lnTo>
                <a:lnTo>
                  <a:pt x="0" y="14"/>
                </a:lnTo>
                <a:lnTo>
                  <a:pt x="2" y="24"/>
                </a:lnTo>
                <a:lnTo>
                  <a:pt x="4" y="34"/>
                </a:lnTo>
                <a:lnTo>
                  <a:pt x="6" y="44"/>
                </a:lnTo>
                <a:lnTo>
                  <a:pt x="10" y="56"/>
                </a:lnTo>
                <a:lnTo>
                  <a:pt x="16" y="56"/>
                </a:lnTo>
                <a:lnTo>
                  <a:pt x="20" y="68"/>
                </a:lnTo>
                <a:lnTo>
                  <a:pt x="28" y="76"/>
                </a:lnTo>
                <a:lnTo>
                  <a:pt x="38" y="80"/>
                </a:lnTo>
                <a:lnTo>
                  <a:pt x="50" y="84"/>
                </a:lnTo>
                <a:lnTo>
                  <a:pt x="44" y="98"/>
                </a:lnTo>
                <a:lnTo>
                  <a:pt x="42" y="106"/>
                </a:lnTo>
                <a:lnTo>
                  <a:pt x="40" y="114"/>
                </a:lnTo>
                <a:lnTo>
                  <a:pt x="42" y="122"/>
                </a:lnTo>
                <a:lnTo>
                  <a:pt x="44" y="128"/>
                </a:lnTo>
                <a:lnTo>
                  <a:pt x="50" y="134"/>
                </a:lnTo>
                <a:lnTo>
                  <a:pt x="54" y="138"/>
                </a:lnTo>
                <a:lnTo>
                  <a:pt x="66" y="146"/>
                </a:lnTo>
                <a:lnTo>
                  <a:pt x="76" y="154"/>
                </a:lnTo>
                <a:lnTo>
                  <a:pt x="80" y="158"/>
                </a:lnTo>
                <a:lnTo>
                  <a:pt x="80" y="164"/>
                </a:lnTo>
                <a:lnTo>
                  <a:pt x="82" y="174"/>
                </a:lnTo>
                <a:lnTo>
                  <a:pt x="86" y="180"/>
                </a:lnTo>
                <a:lnTo>
                  <a:pt x="92" y="186"/>
                </a:lnTo>
                <a:lnTo>
                  <a:pt x="96" y="190"/>
                </a:lnTo>
                <a:lnTo>
                  <a:pt x="100" y="196"/>
                </a:lnTo>
                <a:lnTo>
                  <a:pt x="102" y="19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34" name="Freeform 136"/>
          <p:cNvSpPr>
            <a:spLocks/>
          </p:cNvSpPr>
          <p:nvPr userDrawn="1"/>
        </p:nvSpPr>
        <p:spPr bwMode="auto">
          <a:xfrm>
            <a:off x="5118101" y="2324797"/>
            <a:ext cx="206375" cy="192881"/>
          </a:xfrm>
          <a:custGeom>
            <a:avLst/>
            <a:gdLst>
              <a:gd name="T0" fmla="*/ 2147483647 w 130"/>
              <a:gd name="T1" fmla="*/ 2147483647 h 162"/>
              <a:gd name="T2" fmla="*/ 2147483647 w 130"/>
              <a:gd name="T3" fmla="*/ 2147483647 h 162"/>
              <a:gd name="T4" fmla="*/ 2147483647 w 130"/>
              <a:gd name="T5" fmla="*/ 2147483647 h 162"/>
              <a:gd name="T6" fmla="*/ 2147483647 w 130"/>
              <a:gd name="T7" fmla="*/ 2147483647 h 162"/>
              <a:gd name="T8" fmla="*/ 2147483647 w 130"/>
              <a:gd name="T9" fmla="*/ 2147483647 h 162"/>
              <a:gd name="T10" fmla="*/ 2147483647 w 130"/>
              <a:gd name="T11" fmla="*/ 2147483647 h 162"/>
              <a:gd name="T12" fmla="*/ 2147483647 w 130"/>
              <a:gd name="T13" fmla="*/ 2147483647 h 162"/>
              <a:gd name="T14" fmla="*/ 2147483647 w 130"/>
              <a:gd name="T15" fmla="*/ 2147483647 h 162"/>
              <a:gd name="T16" fmla="*/ 2147483647 w 130"/>
              <a:gd name="T17" fmla="*/ 2147483647 h 162"/>
              <a:gd name="T18" fmla="*/ 2147483647 w 130"/>
              <a:gd name="T19" fmla="*/ 2147483647 h 162"/>
              <a:gd name="T20" fmla="*/ 2147483647 w 130"/>
              <a:gd name="T21" fmla="*/ 2147483647 h 162"/>
              <a:gd name="T22" fmla="*/ 2147483647 w 130"/>
              <a:gd name="T23" fmla="*/ 2147483647 h 162"/>
              <a:gd name="T24" fmla="*/ 2147483647 w 130"/>
              <a:gd name="T25" fmla="*/ 2147483647 h 162"/>
              <a:gd name="T26" fmla="*/ 2147483647 w 130"/>
              <a:gd name="T27" fmla="*/ 2147483647 h 162"/>
              <a:gd name="T28" fmla="*/ 2147483647 w 130"/>
              <a:gd name="T29" fmla="*/ 2147483647 h 162"/>
              <a:gd name="T30" fmla="*/ 2147483647 w 130"/>
              <a:gd name="T31" fmla="*/ 2147483647 h 162"/>
              <a:gd name="T32" fmla="*/ 2147483647 w 130"/>
              <a:gd name="T33" fmla="*/ 2147483647 h 162"/>
              <a:gd name="T34" fmla="*/ 2147483647 w 130"/>
              <a:gd name="T35" fmla="*/ 2147483647 h 162"/>
              <a:gd name="T36" fmla="*/ 2147483647 w 130"/>
              <a:gd name="T37" fmla="*/ 2147483647 h 162"/>
              <a:gd name="T38" fmla="*/ 2147483647 w 130"/>
              <a:gd name="T39" fmla="*/ 2147483647 h 162"/>
              <a:gd name="T40" fmla="*/ 2147483647 w 130"/>
              <a:gd name="T41" fmla="*/ 2147483647 h 162"/>
              <a:gd name="T42" fmla="*/ 2147483647 w 130"/>
              <a:gd name="T43" fmla="*/ 2147483647 h 162"/>
              <a:gd name="T44" fmla="*/ 2147483647 w 130"/>
              <a:gd name="T45" fmla="*/ 2147483647 h 162"/>
              <a:gd name="T46" fmla="*/ 2147483647 w 130"/>
              <a:gd name="T47" fmla="*/ 2147483647 h 162"/>
              <a:gd name="T48" fmla="*/ 2147483647 w 130"/>
              <a:gd name="T49" fmla="*/ 2147483647 h 162"/>
              <a:gd name="T50" fmla="*/ 2147483647 w 130"/>
              <a:gd name="T51" fmla="*/ 2147483647 h 162"/>
              <a:gd name="T52" fmla="*/ 2147483647 w 130"/>
              <a:gd name="T53" fmla="*/ 2147483647 h 162"/>
              <a:gd name="T54" fmla="*/ 2147483647 w 130"/>
              <a:gd name="T55" fmla="*/ 2147483647 h 162"/>
              <a:gd name="T56" fmla="*/ 2147483647 w 130"/>
              <a:gd name="T57" fmla="*/ 2147483647 h 162"/>
              <a:gd name="T58" fmla="*/ 2147483647 w 130"/>
              <a:gd name="T59" fmla="*/ 2147483647 h 162"/>
              <a:gd name="T60" fmla="*/ 2147483647 w 130"/>
              <a:gd name="T61" fmla="*/ 2147483647 h 162"/>
              <a:gd name="T62" fmla="*/ 2147483647 w 130"/>
              <a:gd name="T63" fmla="*/ 2147483647 h 162"/>
              <a:gd name="T64" fmla="*/ 2147483647 w 130"/>
              <a:gd name="T65" fmla="*/ 2147483647 h 162"/>
              <a:gd name="T66" fmla="*/ 0 w 130"/>
              <a:gd name="T67" fmla="*/ 2147483647 h 162"/>
              <a:gd name="T68" fmla="*/ 0 w 130"/>
              <a:gd name="T69" fmla="*/ 2147483647 h 162"/>
              <a:gd name="T70" fmla="*/ 2147483647 w 130"/>
              <a:gd name="T71" fmla="*/ 2147483647 h 162"/>
              <a:gd name="T72" fmla="*/ 2147483647 w 130"/>
              <a:gd name="T73" fmla="*/ 2147483647 h 162"/>
              <a:gd name="T74" fmla="*/ 2147483647 w 130"/>
              <a:gd name="T75" fmla="*/ 2147483647 h 162"/>
              <a:gd name="T76" fmla="*/ 2147483647 w 130"/>
              <a:gd name="T77" fmla="*/ 0 h 162"/>
              <a:gd name="T78" fmla="*/ 2147483647 w 130"/>
              <a:gd name="T79" fmla="*/ 2147483647 h 1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
              <a:gd name="T121" fmla="*/ 0 h 162"/>
              <a:gd name="T122" fmla="*/ 130 w 130"/>
              <a:gd name="T123" fmla="*/ 162 h 1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 h="162">
                <a:moveTo>
                  <a:pt x="72" y="4"/>
                </a:moveTo>
                <a:lnTo>
                  <a:pt x="78" y="14"/>
                </a:lnTo>
                <a:lnTo>
                  <a:pt x="82" y="24"/>
                </a:lnTo>
                <a:lnTo>
                  <a:pt x="88" y="28"/>
                </a:lnTo>
                <a:lnTo>
                  <a:pt x="96" y="30"/>
                </a:lnTo>
                <a:lnTo>
                  <a:pt x="110" y="34"/>
                </a:lnTo>
                <a:lnTo>
                  <a:pt x="118" y="38"/>
                </a:lnTo>
                <a:lnTo>
                  <a:pt x="124" y="42"/>
                </a:lnTo>
                <a:lnTo>
                  <a:pt x="128" y="46"/>
                </a:lnTo>
                <a:lnTo>
                  <a:pt x="130" y="54"/>
                </a:lnTo>
                <a:lnTo>
                  <a:pt x="128" y="62"/>
                </a:lnTo>
                <a:lnTo>
                  <a:pt x="124" y="70"/>
                </a:lnTo>
                <a:lnTo>
                  <a:pt x="112" y="82"/>
                </a:lnTo>
                <a:lnTo>
                  <a:pt x="106" y="88"/>
                </a:lnTo>
                <a:lnTo>
                  <a:pt x="102" y="92"/>
                </a:lnTo>
                <a:lnTo>
                  <a:pt x="100" y="98"/>
                </a:lnTo>
                <a:lnTo>
                  <a:pt x="100" y="106"/>
                </a:lnTo>
                <a:lnTo>
                  <a:pt x="100" y="118"/>
                </a:lnTo>
                <a:lnTo>
                  <a:pt x="90" y="120"/>
                </a:lnTo>
                <a:lnTo>
                  <a:pt x="84" y="118"/>
                </a:lnTo>
                <a:lnTo>
                  <a:pt x="84" y="130"/>
                </a:lnTo>
                <a:lnTo>
                  <a:pt x="84" y="132"/>
                </a:lnTo>
                <a:lnTo>
                  <a:pt x="84" y="136"/>
                </a:lnTo>
                <a:lnTo>
                  <a:pt x="78" y="138"/>
                </a:lnTo>
                <a:lnTo>
                  <a:pt x="72" y="140"/>
                </a:lnTo>
                <a:lnTo>
                  <a:pt x="70" y="142"/>
                </a:lnTo>
                <a:lnTo>
                  <a:pt x="66" y="146"/>
                </a:lnTo>
                <a:lnTo>
                  <a:pt x="62" y="152"/>
                </a:lnTo>
                <a:lnTo>
                  <a:pt x="60" y="156"/>
                </a:lnTo>
                <a:lnTo>
                  <a:pt x="48" y="158"/>
                </a:lnTo>
                <a:lnTo>
                  <a:pt x="40" y="160"/>
                </a:lnTo>
                <a:lnTo>
                  <a:pt x="32" y="160"/>
                </a:lnTo>
                <a:lnTo>
                  <a:pt x="22" y="162"/>
                </a:lnTo>
                <a:lnTo>
                  <a:pt x="0" y="136"/>
                </a:lnTo>
                <a:lnTo>
                  <a:pt x="0" y="128"/>
                </a:lnTo>
                <a:lnTo>
                  <a:pt x="54" y="80"/>
                </a:lnTo>
                <a:lnTo>
                  <a:pt x="54" y="44"/>
                </a:lnTo>
                <a:lnTo>
                  <a:pt x="46" y="38"/>
                </a:lnTo>
                <a:lnTo>
                  <a:pt x="72" y="0"/>
                </a:lnTo>
                <a:lnTo>
                  <a:pt x="72" y="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35" name="Freeform 137"/>
          <p:cNvSpPr>
            <a:spLocks/>
          </p:cNvSpPr>
          <p:nvPr userDrawn="1"/>
        </p:nvSpPr>
        <p:spPr bwMode="auto">
          <a:xfrm>
            <a:off x="4873625" y="2477197"/>
            <a:ext cx="279400" cy="135731"/>
          </a:xfrm>
          <a:custGeom>
            <a:avLst/>
            <a:gdLst>
              <a:gd name="T0" fmla="*/ 2147483647 w 176"/>
              <a:gd name="T1" fmla="*/ 2147483647 h 114"/>
              <a:gd name="T2" fmla="*/ 2147483647 w 176"/>
              <a:gd name="T3" fmla="*/ 2147483647 h 114"/>
              <a:gd name="T4" fmla="*/ 2147483647 w 176"/>
              <a:gd name="T5" fmla="*/ 0 h 114"/>
              <a:gd name="T6" fmla="*/ 2147483647 w 176"/>
              <a:gd name="T7" fmla="*/ 2147483647 h 114"/>
              <a:gd name="T8" fmla="*/ 2147483647 w 176"/>
              <a:gd name="T9" fmla="*/ 2147483647 h 114"/>
              <a:gd name="T10" fmla="*/ 2147483647 w 176"/>
              <a:gd name="T11" fmla="*/ 2147483647 h 114"/>
              <a:gd name="T12" fmla="*/ 2147483647 w 176"/>
              <a:gd name="T13" fmla="*/ 2147483647 h 114"/>
              <a:gd name="T14" fmla="*/ 2147483647 w 176"/>
              <a:gd name="T15" fmla="*/ 2147483647 h 114"/>
              <a:gd name="T16" fmla="*/ 2147483647 w 176"/>
              <a:gd name="T17" fmla="*/ 2147483647 h 114"/>
              <a:gd name="T18" fmla="*/ 2147483647 w 176"/>
              <a:gd name="T19" fmla="*/ 2147483647 h 114"/>
              <a:gd name="T20" fmla="*/ 2147483647 w 176"/>
              <a:gd name="T21" fmla="*/ 2147483647 h 114"/>
              <a:gd name="T22" fmla="*/ 2147483647 w 176"/>
              <a:gd name="T23" fmla="*/ 2147483647 h 114"/>
              <a:gd name="T24" fmla="*/ 2147483647 w 176"/>
              <a:gd name="T25" fmla="*/ 2147483647 h 114"/>
              <a:gd name="T26" fmla="*/ 2147483647 w 176"/>
              <a:gd name="T27" fmla="*/ 2147483647 h 114"/>
              <a:gd name="T28" fmla="*/ 2147483647 w 176"/>
              <a:gd name="T29" fmla="*/ 2147483647 h 114"/>
              <a:gd name="T30" fmla="*/ 2147483647 w 176"/>
              <a:gd name="T31" fmla="*/ 2147483647 h 114"/>
              <a:gd name="T32" fmla="*/ 0 w 176"/>
              <a:gd name="T33" fmla="*/ 2147483647 h 114"/>
              <a:gd name="T34" fmla="*/ 2147483647 w 176"/>
              <a:gd name="T35" fmla="*/ 2147483647 h 114"/>
              <a:gd name="T36" fmla="*/ 2147483647 w 176"/>
              <a:gd name="T37" fmla="*/ 2147483647 h 114"/>
              <a:gd name="T38" fmla="*/ 2147483647 w 176"/>
              <a:gd name="T39" fmla="*/ 2147483647 h 114"/>
              <a:gd name="T40" fmla="*/ 2147483647 w 176"/>
              <a:gd name="T41" fmla="*/ 2147483647 h 114"/>
              <a:gd name="T42" fmla="*/ 2147483647 w 176"/>
              <a:gd name="T43" fmla="*/ 2147483647 h 114"/>
              <a:gd name="T44" fmla="*/ 2147483647 w 176"/>
              <a:gd name="T45" fmla="*/ 2147483647 h 114"/>
              <a:gd name="T46" fmla="*/ 2147483647 w 176"/>
              <a:gd name="T47" fmla="*/ 2147483647 h 114"/>
              <a:gd name="T48" fmla="*/ 2147483647 w 176"/>
              <a:gd name="T49" fmla="*/ 2147483647 h 114"/>
              <a:gd name="T50" fmla="*/ 2147483647 w 176"/>
              <a:gd name="T51" fmla="*/ 2147483647 h 114"/>
              <a:gd name="T52" fmla="*/ 2147483647 w 176"/>
              <a:gd name="T53" fmla="*/ 2147483647 h 114"/>
              <a:gd name="T54" fmla="*/ 2147483647 w 176"/>
              <a:gd name="T55" fmla="*/ 2147483647 h 114"/>
              <a:gd name="T56" fmla="*/ 2147483647 w 176"/>
              <a:gd name="T57" fmla="*/ 2147483647 h 114"/>
              <a:gd name="T58" fmla="*/ 2147483647 w 176"/>
              <a:gd name="T59" fmla="*/ 2147483647 h 114"/>
              <a:gd name="T60" fmla="*/ 2147483647 w 176"/>
              <a:gd name="T61" fmla="*/ 2147483647 h 114"/>
              <a:gd name="T62" fmla="*/ 2147483647 w 176"/>
              <a:gd name="T63" fmla="*/ 2147483647 h 114"/>
              <a:gd name="T64" fmla="*/ 2147483647 w 176"/>
              <a:gd name="T65" fmla="*/ 2147483647 h 114"/>
              <a:gd name="T66" fmla="*/ 2147483647 w 176"/>
              <a:gd name="T67" fmla="*/ 2147483647 h 114"/>
              <a:gd name="T68" fmla="*/ 2147483647 w 176"/>
              <a:gd name="T69" fmla="*/ 2147483647 h 114"/>
              <a:gd name="T70" fmla="*/ 2147483647 w 176"/>
              <a:gd name="T71" fmla="*/ 2147483647 h 114"/>
              <a:gd name="T72" fmla="*/ 2147483647 w 176"/>
              <a:gd name="T73" fmla="*/ 2147483647 h 114"/>
              <a:gd name="T74" fmla="*/ 2147483647 w 176"/>
              <a:gd name="T75" fmla="*/ 2147483647 h 114"/>
              <a:gd name="T76" fmla="*/ 2147483647 w 176"/>
              <a:gd name="T77" fmla="*/ 2147483647 h 114"/>
              <a:gd name="T78" fmla="*/ 2147483647 w 176"/>
              <a:gd name="T79" fmla="*/ 2147483647 h 114"/>
              <a:gd name="T80" fmla="*/ 2147483647 w 176"/>
              <a:gd name="T81" fmla="*/ 2147483647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6"/>
              <a:gd name="T124" fmla="*/ 0 h 114"/>
              <a:gd name="T125" fmla="*/ 176 w 176"/>
              <a:gd name="T126" fmla="*/ 114 h 1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6" h="114">
                <a:moveTo>
                  <a:pt x="176" y="34"/>
                </a:moveTo>
                <a:lnTo>
                  <a:pt x="154" y="8"/>
                </a:lnTo>
                <a:lnTo>
                  <a:pt x="154" y="0"/>
                </a:lnTo>
                <a:lnTo>
                  <a:pt x="102" y="12"/>
                </a:lnTo>
                <a:lnTo>
                  <a:pt x="56" y="60"/>
                </a:lnTo>
                <a:lnTo>
                  <a:pt x="54" y="36"/>
                </a:lnTo>
                <a:lnTo>
                  <a:pt x="32" y="30"/>
                </a:lnTo>
                <a:lnTo>
                  <a:pt x="28" y="28"/>
                </a:lnTo>
                <a:lnTo>
                  <a:pt x="26" y="30"/>
                </a:lnTo>
                <a:lnTo>
                  <a:pt x="20" y="28"/>
                </a:lnTo>
                <a:lnTo>
                  <a:pt x="16" y="24"/>
                </a:lnTo>
                <a:lnTo>
                  <a:pt x="12" y="26"/>
                </a:lnTo>
                <a:lnTo>
                  <a:pt x="10" y="30"/>
                </a:lnTo>
                <a:lnTo>
                  <a:pt x="8" y="36"/>
                </a:lnTo>
                <a:lnTo>
                  <a:pt x="6" y="40"/>
                </a:lnTo>
                <a:lnTo>
                  <a:pt x="4" y="48"/>
                </a:lnTo>
                <a:lnTo>
                  <a:pt x="0" y="58"/>
                </a:lnTo>
                <a:lnTo>
                  <a:pt x="10" y="84"/>
                </a:lnTo>
                <a:lnTo>
                  <a:pt x="14" y="98"/>
                </a:lnTo>
                <a:lnTo>
                  <a:pt x="16" y="114"/>
                </a:lnTo>
                <a:lnTo>
                  <a:pt x="22" y="114"/>
                </a:lnTo>
                <a:lnTo>
                  <a:pt x="32" y="114"/>
                </a:lnTo>
                <a:lnTo>
                  <a:pt x="42" y="108"/>
                </a:lnTo>
                <a:lnTo>
                  <a:pt x="48" y="104"/>
                </a:lnTo>
                <a:lnTo>
                  <a:pt x="56" y="100"/>
                </a:lnTo>
                <a:lnTo>
                  <a:pt x="70" y="96"/>
                </a:lnTo>
                <a:lnTo>
                  <a:pt x="82" y="94"/>
                </a:lnTo>
                <a:lnTo>
                  <a:pt x="92" y="90"/>
                </a:lnTo>
                <a:lnTo>
                  <a:pt x="102" y="88"/>
                </a:lnTo>
                <a:lnTo>
                  <a:pt x="108" y="84"/>
                </a:lnTo>
                <a:lnTo>
                  <a:pt x="112" y="80"/>
                </a:lnTo>
                <a:lnTo>
                  <a:pt x="114" y="74"/>
                </a:lnTo>
                <a:lnTo>
                  <a:pt x="120" y="72"/>
                </a:lnTo>
                <a:lnTo>
                  <a:pt x="140" y="68"/>
                </a:lnTo>
                <a:lnTo>
                  <a:pt x="150" y="64"/>
                </a:lnTo>
                <a:lnTo>
                  <a:pt x="160" y="58"/>
                </a:lnTo>
                <a:lnTo>
                  <a:pt x="164" y="52"/>
                </a:lnTo>
                <a:lnTo>
                  <a:pt x="166" y="46"/>
                </a:lnTo>
                <a:lnTo>
                  <a:pt x="170" y="38"/>
                </a:lnTo>
                <a:lnTo>
                  <a:pt x="172" y="36"/>
                </a:lnTo>
                <a:lnTo>
                  <a:pt x="176" y="3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36" name="Freeform 138"/>
          <p:cNvSpPr>
            <a:spLocks/>
          </p:cNvSpPr>
          <p:nvPr userDrawn="1"/>
        </p:nvSpPr>
        <p:spPr bwMode="auto">
          <a:xfrm>
            <a:off x="4208463" y="1793778"/>
            <a:ext cx="239712" cy="102394"/>
          </a:xfrm>
          <a:custGeom>
            <a:avLst/>
            <a:gdLst>
              <a:gd name="T0" fmla="*/ 2147483647 w 151"/>
              <a:gd name="T1" fmla="*/ 2147483647 h 86"/>
              <a:gd name="T2" fmla="*/ 2147483647 w 151"/>
              <a:gd name="T3" fmla="*/ 2147483647 h 86"/>
              <a:gd name="T4" fmla="*/ 2147483647 w 151"/>
              <a:gd name="T5" fmla="*/ 2147483647 h 86"/>
              <a:gd name="T6" fmla="*/ 2147483647 w 151"/>
              <a:gd name="T7" fmla="*/ 2147483647 h 86"/>
              <a:gd name="T8" fmla="*/ 2147483647 w 151"/>
              <a:gd name="T9" fmla="*/ 2147483647 h 86"/>
              <a:gd name="T10" fmla="*/ 2147483647 w 151"/>
              <a:gd name="T11" fmla="*/ 2147483647 h 86"/>
              <a:gd name="T12" fmla="*/ 2147483647 w 151"/>
              <a:gd name="T13" fmla="*/ 2147483647 h 86"/>
              <a:gd name="T14" fmla="*/ 2147483647 w 151"/>
              <a:gd name="T15" fmla="*/ 2147483647 h 86"/>
              <a:gd name="T16" fmla="*/ 2147483647 w 151"/>
              <a:gd name="T17" fmla="*/ 2147483647 h 86"/>
              <a:gd name="T18" fmla="*/ 2147483647 w 151"/>
              <a:gd name="T19" fmla="*/ 2147483647 h 86"/>
              <a:gd name="T20" fmla="*/ 2147483647 w 151"/>
              <a:gd name="T21" fmla="*/ 2147483647 h 86"/>
              <a:gd name="T22" fmla="*/ 0 w 151"/>
              <a:gd name="T23" fmla="*/ 2147483647 h 86"/>
              <a:gd name="T24" fmla="*/ 2147483647 w 151"/>
              <a:gd name="T25" fmla="*/ 2147483647 h 86"/>
              <a:gd name="T26" fmla="*/ 2147483647 w 151"/>
              <a:gd name="T27" fmla="*/ 2147483647 h 86"/>
              <a:gd name="T28" fmla="*/ 2147483647 w 151"/>
              <a:gd name="T29" fmla="*/ 2147483647 h 86"/>
              <a:gd name="T30" fmla="*/ 2147483647 w 151"/>
              <a:gd name="T31" fmla="*/ 2147483647 h 86"/>
              <a:gd name="T32" fmla="*/ 2147483647 w 151"/>
              <a:gd name="T33" fmla="*/ 2147483647 h 86"/>
              <a:gd name="T34" fmla="*/ 2147483647 w 151"/>
              <a:gd name="T35" fmla="*/ 2147483647 h 86"/>
              <a:gd name="T36" fmla="*/ 2147483647 w 151"/>
              <a:gd name="T37" fmla="*/ 2147483647 h 86"/>
              <a:gd name="T38" fmla="*/ 2147483647 w 151"/>
              <a:gd name="T39" fmla="*/ 2147483647 h 86"/>
              <a:gd name="T40" fmla="*/ 2147483647 w 151"/>
              <a:gd name="T41" fmla="*/ 2147483647 h 86"/>
              <a:gd name="T42" fmla="*/ 2147483647 w 151"/>
              <a:gd name="T43" fmla="*/ 2147483647 h 86"/>
              <a:gd name="T44" fmla="*/ 2147483647 w 151"/>
              <a:gd name="T45" fmla="*/ 2147483647 h 86"/>
              <a:gd name="T46" fmla="*/ 2147483647 w 151"/>
              <a:gd name="T47" fmla="*/ 2147483647 h 86"/>
              <a:gd name="T48" fmla="*/ 2147483647 w 151"/>
              <a:gd name="T49" fmla="*/ 2147483647 h 86"/>
              <a:gd name="T50" fmla="*/ 2147483647 w 151"/>
              <a:gd name="T51" fmla="*/ 2147483647 h 86"/>
              <a:gd name="T52" fmla="*/ 2147483647 w 151"/>
              <a:gd name="T53" fmla="*/ 2147483647 h 86"/>
              <a:gd name="T54" fmla="*/ 2147483647 w 151"/>
              <a:gd name="T55" fmla="*/ 2147483647 h 86"/>
              <a:gd name="T56" fmla="*/ 2147483647 w 151"/>
              <a:gd name="T57" fmla="*/ 0 h 86"/>
              <a:gd name="T58" fmla="*/ 2147483647 w 151"/>
              <a:gd name="T59" fmla="*/ 2147483647 h 86"/>
              <a:gd name="T60" fmla="*/ 2147483647 w 151"/>
              <a:gd name="T61" fmla="*/ 2147483647 h 86"/>
              <a:gd name="T62" fmla="*/ 2147483647 w 151"/>
              <a:gd name="T63" fmla="*/ 2147483647 h 86"/>
              <a:gd name="T64" fmla="*/ 2147483647 w 151"/>
              <a:gd name="T65" fmla="*/ 2147483647 h 86"/>
              <a:gd name="T66" fmla="*/ 2147483647 w 151"/>
              <a:gd name="T67" fmla="*/ 2147483647 h 86"/>
              <a:gd name="T68" fmla="*/ 2147483647 w 151"/>
              <a:gd name="T69" fmla="*/ 2147483647 h 86"/>
              <a:gd name="T70" fmla="*/ 2147483647 w 151"/>
              <a:gd name="T71" fmla="*/ 2147483647 h 86"/>
              <a:gd name="T72" fmla="*/ 2147483647 w 151"/>
              <a:gd name="T73" fmla="*/ 2147483647 h 86"/>
              <a:gd name="T74" fmla="*/ 2147483647 w 151"/>
              <a:gd name="T75" fmla="*/ 2147483647 h 86"/>
              <a:gd name="T76" fmla="*/ 2147483647 w 151"/>
              <a:gd name="T77" fmla="*/ 2147483647 h 86"/>
              <a:gd name="T78" fmla="*/ 2147483647 w 151"/>
              <a:gd name="T79" fmla="*/ 2147483647 h 86"/>
              <a:gd name="T80" fmla="*/ 2147483647 w 151"/>
              <a:gd name="T81" fmla="*/ 2147483647 h 86"/>
              <a:gd name="T82" fmla="*/ 2147483647 w 151"/>
              <a:gd name="T83" fmla="*/ 2147483647 h 86"/>
              <a:gd name="T84" fmla="*/ 2147483647 w 151"/>
              <a:gd name="T85" fmla="*/ 2147483647 h 86"/>
              <a:gd name="T86" fmla="*/ 2147483647 w 151"/>
              <a:gd name="T87" fmla="*/ 2147483647 h 86"/>
              <a:gd name="T88" fmla="*/ 2147483647 w 151"/>
              <a:gd name="T89" fmla="*/ 2147483647 h 86"/>
              <a:gd name="T90" fmla="*/ 2147483647 w 151"/>
              <a:gd name="T91" fmla="*/ 2147483647 h 86"/>
              <a:gd name="T92" fmla="*/ 2147483647 w 151"/>
              <a:gd name="T93" fmla="*/ 2147483647 h 86"/>
              <a:gd name="T94" fmla="*/ 2147483647 w 151"/>
              <a:gd name="T95" fmla="*/ 2147483647 h 86"/>
              <a:gd name="T96" fmla="*/ 2147483647 w 151"/>
              <a:gd name="T97" fmla="*/ 2147483647 h 86"/>
              <a:gd name="T98" fmla="*/ 2147483647 w 151"/>
              <a:gd name="T99" fmla="*/ 2147483647 h 86"/>
              <a:gd name="T100" fmla="*/ 2147483647 w 151"/>
              <a:gd name="T101" fmla="*/ 2147483647 h 86"/>
              <a:gd name="T102" fmla="*/ 2147483647 w 151"/>
              <a:gd name="T103" fmla="*/ 2147483647 h 86"/>
              <a:gd name="T104" fmla="*/ 2147483647 w 151"/>
              <a:gd name="T105" fmla="*/ 2147483647 h 86"/>
              <a:gd name="T106" fmla="*/ 2147483647 w 151"/>
              <a:gd name="T107" fmla="*/ 2147483647 h 86"/>
              <a:gd name="T108" fmla="*/ 2147483647 w 151"/>
              <a:gd name="T109" fmla="*/ 2147483647 h 86"/>
              <a:gd name="T110" fmla="*/ 2147483647 w 151"/>
              <a:gd name="T111" fmla="*/ 2147483647 h 86"/>
              <a:gd name="T112" fmla="*/ 2147483647 w 151"/>
              <a:gd name="T113" fmla="*/ 2147483647 h 86"/>
              <a:gd name="T114" fmla="*/ 2147483647 w 151"/>
              <a:gd name="T115" fmla="*/ 2147483647 h 86"/>
              <a:gd name="T116" fmla="*/ 2147483647 w 151"/>
              <a:gd name="T117" fmla="*/ 2147483647 h 86"/>
              <a:gd name="T118" fmla="*/ 2147483647 w 151"/>
              <a:gd name="T119" fmla="*/ 2147483647 h 86"/>
              <a:gd name="T120" fmla="*/ 2147483647 w 151"/>
              <a:gd name="T121" fmla="*/ 2147483647 h 86"/>
              <a:gd name="T122" fmla="*/ 2147483647 w 151"/>
              <a:gd name="T123" fmla="*/ 2147483647 h 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1"/>
              <a:gd name="T187" fmla="*/ 0 h 86"/>
              <a:gd name="T188" fmla="*/ 151 w 151"/>
              <a:gd name="T189" fmla="*/ 86 h 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1" h="86">
                <a:moveTo>
                  <a:pt x="42" y="78"/>
                </a:moveTo>
                <a:lnTo>
                  <a:pt x="36" y="74"/>
                </a:lnTo>
                <a:lnTo>
                  <a:pt x="28" y="70"/>
                </a:lnTo>
                <a:lnTo>
                  <a:pt x="22" y="66"/>
                </a:lnTo>
                <a:lnTo>
                  <a:pt x="20" y="62"/>
                </a:lnTo>
                <a:lnTo>
                  <a:pt x="18" y="58"/>
                </a:lnTo>
                <a:lnTo>
                  <a:pt x="14" y="56"/>
                </a:lnTo>
                <a:lnTo>
                  <a:pt x="12" y="56"/>
                </a:lnTo>
                <a:lnTo>
                  <a:pt x="12" y="52"/>
                </a:lnTo>
                <a:lnTo>
                  <a:pt x="8" y="50"/>
                </a:lnTo>
                <a:lnTo>
                  <a:pt x="6" y="44"/>
                </a:lnTo>
                <a:lnTo>
                  <a:pt x="0" y="42"/>
                </a:lnTo>
                <a:lnTo>
                  <a:pt x="2" y="40"/>
                </a:lnTo>
                <a:lnTo>
                  <a:pt x="8" y="40"/>
                </a:lnTo>
                <a:lnTo>
                  <a:pt x="14" y="38"/>
                </a:lnTo>
                <a:lnTo>
                  <a:pt x="18" y="34"/>
                </a:lnTo>
                <a:lnTo>
                  <a:pt x="20" y="32"/>
                </a:lnTo>
                <a:lnTo>
                  <a:pt x="22" y="26"/>
                </a:lnTo>
                <a:lnTo>
                  <a:pt x="24" y="18"/>
                </a:lnTo>
                <a:lnTo>
                  <a:pt x="28" y="14"/>
                </a:lnTo>
                <a:lnTo>
                  <a:pt x="32" y="10"/>
                </a:lnTo>
                <a:lnTo>
                  <a:pt x="36" y="8"/>
                </a:lnTo>
                <a:lnTo>
                  <a:pt x="38" y="2"/>
                </a:lnTo>
                <a:lnTo>
                  <a:pt x="57" y="8"/>
                </a:lnTo>
                <a:lnTo>
                  <a:pt x="73" y="10"/>
                </a:lnTo>
                <a:lnTo>
                  <a:pt x="79" y="8"/>
                </a:lnTo>
                <a:lnTo>
                  <a:pt x="85" y="6"/>
                </a:lnTo>
                <a:lnTo>
                  <a:pt x="91" y="2"/>
                </a:lnTo>
                <a:lnTo>
                  <a:pt x="97" y="0"/>
                </a:lnTo>
                <a:lnTo>
                  <a:pt x="105" y="2"/>
                </a:lnTo>
                <a:lnTo>
                  <a:pt x="111" y="8"/>
                </a:lnTo>
                <a:lnTo>
                  <a:pt x="115" y="14"/>
                </a:lnTo>
                <a:lnTo>
                  <a:pt x="119" y="22"/>
                </a:lnTo>
                <a:lnTo>
                  <a:pt x="123" y="40"/>
                </a:lnTo>
                <a:lnTo>
                  <a:pt x="125" y="48"/>
                </a:lnTo>
                <a:lnTo>
                  <a:pt x="127" y="54"/>
                </a:lnTo>
                <a:lnTo>
                  <a:pt x="135" y="50"/>
                </a:lnTo>
                <a:lnTo>
                  <a:pt x="145" y="48"/>
                </a:lnTo>
                <a:lnTo>
                  <a:pt x="149" y="50"/>
                </a:lnTo>
                <a:lnTo>
                  <a:pt x="151" y="54"/>
                </a:lnTo>
                <a:lnTo>
                  <a:pt x="151" y="58"/>
                </a:lnTo>
                <a:lnTo>
                  <a:pt x="149" y="60"/>
                </a:lnTo>
                <a:lnTo>
                  <a:pt x="147" y="60"/>
                </a:lnTo>
                <a:lnTo>
                  <a:pt x="141" y="60"/>
                </a:lnTo>
                <a:lnTo>
                  <a:pt x="137" y="74"/>
                </a:lnTo>
                <a:lnTo>
                  <a:pt x="133" y="86"/>
                </a:lnTo>
                <a:lnTo>
                  <a:pt x="123" y="80"/>
                </a:lnTo>
                <a:lnTo>
                  <a:pt x="117" y="78"/>
                </a:lnTo>
                <a:lnTo>
                  <a:pt x="113" y="78"/>
                </a:lnTo>
                <a:lnTo>
                  <a:pt x="105" y="80"/>
                </a:lnTo>
                <a:lnTo>
                  <a:pt x="101" y="82"/>
                </a:lnTo>
                <a:lnTo>
                  <a:pt x="97" y="86"/>
                </a:lnTo>
                <a:lnTo>
                  <a:pt x="91" y="86"/>
                </a:lnTo>
                <a:lnTo>
                  <a:pt x="67" y="86"/>
                </a:lnTo>
                <a:lnTo>
                  <a:pt x="63" y="84"/>
                </a:lnTo>
                <a:lnTo>
                  <a:pt x="57" y="84"/>
                </a:lnTo>
                <a:lnTo>
                  <a:pt x="53" y="84"/>
                </a:lnTo>
                <a:lnTo>
                  <a:pt x="47" y="82"/>
                </a:lnTo>
                <a:lnTo>
                  <a:pt x="44" y="80"/>
                </a:lnTo>
                <a:lnTo>
                  <a:pt x="42" y="78"/>
                </a:lnTo>
                <a:lnTo>
                  <a:pt x="40" y="78"/>
                </a:lnTo>
                <a:lnTo>
                  <a:pt x="42" y="78"/>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37" name="Freeform 139"/>
          <p:cNvSpPr>
            <a:spLocks/>
          </p:cNvSpPr>
          <p:nvPr userDrawn="1"/>
        </p:nvSpPr>
        <p:spPr bwMode="auto">
          <a:xfrm>
            <a:off x="3392488" y="2339084"/>
            <a:ext cx="438150" cy="345281"/>
          </a:xfrm>
          <a:custGeom>
            <a:avLst/>
            <a:gdLst>
              <a:gd name="T0" fmla="*/ 2147483647 w 276"/>
              <a:gd name="T1" fmla="*/ 2147483647 h 290"/>
              <a:gd name="T2" fmla="*/ 2147483647 w 276"/>
              <a:gd name="T3" fmla="*/ 2147483647 h 290"/>
              <a:gd name="T4" fmla="*/ 2147483647 w 276"/>
              <a:gd name="T5" fmla="*/ 2147483647 h 290"/>
              <a:gd name="T6" fmla="*/ 2147483647 w 276"/>
              <a:gd name="T7" fmla="*/ 2147483647 h 290"/>
              <a:gd name="T8" fmla="*/ 2147483647 w 276"/>
              <a:gd name="T9" fmla="*/ 2147483647 h 290"/>
              <a:gd name="T10" fmla="*/ 2147483647 w 276"/>
              <a:gd name="T11" fmla="*/ 2147483647 h 290"/>
              <a:gd name="T12" fmla="*/ 2147483647 w 276"/>
              <a:gd name="T13" fmla="*/ 2147483647 h 290"/>
              <a:gd name="T14" fmla="*/ 2147483647 w 276"/>
              <a:gd name="T15" fmla="*/ 2147483647 h 290"/>
              <a:gd name="T16" fmla="*/ 2147483647 w 276"/>
              <a:gd name="T17" fmla="*/ 2147483647 h 290"/>
              <a:gd name="T18" fmla="*/ 2147483647 w 276"/>
              <a:gd name="T19" fmla="*/ 2147483647 h 290"/>
              <a:gd name="T20" fmla="*/ 2147483647 w 276"/>
              <a:gd name="T21" fmla="*/ 0 h 290"/>
              <a:gd name="T22" fmla="*/ 2147483647 w 276"/>
              <a:gd name="T23" fmla="*/ 2147483647 h 290"/>
              <a:gd name="T24" fmla="*/ 2147483647 w 276"/>
              <a:gd name="T25" fmla="*/ 2147483647 h 290"/>
              <a:gd name="T26" fmla="*/ 2147483647 w 276"/>
              <a:gd name="T27" fmla="*/ 2147483647 h 290"/>
              <a:gd name="T28" fmla="*/ 2147483647 w 276"/>
              <a:gd name="T29" fmla="*/ 2147483647 h 290"/>
              <a:gd name="T30" fmla="*/ 2147483647 w 276"/>
              <a:gd name="T31" fmla="*/ 2147483647 h 290"/>
              <a:gd name="T32" fmla="*/ 2147483647 w 276"/>
              <a:gd name="T33" fmla="*/ 2147483647 h 290"/>
              <a:gd name="T34" fmla="*/ 2147483647 w 276"/>
              <a:gd name="T35" fmla="*/ 2147483647 h 290"/>
              <a:gd name="T36" fmla="*/ 2147483647 w 276"/>
              <a:gd name="T37" fmla="*/ 2147483647 h 290"/>
              <a:gd name="T38" fmla="*/ 2147483647 w 276"/>
              <a:gd name="T39" fmla="*/ 2147483647 h 290"/>
              <a:gd name="T40" fmla="*/ 2147483647 w 276"/>
              <a:gd name="T41" fmla="*/ 2147483647 h 290"/>
              <a:gd name="T42" fmla="*/ 2147483647 w 276"/>
              <a:gd name="T43" fmla="*/ 2147483647 h 290"/>
              <a:gd name="T44" fmla="*/ 2147483647 w 276"/>
              <a:gd name="T45" fmla="*/ 2147483647 h 290"/>
              <a:gd name="T46" fmla="*/ 2147483647 w 276"/>
              <a:gd name="T47" fmla="*/ 2147483647 h 290"/>
              <a:gd name="T48" fmla="*/ 2147483647 w 276"/>
              <a:gd name="T49" fmla="*/ 2147483647 h 290"/>
              <a:gd name="T50" fmla="*/ 2147483647 w 276"/>
              <a:gd name="T51" fmla="*/ 2147483647 h 290"/>
              <a:gd name="T52" fmla="*/ 2147483647 w 276"/>
              <a:gd name="T53" fmla="*/ 2147483647 h 290"/>
              <a:gd name="T54" fmla="*/ 2147483647 w 276"/>
              <a:gd name="T55" fmla="*/ 2147483647 h 290"/>
              <a:gd name="T56" fmla="*/ 2147483647 w 276"/>
              <a:gd name="T57" fmla="*/ 2147483647 h 290"/>
              <a:gd name="T58" fmla="*/ 2147483647 w 276"/>
              <a:gd name="T59" fmla="*/ 2147483647 h 290"/>
              <a:gd name="T60" fmla="*/ 2147483647 w 276"/>
              <a:gd name="T61" fmla="*/ 2147483647 h 290"/>
              <a:gd name="T62" fmla="*/ 2147483647 w 276"/>
              <a:gd name="T63" fmla="*/ 2147483647 h 290"/>
              <a:gd name="T64" fmla="*/ 2147483647 w 276"/>
              <a:gd name="T65" fmla="*/ 2147483647 h 290"/>
              <a:gd name="T66" fmla="*/ 2147483647 w 276"/>
              <a:gd name="T67" fmla="*/ 2147483647 h 290"/>
              <a:gd name="T68" fmla="*/ 2147483647 w 276"/>
              <a:gd name="T69" fmla="*/ 2147483647 h 290"/>
              <a:gd name="T70" fmla="*/ 2147483647 w 276"/>
              <a:gd name="T71" fmla="*/ 2147483647 h 290"/>
              <a:gd name="T72" fmla="*/ 2147483647 w 276"/>
              <a:gd name="T73" fmla="*/ 2147483647 h 290"/>
              <a:gd name="T74" fmla="*/ 2147483647 w 276"/>
              <a:gd name="T75" fmla="*/ 2147483647 h 290"/>
              <a:gd name="T76" fmla="*/ 0 w 276"/>
              <a:gd name="T77" fmla="*/ 2147483647 h 290"/>
              <a:gd name="T78" fmla="*/ 2147483647 w 276"/>
              <a:gd name="T79" fmla="*/ 2147483647 h 2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6"/>
              <a:gd name="T121" fmla="*/ 0 h 290"/>
              <a:gd name="T122" fmla="*/ 276 w 276"/>
              <a:gd name="T123" fmla="*/ 290 h 2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6" h="290">
                <a:moveTo>
                  <a:pt x="2" y="202"/>
                </a:moveTo>
                <a:lnTo>
                  <a:pt x="8" y="190"/>
                </a:lnTo>
                <a:lnTo>
                  <a:pt x="12" y="184"/>
                </a:lnTo>
                <a:lnTo>
                  <a:pt x="16" y="184"/>
                </a:lnTo>
                <a:lnTo>
                  <a:pt x="22" y="182"/>
                </a:lnTo>
                <a:lnTo>
                  <a:pt x="20" y="188"/>
                </a:lnTo>
                <a:lnTo>
                  <a:pt x="22" y="192"/>
                </a:lnTo>
                <a:lnTo>
                  <a:pt x="26" y="186"/>
                </a:lnTo>
                <a:lnTo>
                  <a:pt x="28" y="186"/>
                </a:lnTo>
                <a:lnTo>
                  <a:pt x="30" y="184"/>
                </a:lnTo>
                <a:lnTo>
                  <a:pt x="32" y="186"/>
                </a:lnTo>
                <a:lnTo>
                  <a:pt x="34" y="188"/>
                </a:lnTo>
                <a:lnTo>
                  <a:pt x="36" y="190"/>
                </a:lnTo>
                <a:lnTo>
                  <a:pt x="38" y="190"/>
                </a:lnTo>
                <a:lnTo>
                  <a:pt x="42" y="188"/>
                </a:lnTo>
                <a:lnTo>
                  <a:pt x="46" y="186"/>
                </a:lnTo>
                <a:lnTo>
                  <a:pt x="112" y="186"/>
                </a:lnTo>
                <a:lnTo>
                  <a:pt x="114" y="178"/>
                </a:lnTo>
                <a:lnTo>
                  <a:pt x="116" y="170"/>
                </a:lnTo>
                <a:lnTo>
                  <a:pt x="112" y="170"/>
                </a:lnTo>
                <a:lnTo>
                  <a:pt x="110" y="166"/>
                </a:lnTo>
                <a:lnTo>
                  <a:pt x="96" y="0"/>
                </a:lnTo>
                <a:lnTo>
                  <a:pt x="126" y="0"/>
                </a:lnTo>
                <a:lnTo>
                  <a:pt x="224" y="72"/>
                </a:lnTo>
                <a:lnTo>
                  <a:pt x="224" y="76"/>
                </a:lnTo>
                <a:lnTo>
                  <a:pt x="228" y="82"/>
                </a:lnTo>
                <a:lnTo>
                  <a:pt x="236" y="90"/>
                </a:lnTo>
                <a:lnTo>
                  <a:pt x="248" y="94"/>
                </a:lnTo>
                <a:lnTo>
                  <a:pt x="260" y="98"/>
                </a:lnTo>
                <a:lnTo>
                  <a:pt x="260" y="114"/>
                </a:lnTo>
                <a:lnTo>
                  <a:pt x="276" y="112"/>
                </a:lnTo>
                <a:lnTo>
                  <a:pt x="276" y="164"/>
                </a:lnTo>
                <a:lnTo>
                  <a:pt x="270" y="174"/>
                </a:lnTo>
                <a:lnTo>
                  <a:pt x="266" y="182"/>
                </a:lnTo>
                <a:lnTo>
                  <a:pt x="258" y="186"/>
                </a:lnTo>
                <a:lnTo>
                  <a:pt x="248" y="188"/>
                </a:lnTo>
                <a:lnTo>
                  <a:pt x="234" y="188"/>
                </a:lnTo>
                <a:lnTo>
                  <a:pt x="222" y="190"/>
                </a:lnTo>
                <a:lnTo>
                  <a:pt x="200" y="196"/>
                </a:lnTo>
                <a:lnTo>
                  <a:pt x="162" y="210"/>
                </a:lnTo>
                <a:lnTo>
                  <a:pt x="158" y="212"/>
                </a:lnTo>
                <a:lnTo>
                  <a:pt x="156" y="214"/>
                </a:lnTo>
                <a:lnTo>
                  <a:pt x="152" y="220"/>
                </a:lnTo>
                <a:lnTo>
                  <a:pt x="148" y="226"/>
                </a:lnTo>
                <a:lnTo>
                  <a:pt x="146" y="228"/>
                </a:lnTo>
                <a:lnTo>
                  <a:pt x="142" y="228"/>
                </a:lnTo>
                <a:lnTo>
                  <a:pt x="134" y="226"/>
                </a:lnTo>
                <a:lnTo>
                  <a:pt x="134" y="238"/>
                </a:lnTo>
                <a:lnTo>
                  <a:pt x="134" y="244"/>
                </a:lnTo>
                <a:lnTo>
                  <a:pt x="132" y="248"/>
                </a:lnTo>
                <a:lnTo>
                  <a:pt x="124" y="252"/>
                </a:lnTo>
                <a:lnTo>
                  <a:pt x="118" y="258"/>
                </a:lnTo>
                <a:lnTo>
                  <a:pt x="116" y="262"/>
                </a:lnTo>
                <a:lnTo>
                  <a:pt x="116" y="266"/>
                </a:lnTo>
                <a:lnTo>
                  <a:pt x="114" y="274"/>
                </a:lnTo>
                <a:lnTo>
                  <a:pt x="112" y="282"/>
                </a:lnTo>
                <a:lnTo>
                  <a:pt x="108" y="286"/>
                </a:lnTo>
                <a:lnTo>
                  <a:pt x="102" y="290"/>
                </a:lnTo>
                <a:lnTo>
                  <a:pt x="98" y="282"/>
                </a:lnTo>
                <a:lnTo>
                  <a:pt x="88" y="286"/>
                </a:lnTo>
                <a:lnTo>
                  <a:pt x="82" y="288"/>
                </a:lnTo>
                <a:lnTo>
                  <a:pt x="76" y="290"/>
                </a:lnTo>
                <a:lnTo>
                  <a:pt x="70" y="288"/>
                </a:lnTo>
                <a:lnTo>
                  <a:pt x="66" y="284"/>
                </a:lnTo>
                <a:lnTo>
                  <a:pt x="62" y="270"/>
                </a:lnTo>
                <a:lnTo>
                  <a:pt x="58" y="256"/>
                </a:lnTo>
                <a:lnTo>
                  <a:pt x="54" y="250"/>
                </a:lnTo>
                <a:lnTo>
                  <a:pt x="48" y="248"/>
                </a:lnTo>
                <a:lnTo>
                  <a:pt x="46" y="250"/>
                </a:lnTo>
                <a:lnTo>
                  <a:pt x="44" y="252"/>
                </a:lnTo>
                <a:lnTo>
                  <a:pt x="36" y="252"/>
                </a:lnTo>
                <a:lnTo>
                  <a:pt x="22" y="250"/>
                </a:lnTo>
                <a:lnTo>
                  <a:pt x="12" y="248"/>
                </a:lnTo>
                <a:lnTo>
                  <a:pt x="12" y="240"/>
                </a:lnTo>
                <a:lnTo>
                  <a:pt x="12" y="234"/>
                </a:lnTo>
                <a:lnTo>
                  <a:pt x="8" y="224"/>
                </a:lnTo>
                <a:lnTo>
                  <a:pt x="4" y="214"/>
                </a:lnTo>
                <a:lnTo>
                  <a:pt x="0" y="200"/>
                </a:lnTo>
                <a:lnTo>
                  <a:pt x="2" y="200"/>
                </a:lnTo>
                <a:lnTo>
                  <a:pt x="2" y="20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38" name="Freeform 140"/>
          <p:cNvSpPr>
            <a:spLocks/>
          </p:cNvSpPr>
          <p:nvPr userDrawn="1"/>
        </p:nvSpPr>
        <p:spPr bwMode="auto">
          <a:xfrm>
            <a:off x="3722689" y="2372421"/>
            <a:ext cx="422275" cy="276225"/>
          </a:xfrm>
          <a:custGeom>
            <a:avLst/>
            <a:gdLst>
              <a:gd name="T0" fmla="*/ 2147483647 w 266"/>
              <a:gd name="T1" fmla="*/ 2147483647 h 232"/>
              <a:gd name="T2" fmla="*/ 2147483647 w 266"/>
              <a:gd name="T3" fmla="*/ 2147483647 h 232"/>
              <a:gd name="T4" fmla="*/ 2147483647 w 266"/>
              <a:gd name="T5" fmla="*/ 0 h 232"/>
              <a:gd name="T6" fmla="*/ 2147483647 w 266"/>
              <a:gd name="T7" fmla="*/ 0 h 232"/>
              <a:gd name="T8" fmla="*/ 2147483647 w 266"/>
              <a:gd name="T9" fmla="*/ 2147483647 h 232"/>
              <a:gd name="T10" fmla="*/ 2147483647 w 266"/>
              <a:gd name="T11" fmla="*/ 2147483647 h 232"/>
              <a:gd name="T12" fmla="*/ 2147483647 w 266"/>
              <a:gd name="T13" fmla="*/ 2147483647 h 232"/>
              <a:gd name="T14" fmla="*/ 2147483647 w 266"/>
              <a:gd name="T15" fmla="*/ 2147483647 h 232"/>
              <a:gd name="T16" fmla="*/ 2147483647 w 266"/>
              <a:gd name="T17" fmla="*/ 2147483647 h 232"/>
              <a:gd name="T18" fmla="*/ 0 w 266"/>
              <a:gd name="T19" fmla="*/ 2147483647 h 232"/>
              <a:gd name="T20" fmla="*/ 2147483647 w 266"/>
              <a:gd name="T21" fmla="*/ 2147483647 h 232"/>
              <a:gd name="T22" fmla="*/ 2147483647 w 266"/>
              <a:gd name="T23" fmla="*/ 2147483647 h 232"/>
              <a:gd name="T24" fmla="*/ 2147483647 w 266"/>
              <a:gd name="T25" fmla="*/ 2147483647 h 232"/>
              <a:gd name="T26" fmla="*/ 2147483647 w 266"/>
              <a:gd name="T27" fmla="*/ 2147483647 h 232"/>
              <a:gd name="T28" fmla="*/ 2147483647 w 266"/>
              <a:gd name="T29" fmla="*/ 2147483647 h 232"/>
              <a:gd name="T30" fmla="*/ 2147483647 w 266"/>
              <a:gd name="T31" fmla="*/ 2147483647 h 232"/>
              <a:gd name="T32" fmla="*/ 2147483647 w 266"/>
              <a:gd name="T33" fmla="*/ 2147483647 h 232"/>
              <a:gd name="T34" fmla="*/ 2147483647 w 266"/>
              <a:gd name="T35" fmla="*/ 2147483647 h 232"/>
              <a:gd name="T36" fmla="*/ 2147483647 w 266"/>
              <a:gd name="T37" fmla="*/ 2147483647 h 232"/>
              <a:gd name="T38" fmla="*/ 2147483647 w 266"/>
              <a:gd name="T39" fmla="*/ 2147483647 h 232"/>
              <a:gd name="T40" fmla="*/ 2147483647 w 266"/>
              <a:gd name="T41" fmla="*/ 2147483647 h 232"/>
              <a:gd name="T42" fmla="*/ 2147483647 w 266"/>
              <a:gd name="T43" fmla="*/ 2147483647 h 232"/>
              <a:gd name="T44" fmla="*/ 2147483647 w 266"/>
              <a:gd name="T45" fmla="*/ 2147483647 h 232"/>
              <a:gd name="T46" fmla="*/ 2147483647 w 266"/>
              <a:gd name="T47" fmla="*/ 2147483647 h 232"/>
              <a:gd name="T48" fmla="*/ 2147483647 w 266"/>
              <a:gd name="T49" fmla="*/ 2147483647 h 232"/>
              <a:gd name="T50" fmla="*/ 2147483647 w 266"/>
              <a:gd name="T51" fmla="*/ 2147483647 h 232"/>
              <a:gd name="T52" fmla="*/ 2147483647 w 266"/>
              <a:gd name="T53" fmla="*/ 2147483647 h 232"/>
              <a:gd name="T54" fmla="*/ 2147483647 w 266"/>
              <a:gd name="T55" fmla="*/ 2147483647 h 232"/>
              <a:gd name="T56" fmla="*/ 2147483647 w 266"/>
              <a:gd name="T57" fmla="*/ 2147483647 h 232"/>
              <a:gd name="T58" fmla="*/ 2147483647 w 266"/>
              <a:gd name="T59" fmla="*/ 2147483647 h 232"/>
              <a:gd name="T60" fmla="*/ 2147483647 w 266"/>
              <a:gd name="T61" fmla="*/ 2147483647 h 232"/>
              <a:gd name="T62" fmla="*/ 2147483647 w 266"/>
              <a:gd name="T63" fmla="*/ 2147483647 h 232"/>
              <a:gd name="T64" fmla="*/ 2147483647 w 266"/>
              <a:gd name="T65" fmla="*/ 2147483647 h 232"/>
              <a:gd name="T66" fmla="*/ 2147483647 w 266"/>
              <a:gd name="T67" fmla="*/ 2147483647 h 232"/>
              <a:gd name="T68" fmla="*/ 2147483647 w 266"/>
              <a:gd name="T69" fmla="*/ 2147483647 h 232"/>
              <a:gd name="T70" fmla="*/ 2147483647 w 266"/>
              <a:gd name="T71" fmla="*/ 2147483647 h 232"/>
              <a:gd name="T72" fmla="*/ 2147483647 w 266"/>
              <a:gd name="T73" fmla="*/ 2147483647 h 232"/>
              <a:gd name="T74" fmla="*/ 2147483647 w 266"/>
              <a:gd name="T75" fmla="*/ 2147483647 h 232"/>
              <a:gd name="T76" fmla="*/ 2147483647 w 266"/>
              <a:gd name="T77" fmla="*/ 2147483647 h 232"/>
              <a:gd name="T78" fmla="*/ 2147483647 w 266"/>
              <a:gd name="T79" fmla="*/ 2147483647 h 232"/>
              <a:gd name="T80" fmla="*/ 2147483647 w 266"/>
              <a:gd name="T81" fmla="*/ 2147483647 h 2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6"/>
              <a:gd name="T124" fmla="*/ 0 h 232"/>
              <a:gd name="T125" fmla="*/ 266 w 266"/>
              <a:gd name="T126" fmla="*/ 232 h 2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6" h="232">
                <a:moveTo>
                  <a:pt x="250" y="6"/>
                </a:moveTo>
                <a:lnTo>
                  <a:pt x="234" y="14"/>
                </a:lnTo>
                <a:lnTo>
                  <a:pt x="230" y="8"/>
                </a:lnTo>
                <a:lnTo>
                  <a:pt x="226" y="4"/>
                </a:lnTo>
                <a:lnTo>
                  <a:pt x="220" y="2"/>
                </a:lnTo>
                <a:lnTo>
                  <a:pt x="214" y="0"/>
                </a:lnTo>
                <a:lnTo>
                  <a:pt x="204" y="0"/>
                </a:lnTo>
                <a:lnTo>
                  <a:pt x="200" y="0"/>
                </a:lnTo>
                <a:lnTo>
                  <a:pt x="198" y="0"/>
                </a:lnTo>
                <a:lnTo>
                  <a:pt x="122" y="50"/>
                </a:lnTo>
                <a:lnTo>
                  <a:pt x="94" y="80"/>
                </a:lnTo>
                <a:lnTo>
                  <a:pt x="68" y="84"/>
                </a:lnTo>
                <a:lnTo>
                  <a:pt x="68" y="136"/>
                </a:lnTo>
                <a:lnTo>
                  <a:pt x="62" y="146"/>
                </a:lnTo>
                <a:lnTo>
                  <a:pt x="58" y="154"/>
                </a:lnTo>
                <a:lnTo>
                  <a:pt x="50" y="158"/>
                </a:lnTo>
                <a:lnTo>
                  <a:pt x="40" y="160"/>
                </a:lnTo>
                <a:lnTo>
                  <a:pt x="18" y="162"/>
                </a:lnTo>
                <a:lnTo>
                  <a:pt x="0" y="166"/>
                </a:lnTo>
                <a:lnTo>
                  <a:pt x="0" y="178"/>
                </a:lnTo>
                <a:lnTo>
                  <a:pt x="4" y="184"/>
                </a:lnTo>
                <a:lnTo>
                  <a:pt x="10" y="186"/>
                </a:lnTo>
                <a:lnTo>
                  <a:pt x="14" y="190"/>
                </a:lnTo>
                <a:lnTo>
                  <a:pt x="16" y="194"/>
                </a:lnTo>
                <a:lnTo>
                  <a:pt x="16" y="200"/>
                </a:lnTo>
                <a:lnTo>
                  <a:pt x="16" y="204"/>
                </a:lnTo>
                <a:lnTo>
                  <a:pt x="16" y="208"/>
                </a:lnTo>
                <a:lnTo>
                  <a:pt x="20" y="212"/>
                </a:lnTo>
                <a:lnTo>
                  <a:pt x="26" y="212"/>
                </a:lnTo>
                <a:lnTo>
                  <a:pt x="32" y="214"/>
                </a:lnTo>
                <a:lnTo>
                  <a:pt x="36" y="218"/>
                </a:lnTo>
                <a:lnTo>
                  <a:pt x="36" y="220"/>
                </a:lnTo>
                <a:lnTo>
                  <a:pt x="46" y="220"/>
                </a:lnTo>
                <a:lnTo>
                  <a:pt x="50" y="226"/>
                </a:lnTo>
                <a:lnTo>
                  <a:pt x="56" y="232"/>
                </a:lnTo>
                <a:lnTo>
                  <a:pt x="60" y="216"/>
                </a:lnTo>
                <a:lnTo>
                  <a:pt x="66" y="202"/>
                </a:lnTo>
                <a:lnTo>
                  <a:pt x="70" y="196"/>
                </a:lnTo>
                <a:lnTo>
                  <a:pt x="76" y="192"/>
                </a:lnTo>
                <a:lnTo>
                  <a:pt x="82" y="188"/>
                </a:lnTo>
                <a:lnTo>
                  <a:pt x="92" y="188"/>
                </a:lnTo>
                <a:lnTo>
                  <a:pt x="96" y="188"/>
                </a:lnTo>
                <a:lnTo>
                  <a:pt x="100" y="190"/>
                </a:lnTo>
                <a:lnTo>
                  <a:pt x="106" y="196"/>
                </a:lnTo>
                <a:lnTo>
                  <a:pt x="112" y="202"/>
                </a:lnTo>
                <a:lnTo>
                  <a:pt x="114" y="204"/>
                </a:lnTo>
                <a:lnTo>
                  <a:pt x="118" y="206"/>
                </a:lnTo>
                <a:lnTo>
                  <a:pt x="122" y="204"/>
                </a:lnTo>
                <a:lnTo>
                  <a:pt x="124" y="202"/>
                </a:lnTo>
                <a:lnTo>
                  <a:pt x="126" y="200"/>
                </a:lnTo>
                <a:lnTo>
                  <a:pt x="130" y="198"/>
                </a:lnTo>
                <a:lnTo>
                  <a:pt x="138" y="200"/>
                </a:lnTo>
                <a:lnTo>
                  <a:pt x="142" y="204"/>
                </a:lnTo>
                <a:lnTo>
                  <a:pt x="146" y="206"/>
                </a:lnTo>
                <a:lnTo>
                  <a:pt x="154" y="208"/>
                </a:lnTo>
                <a:lnTo>
                  <a:pt x="162" y="206"/>
                </a:lnTo>
                <a:lnTo>
                  <a:pt x="168" y="202"/>
                </a:lnTo>
                <a:lnTo>
                  <a:pt x="174" y="198"/>
                </a:lnTo>
                <a:lnTo>
                  <a:pt x="184" y="196"/>
                </a:lnTo>
                <a:lnTo>
                  <a:pt x="190" y="196"/>
                </a:lnTo>
                <a:lnTo>
                  <a:pt x="194" y="198"/>
                </a:lnTo>
                <a:lnTo>
                  <a:pt x="198" y="200"/>
                </a:lnTo>
                <a:lnTo>
                  <a:pt x="206" y="202"/>
                </a:lnTo>
                <a:lnTo>
                  <a:pt x="212" y="200"/>
                </a:lnTo>
                <a:lnTo>
                  <a:pt x="218" y="196"/>
                </a:lnTo>
                <a:lnTo>
                  <a:pt x="228" y="188"/>
                </a:lnTo>
                <a:lnTo>
                  <a:pt x="230" y="178"/>
                </a:lnTo>
                <a:lnTo>
                  <a:pt x="232" y="168"/>
                </a:lnTo>
                <a:lnTo>
                  <a:pt x="236" y="160"/>
                </a:lnTo>
                <a:lnTo>
                  <a:pt x="242" y="154"/>
                </a:lnTo>
                <a:lnTo>
                  <a:pt x="252" y="140"/>
                </a:lnTo>
                <a:lnTo>
                  <a:pt x="256" y="134"/>
                </a:lnTo>
                <a:lnTo>
                  <a:pt x="260" y="126"/>
                </a:lnTo>
                <a:lnTo>
                  <a:pt x="260" y="82"/>
                </a:lnTo>
                <a:lnTo>
                  <a:pt x="260" y="76"/>
                </a:lnTo>
                <a:lnTo>
                  <a:pt x="262" y="72"/>
                </a:lnTo>
                <a:lnTo>
                  <a:pt x="264" y="68"/>
                </a:lnTo>
                <a:lnTo>
                  <a:pt x="266" y="62"/>
                </a:lnTo>
                <a:lnTo>
                  <a:pt x="264" y="50"/>
                </a:lnTo>
                <a:lnTo>
                  <a:pt x="258" y="36"/>
                </a:lnTo>
                <a:lnTo>
                  <a:pt x="252" y="22"/>
                </a:lnTo>
                <a:lnTo>
                  <a:pt x="248" y="8"/>
                </a:lnTo>
                <a:lnTo>
                  <a:pt x="250" y="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39" name="Freeform 141"/>
          <p:cNvSpPr>
            <a:spLocks/>
          </p:cNvSpPr>
          <p:nvPr userDrawn="1"/>
        </p:nvSpPr>
        <p:spPr bwMode="auto">
          <a:xfrm>
            <a:off x="5502275" y="1908078"/>
            <a:ext cx="215900" cy="92869"/>
          </a:xfrm>
          <a:custGeom>
            <a:avLst/>
            <a:gdLst>
              <a:gd name="T0" fmla="*/ 2147483647 w 136"/>
              <a:gd name="T1" fmla="*/ 2147483647 h 78"/>
              <a:gd name="T2" fmla="*/ 2147483647 w 136"/>
              <a:gd name="T3" fmla="*/ 2147483647 h 78"/>
              <a:gd name="T4" fmla="*/ 2147483647 w 136"/>
              <a:gd name="T5" fmla="*/ 2147483647 h 78"/>
              <a:gd name="T6" fmla="*/ 2147483647 w 136"/>
              <a:gd name="T7" fmla="*/ 2147483647 h 78"/>
              <a:gd name="T8" fmla="*/ 2147483647 w 136"/>
              <a:gd name="T9" fmla="*/ 2147483647 h 78"/>
              <a:gd name="T10" fmla="*/ 2147483647 w 136"/>
              <a:gd name="T11" fmla="*/ 2147483647 h 78"/>
              <a:gd name="T12" fmla="*/ 2147483647 w 136"/>
              <a:gd name="T13" fmla="*/ 2147483647 h 78"/>
              <a:gd name="T14" fmla="*/ 2147483647 w 136"/>
              <a:gd name="T15" fmla="*/ 2147483647 h 78"/>
              <a:gd name="T16" fmla="*/ 2147483647 w 136"/>
              <a:gd name="T17" fmla="*/ 2147483647 h 78"/>
              <a:gd name="T18" fmla="*/ 0 w 136"/>
              <a:gd name="T19" fmla="*/ 2147483647 h 78"/>
              <a:gd name="T20" fmla="*/ 2147483647 w 136"/>
              <a:gd name="T21" fmla="*/ 2147483647 h 78"/>
              <a:gd name="T22" fmla="*/ 2147483647 w 136"/>
              <a:gd name="T23" fmla="*/ 2147483647 h 78"/>
              <a:gd name="T24" fmla="*/ 2147483647 w 136"/>
              <a:gd name="T25" fmla="*/ 2147483647 h 78"/>
              <a:gd name="T26" fmla="*/ 2147483647 w 136"/>
              <a:gd name="T27" fmla="*/ 2147483647 h 78"/>
              <a:gd name="T28" fmla="*/ 2147483647 w 136"/>
              <a:gd name="T29" fmla="*/ 2147483647 h 78"/>
              <a:gd name="T30" fmla="*/ 2147483647 w 136"/>
              <a:gd name="T31" fmla="*/ 2147483647 h 78"/>
              <a:gd name="T32" fmla="*/ 2147483647 w 136"/>
              <a:gd name="T33" fmla="*/ 2147483647 h 78"/>
              <a:gd name="T34" fmla="*/ 2147483647 w 136"/>
              <a:gd name="T35" fmla="*/ 2147483647 h 78"/>
              <a:gd name="T36" fmla="*/ 2147483647 w 136"/>
              <a:gd name="T37" fmla="*/ 0 h 78"/>
              <a:gd name="T38" fmla="*/ 2147483647 w 136"/>
              <a:gd name="T39" fmla="*/ 2147483647 h 78"/>
              <a:gd name="T40" fmla="*/ 2147483647 w 136"/>
              <a:gd name="T41" fmla="*/ 2147483647 h 78"/>
              <a:gd name="T42" fmla="*/ 2147483647 w 136"/>
              <a:gd name="T43" fmla="*/ 2147483647 h 78"/>
              <a:gd name="T44" fmla="*/ 2147483647 w 136"/>
              <a:gd name="T45" fmla="*/ 2147483647 h 78"/>
              <a:gd name="T46" fmla="*/ 2147483647 w 136"/>
              <a:gd name="T47" fmla="*/ 2147483647 h 78"/>
              <a:gd name="T48" fmla="*/ 2147483647 w 136"/>
              <a:gd name="T49" fmla="*/ 2147483647 h 78"/>
              <a:gd name="T50" fmla="*/ 2147483647 w 136"/>
              <a:gd name="T51" fmla="*/ 2147483647 h 78"/>
              <a:gd name="T52" fmla="*/ 2147483647 w 136"/>
              <a:gd name="T53" fmla="*/ 2147483647 h 78"/>
              <a:gd name="T54" fmla="*/ 2147483647 w 136"/>
              <a:gd name="T55" fmla="*/ 2147483647 h 78"/>
              <a:gd name="T56" fmla="*/ 2147483647 w 136"/>
              <a:gd name="T57" fmla="*/ 2147483647 h 78"/>
              <a:gd name="T58" fmla="*/ 2147483647 w 136"/>
              <a:gd name="T59" fmla="*/ 2147483647 h 78"/>
              <a:gd name="T60" fmla="*/ 2147483647 w 136"/>
              <a:gd name="T61" fmla="*/ 2147483647 h 78"/>
              <a:gd name="T62" fmla="*/ 2147483647 w 136"/>
              <a:gd name="T63" fmla="*/ 2147483647 h 78"/>
              <a:gd name="T64" fmla="*/ 2147483647 w 136"/>
              <a:gd name="T65" fmla="*/ 2147483647 h 78"/>
              <a:gd name="T66" fmla="*/ 2147483647 w 136"/>
              <a:gd name="T67" fmla="*/ 2147483647 h 78"/>
              <a:gd name="T68" fmla="*/ 2147483647 w 136"/>
              <a:gd name="T69" fmla="*/ 2147483647 h 78"/>
              <a:gd name="T70" fmla="*/ 2147483647 w 136"/>
              <a:gd name="T71" fmla="*/ 2147483647 h 78"/>
              <a:gd name="T72" fmla="*/ 2147483647 w 136"/>
              <a:gd name="T73" fmla="*/ 2147483647 h 78"/>
              <a:gd name="T74" fmla="*/ 2147483647 w 136"/>
              <a:gd name="T75" fmla="*/ 2147483647 h 78"/>
              <a:gd name="T76" fmla="*/ 2147483647 w 136"/>
              <a:gd name="T77" fmla="*/ 2147483647 h 78"/>
              <a:gd name="T78" fmla="*/ 2147483647 w 136"/>
              <a:gd name="T79" fmla="*/ 2147483647 h 78"/>
              <a:gd name="T80" fmla="*/ 2147483647 w 136"/>
              <a:gd name="T81" fmla="*/ 2147483647 h 78"/>
              <a:gd name="T82" fmla="*/ 2147483647 w 136"/>
              <a:gd name="T83" fmla="*/ 2147483647 h 78"/>
              <a:gd name="T84" fmla="*/ 2147483647 w 136"/>
              <a:gd name="T85" fmla="*/ 2147483647 h 78"/>
              <a:gd name="T86" fmla="*/ 2147483647 w 136"/>
              <a:gd name="T87" fmla="*/ 2147483647 h 78"/>
              <a:gd name="T88" fmla="*/ 2147483647 w 136"/>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78"/>
              <a:gd name="T137" fmla="*/ 136 w 136"/>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78">
                <a:moveTo>
                  <a:pt x="14" y="66"/>
                </a:moveTo>
                <a:lnTo>
                  <a:pt x="22" y="64"/>
                </a:lnTo>
                <a:lnTo>
                  <a:pt x="32" y="60"/>
                </a:lnTo>
                <a:lnTo>
                  <a:pt x="40" y="56"/>
                </a:lnTo>
                <a:lnTo>
                  <a:pt x="46" y="48"/>
                </a:lnTo>
                <a:lnTo>
                  <a:pt x="36" y="44"/>
                </a:lnTo>
                <a:lnTo>
                  <a:pt x="22" y="36"/>
                </a:lnTo>
                <a:lnTo>
                  <a:pt x="18" y="40"/>
                </a:lnTo>
                <a:lnTo>
                  <a:pt x="8" y="38"/>
                </a:lnTo>
                <a:lnTo>
                  <a:pt x="0" y="36"/>
                </a:lnTo>
                <a:lnTo>
                  <a:pt x="4" y="30"/>
                </a:lnTo>
                <a:lnTo>
                  <a:pt x="8" y="22"/>
                </a:lnTo>
                <a:lnTo>
                  <a:pt x="8" y="10"/>
                </a:lnTo>
                <a:lnTo>
                  <a:pt x="20" y="8"/>
                </a:lnTo>
                <a:lnTo>
                  <a:pt x="26" y="10"/>
                </a:lnTo>
                <a:lnTo>
                  <a:pt x="32" y="14"/>
                </a:lnTo>
                <a:lnTo>
                  <a:pt x="42" y="14"/>
                </a:lnTo>
                <a:lnTo>
                  <a:pt x="42" y="6"/>
                </a:lnTo>
                <a:lnTo>
                  <a:pt x="52" y="0"/>
                </a:lnTo>
                <a:lnTo>
                  <a:pt x="62" y="2"/>
                </a:lnTo>
                <a:lnTo>
                  <a:pt x="68" y="8"/>
                </a:lnTo>
                <a:lnTo>
                  <a:pt x="78" y="10"/>
                </a:lnTo>
                <a:lnTo>
                  <a:pt x="94" y="8"/>
                </a:lnTo>
                <a:lnTo>
                  <a:pt x="108" y="8"/>
                </a:lnTo>
                <a:lnTo>
                  <a:pt x="122" y="8"/>
                </a:lnTo>
                <a:lnTo>
                  <a:pt x="136" y="14"/>
                </a:lnTo>
                <a:lnTo>
                  <a:pt x="132" y="20"/>
                </a:lnTo>
                <a:lnTo>
                  <a:pt x="126" y="26"/>
                </a:lnTo>
                <a:lnTo>
                  <a:pt x="120" y="32"/>
                </a:lnTo>
                <a:lnTo>
                  <a:pt x="114" y="40"/>
                </a:lnTo>
                <a:lnTo>
                  <a:pt x="106" y="46"/>
                </a:lnTo>
                <a:lnTo>
                  <a:pt x="96" y="54"/>
                </a:lnTo>
                <a:lnTo>
                  <a:pt x="84" y="54"/>
                </a:lnTo>
                <a:lnTo>
                  <a:pt x="74" y="56"/>
                </a:lnTo>
                <a:lnTo>
                  <a:pt x="66" y="58"/>
                </a:lnTo>
                <a:lnTo>
                  <a:pt x="60" y="62"/>
                </a:lnTo>
                <a:lnTo>
                  <a:pt x="56" y="70"/>
                </a:lnTo>
                <a:lnTo>
                  <a:pt x="56" y="76"/>
                </a:lnTo>
                <a:lnTo>
                  <a:pt x="48" y="76"/>
                </a:lnTo>
                <a:lnTo>
                  <a:pt x="42" y="78"/>
                </a:lnTo>
                <a:lnTo>
                  <a:pt x="34" y="78"/>
                </a:lnTo>
                <a:lnTo>
                  <a:pt x="26" y="76"/>
                </a:lnTo>
                <a:lnTo>
                  <a:pt x="20" y="76"/>
                </a:lnTo>
                <a:lnTo>
                  <a:pt x="12" y="76"/>
                </a:lnTo>
                <a:lnTo>
                  <a:pt x="14" y="6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40" name="Freeform 142"/>
          <p:cNvSpPr>
            <a:spLocks/>
          </p:cNvSpPr>
          <p:nvPr userDrawn="1"/>
        </p:nvSpPr>
        <p:spPr bwMode="auto">
          <a:xfrm>
            <a:off x="3906838" y="1138934"/>
            <a:ext cx="241300" cy="64294"/>
          </a:xfrm>
          <a:custGeom>
            <a:avLst/>
            <a:gdLst>
              <a:gd name="T0" fmla="*/ 2147483647 w 152"/>
              <a:gd name="T1" fmla="*/ 2147483647 h 54"/>
              <a:gd name="T2" fmla="*/ 2147483647 w 152"/>
              <a:gd name="T3" fmla="*/ 2147483647 h 54"/>
              <a:gd name="T4" fmla="*/ 2147483647 w 152"/>
              <a:gd name="T5" fmla="*/ 2147483647 h 54"/>
              <a:gd name="T6" fmla="*/ 0 w 152"/>
              <a:gd name="T7" fmla="*/ 2147483647 h 54"/>
              <a:gd name="T8" fmla="*/ 0 w 152"/>
              <a:gd name="T9" fmla="*/ 2147483647 h 54"/>
              <a:gd name="T10" fmla="*/ 2147483647 w 152"/>
              <a:gd name="T11" fmla="*/ 2147483647 h 54"/>
              <a:gd name="T12" fmla="*/ 2147483647 w 152"/>
              <a:gd name="T13" fmla="*/ 2147483647 h 54"/>
              <a:gd name="T14" fmla="*/ 2147483647 w 152"/>
              <a:gd name="T15" fmla="*/ 2147483647 h 54"/>
              <a:gd name="T16" fmla="*/ 2147483647 w 152"/>
              <a:gd name="T17" fmla="*/ 2147483647 h 54"/>
              <a:gd name="T18" fmla="*/ 2147483647 w 152"/>
              <a:gd name="T19" fmla="*/ 2147483647 h 54"/>
              <a:gd name="T20" fmla="*/ 2147483647 w 152"/>
              <a:gd name="T21" fmla="*/ 2147483647 h 54"/>
              <a:gd name="T22" fmla="*/ 2147483647 w 152"/>
              <a:gd name="T23" fmla="*/ 2147483647 h 54"/>
              <a:gd name="T24" fmla="*/ 2147483647 w 152"/>
              <a:gd name="T25" fmla="*/ 0 h 54"/>
              <a:gd name="T26" fmla="*/ 2147483647 w 152"/>
              <a:gd name="T27" fmla="*/ 0 h 54"/>
              <a:gd name="T28" fmla="*/ 2147483647 w 152"/>
              <a:gd name="T29" fmla="*/ 2147483647 h 54"/>
              <a:gd name="T30" fmla="*/ 2147483647 w 152"/>
              <a:gd name="T31" fmla="*/ 2147483647 h 54"/>
              <a:gd name="T32" fmla="*/ 2147483647 w 152"/>
              <a:gd name="T33" fmla="*/ 2147483647 h 54"/>
              <a:gd name="T34" fmla="*/ 2147483647 w 152"/>
              <a:gd name="T35" fmla="*/ 2147483647 h 54"/>
              <a:gd name="T36" fmla="*/ 2147483647 w 152"/>
              <a:gd name="T37" fmla="*/ 2147483647 h 54"/>
              <a:gd name="T38" fmla="*/ 2147483647 w 152"/>
              <a:gd name="T39" fmla="*/ 2147483647 h 54"/>
              <a:gd name="T40" fmla="*/ 2147483647 w 152"/>
              <a:gd name="T41" fmla="*/ 2147483647 h 54"/>
              <a:gd name="T42" fmla="*/ 2147483647 w 152"/>
              <a:gd name="T43" fmla="*/ 2147483647 h 54"/>
              <a:gd name="T44" fmla="*/ 2147483647 w 152"/>
              <a:gd name="T45" fmla="*/ 2147483647 h 54"/>
              <a:gd name="T46" fmla="*/ 2147483647 w 152"/>
              <a:gd name="T47" fmla="*/ 2147483647 h 54"/>
              <a:gd name="T48" fmla="*/ 2147483647 w 152"/>
              <a:gd name="T49" fmla="*/ 2147483647 h 54"/>
              <a:gd name="T50" fmla="*/ 2147483647 w 152"/>
              <a:gd name="T51" fmla="*/ 2147483647 h 54"/>
              <a:gd name="T52" fmla="*/ 2147483647 w 152"/>
              <a:gd name="T53" fmla="*/ 2147483647 h 54"/>
              <a:gd name="T54" fmla="*/ 2147483647 w 152"/>
              <a:gd name="T55" fmla="*/ 2147483647 h 54"/>
              <a:gd name="T56" fmla="*/ 2147483647 w 152"/>
              <a:gd name="T57" fmla="*/ 2147483647 h 54"/>
              <a:gd name="T58" fmla="*/ 2147483647 w 152"/>
              <a:gd name="T59" fmla="*/ 2147483647 h 54"/>
              <a:gd name="T60" fmla="*/ 2147483647 w 152"/>
              <a:gd name="T61" fmla="*/ 2147483647 h 54"/>
              <a:gd name="T62" fmla="*/ 2147483647 w 152"/>
              <a:gd name="T63" fmla="*/ 2147483647 h 54"/>
              <a:gd name="T64" fmla="*/ 2147483647 w 152"/>
              <a:gd name="T65" fmla="*/ 2147483647 h 54"/>
              <a:gd name="T66" fmla="*/ 2147483647 w 152"/>
              <a:gd name="T67" fmla="*/ 2147483647 h 54"/>
              <a:gd name="T68" fmla="*/ 2147483647 w 152"/>
              <a:gd name="T69" fmla="*/ 2147483647 h 54"/>
              <a:gd name="T70" fmla="*/ 2147483647 w 152"/>
              <a:gd name="T71" fmla="*/ 2147483647 h 54"/>
              <a:gd name="T72" fmla="*/ 2147483647 w 152"/>
              <a:gd name="T73" fmla="*/ 2147483647 h 54"/>
              <a:gd name="T74" fmla="*/ 2147483647 w 152"/>
              <a:gd name="T75" fmla="*/ 2147483647 h 54"/>
              <a:gd name="T76" fmla="*/ 2147483647 w 152"/>
              <a:gd name="T77" fmla="*/ 2147483647 h 54"/>
              <a:gd name="T78" fmla="*/ 2147483647 w 152"/>
              <a:gd name="T79" fmla="*/ 2147483647 h 54"/>
              <a:gd name="T80" fmla="*/ 2147483647 w 152"/>
              <a:gd name="T81" fmla="*/ 2147483647 h 54"/>
              <a:gd name="T82" fmla="*/ 2147483647 w 152"/>
              <a:gd name="T83" fmla="*/ 2147483647 h 54"/>
              <a:gd name="T84" fmla="*/ 2147483647 w 152"/>
              <a:gd name="T85" fmla="*/ 2147483647 h 54"/>
              <a:gd name="T86" fmla="*/ 2147483647 w 152"/>
              <a:gd name="T87" fmla="*/ 2147483647 h 54"/>
              <a:gd name="T88" fmla="*/ 2147483647 w 152"/>
              <a:gd name="T89" fmla="*/ 2147483647 h 54"/>
              <a:gd name="T90" fmla="*/ 2147483647 w 152"/>
              <a:gd name="T91" fmla="*/ 2147483647 h 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54"/>
              <a:gd name="T140" fmla="*/ 152 w 152"/>
              <a:gd name="T141" fmla="*/ 54 h 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54">
                <a:moveTo>
                  <a:pt x="10" y="22"/>
                </a:moveTo>
                <a:lnTo>
                  <a:pt x="6" y="22"/>
                </a:lnTo>
                <a:lnTo>
                  <a:pt x="2" y="18"/>
                </a:lnTo>
                <a:lnTo>
                  <a:pt x="0" y="10"/>
                </a:lnTo>
                <a:lnTo>
                  <a:pt x="0" y="4"/>
                </a:lnTo>
                <a:lnTo>
                  <a:pt x="4" y="2"/>
                </a:lnTo>
                <a:lnTo>
                  <a:pt x="14" y="2"/>
                </a:lnTo>
                <a:lnTo>
                  <a:pt x="28" y="4"/>
                </a:lnTo>
                <a:lnTo>
                  <a:pt x="40" y="6"/>
                </a:lnTo>
                <a:lnTo>
                  <a:pt x="58" y="12"/>
                </a:lnTo>
                <a:lnTo>
                  <a:pt x="54" y="6"/>
                </a:lnTo>
                <a:lnTo>
                  <a:pt x="58" y="2"/>
                </a:lnTo>
                <a:lnTo>
                  <a:pt x="64" y="0"/>
                </a:lnTo>
                <a:lnTo>
                  <a:pt x="68" y="0"/>
                </a:lnTo>
                <a:lnTo>
                  <a:pt x="72" y="2"/>
                </a:lnTo>
                <a:lnTo>
                  <a:pt x="76" y="4"/>
                </a:lnTo>
                <a:lnTo>
                  <a:pt x="80" y="4"/>
                </a:lnTo>
                <a:lnTo>
                  <a:pt x="84" y="12"/>
                </a:lnTo>
                <a:lnTo>
                  <a:pt x="88" y="14"/>
                </a:lnTo>
                <a:lnTo>
                  <a:pt x="100" y="14"/>
                </a:lnTo>
                <a:lnTo>
                  <a:pt x="128" y="22"/>
                </a:lnTo>
                <a:lnTo>
                  <a:pt x="142" y="28"/>
                </a:lnTo>
                <a:lnTo>
                  <a:pt x="152" y="34"/>
                </a:lnTo>
                <a:lnTo>
                  <a:pt x="144" y="40"/>
                </a:lnTo>
                <a:lnTo>
                  <a:pt x="136" y="42"/>
                </a:lnTo>
                <a:lnTo>
                  <a:pt x="128" y="42"/>
                </a:lnTo>
                <a:lnTo>
                  <a:pt x="122" y="38"/>
                </a:lnTo>
                <a:lnTo>
                  <a:pt x="114" y="30"/>
                </a:lnTo>
                <a:lnTo>
                  <a:pt x="104" y="22"/>
                </a:lnTo>
                <a:lnTo>
                  <a:pt x="100" y="20"/>
                </a:lnTo>
                <a:lnTo>
                  <a:pt x="94" y="18"/>
                </a:lnTo>
                <a:lnTo>
                  <a:pt x="88" y="20"/>
                </a:lnTo>
                <a:lnTo>
                  <a:pt x="86" y="24"/>
                </a:lnTo>
                <a:lnTo>
                  <a:pt x="86" y="38"/>
                </a:lnTo>
                <a:lnTo>
                  <a:pt x="82" y="38"/>
                </a:lnTo>
                <a:lnTo>
                  <a:pt x="80" y="40"/>
                </a:lnTo>
                <a:lnTo>
                  <a:pt x="76" y="46"/>
                </a:lnTo>
                <a:lnTo>
                  <a:pt x="74" y="52"/>
                </a:lnTo>
                <a:lnTo>
                  <a:pt x="72" y="54"/>
                </a:lnTo>
                <a:lnTo>
                  <a:pt x="68" y="54"/>
                </a:lnTo>
                <a:lnTo>
                  <a:pt x="60" y="52"/>
                </a:lnTo>
                <a:lnTo>
                  <a:pt x="52" y="50"/>
                </a:lnTo>
                <a:lnTo>
                  <a:pt x="38" y="38"/>
                </a:lnTo>
                <a:lnTo>
                  <a:pt x="26" y="28"/>
                </a:lnTo>
                <a:lnTo>
                  <a:pt x="18" y="24"/>
                </a:lnTo>
                <a:lnTo>
                  <a:pt x="10" y="2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41" name="Freeform 143"/>
          <p:cNvSpPr>
            <a:spLocks/>
          </p:cNvSpPr>
          <p:nvPr userDrawn="1"/>
        </p:nvSpPr>
        <p:spPr bwMode="auto">
          <a:xfrm>
            <a:off x="4037014" y="1129408"/>
            <a:ext cx="142875" cy="23813"/>
          </a:xfrm>
          <a:custGeom>
            <a:avLst/>
            <a:gdLst>
              <a:gd name="T0" fmla="*/ 2147483647 w 90"/>
              <a:gd name="T1" fmla="*/ 2147483647 h 20"/>
              <a:gd name="T2" fmla="*/ 2147483647 w 90"/>
              <a:gd name="T3" fmla="*/ 2147483647 h 20"/>
              <a:gd name="T4" fmla="*/ 2147483647 w 90"/>
              <a:gd name="T5" fmla="*/ 2147483647 h 20"/>
              <a:gd name="T6" fmla="*/ 2147483647 w 90"/>
              <a:gd name="T7" fmla="*/ 2147483647 h 20"/>
              <a:gd name="T8" fmla="*/ 0 w 90"/>
              <a:gd name="T9" fmla="*/ 2147483647 h 20"/>
              <a:gd name="T10" fmla="*/ 2147483647 w 90"/>
              <a:gd name="T11" fmla="*/ 2147483647 h 20"/>
              <a:gd name="T12" fmla="*/ 2147483647 w 90"/>
              <a:gd name="T13" fmla="*/ 2147483647 h 20"/>
              <a:gd name="T14" fmla="*/ 2147483647 w 90"/>
              <a:gd name="T15" fmla="*/ 0 h 20"/>
              <a:gd name="T16" fmla="*/ 2147483647 w 90"/>
              <a:gd name="T17" fmla="*/ 2147483647 h 20"/>
              <a:gd name="T18" fmla="*/ 2147483647 w 90"/>
              <a:gd name="T19" fmla="*/ 2147483647 h 20"/>
              <a:gd name="T20" fmla="*/ 2147483647 w 90"/>
              <a:gd name="T21" fmla="*/ 2147483647 h 20"/>
              <a:gd name="T22" fmla="*/ 2147483647 w 90"/>
              <a:gd name="T23" fmla="*/ 2147483647 h 20"/>
              <a:gd name="T24" fmla="*/ 2147483647 w 90"/>
              <a:gd name="T25" fmla="*/ 2147483647 h 20"/>
              <a:gd name="T26" fmla="*/ 2147483647 w 90"/>
              <a:gd name="T27" fmla="*/ 2147483647 h 20"/>
              <a:gd name="T28" fmla="*/ 2147483647 w 90"/>
              <a:gd name="T29" fmla="*/ 2147483647 h 20"/>
              <a:gd name="T30" fmla="*/ 2147483647 w 90"/>
              <a:gd name="T31" fmla="*/ 2147483647 h 20"/>
              <a:gd name="T32" fmla="*/ 2147483647 w 90"/>
              <a:gd name="T33" fmla="*/ 2147483647 h 20"/>
              <a:gd name="T34" fmla="*/ 2147483647 w 90"/>
              <a:gd name="T35" fmla="*/ 2147483647 h 20"/>
              <a:gd name="T36" fmla="*/ 2147483647 w 90"/>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20"/>
              <a:gd name="T59" fmla="*/ 90 w 9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20">
                <a:moveTo>
                  <a:pt x="32" y="20"/>
                </a:moveTo>
                <a:lnTo>
                  <a:pt x="24" y="18"/>
                </a:lnTo>
                <a:lnTo>
                  <a:pt x="16" y="16"/>
                </a:lnTo>
                <a:lnTo>
                  <a:pt x="6" y="12"/>
                </a:lnTo>
                <a:lnTo>
                  <a:pt x="0" y="6"/>
                </a:lnTo>
                <a:lnTo>
                  <a:pt x="6" y="4"/>
                </a:lnTo>
                <a:lnTo>
                  <a:pt x="14" y="2"/>
                </a:lnTo>
                <a:lnTo>
                  <a:pt x="22" y="0"/>
                </a:lnTo>
                <a:lnTo>
                  <a:pt x="28" y="2"/>
                </a:lnTo>
                <a:lnTo>
                  <a:pt x="42" y="4"/>
                </a:lnTo>
                <a:lnTo>
                  <a:pt x="58" y="4"/>
                </a:lnTo>
                <a:lnTo>
                  <a:pt x="76" y="6"/>
                </a:lnTo>
                <a:lnTo>
                  <a:pt x="90" y="8"/>
                </a:lnTo>
                <a:lnTo>
                  <a:pt x="84" y="14"/>
                </a:lnTo>
                <a:lnTo>
                  <a:pt x="78" y="16"/>
                </a:lnTo>
                <a:lnTo>
                  <a:pt x="72" y="20"/>
                </a:lnTo>
                <a:lnTo>
                  <a:pt x="66" y="20"/>
                </a:lnTo>
                <a:lnTo>
                  <a:pt x="50" y="20"/>
                </a:lnTo>
                <a:lnTo>
                  <a:pt x="32" y="2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42" name="Freeform 144"/>
          <p:cNvSpPr>
            <a:spLocks/>
          </p:cNvSpPr>
          <p:nvPr userDrawn="1"/>
        </p:nvSpPr>
        <p:spPr bwMode="auto">
          <a:xfrm>
            <a:off x="4638676" y="2139058"/>
            <a:ext cx="104775" cy="100013"/>
          </a:xfrm>
          <a:custGeom>
            <a:avLst/>
            <a:gdLst>
              <a:gd name="T0" fmla="*/ 0 w 66"/>
              <a:gd name="T1" fmla="*/ 2147483647 h 84"/>
              <a:gd name="T2" fmla="*/ 2147483647 w 66"/>
              <a:gd name="T3" fmla="*/ 2147483647 h 84"/>
              <a:gd name="T4" fmla="*/ 2147483647 w 66"/>
              <a:gd name="T5" fmla="*/ 2147483647 h 84"/>
              <a:gd name="T6" fmla="*/ 2147483647 w 66"/>
              <a:gd name="T7" fmla="*/ 2147483647 h 84"/>
              <a:gd name="T8" fmla="*/ 2147483647 w 66"/>
              <a:gd name="T9" fmla="*/ 2147483647 h 84"/>
              <a:gd name="T10" fmla="*/ 2147483647 w 66"/>
              <a:gd name="T11" fmla="*/ 2147483647 h 84"/>
              <a:gd name="T12" fmla="*/ 2147483647 w 66"/>
              <a:gd name="T13" fmla="*/ 2147483647 h 84"/>
              <a:gd name="T14" fmla="*/ 2147483647 w 66"/>
              <a:gd name="T15" fmla="*/ 2147483647 h 84"/>
              <a:gd name="T16" fmla="*/ 2147483647 w 66"/>
              <a:gd name="T17" fmla="*/ 2147483647 h 84"/>
              <a:gd name="T18" fmla="*/ 2147483647 w 66"/>
              <a:gd name="T19" fmla="*/ 2147483647 h 84"/>
              <a:gd name="T20" fmla="*/ 2147483647 w 66"/>
              <a:gd name="T21" fmla="*/ 0 h 84"/>
              <a:gd name="T22" fmla="*/ 2147483647 w 66"/>
              <a:gd name="T23" fmla="*/ 2147483647 h 84"/>
              <a:gd name="T24" fmla="*/ 2147483647 w 66"/>
              <a:gd name="T25" fmla="*/ 2147483647 h 84"/>
              <a:gd name="T26" fmla="*/ 2147483647 w 66"/>
              <a:gd name="T27" fmla="*/ 2147483647 h 84"/>
              <a:gd name="T28" fmla="*/ 2147483647 w 66"/>
              <a:gd name="T29" fmla="*/ 2147483647 h 84"/>
              <a:gd name="T30" fmla="*/ 2147483647 w 66"/>
              <a:gd name="T31" fmla="*/ 2147483647 h 84"/>
              <a:gd name="T32" fmla="*/ 2147483647 w 66"/>
              <a:gd name="T33" fmla="*/ 2147483647 h 84"/>
              <a:gd name="T34" fmla="*/ 2147483647 w 66"/>
              <a:gd name="T35" fmla="*/ 2147483647 h 84"/>
              <a:gd name="T36" fmla="*/ 2147483647 w 66"/>
              <a:gd name="T37" fmla="*/ 2147483647 h 84"/>
              <a:gd name="T38" fmla="*/ 0 w 66"/>
              <a:gd name="T39" fmla="*/ 2147483647 h 84"/>
              <a:gd name="T40" fmla="*/ 0 w 66"/>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84"/>
              <a:gd name="T65" fmla="*/ 66 w 66"/>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84">
                <a:moveTo>
                  <a:pt x="0" y="82"/>
                </a:moveTo>
                <a:lnTo>
                  <a:pt x="18" y="84"/>
                </a:lnTo>
                <a:lnTo>
                  <a:pt x="22" y="80"/>
                </a:lnTo>
                <a:lnTo>
                  <a:pt x="26" y="72"/>
                </a:lnTo>
                <a:lnTo>
                  <a:pt x="32" y="68"/>
                </a:lnTo>
                <a:lnTo>
                  <a:pt x="36" y="68"/>
                </a:lnTo>
                <a:lnTo>
                  <a:pt x="40" y="62"/>
                </a:lnTo>
                <a:lnTo>
                  <a:pt x="48" y="62"/>
                </a:lnTo>
                <a:lnTo>
                  <a:pt x="34" y="34"/>
                </a:lnTo>
                <a:lnTo>
                  <a:pt x="66" y="24"/>
                </a:lnTo>
                <a:lnTo>
                  <a:pt x="58" y="0"/>
                </a:lnTo>
                <a:lnTo>
                  <a:pt x="26" y="18"/>
                </a:lnTo>
                <a:lnTo>
                  <a:pt x="24" y="18"/>
                </a:lnTo>
                <a:lnTo>
                  <a:pt x="20" y="18"/>
                </a:lnTo>
                <a:lnTo>
                  <a:pt x="14" y="14"/>
                </a:lnTo>
                <a:lnTo>
                  <a:pt x="4" y="10"/>
                </a:lnTo>
                <a:lnTo>
                  <a:pt x="4" y="14"/>
                </a:lnTo>
                <a:lnTo>
                  <a:pt x="4" y="36"/>
                </a:lnTo>
                <a:lnTo>
                  <a:pt x="6" y="34"/>
                </a:lnTo>
                <a:lnTo>
                  <a:pt x="0" y="72"/>
                </a:lnTo>
                <a:lnTo>
                  <a:pt x="0" y="8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43" name="Freeform 145"/>
          <p:cNvSpPr>
            <a:spLocks/>
          </p:cNvSpPr>
          <p:nvPr userDrawn="1"/>
        </p:nvSpPr>
        <p:spPr bwMode="auto">
          <a:xfrm>
            <a:off x="5076826" y="2303365"/>
            <a:ext cx="155575" cy="66675"/>
          </a:xfrm>
          <a:custGeom>
            <a:avLst/>
            <a:gdLst>
              <a:gd name="T0" fmla="*/ 2147483647 w 98"/>
              <a:gd name="T1" fmla="*/ 2147483647 h 56"/>
              <a:gd name="T2" fmla="*/ 2147483647 w 98"/>
              <a:gd name="T3" fmla="*/ 2147483647 h 56"/>
              <a:gd name="T4" fmla="*/ 2147483647 w 98"/>
              <a:gd name="T5" fmla="*/ 2147483647 h 56"/>
              <a:gd name="T6" fmla="*/ 2147483647 w 98"/>
              <a:gd name="T7" fmla="*/ 2147483647 h 56"/>
              <a:gd name="T8" fmla="*/ 2147483647 w 98"/>
              <a:gd name="T9" fmla="*/ 2147483647 h 56"/>
              <a:gd name="T10" fmla="*/ 2147483647 w 98"/>
              <a:gd name="T11" fmla="*/ 2147483647 h 56"/>
              <a:gd name="T12" fmla="*/ 2147483647 w 98"/>
              <a:gd name="T13" fmla="*/ 0 h 56"/>
              <a:gd name="T14" fmla="*/ 2147483647 w 98"/>
              <a:gd name="T15" fmla="*/ 2147483647 h 56"/>
              <a:gd name="T16" fmla="*/ 2147483647 w 98"/>
              <a:gd name="T17" fmla="*/ 2147483647 h 56"/>
              <a:gd name="T18" fmla="*/ 2147483647 w 98"/>
              <a:gd name="T19" fmla="*/ 2147483647 h 56"/>
              <a:gd name="T20" fmla="*/ 2147483647 w 98"/>
              <a:gd name="T21" fmla="*/ 2147483647 h 56"/>
              <a:gd name="T22" fmla="*/ 2147483647 w 98"/>
              <a:gd name="T23" fmla="*/ 2147483647 h 56"/>
              <a:gd name="T24" fmla="*/ 2147483647 w 98"/>
              <a:gd name="T25" fmla="*/ 2147483647 h 56"/>
              <a:gd name="T26" fmla="*/ 2147483647 w 98"/>
              <a:gd name="T27" fmla="*/ 2147483647 h 56"/>
              <a:gd name="T28" fmla="*/ 2147483647 w 98"/>
              <a:gd name="T29" fmla="*/ 2147483647 h 56"/>
              <a:gd name="T30" fmla="*/ 2147483647 w 98"/>
              <a:gd name="T31" fmla="*/ 2147483647 h 56"/>
              <a:gd name="T32" fmla="*/ 2147483647 w 98"/>
              <a:gd name="T33" fmla="*/ 2147483647 h 56"/>
              <a:gd name="T34" fmla="*/ 0 w 98"/>
              <a:gd name="T35" fmla="*/ 2147483647 h 56"/>
              <a:gd name="T36" fmla="*/ 2147483647 w 98"/>
              <a:gd name="T37" fmla="*/ 2147483647 h 56"/>
              <a:gd name="T38" fmla="*/ 2147483647 w 98"/>
              <a:gd name="T39" fmla="*/ 2147483647 h 56"/>
              <a:gd name="T40" fmla="*/ 2147483647 w 98"/>
              <a:gd name="T41" fmla="*/ 2147483647 h 56"/>
              <a:gd name="T42" fmla="*/ 2147483647 w 98"/>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
              <a:gd name="T67" fmla="*/ 0 h 56"/>
              <a:gd name="T68" fmla="*/ 98 w 98"/>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 h="56">
                <a:moveTo>
                  <a:pt x="72" y="56"/>
                </a:moveTo>
                <a:lnTo>
                  <a:pt x="98" y="18"/>
                </a:lnTo>
                <a:lnTo>
                  <a:pt x="94" y="8"/>
                </a:lnTo>
                <a:lnTo>
                  <a:pt x="88" y="12"/>
                </a:lnTo>
                <a:lnTo>
                  <a:pt x="86" y="10"/>
                </a:lnTo>
                <a:lnTo>
                  <a:pt x="84" y="6"/>
                </a:lnTo>
                <a:lnTo>
                  <a:pt x="80" y="0"/>
                </a:lnTo>
                <a:lnTo>
                  <a:pt x="82" y="2"/>
                </a:lnTo>
                <a:lnTo>
                  <a:pt x="72" y="14"/>
                </a:lnTo>
                <a:lnTo>
                  <a:pt x="62" y="26"/>
                </a:lnTo>
                <a:lnTo>
                  <a:pt x="56" y="32"/>
                </a:lnTo>
                <a:lnTo>
                  <a:pt x="48" y="34"/>
                </a:lnTo>
                <a:lnTo>
                  <a:pt x="40" y="38"/>
                </a:lnTo>
                <a:lnTo>
                  <a:pt x="28" y="38"/>
                </a:lnTo>
                <a:lnTo>
                  <a:pt x="22" y="38"/>
                </a:lnTo>
                <a:lnTo>
                  <a:pt x="14" y="34"/>
                </a:lnTo>
                <a:lnTo>
                  <a:pt x="2" y="26"/>
                </a:lnTo>
                <a:lnTo>
                  <a:pt x="0" y="32"/>
                </a:lnTo>
                <a:lnTo>
                  <a:pt x="12" y="40"/>
                </a:lnTo>
                <a:lnTo>
                  <a:pt x="24" y="44"/>
                </a:lnTo>
                <a:lnTo>
                  <a:pt x="24" y="54"/>
                </a:lnTo>
                <a:lnTo>
                  <a:pt x="72" y="5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44" name="Freeform 146"/>
          <p:cNvSpPr>
            <a:spLocks/>
          </p:cNvSpPr>
          <p:nvPr userDrawn="1"/>
        </p:nvSpPr>
        <p:spPr bwMode="auto">
          <a:xfrm>
            <a:off x="4230688" y="1536602"/>
            <a:ext cx="100012" cy="42863"/>
          </a:xfrm>
          <a:custGeom>
            <a:avLst/>
            <a:gdLst>
              <a:gd name="T0" fmla="*/ 2147483647 w 63"/>
              <a:gd name="T1" fmla="*/ 2147483647 h 36"/>
              <a:gd name="T2" fmla="*/ 2147483647 w 63"/>
              <a:gd name="T3" fmla="*/ 2147483647 h 36"/>
              <a:gd name="T4" fmla="*/ 2147483647 w 63"/>
              <a:gd name="T5" fmla="*/ 2147483647 h 36"/>
              <a:gd name="T6" fmla="*/ 2147483647 w 63"/>
              <a:gd name="T7" fmla="*/ 2147483647 h 36"/>
              <a:gd name="T8" fmla="*/ 2147483647 w 63"/>
              <a:gd name="T9" fmla="*/ 2147483647 h 36"/>
              <a:gd name="T10" fmla="*/ 2147483647 w 63"/>
              <a:gd name="T11" fmla="*/ 2147483647 h 36"/>
              <a:gd name="T12" fmla="*/ 2147483647 w 63"/>
              <a:gd name="T13" fmla="*/ 2147483647 h 36"/>
              <a:gd name="T14" fmla="*/ 2147483647 w 63"/>
              <a:gd name="T15" fmla="*/ 2147483647 h 36"/>
              <a:gd name="T16" fmla="*/ 2147483647 w 63"/>
              <a:gd name="T17" fmla="*/ 2147483647 h 36"/>
              <a:gd name="T18" fmla="*/ 2147483647 w 63"/>
              <a:gd name="T19" fmla="*/ 0 h 36"/>
              <a:gd name="T20" fmla="*/ 2147483647 w 63"/>
              <a:gd name="T21" fmla="*/ 0 h 36"/>
              <a:gd name="T22" fmla="*/ 2147483647 w 63"/>
              <a:gd name="T23" fmla="*/ 2147483647 h 36"/>
              <a:gd name="T24" fmla="*/ 2147483647 w 63"/>
              <a:gd name="T25" fmla="*/ 2147483647 h 36"/>
              <a:gd name="T26" fmla="*/ 2147483647 w 63"/>
              <a:gd name="T27" fmla="*/ 2147483647 h 36"/>
              <a:gd name="T28" fmla="*/ 0 w 63"/>
              <a:gd name="T29" fmla="*/ 2147483647 h 36"/>
              <a:gd name="T30" fmla="*/ 2147483647 w 63"/>
              <a:gd name="T31" fmla="*/ 2147483647 h 36"/>
              <a:gd name="T32" fmla="*/ 2147483647 w 63"/>
              <a:gd name="T33" fmla="*/ 2147483647 h 36"/>
              <a:gd name="T34" fmla="*/ 2147483647 w 63"/>
              <a:gd name="T35" fmla="*/ 2147483647 h 36"/>
              <a:gd name="T36" fmla="*/ 2147483647 w 63"/>
              <a:gd name="T37" fmla="*/ 2147483647 h 36"/>
              <a:gd name="T38" fmla="*/ 2147483647 w 63"/>
              <a:gd name="T39" fmla="*/ 2147483647 h 36"/>
              <a:gd name="T40" fmla="*/ 2147483647 w 63"/>
              <a:gd name="T41" fmla="*/ 2147483647 h 36"/>
              <a:gd name="T42" fmla="*/ 2147483647 w 63"/>
              <a:gd name="T43" fmla="*/ 2147483647 h 36"/>
              <a:gd name="T44" fmla="*/ 2147483647 w 63"/>
              <a:gd name="T45" fmla="*/ 2147483647 h 36"/>
              <a:gd name="T46" fmla="*/ 2147483647 w 63"/>
              <a:gd name="T47" fmla="*/ 2147483647 h 36"/>
              <a:gd name="T48" fmla="*/ 2147483647 w 63"/>
              <a:gd name="T49" fmla="*/ 2147483647 h 36"/>
              <a:gd name="T50" fmla="*/ 2147483647 w 63"/>
              <a:gd name="T51" fmla="*/ 2147483647 h 36"/>
              <a:gd name="T52" fmla="*/ 2147483647 w 63"/>
              <a:gd name="T53" fmla="*/ 2147483647 h 36"/>
              <a:gd name="T54" fmla="*/ 2147483647 w 63"/>
              <a:gd name="T55" fmla="*/ 2147483647 h 36"/>
              <a:gd name="T56" fmla="*/ 2147483647 w 63"/>
              <a:gd name="T57" fmla="*/ 2147483647 h 36"/>
              <a:gd name="T58" fmla="*/ 2147483647 w 6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
              <a:gd name="T91" fmla="*/ 0 h 36"/>
              <a:gd name="T92" fmla="*/ 63 w 6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 h="36">
                <a:moveTo>
                  <a:pt x="63" y="36"/>
                </a:moveTo>
                <a:lnTo>
                  <a:pt x="57" y="26"/>
                </a:lnTo>
                <a:lnTo>
                  <a:pt x="53" y="16"/>
                </a:lnTo>
                <a:lnTo>
                  <a:pt x="57" y="16"/>
                </a:lnTo>
                <a:lnTo>
                  <a:pt x="59" y="14"/>
                </a:lnTo>
                <a:lnTo>
                  <a:pt x="59" y="4"/>
                </a:lnTo>
                <a:lnTo>
                  <a:pt x="55" y="6"/>
                </a:lnTo>
                <a:lnTo>
                  <a:pt x="49" y="6"/>
                </a:lnTo>
                <a:lnTo>
                  <a:pt x="41" y="4"/>
                </a:lnTo>
                <a:lnTo>
                  <a:pt x="35" y="0"/>
                </a:lnTo>
                <a:lnTo>
                  <a:pt x="26" y="0"/>
                </a:lnTo>
                <a:lnTo>
                  <a:pt x="16" y="2"/>
                </a:lnTo>
                <a:lnTo>
                  <a:pt x="6" y="6"/>
                </a:lnTo>
                <a:lnTo>
                  <a:pt x="2" y="8"/>
                </a:lnTo>
                <a:lnTo>
                  <a:pt x="0" y="10"/>
                </a:lnTo>
                <a:lnTo>
                  <a:pt x="2" y="16"/>
                </a:lnTo>
                <a:lnTo>
                  <a:pt x="6" y="20"/>
                </a:lnTo>
                <a:lnTo>
                  <a:pt x="12" y="24"/>
                </a:lnTo>
                <a:lnTo>
                  <a:pt x="20" y="26"/>
                </a:lnTo>
                <a:lnTo>
                  <a:pt x="28" y="24"/>
                </a:lnTo>
                <a:lnTo>
                  <a:pt x="33" y="24"/>
                </a:lnTo>
                <a:lnTo>
                  <a:pt x="37" y="26"/>
                </a:lnTo>
                <a:lnTo>
                  <a:pt x="41" y="30"/>
                </a:lnTo>
                <a:lnTo>
                  <a:pt x="43" y="34"/>
                </a:lnTo>
                <a:lnTo>
                  <a:pt x="47" y="36"/>
                </a:lnTo>
                <a:lnTo>
                  <a:pt x="49" y="36"/>
                </a:lnTo>
                <a:lnTo>
                  <a:pt x="51" y="32"/>
                </a:lnTo>
                <a:lnTo>
                  <a:pt x="55" y="32"/>
                </a:lnTo>
                <a:lnTo>
                  <a:pt x="59" y="34"/>
                </a:lnTo>
                <a:lnTo>
                  <a:pt x="63" y="3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45" name="Freeform 147"/>
          <p:cNvSpPr>
            <a:spLocks/>
          </p:cNvSpPr>
          <p:nvPr userDrawn="1"/>
        </p:nvSpPr>
        <p:spPr bwMode="auto">
          <a:xfrm>
            <a:off x="4173539" y="1629472"/>
            <a:ext cx="66675" cy="21431"/>
          </a:xfrm>
          <a:custGeom>
            <a:avLst/>
            <a:gdLst>
              <a:gd name="T0" fmla="*/ 2147483647 w 42"/>
              <a:gd name="T1" fmla="*/ 2147483647 h 18"/>
              <a:gd name="T2" fmla="*/ 2147483647 w 42"/>
              <a:gd name="T3" fmla="*/ 2147483647 h 18"/>
              <a:gd name="T4" fmla="*/ 2147483647 w 42"/>
              <a:gd name="T5" fmla="*/ 2147483647 h 18"/>
              <a:gd name="T6" fmla="*/ 2147483647 w 42"/>
              <a:gd name="T7" fmla="*/ 2147483647 h 18"/>
              <a:gd name="T8" fmla="*/ 2147483647 w 42"/>
              <a:gd name="T9" fmla="*/ 2147483647 h 18"/>
              <a:gd name="T10" fmla="*/ 2147483647 w 42"/>
              <a:gd name="T11" fmla="*/ 0 h 18"/>
              <a:gd name="T12" fmla="*/ 2147483647 w 42"/>
              <a:gd name="T13" fmla="*/ 2147483647 h 18"/>
              <a:gd name="T14" fmla="*/ 2147483647 w 42"/>
              <a:gd name="T15" fmla="*/ 2147483647 h 18"/>
              <a:gd name="T16" fmla="*/ 2147483647 w 42"/>
              <a:gd name="T17" fmla="*/ 2147483647 h 18"/>
              <a:gd name="T18" fmla="*/ 2147483647 w 42"/>
              <a:gd name="T19" fmla="*/ 2147483647 h 18"/>
              <a:gd name="T20" fmla="*/ 0 w 42"/>
              <a:gd name="T21" fmla="*/ 2147483647 h 18"/>
              <a:gd name="T22" fmla="*/ 2147483647 w 42"/>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18"/>
              <a:gd name="T38" fmla="*/ 42 w 42"/>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18">
                <a:moveTo>
                  <a:pt x="40" y="18"/>
                </a:moveTo>
                <a:lnTo>
                  <a:pt x="42" y="6"/>
                </a:lnTo>
                <a:lnTo>
                  <a:pt x="36" y="4"/>
                </a:lnTo>
                <a:lnTo>
                  <a:pt x="30" y="2"/>
                </a:lnTo>
                <a:lnTo>
                  <a:pt x="22" y="2"/>
                </a:lnTo>
                <a:lnTo>
                  <a:pt x="14" y="0"/>
                </a:lnTo>
                <a:lnTo>
                  <a:pt x="12" y="8"/>
                </a:lnTo>
                <a:lnTo>
                  <a:pt x="8" y="8"/>
                </a:lnTo>
                <a:lnTo>
                  <a:pt x="4" y="10"/>
                </a:lnTo>
                <a:lnTo>
                  <a:pt x="2" y="14"/>
                </a:lnTo>
                <a:lnTo>
                  <a:pt x="0" y="18"/>
                </a:lnTo>
                <a:lnTo>
                  <a:pt x="40" y="1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46" name="Freeform 148"/>
          <p:cNvSpPr>
            <a:spLocks/>
          </p:cNvSpPr>
          <p:nvPr userDrawn="1"/>
        </p:nvSpPr>
        <p:spPr bwMode="auto">
          <a:xfrm>
            <a:off x="3487738" y="1936653"/>
            <a:ext cx="69850" cy="111919"/>
          </a:xfrm>
          <a:custGeom>
            <a:avLst/>
            <a:gdLst>
              <a:gd name="T0" fmla="*/ 2147483647 w 44"/>
              <a:gd name="T1" fmla="*/ 2147483647 h 94"/>
              <a:gd name="T2" fmla="*/ 2147483647 w 44"/>
              <a:gd name="T3" fmla="*/ 2147483647 h 94"/>
              <a:gd name="T4" fmla="*/ 2147483647 w 44"/>
              <a:gd name="T5" fmla="*/ 2147483647 h 94"/>
              <a:gd name="T6" fmla="*/ 2147483647 w 44"/>
              <a:gd name="T7" fmla="*/ 2147483647 h 94"/>
              <a:gd name="T8" fmla="*/ 2147483647 w 44"/>
              <a:gd name="T9" fmla="*/ 2147483647 h 94"/>
              <a:gd name="T10" fmla="*/ 2147483647 w 44"/>
              <a:gd name="T11" fmla="*/ 2147483647 h 94"/>
              <a:gd name="T12" fmla="*/ 2147483647 w 44"/>
              <a:gd name="T13" fmla="*/ 2147483647 h 94"/>
              <a:gd name="T14" fmla="*/ 2147483647 w 44"/>
              <a:gd name="T15" fmla="*/ 2147483647 h 94"/>
              <a:gd name="T16" fmla="*/ 0 w 44"/>
              <a:gd name="T17" fmla="*/ 2147483647 h 94"/>
              <a:gd name="T18" fmla="*/ 0 w 44"/>
              <a:gd name="T19" fmla="*/ 2147483647 h 94"/>
              <a:gd name="T20" fmla="*/ 0 w 44"/>
              <a:gd name="T21" fmla="*/ 2147483647 h 94"/>
              <a:gd name="T22" fmla="*/ 2147483647 w 44"/>
              <a:gd name="T23" fmla="*/ 2147483647 h 94"/>
              <a:gd name="T24" fmla="*/ 2147483647 w 44"/>
              <a:gd name="T25" fmla="*/ 2147483647 h 94"/>
              <a:gd name="T26" fmla="*/ 2147483647 w 44"/>
              <a:gd name="T27" fmla="*/ 2147483647 h 94"/>
              <a:gd name="T28" fmla="*/ 2147483647 w 44"/>
              <a:gd name="T29" fmla="*/ 2147483647 h 94"/>
              <a:gd name="T30" fmla="*/ 2147483647 w 44"/>
              <a:gd name="T31" fmla="*/ 2147483647 h 94"/>
              <a:gd name="T32" fmla="*/ 2147483647 w 44"/>
              <a:gd name="T33" fmla="*/ 2147483647 h 94"/>
              <a:gd name="T34" fmla="*/ 2147483647 w 44"/>
              <a:gd name="T35" fmla="*/ 2147483647 h 94"/>
              <a:gd name="T36" fmla="*/ 2147483647 w 44"/>
              <a:gd name="T37" fmla="*/ 2147483647 h 94"/>
              <a:gd name="T38" fmla="*/ 2147483647 w 44"/>
              <a:gd name="T39" fmla="*/ 2147483647 h 94"/>
              <a:gd name="T40" fmla="*/ 2147483647 w 44"/>
              <a:gd name="T41" fmla="*/ 2147483647 h 94"/>
              <a:gd name="T42" fmla="*/ 2147483647 w 44"/>
              <a:gd name="T43" fmla="*/ 0 h 94"/>
              <a:gd name="T44" fmla="*/ 2147483647 w 44"/>
              <a:gd name="T45" fmla="*/ 2147483647 h 94"/>
              <a:gd name="T46" fmla="*/ 2147483647 w 44"/>
              <a:gd name="T47" fmla="*/ 2147483647 h 94"/>
              <a:gd name="T48" fmla="*/ 2147483647 w 44"/>
              <a:gd name="T49" fmla="*/ 2147483647 h 94"/>
              <a:gd name="T50" fmla="*/ 2147483647 w 44"/>
              <a:gd name="T51" fmla="*/ 2147483647 h 94"/>
              <a:gd name="T52" fmla="*/ 2147483647 w 44"/>
              <a:gd name="T53" fmla="*/ 2147483647 h 94"/>
              <a:gd name="T54" fmla="*/ 2147483647 w 44"/>
              <a:gd name="T55" fmla="*/ 2147483647 h 94"/>
              <a:gd name="T56" fmla="*/ 2147483647 w 44"/>
              <a:gd name="T57" fmla="*/ 2147483647 h 94"/>
              <a:gd name="T58" fmla="*/ 2147483647 w 44"/>
              <a:gd name="T59" fmla="*/ 2147483647 h 94"/>
              <a:gd name="T60" fmla="*/ 2147483647 w 44"/>
              <a:gd name="T61" fmla="*/ 2147483647 h 94"/>
              <a:gd name="T62" fmla="*/ 2147483647 w 44"/>
              <a:gd name="T63" fmla="*/ 2147483647 h 94"/>
              <a:gd name="T64" fmla="*/ 2147483647 w 44"/>
              <a:gd name="T65" fmla="*/ 2147483647 h 94"/>
              <a:gd name="T66" fmla="*/ 2147483647 w 44"/>
              <a:gd name="T67" fmla="*/ 2147483647 h 94"/>
              <a:gd name="T68" fmla="*/ 2147483647 w 44"/>
              <a:gd name="T69" fmla="*/ 2147483647 h 94"/>
              <a:gd name="T70" fmla="*/ 2147483647 w 44"/>
              <a:gd name="T71" fmla="*/ 2147483647 h 94"/>
              <a:gd name="T72" fmla="*/ 2147483647 w 44"/>
              <a:gd name="T73" fmla="*/ 2147483647 h 94"/>
              <a:gd name="T74" fmla="*/ 2147483647 w 44"/>
              <a:gd name="T75" fmla="*/ 2147483647 h 94"/>
              <a:gd name="T76" fmla="*/ 2147483647 w 44"/>
              <a:gd name="T77" fmla="*/ 2147483647 h 94"/>
              <a:gd name="T78" fmla="*/ 2147483647 w 44"/>
              <a:gd name="T79" fmla="*/ 2147483647 h 94"/>
              <a:gd name="T80" fmla="*/ 2147483647 w 44"/>
              <a:gd name="T81" fmla="*/ 2147483647 h 94"/>
              <a:gd name="T82" fmla="*/ 2147483647 w 44"/>
              <a:gd name="T83" fmla="*/ 2147483647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
              <a:gd name="T127" fmla="*/ 0 h 94"/>
              <a:gd name="T128" fmla="*/ 44 w 44"/>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 h="94">
                <a:moveTo>
                  <a:pt x="26" y="94"/>
                </a:moveTo>
                <a:lnTo>
                  <a:pt x="18" y="94"/>
                </a:lnTo>
                <a:lnTo>
                  <a:pt x="14" y="94"/>
                </a:lnTo>
                <a:lnTo>
                  <a:pt x="10" y="94"/>
                </a:lnTo>
                <a:lnTo>
                  <a:pt x="8" y="80"/>
                </a:lnTo>
                <a:lnTo>
                  <a:pt x="10" y="70"/>
                </a:lnTo>
                <a:lnTo>
                  <a:pt x="8" y="68"/>
                </a:lnTo>
                <a:lnTo>
                  <a:pt x="4" y="66"/>
                </a:lnTo>
                <a:lnTo>
                  <a:pt x="0" y="64"/>
                </a:lnTo>
                <a:lnTo>
                  <a:pt x="0" y="60"/>
                </a:lnTo>
                <a:lnTo>
                  <a:pt x="0" y="54"/>
                </a:lnTo>
                <a:lnTo>
                  <a:pt x="2" y="50"/>
                </a:lnTo>
                <a:lnTo>
                  <a:pt x="6" y="40"/>
                </a:lnTo>
                <a:lnTo>
                  <a:pt x="12" y="32"/>
                </a:lnTo>
                <a:lnTo>
                  <a:pt x="14" y="26"/>
                </a:lnTo>
                <a:lnTo>
                  <a:pt x="14" y="22"/>
                </a:lnTo>
                <a:lnTo>
                  <a:pt x="14" y="18"/>
                </a:lnTo>
                <a:lnTo>
                  <a:pt x="12" y="16"/>
                </a:lnTo>
                <a:lnTo>
                  <a:pt x="10" y="14"/>
                </a:lnTo>
                <a:lnTo>
                  <a:pt x="10" y="12"/>
                </a:lnTo>
                <a:lnTo>
                  <a:pt x="10" y="4"/>
                </a:lnTo>
                <a:lnTo>
                  <a:pt x="12" y="0"/>
                </a:lnTo>
                <a:lnTo>
                  <a:pt x="18" y="2"/>
                </a:lnTo>
                <a:lnTo>
                  <a:pt x="24" y="4"/>
                </a:lnTo>
                <a:lnTo>
                  <a:pt x="40" y="4"/>
                </a:lnTo>
                <a:lnTo>
                  <a:pt x="42" y="8"/>
                </a:lnTo>
                <a:lnTo>
                  <a:pt x="44" y="12"/>
                </a:lnTo>
                <a:lnTo>
                  <a:pt x="42" y="24"/>
                </a:lnTo>
                <a:lnTo>
                  <a:pt x="36" y="34"/>
                </a:lnTo>
                <a:lnTo>
                  <a:pt x="32" y="42"/>
                </a:lnTo>
                <a:lnTo>
                  <a:pt x="30" y="52"/>
                </a:lnTo>
                <a:lnTo>
                  <a:pt x="32" y="56"/>
                </a:lnTo>
                <a:lnTo>
                  <a:pt x="32" y="62"/>
                </a:lnTo>
                <a:lnTo>
                  <a:pt x="32" y="68"/>
                </a:lnTo>
                <a:lnTo>
                  <a:pt x="30" y="72"/>
                </a:lnTo>
                <a:lnTo>
                  <a:pt x="32" y="74"/>
                </a:lnTo>
                <a:lnTo>
                  <a:pt x="34" y="78"/>
                </a:lnTo>
                <a:lnTo>
                  <a:pt x="32" y="82"/>
                </a:lnTo>
                <a:lnTo>
                  <a:pt x="30" y="84"/>
                </a:lnTo>
                <a:lnTo>
                  <a:pt x="28" y="88"/>
                </a:lnTo>
                <a:lnTo>
                  <a:pt x="28" y="92"/>
                </a:lnTo>
                <a:lnTo>
                  <a:pt x="26" y="94"/>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47" name="Freeform 149"/>
          <p:cNvSpPr>
            <a:spLocks/>
          </p:cNvSpPr>
          <p:nvPr userDrawn="1"/>
        </p:nvSpPr>
        <p:spPr bwMode="auto">
          <a:xfrm>
            <a:off x="3773489" y="1722340"/>
            <a:ext cx="92075" cy="42863"/>
          </a:xfrm>
          <a:custGeom>
            <a:avLst/>
            <a:gdLst>
              <a:gd name="T0" fmla="*/ 2147483647 w 58"/>
              <a:gd name="T1" fmla="*/ 2147483647 h 36"/>
              <a:gd name="T2" fmla="*/ 2147483647 w 58"/>
              <a:gd name="T3" fmla="*/ 2147483647 h 36"/>
              <a:gd name="T4" fmla="*/ 2147483647 w 58"/>
              <a:gd name="T5" fmla="*/ 2147483647 h 36"/>
              <a:gd name="T6" fmla="*/ 2147483647 w 58"/>
              <a:gd name="T7" fmla="*/ 2147483647 h 36"/>
              <a:gd name="T8" fmla="*/ 2147483647 w 58"/>
              <a:gd name="T9" fmla="*/ 2147483647 h 36"/>
              <a:gd name="T10" fmla="*/ 2147483647 w 58"/>
              <a:gd name="T11" fmla="*/ 2147483647 h 36"/>
              <a:gd name="T12" fmla="*/ 2147483647 w 58"/>
              <a:gd name="T13" fmla="*/ 2147483647 h 36"/>
              <a:gd name="T14" fmla="*/ 2147483647 w 58"/>
              <a:gd name="T15" fmla="*/ 2147483647 h 36"/>
              <a:gd name="T16" fmla="*/ 2147483647 w 58"/>
              <a:gd name="T17" fmla="*/ 2147483647 h 36"/>
              <a:gd name="T18" fmla="*/ 2147483647 w 58"/>
              <a:gd name="T19" fmla="*/ 2147483647 h 36"/>
              <a:gd name="T20" fmla="*/ 2147483647 w 58"/>
              <a:gd name="T21" fmla="*/ 2147483647 h 36"/>
              <a:gd name="T22" fmla="*/ 2147483647 w 58"/>
              <a:gd name="T23" fmla="*/ 0 h 36"/>
              <a:gd name="T24" fmla="*/ 2147483647 w 58"/>
              <a:gd name="T25" fmla="*/ 2147483647 h 36"/>
              <a:gd name="T26" fmla="*/ 2147483647 w 58"/>
              <a:gd name="T27" fmla="*/ 2147483647 h 36"/>
              <a:gd name="T28" fmla="*/ 2147483647 w 58"/>
              <a:gd name="T29" fmla="*/ 0 h 36"/>
              <a:gd name="T30" fmla="*/ 0 w 58"/>
              <a:gd name="T31" fmla="*/ 2147483647 h 36"/>
              <a:gd name="T32" fmla="*/ 2147483647 w 58"/>
              <a:gd name="T33" fmla="*/ 2147483647 h 36"/>
              <a:gd name="T34" fmla="*/ 2147483647 w 58"/>
              <a:gd name="T35" fmla="*/ 2147483647 h 36"/>
              <a:gd name="T36" fmla="*/ 2147483647 w 58"/>
              <a:gd name="T37" fmla="*/ 2147483647 h 36"/>
              <a:gd name="T38" fmla="*/ 2147483647 w 58"/>
              <a:gd name="T39" fmla="*/ 2147483647 h 36"/>
              <a:gd name="T40" fmla="*/ 2147483647 w 58"/>
              <a:gd name="T41" fmla="*/ 2147483647 h 36"/>
              <a:gd name="T42" fmla="*/ 2147483647 w 58"/>
              <a:gd name="T43" fmla="*/ 2147483647 h 36"/>
              <a:gd name="T44" fmla="*/ 2147483647 w 58"/>
              <a:gd name="T45" fmla="*/ 2147483647 h 36"/>
              <a:gd name="T46" fmla="*/ 2147483647 w 58"/>
              <a:gd name="T47" fmla="*/ 2147483647 h 36"/>
              <a:gd name="T48" fmla="*/ 2147483647 w 58"/>
              <a:gd name="T49" fmla="*/ 2147483647 h 36"/>
              <a:gd name="T50" fmla="*/ 2147483647 w 58"/>
              <a:gd name="T51" fmla="*/ 2147483647 h 36"/>
              <a:gd name="T52" fmla="*/ 2147483647 w 58"/>
              <a:gd name="T53" fmla="*/ 2147483647 h 36"/>
              <a:gd name="T54" fmla="*/ 2147483647 w 58"/>
              <a:gd name="T55" fmla="*/ 2147483647 h 36"/>
              <a:gd name="T56" fmla="*/ 2147483647 w 58"/>
              <a:gd name="T57" fmla="*/ 2147483647 h 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36"/>
              <a:gd name="T89" fmla="*/ 58 w 58"/>
              <a:gd name="T90" fmla="*/ 36 h 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36">
                <a:moveTo>
                  <a:pt x="50" y="36"/>
                </a:moveTo>
                <a:lnTo>
                  <a:pt x="48" y="36"/>
                </a:lnTo>
                <a:lnTo>
                  <a:pt x="48" y="34"/>
                </a:lnTo>
                <a:lnTo>
                  <a:pt x="48" y="30"/>
                </a:lnTo>
                <a:lnTo>
                  <a:pt x="50" y="26"/>
                </a:lnTo>
                <a:lnTo>
                  <a:pt x="52" y="24"/>
                </a:lnTo>
                <a:lnTo>
                  <a:pt x="56" y="22"/>
                </a:lnTo>
                <a:lnTo>
                  <a:pt x="58" y="18"/>
                </a:lnTo>
                <a:lnTo>
                  <a:pt x="56" y="14"/>
                </a:lnTo>
                <a:lnTo>
                  <a:pt x="54" y="12"/>
                </a:lnTo>
                <a:lnTo>
                  <a:pt x="48" y="6"/>
                </a:lnTo>
                <a:lnTo>
                  <a:pt x="32" y="0"/>
                </a:lnTo>
                <a:lnTo>
                  <a:pt x="18" y="4"/>
                </a:lnTo>
                <a:lnTo>
                  <a:pt x="14" y="2"/>
                </a:lnTo>
                <a:lnTo>
                  <a:pt x="12" y="0"/>
                </a:lnTo>
                <a:lnTo>
                  <a:pt x="0" y="6"/>
                </a:lnTo>
                <a:lnTo>
                  <a:pt x="4" y="10"/>
                </a:lnTo>
                <a:lnTo>
                  <a:pt x="10" y="16"/>
                </a:lnTo>
                <a:lnTo>
                  <a:pt x="16" y="18"/>
                </a:lnTo>
                <a:lnTo>
                  <a:pt x="24" y="20"/>
                </a:lnTo>
                <a:lnTo>
                  <a:pt x="24" y="24"/>
                </a:lnTo>
                <a:lnTo>
                  <a:pt x="26" y="26"/>
                </a:lnTo>
                <a:lnTo>
                  <a:pt x="30" y="28"/>
                </a:lnTo>
                <a:lnTo>
                  <a:pt x="36" y="28"/>
                </a:lnTo>
                <a:lnTo>
                  <a:pt x="36" y="30"/>
                </a:lnTo>
                <a:lnTo>
                  <a:pt x="38" y="30"/>
                </a:lnTo>
                <a:lnTo>
                  <a:pt x="40" y="34"/>
                </a:lnTo>
                <a:lnTo>
                  <a:pt x="42" y="36"/>
                </a:lnTo>
                <a:lnTo>
                  <a:pt x="50" y="36"/>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48" name="Freeform 150"/>
          <p:cNvSpPr>
            <a:spLocks/>
          </p:cNvSpPr>
          <p:nvPr userDrawn="1"/>
        </p:nvSpPr>
        <p:spPr bwMode="auto">
          <a:xfrm>
            <a:off x="3792539" y="1669952"/>
            <a:ext cx="85725" cy="61913"/>
          </a:xfrm>
          <a:custGeom>
            <a:avLst/>
            <a:gdLst>
              <a:gd name="T0" fmla="*/ 2147483647 w 54"/>
              <a:gd name="T1" fmla="*/ 0 h 52"/>
              <a:gd name="T2" fmla="*/ 2147483647 w 54"/>
              <a:gd name="T3" fmla="*/ 2147483647 h 52"/>
              <a:gd name="T4" fmla="*/ 2147483647 w 54"/>
              <a:gd name="T5" fmla="*/ 2147483647 h 52"/>
              <a:gd name="T6" fmla="*/ 2147483647 w 54"/>
              <a:gd name="T7" fmla="*/ 2147483647 h 52"/>
              <a:gd name="T8" fmla="*/ 2147483647 w 54"/>
              <a:gd name="T9" fmla="*/ 2147483647 h 52"/>
              <a:gd name="T10" fmla="*/ 2147483647 w 54"/>
              <a:gd name="T11" fmla="*/ 2147483647 h 52"/>
              <a:gd name="T12" fmla="*/ 2147483647 w 54"/>
              <a:gd name="T13" fmla="*/ 2147483647 h 52"/>
              <a:gd name="T14" fmla="*/ 2147483647 w 54"/>
              <a:gd name="T15" fmla="*/ 2147483647 h 52"/>
              <a:gd name="T16" fmla="*/ 2147483647 w 54"/>
              <a:gd name="T17" fmla="*/ 2147483647 h 52"/>
              <a:gd name="T18" fmla="*/ 2147483647 w 54"/>
              <a:gd name="T19" fmla="*/ 2147483647 h 52"/>
              <a:gd name="T20" fmla="*/ 2147483647 w 54"/>
              <a:gd name="T21" fmla="*/ 2147483647 h 52"/>
              <a:gd name="T22" fmla="*/ 2147483647 w 54"/>
              <a:gd name="T23" fmla="*/ 2147483647 h 52"/>
              <a:gd name="T24" fmla="*/ 2147483647 w 54"/>
              <a:gd name="T25" fmla="*/ 2147483647 h 52"/>
              <a:gd name="T26" fmla="*/ 2147483647 w 54"/>
              <a:gd name="T27" fmla="*/ 2147483647 h 52"/>
              <a:gd name="T28" fmla="*/ 2147483647 w 54"/>
              <a:gd name="T29" fmla="*/ 2147483647 h 52"/>
              <a:gd name="T30" fmla="*/ 0 w 54"/>
              <a:gd name="T31" fmla="*/ 2147483647 h 52"/>
              <a:gd name="T32" fmla="*/ 2147483647 w 54"/>
              <a:gd name="T33" fmla="*/ 2147483647 h 52"/>
              <a:gd name="T34" fmla="*/ 2147483647 w 54"/>
              <a:gd name="T35" fmla="*/ 2147483647 h 52"/>
              <a:gd name="T36" fmla="*/ 2147483647 w 54"/>
              <a:gd name="T37" fmla="*/ 2147483647 h 52"/>
              <a:gd name="T38" fmla="*/ 2147483647 w 54"/>
              <a:gd name="T39" fmla="*/ 2147483647 h 52"/>
              <a:gd name="T40" fmla="*/ 2147483647 w 54"/>
              <a:gd name="T41" fmla="*/ 2147483647 h 52"/>
              <a:gd name="T42" fmla="*/ 2147483647 w 54"/>
              <a:gd name="T43" fmla="*/ 2147483647 h 52"/>
              <a:gd name="T44" fmla="*/ 2147483647 w 54"/>
              <a:gd name="T45" fmla="*/ 2147483647 h 52"/>
              <a:gd name="T46" fmla="*/ 2147483647 w 54"/>
              <a:gd name="T47" fmla="*/ 2147483647 h 52"/>
              <a:gd name="T48" fmla="*/ 2147483647 w 54"/>
              <a:gd name="T49" fmla="*/ 2147483647 h 52"/>
              <a:gd name="T50" fmla="*/ 2147483647 w 54"/>
              <a:gd name="T51" fmla="*/ 0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2"/>
              <a:gd name="T80" fmla="*/ 54 w 54"/>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2">
                <a:moveTo>
                  <a:pt x="54" y="0"/>
                </a:moveTo>
                <a:lnTo>
                  <a:pt x="54" y="10"/>
                </a:lnTo>
                <a:lnTo>
                  <a:pt x="52" y="18"/>
                </a:lnTo>
                <a:lnTo>
                  <a:pt x="52" y="24"/>
                </a:lnTo>
                <a:lnTo>
                  <a:pt x="54" y="24"/>
                </a:lnTo>
                <a:lnTo>
                  <a:pt x="50" y="32"/>
                </a:lnTo>
                <a:lnTo>
                  <a:pt x="46" y="36"/>
                </a:lnTo>
                <a:lnTo>
                  <a:pt x="44" y="40"/>
                </a:lnTo>
                <a:lnTo>
                  <a:pt x="42" y="46"/>
                </a:lnTo>
                <a:lnTo>
                  <a:pt x="40" y="50"/>
                </a:lnTo>
                <a:lnTo>
                  <a:pt x="38" y="52"/>
                </a:lnTo>
                <a:lnTo>
                  <a:pt x="30" y="46"/>
                </a:lnTo>
                <a:lnTo>
                  <a:pt x="20" y="44"/>
                </a:lnTo>
                <a:lnTo>
                  <a:pt x="6" y="48"/>
                </a:lnTo>
                <a:lnTo>
                  <a:pt x="2" y="46"/>
                </a:lnTo>
                <a:lnTo>
                  <a:pt x="0" y="44"/>
                </a:lnTo>
                <a:lnTo>
                  <a:pt x="10" y="38"/>
                </a:lnTo>
                <a:lnTo>
                  <a:pt x="14" y="32"/>
                </a:lnTo>
                <a:lnTo>
                  <a:pt x="18" y="24"/>
                </a:lnTo>
                <a:lnTo>
                  <a:pt x="22" y="18"/>
                </a:lnTo>
                <a:lnTo>
                  <a:pt x="24" y="14"/>
                </a:lnTo>
                <a:lnTo>
                  <a:pt x="30" y="14"/>
                </a:lnTo>
                <a:lnTo>
                  <a:pt x="32" y="8"/>
                </a:lnTo>
                <a:lnTo>
                  <a:pt x="40" y="4"/>
                </a:lnTo>
                <a:lnTo>
                  <a:pt x="46" y="2"/>
                </a:lnTo>
                <a:lnTo>
                  <a:pt x="54"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49" name="Freeform 151"/>
          <p:cNvSpPr>
            <a:spLocks/>
          </p:cNvSpPr>
          <p:nvPr userDrawn="1"/>
        </p:nvSpPr>
        <p:spPr bwMode="auto">
          <a:xfrm>
            <a:off x="3903664" y="1579465"/>
            <a:ext cx="53975" cy="66675"/>
          </a:xfrm>
          <a:custGeom>
            <a:avLst/>
            <a:gdLst>
              <a:gd name="T0" fmla="*/ 2147483647 w 34"/>
              <a:gd name="T1" fmla="*/ 2147483647 h 56"/>
              <a:gd name="T2" fmla="*/ 2147483647 w 34"/>
              <a:gd name="T3" fmla="*/ 2147483647 h 56"/>
              <a:gd name="T4" fmla="*/ 2147483647 w 34"/>
              <a:gd name="T5" fmla="*/ 2147483647 h 56"/>
              <a:gd name="T6" fmla="*/ 2147483647 w 34"/>
              <a:gd name="T7" fmla="*/ 2147483647 h 56"/>
              <a:gd name="T8" fmla="*/ 2147483647 w 34"/>
              <a:gd name="T9" fmla="*/ 2147483647 h 56"/>
              <a:gd name="T10" fmla="*/ 2147483647 w 34"/>
              <a:gd name="T11" fmla="*/ 2147483647 h 56"/>
              <a:gd name="T12" fmla="*/ 2147483647 w 34"/>
              <a:gd name="T13" fmla="*/ 2147483647 h 56"/>
              <a:gd name="T14" fmla="*/ 2147483647 w 34"/>
              <a:gd name="T15" fmla="*/ 2147483647 h 56"/>
              <a:gd name="T16" fmla="*/ 0 w 34"/>
              <a:gd name="T17" fmla="*/ 2147483647 h 56"/>
              <a:gd name="T18" fmla="*/ 2147483647 w 34"/>
              <a:gd name="T19" fmla="*/ 2147483647 h 56"/>
              <a:gd name="T20" fmla="*/ 2147483647 w 34"/>
              <a:gd name="T21" fmla="*/ 2147483647 h 56"/>
              <a:gd name="T22" fmla="*/ 2147483647 w 34"/>
              <a:gd name="T23" fmla="*/ 2147483647 h 56"/>
              <a:gd name="T24" fmla="*/ 2147483647 w 34"/>
              <a:gd name="T25" fmla="*/ 0 h 56"/>
              <a:gd name="T26" fmla="*/ 2147483647 w 34"/>
              <a:gd name="T27" fmla="*/ 2147483647 h 56"/>
              <a:gd name="T28" fmla="*/ 2147483647 w 34"/>
              <a:gd name="T29" fmla="*/ 2147483647 h 56"/>
              <a:gd name="T30" fmla="*/ 2147483647 w 34"/>
              <a:gd name="T31" fmla="*/ 2147483647 h 56"/>
              <a:gd name="T32" fmla="*/ 2147483647 w 34"/>
              <a:gd name="T33" fmla="*/ 2147483647 h 56"/>
              <a:gd name="T34" fmla="*/ 2147483647 w 34"/>
              <a:gd name="T35" fmla="*/ 2147483647 h 56"/>
              <a:gd name="T36" fmla="*/ 2147483647 w 34"/>
              <a:gd name="T37" fmla="*/ 2147483647 h 56"/>
              <a:gd name="T38" fmla="*/ 2147483647 w 34"/>
              <a:gd name="T39" fmla="*/ 2147483647 h 56"/>
              <a:gd name="T40" fmla="*/ 2147483647 w 34"/>
              <a:gd name="T41" fmla="*/ 2147483647 h 56"/>
              <a:gd name="T42" fmla="*/ 2147483647 w 34"/>
              <a:gd name="T43" fmla="*/ 2147483647 h 56"/>
              <a:gd name="T44" fmla="*/ 2147483647 w 34"/>
              <a:gd name="T45" fmla="*/ 2147483647 h 56"/>
              <a:gd name="T46" fmla="*/ 2147483647 w 34"/>
              <a:gd name="T47" fmla="*/ 2147483647 h 56"/>
              <a:gd name="T48" fmla="*/ 2147483647 w 34"/>
              <a:gd name="T49" fmla="*/ 2147483647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56"/>
              <a:gd name="T77" fmla="*/ 34 w 34"/>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56">
                <a:moveTo>
                  <a:pt x="24" y="56"/>
                </a:moveTo>
                <a:lnTo>
                  <a:pt x="10" y="56"/>
                </a:lnTo>
                <a:lnTo>
                  <a:pt x="12" y="56"/>
                </a:lnTo>
                <a:lnTo>
                  <a:pt x="14" y="54"/>
                </a:lnTo>
                <a:lnTo>
                  <a:pt x="6" y="54"/>
                </a:lnTo>
                <a:lnTo>
                  <a:pt x="6" y="46"/>
                </a:lnTo>
                <a:lnTo>
                  <a:pt x="4" y="40"/>
                </a:lnTo>
                <a:lnTo>
                  <a:pt x="2" y="34"/>
                </a:lnTo>
                <a:lnTo>
                  <a:pt x="0" y="28"/>
                </a:lnTo>
                <a:lnTo>
                  <a:pt x="2" y="24"/>
                </a:lnTo>
                <a:lnTo>
                  <a:pt x="4" y="20"/>
                </a:lnTo>
                <a:lnTo>
                  <a:pt x="14" y="12"/>
                </a:lnTo>
                <a:lnTo>
                  <a:pt x="30" y="0"/>
                </a:lnTo>
                <a:lnTo>
                  <a:pt x="30" y="14"/>
                </a:lnTo>
                <a:lnTo>
                  <a:pt x="28" y="18"/>
                </a:lnTo>
                <a:lnTo>
                  <a:pt x="30" y="20"/>
                </a:lnTo>
                <a:lnTo>
                  <a:pt x="34" y="22"/>
                </a:lnTo>
                <a:lnTo>
                  <a:pt x="32" y="26"/>
                </a:lnTo>
                <a:lnTo>
                  <a:pt x="30" y="30"/>
                </a:lnTo>
                <a:lnTo>
                  <a:pt x="28" y="30"/>
                </a:lnTo>
                <a:lnTo>
                  <a:pt x="24" y="32"/>
                </a:lnTo>
                <a:lnTo>
                  <a:pt x="26" y="38"/>
                </a:lnTo>
                <a:lnTo>
                  <a:pt x="30" y="44"/>
                </a:lnTo>
                <a:lnTo>
                  <a:pt x="24" y="44"/>
                </a:lnTo>
                <a:lnTo>
                  <a:pt x="24" y="56"/>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endParaRPr>
          </a:p>
        </p:txBody>
      </p:sp>
      <p:sp>
        <p:nvSpPr>
          <p:cNvPr id="150" name="Freeform 152"/>
          <p:cNvSpPr>
            <a:spLocks/>
          </p:cNvSpPr>
          <p:nvPr userDrawn="1"/>
        </p:nvSpPr>
        <p:spPr bwMode="auto">
          <a:xfrm>
            <a:off x="3862389" y="1808065"/>
            <a:ext cx="104775" cy="38100"/>
          </a:xfrm>
          <a:custGeom>
            <a:avLst/>
            <a:gdLst>
              <a:gd name="T0" fmla="*/ 2147483647 w 66"/>
              <a:gd name="T1" fmla="*/ 2147483647 h 32"/>
              <a:gd name="T2" fmla="*/ 2147483647 w 66"/>
              <a:gd name="T3" fmla="*/ 2147483647 h 32"/>
              <a:gd name="T4" fmla="*/ 2147483647 w 66"/>
              <a:gd name="T5" fmla="*/ 0 h 32"/>
              <a:gd name="T6" fmla="*/ 2147483647 w 66"/>
              <a:gd name="T7" fmla="*/ 0 h 32"/>
              <a:gd name="T8" fmla="*/ 2147483647 w 66"/>
              <a:gd name="T9" fmla="*/ 2147483647 h 32"/>
              <a:gd name="T10" fmla="*/ 2147483647 w 66"/>
              <a:gd name="T11" fmla="*/ 2147483647 h 32"/>
              <a:gd name="T12" fmla="*/ 2147483647 w 66"/>
              <a:gd name="T13" fmla="*/ 0 h 32"/>
              <a:gd name="T14" fmla="*/ 2147483647 w 66"/>
              <a:gd name="T15" fmla="*/ 2147483647 h 32"/>
              <a:gd name="T16" fmla="*/ 2147483647 w 66"/>
              <a:gd name="T17" fmla="*/ 2147483647 h 32"/>
              <a:gd name="T18" fmla="*/ 2147483647 w 66"/>
              <a:gd name="T19" fmla="*/ 2147483647 h 32"/>
              <a:gd name="T20" fmla="*/ 2147483647 w 66"/>
              <a:gd name="T21" fmla="*/ 2147483647 h 32"/>
              <a:gd name="T22" fmla="*/ 2147483647 w 66"/>
              <a:gd name="T23" fmla="*/ 2147483647 h 32"/>
              <a:gd name="T24" fmla="*/ 0 w 66"/>
              <a:gd name="T25" fmla="*/ 2147483647 h 32"/>
              <a:gd name="T26" fmla="*/ 0 w 66"/>
              <a:gd name="T27" fmla="*/ 2147483647 h 32"/>
              <a:gd name="T28" fmla="*/ 2147483647 w 66"/>
              <a:gd name="T29" fmla="*/ 2147483647 h 32"/>
              <a:gd name="T30" fmla="*/ 2147483647 w 66"/>
              <a:gd name="T31" fmla="*/ 2147483647 h 32"/>
              <a:gd name="T32" fmla="*/ 2147483647 w 66"/>
              <a:gd name="T33" fmla="*/ 2147483647 h 32"/>
              <a:gd name="T34" fmla="*/ 2147483647 w 66"/>
              <a:gd name="T35" fmla="*/ 2147483647 h 32"/>
              <a:gd name="T36" fmla="*/ 2147483647 w 66"/>
              <a:gd name="T37" fmla="*/ 2147483647 h 32"/>
              <a:gd name="T38" fmla="*/ 2147483647 w 66"/>
              <a:gd name="T39" fmla="*/ 2147483647 h 32"/>
              <a:gd name="T40" fmla="*/ 2147483647 w 66"/>
              <a:gd name="T41" fmla="*/ 2147483647 h 32"/>
              <a:gd name="T42" fmla="*/ 2147483647 w 66"/>
              <a:gd name="T43" fmla="*/ 2147483647 h 32"/>
              <a:gd name="T44" fmla="*/ 2147483647 w 66"/>
              <a:gd name="T45" fmla="*/ 2147483647 h 32"/>
              <a:gd name="T46" fmla="*/ 2147483647 w 66"/>
              <a:gd name="T47" fmla="*/ 2147483647 h 32"/>
              <a:gd name="T48" fmla="*/ 2147483647 w 66"/>
              <a:gd name="T49" fmla="*/ 2147483647 h 32"/>
              <a:gd name="T50" fmla="*/ 2147483647 w 66"/>
              <a:gd name="T51" fmla="*/ 2147483647 h 32"/>
              <a:gd name="T52" fmla="*/ 2147483647 w 66"/>
              <a:gd name="T53" fmla="*/ 2147483647 h 32"/>
              <a:gd name="T54" fmla="*/ 2147483647 w 66"/>
              <a:gd name="T55" fmla="*/ 2147483647 h 32"/>
              <a:gd name="T56" fmla="*/ 2147483647 w 66"/>
              <a:gd name="T57" fmla="*/ 2147483647 h 32"/>
              <a:gd name="T58" fmla="*/ 2147483647 w 66"/>
              <a:gd name="T59" fmla="*/ 2147483647 h 32"/>
              <a:gd name="T60" fmla="*/ 2147483647 w 66"/>
              <a:gd name="T61" fmla="*/ 2147483647 h 32"/>
              <a:gd name="T62" fmla="*/ 2147483647 w 66"/>
              <a:gd name="T63" fmla="*/ 2147483647 h 32"/>
              <a:gd name="T64" fmla="*/ 2147483647 w 66"/>
              <a:gd name="T65" fmla="*/ 2147483647 h 32"/>
              <a:gd name="T66" fmla="*/ 2147483647 w 66"/>
              <a:gd name="T67" fmla="*/ 2147483647 h 32"/>
              <a:gd name="T68" fmla="*/ 2147483647 w 66"/>
              <a:gd name="T69" fmla="*/ 2147483647 h 32"/>
              <a:gd name="T70" fmla="*/ 2147483647 w 66"/>
              <a:gd name="T71" fmla="*/ 2147483647 h 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2"/>
              <a:gd name="T110" fmla="*/ 66 w 66"/>
              <a:gd name="T111" fmla="*/ 32 h 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2">
                <a:moveTo>
                  <a:pt x="54" y="4"/>
                </a:moveTo>
                <a:lnTo>
                  <a:pt x="48" y="2"/>
                </a:lnTo>
                <a:lnTo>
                  <a:pt x="38" y="0"/>
                </a:lnTo>
                <a:lnTo>
                  <a:pt x="28" y="0"/>
                </a:lnTo>
                <a:lnTo>
                  <a:pt x="18" y="2"/>
                </a:lnTo>
                <a:lnTo>
                  <a:pt x="20" y="2"/>
                </a:lnTo>
                <a:lnTo>
                  <a:pt x="20" y="0"/>
                </a:lnTo>
                <a:lnTo>
                  <a:pt x="18" y="2"/>
                </a:lnTo>
                <a:lnTo>
                  <a:pt x="16" y="4"/>
                </a:lnTo>
                <a:lnTo>
                  <a:pt x="14" y="8"/>
                </a:lnTo>
                <a:lnTo>
                  <a:pt x="10" y="10"/>
                </a:lnTo>
                <a:lnTo>
                  <a:pt x="6" y="14"/>
                </a:lnTo>
                <a:lnTo>
                  <a:pt x="0" y="22"/>
                </a:lnTo>
                <a:lnTo>
                  <a:pt x="0" y="30"/>
                </a:lnTo>
                <a:lnTo>
                  <a:pt x="4" y="30"/>
                </a:lnTo>
                <a:lnTo>
                  <a:pt x="4" y="28"/>
                </a:lnTo>
                <a:lnTo>
                  <a:pt x="6" y="24"/>
                </a:lnTo>
                <a:lnTo>
                  <a:pt x="10" y="26"/>
                </a:lnTo>
                <a:lnTo>
                  <a:pt x="12" y="24"/>
                </a:lnTo>
                <a:lnTo>
                  <a:pt x="12" y="32"/>
                </a:lnTo>
                <a:lnTo>
                  <a:pt x="28" y="32"/>
                </a:lnTo>
                <a:lnTo>
                  <a:pt x="30" y="30"/>
                </a:lnTo>
                <a:lnTo>
                  <a:pt x="32" y="28"/>
                </a:lnTo>
                <a:lnTo>
                  <a:pt x="34" y="26"/>
                </a:lnTo>
                <a:lnTo>
                  <a:pt x="40" y="30"/>
                </a:lnTo>
                <a:lnTo>
                  <a:pt x="44" y="32"/>
                </a:lnTo>
                <a:lnTo>
                  <a:pt x="48" y="32"/>
                </a:lnTo>
                <a:lnTo>
                  <a:pt x="48" y="26"/>
                </a:lnTo>
                <a:lnTo>
                  <a:pt x="52" y="24"/>
                </a:lnTo>
                <a:lnTo>
                  <a:pt x="58" y="22"/>
                </a:lnTo>
                <a:lnTo>
                  <a:pt x="66" y="20"/>
                </a:lnTo>
                <a:lnTo>
                  <a:pt x="66" y="14"/>
                </a:lnTo>
                <a:lnTo>
                  <a:pt x="62" y="14"/>
                </a:lnTo>
                <a:lnTo>
                  <a:pt x="58" y="12"/>
                </a:lnTo>
                <a:lnTo>
                  <a:pt x="54" y="8"/>
                </a:lnTo>
                <a:lnTo>
                  <a:pt x="54" y="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51" name="Freeform 153"/>
          <p:cNvSpPr>
            <a:spLocks/>
          </p:cNvSpPr>
          <p:nvPr userDrawn="1"/>
        </p:nvSpPr>
        <p:spPr bwMode="auto">
          <a:xfrm>
            <a:off x="3948114" y="1777109"/>
            <a:ext cx="180975" cy="57150"/>
          </a:xfrm>
          <a:custGeom>
            <a:avLst/>
            <a:gdLst>
              <a:gd name="T0" fmla="*/ 2147483647 w 114"/>
              <a:gd name="T1" fmla="*/ 2147483647 h 48"/>
              <a:gd name="T2" fmla="*/ 2147483647 w 114"/>
              <a:gd name="T3" fmla="*/ 2147483647 h 48"/>
              <a:gd name="T4" fmla="*/ 2147483647 w 114"/>
              <a:gd name="T5" fmla="*/ 2147483647 h 48"/>
              <a:gd name="T6" fmla="*/ 2147483647 w 114"/>
              <a:gd name="T7" fmla="*/ 2147483647 h 48"/>
              <a:gd name="T8" fmla="*/ 2147483647 w 114"/>
              <a:gd name="T9" fmla="*/ 2147483647 h 48"/>
              <a:gd name="T10" fmla="*/ 2147483647 w 114"/>
              <a:gd name="T11" fmla="*/ 0 h 48"/>
              <a:gd name="T12" fmla="*/ 2147483647 w 114"/>
              <a:gd name="T13" fmla="*/ 2147483647 h 48"/>
              <a:gd name="T14" fmla="*/ 2147483647 w 114"/>
              <a:gd name="T15" fmla="*/ 2147483647 h 48"/>
              <a:gd name="T16" fmla="*/ 2147483647 w 114"/>
              <a:gd name="T17" fmla="*/ 2147483647 h 48"/>
              <a:gd name="T18" fmla="*/ 2147483647 w 114"/>
              <a:gd name="T19" fmla="*/ 2147483647 h 48"/>
              <a:gd name="T20" fmla="*/ 2147483647 w 114"/>
              <a:gd name="T21" fmla="*/ 2147483647 h 48"/>
              <a:gd name="T22" fmla="*/ 2147483647 w 114"/>
              <a:gd name="T23" fmla="*/ 2147483647 h 48"/>
              <a:gd name="T24" fmla="*/ 2147483647 w 114"/>
              <a:gd name="T25" fmla="*/ 2147483647 h 48"/>
              <a:gd name="T26" fmla="*/ 2147483647 w 114"/>
              <a:gd name="T27" fmla="*/ 2147483647 h 48"/>
              <a:gd name="T28" fmla="*/ 2147483647 w 114"/>
              <a:gd name="T29" fmla="*/ 2147483647 h 48"/>
              <a:gd name="T30" fmla="*/ 2147483647 w 114"/>
              <a:gd name="T31" fmla="*/ 2147483647 h 48"/>
              <a:gd name="T32" fmla="*/ 2147483647 w 114"/>
              <a:gd name="T33" fmla="*/ 2147483647 h 48"/>
              <a:gd name="T34" fmla="*/ 2147483647 w 114"/>
              <a:gd name="T35" fmla="*/ 2147483647 h 48"/>
              <a:gd name="T36" fmla="*/ 2147483647 w 114"/>
              <a:gd name="T37" fmla="*/ 2147483647 h 48"/>
              <a:gd name="T38" fmla="*/ 2147483647 w 114"/>
              <a:gd name="T39" fmla="*/ 2147483647 h 48"/>
              <a:gd name="T40" fmla="*/ 2147483647 w 114"/>
              <a:gd name="T41" fmla="*/ 2147483647 h 48"/>
              <a:gd name="T42" fmla="*/ 2147483647 w 114"/>
              <a:gd name="T43" fmla="*/ 2147483647 h 48"/>
              <a:gd name="T44" fmla="*/ 2147483647 w 114"/>
              <a:gd name="T45" fmla="*/ 2147483647 h 48"/>
              <a:gd name="T46" fmla="*/ 2147483647 w 114"/>
              <a:gd name="T47" fmla="*/ 2147483647 h 48"/>
              <a:gd name="T48" fmla="*/ 2147483647 w 114"/>
              <a:gd name="T49" fmla="*/ 2147483647 h 48"/>
              <a:gd name="T50" fmla="*/ 2147483647 w 114"/>
              <a:gd name="T51" fmla="*/ 2147483647 h 48"/>
              <a:gd name="T52" fmla="*/ 2147483647 w 114"/>
              <a:gd name="T53" fmla="*/ 2147483647 h 48"/>
              <a:gd name="T54" fmla="*/ 2147483647 w 114"/>
              <a:gd name="T55" fmla="*/ 2147483647 h 48"/>
              <a:gd name="T56" fmla="*/ 2147483647 w 114"/>
              <a:gd name="T57" fmla="*/ 2147483647 h 48"/>
              <a:gd name="T58" fmla="*/ 0 w 114"/>
              <a:gd name="T59" fmla="*/ 2147483647 h 48"/>
              <a:gd name="T60" fmla="*/ 0 w 114"/>
              <a:gd name="T61" fmla="*/ 2147483647 h 48"/>
              <a:gd name="T62" fmla="*/ 2147483647 w 114"/>
              <a:gd name="T63" fmla="*/ 2147483647 h 48"/>
              <a:gd name="T64" fmla="*/ 2147483647 w 114"/>
              <a:gd name="T65" fmla="*/ 2147483647 h 48"/>
              <a:gd name="T66" fmla="*/ 2147483647 w 114"/>
              <a:gd name="T67" fmla="*/ 2147483647 h 48"/>
              <a:gd name="T68" fmla="*/ 2147483647 w 114"/>
              <a:gd name="T69" fmla="*/ 2147483647 h 48"/>
              <a:gd name="T70" fmla="*/ 2147483647 w 114"/>
              <a:gd name="T71" fmla="*/ 2147483647 h 48"/>
              <a:gd name="T72" fmla="*/ 2147483647 w 114"/>
              <a:gd name="T73" fmla="*/ 2147483647 h 48"/>
              <a:gd name="T74" fmla="*/ 2147483647 w 114"/>
              <a:gd name="T75" fmla="*/ 2147483647 h 48"/>
              <a:gd name="T76" fmla="*/ 2147483647 w 114"/>
              <a:gd name="T77" fmla="*/ 2147483647 h 48"/>
              <a:gd name="T78" fmla="*/ 2147483647 w 114"/>
              <a:gd name="T79" fmla="*/ 2147483647 h 48"/>
              <a:gd name="T80" fmla="*/ 2147483647 w 114"/>
              <a:gd name="T81" fmla="*/ 2147483647 h 48"/>
              <a:gd name="T82" fmla="*/ 2147483647 w 114"/>
              <a:gd name="T83" fmla="*/ 2147483647 h 48"/>
              <a:gd name="T84" fmla="*/ 2147483647 w 114"/>
              <a:gd name="T85" fmla="*/ 2147483647 h 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4"/>
              <a:gd name="T130" fmla="*/ 0 h 48"/>
              <a:gd name="T131" fmla="*/ 114 w 114"/>
              <a:gd name="T132" fmla="*/ 48 h 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4" h="48">
                <a:moveTo>
                  <a:pt x="60" y="8"/>
                </a:moveTo>
                <a:lnTo>
                  <a:pt x="68" y="8"/>
                </a:lnTo>
                <a:lnTo>
                  <a:pt x="74" y="6"/>
                </a:lnTo>
                <a:lnTo>
                  <a:pt x="76" y="4"/>
                </a:lnTo>
                <a:lnTo>
                  <a:pt x="80" y="2"/>
                </a:lnTo>
                <a:lnTo>
                  <a:pt x="84" y="0"/>
                </a:lnTo>
                <a:lnTo>
                  <a:pt x="90" y="2"/>
                </a:lnTo>
                <a:lnTo>
                  <a:pt x="96" y="4"/>
                </a:lnTo>
                <a:lnTo>
                  <a:pt x="102" y="6"/>
                </a:lnTo>
                <a:lnTo>
                  <a:pt x="108" y="6"/>
                </a:lnTo>
                <a:lnTo>
                  <a:pt x="110" y="14"/>
                </a:lnTo>
                <a:lnTo>
                  <a:pt x="114" y="18"/>
                </a:lnTo>
                <a:lnTo>
                  <a:pt x="108" y="24"/>
                </a:lnTo>
                <a:lnTo>
                  <a:pt x="106" y="32"/>
                </a:lnTo>
                <a:lnTo>
                  <a:pt x="102" y="40"/>
                </a:lnTo>
                <a:lnTo>
                  <a:pt x="98" y="44"/>
                </a:lnTo>
                <a:lnTo>
                  <a:pt x="84" y="44"/>
                </a:lnTo>
                <a:lnTo>
                  <a:pt x="80" y="46"/>
                </a:lnTo>
                <a:lnTo>
                  <a:pt x="78" y="48"/>
                </a:lnTo>
                <a:lnTo>
                  <a:pt x="70" y="48"/>
                </a:lnTo>
                <a:lnTo>
                  <a:pt x="56" y="46"/>
                </a:lnTo>
                <a:lnTo>
                  <a:pt x="46" y="42"/>
                </a:lnTo>
                <a:lnTo>
                  <a:pt x="38" y="40"/>
                </a:lnTo>
                <a:lnTo>
                  <a:pt x="28" y="38"/>
                </a:lnTo>
                <a:lnTo>
                  <a:pt x="24" y="38"/>
                </a:lnTo>
                <a:lnTo>
                  <a:pt x="24" y="40"/>
                </a:lnTo>
                <a:lnTo>
                  <a:pt x="12" y="40"/>
                </a:lnTo>
                <a:lnTo>
                  <a:pt x="8" y="40"/>
                </a:lnTo>
                <a:lnTo>
                  <a:pt x="4" y="38"/>
                </a:lnTo>
                <a:lnTo>
                  <a:pt x="0" y="34"/>
                </a:lnTo>
                <a:lnTo>
                  <a:pt x="0" y="30"/>
                </a:lnTo>
                <a:lnTo>
                  <a:pt x="6" y="30"/>
                </a:lnTo>
                <a:lnTo>
                  <a:pt x="20" y="30"/>
                </a:lnTo>
                <a:lnTo>
                  <a:pt x="26" y="30"/>
                </a:lnTo>
                <a:lnTo>
                  <a:pt x="34" y="26"/>
                </a:lnTo>
                <a:lnTo>
                  <a:pt x="50" y="26"/>
                </a:lnTo>
                <a:lnTo>
                  <a:pt x="50" y="24"/>
                </a:lnTo>
                <a:lnTo>
                  <a:pt x="48" y="20"/>
                </a:lnTo>
                <a:lnTo>
                  <a:pt x="50" y="14"/>
                </a:lnTo>
                <a:lnTo>
                  <a:pt x="54" y="12"/>
                </a:lnTo>
                <a:lnTo>
                  <a:pt x="58" y="8"/>
                </a:lnTo>
                <a:lnTo>
                  <a:pt x="62" y="6"/>
                </a:lnTo>
                <a:lnTo>
                  <a:pt x="60" y="8"/>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52" name="Freeform 154"/>
          <p:cNvSpPr>
            <a:spLocks/>
          </p:cNvSpPr>
          <p:nvPr userDrawn="1"/>
        </p:nvSpPr>
        <p:spPr bwMode="auto">
          <a:xfrm>
            <a:off x="3878774" y="1827114"/>
            <a:ext cx="311150" cy="207169"/>
          </a:xfrm>
          <a:custGeom>
            <a:avLst/>
            <a:gdLst>
              <a:gd name="T0" fmla="*/ 2147483647 w 196"/>
              <a:gd name="T1" fmla="*/ 2147483647 h 174"/>
              <a:gd name="T2" fmla="*/ 0 w 196"/>
              <a:gd name="T3" fmla="*/ 2147483647 h 174"/>
              <a:gd name="T4" fmla="*/ 2147483647 w 196"/>
              <a:gd name="T5" fmla="*/ 2147483647 h 174"/>
              <a:gd name="T6" fmla="*/ 2147483647 w 196"/>
              <a:gd name="T7" fmla="*/ 2147483647 h 174"/>
              <a:gd name="T8" fmla="*/ 2147483647 w 196"/>
              <a:gd name="T9" fmla="*/ 2147483647 h 174"/>
              <a:gd name="T10" fmla="*/ 2147483647 w 196"/>
              <a:gd name="T11" fmla="*/ 2147483647 h 174"/>
              <a:gd name="T12" fmla="*/ 2147483647 w 196"/>
              <a:gd name="T13" fmla="*/ 2147483647 h 174"/>
              <a:gd name="T14" fmla="*/ 2147483647 w 196"/>
              <a:gd name="T15" fmla="*/ 2147483647 h 174"/>
              <a:gd name="T16" fmla="*/ 2147483647 w 196"/>
              <a:gd name="T17" fmla="*/ 2147483647 h 174"/>
              <a:gd name="T18" fmla="*/ 2147483647 w 196"/>
              <a:gd name="T19" fmla="*/ 2147483647 h 174"/>
              <a:gd name="T20" fmla="*/ 2147483647 w 196"/>
              <a:gd name="T21" fmla="*/ 2147483647 h 174"/>
              <a:gd name="T22" fmla="*/ 2147483647 w 196"/>
              <a:gd name="T23" fmla="*/ 0 h 174"/>
              <a:gd name="T24" fmla="*/ 2147483647 w 196"/>
              <a:gd name="T25" fmla="*/ 0 h 174"/>
              <a:gd name="T26" fmla="*/ 2147483647 w 196"/>
              <a:gd name="T27" fmla="*/ 2147483647 h 174"/>
              <a:gd name="T28" fmla="*/ 2147483647 w 196"/>
              <a:gd name="T29" fmla="*/ 2147483647 h 174"/>
              <a:gd name="T30" fmla="*/ 2147483647 w 196"/>
              <a:gd name="T31" fmla="*/ 2147483647 h 174"/>
              <a:gd name="T32" fmla="*/ 2147483647 w 196"/>
              <a:gd name="T33" fmla="*/ 2147483647 h 174"/>
              <a:gd name="T34" fmla="*/ 2147483647 w 196"/>
              <a:gd name="T35" fmla="*/ 2147483647 h 174"/>
              <a:gd name="T36" fmla="*/ 2147483647 w 196"/>
              <a:gd name="T37" fmla="*/ 2147483647 h 174"/>
              <a:gd name="T38" fmla="*/ 2147483647 w 196"/>
              <a:gd name="T39" fmla="*/ 2147483647 h 174"/>
              <a:gd name="T40" fmla="*/ 2147483647 w 196"/>
              <a:gd name="T41" fmla="*/ 2147483647 h 174"/>
              <a:gd name="T42" fmla="*/ 2147483647 w 196"/>
              <a:gd name="T43" fmla="*/ 2147483647 h 174"/>
              <a:gd name="T44" fmla="*/ 2147483647 w 196"/>
              <a:gd name="T45" fmla="*/ 2147483647 h 174"/>
              <a:gd name="T46" fmla="*/ 2147483647 w 196"/>
              <a:gd name="T47" fmla="*/ 2147483647 h 174"/>
              <a:gd name="T48" fmla="*/ 2147483647 w 196"/>
              <a:gd name="T49" fmla="*/ 2147483647 h 174"/>
              <a:gd name="T50" fmla="*/ 2147483647 w 196"/>
              <a:gd name="T51" fmla="*/ 2147483647 h 174"/>
              <a:gd name="T52" fmla="*/ 2147483647 w 196"/>
              <a:gd name="T53" fmla="*/ 2147483647 h 174"/>
              <a:gd name="T54" fmla="*/ 2147483647 w 196"/>
              <a:gd name="T55" fmla="*/ 2147483647 h 174"/>
              <a:gd name="T56" fmla="*/ 2147483647 w 196"/>
              <a:gd name="T57" fmla="*/ 2147483647 h 174"/>
              <a:gd name="T58" fmla="*/ 2147483647 w 196"/>
              <a:gd name="T59" fmla="*/ 2147483647 h 174"/>
              <a:gd name="T60" fmla="*/ 2147483647 w 196"/>
              <a:gd name="T61" fmla="*/ 2147483647 h 174"/>
              <a:gd name="T62" fmla="*/ 2147483647 w 196"/>
              <a:gd name="T63" fmla="*/ 2147483647 h 174"/>
              <a:gd name="T64" fmla="*/ 2147483647 w 196"/>
              <a:gd name="T65" fmla="*/ 2147483647 h 174"/>
              <a:gd name="T66" fmla="*/ 2147483647 w 196"/>
              <a:gd name="T67" fmla="*/ 2147483647 h 174"/>
              <a:gd name="T68" fmla="*/ 2147483647 w 196"/>
              <a:gd name="T69" fmla="*/ 2147483647 h 174"/>
              <a:gd name="T70" fmla="*/ 2147483647 w 196"/>
              <a:gd name="T71" fmla="*/ 2147483647 h 174"/>
              <a:gd name="T72" fmla="*/ 2147483647 w 196"/>
              <a:gd name="T73" fmla="*/ 2147483647 h 174"/>
              <a:gd name="T74" fmla="*/ 2147483647 w 196"/>
              <a:gd name="T75" fmla="*/ 2147483647 h 174"/>
              <a:gd name="T76" fmla="*/ 2147483647 w 196"/>
              <a:gd name="T77" fmla="*/ 2147483647 h 174"/>
              <a:gd name="T78" fmla="*/ 2147483647 w 196"/>
              <a:gd name="T79" fmla="*/ 2147483647 h 174"/>
              <a:gd name="T80" fmla="*/ 2147483647 w 196"/>
              <a:gd name="T81" fmla="*/ 2147483647 h 174"/>
              <a:gd name="T82" fmla="*/ 2147483647 w 196"/>
              <a:gd name="T83" fmla="*/ 2147483647 h 174"/>
              <a:gd name="T84" fmla="*/ 2147483647 w 196"/>
              <a:gd name="T85" fmla="*/ 2147483647 h 174"/>
              <a:gd name="T86" fmla="*/ 2147483647 w 196"/>
              <a:gd name="T87" fmla="*/ 2147483647 h 174"/>
              <a:gd name="T88" fmla="*/ 2147483647 w 196"/>
              <a:gd name="T89" fmla="*/ 2147483647 h 174"/>
              <a:gd name="T90" fmla="*/ 2147483647 w 196"/>
              <a:gd name="T91" fmla="*/ 2147483647 h 174"/>
              <a:gd name="T92" fmla="*/ 2147483647 w 196"/>
              <a:gd name="T93" fmla="*/ 2147483647 h 174"/>
              <a:gd name="T94" fmla="*/ 2147483647 w 196"/>
              <a:gd name="T95" fmla="*/ 2147483647 h 174"/>
              <a:gd name="T96" fmla="*/ 2147483647 w 196"/>
              <a:gd name="T97" fmla="*/ 2147483647 h 1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6"/>
              <a:gd name="T148" fmla="*/ 0 h 174"/>
              <a:gd name="T149" fmla="*/ 196 w 196"/>
              <a:gd name="T150" fmla="*/ 174 h 1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6" h="174">
                <a:moveTo>
                  <a:pt x="18" y="60"/>
                </a:moveTo>
                <a:lnTo>
                  <a:pt x="12" y="56"/>
                </a:lnTo>
                <a:lnTo>
                  <a:pt x="8" y="50"/>
                </a:lnTo>
                <a:lnTo>
                  <a:pt x="0" y="38"/>
                </a:lnTo>
                <a:lnTo>
                  <a:pt x="8" y="32"/>
                </a:lnTo>
                <a:lnTo>
                  <a:pt x="8" y="30"/>
                </a:lnTo>
                <a:lnTo>
                  <a:pt x="6" y="28"/>
                </a:lnTo>
                <a:lnTo>
                  <a:pt x="4" y="26"/>
                </a:lnTo>
                <a:lnTo>
                  <a:pt x="4" y="24"/>
                </a:lnTo>
                <a:lnTo>
                  <a:pt x="2" y="20"/>
                </a:lnTo>
                <a:lnTo>
                  <a:pt x="18" y="20"/>
                </a:lnTo>
                <a:lnTo>
                  <a:pt x="20" y="18"/>
                </a:lnTo>
                <a:lnTo>
                  <a:pt x="22" y="16"/>
                </a:lnTo>
                <a:lnTo>
                  <a:pt x="24" y="14"/>
                </a:lnTo>
                <a:lnTo>
                  <a:pt x="30" y="18"/>
                </a:lnTo>
                <a:lnTo>
                  <a:pt x="34" y="20"/>
                </a:lnTo>
                <a:lnTo>
                  <a:pt x="38" y="20"/>
                </a:lnTo>
                <a:lnTo>
                  <a:pt x="38" y="14"/>
                </a:lnTo>
                <a:lnTo>
                  <a:pt x="42" y="12"/>
                </a:lnTo>
                <a:lnTo>
                  <a:pt x="48" y="10"/>
                </a:lnTo>
                <a:lnTo>
                  <a:pt x="56" y="8"/>
                </a:lnTo>
                <a:lnTo>
                  <a:pt x="56" y="2"/>
                </a:lnTo>
                <a:lnTo>
                  <a:pt x="68" y="2"/>
                </a:lnTo>
                <a:lnTo>
                  <a:pt x="68" y="0"/>
                </a:lnTo>
                <a:lnTo>
                  <a:pt x="72" y="0"/>
                </a:lnTo>
                <a:lnTo>
                  <a:pt x="80" y="0"/>
                </a:lnTo>
                <a:lnTo>
                  <a:pt x="86" y="4"/>
                </a:lnTo>
                <a:lnTo>
                  <a:pt x="102" y="8"/>
                </a:lnTo>
                <a:lnTo>
                  <a:pt x="102" y="18"/>
                </a:lnTo>
                <a:lnTo>
                  <a:pt x="94" y="26"/>
                </a:lnTo>
                <a:lnTo>
                  <a:pt x="92" y="30"/>
                </a:lnTo>
                <a:lnTo>
                  <a:pt x="92" y="34"/>
                </a:lnTo>
                <a:lnTo>
                  <a:pt x="90" y="40"/>
                </a:lnTo>
                <a:lnTo>
                  <a:pt x="90" y="48"/>
                </a:lnTo>
                <a:lnTo>
                  <a:pt x="90" y="52"/>
                </a:lnTo>
                <a:lnTo>
                  <a:pt x="94" y="56"/>
                </a:lnTo>
                <a:lnTo>
                  <a:pt x="102" y="62"/>
                </a:lnTo>
                <a:lnTo>
                  <a:pt x="112" y="66"/>
                </a:lnTo>
                <a:lnTo>
                  <a:pt x="116" y="68"/>
                </a:lnTo>
                <a:lnTo>
                  <a:pt x="122" y="72"/>
                </a:lnTo>
                <a:lnTo>
                  <a:pt x="126" y="78"/>
                </a:lnTo>
                <a:lnTo>
                  <a:pt x="128" y="86"/>
                </a:lnTo>
                <a:lnTo>
                  <a:pt x="132" y="92"/>
                </a:lnTo>
                <a:lnTo>
                  <a:pt x="138" y="96"/>
                </a:lnTo>
                <a:lnTo>
                  <a:pt x="144" y="98"/>
                </a:lnTo>
                <a:lnTo>
                  <a:pt x="146" y="98"/>
                </a:lnTo>
                <a:lnTo>
                  <a:pt x="148" y="96"/>
                </a:lnTo>
                <a:lnTo>
                  <a:pt x="150" y="100"/>
                </a:lnTo>
                <a:lnTo>
                  <a:pt x="154" y="106"/>
                </a:lnTo>
                <a:lnTo>
                  <a:pt x="158" y="110"/>
                </a:lnTo>
                <a:lnTo>
                  <a:pt x="170" y="116"/>
                </a:lnTo>
                <a:lnTo>
                  <a:pt x="184" y="122"/>
                </a:lnTo>
                <a:lnTo>
                  <a:pt x="190" y="128"/>
                </a:lnTo>
                <a:lnTo>
                  <a:pt x="196" y="132"/>
                </a:lnTo>
                <a:lnTo>
                  <a:pt x="190" y="134"/>
                </a:lnTo>
                <a:lnTo>
                  <a:pt x="184" y="132"/>
                </a:lnTo>
                <a:lnTo>
                  <a:pt x="180" y="130"/>
                </a:lnTo>
                <a:lnTo>
                  <a:pt x="174" y="126"/>
                </a:lnTo>
                <a:lnTo>
                  <a:pt x="168" y="126"/>
                </a:lnTo>
                <a:lnTo>
                  <a:pt x="162" y="128"/>
                </a:lnTo>
                <a:lnTo>
                  <a:pt x="162" y="132"/>
                </a:lnTo>
                <a:lnTo>
                  <a:pt x="162" y="136"/>
                </a:lnTo>
                <a:lnTo>
                  <a:pt x="164" y="138"/>
                </a:lnTo>
                <a:lnTo>
                  <a:pt x="168" y="142"/>
                </a:lnTo>
                <a:lnTo>
                  <a:pt x="172" y="146"/>
                </a:lnTo>
                <a:lnTo>
                  <a:pt x="174" y="148"/>
                </a:lnTo>
                <a:lnTo>
                  <a:pt x="174" y="150"/>
                </a:lnTo>
                <a:lnTo>
                  <a:pt x="174" y="154"/>
                </a:lnTo>
                <a:lnTo>
                  <a:pt x="172" y="156"/>
                </a:lnTo>
                <a:lnTo>
                  <a:pt x="164" y="154"/>
                </a:lnTo>
                <a:lnTo>
                  <a:pt x="164" y="162"/>
                </a:lnTo>
                <a:lnTo>
                  <a:pt x="164" y="166"/>
                </a:lnTo>
                <a:lnTo>
                  <a:pt x="160" y="170"/>
                </a:lnTo>
                <a:lnTo>
                  <a:pt x="156" y="174"/>
                </a:lnTo>
                <a:lnTo>
                  <a:pt x="150" y="174"/>
                </a:lnTo>
                <a:lnTo>
                  <a:pt x="150" y="168"/>
                </a:lnTo>
                <a:lnTo>
                  <a:pt x="154" y="162"/>
                </a:lnTo>
                <a:lnTo>
                  <a:pt x="156" y="158"/>
                </a:lnTo>
                <a:lnTo>
                  <a:pt x="156" y="152"/>
                </a:lnTo>
                <a:lnTo>
                  <a:pt x="156" y="146"/>
                </a:lnTo>
                <a:lnTo>
                  <a:pt x="154" y="142"/>
                </a:lnTo>
                <a:lnTo>
                  <a:pt x="150" y="136"/>
                </a:lnTo>
                <a:lnTo>
                  <a:pt x="144" y="132"/>
                </a:lnTo>
                <a:lnTo>
                  <a:pt x="136" y="128"/>
                </a:lnTo>
                <a:lnTo>
                  <a:pt x="126" y="120"/>
                </a:lnTo>
                <a:lnTo>
                  <a:pt x="114" y="112"/>
                </a:lnTo>
                <a:lnTo>
                  <a:pt x="90" y="98"/>
                </a:lnTo>
                <a:lnTo>
                  <a:pt x="78" y="90"/>
                </a:lnTo>
                <a:lnTo>
                  <a:pt x="68" y="80"/>
                </a:lnTo>
                <a:lnTo>
                  <a:pt x="60" y="68"/>
                </a:lnTo>
                <a:lnTo>
                  <a:pt x="56" y="54"/>
                </a:lnTo>
                <a:lnTo>
                  <a:pt x="44" y="52"/>
                </a:lnTo>
                <a:lnTo>
                  <a:pt x="38" y="48"/>
                </a:lnTo>
                <a:lnTo>
                  <a:pt x="34" y="50"/>
                </a:lnTo>
                <a:lnTo>
                  <a:pt x="30" y="54"/>
                </a:lnTo>
                <a:lnTo>
                  <a:pt x="26" y="58"/>
                </a:lnTo>
                <a:lnTo>
                  <a:pt x="20" y="60"/>
                </a:lnTo>
                <a:lnTo>
                  <a:pt x="18" y="60"/>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53" name="Freeform 156"/>
          <p:cNvSpPr>
            <a:spLocks/>
          </p:cNvSpPr>
          <p:nvPr userDrawn="1"/>
        </p:nvSpPr>
        <p:spPr bwMode="auto">
          <a:xfrm>
            <a:off x="4106863" y="1786634"/>
            <a:ext cx="161925" cy="64294"/>
          </a:xfrm>
          <a:custGeom>
            <a:avLst/>
            <a:gdLst>
              <a:gd name="T0" fmla="*/ 2147483647 w 102"/>
              <a:gd name="T1" fmla="*/ 2147483647 h 54"/>
              <a:gd name="T2" fmla="*/ 2147483647 w 102"/>
              <a:gd name="T3" fmla="*/ 2147483647 h 54"/>
              <a:gd name="T4" fmla="*/ 2147483647 w 102"/>
              <a:gd name="T5" fmla="*/ 2147483647 h 54"/>
              <a:gd name="T6" fmla="*/ 2147483647 w 102"/>
              <a:gd name="T7" fmla="*/ 2147483647 h 54"/>
              <a:gd name="T8" fmla="*/ 2147483647 w 102"/>
              <a:gd name="T9" fmla="*/ 2147483647 h 54"/>
              <a:gd name="T10" fmla="*/ 2147483647 w 102"/>
              <a:gd name="T11" fmla="*/ 2147483647 h 54"/>
              <a:gd name="T12" fmla="*/ 2147483647 w 102"/>
              <a:gd name="T13" fmla="*/ 2147483647 h 54"/>
              <a:gd name="T14" fmla="*/ 2147483647 w 102"/>
              <a:gd name="T15" fmla="*/ 2147483647 h 54"/>
              <a:gd name="T16" fmla="*/ 2147483647 w 102"/>
              <a:gd name="T17" fmla="*/ 2147483647 h 54"/>
              <a:gd name="T18" fmla="*/ 2147483647 w 102"/>
              <a:gd name="T19" fmla="*/ 2147483647 h 54"/>
              <a:gd name="T20" fmla="*/ 0 w 102"/>
              <a:gd name="T21" fmla="*/ 2147483647 h 54"/>
              <a:gd name="T22" fmla="*/ 2147483647 w 102"/>
              <a:gd name="T23" fmla="*/ 2147483647 h 54"/>
              <a:gd name="T24" fmla="*/ 2147483647 w 102"/>
              <a:gd name="T25" fmla="*/ 2147483647 h 54"/>
              <a:gd name="T26" fmla="*/ 2147483647 w 102"/>
              <a:gd name="T27" fmla="*/ 2147483647 h 54"/>
              <a:gd name="T28" fmla="*/ 2147483647 w 102"/>
              <a:gd name="T29" fmla="*/ 2147483647 h 54"/>
              <a:gd name="T30" fmla="*/ 2147483647 w 102"/>
              <a:gd name="T31" fmla="*/ 2147483647 h 54"/>
              <a:gd name="T32" fmla="*/ 2147483647 w 102"/>
              <a:gd name="T33" fmla="*/ 2147483647 h 54"/>
              <a:gd name="T34" fmla="*/ 2147483647 w 102"/>
              <a:gd name="T35" fmla="*/ 2147483647 h 54"/>
              <a:gd name="T36" fmla="*/ 2147483647 w 102"/>
              <a:gd name="T37" fmla="*/ 2147483647 h 54"/>
              <a:gd name="T38" fmla="*/ 2147483647 w 102"/>
              <a:gd name="T39" fmla="*/ 2147483647 h 54"/>
              <a:gd name="T40" fmla="*/ 2147483647 w 102"/>
              <a:gd name="T41" fmla="*/ 0 h 54"/>
              <a:gd name="T42" fmla="*/ 2147483647 w 102"/>
              <a:gd name="T43" fmla="*/ 0 h 54"/>
              <a:gd name="T44" fmla="*/ 2147483647 w 102"/>
              <a:gd name="T45" fmla="*/ 0 h 54"/>
              <a:gd name="T46" fmla="*/ 2147483647 w 102"/>
              <a:gd name="T47" fmla="*/ 2147483647 h 54"/>
              <a:gd name="T48" fmla="*/ 2147483647 w 102"/>
              <a:gd name="T49" fmla="*/ 2147483647 h 54"/>
              <a:gd name="T50" fmla="*/ 2147483647 w 102"/>
              <a:gd name="T51" fmla="*/ 0 h 54"/>
              <a:gd name="T52" fmla="*/ 2147483647 w 102"/>
              <a:gd name="T53" fmla="*/ 2147483647 h 54"/>
              <a:gd name="T54" fmla="*/ 2147483647 w 102"/>
              <a:gd name="T55" fmla="*/ 2147483647 h 54"/>
              <a:gd name="T56" fmla="*/ 2147483647 w 102"/>
              <a:gd name="T57" fmla="*/ 2147483647 h 54"/>
              <a:gd name="T58" fmla="*/ 2147483647 w 102"/>
              <a:gd name="T59" fmla="*/ 2147483647 h 54"/>
              <a:gd name="T60" fmla="*/ 2147483647 w 102"/>
              <a:gd name="T61" fmla="*/ 2147483647 h 54"/>
              <a:gd name="T62" fmla="*/ 2147483647 w 102"/>
              <a:gd name="T63" fmla="*/ 2147483647 h 54"/>
              <a:gd name="T64" fmla="*/ 2147483647 w 102"/>
              <a:gd name="T65" fmla="*/ 2147483647 h 54"/>
              <a:gd name="T66" fmla="*/ 2147483647 w 102"/>
              <a:gd name="T67" fmla="*/ 2147483647 h 54"/>
              <a:gd name="T68" fmla="*/ 2147483647 w 102"/>
              <a:gd name="T69" fmla="*/ 2147483647 h 54"/>
              <a:gd name="T70" fmla="*/ 2147483647 w 102"/>
              <a:gd name="T71" fmla="*/ 2147483647 h 54"/>
              <a:gd name="T72" fmla="*/ 2147483647 w 102"/>
              <a:gd name="T73" fmla="*/ 2147483647 h 54"/>
              <a:gd name="T74" fmla="*/ 2147483647 w 102"/>
              <a:gd name="T75" fmla="*/ 2147483647 h 54"/>
              <a:gd name="T76" fmla="*/ 2147483647 w 102"/>
              <a:gd name="T77" fmla="*/ 2147483647 h 54"/>
              <a:gd name="T78" fmla="*/ 2147483647 w 102"/>
              <a:gd name="T79" fmla="*/ 2147483647 h 54"/>
              <a:gd name="T80" fmla="*/ 2147483647 w 102"/>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54"/>
              <a:gd name="T125" fmla="*/ 102 w 102"/>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54">
                <a:moveTo>
                  <a:pt x="62" y="50"/>
                </a:moveTo>
                <a:lnTo>
                  <a:pt x="60" y="48"/>
                </a:lnTo>
                <a:lnTo>
                  <a:pt x="56" y="44"/>
                </a:lnTo>
                <a:lnTo>
                  <a:pt x="46" y="50"/>
                </a:lnTo>
                <a:lnTo>
                  <a:pt x="40" y="52"/>
                </a:lnTo>
                <a:lnTo>
                  <a:pt x="32" y="54"/>
                </a:lnTo>
                <a:lnTo>
                  <a:pt x="28" y="54"/>
                </a:lnTo>
                <a:lnTo>
                  <a:pt x="22" y="52"/>
                </a:lnTo>
                <a:lnTo>
                  <a:pt x="16" y="46"/>
                </a:lnTo>
                <a:lnTo>
                  <a:pt x="8" y="40"/>
                </a:lnTo>
                <a:lnTo>
                  <a:pt x="0" y="36"/>
                </a:lnTo>
                <a:lnTo>
                  <a:pt x="4" y="32"/>
                </a:lnTo>
                <a:lnTo>
                  <a:pt x="6" y="24"/>
                </a:lnTo>
                <a:lnTo>
                  <a:pt x="10" y="16"/>
                </a:lnTo>
                <a:lnTo>
                  <a:pt x="14" y="10"/>
                </a:lnTo>
                <a:lnTo>
                  <a:pt x="20" y="14"/>
                </a:lnTo>
                <a:lnTo>
                  <a:pt x="30" y="16"/>
                </a:lnTo>
                <a:lnTo>
                  <a:pt x="46" y="10"/>
                </a:lnTo>
                <a:lnTo>
                  <a:pt x="56" y="6"/>
                </a:lnTo>
                <a:lnTo>
                  <a:pt x="62" y="2"/>
                </a:lnTo>
                <a:lnTo>
                  <a:pt x="64" y="0"/>
                </a:lnTo>
                <a:lnTo>
                  <a:pt x="68" y="0"/>
                </a:lnTo>
                <a:lnTo>
                  <a:pt x="76" y="0"/>
                </a:lnTo>
                <a:lnTo>
                  <a:pt x="84" y="2"/>
                </a:lnTo>
                <a:lnTo>
                  <a:pt x="90" y="2"/>
                </a:lnTo>
                <a:lnTo>
                  <a:pt x="90" y="0"/>
                </a:lnTo>
                <a:lnTo>
                  <a:pt x="92" y="2"/>
                </a:lnTo>
                <a:lnTo>
                  <a:pt x="94" y="4"/>
                </a:lnTo>
                <a:lnTo>
                  <a:pt x="102" y="8"/>
                </a:lnTo>
                <a:lnTo>
                  <a:pt x="100" y="14"/>
                </a:lnTo>
                <a:lnTo>
                  <a:pt x="96" y="16"/>
                </a:lnTo>
                <a:lnTo>
                  <a:pt x="92" y="20"/>
                </a:lnTo>
                <a:lnTo>
                  <a:pt x="88" y="24"/>
                </a:lnTo>
                <a:lnTo>
                  <a:pt x="86" y="32"/>
                </a:lnTo>
                <a:lnTo>
                  <a:pt x="84" y="38"/>
                </a:lnTo>
                <a:lnTo>
                  <a:pt x="82" y="40"/>
                </a:lnTo>
                <a:lnTo>
                  <a:pt x="78" y="44"/>
                </a:lnTo>
                <a:lnTo>
                  <a:pt x="72" y="46"/>
                </a:lnTo>
                <a:lnTo>
                  <a:pt x="66" y="46"/>
                </a:lnTo>
                <a:lnTo>
                  <a:pt x="64" y="48"/>
                </a:lnTo>
                <a:lnTo>
                  <a:pt x="62" y="5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54" name="Freeform 157"/>
          <p:cNvSpPr>
            <a:spLocks/>
          </p:cNvSpPr>
          <p:nvPr userDrawn="1"/>
        </p:nvSpPr>
        <p:spPr bwMode="auto">
          <a:xfrm>
            <a:off x="4271963" y="1886646"/>
            <a:ext cx="150812" cy="66675"/>
          </a:xfrm>
          <a:custGeom>
            <a:avLst/>
            <a:gdLst>
              <a:gd name="T0" fmla="*/ 2147483647 w 95"/>
              <a:gd name="T1" fmla="*/ 2147483647 h 56"/>
              <a:gd name="T2" fmla="*/ 2147483647 w 95"/>
              <a:gd name="T3" fmla="*/ 2147483647 h 56"/>
              <a:gd name="T4" fmla="*/ 2147483647 w 95"/>
              <a:gd name="T5" fmla="*/ 2147483647 h 56"/>
              <a:gd name="T6" fmla="*/ 2147483647 w 95"/>
              <a:gd name="T7" fmla="*/ 2147483647 h 56"/>
              <a:gd name="T8" fmla="*/ 2147483647 w 95"/>
              <a:gd name="T9" fmla="*/ 2147483647 h 56"/>
              <a:gd name="T10" fmla="*/ 2147483647 w 95"/>
              <a:gd name="T11" fmla="*/ 2147483647 h 56"/>
              <a:gd name="T12" fmla="*/ 2147483647 w 95"/>
              <a:gd name="T13" fmla="*/ 2147483647 h 56"/>
              <a:gd name="T14" fmla="*/ 2147483647 w 95"/>
              <a:gd name="T15" fmla="*/ 2147483647 h 56"/>
              <a:gd name="T16" fmla="*/ 2147483647 w 95"/>
              <a:gd name="T17" fmla="*/ 2147483647 h 56"/>
              <a:gd name="T18" fmla="*/ 0 w 95"/>
              <a:gd name="T19" fmla="*/ 2147483647 h 56"/>
              <a:gd name="T20" fmla="*/ 0 w 95"/>
              <a:gd name="T21" fmla="*/ 2147483647 h 56"/>
              <a:gd name="T22" fmla="*/ 0 w 95"/>
              <a:gd name="T23" fmla="*/ 0 h 56"/>
              <a:gd name="T24" fmla="*/ 2147483647 w 95"/>
              <a:gd name="T25" fmla="*/ 0 h 56"/>
              <a:gd name="T26" fmla="*/ 2147483647 w 95"/>
              <a:gd name="T27" fmla="*/ 2147483647 h 56"/>
              <a:gd name="T28" fmla="*/ 2147483647 w 95"/>
              <a:gd name="T29" fmla="*/ 2147483647 h 56"/>
              <a:gd name="T30" fmla="*/ 2147483647 w 95"/>
              <a:gd name="T31" fmla="*/ 2147483647 h 56"/>
              <a:gd name="T32" fmla="*/ 2147483647 w 95"/>
              <a:gd name="T33" fmla="*/ 2147483647 h 56"/>
              <a:gd name="T34" fmla="*/ 2147483647 w 95"/>
              <a:gd name="T35" fmla="*/ 2147483647 h 56"/>
              <a:gd name="T36" fmla="*/ 2147483647 w 95"/>
              <a:gd name="T37" fmla="*/ 2147483647 h 56"/>
              <a:gd name="T38" fmla="*/ 2147483647 w 95"/>
              <a:gd name="T39" fmla="*/ 2147483647 h 56"/>
              <a:gd name="T40" fmla="*/ 2147483647 w 95"/>
              <a:gd name="T41" fmla="*/ 2147483647 h 56"/>
              <a:gd name="T42" fmla="*/ 2147483647 w 95"/>
              <a:gd name="T43" fmla="*/ 2147483647 h 56"/>
              <a:gd name="T44" fmla="*/ 2147483647 w 95"/>
              <a:gd name="T45" fmla="*/ 2147483647 h 56"/>
              <a:gd name="T46" fmla="*/ 2147483647 w 95"/>
              <a:gd name="T47" fmla="*/ 0 h 56"/>
              <a:gd name="T48" fmla="*/ 2147483647 w 95"/>
              <a:gd name="T49" fmla="*/ 0 h 56"/>
              <a:gd name="T50" fmla="*/ 2147483647 w 95"/>
              <a:gd name="T51" fmla="*/ 2147483647 h 56"/>
              <a:gd name="T52" fmla="*/ 2147483647 w 95"/>
              <a:gd name="T53" fmla="*/ 2147483647 h 56"/>
              <a:gd name="T54" fmla="*/ 2147483647 w 95"/>
              <a:gd name="T55" fmla="*/ 2147483647 h 56"/>
              <a:gd name="T56" fmla="*/ 2147483647 w 95"/>
              <a:gd name="T57" fmla="*/ 2147483647 h 56"/>
              <a:gd name="T58" fmla="*/ 2147483647 w 95"/>
              <a:gd name="T59" fmla="*/ 2147483647 h 56"/>
              <a:gd name="T60" fmla="*/ 2147483647 w 95"/>
              <a:gd name="T61" fmla="*/ 2147483647 h 56"/>
              <a:gd name="T62" fmla="*/ 2147483647 w 95"/>
              <a:gd name="T63" fmla="*/ 2147483647 h 56"/>
              <a:gd name="T64" fmla="*/ 2147483647 w 95"/>
              <a:gd name="T65" fmla="*/ 2147483647 h 56"/>
              <a:gd name="T66" fmla="*/ 2147483647 w 95"/>
              <a:gd name="T67" fmla="*/ 2147483647 h 56"/>
              <a:gd name="T68" fmla="*/ 2147483647 w 95"/>
              <a:gd name="T69" fmla="*/ 2147483647 h 56"/>
              <a:gd name="T70" fmla="*/ 2147483647 w 95"/>
              <a:gd name="T71" fmla="*/ 2147483647 h 56"/>
              <a:gd name="T72" fmla="*/ 2147483647 w 95"/>
              <a:gd name="T73" fmla="*/ 2147483647 h 56"/>
              <a:gd name="T74" fmla="*/ 2147483647 w 95"/>
              <a:gd name="T75" fmla="*/ 2147483647 h 56"/>
              <a:gd name="T76" fmla="*/ 2147483647 w 95"/>
              <a:gd name="T77" fmla="*/ 2147483647 h 56"/>
              <a:gd name="T78" fmla="*/ 2147483647 w 95"/>
              <a:gd name="T79" fmla="*/ 2147483647 h 56"/>
              <a:gd name="T80" fmla="*/ 2147483647 w 95"/>
              <a:gd name="T81" fmla="*/ 2147483647 h 56"/>
              <a:gd name="T82" fmla="*/ 2147483647 w 95"/>
              <a:gd name="T83" fmla="*/ 2147483647 h 56"/>
              <a:gd name="T84" fmla="*/ 2147483647 w 95"/>
              <a:gd name="T85" fmla="*/ 2147483647 h 56"/>
              <a:gd name="T86" fmla="*/ 2147483647 w 95"/>
              <a:gd name="T87" fmla="*/ 2147483647 h 56"/>
              <a:gd name="T88" fmla="*/ 2147483647 w 95"/>
              <a:gd name="T89" fmla="*/ 2147483647 h 56"/>
              <a:gd name="T90" fmla="*/ 2147483647 w 95"/>
              <a:gd name="T91" fmla="*/ 2147483647 h 56"/>
              <a:gd name="T92" fmla="*/ 2147483647 w 95"/>
              <a:gd name="T93" fmla="*/ 2147483647 h 56"/>
              <a:gd name="T94" fmla="*/ 2147483647 w 95"/>
              <a:gd name="T95" fmla="*/ 2147483647 h 56"/>
              <a:gd name="T96" fmla="*/ 2147483647 w 95"/>
              <a:gd name="T97" fmla="*/ 2147483647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5"/>
              <a:gd name="T148" fmla="*/ 0 h 56"/>
              <a:gd name="T149" fmla="*/ 95 w 95"/>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5" h="56">
                <a:moveTo>
                  <a:pt x="11" y="52"/>
                </a:moveTo>
                <a:lnTo>
                  <a:pt x="11" y="42"/>
                </a:lnTo>
                <a:lnTo>
                  <a:pt x="7" y="40"/>
                </a:lnTo>
                <a:lnTo>
                  <a:pt x="4" y="38"/>
                </a:lnTo>
                <a:lnTo>
                  <a:pt x="2" y="34"/>
                </a:lnTo>
                <a:lnTo>
                  <a:pt x="4" y="26"/>
                </a:lnTo>
                <a:lnTo>
                  <a:pt x="9" y="18"/>
                </a:lnTo>
                <a:lnTo>
                  <a:pt x="4" y="12"/>
                </a:lnTo>
                <a:lnTo>
                  <a:pt x="2" y="6"/>
                </a:lnTo>
                <a:lnTo>
                  <a:pt x="0" y="4"/>
                </a:lnTo>
                <a:lnTo>
                  <a:pt x="0" y="2"/>
                </a:lnTo>
                <a:lnTo>
                  <a:pt x="0" y="0"/>
                </a:lnTo>
                <a:lnTo>
                  <a:pt x="2" y="0"/>
                </a:lnTo>
                <a:lnTo>
                  <a:pt x="4" y="2"/>
                </a:lnTo>
                <a:lnTo>
                  <a:pt x="7" y="4"/>
                </a:lnTo>
                <a:lnTo>
                  <a:pt x="13" y="6"/>
                </a:lnTo>
                <a:lnTo>
                  <a:pt x="17" y="6"/>
                </a:lnTo>
                <a:lnTo>
                  <a:pt x="23" y="6"/>
                </a:lnTo>
                <a:lnTo>
                  <a:pt x="27" y="8"/>
                </a:lnTo>
                <a:lnTo>
                  <a:pt x="51" y="8"/>
                </a:lnTo>
                <a:lnTo>
                  <a:pt x="57" y="8"/>
                </a:lnTo>
                <a:lnTo>
                  <a:pt x="61" y="4"/>
                </a:lnTo>
                <a:lnTo>
                  <a:pt x="65" y="2"/>
                </a:lnTo>
                <a:lnTo>
                  <a:pt x="73" y="0"/>
                </a:lnTo>
                <a:lnTo>
                  <a:pt x="77" y="0"/>
                </a:lnTo>
                <a:lnTo>
                  <a:pt x="83" y="2"/>
                </a:lnTo>
                <a:lnTo>
                  <a:pt x="93" y="8"/>
                </a:lnTo>
                <a:lnTo>
                  <a:pt x="91" y="14"/>
                </a:lnTo>
                <a:lnTo>
                  <a:pt x="91" y="24"/>
                </a:lnTo>
                <a:lnTo>
                  <a:pt x="91" y="32"/>
                </a:lnTo>
                <a:lnTo>
                  <a:pt x="95" y="40"/>
                </a:lnTo>
                <a:lnTo>
                  <a:pt x="77" y="42"/>
                </a:lnTo>
                <a:lnTo>
                  <a:pt x="69" y="44"/>
                </a:lnTo>
                <a:lnTo>
                  <a:pt x="67" y="46"/>
                </a:lnTo>
                <a:lnTo>
                  <a:pt x="65" y="48"/>
                </a:lnTo>
                <a:lnTo>
                  <a:pt x="63" y="50"/>
                </a:lnTo>
                <a:lnTo>
                  <a:pt x="61" y="54"/>
                </a:lnTo>
                <a:lnTo>
                  <a:pt x="57" y="54"/>
                </a:lnTo>
                <a:lnTo>
                  <a:pt x="55" y="56"/>
                </a:lnTo>
                <a:lnTo>
                  <a:pt x="53" y="56"/>
                </a:lnTo>
                <a:lnTo>
                  <a:pt x="47" y="56"/>
                </a:lnTo>
                <a:lnTo>
                  <a:pt x="43" y="54"/>
                </a:lnTo>
                <a:lnTo>
                  <a:pt x="39" y="52"/>
                </a:lnTo>
                <a:lnTo>
                  <a:pt x="35" y="50"/>
                </a:lnTo>
                <a:lnTo>
                  <a:pt x="29" y="52"/>
                </a:lnTo>
                <a:lnTo>
                  <a:pt x="23" y="54"/>
                </a:lnTo>
                <a:lnTo>
                  <a:pt x="17" y="54"/>
                </a:lnTo>
                <a:lnTo>
                  <a:pt x="11" y="54"/>
                </a:lnTo>
                <a:lnTo>
                  <a:pt x="11" y="5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55" name="Freeform 158"/>
          <p:cNvSpPr>
            <a:spLocks/>
          </p:cNvSpPr>
          <p:nvPr userDrawn="1"/>
        </p:nvSpPr>
        <p:spPr bwMode="auto">
          <a:xfrm>
            <a:off x="4217195" y="1934372"/>
            <a:ext cx="160337" cy="126206"/>
          </a:xfrm>
          <a:custGeom>
            <a:avLst/>
            <a:gdLst>
              <a:gd name="T0" fmla="*/ 2147483647 w 101"/>
              <a:gd name="T1" fmla="*/ 2147483647 h 106"/>
              <a:gd name="T2" fmla="*/ 2147483647 w 101"/>
              <a:gd name="T3" fmla="*/ 2147483647 h 106"/>
              <a:gd name="T4" fmla="*/ 2147483647 w 101"/>
              <a:gd name="T5" fmla="*/ 2147483647 h 106"/>
              <a:gd name="T6" fmla="*/ 2147483647 w 101"/>
              <a:gd name="T7" fmla="*/ 2147483647 h 106"/>
              <a:gd name="T8" fmla="*/ 2147483647 w 101"/>
              <a:gd name="T9" fmla="*/ 2147483647 h 106"/>
              <a:gd name="T10" fmla="*/ 2147483647 w 101"/>
              <a:gd name="T11" fmla="*/ 2147483647 h 106"/>
              <a:gd name="T12" fmla="*/ 2147483647 w 101"/>
              <a:gd name="T13" fmla="*/ 2147483647 h 106"/>
              <a:gd name="T14" fmla="*/ 2147483647 w 101"/>
              <a:gd name="T15" fmla="*/ 2147483647 h 106"/>
              <a:gd name="T16" fmla="*/ 2147483647 w 101"/>
              <a:gd name="T17" fmla="*/ 2147483647 h 106"/>
              <a:gd name="T18" fmla="*/ 2147483647 w 101"/>
              <a:gd name="T19" fmla="*/ 0 h 106"/>
              <a:gd name="T20" fmla="*/ 2147483647 w 101"/>
              <a:gd name="T21" fmla="*/ 2147483647 h 106"/>
              <a:gd name="T22" fmla="*/ 2147483647 w 101"/>
              <a:gd name="T23" fmla="*/ 2147483647 h 106"/>
              <a:gd name="T24" fmla="*/ 2147483647 w 101"/>
              <a:gd name="T25" fmla="*/ 2147483647 h 106"/>
              <a:gd name="T26" fmla="*/ 2147483647 w 101"/>
              <a:gd name="T27" fmla="*/ 2147483647 h 106"/>
              <a:gd name="T28" fmla="*/ 2147483647 w 101"/>
              <a:gd name="T29" fmla="*/ 2147483647 h 106"/>
              <a:gd name="T30" fmla="*/ 2147483647 w 101"/>
              <a:gd name="T31" fmla="*/ 2147483647 h 106"/>
              <a:gd name="T32" fmla="*/ 2147483647 w 101"/>
              <a:gd name="T33" fmla="*/ 2147483647 h 106"/>
              <a:gd name="T34" fmla="*/ 2147483647 w 101"/>
              <a:gd name="T35" fmla="*/ 2147483647 h 106"/>
              <a:gd name="T36" fmla="*/ 2147483647 w 101"/>
              <a:gd name="T37" fmla="*/ 2147483647 h 106"/>
              <a:gd name="T38" fmla="*/ 2147483647 w 101"/>
              <a:gd name="T39" fmla="*/ 2147483647 h 106"/>
              <a:gd name="T40" fmla="*/ 2147483647 w 101"/>
              <a:gd name="T41" fmla="*/ 2147483647 h 106"/>
              <a:gd name="T42" fmla="*/ 2147483647 w 101"/>
              <a:gd name="T43" fmla="*/ 2147483647 h 106"/>
              <a:gd name="T44" fmla="*/ 2147483647 w 101"/>
              <a:gd name="T45" fmla="*/ 2147483647 h 106"/>
              <a:gd name="T46" fmla="*/ 2147483647 w 101"/>
              <a:gd name="T47" fmla="*/ 2147483647 h 106"/>
              <a:gd name="T48" fmla="*/ 2147483647 w 101"/>
              <a:gd name="T49" fmla="*/ 2147483647 h 106"/>
              <a:gd name="T50" fmla="*/ 2147483647 w 101"/>
              <a:gd name="T51" fmla="*/ 2147483647 h 106"/>
              <a:gd name="T52" fmla="*/ 2147483647 w 101"/>
              <a:gd name="T53" fmla="*/ 2147483647 h 106"/>
              <a:gd name="T54" fmla="*/ 2147483647 w 101"/>
              <a:gd name="T55" fmla="*/ 2147483647 h 106"/>
              <a:gd name="T56" fmla="*/ 2147483647 w 101"/>
              <a:gd name="T57" fmla="*/ 2147483647 h 106"/>
              <a:gd name="T58" fmla="*/ 2147483647 w 101"/>
              <a:gd name="T59" fmla="*/ 2147483647 h 106"/>
              <a:gd name="T60" fmla="*/ 2147483647 w 101"/>
              <a:gd name="T61" fmla="*/ 2147483647 h 106"/>
              <a:gd name="T62" fmla="*/ 2147483647 w 101"/>
              <a:gd name="T63" fmla="*/ 2147483647 h 106"/>
              <a:gd name="T64" fmla="*/ 2147483647 w 101"/>
              <a:gd name="T65" fmla="*/ 2147483647 h 106"/>
              <a:gd name="T66" fmla="*/ 2147483647 w 101"/>
              <a:gd name="T67" fmla="*/ 2147483647 h 106"/>
              <a:gd name="T68" fmla="*/ 2147483647 w 101"/>
              <a:gd name="T69" fmla="*/ 2147483647 h 106"/>
              <a:gd name="T70" fmla="*/ 2147483647 w 101"/>
              <a:gd name="T71" fmla="*/ 2147483647 h 1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06"/>
              <a:gd name="T110" fmla="*/ 101 w 101"/>
              <a:gd name="T111" fmla="*/ 106 h 1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06">
                <a:moveTo>
                  <a:pt x="14" y="16"/>
                </a:moveTo>
                <a:lnTo>
                  <a:pt x="22" y="14"/>
                </a:lnTo>
                <a:lnTo>
                  <a:pt x="32" y="12"/>
                </a:lnTo>
                <a:lnTo>
                  <a:pt x="39" y="10"/>
                </a:lnTo>
                <a:lnTo>
                  <a:pt x="41" y="8"/>
                </a:lnTo>
                <a:lnTo>
                  <a:pt x="41" y="4"/>
                </a:lnTo>
                <a:lnTo>
                  <a:pt x="41" y="6"/>
                </a:lnTo>
                <a:lnTo>
                  <a:pt x="47" y="6"/>
                </a:lnTo>
                <a:lnTo>
                  <a:pt x="53" y="6"/>
                </a:lnTo>
                <a:lnTo>
                  <a:pt x="59" y="4"/>
                </a:lnTo>
                <a:lnTo>
                  <a:pt x="65" y="2"/>
                </a:lnTo>
                <a:lnTo>
                  <a:pt x="69" y="4"/>
                </a:lnTo>
                <a:lnTo>
                  <a:pt x="73" y="6"/>
                </a:lnTo>
                <a:lnTo>
                  <a:pt x="77" y="8"/>
                </a:lnTo>
                <a:lnTo>
                  <a:pt x="83" y="8"/>
                </a:lnTo>
                <a:lnTo>
                  <a:pt x="85" y="8"/>
                </a:lnTo>
                <a:lnTo>
                  <a:pt x="87" y="6"/>
                </a:lnTo>
                <a:lnTo>
                  <a:pt x="91" y="6"/>
                </a:lnTo>
                <a:lnTo>
                  <a:pt x="93" y="2"/>
                </a:lnTo>
                <a:lnTo>
                  <a:pt x="95" y="0"/>
                </a:lnTo>
                <a:lnTo>
                  <a:pt x="97" y="4"/>
                </a:lnTo>
                <a:lnTo>
                  <a:pt x="97" y="6"/>
                </a:lnTo>
                <a:lnTo>
                  <a:pt x="101" y="8"/>
                </a:lnTo>
                <a:lnTo>
                  <a:pt x="101" y="18"/>
                </a:lnTo>
                <a:lnTo>
                  <a:pt x="63" y="18"/>
                </a:lnTo>
                <a:lnTo>
                  <a:pt x="65" y="22"/>
                </a:lnTo>
                <a:lnTo>
                  <a:pt x="67" y="26"/>
                </a:lnTo>
                <a:lnTo>
                  <a:pt x="63" y="26"/>
                </a:lnTo>
                <a:lnTo>
                  <a:pt x="61" y="28"/>
                </a:lnTo>
                <a:lnTo>
                  <a:pt x="61" y="32"/>
                </a:lnTo>
                <a:lnTo>
                  <a:pt x="55" y="30"/>
                </a:lnTo>
                <a:lnTo>
                  <a:pt x="51" y="28"/>
                </a:lnTo>
                <a:lnTo>
                  <a:pt x="45" y="22"/>
                </a:lnTo>
                <a:lnTo>
                  <a:pt x="43" y="24"/>
                </a:lnTo>
                <a:lnTo>
                  <a:pt x="43" y="26"/>
                </a:lnTo>
                <a:lnTo>
                  <a:pt x="45" y="30"/>
                </a:lnTo>
                <a:lnTo>
                  <a:pt x="45" y="36"/>
                </a:lnTo>
                <a:lnTo>
                  <a:pt x="49" y="42"/>
                </a:lnTo>
                <a:lnTo>
                  <a:pt x="53" y="48"/>
                </a:lnTo>
                <a:lnTo>
                  <a:pt x="59" y="52"/>
                </a:lnTo>
                <a:lnTo>
                  <a:pt x="71" y="60"/>
                </a:lnTo>
                <a:lnTo>
                  <a:pt x="77" y="66"/>
                </a:lnTo>
                <a:lnTo>
                  <a:pt x="81" y="70"/>
                </a:lnTo>
                <a:lnTo>
                  <a:pt x="73" y="70"/>
                </a:lnTo>
                <a:lnTo>
                  <a:pt x="69" y="74"/>
                </a:lnTo>
                <a:lnTo>
                  <a:pt x="65" y="74"/>
                </a:lnTo>
                <a:lnTo>
                  <a:pt x="61" y="72"/>
                </a:lnTo>
                <a:lnTo>
                  <a:pt x="57" y="70"/>
                </a:lnTo>
                <a:lnTo>
                  <a:pt x="59" y="76"/>
                </a:lnTo>
                <a:lnTo>
                  <a:pt x="63" y="80"/>
                </a:lnTo>
                <a:lnTo>
                  <a:pt x="57" y="82"/>
                </a:lnTo>
                <a:lnTo>
                  <a:pt x="51" y="80"/>
                </a:lnTo>
                <a:lnTo>
                  <a:pt x="53" y="88"/>
                </a:lnTo>
                <a:lnTo>
                  <a:pt x="55" y="92"/>
                </a:lnTo>
                <a:lnTo>
                  <a:pt x="57" y="98"/>
                </a:lnTo>
                <a:lnTo>
                  <a:pt x="59" y="106"/>
                </a:lnTo>
                <a:lnTo>
                  <a:pt x="53" y="100"/>
                </a:lnTo>
                <a:lnTo>
                  <a:pt x="47" y="98"/>
                </a:lnTo>
                <a:lnTo>
                  <a:pt x="43" y="96"/>
                </a:lnTo>
                <a:lnTo>
                  <a:pt x="41" y="92"/>
                </a:lnTo>
                <a:lnTo>
                  <a:pt x="37" y="92"/>
                </a:lnTo>
                <a:lnTo>
                  <a:pt x="32" y="90"/>
                </a:lnTo>
                <a:lnTo>
                  <a:pt x="28" y="88"/>
                </a:lnTo>
                <a:lnTo>
                  <a:pt x="26" y="84"/>
                </a:lnTo>
                <a:lnTo>
                  <a:pt x="22" y="74"/>
                </a:lnTo>
                <a:lnTo>
                  <a:pt x="20" y="64"/>
                </a:lnTo>
                <a:lnTo>
                  <a:pt x="18" y="56"/>
                </a:lnTo>
                <a:lnTo>
                  <a:pt x="12" y="50"/>
                </a:lnTo>
                <a:lnTo>
                  <a:pt x="0" y="40"/>
                </a:lnTo>
                <a:lnTo>
                  <a:pt x="4" y="34"/>
                </a:lnTo>
                <a:lnTo>
                  <a:pt x="8" y="28"/>
                </a:lnTo>
                <a:lnTo>
                  <a:pt x="12" y="24"/>
                </a:lnTo>
                <a:lnTo>
                  <a:pt x="14" y="16"/>
                </a:lnTo>
                <a:close/>
              </a:path>
            </a:pathLst>
          </a:custGeom>
          <a:solidFill>
            <a:schemeClr val="accent2">
              <a:lumMod val="40000"/>
              <a:lumOff val="60000"/>
            </a:schemeClr>
          </a:solidFill>
          <a:ln w="9525" algn="ctr">
            <a:solidFill>
              <a:schemeClr val="bg1"/>
            </a:solidFill>
            <a:round/>
            <a:headEnd/>
            <a:tailEnd/>
          </a:ln>
        </p:spPr>
        <p:txBody>
          <a:bodyPr/>
          <a:lstStyle/>
          <a:p>
            <a:pPr defTabSz="685733"/>
            <a:endParaRPr lang="en-US" sz="1350">
              <a:solidFill>
                <a:srgbClr val="454545"/>
              </a:solidFill>
            </a:endParaRPr>
          </a:p>
        </p:txBody>
      </p:sp>
      <p:sp>
        <p:nvSpPr>
          <p:cNvPr id="156" name="Freeform 159"/>
          <p:cNvSpPr>
            <a:spLocks/>
          </p:cNvSpPr>
          <p:nvPr userDrawn="1"/>
        </p:nvSpPr>
        <p:spPr bwMode="auto">
          <a:xfrm>
            <a:off x="3913188" y="2046190"/>
            <a:ext cx="107950" cy="171450"/>
          </a:xfrm>
          <a:custGeom>
            <a:avLst/>
            <a:gdLst>
              <a:gd name="T0" fmla="*/ 2147483647 w 68"/>
              <a:gd name="T1" fmla="*/ 2147483647 h 144"/>
              <a:gd name="T2" fmla="*/ 2147483647 w 68"/>
              <a:gd name="T3" fmla="*/ 2147483647 h 144"/>
              <a:gd name="T4" fmla="*/ 2147483647 w 68"/>
              <a:gd name="T5" fmla="*/ 2147483647 h 144"/>
              <a:gd name="T6" fmla="*/ 2147483647 w 68"/>
              <a:gd name="T7" fmla="*/ 2147483647 h 144"/>
              <a:gd name="T8" fmla="*/ 2147483647 w 68"/>
              <a:gd name="T9" fmla="*/ 2147483647 h 144"/>
              <a:gd name="T10" fmla="*/ 2147483647 w 68"/>
              <a:gd name="T11" fmla="*/ 2147483647 h 144"/>
              <a:gd name="T12" fmla="*/ 2147483647 w 68"/>
              <a:gd name="T13" fmla="*/ 2147483647 h 144"/>
              <a:gd name="T14" fmla="*/ 2147483647 w 68"/>
              <a:gd name="T15" fmla="*/ 2147483647 h 144"/>
              <a:gd name="T16" fmla="*/ 2147483647 w 68"/>
              <a:gd name="T17" fmla="*/ 2147483647 h 144"/>
              <a:gd name="T18" fmla="*/ 0 w 68"/>
              <a:gd name="T19" fmla="*/ 2147483647 h 144"/>
              <a:gd name="T20" fmla="*/ 0 w 68"/>
              <a:gd name="T21" fmla="*/ 2147483647 h 144"/>
              <a:gd name="T22" fmla="*/ 0 w 68"/>
              <a:gd name="T23" fmla="*/ 2147483647 h 144"/>
              <a:gd name="T24" fmla="*/ 2147483647 w 68"/>
              <a:gd name="T25" fmla="*/ 2147483647 h 144"/>
              <a:gd name="T26" fmla="*/ 2147483647 w 68"/>
              <a:gd name="T27" fmla="*/ 2147483647 h 144"/>
              <a:gd name="T28" fmla="*/ 2147483647 w 68"/>
              <a:gd name="T29" fmla="*/ 2147483647 h 144"/>
              <a:gd name="T30" fmla="*/ 2147483647 w 68"/>
              <a:gd name="T31" fmla="*/ 2147483647 h 144"/>
              <a:gd name="T32" fmla="*/ 2147483647 w 68"/>
              <a:gd name="T33" fmla="*/ 2147483647 h 144"/>
              <a:gd name="T34" fmla="*/ 2147483647 w 68"/>
              <a:gd name="T35" fmla="*/ 2147483647 h 144"/>
              <a:gd name="T36" fmla="*/ 2147483647 w 68"/>
              <a:gd name="T37" fmla="*/ 2147483647 h 144"/>
              <a:gd name="T38" fmla="*/ 2147483647 w 68"/>
              <a:gd name="T39" fmla="*/ 2147483647 h 144"/>
              <a:gd name="T40" fmla="*/ 2147483647 w 68"/>
              <a:gd name="T41" fmla="*/ 2147483647 h 144"/>
              <a:gd name="T42" fmla="*/ 2147483647 w 68"/>
              <a:gd name="T43" fmla="*/ 2147483647 h 144"/>
              <a:gd name="T44" fmla="*/ 2147483647 w 68"/>
              <a:gd name="T45" fmla="*/ 0 h 144"/>
              <a:gd name="T46" fmla="*/ 2147483647 w 68"/>
              <a:gd name="T47" fmla="*/ 0 h 144"/>
              <a:gd name="T48" fmla="*/ 2147483647 w 68"/>
              <a:gd name="T49" fmla="*/ 0 h 144"/>
              <a:gd name="T50" fmla="*/ 2147483647 w 68"/>
              <a:gd name="T51" fmla="*/ 2147483647 h 144"/>
              <a:gd name="T52" fmla="*/ 2147483647 w 68"/>
              <a:gd name="T53" fmla="*/ 2147483647 h 144"/>
              <a:gd name="T54" fmla="*/ 2147483647 w 68"/>
              <a:gd name="T55" fmla="*/ 2147483647 h 144"/>
              <a:gd name="T56" fmla="*/ 2147483647 w 68"/>
              <a:gd name="T57" fmla="*/ 2147483647 h 144"/>
              <a:gd name="T58" fmla="*/ 2147483647 w 68"/>
              <a:gd name="T59" fmla="*/ 2147483647 h 144"/>
              <a:gd name="T60" fmla="*/ 2147483647 w 68"/>
              <a:gd name="T61" fmla="*/ 2147483647 h 144"/>
              <a:gd name="T62" fmla="*/ 2147483647 w 68"/>
              <a:gd name="T63" fmla="*/ 2147483647 h 144"/>
              <a:gd name="T64" fmla="*/ 2147483647 w 68"/>
              <a:gd name="T65" fmla="*/ 2147483647 h 144"/>
              <a:gd name="T66" fmla="*/ 2147483647 w 68"/>
              <a:gd name="T67" fmla="*/ 2147483647 h 144"/>
              <a:gd name="T68" fmla="*/ 2147483647 w 68"/>
              <a:gd name="T69" fmla="*/ 2147483647 h 144"/>
              <a:gd name="T70" fmla="*/ 2147483647 w 68"/>
              <a:gd name="T71" fmla="*/ 2147483647 h 144"/>
              <a:gd name="T72" fmla="*/ 2147483647 w 68"/>
              <a:gd name="T73" fmla="*/ 2147483647 h 144"/>
              <a:gd name="T74" fmla="*/ 2147483647 w 68"/>
              <a:gd name="T75" fmla="*/ 2147483647 h 144"/>
              <a:gd name="T76" fmla="*/ 2147483647 w 68"/>
              <a:gd name="T77" fmla="*/ 2147483647 h 144"/>
              <a:gd name="T78" fmla="*/ 2147483647 w 68"/>
              <a:gd name="T79" fmla="*/ 2147483647 h 144"/>
              <a:gd name="T80" fmla="*/ 2147483647 w 68"/>
              <a:gd name="T81" fmla="*/ 2147483647 h 144"/>
              <a:gd name="T82" fmla="*/ 2147483647 w 68"/>
              <a:gd name="T83" fmla="*/ 2147483647 h 144"/>
              <a:gd name="T84" fmla="*/ 2147483647 w 68"/>
              <a:gd name="T85" fmla="*/ 2147483647 h 144"/>
              <a:gd name="T86" fmla="*/ 2147483647 w 68"/>
              <a:gd name="T87" fmla="*/ 2147483647 h 144"/>
              <a:gd name="T88" fmla="*/ 2147483647 w 68"/>
              <a:gd name="T89" fmla="*/ 2147483647 h 144"/>
              <a:gd name="T90" fmla="*/ 2147483647 w 68"/>
              <a:gd name="T91" fmla="*/ 2147483647 h 144"/>
              <a:gd name="T92" fmla="*/ 2147483647 w 68"/>
              <a:gd name="T93" fmla="*/ 2147483647 h 144"/>
              <a:gd name="T94" fmla="*/ 2147483647 w 68"/>
              <a:gd name="T95" fmla="*/ 2147483647 h 144"/>
              <a:gd name="T96" fmla="*/ 2147483647 w 68"/>
              <a:gd name="T97" fmla="*/ 2147483647 h 144"/>
              <a:gd name="T98" fmla="*/ 2147483647 w 68"/>
              <a:gd name="T99" fmla="*/ 2147483647 h 144"/>
              <a:gd name="T100" fmla="*/ 2147483647 w 68"/>
              <a:gd name="T101" fmla="*/ 2147483647 h 144"/>
              <a:gd name="T102" fmla="*/ 2147483647 w 68"/>
              <a:gd name="T103" fmla="*/ 2147483647 h 144"/>
              <a:gd name="T104" fmla="*/ 2147483647 w 68"/>
              <a:gd name="T105" fmla="*/ 2147483647 h 144"/>
              <a:gd name="T106" fmla="*/ 2147483647 w 68"/>
              <a:gd name="T107" fmla="*/ 2147483647 h 144"/>
              <a:gd name="T108" fmla="*/ 2147483647 w 68"/>
              <a:gd name="T109" fmla="*/ 2147483647 h 144"/>
              <a:gd name="T110" fmla="*/ 2147483647 w 68"/>
              <a:gd name="T111" fmla="*/ 2147483647 h 144"/>
              <a:gd name="T112" fmla="*/ 2147483647 w 68"/>
              <a:gd name="T113" fmla="*/ 2147483647 h 1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
              <a:gd name="T172" fmla="*/ 0 h 144"/>
              <a:gd name="T173" fmla="*/ 68 w 68"/>
              <a:gd name="T174" fmla="*/ 144 h 14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 h="144">
                <a:moveTo>
                  <a:pt x="34" y="138"/>
                </a:moveTo>
                <a:lnTo>
                  <a:pt x="34" y="140"/>
                </a:lnTo>
                <a:lnTo>
                  <a:pt x="28" y="112"/>
                </a:lnTo>
                <a:lnTo>
                  <a:pt x="24" y="106"/>
                </a:lnTo>
                <a:lnTo>
                  <a:pt x="20" y="100"/>
                </a:lnTo>
                <a:lnTo>
                  <a:pt x="16" y="94"/>
                </a:lnTo>
                <a:lnTo>
                  <a:pt x="12" y="88"/>
                </a:lnTo>
                <a:lnTo>
                  <a:pt x="10" y="84"/>
                </a:lnTo>
                <a:lnTo>
                  <a:pt x="6" y="80"/>
                </a:lnTo>
                <a:lnTo>
                  <a:pt x="0" y="74"/>
                </a:lnTo>
                <a:lnTo>
                  <a:pt x="0" y="68"/>
                </a:lnTo>
                <a:lnTo>
                  <a:pt x="0" y="64"/>
                </a:lnTo>
                <a:lnTo>
                  <a:pt x="4" y="60"/>
                </a:lnTo>
                <a:lnTo>
                  <a:pt x="8" y="58"/>
                </a:lnTo>
                <a:lnTo>
                  <a:pt x="10" y="54"/>
                </a:lnTo>
                <a:lnTo>
                  <a:pt x="12" y="46"/>
                </a:lnTo>
                <a:lnTo>
                  <a:pt x="12" y="40"/>
                </a:lnTo>
                <a:lnTo>
                  <a:pt x="12" y="26"/>
                </a:lnTo>
                <a:lnTo>
                  <a:pt x="12" y="16"/>
                </a:lnTo>
                <a:lnTo>
                  <a:pt x="14" y="6"/>
                </a:lnTo>
                <a:lnTo>
                  <a:pt x="14" y="4"/>
                </a:lnTo>
                <a:lnTo>
                  <a:pt x="16" y="2"/>
                </a:lnTo>
                <a:lnTo>
                  <a:pt x="22" y="0"/>
                </a:lnTo>
                <a:lnTo>
                  <a:pt x="32" y="0"/>
                </a:lnTo>
                <a:lnTo>
                  <a:pt x="38" y="0"/>
                </a:lnTo>
                <a:lnTo>
                  <a:pt x="42" y="2"/>
                </a:lnTo>
                <a:lnTo>
                  <a:pt x="46" y="4"/>
                </a:lnTo>
                <a:lnTo>
                  <a:pt x="52" y="6"/>
                </a:lnTo>
                <a:lnTo>
                  <a:pt x="50" y="10"/>
                </a:lnTo>
                <a:lnTo>
                  <a:pt x="48" y="14"/>
                </a:lnTo>
                <a:lnTo>
                  <a:pt x="48" y="18"/>
                </a:lnTo>
                <a:lnTo>
                  <a:pt x="46" y="22"/>
                </a:lnTo>
                <a:lnTo>
                  <a:pt x="48" y="26"/>
                </a:lnTo>
                <a:lnTo>
                  <a:pt x="50" y="30"/>
                </a:lnTo>
                <a:lnTo>
                  <a:pt x="54" y="32"/>
                </a:lnTo>
                <a:lnTo>
                  <a:pt x="56" y="36"/>
                </a:lnTo>
                <a:lnTo>
                  <a:pt x="54" y="46"/>
                </a:lnTo>
                <a:lnTo>
                  <a:pt x="50" y="50"/>
                </a:lnTo>
                <a:lnTo>
                  <a:pt x="46" y="56"/>
                </a:lnTo>
                <a:lnTo>
                  <a:pt x="44" y="62"/>
                </a:lnTo>
                <a:lnTo>
                  <a:pt x="46" y="66"/>
                </a:lnTo>
                <a:lnTo>
                  <a:pt x="50" y="70"/>
                </a:lnTo>
                <a:lnTo>
                  <a:pt x="58" y="72"/>
                </a:lnTo>
                <a:lnTo>
                  <a:pt x="68" y="78"/>
                </a:lnTo>
                <a:lnTo>
                  <a:pt x="64" y="82"/>
                </a:lnTo>
                <a:lnTo>
                  <a:pt x="64" y="88"/>
                </a:lnTo>
                <a:lnTo>
                  <a:pt x="64" y="92"/>
                </a:lnTo>
                <a:lnTo>
                  <a:pt x="64" y="98"/>
                </a:lnTo>
                <a:lnTo>
                  <a:pt x="54" y="104"/>
                </a:lnTo>
                <a:lnTo>
                  <a:pt x="48" y="110"/>
                </a:lnTo>
                <a:lnTo>
                  <a:pt x="44" y="116"/>
                </a:lnTo>
                <a:lnTo>
                  <a:pt x="44" y="120"/>
                </a:lnTo>
                <a:lnTo>
                  <a:pt x="46" y="122"/>
                </a:lnTo>
                <a:lnTo>
                  <a:pt x="40" y="134"/>
                </a:lnTo>
                <a:lnTo>
                  <a:pt x="36" y="138"/>
                </a:lnTo>
                <a:lnTo>
                  <a:pt x="36" y="144"/>
                </a:lnTo>
                <a:lnTo>
                  <a:pt x="34" y="13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57" name="Freeform 160"/>
          <p:cNvSpPr>
            <a:spLocks/>
          </p:cNvSpPr>
          <p:nvPr userDrawn="1"/>
        </p:nvSpPr>
        <p:spPr bwMode="auto">
          <a:xfrm>
            <a:off x="3278189" y="2274790"/>
            <a:ext cx="212725" cy="147638"/>
          </a:xfrm>
          <a:custGeom>
            <a:avLst/>
            <a:gdLst>
              <a:gd name="T0" fmla="*/ 2147483647 w 134"/>
              <a:gd name="T1" fmla="*/ 0 h 124"/>
              <a:gd name="T2" fmla="*/ 2147483647 w 134"/>
              <a:gd name="T3" fmla="*/ 2147483647 h 124"/>
              <a:gd name="T4" fmla="*/ 2147483647 w 134"/>
              <a:gd name="T5" fmla="*/ 2147483647 h 124"/>
              <a:gd name="T6" fmla="*/ 2147483647 w 134"/>
              <a:gd name="T7" fmla="*/ 2147483647 h 124"/>
              <a:gd name="T8" fmla="*/ 2147483647 w 134"/>
              <a:gd name="T9" fmla="*/ 2147483647 h 124"/>
              <a:gd name="T10" fmla="*/ 2147483647 w 134"/>
              <a:gd name="T11" fmla="*/ 2147483647 h 124"/>
              <a:gd name="T12" fmla="*/ 2147483647 w 134"/>
              <a:gd name="T13" fmla="*/ 2147483647 h 124"/>
              <a:gd name="T14" fmla="*/ 0 w 134"/>
              <a:gd name="T15" fmla="*/ 2147483647 h 124"/>
              <a:gd name="T16" fmla="*/ 0 w 134"/>
              <a:gd name="T17" fmla="*/ 2147483647 h 124"/>
              <a:gd name="T18" fmla="*/ 2147483647 w 134"/>
              <a:gd name="T19" fmla="*/ 2147483647 h 124"/>
              <a:gd name="T20" fmla="*/ 2147483647 w 134"/>
              <a:gd name="T21" fmla="*/ 2147483647 h 124"/>
              <a:gd name="T22" fmla="*/ 2147483647 w 134"/>
              <a:gd name="T23" fmla="*/ 2147483647 h 124"/>
              <a:gd name="T24" fmla="*/ 2147483647 w 134"/>
              <a:gd name="T25" fmla="*/ 2147483647 h 124"/>
              <a:gd name="T26" fmla="*/ 2147483647 w 134"/>
              <a:gd name="T27" fmla="*/ 2147483647 h 124"/>
              <a:gd name="T28" fmla="*/ 2147483647 w 134"/>
              <a:gd name="T29" fmla="*/ 2147483647 h 124"/>
              <a:gd name="T30" fmla="*/ 2147483647 w 134"/>
              <a:gd name="T31" fmla="*/ 2147483647 h 124"/>
              <a:gd name="T32" fmla="*/ 2147483647 w 134"/>
              <a:gd name="T33" fmla="*/ 2147483647 h 124"/>
              <a:gd name="T34" fmla="*/ 2147483647 w 134"/>
              <a:gd name="T35" fmla="*/ 0 h 1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124"/>
              <a:gd name="T56" fmla="*/ 134 w 134"/>
              <a:gd name="T57" fmla="*/ 124 h 1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124">
                <a:moveTo>
                  <a:pt x="134" y="0"/>
                </a:moveTo>
                <a:lnTo>
                  <a:pt x="134" y="34"/>
                </a:lnTo>
                <a:lnTo>
                  <a:pt x="80" y="34"/>
                </a:lnTo>
                <a:lnTo>
                  <a:pt x="80" y="84"/>
                </a:lnTo>
                <a:lnTo>
                  <a:pt x="70" y="88"/>
                </a:lnTo>
                <a:lnTo>
                  <a:pt x="62" y="96"/>
                </a:lnTo>
                <a:lnTo>
                  <a:pt x="60" y="124"/>
                </a:lnTo>
                <a:lnTo>
                  <a:pt x="0" y="124"/>
                </a:lnTo>
                <a:lnTo>
                  <a:pt x="0" y="116"/>
                </a:lnTo>
                <a:lnTo>
                  <a:pt x="2" y="108"/>
                </a:lnTo>
                <a:lnTo>
                  <a:pt x="10" y="94"/>
                </a:lnTo>
                <a:lnTo>
                  <a:pt x="20" y="80"/>
                </a:lnTo>
                <a:lnTo>
                  <a:pt x="26" y="70"/>
                </a:lnTo>
                <a:lnTo>
                  <a:pt x="40" y="44"/>
                </a:lnTo>
                <a:lnTo>
                  <a:pt x="54" y="22"/>
                </a:lnTo>
                <a:lnTo>
                  <a:pt x="58" y="12"/>
                </a:lnTo>
                <a:lnTo>
                  <a:pt x="64" y="2"/>
                </a:lnTo>
                <a:lnTo>
                  <a:pt x="134"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58" name="Freeform 161"/>
          <p:cNvSpPr>
            <a:spLocks/>
          </p:cNvSpPr>
          <p:nvPr userDrawn="1"/>
        </p:nvSpPr>
        <p:spPr bwMode="auto">
          <a:xfrm>
            <a:off x="3278189" y="2274790"/>
            <a:ext cx="314325" cy="304800"/>
          </a:xfrm>
          <a:custGeom>
            <a:avLst/>
            <a:gdLst>
              <a:gd name="T0" fmla="*/ 2147483647 w 198"/>
              <a:gd name="T1" fmla="*/ 0 h 256"/>
              <a:gd name="T2" fmla="*/ 2147483647 w 198"/>
              <a:gd name="T3" fmla="*/ 0 h 256"/>
              <a:gd name="T4" fmla="*/ 2147483647 w 198"/>
              <a:gd name="T5" fmla="*/ 2147483647 h 256"/>
              <a:gd name="T6" fmla="*/ 2147483647 w 198"/>
              <a:gd name="T7" fmla="*/ 2147483647 h 256"/>
              <a:gd name="T8" fmla="*/ 2147483647 w 198"/>
              <a:gd name="T9" fmla="*/ 2147483647 h 256"/>
              <a:gd name="T10" fmla="*/ 2147483647 w 198"/>
              <a:gd name="T11" fmla="*/ 2147483647 h 256"/>
              <a:gd name="T12" fmla="*/ 2147483647 w 198"/>
              <a:gd name="T13" fmla="*/ 2147483647 h 256"/>
              <a:gd name="T14" fmla="*/ 2147483647 w 198"/>
              <a:gd name="T15" fmla="*/ 2147483647 h 256"/>
              <a:gd name="T16" fmla="*/ 0 w 198"/>
              <a:gd name="T17" fmla="*/ 2147483647 h 256"/>
              <a:gd name="T18" fmla="*/ 2147483647 w 198"/>
              <a:gd name="T19" fmla="*/ 2147483647 h 256"/>
              <a:gd name="T20" fmla="*/ 2147483647 w 198"/>
              <a:gd name="T21" fmla="*/ 2147483647 h 256"/>
              <a:gd name="T22" fmla="*/ 2147483647 w 198"/>
              <a:gd name="T23" fmla="*/ 2147483647 h 256"/>
              <a:gd name="T24" fmla="*/ 2147483647 w 198"/>
              <a:gd name="T25" fmla="*/ 2147483647 h 256"/>
              <a:gd name="T26" fmla="*/ 2147483647 w 198"/>
              <a:gd name="T27" fmla="*/ 2147483647 h 256"/>
              <a:gd name="T28" fmla="*/ 2147483647 w 198"/>
              <a:gd name="T29" fmla="*/ 2147483647 h 256"/>
              <a:gd name="T30" fmla="*/ 2147483647 w 198"/>
              <a:gd name="T31" fmla="*/ 2147483647 h 256"/>
              <a:gd name="T32" fmla="*/ 2147483647 w 198"/>
              <a:gd name="T33" fmla="*/ 2147483647 h 256"/>
              <a:gd name="T34" fmla="*/ 2147483647 w 198"/>
              <a:gd name="T35" fmla="*/ 2147483647 h 256"/>
              <a:gd name="T36" fmla="*/ 2147483647 w 198"/>
              <a:gd name="T37" fmla="*/ 2147483647 h 256"/>
              <a:gd name="T38" fmla="*/ 2147483647 w 198"/>
              <a:gd name="T39" fmla="*/ 2147483647 h 256"/>
              <a:gd name="T40" fmla="*/ 2147483647 w 198"/>
              <a:gd name="T41" fmla="*/ 2147483647 h 256"/>
              <a:gd name="T42" fmla="*/ 2147483647 w 198"/>
              <a:gd name="T43" fmla="*/ 2147483647 h 256"/>
              <a:gd name="T44" fmla="*/ 2147483647 w 198"/>
              <a:gd name="T45" fmla="*/ 2147483647 h 256"/>
              <a:gd name="T46" fmla="*/ 2147483647 w 198"/>
              <a:gd name="T47" fmla="*/ 2147483647 h 256"/>
              <a:gd name="T48" fmla="*/ 2147483647 w 198"/>
              <a:gd name="T49" fmla="*/ 2147483647 h 256"/>
              <a:gd name="T50" fmla="*/ 2147483647 w 198"/>
              <a:gd name="T51" fmla="*/ 2147483647 h 256"/>
              <a:gd name="T52" fmla="*/ 2147483647 w 198"/>
              <a:gd name="T53" fmla="*/ 2147483647 h 256"/>
              <a:gd name="T54" fmla="*/ 2147483647 w 198"/>
              <a:gd name="T55" fmla="*/ 2147483647 h 256"/>
              <a:gd name="T56" fmla="*/ 2147483647 w 198"/>
              <a:gd name="T57" fmla="*/ 2147483647 h 256"/>
              <a:gd name="T58" fmla="*/ 2147483647 w 198"/>
              <a:gd name="T59" fmla="*/ 2147483647 h 256"/>
              <a:gd name="T60" fmla="*/ 2147483647 w 198"/>
              <a:gd name="T61" fmla="*/ 2147483647 h 256"/>
              <a:gd name="T62" fmla="*/ 2147483647 w 198"/>
              <a:gd name="T63" fmla="*/ 2147483647 h 256"/>
              <a:gd name="T64" fmla="*/ 2147483647 w 198"/>
              <a:gd name="T65" fmla="*/ 2147483647 h 256"/>
              <a:gd name="T66" fmla="*/ 2147483647 w 198"/>
              <a:gd name="T67" fmla="*/ 2147483647 h 256"/>
              <a:gd name="T68" fmla="*/ 2147483647 w 198"/>
              <a:gd name="T69" fmla="*/ 2147483647 h 256"/>
              <a:gd name="T70" fmla="*/ 2147483647 w 198"/>
              <a:gd name="T71" fmla="*/ 2147483647 h 256"/>
              <a:gd name="T72" fmla="*/ 2147483647 w 198"/>
              <a:gd name="T73" fmla="*/ 2147483647 h 256"/>
              <a:gd name="T74" fmla="*/ 2147483647 w 198"/>
              <a:gd name="T75" fmla="*/ 2147483647 h 256"/>
              <a:gd name="T76" fmla="*/ 2147483647 w 198"/>
              <a:gd name="T77" fmla="*/ 2147483647 h 256"/>
              <a:gd name="T78" fmla="*/ 2147483647 w 198"/>
              <a:gd name="T79" fmla="*/ 2147483647 h 256"/>
              <a:gd name="T80" fmla="*/ 2147483647 w 198"/>
              <a:gd name="T81" fmla="*/ 2147483647 h 256"/>
              <a:gd name="T82" fmla="*/ 2147483647 w 198"/>
              <a:gd name="T83" fmla="*/ 2147483647 h 256"/>
              <a:gd name="T84" fmla="*/ 2147483647 w 198"/>
              <a:gd name="T85" fmla="*/ 2147483647 h 256"/>
              <a:gd name="T86" fmla="*/ 2147483647 w 198"/>
              <a:gd name="T87" fmla="*/ 2147483647 h 256"/>
              <a:gd name="T88" fmla="*/ 2147483647 w 198"/>
              <a:gd name="T89" fmla="*/ 2147483647 h 256"/>
              <a:gd name="T90" fmla="*/ 2147483647 w 198"/>
              <a:gd name="T91" fmla="*/ 2147483647 h 256"/>
              <a:gd name="T92" fmla="*/ 2147483647 w 198"/>
              <a:gd name="T93" fmla="*/ 2147483647 h 256"/>
              <a:gd name="T94" fmla="*/ 2147483647 w 198"/>
              <a:gd name="T95" fmla="*/ 2147483647 h 256"/>
              <a:gd name="T96" fmla="*/ 2147483647 w 198"/>
              <a:gd name="T97" fmla="*/ 2147483647 h 256"/>
              <a:gd name="T98" fmla="*/ 2147483647 w 198"/>
              <a:gd name="T99" fmla="*/ 2147483647 h 256"/>
              <a:gd name="T100" fmla="*/ 2147483647 w 198"/>
              <a:gd name="T101" fmla="*/ 2147483647 h 256"/>
              <a:gd name="T102" fmla="*/ 2147483647 w 198"/>
              <a:gd name="T103" fmla="*/ 2147483647 h 256"/>
              <a:gd name="T104" fmla="*/ 2147483647 w 198"/>
              <a:gd name="T105" fmla="*/ 2147483647 h 256"/>
              <a:gd name="T106" fmla="*/ 2147483647 w 198"/>
              <a:gd name="T107" fmla="*/ 2147483647 h 256"/>
              <a:gd name="T108" fmla="*/ 2147483647 w 198"/>
              <a:gd name="T109" fmla="*/ 2147483647 h 256"/>
              <a:gd name="T110" fmla="*/ 2147483647 w 198"/>
              <a:gd name="T111" fmla="*/ 2147483647 h 256"/>
              <a:gd name="T112" fmla="*/ 2147483647 w 198"/>
              <a:gd name="T113" fmla="*/ 2147483647 h 256"/>
              <a:gd name="T114" fmla="*/ 2147483647 w 198"/>
              <a:gd name="T115" fmla="*/ 2147483647 h 256"/>
              <a:gd name="T116" fmla="*/ 2147483647 w 198"/>
              <a:gd name="T117" fmla="*/ 2147483647 h 256"/>
              <a:gd name="T118" fmla="*/ 2147483647 w 198"/>
              <a:gd name="T119" fmla="*/ 2147483647 h 256"/>
              <a:gd name="T120" fmla="*/ 2147483647 w 198"/>
              <a:gd name="T121" fmla="*/ 2147483647 h 256"/>
              <a:gd name="T122" fmla="*/ 2147483647 w 198"/>
              <a:gd name="T123" fmla="*/ 0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8"/>
              <a:gd name="T187" fmla="*/ 0 h 256"/>
              <a:gd name="T188" fmla="*/ 198 w 198"/>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8" h="256">
                <a:moveTo>
                  <a:pt x="132" y="0"/>
                </a:moveTo>
                <a:lnTo>
                  <a:pt x="134" y="0"/>
                </a:lnTo>
                <a:lnTo>
                  <a:pt x="134" y="34"/>
                </a:lnTo>
                <a:lnTo>
                  <a:pt x="80" y="34"/>
                </a:lnTo>
                <a:lnTo>
                  <a:pt x="80" y="84"/>
                </a:lnTo>
                <a:lnTo>
                  <a:pt x="70" y="88"/>
                </a:lnTo>
                <a:lnTo>
                  <a:pt x="62" y="96"/>
                </a:lnTo>
                <a:lnTo>
                  <a:pt x="60" y="124"/>
                </a:lnTo>
                <a:lnTo>
                  <a:pt x="0" y="124"/>
                </a:lnTo>
                <a:lnTo>
                  <a:pt x="2" y="132"/>
                </a:lnTo>
                <a:lnTo>
                  <a:pt x="6" y="138"/>
                </a:lnTo>
                <a:lnTo>
                  <a:pt x="10" y="144"/>
                </a:lnTo>
                <a:lnTo>
                  <a:pt x="12" y="148"/>
                </a:lnTo>
                <a:lnTo>
                  <a:pt x="10" y="152"/>
                </a:lnTo>
                <a:lnTo>
                  <a:pt x="8" y="156"/>
                </a:lnTo>
                <a:lnTo>
                  <a:pt x="6" y="160"/>
                </a:lnTo>
                <a:lnTo>
                  <a:pt x="6" y="164"/>
                </a:lnTo>
                <a:lnTo>
                  <a:pt x="6" y="168"/>
                </a:lnTo>
                <a:lnTo>
                  <a:pt x="10" y="170"/>
                </a:lnTo>
                <a:lnTo>
                  <a:pt x="14" y="178"/>
                </a:lnTo>
                <a:lnTo>
                  <a:pt x="12" y="178"/>
                </a:lnTo>
                <a:lnTo>
                  <a:pt x="14" y="188"/>
                </a:lnTo>
                <a:lnTo>
                  <a:pt x="12" y="200"/>
                </a:lnTo>
                <a:lnTo>
                  <a:pt x="10" y="210"/>
                </a:lnTo>
                <a:lnTo>
                  <a:pt x="6" y="220"/>
                </a:lnTo>
                <a:lnTo>
                  <a:pt x="10" y="220"/>
                </a:lnTo>
                <a:lnTo>
                  <a:pt x="12" y="220"/>
                </a:lnTo>
                <a:lnTo>
                  <a:pt x="16" y="220"/>
                </a:lnTo>
                <a:lnTo>
                  <a:pt x="18" y="218"/>
                </a:lnTo>
                <a:lnTo>
                  <a:pt x="22" y="216"/>
                </a:lnTo>
                <a:lnTo>
                  <a:pt x="28" y="216"/>
                </a:lnTo>
                <a:lnTo>
                  <a:pt x="36" y="218"/>
                </a:lnTo>
                <a:lnTo>
                  <a:pt x="44" y="222"/>
                </a:lnTo>
                <a:lnTo>
                  <a:pt x="50" y="226"/>
                </a:lnTo>
                <a:lnTo>
                  <a:pt x="54" y="232"/>
                </a:lnTo>
                <a:lnTo>
                  <a:pt x="64" y="246"/>
                </a:lnTo>
                <a:lnTo>
                  <a:pt x="68" y="252"/>
                </a:lnTo>
                <a:lnTo>
                  <a:pt x="74" y="256"/>
                </a:lnTo>
                <a:lnTo>
                  <a:pt x="80" y="244"/>
                </a:lnTo>
                <a:lnTo>
                  <a:pt x="84" y="238"/>
                </a:lnTo>
                <a:lnTo>
                  <a:pt x="88" y="238"/>
                </a:lnTo>
                <a:lnTo>
                  <a:pt x="94" y="236"/>
                </a:lnTo>
                <a:lnTo>
                  <a:pt x="92" y="242"/>
                </a:lnTo>
                <a:lnTo>
                  <a:pt x="94" y="246"/>
                </a:lnTo>
                <a:lnTo>
                  <a:pt x="98" y="240"/>
                </a:lnTo>
                <a:lnTo>
                  <a:pt x="100" y="240"/>
                </a:lnTo>
                <a:lnTo>
                  <a:pt x="102" y="238"/>
                </a:lnTo>
                <a:lnTo>
                  <a:pt x="104" y="240"/>
                </a:lnTo>
                <a:lnTo>
                  <a:pt x="106" y="242"/>
                </a:lnTo>
                <a:lnTo>
                  <a:pt x="108" y="244"/>
                </a:lnTo>
                <a:lnTo>
                  <a:pt x="110" y="244"/>
                </a:lnTo>
                <a:lnTo>
                  <a:pt x="114" y="242"/>
                </a:lnTo>
                <a:lnTo>
                  <a:pt x="118" y="240"/>
                </a:lnTo>
                <a:lnTo>
                  <a:pt x="184" y="240"/>
                </a:lnTo>
                <a:lnTo>
                  <a:pt x="186" y="232"/>
                </a:lnTo>
                <a:lnTo>
                  <a:pt x="188" y="224"/>
                </a:lnTo>
                <a:lnTo>
                  <a:pt x="184" y="224"/>
                </a:lnTo>
                <a:lnTo>
                  <a:pt x="182" y="220"/>
                </a:lnTo>
                <a:lnTo>
                  <a:pt x="168" y="54"/>
                </a:lnTo>
                <a:lnTo>
                  <a:pt x="198" y="54"/>
                </a:lnTo>
                <a:lnTo>
                  <a:pt x="136" y="6"/>
                </a:lnTo>
                <a:lnTo>
                  <a:pt x="132"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59" name="Freeform 162"/>
          <p:cNvSpPr>
            <a:spLocks/>
          </p:cNvSpPr>
          <p:nvPr userDrawn="1"/>
        </p:nvSpPr>
        <p:spPr bwMode="auto">
          <a:xfrm>
            <a:off x="4857751" y="2612928"/>
            <a:ext cx="53975" cy="50006"/>
          </a:xfrm>
          <a:custGeom>
            <a:avLst/>
            <a:gdLst>
              <a:gd name="T0" fmla="*/ 2147483647 w 34"/>
              <a:gd name="T1" fmla="*/ 0 h 42"/>
              <a:gd name="T2" fmla="*/ 2147483647 w 34"/>
              <a:gd name="T3" fmla="*/ 2147483647 h 42"/>
              <a:gd name="T4" fmla="*/ 2147483647 w 34"/>
              <a:gd name="T5" fmla="*/ 2147483647 h 42"/>
              <a:gd name="T6" fmla="*/ 2147483647 w 34"/>
              <a:gd name="T7" fmla="*/ 2147483647 h 42"/>
              <a:gd name="T8" fmla="*/ 2147483647 w 34"/>
              <a:gd name="T9" fmla="*/ 2147483647 h 42"/>
              <a:gd name="T10" fmla="*/ 2147483647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0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0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42"/>
              <a:gd name="T47" fmla="*/ 34 w 34"/>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42">
                <a:moveTo>
                  <a:pt x="16" y="0"/>
                </a:moveTo>
                <a:lnTo>
                  <a:pt x="24" y="8"/>
                </a:lnTo>
                <a:lnTo>
                  <a:pt x="32" y="14"/>
                </a:lnTo>
                <a:lnTo>
                  <a:pt x="34" y="20"/>
                </a:lnTo>
                <a:lnTo>
                  <a:pt x="32" y="26"/>
                </a:lnTo>
                <a:lnTo>
                  <a:pt x="26" y="30"/>
                </a:lnTo>
                <a:lnTo>
                  <a:pt x="22" y="36"/>
                </a:lnTo>
                <a:lnTo>
                  <a:pt x="16" y="40"/>
                </a:lnTo>
                <a:lnTo>
                  <a:pt x="6" y="42"/>
                </a:lnTo>
                <a:lnTo>
                  <a:pt x="2" y="40"/>
                </a:lnTo>
                <a:lnTo>
                  <a:pt x="0" y="34"/>
                </a:lnTo>
                <a:lnTo>
                  <a:pt x="2" y="24"/>
                </a:lnTo>
                <a:lnTo>
                  <a:pt x="8" y="16"/>
                </a:lnTo>
                <a:lnTo>
                  <a:pt x="22" y="6"/>
                </a:lnTo>
                <a:lnTo>
                  <a:pt x="16"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60" name="Freeform 163"/>
          <p:cNvSpPr>
            <a:spLocks/>
          </p:cNvSpPr>
          <p:nvPr userDrawn="1"/>
        </p:nvSpPr>
        <p:spPr bwMode="auto">
          <a:xfrm>
            <a:off x="3271838" y="2531965"/>
            <a:ext cx="139700" cy="104775"/>
          </a:xfrm>
          <a:custGeom>
            <a:avLst/>
            <a:gdLst>
              <a:gd name="T0" fmla="*/ 2147483647 w 88"/>
              <a:gd name="T1" fmla="*/ 2147483647 h 88"/>
              <a:gd name="T2" fmla="*/ 2147483647 w 88"/>
              <a:gd name="T3" fmla="*/ 2147483647 h 88"/>
              <a:gd name="T4" fmla="*/ 2147483647 w 88"/>
              <a:gd name="T5" fmla="*/ 2147483647 h 88"/>
              <a:gd name="T6" fmla="*/ 2147483647 w 88"/>
              <a:gd name="T7" fmla="*/ 2147483647 h 88"/>
              <a:gd name="T8" fmla="*/ 2147483647 w 88"/>
              <a:gd name="T9" fmla="*/ 2147483647 h 88"/>
              <a:gd name="T10" fmla="*/ 2147483647 w 88"/>
              <a:gd name="T11" fmla="*/ 2147483647 h 88"/>
              <a:gd name="T12" fmla="*/ 2147483647 w 88"/>
              <a:gd name="T13" fmla="*/ 2147483647 h 88"/>
              <a:gd name="T14" fmla="*/ 2147483647 w 88"/>
              <a:gd name="T15" fmla="*/ 2147483647 h 88"/>
              <a:gd name="T16" fmla="*/ 2147483647 w 88"/>
              <a:gd name="T17" fmla="*/ 2147483647 h 88"/>
              <a:gd name="T18" fmla="*/ 2147483647 w 88"/>
              <a:gd name="T19" fmla="*/ 2147483647 h 88"/>
              <a:gd name="T20" fmla="*/ 2147483647 w 88"/>
              <a:gd name="T21" fmla="*/ 2147483647 h 88"/>
              <a:gd name="T22" fmla="*/ 2147483647 w 88"/>
              <a:gd name="T23" fmla="*/ 2147483647 h 88"/>
              <a:gd name="T24" fmla="*/ 2147483647 w 88"/>
              <a:gd name="T25" fmla="*/ 2147483647 h 88"/>
              <a:gd name="T26" fmla="*/ 2147483647 w 88"/>
              <a:gd name="T27" fmla="*/ 2147483647 h 88"/>
              <a:gd name="T28" fmla="*/ 2147483647 w 88"/>
              <a:gd name="T29" fmla="*/ 2147483647 h 88"/>
              <a:gd name="T30" fmla="*/ 2147483647 w 88"/>
              <a:gd name="T31" fmla="*/ 2147483647 h 88"/>
              <a:gd name="T32" fmla="*/ 2147483647 w 88"/>
              <a:gd name="T33" fmla="*/ 2147483647 h 88"/>
              <a:gd name="T34" fmla="*/ 2147483647 w 88"/>
              <a:gd name="T35" fmla="*/ 2147483647 h 88"/>
              <a:gd name="T36" fmla="*/ 2147483647 w 88"/>
              <a:gd name="T37" fmla="*/ 2147483647 h 88"/>
              <a:gd name="T38" fmla="*/ 2147483647 w 88"/>
              <a:gd name="T39" fmla="*/ 2147483647 h 88"/>
              <a:gd name="T40" fmla="*/ 2147483647 w 88"/>
              <a:gd name="T41" fmla="*/ 2147483647 h 88"/>
              <a:gd name="T42" fmla="*/ 2147483647 w 88"/>
              <a:gd name="T43" fmla="*/ 2147483647 h 88"/>
              <a:gd name="T44" fmla="*/ 2147483647 w 88"/>
              <a:gd name="T45" fmla="*/ 2147483647 h 88"/>
              <a:gd name="T46" fmla="*/ 2147483647 w 88"/>
              <a:gd name="T47" fmla="*/ 2147483647 h 88"/>
              <a:gd name="T48" fmla="*/ 0 w 88"/>
              <a:gd name="T49" fmla="*/ 2147483647 h 88"/>
              <a:gd name="T50" fmla="*/ 2147483647 w 88"/>
              <a:gd name="T51" fmla="*/ 2147483647 h 88"/>
              <a:gd name="T52" fmla="*/ 2147483647 w 88"/>
              <a:gd name="T53" fmla="*/ 2147483647 h 88"/>
              <a:gd name="T54" fmla="*/ 2147483647 w 88"/>
              <a:gd name="T55" fmla="*/ 2147483647 h 88"/>
              <a:gd name="T56" fmla="*/ 2147483647 w 88"/>
              <a:gd name="T57" fmla="*/ 2147483647 h 88"/>
              <a:gd name="T58" fmla="*/ 2147483647 w 88"/>
              <a:gd name="T59" fmla="*/ 2147483647 h 88"/>
              <a:gd name="T60" fmla="*/ 2147483647 w 88"/>
              <a:gd name="T61" fmla="*/ 2147483647 h 88"/>
              <a:gd name="T62" fmla="*/ 2147483647 w 88"/>
              <a:gd name="T63" fmla="*/ 2147483647 h 88"/>
              <a:gd name="T64" fmla="*/ 2147483647 w 88"/>
              <a:gd name="T65" fmla="*/ 0 h 88"/>
              <a:gd name="T66" fmla="*/ 2147483647 w 88"/>
              <a:gd name="T67" fmla="*/ 0 h 88"/>
              <a:gd name="T68" fmla="*/ 2147483647 w 88"/>
              <a:gd name="T69" fmla="*/ 2147483647 h 88"/>
              <a:gd name="T70" fmla="*/ 2147483647 w 88"/>
              <a:gd name="T71" fmla="*/ 2147483647 h 88"/>
              <a:gd name="T72" fmla="*/ 2147483647 w 88"/>
              <a:gd name="T73" fmla="*/ 2147483647 h 88"/>
              <a:gd name="T74" fmla="*/ 2147483647 w 88"/>
              <a:gd name="T75" fmla="*/ 2147483647 h 88"/>
              <a:gd name="T76" fmla="*/ 2147483647 w 88"/>
              <a:gd name="T77" fmla="*/ 2147483647 h 88"/>
              <a:gd name="T78" fmla="*/ 2147483647 w 88"/>
              <a:gd name="T79" fmla="*/ 2147483647 h 88"/>
              <a:gd name="T80" fmla="*/ 2147483647 w 88"/>
              <a:gd name="T81" fmla="*/ 2147483647 h 88"/>
              <a:gd name="T82" fmla="*/ 2147483647 w 88"/>
              <a:gd name="T83" fmla="*/ 2147483647 h 88"/>
              <a:gd name="T84" fmla="*/ 2147483647 w 88"/>
              <a:gd name="T85" fmla="*/ 2147483647 h 88"/>
              <a:gd name="T86" fmla="*/ 2147483647 w 88"/>
              <a:gd name="T87" fmla="*/ 2147483647 h 88"/>
              <a:gd name="T88" fmla="*/ 2147483647 w 88"/>
              <a:gd name="T89" fmla="*/ 2147483647 h 88"/>
              <a:gd name="T90" fmla="*/ 2147483647 w 88"/>
              <a:gd name="T91" fmla="*/ 2147483647 h 88"/>
              <a:gd name="T92" fmla="*/ 2147483647 w 88"/>
              <a:gd name="T93" fmla="*/ 2147483647 h 88"/>
              <a:gd name="T94" fmla="*/ 2147483647 w 88"/>
              <a:gd name="T95" fmla="*/ 2147483647 h 88"/>
              <a:gd name="T96" fmla="*/ 2147483647 w 88"/>
              <a:gd name="T97" fmla="*/ 2147483647 h 88"/>
              <a:gd name="T98" fmla="*/ 2147483647 w 88"/>
              <a:gd name="T99" fmla="*/ 2147483647 h 88"/>
              <a:gd name="T100" fmla="*/ 2147483647 w 88"/>
              <a:gd name="T101" fmla="*/ 2147483647 h 88"/>
              <a:gd name="T102" fmla="*/ 2147483647 w 88"/>
              <a:gd name="T103" fmla="*/ 2147483647 h 88"/>
              <a:gd name="T104" fmla="*/ 2147483647 w 88"/>
              <a:gd name="T105" fmla="*/ 2147483647 h 88"/>
              <a:gd name="T106" fmla="*/ 2147483647 w 88"/>
              <a:gd name="T107" fmla="*/ 2147483647 h 88"/>
              <a:gd name="T108" fmla="*/ 2147483647 w 88"/>
              <a:gd name="T109" fmla="*/ 2147483647 h 88"/>
              <a:gd name="T110" fmla="*/ 2147483647 w 88"/>
              <a:gd name="T111" fmla="*/ 2147483647 h 88"/>
              <a:gd name="T112" fmla="*/ 2147483647 w 88"/>
              <a:gd name="T113" fmla="*/ 2147483647 h 88"/>
              <a:gd name="T114" fmla="*/ 2147483647 w 88"/>
              <a:gd name="T115" fmla="*/ 2147483647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
              <a:gd name="T175" fmla="*/ 0 h 88"/>
              <a:gd name="T176" fmla="*/ 88 w 88"/>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 h="88">
                <a:moveTo>
                  <a:pt x="6" y="84"/>
                </a:moveTo>
                <a:lnTo>
                  <a:pt x="4" y="80"/>
                </a:lnTo>
                <a:lnTo>
                  <a:pt x="4" y="74"/>
                </a:lnTo>
                <a:lnTo>
                  <a:pt x="4" y="68"/>
                </a:lnTo>
                <a:lnTo>
                  <a:pt x="16" y="68"/>
                </a:lnTo>
                <a:lnTo>
                  <a:pt x="30" y="66"/>
                </a:lnTo>
                <a:lnTo>
                  <a:pt x="30" y="62"/>
                </a:lnTo>
                <a:lnTo>
                  <a:pt x="36" y="64"/>
                </a:lnTo>
                <a:lnTo>
                  <a:pt x="44" y="68"/>
                </a:lnTo>
                <a:lnTo>
                  <a:pt x="48" y="66"/>
                </a:lnTo>
                <a:lnTo>
                  <a:pt x="52" y="62"/>
                </a:lnTo>
                <a:lnTo>
                  <a:pt x="40" y="60"/>
                </a:lnTo>
                <a:lnTo>
                  <a:pt x="34" y="58"/>
                </a:lnTo>
                <a:lnTo>
                  <a:pt x="32" y="54"/>
                </a:lnTo>
                <a:lnTo>
                  <a:pt x="28" y="56"/>
                </a:lnTo>
                <a:lnTo>
                  <a:pt x="24" y="58"/>
                </a:lnTo>
                <a:lnTo>
                  <a:pt x="22" y="60"/>
                </a:lnTo>
                <a:lnTo>
                  <a:pt x="18" y="62"/>
                </a:lnTo>
                <a:lnTo>
                  <a:pt x="6" y="62"/>
                </a:lnTo>
                <a:lnTo>
                  <a:pt x="6" y="56"/>
                </a:lnTo>
                <a:lnTo>
                  <a:pt x="8" y="50"/>
                </a:lnTo>
                <a:lnTo>
                  <a:pt x="6" y="44"/>
                </a:lnTo>
                <a:lnTo>
                  <a:pt x="4" y="40"/>
                </a:lnTo>
                <a:lnTo>
                  <a:pt x="2" y="36"/>
                </a:lnTo>
                <a:lnTo>
                  <a:pt x="0" y="32"/>
                </a:lnTo>
                <a:lnTo>
                  <a:pt x="2" y="26"/>
                </a:lnTo>
                <a:lnTo>
                  <a:pt x="4" y="18"/>
                </a:lnTo>
                <a:lnTo>
                  <a:pt x="10" y="4"/>
                </a:lnTo>
                <a:lnTo>
                  <a:pt x="14" y="4"/>
                </a:lnTo>
                <a:lnTo>
                  <a:pt x="16" y="4"/>
                </a:lnTo>
                <a:lnTo>
                  <a:pt x="20" y="4"/>
                </a:lnTo>
                <a:lnTo>
                  <a:pt x="22" y="2"/>
                </a:lnTo>
                <a:lnTo>
                  <a:pt x="26" y="0"/>
                </a:lnTo>
                <a:lnTo>
                  <a:pt x="32" y="0"/>
                </a:lnTo>
                <a:lnTo>
                  <a:pt x="40" y="2"/>
                </a:lnTo>
                <a:lnTo>
                  <a:pt x="48" y="6"/>
                </a:lnTo>
                <a:lnTo>
                  <a:pt x="54" y="10"/>
                </a:lnTo>
                <a:lnTo>
                  <a:pt x="58" y="16"/>
                </a:lnTo>
                <a:lnTo>
                  <a:pt x="68" y="30"/>
                </a:lnTo>
                <a:lnTo>
                  <a:pt x="72" y="36"/>
                </a:lnTo>
                <a:lnTo>
                  <a:pt x="78" y="40"/>
                </a:lnTo>
                <a:lnTo>
                  <a:pt x="78" y="38"/>
                </a:lnTo>
                <a:lnTo>
                  <a:pt x="76" y="38"/>
                </a:lnTo>
                <a:lnTo>
                  <a:pt x="80" y="52"/>
                </a:lnTo>
                <a:lnTo>
                  <a:pt x="84" y="62"/>
                </a:lnTo>
                <a:lnTo>
                  <a:pt x="88" y="72"/>
                </a:lnTo>
                <a:lnTo>
                  <a:pt x="88" y="78"/>
                </a:lnTo>
                <a:lnTo>
                  <a:pt x="88" y="86"/>
                </a:lnTo>
                <a:lnTo>
                  <a:pt x="84" y="86"/>
                </a:lnTo>
                <a:lnTo>
                  <a:pt x="78" y="88"/>
                </a:lnTo>
                <a:lnTo>
                  <a:pt x="72" y="86"/>
                </a:lnTo>
                <a:lnTo>
                  <a:pt x="66" y="84"/>
                </a:lnTo>
                <a:lnTo>
                  <a:pt x="60" y="82"/>
                </a:lnTo>
                <a:lnTo>
                  <a:pt x="52" y="80"/>
                </a:lnTo>
                <a:lnTo>
                  <a:pt x="40" y="80"/>
                </a:lnTo>
                <a:lnTo>
                  <a:pt x="28" y="82"/>
                </a:lnTo>
                <a:lnTo>
                  <a:pt x="18" y="84"/>
                </a:lnTo>
                <a:lnTo>
                  <a:pt x="6" y="8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61" name="Freeform 165"/>
          <p:cNvSpPr>
            <a:spLocks/>
          </p:cNvSpPr>
          <p:nvPr userDrawn="1"/>
        </p:nvSpPr>
        <p:spPr bwMode="auto">
          <a:xfrm>
            <a:off x="3744913" y="2634359"/>
            <a:ext cx="76200" cy="140494"/>
          </a:xfrm>
          <a:custGeom>
            <a:avLst/>
            <a:gdLst>
              <a:gd name="T0" fmla="*/ 2147483647 w 48"/>
              <a:gd name="T1" fmla="*/ 2147483647 h 118"/>
              <a:gd name="T2" fmla="*/ 2147483647 w 48"/>
              <a:gd name="T3" fmla="*/ 2147483647 h 118"/>
              <a:gd name="T4" fmla="*/ 2147483647 w 48"/>
              <a:gd name="T5" fmla="*/ 2147483647 h 118"/>
              <a:gd name="T6" fmla="*/ 2147483647 w 48"/>
              <a:gd name="T7" fmla="*/ 2147483647 h 118"/>
              <a:gd name="T8" fmla="*/ 2147483647 w 48"/>
              <a:gd name="T9" fmla="*/ 2147483647 h 118"/>
              <a:gd name="T10" fmla="*/ 2147483647 w 48"/>
              <a:gd name="T11" fmla="*/ 2147483647 h 118"/>
              <a:gd name="T12" fmla="*/ 2147483647 w 48"/>
              <a:gd name="T13" fmla="*/ 2147483647 h 118"/>
              <a:gd name="T14" fmla="*/ 2147483647 w 48"/>
              <a:gd name="T15" fmla="*/ 2147483647 h 118"/>
              <a:gd name="T16" fmla="*/ 2147483647 w 48"/>
              <a:gd name="T17" fmla="*/ 2147483647 h 118"/>
              <a:gd name="T18" fmla="*/ 2147483647 w 48"/>
              <a:gd name="T19" fmla="*/ 0 h 118"/>
              <a:gd name="T20" fmla="*/ 2147483647 w 48"/>
              <a:gd name="T21" fmla="*/ 2147483647 h 118"/>
              <a:gd name="T22" fmla="*/ 2147483647 w 48"/>
              <a:gd name="T23" fmla="*/ 0 h 118"/>
              <a:gd name="T24" fmla="*/ 2147483647 w 48"/>
              <a:gd name="T25" fmla="*/ 2147483647 h 118"/>
              <a:gd name="T26" fmla="*/ 2147483647 w 48"/>
              <a:gd name="T27" fmla="*/ 2147483647 h 118"/>
              <a:gd name="T28" fmla="*/ 2147483647 w 48"/>
              <a:gd name="T29" fmla="*/ 2147483647 h 118"/>
              <a:gd name="T30" fmla="*/ 2147483647 w 48"/>
              <a:gd name="T31" fmla="*/ 2147483647 h 118"/>
              <a:gd name="T32" fmla="*/ 2147483647 w 48"/>
              <a:gd name="T33" fmla="*/ 2147483647 h 118"/>
              <a:gd name="T34" fmla="*/ 2147483647 w 48"/>
              <a:gd name="T35" fmla="*/ 2147483647 h 118"/>
              <a:gd name="T36" fmla="*/ 2147483647 w 48"/>
              <a:gd name="T37" fmla="*/ 2147483647 h 118"/>
              <a:gd name="T38" fmla="*/ 0 w 48"/>
              <a:gd name="T39" fmla="*/ 2147483647 h 118"/>
              <a:gd name="T40" fmla="*/ 0 w 48"/>
              <a:gd name="T41" fmla="*/ 2147483647 h 118"/>
              <a:gd name="T42" fmla="*/ 0 w 48"/>
              <a:gd name="T43" fmla="*/ 2147483647 h 118"/>
              <a:gd name="T44" fmla="*/ 2147483647 w 48"/>
              <a:gd name="T45" fmla="*/ 2147483647 h 118"/>
              <a:gd name="T46" fmla="*/ 2147483647 w 48"/>
              <a:gd name="T47" fmla="*/ 2147483647 h 118"/>
              <a:gd name="T48" fmla="*/ 2147483647 w 48"/>
              <a:gd name="T49" fmla="*/ 2147483647 h 118"/>
              <a:gd name="T50" fmla="*/ 2147483647 w 48"/>
              <a:gd name="T51" fmla="*/ 2147483647 h 118"/>
              <a:gd name="T52" fmla="*/ 2147483647 w 48"/>
              <a:gd name="T53" fmla="*/ 2147483647 h 118"/>
              <a:gd name="T54" fmla="*/ 2147483647 w 48"/>
              <a:gd name="T55" fmla="*/ 2147483647 h 118"/>
              <a:gd name="T56" fmla="*/ 2147483647 w 48"/>
              <a:gd name="T57" fmla="*/ 2147483647 h 118"/>
              <a:gd name="T58" fmla="*/ 2147483647 w 48"/>
              <a:gd name="T59" fmla="*/ 2147483647 h 1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118"/>
              <a:gd name="T92" fmla="*/ 48 w 48"/>
              <a:gd name="T93" fmla="*/ 118 h 11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118">
                <a:moveTo>
                  <a:pt x="16" y="118"/>
                </a:moveTo>
                <a:lnTo>
                  <a:pt x="32" y="112"/>
                </a:lnTo>
                <a:lnTo>
                  <a:pt x="32" y="64"/>
                </a:lnTo>
                <a:lnTo>
                  <a:pt x="42" y="50"/>
                </a:lnTo>
                <a:lnTo>
                  <a:pt x="46" y="40"/>
                </a:lnTo>
                <a:lnTo>
                  <a:pt x="48" y="32"/>
                </a:lnTo>
                <a:lnTo>
                  <a:pt x="46" y="20"/>
                </a:lnTo>
                <a:lnTo>
                  <a:pt x="42" y="12"/>
                </a:lnTo>
                <a:lnTo>
                  <a:pt x="36" y="6"/>
                </a:lnTo>
                <a:lnTo>
                  <a:pt x="32" y="0"/>
                </a:lnTo>
                <a:lnTo>
                  <a:pt x="22" y="2"/>
                </a:lnTo>
                <a:lnTo>
                  <a:pt x="22" y="0"/>
                </a:lnTo>
                <a:lnTo>
                  <a:pt x="22" y="6"/>
                </a:lnTo>
                <a:lnTo>
                  <a:pt x="22" y="10"/>
                </a:lnTo>
                <a:lnTo>
                  <a:pt x="20" y="12"/>
                </a:lnTo>
                <a:lnTo>
                  <a:pt x="12" y="16"/>
                </a:lnTo>
                <a:lnTo>
                  <a:pt x="6" y="18"/>
                </a:lnTo>
                <a:lnTo>
                  <a:pt x="4" y="20"/>
                </a:lnTo>
                <a:lnTo>
                  <a:pt x="4" y="24"/>
                </a:lnTo>
                <a:lnTo>
                  <a:pt x="0" y="28"/>
                </a:lnTo>
                <a:lnTo>
                  <a:pt x="0" y="34"/>
                </a:lnTo>
                <a:lnTo>
                  <a:pt x="0" y="38"/>
                </a:lnTo>
                <a:lnTo>
                  <a:pt x="2" y="42"/>
                </a:lnTo>
                <a:lnTo>
                  <a:pt x="10" y="48"/>
                </a:lnTo>
                <a:lnTo>
                  <a:pt x="10" y="52"/>
                </a:lnTo>
                <a:lnTo>
                  <a:pt x="10" y="68"/>
                </a:lnTo>
                <a:lnTo>
                  <a:pt x="12" y="80"/>
                </a:lnTo>
                <a:lnTo>
                  <a:pt x="12" y="92"/>
                </a:lnTo>
                <a:lnTo>
                  <a:pt x="14" y="114"/>
                </a:lnTo>
                <a:lnTo>
                  <a:pt x="16" y="11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62" name="Freeform 166"/>
          <p:cNvSpPr>
            <a:spLocks/>
          </p:cNvSpPr>
          <p:nvPr userDrawn="1"/>
        </p:nvSpPr>
        <p:spPr bwMode="auto">
          <a:xfrm>
            <a:off x="4946650" y="2212878"/>
            <a:ext cx="69850" cy="35719"/>
          </a:xfrm>
          <a:custGeom>
            <a:avLst/>
            <a:gdLst>
              <a:gd name="T0" fmla="*/ 2147483647 w 44"/>
              <a:gd name="T1" fmla="*/ 2147483647 h 30"/>
              <a:gd name="T2" fmla="*/ 2147483647 w 44"/>
              <a:gd name="T3" fmla="*/ 2147483647 h 30"/>
              <a:gd name="T4" fmla="*/ 2147483647 w 44"/>
              <a:gd name="T5" fmla="*/ 2147483647 h 30"/>
              <a:gd name="T6" fmla="*/ 2147483647 w 44"/>
              <a:gd name="T7" fmla="*/ 2147483647 h 30"/>
              <a:gd name="T8" fmla="*/ 0 w 44"/>
              <a:gd name="T9" fmla="*/ 2147483647 h 30"/>
              <a:gd name="T10" fmla="*/ 2147483647 w 44"/>
              <a:gd name="T11" fmla="*/ 2147483647 h 30"/>
              <a:gd name="T12" fmla="*/ 2147483647 w 44"/>
              <a:gd name="T13" fmla="*/ 2147483647 h 30"/>
              <a:gd name="T14" fmla="*/ 2147483647 w 44"/>
              <a:gd name="T15" fmla="*/ 0 h 30"/>
              <a:gd name="T16" fmla="*/ 2147483647 w 44"/>
              <a:gd name="T17" fmla="*/ 0 h 30"/>
              <a:gd name="T18" fmla="*/ 2147483647 w 44"/>
              <a:gd name="T19" fmla="*/ 2147483647 h 30"/>
              <a:gd name="T20" fmla="*/ 2147483647 w 44"/>
              <a:gd name="T21" fmla="*/ 2147483647 h 30"/>
              <a:gd name="T22" fmla="*/ 2147483647 w 44"/>
              <a:gd name="T23" fmla="*/ 2147483647 h 30"/>
              <a:gd name="T24" fmla="*/ 2147483647 w 44"/>
              <a:gd name="T25" fmla="*/ 2147483647 h 30"/>
              <a:gd name="T26" fmla="*/ 2147483647 w 44"/>
              <a:gd name="T27" fmla="*/ 2147483647 h 30"/>
              <a:gd name="T28" fmla="*/ 2147483647 w 44"/>
              <a:gd name="T29" fmla="*/ 2147483647 h 30"/>
              <a:gd name="T30" fmla="*/ 2147483647 w 44"/>
              <a:gd name="T31" fmla="*/ 2147483647 h 30"/>
              <a:gd name="T32" fmla="*/ 2147483647 w 44"/>
              <a:gd name="T33" fmla="*/ 2147483647 h 30"/>
              <a:gd name="T34" fmla="*/ 2147483647 w 44"/>
              <a:gd name="T35" fmla="*/ 2147483647 h 30"/>
              <a:gd name="T36" fmla="*/ 2147483647 w 44"/>
              <a:gd name="T37" fmla="*/ 214748364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30"/>
              <a:gd name="T59" fmla="*/ 44 w 44"/>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30">
                <a:moveTo>
                  <a:pt x="44" y="30"/>
                </a:moveTo>
                <a:lnTo>
                  <a:pt x="24" y="30"/>
                </a:lnTo>
                <a:lnTo>
                  <a:pt x="20" y="26"/>
                </a:lnTo>
                <a:lnTo>
                  <a:pt x="16" y="24"/>
                </a:lnTo>
                <a:lnTo>
                  <a:pt x="0" y="20"/>
                </a:lnTo>
                <a:lnTo>
                  <a:pt x="4" y="10"/>
                </a:lnTo>
                <a:lnTo>
                  <a:pt x="8" y="4"/>
                </a:lnTo>
                <a:lnTo>
                  <a:pt x="12" y="0"/>
                </a:lnTo>
                <a:lnTo>
                  <a:pt x="18" y="0"/>
                </a:lnTo>
                <a:lnTo>
                  <a:pt x="22" y="2"/>
                </a:lnTo>
                <a:lnTo>
                  <a:pt x="26" y="2"/>
                </a:lnTo>
                <a:lnTo>
                  <a:pt x="32" y="2"/>
                </a:lnTo>
                <a:lnTo>
                  <a:pt x="24" y="4"/>
                </a:lnTo>
                <a:lnTo>
                  <a:pt x="26" y="12"/>
                </a:lnTo>
                <a:lnTo>
                  <a:pt x="30" y="16"/>
                </a:lnTo>
                <a:lnTo>
                  <a:pt x="40" y="22"/>
                </a:lnTo>
                <a:lnTo>
                  <a:pt x="42" y="26"/>
                </a:lnTo>
                <a:lnTo>
                  <a:pt x="44" y="28"/>
                </a:lnTo>
                <a:lnTo>
                  <a:pt x="44" y="3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63" name="Freeform 167"/>
          <p:cNvSpPr>
            <a:spLocks/>
          </p:cNvSpPr>
          <p:nvPr userDrawn="1"/>
        </p:nvSpPr>
        <p:spPr bwMode="auto">
          <a:xfrm>
            <a:off x="3998913" y="1748533"/>
            <a:ext cx="152400" cy="52388"/>
          </a:xfrm>
          <a:custGeom>
            <a:avLst/>
            <a:gdLst>
              <a:gd name="T0" fmla="*/ 2147483647 w 96"/>
              <a:gd name="T1" fmla="*/ 2147483647 h 44"/>
              <a:gd name="T2" fmla="*/ 2147483647 w 96"/>
              <a:gd name="T3" fmla="*/ 2147483647 h 44"/>
              <a:gd name="T4" fmla="*/ 2147483647 w 96"/>
              <a:gd name="T5" fmla="*/ 2147483647 h 44"/>
              <a:gd name="T6" fmla="*/ 2147483647 w 96"/>
              <a:gd name="T7" fmla="*/ 2147483647 h 44"/>
              <a:gd name="T8" fmla="*/ 2147483647 w 96"/>
              <a:gd name="T9" fmla="*/ 2147483647 h 44"/>
              <a:gd name="T10" fmla="*/ 2147483647 w 96"/>
              <a:gd name="T11" fmla="*/ 2147483647 h 44"/>
              <a:gd name="T12" fmla="*/ 2147483647 w 96"/>
              <a:gd name="T13" fmla="*/ 2147483647 h 44"/>
              <a:gd name="T14" fmla="*/ 2147483647 w 96"/>
              <a:gd name="T15" fmla="*/ 2147483647 h 44"/>
              <a:gd name="T16" fmla="*/ 2147483647 w 96"/>
              <a:gd name="T17" fmla="*/ 2147483647 h 44"/>
              <a:gd name="T18" fmla="*/ 2147483647 w 96"/>
              <a:gd name="T19" fmla="*/ 0 h 44"/>
              <a:gd name="T20" fmla="*/ 2147483647 w 96"/>
              <a:gd name="T21" fmla="*/ 0 h 44"/>
              <a:gd name="T22" fmla="*/ 2147483647 w 96"/>
              <a:gd name="T23" fmla="*/ 0 h 44"/>
              <a:gd name="T24" fmla="*/ 0 w 96"/>
              <a:gd name="T25" fmla="*/ 2147483647 h 44"/>
              <a:gd name="T26" fmla="*/ 2147483647 w 96"/>
              <a:gd name="T27" fmla="*/ 2147483647 h 44"/>
              <a:gd name="T28" fmla="*/ 2147483647 w 96"/>
              <a:gd name="T29" fmla="*/ 2147483647 h 44"/>
              <a:gd name="T30" fmla="*/ 2147483647 w 96"/>
              <a:gd name="T31" fmla="*/ 2147483647 h 44"/>
              <a:gd name="T32" fmla="*/ 2147483647 w 96"/>
              <a:gd name="T33" fmla="*/ 2147483647 h 44"/>
              <a:gd name="T34" fmla="*/ 2147483647 w 96"/>
              <a:gd name="T35" fmla="*/ 2147483647 h 44"/>
              <a:gd name="T36" fmla="*/ 2147483647 w 96"/>
              <a:gd name="T37" fmla="*/ 2147483647 h 44"/>
              <a:gd name="T38" fmla="*/ 2147483647 w 96"/>
              <a:gd name="T39" fmla="*/ 2147483647 h 44"/>
              <a:gd name="T40" fmla="*/ 2147483647 w 96"/>
              <a:gd name="T41" fmla="*/ 2147483647 h 44"/>
              <a:gd name="T42" fmla="*/ 2147483647 w 96"/>
              <a:gd name="T43" fmla="*/ 2147483647 h 44"/>
              <a:gd name="T44" fmla="*/ 2147483647 w 96"/>
              <a:gd name="T45" fmla="*/ 2147483647 h 44"/>
              <a:gd name="T46" fmla="*/ 2147483647 w 96"/>
              <a:gd name="T47" fmla="*/ 2147483647 h 44"/>
              <a:gd name="T48" fmla="*/ 2147483647 w 96"/>
              <a:gd name="T49" fmla="*/ 2147483647 h 44"/>
              <a:gd name="T50" fmla="*/ 2147483647 w 96"/>
              <a:gd name="T51" fmla="*/ 2147483647 h 44"/>
              <a:gd name="T52" fmla="*/ 2147483647 w 96"/>
              <a:gd name="T53" fmla="*/ 2147483647 h 44"/>
              <a:gd name="T54" fmla="*/ 2147483647 w 96"/>
              <a:gd name="T55" fmla="*/ 2147483647 h 44"/>
              <a:gd name="T56" fmla="*/ 2147483647 w 96"/>
              <a:gd name="T57" fmla="*/ 2147483647 h 44"/>
              <a:gd name="T58" fmla="*/ 2147483647 w 96"/>
              <a:gd name="T59" fmla="*/ 2147483647 h 44"/>
              <a:gd name="T60" fmla="*/ 2147483647 w 96"/>
              <a:gd name="T61" fmla="*/ 2147483647 h 44"/>
              <a:gd name="T62" fmla="*/ 2147483647 w 96"/>
              <a:gd name="T63" fmla="*/ 2147483647 h 44"/>
              <a:gd name="T64" fmla="*/ 2147483647 w 96"/>
              <a:gd name="T65" fmla="*/ 2147483647 h 44"/>
              <a:gd name="T66" fmla="*/ 2147483647 w 96"/>
              <a:gd name="T67" fmla="*/ 2147483647 h 44"/>
              <a:gd name="T68" fmla="*/ 2147483647 w 96"/>
              <a:gd name="T69" fmla="*/ 2147483647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
              <a:gd name="T106" fmla="*/ 0 h 44"/>
              <a:gd name="T107" fmla="*/ 96 w 96"/>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 h="44">
                <a:moveTo>
                  <a:pt x="96" y="18"/>
                </a:moveTo>
                <a:lnTo>
                  <a:pt x="90" y="16"/>
                </a:lnTo>
                <a:lnTo>
                  <a:pt x="84" y="14"/>
                </a:lnTo>
                <a:lnTo>
                  <a:pt x="76" y="12"/>
                </a:lnTo>
                <a:lnTo>
                  <a:pt x="72" y="8"/>
                </a:lnTo>
                <a:lnTo>
                  <a:pt x="70" y="12"/>
                </a:lnTo>
                <a:lnTo>
                  <a:pt x="66" y="12"/>
                </a:lnTo>
                <a:lnTo>
                  <a:pt x="64" y="12"/>
                </a:lnTo>
                <a:lnTo>
                  <a:pt x="62" y="8"/>
                </a:lnTo>
                <a:lnTo>
                  <a:pt x="40" y="0"/>
                </a:lnTo>
                <a:lnTo>
                  <a:pt x="34" y="0"/>
                </a:lnTo>
                <a:lnTo>
                  <a:pt x="30" y="0"/>
                </a:lnTo>
                <a:lnTo>
                  <a:pt x="0" y="12"/>
                </a:lnTo>
                <a:lnTo>
                  <a:pt x="2" y="16"/>
                </a:lnTo>
                <a:lnTo>
                  <a:pt x="4" y="22"/>
                </a:lnTo>
                <a:lnTo>
                  <a:pt x="12" y="28"/>
                </a:lnTo>
                <a:lnTo>
                  <a:pt x="20" y="36"/>
                </a:lnTo>
                <a:lnTo>
                  <a:pt x="26" y="42"/>
                </a:lnTo>
                <a:lnTo>
                  <a:pt x="32" y="44"/>
                </a:lnTo>
                <a:lnTo>
                  <a:pt x="38" y="42"/>
                </a:lnTo>
                <a:lnTo>
                  <a:pt x="40" y="40"/>
                </a:lnTo>
                <a:lnTo>
                  <a:pt x="44" y="38"/>
                </a:lnTo>
                <a:lnTo>
                  <a:pt x="48" y="36"/>
                </a:lnTo>
                <a:lnTo>
                  <a:pt x="54" y="38"/>
                </a:lnTo>
                <a:lnTo>
                  <a:pt x="58" y="40"/>
                </a:lnTo>
                <a:lnTo>
                  <a:pt x="64" y="42"/>
                </a:lnTo>
                <a:lnTo>
                  <a:pt x="70" y="42"/>
                </a:lnTo>
                <a:lnTo>
                  <a:pt x="72" y="40"/>
                </a:lnTo>
                <a:lnTo>
                  <a:pt x="76" y="36"/>
                </a:lnTo>
                <a:lnTo>
                  <a:pt x="82" y="34"/>
                </a:lnTo>
                <a:lnTo>
                  <a:pt x="90" y="30"/>
                </a:lnTo>
                <a:lnTo>
                  <a:pt x="92" y="28"/>
                </a:lnTo>
                <a:lnTo>
                  <a:pt x="92" y="24"/>
                </a:lnTo>
                <a:lnTo>
                  <a:pt x="94" y="24"/>
                </a:lnTo>
                <a:lnTo>
                  <a:pt x="96" y="18"/>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64" name="Freeform 168"/>
          <p:cNvSpPr>
            <a:spLocks/>
          </p:cNvSpPr>
          <p:nvPr userDrawn="1"/>
        </p:nvSpPr>
        <p:spPr bwMode="auto">
          <a:xfrm>
            <a:off x="4362451" y="1784253"/>
            <a:ext cx="85725" cy="64294"/>
          </a:xfrm>
          <a:custGeom>
            <a:avLst/>
            <a:gdLst>
              <a:gd name="T0" fmla="*/ 2147483647 w 54"/>
              <a:gd name="T1" fmla="*/ 2147483647 h 54"/>
              <a:gd name="T2" fmla="*/ 2147483647 w 54"/>
              <a:gd name="T3" fmla="*/ 2147483647 h 54"/>
              <a:gd name="T4" fmla="*/ 2147483647 w 54"/>
              <a:gd name="T5" fmla="*/ 2147483647 h 54"/>
              <a:gd name="T6" fmla="*/ 2147483647 w 54"/>
              <a:gd name="T7" fmla="*/ 2147483647 h 54"/>
              <a:gd name="T8" fmla="*/ 2147483647 w 54"/>
              <a:gd name="T9" fmla="*/ 2147483647 h 54"/>
              <a:gd name="T10" fmla="*/ 0 w 54"/>
              <a:gd name="T11" fmla="*/ 2147483647 h 54"/>
              <a:gd name="T12" fmla="*/ 2147483647 w 54"/>
              <a:gd name="T13" fmla="*/ 0 h 54"/>
              <a:gd name="T14" fmla="*/ 2147483647 w 54"/>
              <a:gd name="T15" fmla="*/ 2147483647 h 54"/>
              <a:gd name="T16" fmla="*/ 2147483647 w 54"/>
              <a:gd name="T17" fmla="*/ 2147483647 h 54"/>
              <a:gd name="T18" fmla="*/ 2147483647 w 54"/>
              <a:gd name="T19" fmla="*/ 2147483647 h 54"/>
              <a:gd name="T20" fmla="*/ 2147483647 w 54"/>
              <a:gd name="T21" fmla="*/ 2147483647 h 54"/>
              <a:gd name="T22" fmla="*/ 2147483647 w 54"/>
              <a:gd name="T23" fmla="*/ 2147483647 h 54"/>
              <a:gd name="T24" fmla="*/ 2147483647 w 54"/>
              <a:gd name="T25" fmla="*/ 2147483647 h 54"/>
              <a:gd name="T26" fmla="*/ 2147483647 w 54"/>
              <a:gd name="T27" fmla="*/ 2147483647 h 54"/>
              <a:gd name="T28" fmla="*/ 2147483647 w 54"/>
              <a:gd name="T29" fmla="*/ 2147483647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54"/>
              <a:gd name="T47" fmla="*/ 54 w 5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54">
                <a:moveTo>
                  <a:pt x="26" y="54"/>
                </a:moveTo>
                <a:lnTo>
                  <a:pt x="22" y="40"/>
                </a:lnTo>
                <a:lnTo>
                  <a:pt x="20" y="26"/>
                </a:lnTo>
                <a:lnTo>
                  <a:pt x="16" y="16"/>
                </a:lnTo>
                <a:lnTo>
                  <a:pt x="10" y="10"/>
                </a:lnTo>
                <a:lnTo>
                  <a:pt x="0" y="8"/>
                </a:lnTo>
                <a:lnTo>
                  <a:pt x="18" y="0"/>
                </a:lnTo>
                <a:lnTo>
                  <a:pt x="26" y="2"/>
                </a:lnTo>
                <a:lnTo>
                  <a:pt x="34" y="6"/>
                </a:lnTo>
                <a:lnTo>
                  <a:pt x="44" y="18"/>
                </a:lnTo>
                <a:lnTo>
                  <a:pt x="48" y="26"/>
                </a:lnTo>
                <a:lnTo>
                  <a:pt x="54" y="38"/>
                </a:lnTo>
                <a:lnTo>
                  <a:pt x="36" y="36"/>
                </a:lnTo>
                <a:lnTo>
                  <a:pt x="36" y="48"/>
                </a:lnTo>
                <a:lnTo>
                  <a:pt x="26" y="54"/>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65" name="Freeform 169"/>
          <p:cNvSpPr>
            <a:spLocks/>
          </p:cNvSpPr>
          <p:nvPr userDrawn="1"/>
        </p:nvSpPr>
        <p:spPr bwMode="auto">
          <a:xfrm>
            <a:off x="5445125" y="1962846"/>
            <a:ext cx="190500" cy="85725"/>
          </a:xfrm>
          <a:custGeom>
            <a:avLst/>
            <a:gdLst>
              <a:gd name="T0" fmla="*/ 0 w 120"/>
              <a:gd name="T1" fmla="*/ 2147483647 h 72"/>
              <a:gd name="T2" fmla="*/ 2147483647 w 120"/>
              <a:gd name="T3" fmla="*/ 2147483647 h 72"/>
              <a:gd name="T4" fmla="*/ 2147483647 w 120"/>
              <a:gd name="T5" fmla="*/ 2147483647 h 72"/>
              <a:gd name="T6" fmla="*/ 2147483647 w 120"/>
              <a:gd name="T7" fmla="*/ 2147483647 h 72"/>
              <a:gd name="T8" fmla="*/ 2147483647 w 120"/>
              <a:gd name="T9" fmla="*/ 2147483647 h 72"/>
              <a:gd name="T10" fmla="*/ 2147483647 w 120"/>
              <a:gd name="T11" fmla="*/ 2147483647 h 72"/>
              <a:gd name="T12" fmla="*/ 2147483647 w 120"/>
              <a:gd name="T13" fmla="*/ 0 h 72"/>
              <a:gd name="T14" fmla="*/ 2147483647 w 120"/>
              <a:gd name="T15" fmla="*/ 2147483647 h 72"/>
              <a:gd name="T16" fmla="*/ 2147483647 w 120"/>
              <a:gd name="T17" fmla="*/ 2147483647 h 72"/>
              <a:gd name="T18" fmla="*/ 2147483647 w 120"/>
              <a:gd name="T19" fmla="*/ 2147483647 h 72"/>
              <a:gd name="T20" fmla="*/ 2147483647 w 120"/>
              <a:gd name="T21" fmla="*/ 2147483647 h 72"/>
              <a:gd name="T22" fmla="*/ 2147483647 w 120"/>
              <a:gd name="T23" fmla="*/ 2147483647 h 72"/>
              <a:gd name="T24" fmla="*/ 2147483647 w 120"/>
              <a:gd name="T25" fmla="*/ 2147483647 h 72"/>
              <a:gd name="T26" fmla="*/ 2147483647 w 120"/>
              <a:gd name="T27" fmla="*/ 2147483647 h 72"/>
              <a:gd name="T28" fmla="*/ 2147483647 w 120"/>
              <a:gd name="T29" fmla="*/ 2147483647 h 72"/>
              <a:gd name="T30" fmla="*/ 2147483647 w 120"/>
              <a:gd name="T31" fmla="*/ 2147483647 h 72"/>
              <a:gd name="T32" fmla="*/ 2147483647 w 120"/>
              <a:gd name="T33" fmla="*/ 2147483647 h 72"/>
              <a:gd name="T34" fmla="*/ 2147483647 w 120"/>
              <a:gd name="T35" fmla="*/ 2147483647 h 72"/>
              <a:gd name="T36" fmla="*/ 2147483647 w 120"/>
              <a:gd name="T37" fmla="*/ 2147483647 h 72"/>
              <a:gd name="T38" fmla="*/ 2147483647 w 120"/>
              <a:gd name="T39" fmla="*/ 2147483647 h 72"/>
              <a:gd name="T40" fmla="*/ 2147483647 w 120"/>
              <a:gd name="T41" fmla="*/ 2147483647 h 72"/>
              <a:gd name="T42" fmla="*/ 2147483647 w 120"/>
              <a:gd name="T43" fmla="*/ 2147483647 h 72"/>
              <a:gd name="T44" fmla="*/ 2147483647 w 120"/>
              <a:gd name="T45" fmla="*/ 2147483647 h 72"/>
              <a:gd name="T46" fmla="*/ 2147483647 w 120"/>
              <a:gd name="T47" fmla="*/ 2147483647 h 72"/>
              <a:gd name="T48" fmla="*/ 2147483647 w 120"/>
              <a:gd name="T49" fmla="*/ 2147483647 h 72"/>
              <a:gd name="T50" fmla="*/ 2147483647 w 120"/>
              <a:gd name="T51" fmla="*/ 2147483647 h 72"/>
              <a:gd name="T52" fmla="*/ 2147483647 w 120"/>
              <a:gd name="T53" fmla="*/ 2147483647 h 72"/>
              <a:gd name="T54" fmla="*/ 2147483647 w 120"/>
              <a:gd name="T55" fmla="*/ 2147483647 h 72"/>
              <a:gd name="T56" fmla="*/ 2147483647 w 120"/>
              <a:gd name="T57" fmla="*/ 2147483647 h 72"/>
              <a:gd name="T58" fmla="*/ 2147483647 w 120"/>
              <a:gd name="T59" fmla="*/ 2147483647 h 72"/>
              <a:gd name="T60" fmla="*/ 2147483647 w 120"/>
              <a:gd name="T61" fmla="*/ 2147483647 h 72"/>
              <a:gd name="T62" fmla="*/ 2147483647 w 120"/>
              <a:gd name="T63" fmla="*/ 2147483647 h 72"/>
              <a:gd name="T64" fmla="*/ 2147483647 w 120"/>
              <a:gd name="T65" fmla="*/ 2147483647 h 72"/>
              <a:gd name="T66" fmla="*/ 2147483647 w 120"/>
              <a:gd name="T67" fmla="*/ 2147483647 h 72"/>
              <a:gd name="T68" fmla="*/ 2147483647 w 120"/>
              <a:gd name="T69" fmla="*/ 2147483647 h 72"/>
              <a:gd name="T70" fmla="*/ 2147483647 w 120"/>
              <a:gd name="T71" fmla="*/ 2147483647 h 72"/>
              <a:gd name="T72" fmla="*/ 2147483647 w 120"/>
              <a:gd name="T73" fmla="*/ 2147483647 h 72"/>
              <a:gd name="T74" fmla="*/ 2147483647 w 120"/>
              <a:gd name="T75" fmla="*/ 2147483647 h 72"/>
              <a:gd name="T76" fmla="*/ 2147483647 w 120"/>
              <a:gd name="T77" fmla="*/ 2147483647 h 72"/>
              <a:gd name="T78" fmla="*/ 2147483647 w 120"/>
              <a:gd name="T79" fmla="*/ 2147483647 h 72"/>
              <a:gd name="T80" fmla="*/ 2147483647 w 120"/>
              <a:gd name="T81" fmla="*/ 2147483647 h 72"/>
              <a:gd name="T82" fmla="*/ 2147483647 w 120"/>
              <a:gd name="T83" fmla="*/ 2147483647 h 72"/>
              <a:gd name="T84" fmla="*/ 2147483647 w 120"/>
              <a:gd name="T85" fmla="*/ 2147483647 h 72"/>
              <a:gd name="T86" fmla="*/ 2147483647 w 120"/>
              <a:gd name="T87" fmla="*/ 2147483647 h 72"/>
              <a:gd name="T88" fmla="*/ 2147483647 w 120"/>
              <a:gd name="T89" fmla="*/ 2147483647 h 72"/>
              <a:gd name="T90" fmla="*/ 0 w 120"/>
              <a:gd name="T91" fmla="*/ 2147483647 h 72"/>
              <a:gd name="T92" fmla="*/ 0 w 120"/>
              <a:gd name="T93" fmla="*/ 2147483647 h 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0"/>
              <a:gd name="T142" fmla="*/ 0 h 72"/>
              <a:gd name="T143" fmla="*/ 120 w 120"/>
              <a:gd name="T144" fmla="*/ 72 h 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0" h="72">
                <a:moveTo>
                  <a:pt x="0" y="28"/>
                </a:moveTo>
                <a:lnTo>
                  <a:pt x="16" y="28"/>
                </a:lnTo>
                <a:lnTo>
                  <a:pt x="18" y="18"/>
                </a:lnTo>
                <a:lnTo>
                  <a:pt x="24" y="16"/>
                </a:lnTo>
                <a:lnTo>
                  <a:pt x="24" y="4"/>
                </a:lnTo>
                <a:lnTo>
                  <a:pt x="34" y="6"/>
                </a:lnTo>
                <a:lnTo>
                  <a:pt x="40" y="0"/>
                </a:lnTo>
                <a:lnTo>
                  <a:pt x="48" y="6"/>
                </a:lnTo>
                <a:lnTo>
                  <a:pt x="48" y="10"/>
                </a:lnTo>
                <a:lnTo>
                  <a:pt x="40" y="14"/>
                </a:lnTo>
                <a:lnTo>
                  <a:pt x="34" y="18"/>
                </a:lnTo>
                <a:lnTo>
                  <a:pt x="44" y="18"/>
                </a:lnTo>
                <a:lnTo>
                  <a:pt x="50" y="20"/>
                </a:lnTo>
                <a:lnTo>
                  <a:pt x="48" y="30"/>
                </a:lnTo>
                <a:lnTo>
                  <a:pt x="62" y="30"/>
                </a:lnTo>
                <a:lnTo>
                  <a:pt x="70" y="32"/>
                </a:lnTo>
                <a:lnTo>
                  <a:pt x="78" y="32"/>
                </a:lnTo>
                <a:lnTo>
                  <a:pt x="92" y="30"/>
                </a:lnTo>
                <a:lnTo>
                  <a:pt x="96" y="34"/>
                </a:lnTo>
                <a:lnTo>
                  <a:pt x="106" y="40"/>
                </a:lnTo>
                <a:lnTo>
                  <a:pt x="112" y="46"/>
                </a:lnTo>
                <a:lnTo>
                  <a:pt x="116" y="52"/>
                </a:lnTo>
                <a:lnTo>
                  <a:pt x="120" y="62"/>
                </a:lnTo>
                <a:lnTo>
                  <a:pt x="114" y="62"/>
                </a:lnTo>
                <a:lnTo>
                  <a:pt x="106" y="64"/>
                </a:lnTo>
                <a:lnTo>
                  <a:pt x="98" y="66"/>
                </a:lnTo>
                <a:lnTo>
                  <a:pt x="90" y="70"/>
                </a:lnTo>
                <a:lnTo>
                  <a:pt x="82" y="72"/>
                </a:lnTo>
                <a:lnTo>
                  <a:pt x="80" y="72"/>
                </a:lnTo>
                <a:lnTo>
                  <a:pt x="76" y="72"/>
                </a:lnTo>
                <a:lnTo>
                  <a:pt x="74" y="70"/>
                </a:lnTo>
                <a:lnTo>
                  <a:pt x="66" y="62"/>
                </a:lnTo>
                <a:lnTo>
                  <a:pt x="62" y="54"/>
                </a:lnTo>
                <a:lnTo>
                  <a:pt x="58" y="40"/>
                </a:lnTo>
                <a:lnTo>
                  <a:pt x="52" y="42"/>
                </a:lnTo>
                <a:lnTo>
                  <a:pt x="46" y="48"/>
                </a:lnTo>
                <a:lnTo>
                  <a:pt x="42" y="54"/>
                </a:lnTo>
                <a:lnTo>
                  <a:pt x="36" y="60"/>
                </a:lnTo>
                <a:lnTo>
                  <a:pt x="32" y="64"/>
                </a:lnTo>
                <a:lnTo>
                  <a:pt x="26" y="68"/>
                </a:lnTo>
                <a:lnTo>
                  <a:pt x="14" y="70"/>
                </a:lnTo>
                <a:lnTo>
                  <a:pt x="18" y="60"/>
                </a:lnTo>
                <a:lnTo>
                  <a:pt x="18" y="50"/>
                </a:lnTo>
                <a:lnTo>
                  <a:pt x="14" y="44"/>
                </a:lnTo>
                <a:lnTo>
                  <a:pt x="8" y="40"/>
                </a:lnTo>
                <a:lnTo>
                  <a:pt x="0" y="34"/>
                </a:lnTo>
                <a:lnTo>
                  <a:pt x="0" y="2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66" name="Freeform 170"/>
          <p:cNvSpPr>
            <a:spLocks/>
          </p:cNvSpPr>
          <p:nvPr userDrawn="1"/>
        </p:nvSpPr>
        <p:spPr bwMode="auto">
          <a:xfrm>
            <a:off x="4711700" y="1898552"/>
            <a:ext cx="177800" cy="57150"/>
          </a:xfrm>
          <a:custGeom>
            <a:avLst/>
            <a:gdLst>
              <a:gd name="T0" fmla="*/ 2147483647 w 112"/>
              <a:gd name="T1" fmla="*/ 2147483647 h 48"/>
              <a:gd name="T2" fmla="*/ 2147483647 w 112"/>
              <a:gd name="T3" fmla="*/ 2147483647 h 48"/>
              <a:gd name="T4" fmla="*/ 2147483647 w 112"/>
              <a:gd name="T5" fmla="*/ 2147483647 h 48"/>
              <a:gd name="T6" fmla="*/ 2147483647 w 112"/>
              <a:gd name="T7" fmla="*/ 2147483647 h 48"/>
              <a:gd name="T8" fmla="*/ 2147483647 w 112"/>
              <a:gd name="T9" fmla="*/ 2147483647 h 48"/>
              <a:gd name="T10" fmla="*/ 2147483647 w 112"/>
              <a:gd name="T11" fmla="*/ 2147483647 h 48"/>
              <a:gd name="T12" fmla="*/ 2147483647 w 112"/>
              <a:gd name="T13" fmla="*/ 2147483647 h 48"/>
              <a:gd name="T14" fmla="*/ 2147483647 w 112"/>
              <a:gd name="T15" fmla="*/ 2147483647 h 48"/>
              <a:gd name="T16" fmla="*/ 2147483647 w 112"/>
              <a:gd name="T17" fmla="*/ 2147483647 h 48"/>
              <a:gd name="T18" fmla="*/ 2147483647 w 112"/>
              <a:gd name="T19" fmla="*/ 2147483647 h 48"/>
              <a:gd name="T20" fmla="*/ 2147483647 w 112"/>
              <a:gd name="T21" fmla="*/ 2147483647 h 48"/>
              <a:gd name="T22" fmla="*/ 2147483647 w 112"/>
              <a:gd name="T23" fmla="*/ 2147483647 h 48"/>
              <a:gd name="T24" fmla="*/ 2147483647 w 112"/>
              <a:gd name="T25" fmla="*/ 2147483647 h 48"/>
              <a:gd name="T26" fmla="*/ 2147483647 w 112"/>
              <a:gd name="T27" fmla="*/ 2147483647 h 48"/>
              <a:gd name="T28" fmla="*/ 2147483647 w 112"/>
              <a:gd name="T29" fmla="*/ 2147483647 h 48"/>
              <a:gd name="T30" fmla="*/ 2147483647 w 112"/>
              <a:gd name="T31" fmla="*/ 2147483647 h 48"/>
              <a:gd name="T32" fmla="*/ 2147483647 w 112"/>
              <a:gd name="T33" fmla="*/ 2147483647 h 48"/>
              <a:gd name="T34" fmla="*/ 2147483647 w 112"/>
              <a:gd name="T35" fmla="*/ 2147483647 h 48"/>
              <a:gd name="T36" fmla="*/ 2147483647 w 112"/>
              <a:gd name="T37" fmla="*/ 2147483647 h 48"/>
              <a:gd name="T38" fmla="*/ 2147483647 w 112"/>
              <a:gd name="T39" fmla="*/ 2147483647 h 48"/>
              <a:gd name="T40" fmla="*/ 2147483647 w 112"/>
              <a:gd name="T41" fmla="*/ 2147483647 h 48"/>
              <a:gd name="T42" fmla="*/ 2147483647 w 112"/>
              <a:gd name="T43" fmla="*/ 2147483647 h 48"/>
              <a:gd name="T44" fmla="*/ 2147483647 w 112"/>
              <a:gd name="T45" fmla="*/ 2147483647 h 48"/>
              <a:gd name="T46" fmla="*/ 2147483647 w 112"/>
              <a:gd name="T47" fmla="*/ 0 h 48"/>
              <a:gd name="T48" fmla="*/ 0 w 112"/>
              <a:gd name="T49" fmla="*/ 0 h 48"/>
              <a:gd name="T50" fmla="*/ 2147483647 w 112"/>
              <a:gd name="T51" fmla="*/ 2147483647 h 48"/>
              <a:gd name="T52" fmla="*/ 2147483647 w 112"/>
              <a:gd name="T53" fmla="*/ 2147483647 h 48"/>
              <a:gd name="T54" fmla="*/ 2147483647 w 112"/>
              <a:gd name="T55" fmla="*/ 2147483647 h 48"/>
              <a:gd name="T56" fmla="*/ 2147483647 w 112"/>
              <a:gd name="T57" fmla="*/ 2147483647 h 48"/>
              <a:gd name="T58" fmla="*/ 2147483647 w 112"/>
              <a:gd name="T59" fmla="*/ 2147483647 h 48"/>
              <a:gd name="T60" fmla="*/ 2147483647 w 112"/>
              <a:gd name="T61" fmla="*/ 2147483647 h 48"/>
              <a:gd name="T62" fmla="*/ 2147483647 w 112"/>
              <a:gd name="T63" fmla="*/ 2147483647 h 48"/>
              <a:gd name="T64" fmla="*/ 2147483647 w 112"/>
              <a:gd name="T65" fmla="*/ 2147483647 h 48"/>
              <a:gd name="T66" fmla="*/ 2147483647 w 112"/>
              <a:gd name="T67" fmla="*/ 2147483647 h 48"/>
              <a:gd name="T68" fmla="*/ 2147483647 w 112"/>
              <a:gd name="T69" fmla="*/ 2147483647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2"/>
              <a:gd name="T106" fmla="*/ 0 h 48"/>
              <a:gd name="T107" fmla="*/ 112 w 112"/>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2" h="48">
                <a:moveTo>
                  <a:pt x="34" y="34"/>
                </a:moveTo>
                <a:lnTo>
                  <a:pt x="42" y="34"/>
                </a:lnTo>
                <a:lnTo>
                  <a:pt x="50" y="34"/>
                </a:lnTo>
                <a:lnTo>
                  <a:pt x="58" y="36"/>
                </a:lnTo>
                <a:lnTo>
                  <a:pt x="64" y="42"/>
                </a:lnTo>
                <a:lnTo>
                  <a:pt x="66" y="44"/>
                </a:lnTo>
                <a:lnTo>
                  <a:pt x="66" y="46"/>
                </a:lnTo>
                <a:lnTo>
                  <a:pt x="78" y="46"/>
                </a:lnTo>
                <a:lnTo>
                  <a:pt x="88" y="46"/>
                </a:lnTo>
                <a:lnTo>
                  <a:pt x="90" y="40"/>
                </a:lnTo>
                <a:lnTo>
                  <a:pt x="98" y="44"/>
                </a:lnTo>
                <a:lnTo>
                  <a:pt x="102" y="48"/>
                </a:lnTo>
                <a:lnTo>
                  <a:pt x="112" y="48"/>
                </a:lnTo>
                <a:lnTo>
                  <a:pt x="108" y="42"/>
                </a:lnTo>
                <a:lnTo>
                  <a:pt x="106" y="36"/>
                </a:lnTo>
                <a:lnTo>
                  <a:pt x="110" y="32"/>
                </a:lnTo>
                <a:lnTo>
                  <a:pt x="100" y="30"/>
                </a:lnTo>
                <a:lnTo>
                  <a:pt x="94" y="22"/>
                </a:lnTo>
                <a:lnTo>
                  <a:pt x="80" y="16"/>
                </a:lnTo>
                <a:lnTo>
                  <a:pt x="62" y="16"/>
                </a:lnTo>
                <a:lnTo>
                  <a:pt x="48" y="8"/>
                </a:lnTo>
                <a:lnTo>
                  <a:pt x="38" y="6"/>
                </a:lnTo>
                <a:lnTo>
                  <a:pt x="26" y="4"/>
                </a:lnTo>
                <a:lnTo>
                  <a:pt x="14" y="0"/>
                </a:lnTo>
                <a:lnTo>
                  <a:pt x="0" y="0"/>
                </a:lnTo>
                <a:lnTo>
                  <a:pt x="4" y="2"/>
                </a:lnTo>
                <a:lnTo>
                  <a:pt x="8" y="6"/>
                </a:lnTo>
                <a:lnTo>
                  <a:pt x="16" y="10"/>
                </a:lnTo>
                <a:lnTo>
                  <a:pt x="20" y="14"/>
                </a:lnTo>
                <a:lnTo>
                  <a:pt x="28" y="16"/>
                </a:lnTo>
                <a:lnTo>
                  <a:pt x="30" y="22"/>
                </a:lnTo>
                <a:lnTo>
                  <a:pt x="30" y="24"/>
                </a:lnTo>
                <a:lnTo>
                  <a:pt x="32" y="26"/>
                </a:lnTo>
                <a:lnTo>
                  <a:pt x="34" y="30"/>
                </a:lnTo>
                <a:lnTo>
                  <a:pt x="34" y="3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67" name="Freeform 171"/>
          <p:cNvSpPr>
            <a:spLocks/>
          </p:cNvSpPr>
          <p:nvPr userDrawn="1"/>
        </p:nvSpPr>
        <p:spPr bwMode="auto">
          <a:xfrm>
            <a:off x="4851400" y="1936652"/>
            <a:ext cx="127000" cy="76200"/>
          </a:xfrm>
          <a:custGeom>
            <a:avLst/>
            <a:gdLst>
              <a:gd name="T0" fmla="*/ 2147483647 w 80"/>
              <a:gd name="T1" fmla="*/ 2147483647 h 64"/>
              <a:gd name="T2" fmla="*/ 2147483647 w 80"/>
              <a:gd name="T3" fmla="*/ 2147483647 h 64"/>
              <a:gd name="T4" fmla="*/ 2147483647 w 80"/>
              <a:gd name="T5" fmla="*/ 2147483647 h 64"/>
              <a:gd name="T6" fmla="*/ 2147483647 w 80"/>
              <a:gd name="T7" fmla="*/ 2147483647 h 64"/>
              <a:gd name="T8" fmla="*/ 2147483647 w 80"/>
              <a:gd name="T9" fmla="*/ 2147483647 h 64"/>
              <a:gd name="T10" fmla="*/ 2147483647 w 80"/>
              <a:gd name="T11" fmla="*/ 2147483647 h 64"/>
              <a:gd name="T12" fmla="*/ 2147483647 w 80"/>
              <a:gd name="T13" fmla="*/ 0 h 64"/>
              <a:gd name="T14" fmla="*/ 2147483647 w 80"/>
              <a:gd name="T15" fmla="*/ 2147483647 h 64"/>
              <a:gd name="T16" fmla="*/ 2147483647 w 80"/>
              <a:gd name="T17" fmla="*/ 2147483647 h 64"/>
              <a:gd name="T18" fmla="*/ 2147483647 w 80"/>
              <a:gd name="T19" fmla="*/ 2147483647 h 64"/>
              <a:gd name="T20" fmla="*/ 2147483647 w 80"/>
              <a:gd name="T21" fmla="*/ 2147483647 h 64"/>
              <a:gd name="T22" fmla="*/ 2147483647 w 80"/>
              <a:gd name="T23" fmla="*/ 2147483647 h 64"/>
              <a:gd name="T24" fmla="*/ 2147483647 w 80"/>
              <a:gd name="T25" fmla="*/ 2147483647 h 64"/>
              <a:gd name="T26" fmla="*/ 2147483647 w 80"/>
              <a:gd name="T27" fmla="*/ 2147483647 h 64"/>
              <a:gd name="T28" fmla="*/ 0 w 80"/>
              <a:gd name="T29" fmla="*/ 2147483647 h 64"/>
              <a:gd name="T30" fmla="*/ 2147483647 w 80"/>
              <a:gd name="T31" fmla="*/ 2147483647 h 64"/>
              <a:gd name="T32" fmla="*/ 2147483647 w 80"/>
              <a:gd name="T33" fmla="*/ 2147483647 h 64"/>
              <a:gd name="T34" fmla="*/ 2147483647 w 80"/>
              <a:gd name="T35" fmla="*/ 2147483647 h 64"/>
              <a:gd name="T36" fmla="*/ 2147483647 w 80"/>
              <a:gd name="T37" fmla="*/ 2147483647 h 64"/>
              <a:gd name="T38" fmla="*/ 2147483647 w 80"/>
              <a:gd name="T39" fmla="*/ 2147483647 h 64"/>
              <a:gd name="T40" fmla="*/ 2147483647 w 80"/>
              <a:gd name="T41" fmla="*/ 2147483647 h 64"/>
              <a:gd name="T42" fmla="*/ 2147483647 w 80"/>
              <a:gd name="T43" fmla="*/ 2147483647 h 64"/>
              <a:gd name="T44" fmla="*/ 2147483647 w 80"/>
              <a:gd name="T45" fmla="*/ 2147483647 h 64"/>
              <a:gd name="T46" fmla="*/ 2147483647 w 80"/>
              <a:gd name="T47" fmla="*/ 2147483647 h 64"/>
              <a:gd name="T48" fmla="*/ 2147483647 w 80"/>
              <a:gd name="T49" fmla="*/ 2147483647 h 64"/>
              <a:gd name="T50" fmla="*/ 2147483647 w 80"/>
              <a:gd name="T51" fmla="*/ 2147483647 h 64"/>
              <a:gd name="T52" fmla="*/ 2147483647 w 80"/>
              <a:gd name="T53" fmla="*/ 2147483647 h 64"/>
              <a:gd name="T54" fmla="*/ 2147483647 w 80"/>
              <a:gd name="T55" fmla="*/ 2147483647 h 64"/>
              <a:gd name="T56" fmla="*/ 2147483647 w 80"/>
              <a:gd name="T57" fmla="*/ 2147483647 h 64"/>
              <a:gd name="T58" fmla="*/ 2147483647 w 80"/>
              <a:gd name="T59" fmla="*/ 2147483647 h 64"/>
              <a:gd name="T60" fmla="*/ 2147483647 w 80"/>
              <a:gd name="T61" fmla="*/ 2147483647 h 64"/>
              <a:gd name="T62" fmla="*/ 2147483647 w 80"/>
              <a:gd name="T63" fmla="*/ 2147483647 h 64"/>
              <a:gd name="T64" fmla="*/ 2147483647 w 80"/>
              <a:gd name="T65" fmla="*/ 2147483647 h 64"/>
              <a:gd name="T66" fmla="*/ 2147483647 w 80"/>
              <a:gd name="T67" fmla="*/ 2147483647 h 64"/>
              <a:gd name="T68" fmla="*/ 2147483647 w 80"/>
              <a:gd name="T69" fmla="*/ 2147483647 h 64"/>
              <a:gd name="T70" fmla="*/ 2147483647 w 80"/>
              <a:gd name="T71" fmla="*/ 2147483647 h 64"/>
              <a:gd name="T72" fmla="*/ 2147483647 w 80"/>
              <a:gd name="T73" fmla="*/ 2147483647 h 64"/>
              <a:gd name="T74" fmla="*/ 2147483647 w 80"/>
              <a:gd name="T75" fmla="*/ 2147483647 h 64"/>
              <a:gd name="T76" fmla="*/ 2147483647 w 80"/>
              <a:gd name="T77" fmla="*/ 2147483647 h 64"/>
              <a:gd name="T78" fmla="*/ 2147483647 w 80"/>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64"/>
              <a:gd name="T122" fmla="*/ 80 w 80"/>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64">
                <a:moveTo>
                  <a:pt x="54" y="6"/>
                </a:moveTo>
                <a:lnTo>
                  <a:pt x="50" y="8"/>
                </a:lnTo>
                <a:lnTo>
                  <a:pt x="44" y="14"/>
                </a:lnTo>
                <a:lnTo>
                  <a:pt x="38" y="14"/>
                </a:lnTo>
                <a:lnTo>
                  <a:pt x="34" y="10"/>
                </a:lnTo>
                <a:lnTo>
                  <a:pt x="28" y="6"/>
                </a:lnTo>
                <a:lnTo>
                  <a:pt x="22" y="0"/>
                </a:lnTo>
                <a:lnTo>
                  <a:pt x="18" y="4"/>
                </a:lnTo>
                <a:lnTo>
                  <a:pt x="20" y="10"/>
                </a:lnTo>
                <a:lnTo>
                  <a:pt x="24" y="16"/>
                </a:lnTo>
                <a:lnTo>
                  <a:pt x="20" y="16"/>
                </a:lnTo>
                <a:lnTo>
                  <a:pt x="14" y="16"/>
                </a:lnTo>
                <a:lnTo>
                  <a:pt x="10" y="12"/>
                </a:lnTo>
                <a:lnTo>
                  <a:pt x="2" y="8"/>
                </a:lnTo>
                <a:lnTo>
                  <a:pt x="0" y="14"/>
                </a:lnTo>
                <a:lnTo>
                  <a:pt x="6" y="20"/>
                </a:lnTo>
                <a:lnTo>
                  <a:pt x="8" y="22"/>
                </a:lnTo>
                <a:lnTo>
                  <a:pt x="10" y="26"/>
                </a:lnTo>
                <a:lnTo>
                  <a:pt x="12" y="30"/>
                </a:lnTo>
                <a:lnTo>
                  <a:pt x="14" y="34"/>
                </a:lnTo>
                <a:lnTo>
                  <a:pt x="20" y="38"/>
                </a:lnTo>
                <a:lnTo>
                  <a:pt x="28" y="42"/>
                </a:lnTo>
                <a:lnTo>
                  <a:pt x="34" y="56"/>
                </a:lnTo>
                <a:lnTo>
                  <a:pt x="40" y="50"/>
                </a:lnTo>
                <a:lnTo>
                  <a:pt x="44" y="44"/>
                </a:lnTo>
                <a:lnTo>
                  <a:pt x="48" y="42"/>
                </a:lnTo>
                <a:lnTo>
                  <a:pt x="56" y="42"/>
                </a:lnTo>
                <a:lnTo>
                  <a:pt x="58" y="48"/>
                </a:lnTo>
                <a:lnTo>
                  <a:pt x="58" y="50"/>
                </a:lnTo>
                <a:lnTo>
                  <a:pt x="58" y="56"/>
                </a:lnTo>
                <a:lnTo>
                  <a:pt x="62" y="58"/>
                </a:lnTo>
                <a:lnTo>
                  <a:pt x="64" y="60"/>
                </a:lnTo>
                <a:lnTo>
                  <a:pt x="66" y="62"/>
                </a:lnTo>
                <a:lnTo>
                  <a:pt x="72" y="64"/>
                </a:lnTo>
                <a:lnTo>
                  <a:pt x="76" y="28"/>
                </a:lnTo>
                <a:lnTo>
                  <a:pt x="80" y="28"/>
                </a:lnTo>
                <a:lnTo>
                  <a:pt x="72" y="22"/>
                </a:lnTo>
                <a:lnTo>
                  <a:pt x="66" y="16"/>
                </a:lnTo>
                <a:lnTo>
                  <a:pt x="60" y="12"/>
                </a:lnTo>
                <a:lnTo>
                  <a:pt x="54" y="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68" name="Freeform 172"/>
          <p:cNvSpPr>
            <a:spLocks/>
          </p:cNvSpPr>
          <p:nvPr userDrawn="1"/>
        </p:nvSpPr>
        <p:spPr bwMode="auto">
          <a:xfrm>
            <a:off x="4514850" y="2939158"/>
            <a:ext cx="50800" cy="42863"/>
          </a:xfrm>
          <a:custGeom>
            <a:avLst/>
            <a:gdLst>
              <a:gd name="T0" fmla="*/ 2147483647 w 32"/>
              <a:gd name="T1" fmla="*/ 2147483647 h 36"/>
              <a:gd name="T2" fmla="*/ 2147483647 w 32"/>
              <a:gd name="T3" fmla="*/ 2147483647 h 36"/>
              <a:gd name="T4" fmla="*/ 2147483647 w 32"/>
              <a:gd name="T5" fmla="*/ 2147483647 h 36"/>
              <a:gd name="T6" fmla="*/ 2147483647 w 32"/>
              <a:gd name="T7" fmla="*/ 2147483647 h 36"/>
              <a:gd name="T8" fmla="*/ 2147483647 w 32"/>
              <a:gd name="T9" fmla="*/ 2147483647 h 36"/>
              <a:gd name="T10" fmla="*/ 2147483647 w 32"/>
              <a:gd name="T11" fmla="*/ 2147483647 h 36"/>
              <a:gd name="T12" fmla="*/ 2147483647 w 32"/>
              <a:gd name="T13" fmla="*/ 2147483647 h 36"/>
              <a:gd name="T14" fmla="*/ 2147483647 w 32"/>
              <a:gd name="T15" fmla="*/ 0 h 36"/>
              <a:gd name="T16" fmla="*/ 2147483647 w 32"/>
              <a:gd name="T17" fmla="*/ 0 h 36"/>
              <a:gd name="T18" fmla="*/ 2147483647 w 32"/>
              <a:gd name="T19" fmla="*/ 2147483647 h 36"/>
              <a:gd name="T20" fmla="*/ 2147483647 w 32"/>
              <a:gd name="T21" fmla="*/ 2147483647 h 36"/>
              <a:gd name="T22" fmla="*/ 2147483647 w 32"/>
              <a:gd name="T23" fmla="*/ 2147483647 h 36"/>
              <a:gd name="T24" fmla="*/ 2147483647 w 32"/>
              <a:gd name="T25" fmla="*/ 2147483647 h 36"/>
              <a:gd name="T26" fmla="*/ 0 w 32"/>
              <a:gd name="T27" fmla="*/ 2147483647 h 36"/>
              <a:gd name="T28" fmla="*/ 0 w 32"/>
              <a:gd name="T29" fmla="*/ 2147483647 h 36"/>
              <a:gd name="T30" fmla="*/ 0 w 32"/>
              <a:gd name="T31" fmla="*/ 2147483647 h 36"/>
              <a:gd name="T32" fmla="*/ 0 w 32"/>
              <a:gd name="T33" fmla="*/ 2147483647 h 36"/>
              <a:gd name="T34" fmla="*/ 2147483647 w 32"/>
              <a:gd name="T35" fmla="*/ 2147483647 h 36"/>
              <a:gd name="T36" fmla="*/ 2147483647 w 32"/>
              <a:gd name="T37" fmla="*/ 2147483647 h 36"/>
              <a:gd name="T38" fmla="*/ 2147483647 w 32"/>
              <a:gd name="T39" fmla="*/ 2147483647 h 36"/>
              <a:gd name="T40" fmla="*/ 2147483647 w 32"/>
              <a:gd name="T41" fmla="*/ 2147483647 h 36"/>
              <a:gd name="T42" fmla="*/ 2147483647 w 32"/>
              <a:gd name="T43" fmla="*/ 2147483647 h 36"/>
              <a:gd name="T44" fmla="*/ 2147483647 w 32"/>
              <a:gd name="T45" fmla="*/ 2147483647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36"/>
              <a:gd name="T71" fmla="*/ 32 w 32"/>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36">
                <a:moveTo>
                  <a:pt x="28" y="30"/>
                </a:moveTo>
                <a:lnTo>
                  <a:pt x="30" y="28"/>
                </a:lnTo>
                <a:lnTo>
                  <a:pt x="30" y="24"/>
                </a:lnTo>
                <a:lnTo>
                  <a:pt x="32" y="24"/>
                </a:lnTo>
                <a:lnTo>
                  <a:pt x="32" y="18"/>
                </a:lnTo>
                <a:lnTo>
                  <a:pt x="30" y="12"/>
                </a:lnTo>
                <a:lnTo>
                  <a:pt x="28" y="6"/>
                </a:lnTo>
                <a:lnTo>
                  <a:pt x="28" y="0"/>
                </a:lnTo>
                <a:lnTo>
                  <a:pt x="30" y="0"/>
                </a:lnTo>
                <a:lnTo>
                  <a:pt x="24" y="4"/>
                </a:lnTo>
                <a:lnTo>
                  <a:pt x="20" y="10"/>
                </a:lnTo>
                <a:lnTo>
                  <a:pt x="10" y="10"/>
                </a:lnTo>
                <a:lnTo>
                  <a:pt x="2" y="20"/>
                </a:lnTo>
                <a:lnTo>
                  <a:pt x="0" y="26"/>
                </a:lnTo>
                <a:lnTo>
                  <a:pt x="0" y="32"/>
                </a:lnTo>
                <a:lnTo>
                  <a:pt x="0" y="34"/>
                </a:lnTo>
                <a:lnTo>
                  <a:pt x="0" y="36"/>
                </a:lnTo>
                <a:lnTo>
                  <a:pt x="14" y="36"/>
                </a:lnTo>
                <a:lnTo>
                  <a:pt x="16" y="32"/>
                </a:lnTo>
                <a:lnTo>
                  <a:pt x="16" y="30"/>
                </a:lnTo>
                <a:lnTo>
                  <a:pt x="18" y="28"/>
                </a:lnTo>
                <a:lnTo>
                  <a:pt x="28" y="28"/>
                </a:lnTo>
                <a:lnTo>
                  <a:pt x="28" y="3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69" name="Freeform 173"/>
          <p:cNvSpPr>
            <a:spLocks/>
          </p:cNvSpPr>
          <p:nvPr userDrawn="1"/>
        </p:nvSpPr>
        <p:spPr bwMode="auto">
          <a:xfrm>
            <a:off x="4514851" y="2972496"/>
            <a:ext cx="47625" cy="52388"/>
          </a:xfrm>
          <a:custGeom>
            <a:avLst/>
            <a:gdLst>
              <a:gd name="T0" fmla="*/ 0 w 30"/>
              <a:gd name="T1" fmla="*/ 2147483647 h 44"/>
              <a:gd name="T2" fmla="*/ 2147483647 w 30"/>
              <a:gd name="T3" fmla="*/ 2147483647 h 44"/>
              <a:gd name="T4" fmla="*/ 2147483647 w 30"/>
              <a:gd name="T5" fmla="*/ 2147483647 h 44"/>
              <a:gd name="T6" fmla="*/ 2147483647 w 30"/>
              <a:gd name="T7" fmla="*/ 2147483647 h 44"/>
              <a:gd name="T8" fmla="*/ 2147483647 w 30"/>
              <a:gd name="T9" fmla="*/ 2147483647 h 44"/>
              <a:gd name="T10" fmla="*/ 2147483647 w 30"/>
              <a:gd name="T11" fmla="*/ 2147483647 h 44"/>
              <a:gd name="T12" fmla="*/ 2147483647 w 30"/>
              <a:gd name="T13" fmla="*/ 2147483647 h 44"/>
              <a:gd name="T14" fmla="*/ 2147483647 w 30"/>
              <a:gd name="T15" fmla="*/ 2147483647 h 44"/>
              <a:gd name="T16" fmla="*/ 2147483647 w 30"/>
              <a:gd name="T17" fmla="*/ 2147483647 h 44"/>
              <a:gd name="T18" fmla="*/ 2147483647 w 30"/>
              <a:gd name="T19" fmla="*/ 2147483647 h 44"/>
              <a:gd name="T20" fmla="*/ 2147483647 w 30"/>
              <a:gd name="T21" fmla="*/ 2147483647 h 44"/>
              <a:gd name="T22" fmla="*/ 2147483647 w 30"/>
              <a:gd name="T23" fmla="*/ 2147483647 h 44"/>
              <a:gd name="T24" fmla="*/ 2147483647 w 30"/>
              <a:gd name="T25" fmla="*/ 2147483647 h 44"/>
              <a:gd name="T26" fmla="*/ 2147483647 w 30"/>
              <a:gd name="T27" fmla="*/ 2147483647 h 44"/>
              <a:gd name="T28" fmla="*/ 2147483647 w 30"/>
              <a:gd name="T29" fmla="*/ 2147483647 h 44"/>
              <a:gd name="T30" fmla="*/ 2147483647 w 30"/>
              <a:gd name="T31" fmla="*/ 2147483647 h 44"/>
              <a:gd name="T32" fmla="*/ 2147483647 w 30"/>
              <a:gd name="T33" fmla="*/ 2147483647 h 44"/>
              <a:gd name="T34" fmla="*/ 2147483647 w 30"/>
              <a:gd name="T35" fmla="*/ 2147483647 h 44"/>
              <a:gd name="T36" fmla="*/ 2147483647 w 30"/>
              <a:gd name="T37" fmla="*/ 2147483647 h 44"/>
              <a:gd name="T38" fmla="*/ 2147483647 w 30"/>
              <a:gd name="T39" fmla="*/ 2147483647 h 44"/>
              <a:gd name="T40" fmla="*/ 2147483647 w 30"/>
              <a:gd name="T41" fmla="*/ 0 h 44"/>
              <a:gd name="T42" fmla="*/ 2147483647 w 30"/>
              <a:gd name="T43" fmla="*/ 2147483647 h 44"/>
              <a:gd name="T44" fmla="*/ 2147483647 w 30"/>
              <a:gd name="T45" fmla="*/ 2147483647 h 44"/>
              <a:gd name="T46" fmla="*/ 2147483647 w 30"/>
              <a:gd name="T47" fmla="*/ 2147483647 h 44"/>
              <a:gd name="T48" fmla="*/ 0 w 30"/>
              <a:gd name="T49" fmla="*/ 2147483647 h 44"/>
              <a:gd name="T50" fmla="*/ 0 w 30"/>
              <a:gd name="T51" fmla="*/ 2147483647 h 44"/>
              <a:gd name="T52" fmla="*/ 0 w 30"/>
              <a:gd name="T53" fmla="*/ 2147483647 h 44"/>
              <a:gd name="T54" fmla="*/ 0 w 30"/>
              <a:gd name="T55" fmla="*/ 2147483647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44"/>
              <a:gd name="T86" fmla="*/ 30 w 30"/>
              <a:gd name="T87" fmla="*/ 44 h 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44">
                <a:moveTo>
                  <a:pt x="0" y="8"/>
                </a:moveTo>
                <a:lnTo>
                  <a:pt x="2" y="12"/>
                </a:lnTo>
                <a:lnTo>
                  <a:pt x="6" y="14"/>
                </a:lnTo>
                <a:lnTo>
                  <a:pt x="6" y="18"/>
                </a:lnTo>
                <a:lnTo>
                  <a:pt x="4" y="22"/>
                </a:lnTo>
                <a:lnTo>
                  <a:pt x="4" y="26"/>
                </a:lnTo>
                <a:lnTo>
                  <a:pt x="4" y="30"/>
                </a:lnTo>
                <a:lnTo>
                  <a:pt x="6" y="36"/>
                </a:lnTo>
                <a:lnTo>
                  <a:pt x="10" y="44"/>
                </a:lnTo>
                <a:lnTo>
                  <a:pt x="16" y="36"/>
                </a:lnTo>
                <a:lnTo>
                  <a:pt x="24" y="30"/>
                </a:lnTo>
                <a:lnTo>
                  <a:pt x="28" y="24"/>
                </a:lnTo>
                <a:lnTo>
                  <a:pt x="30" y="20"/>
                </a:lnTo>
                <a:lnTo>
                  <a:pt x="30" y="16"/>
                </a:lnTo>
                <a:lnTo>
                  <a:pt x="30" y="14"/>
                </a:lnTo>
                <a:lnTo>
                  <a:pt x="28" y="12"/>
                </a:lnTo>
                <a:lnTo>
                  <a:pt x="26" y="10"/>
                </a:lnTo>
                <a:lnTo>
                  <a:pt x="24" y="8"/>
                </a:lnTo>
                <a:lnTo>
                  <a:pt x="26" y="4"/>
                </a:lnTo>
                <a:lnTo>
                  <a:pt x="28" y="2"/>
                </a:lnTo>
                <a:lnTo>
                  <a:pt x="18" y="0"/>
                </a:lnTo>
                <a:lnTo>
                  <a:pt x="16" y="2"/>
                </a:lnTo>
                <a:lnTo>
                  <a:pt x="16" y="4"/>
                </a:lnTo>
                <a:lnTo>
                  <a:pt x="14" y="8"/>
                </a:lnTo>
                <a:lnTo>
                  <a:pt x="0" y="8"/>
                </a:lnTo>
                <a:lnTo>
                  <a:pt x="0" y="6"/>
                </a:lnTo>
                <a:lnTo>
                  <a:pt x="0" y="4"/>
                </a:lnTo>
                <a:lnTo>
                  <a:pt x="0" y="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70" name="Freeform 174"/>
          <p:cNvSpPr>
            <a:spLocks/>
          </p:cNvSpPr>
          <p:nvPr userDrawn="1"/>
        </p:nvSpPr>
        <p:spPr bwMode="auto">
          <a:xfrm>
            <a:off x="4438650" y="3589240"/>
            <a:ext cx="57150" cy="45244"/>
          </a:xfrm>
          <a:custGeom>
            <a:avLst/>
            <a:gdLst>
              <a:gd name="T0" fmla="*/ 2147483647 w 36"/>
              <a:gd name="T1" fmla="*/ 0 h 38"/>
              <a:gd name="T2" fmla="*/ 2147483647 w 36"/>
              <a:gd name="T3" fmla="*/ 0 h 38"/>
              <a:gd name="T4" fmla="*/ 2147483647 w 36"/>
              <a:gd name="T5" fmla="*/ 2147483647 h 38"/>
              <a:gd name="T6" fmla="*/ 2147483647 w 36"/>
              <a:gd name="T7" fmla="*/ 2147483647 h 38"/>
              <a:gd name="T8" fmla="*/ 0 w 36"/>
              <a:gd name="T9" fmla="*/ 2147483647 h 38"/>
              <a:gd name="T10" fmla="*/ 0 w 36"/>
              <a:gd name="T11" fmla="*/ 2147483647 h 38"/>
              <a:gd name="T12" fmla="*/ 2147483647 w 36"/>
              <a:gd name="T13" fmla="*/ 2147483647 h 38"/>
              <a:gd name="T14" fmla="*/ 2147483647 w 36"/>
              <a:gd name="T15" fmla="*/ 2147483647 h 38"/>
              <a:gd name="T16" fmla="*/ 2147483647 w 36"/>
              <a:gd name="T17" fmla="*/ 2147483647 h 38"/>
              <a:gd name="T18" fmla="*/ 2147483647 w 36"/>
              <a:gd name="T19" fmla="*/ 2147483647 h 38"/>
              <a:gd name="T20" fmla="*/ 2147483647 w 36"/>
              <a:gd name="T21" fmla="*/ 2147483647 h 38"/>
              <a:gd name="T22" fmla="*/ 2147483647 w 36"/>
              <a:gd name="T23" fmla="*/ 2147483647 h 38"/>
              <a:gd name="T24" fmla="*/ 2147483647 w 36"/>
              <a:gd name="T25" fmla="*/ 2147483647 h 38"/>
              <a:gd name="T26" fmla="*/ 2147483647 w 36"/>
              <a:gd name="T27" fmla="*/ 2147483647 h 38"/>
              <a:gd name="T28" fmla="*/ 2147483647 w 36"/>
              <a:gd name="T29" fmla="*/ 2147483647 h 38"/>
              <a:gd name="T30" fmla="*/ 2147483647 w 36"/>
              <a:gd name="T31" fmla="*/ 2147483647 h 38"/>
              <a:gd name="T32" fmla="*/ 2147483647 w 3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8"/>
              <a:gd name="T53" fmla="*/ 36 w 3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8">
                <a:moveTo>
                  <a:pt x="30" y="0"/>
                </a:moveTo>
                <a:lnTo>
                  <a:pt x="22" y="0"/>
                </a:lnTo>
                <a:lnTo>
                  <a:pt x="8" y="10"/>
                </a:lnTo>
                <a:lnTo>
                  <a:pt x="2" y="18"/>
                </a:lnTo>
                <a:lnTo>
                  <a:pt x="0" y="22"/>
                </a:lnTo>
                <a:lnTo>
                  <a:pt x="0" y="26"/>
                </a:lnTo>
                <a:lnTo>
                  <a:pt x="2" y="34"/>
                </a:lnTo>
                <a:lnTo>
                  <a:pt x="6" y="36"/>
                </a:lnTo>
                <a:lnTo>
                  <a:pt x="10" y="38"/>
                </a:lnTo>
                <a:lnTo>
                  <a:pt x="14" y="38"/>
                </a:lnTo>
                <a:lnTo>
                  <a:pt x="18" y="34"/>
                </a:lnTo>
                <a:lnTo>
                  <a:pt x="26" y="28"/>
                </a:lnTo>
                <a:lnTo>
                  <a:pt x="34" y="18"/>
                </a:lnTo>
                <a:lnTo>
                  <a:pt x="36" y="10"/>
                </a:lnTo>
                <a:lnTo>
                  <a:pt x="32" y="6"/>
                </a:lnTo>
                <a:lnTo>
                  <a:pt x="30" y="4"/>
                </a:lnTo>
                <a:lnTo>
                  <a:pt x="30"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71" name="Freeform 175"/>
          <p:cNvSpPr>
            <a:spLocks/>
          </p:cNvSpPr>
          <p:nvPr userDrawn="1"/>
        </p:nvSpPr>
        <p:spPr bwMode="auto">
          <a:xfrm>
            <a:off x="4537076" y="3524947"/>
            <a:ext cx="34925" cy="30956"/>
          </a:xfrm>
          <a:custGeom>
            <a:avLst/>
            <a:gdLst>
              <a:gd name="T0" fmla="*/ 2147483647 w 22"/>
              <a:gd name="T1" fmla="*/ 2147483647 h 26"/>
              <a:gd name="T2" fmla="*/ 2147483647 w 22"/>
              <a:gd name="T3" fmla="*/ 2147483647 h 26"/>
              <a:gd name="T4" fmla="*/ 2147483647 w 22"/>
              <a:gd name="T5" fmla="*/ 2147483647 h 26"/>
              <a:gd name="T6" fmla="*/ 2147483647 w 22"/>
              <a:gd name="T7" fmla="*/ 2147483647 h 26"/>
              <a:gd name="T8" fmla="*/ 2147483647 w 22"/>
              <a:gd name="T9" fmla="*/ 2147483647 h 26"/>
              <a:gd name="T10" fmla="*/ 2147483647 w 22"/>
              <a:gd name="T11" fmla="*/ 2147483647 h 26"/>
              <a:gd name="T12" fmla="*/ 0 w 22"/>
              <a:gd name="T13" fmla="*/ 2147483647 h 26"/>
              <a:gd name="T14" fmla="*/ 0 w 22"/>
              <a:gd name="T15" fmla="*/ 2147483647 h 26"/>
              <a:gd name="T16" fmla="*/ 0 w 22"/>
              <a:gd name="T17" fmla="*/ 2147483647 h 26"/>
              <a:gd name="T18" fmla="*/ 2147483647 w 22"/>
              <a:gd name="T19" fmla="*/ 2147483647 h 26"/>
              <a:gd name="T20" fmla="*/ 2147483647 w 22"/>
              <a:gd name="T21" fmla="*/ 2147483647 h 26"/>
              <a:gd name="T22" fmla="*/ 2147483647 w 22"/>
              <a:gd name="T23" fmla="*/ 0 h 26"/>
              <a:gd name="T24" fmla="*/ 2147483647 w 22"/>
              <a:gd name="T25" fmla="*/ 0 h 26"/>
              <a:gd name="T26" fmla="*/ 2147483647 w 22"/>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22" y="18"/>
                </a:moveTo>
                <a:lnTo>
                  <a:pt x="18" y="24"/>
                </a:lnTo>
                <a:lnTo>
                  <a:pt x="16" y="26"/>
                </a:lnTo>
                <a:lnTo>
                  <a:pt x="14" y="26"/>
                </a:lnTo>
                <a:lnTo>
                  <a:pt x="6" y="26"/>
                </a:lnTo>
                <a:lnTo>
                  <a:pt x="2" y="22"/>
                </a:lnTo>
                <a:lnTo>
                  <a:pt x="0" y="18"/>
                </a:lnTo>
                <a:lnTo>
                  <a:pt x="0" y="12"/>
                </a:lnTo>
                <a:lnTo>
                  <a:pt x="0" y="8"/>
                </a:lnTo>
                <a:lnTo>
                  <a:pt x="2" y="6"/>
                </a:lnTo>
                <a:lnTo>
                  <a:pt x="8" y="2"/>
                </a:lnTo>
                <a:lnTo>
                  <a:pt x="14" y="0"/>
                </a:lnTo>
                <a:lnTo>
                  <a:pt x="22" y="0"/>
                </a:lnTo>
                <a:lnTo>
                  <a:pt x="22" y="1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72" name="Freeform 176"/>
          <p:cNvSpPr>
            <a:spLocks/>
          </p:cNvSpPr>
          <p:nvPr userDrawn="1"/>
        </p:nvSpPr>
        <p:spPr bwMode="auto">
          <a:xfrm>
            <a:off x="4613275" y="3143947"/>
            <a:ext cx="82550" cy="173831"/>
          </a:xfrm>
          <a:custGeom>
            <a:avLst/>
            <a:gdLst>
              <a:gd name="T0" fmla="*/ 0 w 52"/>
              <a:gd name="T1" fmla="*/ 2147483647 h 146"/>
              <a:gd name="T2" fmla="*/ 2147483647 w 52"/>
              <a:gd name="T3" fmla="*/ 2147483647 h 146"/>
              <a:gd name="T4" fmla="*/ 2147483647 w 52"/>
              <a:gd name="T5" fmla="*/ 2147483647 h 146"/>
              <a:gd name="T6" fmla="*/ 2147483647 w 52"/>
              <a:gd name="T7" fmla="*/ 2147483647 h 146"/>
              <a:gd name="T8" fmla="*/ 2147483647 w 52"/>
              <a:gd name="T9" fmla="*/ 2147483647 h 146"/>
              <a:gd name="T10" fmla="*/ 2147483647 w 52"/>
              <a:gd name="T11" fmla="*/ 2147483647 h 146"/>
              <a:gd name="T12" fmla="*/ 2147483647 w 52"/>
              <a:gd name="T13" fmla="*/ 2147483647 h 146"/>
              <a:gd name="T14" fmla="*/ 2147483647 w 52"/>
              <a:gd name="T15" fmla="*/ 2147483647 h 146"/>
              <a:gd name="T16" fmla="*/ 2147483647 w 52"/>
              <a:gd name="T17" fmla="*/ 2147483647 h 146"/>
              <a:gd name="T18" fmla="*/ 2147483647 w 52"/>
              <a:gd name="T19" fmla="*/ 2147483647 h 146"/>
              <a:gd name="T20" fmla="*/ 2147483647 w 52"/>
              <a:gd name="T21" fmla="*/ 2147483647 h 146"/>
              <a:gd name="T22" fmla="*/ 2147483647 w 52"/>
              <a:gd name="T23" fmla="*/ 2147483647 h 146"/>
              <a:gd name="T24" fmla="*/ 2147483647 w 52"/>
              <a:gd name="T25" fmla="*/ 2147483647 h 146"/>
              <a:gd name="T26" fmla="*/ 2147483647 w 52"/>
              <a:gd name="T27" fmla="*/ 2147483647 h 146"/>
              <a:gd name="T28" fmla="*/ 2147483647 w 52"/>
              <a:gd name="T29" fmla="*/ 2147483647 h 146"/>
              <a:gd name="T30" fmla="*/ 2147483647 w 52"/>
              <a:gd name="T31" fmla="*/ 2147483647 h 146"/>
              <a:gd name="T32" fmla="*/ 2147483647 w 52"/>
              <a:gd name="T33" fmla="*/ 2147483647 h 146"/>
              <a:gd name="T34" fmla="*/ 2147483647 w 52"/>
              <a:gd name="T35" fmla="*/ 2147483647 h 146"/>
              <a:gd name="T36" fmla="*/ 2147483647 w 52"/>
              <a:gd name="T37" fmla="*/ 2147483647 h 146"/>
              <a:gd name="T38" fmla="*/ 2147483647 w 52"/>
              <a:gd name="T39" fmla="*/ 2147483647 h 146"/>
              <a:gd name="T40" fmla="*/ 2147483647 w 52"/>
              <a:gd name="T41" fmla="*/ 2147483647 h 146"/>
              <a:gd name="T42" fmla="*/ 2147483647 w 52"/>
              <a:gd name="T43" fmla="*/ 2147483647 h 146"/>
              <a:gd name="T44" fmla="*/ 2147483647 w 52"/>
              <a:gd name="T45" fmla="*/ 2147483647 h 146"/>
              <a:gd name="T46" fmla="*/ 2147483647 w 52"/>
              <a:gd name="T47" fmla="*/ 2147483647 h 146"/>
              <a:gd name="T48" fmla="*/ 2147483647 w 52"/>
              <a:gd name="T49" fmla="*/ 2147483647 h 146"/>
              <a:gd name="T50" fmla="*/ 2147483647 w 52"/>
              <a:gd name="T51" fmla="*/ 2147483647 h 146"/>
              <a:gd name="T52" fmla="*/ 2147483647 w 52"/>
              <a:gd name="T53" fmla="*/ 2147483647 h 146"/>
              <a:gd name="T54" fmla="*/ 2147483647 w 52"/>
              <a:gd name="T55" fmla="*/ 2147483647 h 146"/>
              <a:gd name="T56" fmla="*/ 2147483647 w 52"/>
              <a:gd name="T57" fmla="*/ 2147483647 h 146"/>
              <a:gd name="T58" fmla="*/ 2147483647 w 52"/>
              <a:gd name="T59" fmla="*/ 2147483647 h 146"/>
              <a:gd name="T60" fmla="*/ 2147483647 w 52"/>
              <a:gd name="T61" fmla="*/ 2147483647 h 146"/>
              <a:gd name="T62" fmla="*/ 2147483647 w 52"/>
              <a:gd name="T63" fmla="*/ 2147483647 h 146"/>
              <a:gd name="T64" fmla="*/ 2147483647 w 52"/>
              <a:gd name="T65" fmla="*/ 0 h 146"/>
              <a:gd name="T66" fmla="*/ 2147483647 w 52"/>
              <a:gd name="T67" fmla="*/ 0 h 146"/>
              <a:gd name="T68" fmla="*/ 2147483647 w 52"/>
              <a:gd name="T69" fmla="*/ 2147483647 h 146"/>
              <a:gd name="T70" fmla="*/ 2147483647 w 52"/>
              <a:gd name="T71" fmla="*/ 2147483647 h 146"/>
              <a:gd name="T72" fmla="*/ 2147483647 w 52"/>
              <a:gd name="T73" fmla="*/ 2147483647 h 146"/>
              <a:gd name="T74" fmla="*/ 2147483647 w 52"/>
              <a:gd name="T75" fmla="*/ 2147483647 h 146"/>
              <a:gd name="T76" fmla="*/ 2147483647 w 52"/>
              <a:gd name="T77" fmla="*/ 2147483647 h 146"/>
              <a:gd name="T78" fmla="*/ 2147483647 w 52"/>
              <a:gd name="T79" fmla="*/ 2147483647 h 146"/>
              <a:gd name="T80" fmla="*/ 2147483647 w 52"/>
              <a:gd name="T81" fmla="*/ 2147483647 h 146"/>
              <a:gd name="T82" fmla="*/ 2147483647 w 52"/>
              <a:gd name="T83" fmla="*/ 2147483647 h 146"/>
              <a:gd name="T84" fmla="*/ 2147483647 w 52"/>
              <a:gd name="T85" fmla="*/ 2147483647 h 146"/>
              <a:gd name="T86" fmla="*/ 2147483647 w 52"/>
              <a:gd name="T87" fmla="*/ 2147483647 h 146"/>
              <a:gd name="T88" fmla="*/ 0 w 52"/>
              <a:gd name="T89" fmla="*/ 2147483647 h 146"/>
              <a:gd name="T90" fmla="*/ 0 w 52"/>
              <a:gd name="T91" fmla="*/ 2147483647 h 146"/>
              <a:gd name="T92" fmla="*/ 0 w 52"/>
              <a:gd name="T93" fmla="*/ 2147483647 h 146"/>
              <a:gd name="T94" fmla="*/ 0 w 52"/>
              <a:gd name="T95" fmla="*/ 2147483647 h 146"/>
              <a:gd name="T96" fmla="*/ 2147483647 w 52"/>
              <a:gd name="T97" fmla="*/ 2147483647 h 146"/>
              <a:gd name="T98" fmla="*/ 0 w 52"/>
              <a:gd name="T99" fmla="*/ 2147483647 h 1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146"/>
              <a:gd name="T152" fmla="*/ 52 w 52"/>
              <a:gd name="T153" fmla="*/ 146 h 1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146">
                <a:moveTo>
                  <a:pt x="0" y="88"/>
                </a:moveTo>
                <a:lnTo>
                  <a:pt x="8" y="88"/>
                </a:lnTo>
                <a:lnTo>
                  <a:pt x="10" y="94"/>
                </a:lnTo>
                <a:lnTo>
                  <a:pt x="14" y="96"/>
                </a:lnTo>
                <a:lnTo>
                  <a:pt x="20" y="96"/>
                </a:lnTo>
                <a:lnTo>
                  <a:pt x="28" y="96"/>
                </a:lnTo>
                <a:lnTo>
                  <a:pt x="28" y="108"/>
                </a:lnTo>
                <a:lnTo>
                  <a:pt x="26" y="116"/>
                </a:lnTo>
                <a:lnTo>
                  <a:pt x="24" y="126"/>
                </a:lnTo>
                <a:lnTo>
                  <a:pt x="26" y="134"/>
                </a:lnTo>
                <a:lnTo>
                  <a:pt x="30" y="138"/>
                </a:lnTo>
                <a:lnTo>
                  <a:pt x="36" y="142"/>
                </a:lnTo>
                <a:lnTo>
                  <a:pt x="38" y="146"/>
                </a:lnTo>
                <a:lnTo>
                  <a:pt x="38" y="136"/>
                </a:lnTo>
                <a:lnTo>
                  <a:pt x="40" y="134"/>
                </a:lnTo>
                <a:lnTo>
                  <a:pt x="42" y="132"/>
                </a:lnTo>
                <a:lnTo>
                  <a:pt x="46" y="128"/>
                </a:lnTo>
                <a:lnTo>
                  <a:pt x="48" y="126"/>
                </a:lnTo>
                <a:lnTo>
                  <a:pt x="50" y="120"/>
                </a:lnTo>
                <a:lnTo>
                  <a:pt x="52" y="114"/>
                </a:lnTo>
                <a:lnTo>
                  <a:pt x="52" y="104"/>
                </a:lnTo>
                <a:lnTo>
                  <a:pt x="52" y="98"/>
                </a:lnTo>
                <a:lnTo>
                  <a:pt x="48" y="92"/>
                </a:lnTo>
                <a:lnTo>
                  <a:pt x="40" y="80"/>
                </a:lnTo>
                <a:lnTo>
                  <a:pt x="32" y="70"/>
                </a:lnTo>
                <a:lnTo>
                  <a:pt x="30" y="64"/>
                </a:lnTo>
                <a:lnTo>
                  <a:pt x="28" y="58"/>
                </a:lnTo>
                <a:lnTo>
                  <a:pt x="30" y="48"/>
                </a:lnTo>
                <a:lnTo>
                  <a:pt x="34" y="40"/>
                </a:lnTo>
                <a:lnTo>
                  <a:pt x="32" y="12"/>
                </a:lnTo>
                <a:lnTo>
                  <a:pt x="30" y="10"/>
                </a:lnTo>
                <a:lnTo>
                  <a:pt x="28" y="6"/>
                </a:lnTo>
                <a:lnTo>
                  <a:pt x="26" y="0"/>
                </a:lnTo>
                <a:lnTo>
                  <a:pt x="10" y="0"/>
                </a:lnTo>
                <a:lnTo>
                  <a:pt x="12" y="8"/>
                </a:lnTo>
                <a:lnTo>
                  <a:pt x="16" y="18"/>
                </a:lnTo>
                <a:lnTo>
                  <a:pt x="14" y="22"/>
                </a:lnTo>
                <a:lnTo>
                  <a:pt x="12" y="26"/>
                </a:lnTo>
                <a:lnTo>
                  <a:pt x="8" y="30"/>
                </a:lnTo>
                <a:lnTo>
                  <a:pt x="8" y="36"/>
                </a:lnTo>
                <a:lnTo>
                  <a:pt x="8" y="46"/>
                </a:lnTo>
                <a:lnTo>
                  <a:pt x="10" y="54"/>
                </a:lnTo>
                <a:lnTo>
                  <a:pt x="6" y="60"/>
                </a:lnTo>
                <a:lnTo>
                  <a:pt x="2" y="66"/>
                </a:lnTo>
                <a:lnTo>
                  <a:pt x="0" y="72"/>
                </a:lnTo>
                <a:lnTo>
                  <a:pt x="0" y="78"/>
                </a:lnTo>
                <a:lnTo>
                  <a:pt x="0" y="82"/>
                </a:lnTo>
                <a:lnTo>
                  <a:pt x="0" y="86"/>
                </a:lnTo>
                <a:lnTo>
                  <a:pt x="4" y="86"/>
                </a:lnTo>
                <a:lnTo>
                  <a:pt x="0" y="8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73" name="Freeform 177"/>
          <p:cNvSpPr>
            <a:spLocks/>
          </p:cNvSpPr>
          <p:nvPr userDrawn="1"/>
        </p:nvSpPr>
        <p:spPr bwMode="auto">
          <a:xfrm>
            <a:off x="3278188" y="2596259"/>
            <a:ext cx="76200" cy="16669"/>
          </a:xfrm>
          <a:custGeom>
            <a:avLst/>
            <a:gdLst>
              <a:gd name="T0" fmla="*/ 0 w 48"/>
              <a:gd name="T1" fmla="*/ 2147483647 h 14"/>
              <a:gd name="T2" fmla="*/ 2147483647 w 48"/>
              <a:gd name="T3" fmla="*/ 2147483647 h 14"/>
              <a:gd name="T4" fmla="*/ 2147483647 w 48"/>
              <a:gd name="T5" fmla="*/ 2147483647 h 14"/>
              <a:gd name="T6" fmla="*/ 2147483647 w 48"/>
              <a:gd name="T7" fmla="*/ 2147483647 h 14"/>
              <a:gd name="T8" fmla="*/ 2147483647 w 48"/>
              <a:gd name="T9" fmla="*/ 2147483647 h 14"/>
              <a:gd name="T10" fmla="*/ 2147483647 w 48"/>
              <a:gd name="T11" fmla="*/ 0 h 14"/>
              <a:gd name="T12" fmla="*/ 2147483647 w 48"/>
              <a:gd name="T13" fmla="*/ 2147483647 h 14"/>
              <a:gd name="T14" fmla="*/ 2147483647 w 48"/>
              <a:gd name="T15" fmla="*/ 2147483647 h 14"/>
              <a:gd name="T16" fmla="*/ 2147483647 w 48"/>
              <a:gd name="T17" fmla="*/ 2147483647 h 14"/>
              <a:gd name="T18" fmla="*/ 2147483647 w 48"/>
              <a:gd name="T19" fmla="*/ 2147483647 h 14"/>
              <a:gd name="T20" fmla="*/ 2147483647 w 48"/>
              <a:gd name="T21" fmla="*/ 2147483647 h 14"/>
              <a:gd name="T22" fmla="*/ 2147483647 w 48"/>
              <a:gd name="T23" fmla="*/ 2147483647 h 14"/>
              <a:gd name="T24" fmla="*/ 2147483647 w 48"/>
              <a:gd name="T25" fmla="*/ 2147483647 h 14"/>
              <a:gd name="T26" fmla="*/ 2147483647 w 48"/>
              <a:gd name="T27" fmla="*/ 2147483647 h 14"/>
              <a:gd name="T28" fmla="*/ 2147483647 w 48"/>
              <a:gd name="T29" fmla="*/ 2147483647 h 14"/>
              <a:gd name="T30" fmla="*/ 0 w 48"/>
              <a:gd name="T31" fmla="*/ 2147483647 h 14"/>
              <a:gd name="T32" fmla="*/ 2147483647 w 48"/>
              <a:gd name="T33" fmla="*/ 2147483647 h 14"/>
              <a:gd name="T34" fmla="*/ 0 w 48"/>
              <a:gd name="T35" fmla="*/ 214748364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4"/>
              <a:gd name="T56" fmla="*/ 48 w 48"/>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4">
                <a:moveTo>
                  <a:pt x="0" y="8"/>
                </a:moveTo>
                <a:lnTo>
                  <a:pt x="14" y="8"/>
                </a:lnTo>
                <a:lnTo>
                  <a:pt x="18" y="6"/>
                </a:lnTo>
                <a:lnTo>
                  <a:pt x="20" y="4"/>
                </a:lnTo>
                <a:lnTo>
                  <a:pt x="24" y="2"/>
                </a:lnTo>
                <a:lnTo>
                  <a:pt x="28" y="0"/>
                </a:lnTo>
                <a:lnTo>
                  <a:pt x="30" y="4"/>
                </a:lnTo>
                <a:lnTo>
                  <a:pt x="36" y="6"/>
                </a:lnTo>
                <a:lnTo>
                  <a:pt x="48" y="8"/>
                </a:lnTo>
                <a:lnTo>
                  <a:pt x="44" y="12"/>
                </a:lnTo>
                <a:lnTo>
                  <a:pt x="40" y="14"/>
                </a:lnTo>
                <a:lnTo>
                  <a:pt x="32" y="10"/>
                </a:lnTo>
                <a:lnTo>
                  <a:pt x="26" y="8"/>
                </a:lnTo>
                <a:lnTo>
                  <a:pt x="26" y="12"/>
                </a:lnTo>
                <a:lnTo>
                  <a:pt x="12" y="14"/>
                </a:lnTo>
                <a:lnTo>
                  <a:pt x="0" y="14"/>
                </a:lnTo>
                <a:lnTo>
                  <a:pt x="2" y="8"/>
                </a:lnTo>
                <a:lnTo>
                  <a:pt x="0" y="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74" name="Freeform 178"/>
          <p:cNvSpPr>
            <a:spLocks/>
          </p:cNvSpPr>
          <p:nvPr userDrawn="1"/>
        </p:nvSpPr>
        <p:spPr bwMode="auto">
          <a:xfrm>
            <a:off x="3281364" y="2627215"/>
            <a:ext cx="73025" cy="30956"/>
          </a:xfrm>
          <a:custGeom>
            <a:avLst/>
            <a:gdLst>
              <a:gd name="T0" fmla="*/ 0 w 46"/>
              <a:gd name="T1" fmla="*/ 2147483647 h 26"/>
              <a:gd name="T2" fmla="*/ 2147483647 w 46"/>
              <a:gd name="T3" fmla="*/ 2147483647 h 26"/>
              <a:gd name="T4" fmla="*/ 2147483647 w 46"/>
              <a:gd name="T5" fmla="*/ 2147483647 h 26"/>
              <a:gd name="T6" fmla="*/ 2147483647 w 46"/>
              <a:gd name="T7" fmla="*/ 0 h 26"/>
              <a:gd name="T8" fmla="*/ 2147483647 w 46"/>
              <a:gd name="T9" fmla="*/ 0 h 26"/>
              <a:gd name="T10" fmla="*/ 2147483647 w 46"/>
              <a:gd name="T11" fmla="*/ 2147483647 h 26"/>
              <a:gd name="T12" fmla="*/ 2147483647 w 46"/>
              <a:gd name="T13" fmla="*/ 2147483647 h 26"/>
              <a:gd name="T14" fmla="*/ 2147483647 w 46"/>
              <a:gd name="T15" fmla="*/ 2147483647 h 26"/>
              <a:gd name="T16" fmla="*/ 2147483647 w 46"/>
              <a:gd name="T17" fmla="*/ 2147483647 h 26"/>
              <a:gd name="T18" fmla="*/ 2147483647 w 46"/>
              <a:gd name="T19" fmla="*/ 2147483647 h 26"/>
              <a:gd name="T20" fmla="*/ 2147483647 w 46"/>
              <a:gd name="T21" fmla="*/ 2147483647 h 26"/>
              <a:gd name="T22" fmla="*/ 2147483647 w 46"/>
              <a:gd name="T23" fmla="*/ 2147483647 h 26"/>
              <a:gd name="T24" fmla="*/ 2147483647 w 46"/>
              <a:gd name="T25" fmla="*/ 2147483647 h 26"/>
              <a:gd name="T26" fmla="*/ 2147483647 w 46"/>
              <a:gd name="T27" fmla="*/ 2147483647 h 26"/>
              <a:gd name="T28" fmla="*/ 2147483647 w 46"/>
              <a:gd name="T29" fmla="*/ 2147483647 h 26"/>
              <a:gd name="T30" fmla="*/ 2147483647 w 46"/>
              <a:gd name="T31" fmla="*/ 2147483647 h 26"/>
              <a:gd name="T32" fmla="*/ 2147483647 w 46"/>
              <a:gd name="T33" fmla="*/ 2147483647 h 26"/>
              <a:gd name="T34" fmla="*/ 2147483647 w 46"/>
              <a:gd name="T35" fmla="*/ 2147483647 h 26"/>
              <a:gd name="T36" fmla="*/ 2147483647 w 46"/>
              <a:gd name="T37" fmla="*/ 2147483647 h 26"/>
              <a:gd name="T38" fmla="*/ 2147483647 w 46"/>
              <a:gd name="T39" fmla="*/ 2147483647 h 26"/>
              <a:gd name="T40" fmla="*/ 0 w 46"/>
              <a:gd name="T41" fmla="*/ 2147483647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26"/>
              <a:gd name="T65" fmla="*/ 46 w 46"/>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26">
                <a:moveTo>
                  <a:pt x="0" y="4"/>
                </a:moveTo>
                <a:lnTo>
                  <a:pt x="12" y="4"/>
                </a:lnTo>
                <a:lnTo>
                  <a:pt x="22" y="2"/>
                </a:lnTo>
                <a:lnTo>
                  <a:pt x="34" y="0"/>
                </a:lnTo>
                <a:lnTo>
                  <a:pt x="46" y="0"/>
                </a:lnTo>
                <a:lnTo>
                  <a:pt x="46" y="4"/>
                </a:lnTo>
                <a:lnTo>
                  <a:pt x="46" y="8"/>
                </a:lnTo>
                <a:lnTo>
                  <a:pt x="42" y="8"/>
                </a:lnTo>
                <a:lnTo>
                  <a:pt x="44" y="12"/>
                </a:lnTo>
                <a:lnTo>
                  <a:pt x="46" y="12"/>
                </a:lnTo>
                <a:lnTo>
                  <a:pt x="46" y="18"/>
                </a:lnTo>
                <a:lnTo>
                  <a:pt x="40" y="20"/>
                </a:lnTo>
                <a:lnTo>
                  <a:pt x="36" y="22"/>
                </a:lnTo>
                <a:lnTo>
                  <a:pt x="32" y="24"/>
                </a:lnTo>
                <a:lnTo>
                  <a:pt x="28" y="24"/>
                </a:lnTo>
                <a:lnTo>
                  <a:pt x="28" y="26"/>
                </a:lnTo>
                <a:lnTo>
                  <a:pt x="22" y="18"/>
                </a:lnTo>
                <a:lnTo>
                  <a:pt x="18" y="14"/>
                </a:lnTo>
                <a:lnTo>
                  <a:pt x="12" y="12"/>
                </a:lnTo>
                <a:lnTo>
                  <a:pt x="6" y="10"/>
                </a:lnTo>
                <a:lnTo>
                  <a:pt x="0" y="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75" name="Freeform 179"/>
          <p:cNvSpPr>
            <a:spLocks/>
          </p:cNvSpPr>
          <p:nvPr userDrawn="1"/>
        </p:nvSpPr>
        <p:spPr bwMode="auto">
          <a:xfrm>
            <a:off x="3373438" y="2686746"/>
            <a:ext cx="69850" cy="73819"/>
          </a:xfrm>
          <a:custGeom>
            <a:avLst/>
            <a:gdLst>
              <a:gd name="T0" fmla="*/ 2147483647 w 44"/>
              <a:gd name="T1" fmla="*/ 2147483647 h 62"/>
              <a:gd name="T2" fmla="*/ 2147483647 w 44"/>
              <a:gd name="T3" fmla="*/ 2147483647 h 62"/>
              <a:gd name="T4" fmla="*/ 2147483647 w 44"/>
              <a:gd name="T5" fmla="*/ 2147483647 h 62"/>
              <a:gd name="T6" fmla="*/ 2147483647 w 44"/>
              <a:gd name="T7" fmla="*/ 2147483647 h 62"/>
              <a:gd name="T8" fmla="*/ 2147483647 w 44"/>
              <a:gd name="T9" fmla="*/ 2147483647 h 62"/>
              <a:gd name="T10" fmla="*/ 0 w 44"/>
              <a:gd name="T11" fmla="*/ 2147483647 h 62"/>
              <a:gd name="T12" fmla="*/ 2147483647 w 44"/>
              <a:gd name="T13" fmla="*/ 2147483647 h 62"/>
              <a:gd name="T14" fmla="*/ 2147483647 w 44"/>
              <a:gd name="T15" fmla="*/ 2147483647 h 62"/>
              <a:gd name="T16" fmla="*/ 2147483647 w 44"/>
              <a:gd name="T17" fmla="*/ 2147483647 h 62"/>
              <a:gd name="T18" fmla="*/ 2147483647 w 44"/>
              <a:gd name="T19" fmla="*/ 0 h 62"/>
              <a:gd name="T20" fmla="*/ 2147483647 w 44"/>
              <a:gd name="T21" fmla="*/ 2147483647 h 62"/>
              <a:gd name="T22" fmla="*/ 2147483647 w 44"/>
              <a:gd name="T23" fmla="*/ 2147483647 h 62"/>
              <a:gd name="T24" fmla="*/ 2147483647 w 44"/>
              <a:gd name="T25" fmla="*/ 2147483647 h 62"/>
              <a:gd name="T26" fmla="*/ 2147483647 w 44"/>
              <a:gd name="T27" fmla="*/ 2147483647 h 62"/>
              <a:gd name="T28" fmla="*/ 2147483647 w 44"/>
              <a:gd name="T29" fmla="*/ 2147483647 h 62"/>
              <a:gd name="T30" fmla="*/ 2147483647 w 44"/>
              <a:gd name="T31" fmla="*/ 2147483647 h 62"/>
              <a:gd name="T32" fmla="*/ 2147483647 w 44"/>
              <a:gd name="T33" fmla="*/ 2147483647 h 62"/>
              <a:gd name="T34" fmla="*/ 2147483647 w 44"/>
              <a:gd name="T35" fmla="*/ 2147483647 h 62"/>
              <a:gd name="T36" fmla="*/ 2147483647 w 44"/>
              <a:gd name="T37" fmla="*/ 2147483647 h 62"/>
              <a:gd name="T38" fmla="*/ 2147483647 w 44"/>
              <a:gd name="T39" fmla="*/ 2147483647 h 62"/>
              <a:gd name="T40" fmla="*/ 2147483647 w 44"/>
              <a:gd name="T41" fmla="*/ 2147483647 h 62"/>
              <a:gd name="T42" fmla="*/ 2147483647 w 44"/>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62"/>
              <a:gd name="T68" fmla="*/ 44 w 44"/>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62">
                <a:moveTo>
                  <a:pt x="26" y="62"/>
                </a:moveTo>
                <a:lnTo>
                  <a:pt x="18" y="54"/>
                </a:lnTo>
                <a:lnTo>
                  <a:pt x="10" y="48"/>
                </a:lnTo>
                <a:lnTo>
                  <a:pt x="6" y="40"/>
                </a:lnTo>
                <a:lnTo>
                  <a:pt x="2" y="32"/>
                </a:lnTo>
                <a:lnTo>
                  <a:pt x="0" y="20"/>
                </a:lnTo>
                <a:lnTo>
                  <a:pt x="4" y="14"/>
                </a:lnTo>
                <a:lnTo>
                  <a:pt x="10" y="8"/>
                </a:lnTo>
                <a:lnTo>
                  <a:pt x="16" y="2"/>
                </a:lnTo>
                <a:lnTo>
                  <a:pt x="24" y="0"/>
                </a:lnTo>
                <a:lnTo>
                  <a:pt x="30" y="2"/>
                </a:lnTo>
                <a:lnTo>
                  <a:pt x="34" y="4"/>
                </a:lnTo>
                <a:lnTo>
                  <a:pt x="36" y="8"/>
                </a:lnTo>
                <a:lnTo>
                  <a:pt x="38" y="14"/>
                </a:lnTo>
                <a:lnTo>
                  <a:pt x="40" y="24"/>
                </a:lnTo>
                <a:lnTo>
                  <a:pt x="44" y="34"/>
                </a:lnTo>
                <a:lnTo>
                  <a:pt x="42" y="38"/>
                </a:lnTo>
                <a:lnTo>
                  <a:pt x="40" y="44"/>
                </a:lnTo>
                <a:lnTo>
                  <a:pt x="36" y="50"/>
                </a:lnTo>
                <a:lnTo>
                  <a:pt x="30" y="56"/>
                </a:lnTo>
                <a:lnTo>
                  <a:pt x="24" y="60"/>
                </a:lnTo>
                <a:lnTo>
                  <a:pt x="26" y="6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76" name="Freeform 180"/>
          <p:cNvSpPr>
            <a:spLocks/>
          </p:cNvSpPr>
          <p:nvPr userDrawn="1"/>
        </p:nvSpPr>
        <p:spPr bwMode="auto">
          <a:xfrm>
            <a:off x="3719513" y="2662934"/>
            <a:ext cx="50800" cy="116681"/>
          </a:xfrm>
          <a:custGeom>
            <a:avLst/>
            <a:gdLst>
              <a:gd name="T0" fmla="*/ 2147483647 w 32"/>
              <a:gd name="T1" fmla="*/ 2147483647 h 98"/>
              <a:gd name="T2" fmla="*/ 2147483647 w 32"/>
              <a:gd name="T3" fmla="*/ 2147483647 h 98"/>
              <a:gd name="T4" fmla="*/ 2147483647 w 32"/>
              <a:gd name="T5" fmla="*/ 2147483647 h 98"/>
              <a:gd name="T6" fmla="*/ 2147483647 w 32"/>
              <a:gd name="T7" fmla="*/ 2147483647 h 98"/>
              <a:gd name="T8" fmla="*/ 2147483647 w 32"/>
              <a:gd name="T9" fmla="*/ 2147483647 h 98"/>
              <a:gd name="T10" fmla="*/ 2147483647 w 32"/>
              <a:gd name="T11" fmla="*/ 2147483647 h 98"/>
              <a:gd name="T12" fmla="*/ 2147483647 w 32"/>
              <a:gd name="T13" fmla="*/ 2147483647 h 98"/>
              <a:gd name="T14" fmla="*/ 2147483647 w 32"/>
              <a:gd name="T15" fmla="*/ 2147483647 h 98"/>
              <a:gd name="T16" fmla="*/ 2147483647 w 32"/>
              <a:gd name="T17" fmla="*/ 2147483647 h 98"/>
              <a:gd name="T18" fmla="*/ 2147483647 w 32"/>
              <a:gd name="T19" fmla="*/ 2147483647 h 98"/>
              <a:gd name="T20" fmla="*/ 2147483647 w 32"/>
              <a:gd name="T21" fmla="*/ 2147483647 h 98"/>
              <a:gd name="T22" fmla="*/ 2147483647 w 32"/>
              <a:gd name="T23" fmla="*/ 2147483647 h 98"/>
              <a:gd name="T24" fmla="*/ 2147483647 w 32"/>
              <a:gd name="T25" fmla="*/ 2147483647 h 98"/>
              <a:gd name="T26" fmla="*/ 2147483647 w 32"/>
              <a:gd name="T27" fmla="*/ 2147483647 h 98"/>
              <a:gd name="T28" fmla="*/ 2147483647 w 32"/>
              <a:gd name="T29" fmla="*/ 2147483647 h 98"/>
              <a:gd name="T30" fmla="*/ 0 w 32"/>
              <a:gd name="T31" fmla="*/ 0 h 98"/>
              <a:gd name="T32" fmla="*/ 2147483647 w 32"/>
              <a:gd name="T33" fmla="*/ 0 h 98"/>
              <a:gd name="T34" fmla="*/ 2147483647 w 32"/>
              <a:gd name="T35" fmla="*/ 2147483647 h 98"/>
              <a:gd name="T36" fmla="*/ 2147483647 w 32"/>
              <a:gd name="T37" fmla="*/ 2147483647 h 98"/>
              <a:gd name="T38" fmla="*/ 2147483647 w 32"/>
              <a:gd name="T39" fmla="*/ 2147483647 h 98"/>
              <a:gd name="T40" fmla="*/ 2147483647 w 32"/>
              <a:gd name="T41" fmla="*/ 2147483647 h 98"/>
              <a:gd name="T42" fmla="*/ 2147483647 w 32"/>
              <a:gd name="T43" fmla="*/ 2147483647 h 98"/>
              <a:gd name="T44" fmla="*/ 2147483647 w 32"/>
              <a:gd name="T45" fmla="*/ 2147483647 h 98"/>
              <a:gd name="T46" fmla="*/ 2147483647 w 32"/>
              <a:gd name="T47" fmla="*/ 2147483647 h 98"/>
              <a:gd name="T48" fmla="*/ 2147483647 w 32"/>
              <a:gd name="T49" fmla="*/ 2147483647 h 98"/>
              <a:gd name="T50" fmla="*/ 2147483647 w 32"/>
              <a:gd name="T51" fmla="*/ 2147483647 h 98"/>
              <a:gd name="T52" fmla="*/ 2147483647 w 32"/>
              <a:gd name="T53" fmla="*/ 2147483647 h 98"/>
              <a:gd name="T54" fmla="*/ 2147483647 w 32"/>
              <a:gd name="T55" fmla="*/ 2147483647 h 98"/>
              <a:gd name="T56" fmla="*/ 2147483647 w 32"/>
              <a:gd name="T57" fmla="*/ 2147483647 h 98"/>
              <a:gd name="T58" fmla="*/ 2147483647 w 32"/>
              <a:gd name="T59" fmla="*/ 2147483647 h 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98"/>
              <a:gd name="T92" fmla="*/ 32 w 32"/>
              <a:gd name="T93" fmla="*/ 98 h 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98">
                <a:moveTo>
                  <a:pt x="22" y="98"/>
                </a:moveTo>
                <a:lnTo>
                  <a:pt x="14" y="90"/>
                </a:lnTo>
                <a:lnTo>
                  <a:pt x="8" y="82"/>
                </a:lnTo>
                <a:lnTo>
                  <a:pt x="12" y="80"/>
                </a:lnTo>
                <a:lnTo>
                  <a:pt x="12" y="54"/>
                </a:lnTo>
                <a:lnTo>
                  <a:pt x="10" y="48"/>
                </a:lnTo>
                <a:lnTo>
                  <a:pt x="10" y="44"/>
                </a:lnTo>
                <a:lnTo>
                  <a:pt x="10" y="38"/>
                </a:lnTo>
                <a:lnTo>
                  <a:pt x="8" y="32"/>
                </a:lnTo>
                <a:lnTo>
                  <a:pt x="6" y="30"/>
                </a:lnTo>
                <a:lnTo>
                  <a:pt x="6" y="28"/>
                </a:lnTo>
                <a:lnTo>
                  <a:pt x="8" y="22"/>
                </a:lnTo>
                <a:lnTo>
                  <a:pt x="6" y="16"/>
                </a:lnTo>
                <a:lnTo>
                  <a:pt x="4" y="12"/>
                </a:lnTo>
                <a:lnTo>
                  <a:pt x="2" y="6"/>
                </a:lnTo>
                <a:lnTo>
                  <a:pt x="0" y="0"/>
                </a:lnTo>
                <a:lnTo>
                  <a:pt x="20" y="0"/>
                </a:lnTo>
                <a:lnTo>
                  <a:pt x="16" y="4"/>
                </a:lnTo>
                <a:lnTo>
                  <a:pt x="16" y="10"/>
                </a:lnTo>
                <a:lnTo>
                  <a:pt x="16" y="14"/>
                </a:lnTo>
                <a:lnTo>
                  <a:pt x="18" y="18"/>
                </a:lnTo>
                <a:lnTo>
                  <a:pt x="26" y="24"/>
                </a:lnTo>
                <a:lnTo>
                  <a:pt x="26" y="28"/>
                </a:lnTo>
                <a:lnTo>
                  <a:pt x="26" y="44"/>
                </a:lnTo>
                <a:lnTo>
                  <a:pt x="28" y="56"/>
                </a:lnTo>
                <a:lnTo>
                  <a:pt x="28" y="68"/>
                </a:lnTo>
                <a:lnTo>
                  <a:pt x="30" y="90"/>
                </a:lnTo>
                <a:lnTo>
                  <a:pt x="30" y="92"/>
                </a:lnTo>
                <a:lnTo>
                  <a:pt x="32" y="94"/>
                </a:lnTo>
                <a:lnTo>
                  <a:pt x="22" y="9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77" name="Freeform 181"/>
          <p:cNvSpPr>
            <a:spLocks/>
          </p:cNvSpPr>
          <p:nvPr userDrawn="1"/>
        </p:nvSpPr>
        <p:spPr bwMode="auto">
          <a:xfrm>
            <a:off x="3979864" y="2865340"/>
            <a:ext cx="47625" cy="30956"/>
          </a:xfrm>
          <a:custGeom>
            <a:avLst/>
            <a:gdLst>
              <a:gd name="T0" fmla="*/ 2147483647 w 30"/>
              <a:gd name="T1" fmla="*/ 2147483647 h 26"/>
              <a:gd name="T2" fmla="*/ 2147483647 w 30"/>
              <a:gd name="T3" fmla="*/ 2147483647 h 26"/>
              <a:gd name="T4" fmla="*/ 2147483647 w 30"/>
              <a:gd name="T5" fmla="*/ 2147483647 h 26"/>
              <a:gd name="T6" fmla="*/ 0 w 30"/>
              <a:gd name="T7" fmla="*/ 2147483647 h 26"/>
              <a:gd name="T8" fmla="*/ 2147483647 w 30"/>
              <a:gd name="T9" fmla="*/ 2147483647 h 26"/>
              <a:gd name="T10" fmla="*/ 2147483647 w 30"/>
              <a:gd name="T11" fmla="*/ 2147483647 h 26"/>
              <a:gd name="T12" fmla="*/ 2147483647 w 30"/>
              <a:gd name="T13" fmla="*/ 0 h 26"/>
              <a:gd name="T14" fmla="*/ 2147483647 w 30"/>
              <a:gd name="T15" fmla="*/ 2147483647 h 26"/>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6"/>
              <a:gd name="T26" fmla="*/ 30 w 30"/>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6">
                <a:moveTo>
                  <a:pt x="30" y="26"/>
                </a:moveTo>
                <a:lnTo>
                  <a:pt x="20" y="26"/>
                </a:lnTo>
                <a:lnTo>
                  <a:pt x="12" y="26"/>
                </a:lnTo>
                <a:lnTo>
                  <a:pt x="0" y="24"/>
                </a:lnTo>
                <a:lnTo>
                  <a:pt x="6" y="2"/>
                </a:lnTo>
                <a:lnTo>
                  <a:pt x="30" y="4"/>
                </a:lnTo>
                <a:lnTo>
                  <a:pt x="30" y="0"/>
                </a:lnTo>
                <a:lnTo>
                  <a:pt x="30" y="2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78" name="Freeform 182"/>
          <p:cNvSpPr>
            <a:spLocks/>
          </p:cNvSpPr>
          <p:nvPr userDrawn="1"/>
        </p:nvSpPr>
        <p:spPr bwMode="auto">
          <a:xfrm>
            <a:off x="4049713" y="3022502"/>
            <a:ext cx="25400" cy="28575"/>
          </a:xfrm>
          <a:custGeom>
            <a:avLst/>
            <a:gdLst>
              <a:gd name="T0" fmla="*/ 2147483647 w 16"/>
              <a:gd name="T1" fmla="*/ 2147483647 h 24"/>
              <a:gd name="T2" fmla="*/ 0 w 16"/>
              <a:gd name="T3" fmla="*/ 2147483647 h 24"/>
              <a:gd name="T4" fmla="*/ 2147483647 w 16"/>
              <a:gd name="T5" fmla="*/ 2147483647 h 24"/>
              <a:gd name="T6" fmla="*/ 2147483647 w 16"/>
              <a:gd name="T7" fmla="*/ 2147483647 h 24"/>
              <a:gd name="T8" fmla="*/ 2147483647 w 16"/>
              <a:gd name="T9" fmla="*/ 0 h 24"/>
              <a:gd name="T10" fmla="*/ 2147483647 w 16"/>
              <a:gd name="T11" fmla="*/ 2147483647 h 24"/>
              <a:gd name="T12" fmla="*/ 2147483647 w 16"/>
              <a:gd name="T13" fmla="*/ 2147483647 h 24"/>
              <a:gd name="T14" fmla="*/ 2147483647 w 16"/>
              <a:gd name="T15" fmla="*/ 2147483647 h 24"/>
              <a:gd name="T16" fmla="*/ 2147483647 w 16"/>
              <a:gd name="T17" fmla="*/ 2147483647 h 24"/>
              <a:gd name="T18" fmla="*/ 2147483647 w 16"/>
              <a:gd name="T19" fmla="*/ 2147483647 h 24"/>
              <a:gd name="T20" fmla="*/ 2147483647 w 16"/>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24"/>
              <a:gd name="T35" fmla="*/ 16 w 16"/>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24">
                <a:moveTo>
                  <a:pt x="8" y="24"/>
                </a:moveTo>
                <a:lnTo>
                  <a:pt x="0" y="10"/>
                </a:lnTo>
                <a:lnTo>
                  <a:pt x="6" y="4"/>
                </a:lnTo>
                <a:lnTo>
                  <a:pt x="10" y="2"/>
                </a:lnTo>
                <a:lnTo>
                  <a:pt x="14" y="0"/>
                </a:lnTo>
                <a:lnTo>
                  <a:pt x="16" y="2"/>
                </a:lnTo>
                <a:lnTo>
                  <a:pt x="16" y="6"/>
                </a:lnTo>
                <a:lnTo>
                  <a:pt x="12" y="8"/>
                </a:lnTo>
                <a:lnTo>
                  <a:pt x="10" y="12"/>
                </a:lnTo>
                <a:lnTo>
                  <a:pt x="8" y="22"/>
                </a:lnTo>
                <a:lnTo>
                  <a:pt x="8" y="2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79" name="Freeform 183"/>
          <p:cNvSpPr>
            <a:spLocks/>
          </p:cNvSpPr>
          <p:nvPr userDrawn="1"/>
        </p:nvSpPr>
        <p:spPr bwMode="auto">
          <a:xfrm>
            <a:off x="4562476" y="2079528"/>
            <a:ext cx="34925" cy="16669"/>
          </a:xfrm>
          <a:custGeom>
            <a:avLst/>
            <a:gdLst>
              <a:gd name="T0" fmla="*/ 2147483647 w 22"/>
              <a:gd name="T1" fmla="*/ 2147483647 h 14"/>
              <a:gd name="T2" fmla="*/ 0 w 22"/>
              <a:gd name="T3" fmla="*/ 2147483647 h 14"/>
              <a:gd name="T4" fmla="*/ 0 w 22"/>
              <a:gd name="T5" fmla="*/ 2147483647 h 14"/>
              <a:gd name="T6" fmla="*/ 2147483647 w 22"/>
              <a:gd name="T7" fmla="*/ 2147483647 h 14"/>
              <a:gd name="T8" fmla="*/ 2147483647 w 22"/>
              <a:gd name="T9" fmla="*/ 2147483647 h 14"/>
              <a:gd name="T10" fmla="*/ 2147483647 w 22"/>
              <a:gd name="T11" fmla="*/ 0 h 14"/>
              <a:gd name="T12" fmla="*/ 2147483647 w 22"/>
              <a:gd name="T13" fmla="*/ 2147483647 h 14"/>
              <a:gd name="T14" fmla="*/ 2147483647 w 22"/>
              <a:gd name="T15" fmla="*/ 2147483647 h 14"/>
              <a:gd name="T16" fmla="*/ 2147483647 w 22"/>
              <a:gd name="T17" fmla="*/ 0 h 14"/>
              <a:gd name="T18" fmla="*/ 2147483647 w 22"/>
              <a:gd name="T19" fmla="*/ 2147483647 h 14"/>
              <a:gd name="T20" fmla="*/ 2147483647 w 22"/>
              <a:gd name="T21" fmla="*/ 2147483647 h 14"/>
              <a:gd name="T22" fmla="*/ 2147483647 w 22"/>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4"/>
              <a:gd name="T38" fmla="*/ 22 w 2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4">
                <a:moveTo>
                  <a:pt x="10" y="14"/>
                </a:moveTo>
                <a:lnTo>
                  <a:pt x="0" y="14"/>
                </a:lnTo>
                <a:lnTo>
                  <a:pt x="0" y="10"/>
                </a:lnTo>
                <a:lnTo>
                  <a:pt x="2" y="8"/>
                </a:lnTo>
                <a:lnTo>
                  <a:pt x="4" y="4"/>
                </a:lnTo>
                <a:lnTo>
                  <a:pt x="8" y="0"/>
                </a:lnTo>
                <a:lnTo>
                  <a:pt x="10" y="4"/>
                </a:lnTo>
                <a:lnTo>
                  <a:pt x="14" y="4"/>
                </a:lnTo>
                <a:lnTo>
                  <a:pt x="22" y="0"/>
                </a:lnTo>
                <a:lnTo>
                  <a:pt x="22" y="6"/>
                </a:lnTo>
                <a:lnTo>
                  <a:pt x="18" y="10"/>
                </a:lnTo>
                <a:lnTo>
                  <a:pt x="10" y="1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80" name="Freeform 184"/>
          <p:cNvSpPr>
            <a:spLocks/>
          </p:cNvSpPr>
          <p:nvPr userDrawn="1"/>
        </p:nvSpPr>
        <p:spPr bwMode="auto">
          <a:xfrm>
            <a:off x="4676775" y="1329434"/>
            <a:ext cx="44450" cy="19050"/>
          </a:xfrm>
          <a:custGeom>
            <a:avLst/>
            <a:gdLst>
              <a:gd name="T0" fmla="*/ 2147483647 w 28"/>
              <a:gd name="T1" fmla="*/ 2147483647 h 16"/>
              <a:gd name="T2" fmla="*/ 2147483647 w 28"/>
              <a:gd name="T3" fmla="*/ 2147483647 h 16"/>
              <a:gd name="T4" fmla="*/ 2147483647 w 28"/>
              <a:gd name="T5" fmla="*/ 2147483647 h 16"/>
              <a:gd name="T6" fmla="*/ 2147483647 w 28"/>
              <a:gd name="T7" fmla="*/ 2147483647 h 16"/>
              <a:gd name="T8" fmla="*/ 2147483647 w 28"/>
              <a:gd name="T9" fmla="*/ 2147483647 h 16"/>
              <a:gd name="T10" fmla="*/ 2147483647 w 28"/>
              <a:gd name="T11" fmla="*/ 2147483647 h 16"/>
              <a:gd name="T12" fmla="*/ 0 w 28"/>
              <a:gd name="T13" fmla="*/ 2147483647 h 16"/>
              <a:gd name="T14" fmla="*/ 2147483647 w 28"/>
              <a:gd name="T15" fmla="*/ 0 h 16"/>
              <a:gd name="T16" fmla="*/ 2147483647 w 28"/>
              <a:gd name="T17" fmla="*/ 2147483647 h 16"/>
              <a:gd name="T18" fmla="*/ 2147483647 w 28"/>
              <a:gd name="T19" fmla="*/ 2147483647 h 16"/>
              <a:gd name="T20" fmla="*/ 2147483647 w 28"/>
              <a:gd name="T21" fmla="*/ 2147483647 h 16"/>
              <a:gd name="T22" fmla="*/ 2147483647 w 2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16"/>
              <a:gd name="T38" fmla="*/ 28 w 2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16">
                <a:moveTo>
                  <a:pt x="28" y="10"/>
                </a:moveTo>
                <a:lnTo>
                  <a:pt x="22" y="14"/>
                </a:lnTo>
                <a:lnTo>
                  <a:pt x="14" y="16"/>
                </a:lnTo>
                <a:lnTo>
                  <a:pt x="8" y="16"/>
                </a:lnTo>
                <a:lnTo>
                  <a:pt x="4" y="12"/>
                </a:lnTo>
                <a:lnTo>
                  <a:pt x="2" y="8"/>
                </a:lnTo>
                <a:lnTo>
                  <a:pt x="0" y="2"/>
                </a:lnTo>
                <a:lnTo>
                  <a:pt x="8" y="0"/>
                </a:lnTo>
                <a:lnTo>
                  <a:pt x="12" y="2"/>
                </a:lnTo>
                <a:lnTo>
                  <a:pt x="16" y="2"/>
                </a:lnTo>
                <a:lnTo>
                  <a:pt x="20" y="4"/>
                </a:lnTo>
                <a:lnTo>
                  <a:pt x="28" y="1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81" name="Freeform 185"/>
          <p:cNvSpPr>
            <a:spLocks/>
          </p:cNvSpPr>
          <p:nvPr userDrawn="1"/>
        </p:nvSpPr>
        <p:spPr bwMode="auto">
          <a:xfrm>
            <a:off x="4324351" y="2089052"/>
            <a:ext cx="73025" cy="9525"/>
          </a:xfrm>
          <a:custGeom>
            <a:avLst/>
            <a:gdLst>
              <a:gd name="T0" fmla="*/ 2147483647 w 46"/>
              <a:gd name="T1" fmla="*/ 2147483647 h 8"/>
              <a:gd name="T2" fmla="*/ 2147483647 w 46"/>
              <a:gd name="T3" fmla="*/ 2147483647 h 8"/>
              <a:gd name="T4" fmla="*/ 0 w 46"/>
              <a:gd name="T5" fmla="*/ 0 h 8"/>
              <a:gd name="T6" fmla="*/ 2147483647 w 46"/>
              <a:gd name="T7" fmla="*/ 2147483647 h 8"/>
              <a:gd name="T8" fmla="*/ 2147483647 w 46"/>
              <a:gd name="T9" fmla="*/ 2147483647 h 8"/>
              <a:gd name="T10" fmla="*/ 2147483647 w 46"/>
              <a:gd name="T11" fmla="*/ 2147483647 h 8"/>
              <a:gd name="T12" fmla="*/ 2147483647 w 46"/>
              <a:gd name="T13" fmla="*/ 2147483647 h 8"/>
              <a:gd name="T14" fmla="*/ 2147483647 w 46"/>
              <a:gd name="T15" fmla="*/ 2147483647 h 8"/>
              <a:gd name="T16" fmla="*/ 2147483647 w 46"/>
              <a:gd name="T17" fmla="*/ 2147483647 h 8"/>
              <a:gd name="T18" fmla="*/ 2147483647 w 46"/>
              <a:gd name="T19" fmla="*/ 0 h 8"/>
              <a:gd name="T20" fmla="*/ 2147483647 w 46"/>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8"/>
              <a:gd name="T35" fmla="*/ 46 w 4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8">
                <a:moveTo>
                  <a:pt x="22" y="2"/>
                </a:moveTo>
                <a:lnTo>
                  <a:pt x="10" y="2"/>
                </a:lnTo>
                <a:lnTo>
                  <a:pt x="0" y="0"/>
                </a:lnTo>
                <a:lnTo>
                  <a:pt x="4" y="2"/>
                </a:lnTo>
                <a:lnTo>
                  <a:pt x="10" y="6"/>
                </a:lnTo>
                <a:lnTo>
                  <a:pt x="24" y="8"/>
                </a:lnTo>
                <a:lnTo>
                  <a:pt x="36" y="8"/>
                </a:lnTo>
                <a:lnTo>
                  <a:pt x="46" y="6"/>
                </a:lnTo>
                <a:lnTo>
                  <a:pt x="40" y="2"/>
                </a:lnTo>
                <a:lnTo>
                  <a:pt x="34" y="0"/>
                </a:lnTo>
                <a:lnTo>
                  <a:pt x="22" y="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82" name="Freeform 186"/>
          <p:cNvSpPr>
            <a:spLocks/>
          </p:cNvSpPr>
          <p:nvPr userDrawn="1"/>
        </p:nvSpPr>
        <p:spPr bwMode="auto">
          <a:xfrm>
            <a:off x="3779838" y="1984278"/>
            <a:ext cx="25400" cy="11906"/>
          </a:xfrm>
          <a:custGeom>
            <a:avLst/>
            <a:gdLst>
              <a:gd name="T0" fmla="*/ 2147483647 w 16"/>
              <a:gd name="T1" fmla="*/ 2147483647 h 10"/>
              <a:gd name="T2" fmla="*/ 2147483647 w 16"/>
              <a:gd name="T3" fmla="*/ 0 h 10"/>
              <a:gd name="T4" fmla="*/ 2147483647 w 16"/>
              <a:gd name="T5" fmla="*/ 0 h 10"/>
              <a:gd name="T6" fmla="*/ 2147483647 w 16"/>
              <a:gd name="T7" fmla="*/ 0 h 10"/>
              <a:gd name="T8" fmla="*/ 2147483647 w 16"/>
              <a:gd name="T9" fmla="*/ 2147483647 h 10"/>
              <a:gd name="T10" fmla="*/ 0 w 16"/>
              <a:gd name="T11" fmla="*/ 2147483647 h 10"/>
              <a:gd name="T12" fmla="*/ 2147483647 w 16"/>
              <a:gd name="T13" fmla="*/ 2147483647 h 10"/>
              <a:gd name="T14" fmla="*/ 2147483647 w 16"/>
              <a:gd name="T15" fmla="*/ 2147483647 h 10"/>
              <a:gd name="T16" fmla="*/ 2147483647 w 16"/>
              <a:gd name="T17" fmla="*/ 2147483647 h 10"/>
              <a:gd name="T18" fmla="*/ 2147483647 w 16"/>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0"/>
              <a:gd name="T32" fmla="*/ 16 w 1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0">
                <a:moveTo>
                  <a:pt x="16" y="6"/>
                </a:moveTo>
                <a:lnTo>
                  <a:pt x="12" y="0"/>
                </a:lnTo>
                <a:lnTo>
                  <a:pt x="6" y="0"/>
                </a:lnTo>
                <a:lnTo>
                  <a:pt x="4" y="0"/>
                </a:lnTo>
                <a:lnTo>
                  <a:pt x="2" y="2"/>
                </a:lnTo>
                <a:lnTo>
                  <a:pt x="0" y="10"/>
                </a:lnTo>
                <a:lnTo>
                  <a:pt x="16" y="10"/>
                </a:lnTo>
                <a:lnTo>
                  <a:pt x="14" y="4"/>
                </a:lnTo>
                <a:lnTo>
                  <a:pt x="10" y="2"/>
                </a:lnTo>
                <a:lnTo>
                  <a:pt x="16" y="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83" name="Freeform 187"/>
          <p:cNvSpPr>
            <a:spLocks/>
          </p:cNvSpPr>
          <p:nvPr userDrawn="1"/>
        </p:nvSpPr>
        <p:spPr bwMode="auto">
          <a:xfrm>
            <a:off x="3941764" y="1915221"/>
            <a:ext cx="15875" cy="35719"/>
          </a:xfrm>
          <a:custGeom>
            <a:avLst/>
            <a:gdLst>
              <a:gd name="T0" fmla="*/ 0 w 10"/>
              <a:gd name="T1" fmla="*/ 2147483647 h 30"/>
              <a:gd name="T2" fmla="*/ 0 w 10"/>
              <a:gd name="T3" fmla="*/ 2147483647 h 30"/>
              <a:gd name="T4" fmla="*/ 2147483647 w 10"/>
              <a:gd name="T5" fmla="*/ 2147483647 h 30"/>
              <a:gd name="T6" fmla="*/ 2147483647 w 10"/>
              <a:gd name="T7" fmla="*/ 0 h 30"/>
              <a:gd name="T8" fmla="*/ 2147483647 w 10"/>
              <a:gd name="T9" fmla="*/ 2147483647 h 30"/>
              <a:gd name="T10" fmla="*/ 2147483647 w 10"/>
              <a:gd name="T11" fmla="*/ 2147483647 h 30"/>
              <a:gd name="T12" fmla="*/ 2147483647 w 10"/>
              <a:gd name="T13" fmla="*/ 2147483647 h 30"/>
              <a:gd name="T14" fmla="*/ 0 w 1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0"/>
              <a:gd name="T26" fmla="*/ 10 w 1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0">
                <a:moveTo>
                  <a:pt x="0" y="30"/>
                </a:moveTo>
                <a:lnTo>
                  <a:pt x="0" y="12"/>
                </a:lnTo>
                <a:lnTo>
                  <a:pt x="2" y="6"/>
                </a:lnTo>
                <a:lnTo>
                  <a:pt x="6" y="0"/>
                </a:lnTo>
                <a:lnTo>
                  <a:pt x="8" y="6"/>
                </a:lnTo>
                <a:lnTo>
                  <a:pt x="10" y="10"/>
                </a:lnTo>
                <a:lnTo>
                  <a:pt x="10" y="30"/>
                </a:lnTo>
                <a:lnTo>
                  <a:pt x="0" y="30"/>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84" name="Freeform 188"/>
          <p:cNvSpPr>
            <a:spLocks/>
          </p:cNvSpPr>
          <p:nvPr userDrawn="1"/>
        </p:nvSpPr>
        <p:spPr bwMode="auto">
          <a:xfrm>
            <a:off x="3919538" y="1955703"/>
            <a:ext cx="44450" cy="50006"/>
          </a:xfrm>
          <a:custGeom>
            <a:avLst/>
            <a:gdLst>
              <a:gd name="T0" fmla="*/ 2147483647 w 28"/>
              <a:gd name="T1" fmla="*/ 2147483647 h 42"/>
              <a:gd name="T2" fmla="*/ 2147483647 w 28"/>
              <a:gd name="T3" fmla="*/ 2147483647 h 42"/>
              <a:gd name="T4" fmla="*/ 2147483647 w 28"/>
              <a:gd name="T5" fmla="*/ 0 h 42"/>
              <a:gd name="T6" fmla="*/ 2147483647 w 28"/>
              <a:gd name="T7" fmla="*/ 2147483647 h 42"/>
              <a:gd name="T8" fmla="*/ 2147483647 w 28"/>
              <a:gd name="T9" fmla="*/ 2147483647 h 42"/>
              <a:gd name="T10" fmla="*/ 2147483647 w 28"/>
              <a:gd name="T11" fmla="*/ 2147483647 h 42"/>
              <a:gd name="T12" fmla="*/ 2147483647 w 28"/>
              <a:gd name="T13" fmla="*/ 2147483647 h 42"/>
              <a:gd name="T14" fmla="*/ 2147483647 w 28"/>
              <a:gd name="T15" fmla="*/ 2147483647 h 42"/>
              <a:gd name="T16" fmla="*/ 2147483647 w 28"/>
              <a:gd name="T17" fmla="*/ 2147483647 h 42"/>
              <a:gd name="T18" fmla="*/ 2147483647 w 28"/>
              <a:gd name="T19" fmla="*/ 2147483647 h 42"/>
              <a:gd name="T20" fmla="*/ 2147483647 w 28"/>
              <a:gd name="T21" fmla="*/ 2147483647 h 42"/>
              <a:gd name="T22" fmla="*/ 2147483647 w 28"/>
              <a:gd name="T23" fmla="*/ 2147483647 h 42"/>
              <a:gd name="T24" fmla="*/ 2147483647 w 28"/>
              <a:gd name="T25" fmla="*/ 2147483647 h 42"/>
              <a:gd name="T26" fmla="*/ 2147483647 w 28"/>
              <a:gd name="T27" fmla="*/ 2147483647 h 42"/>
              <a:gd name="T28" fmla="*/ 0 w 28"/>
              <a:gd name="T29" fmla="*/ 2147483647 h 42"/>
              <a:gd name="T30" fmla="*/ 2147483647 w 28"/>
              <a:gd name="T31" fmla="*/ 2147483647 h 42"/>
              <a:gd name="T32" fmla="*/ 2147483647 w 28"/>
              <a:gd name="T33" fmla="*/ 2147483647 h 42"/>
              <a:gd name="T34" fmla="*/ 2147483647 w 28"/>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42"/>
              <a:gd name="T56" fmla="*/ 28 w 28"/>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42">
                <a:moveTo>
                  <a:pt x="12" y="8"/>
                </a:moveTo>
                <a:lnTo>
                  <a:pt x="16" y="4"/>
                </a:lnTo>
                <a:lnTo>
                  <a:pt x="20" y="0"/>
                </a:lnTo>
                <a:lnTo>
                  <a:pt x="24" y="4"/>
                </a:lnTo>
                <a:lnTo>
                  <a:pt x="28" y="8"/>
                </a:lnTo>
                <a:lnTo>
                  <a:pt x="28" y="36"/>
                </a:lnTo>
                <a:lnTo>
                  <a:pt x="24" y="38"/>
                </a:lnTo>
                <a:lnTo>
                  <a:pt x="20" y="40"/>
                </a:lnTo>
                <a:lnTo>
                  <a:pt x="14" y="42"/>
                </a:lnTo>
                <a:lnTo>
                  <a:pt x="10" y="38"/>
                </a:lnTo>
                <a:lnTo>
                  <a:pt x="10" y="36"/>
                </a:lnTo>
                <a:lnTo>
                  <a:pt x="10" y="32"/>
                </a:lnTo>
                <a:lnTo>
                  <a:pt x="10" y="14"/>
                </a:lnTo>
                <a:lnTo>
                  <a:pt x="4" y="12"/>
                </a:lnTo>
                <a:lnTo>
                  <a:pt x="0" y="8"/>
                </a:lnTo>
                <a:lnTo>
                  <a:pt x="4" y="6"/>
                </a:lnTo>
                <a:lnTo>
                  <a:pt x="8" y="6"/>
                </a:lnTo>
                <a:lnTo>
                  <a:pt x="12" y="8"/>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85" name="Freeform 189"/>
          <p:cNvSpPr>
            <a:spLocks/>
          </p:cNvSpPr>
          <p:nvPr userDrawn="1"/>
        </p:nvSpPr>
        <p:spPr bwMode="auto">
          <a:xfrm>
            <a:off x="4040188" y="2027140"/>
            <a:ext cx="69850" cy="30956"/>
          </a:xfrm>
          <a:custGeom>
            <a:avLst/>
            <a:gdLst>
              <a:gd name="T0" fmla="*/ 2147483647 w 44"/>
              <a:gd name="T1" fmla="*/ 2147483647 h 26"/>
              <a:gd name="T2" fmla="*/ 2147483647 w 44"/>
              <a:gd name="T3" fmla="*/ 2147483647 h 26"/>
              <a:gd name="T4" fmla="*/ 2147483647 w 44"/>
              <a:gd name="T5" fmla="*/ 2147483647 h 26"/>
              <a:gd name="T6" fmla="*/ 2147483647 w 44"/>
              <a:gd name="T7" fmla="*/ 2147483647 h 26"/>
              <a:gd name="T8" fmla="*/ 2147483647 w 44"/>
              <a:gd name="T9" fmla="*/ 2147483647 h 26"/>
              <a:gd name="T10" fmla="*/ 2147483647 w 44"/>
              <a:gd name="T11" fmla="*/ 2147483647 h 26"/>
              <a:gd name="T12" fmla="*/ 2147483647 w 44"/>
              <a:gd name="T13" fmla="*/ 2147483647 h 26"/>
              <a:gd name="T14" fmla="*/ 2147483647 w 44"/>
              <a:gd name="T15" fmla="*/ 2147483647 h 26"/>
              <a:gd name="T16" fmla="*/ 0 w 44"/>
              <a:gd name="T17" fmla="*/ 2147483647 h 26"/>
              <a:gd name="T18" fmla="*/ 0 w 44"/>
              <a:gd name="T19" fmla="*/ 2147483647 h 26"/>
              <a:gd name="T20" fmla="*/ 2147483647 w 44"/>
              <a:gd name="T21" fmla="*/ 0 h 26"/>
              <a:gd name="T22" fmla="*/ 2147483647 w 44"/>
              <a:gd name="T23" fmla="*/ 0 h 26"/>
              <a:gd name="T24" fmla="*/ 2147483647 w 44"/>
              <a:gd name="T25" fmla="*/ 2147483647 h 26"/>
              <a:gd name="T26" fmla="*/ 2147483647 w 44"/>
              <a:gd name="T27" fmla="*/ 2147483647 h 26"/>
              <a:gd name="T28" fmla="*/ 2147483647 w 44"/>
              <a:gd name="T29" fmla="*/ 2147483647 h 26"/>
              <a:gd name="T30" fmla="*/ 2147483647 w 44"/>
              <a:gd name="T31" fmla="*/ 0 h 26"/>
              <a:gd name="T32" fmla="*/ 2147483647 w 44"/>
              <a:gd name="T33" fmla="*/ 2147483647 h 26"/>
              <a:gd name="T34" fmla="*/ 2147483647 w 44"/>
              <a:gd name="T35" fmla="*/ 2147483647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26"/>
              <a:gd name="T56" fmla="*/ 44 w 44"/>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26">
                <a:moveTo>
                  <a:pt x="44" y="12"/>
                </a:moveTo>
                <a:lnTo>
                  <a:pt x="42" y="16"/>
                </a:lnTo>
                <a:lnTo>
                  <a:pt x="42" y="20"/>
                </a:lnTo>
                <a:lnTo>
                  <a:pt x="42" y="24"/>
                </a:lnTo>
                <a:lnTo>
                  <a:pt x="42" y="26"/>
                </a:lnTo>
                <a:lnTo>
                  <a:pt x="32" y="24"/>
                </a:lnTo>
                <a:lnTo>
                  <a:pt x="18" y="16"/>
                </a:lnTo>
                <a:lnTo>
                  <a:pt x="4" y="10"/>
                </a:lnTo>
                <a:lnTo>
                  <a:pt x="0" y="6"/>
                </a:lnTo>
                <a:lnTo>
                  <a:pt x="0" y="2"/>
                </a:lnTo>
                <a:lnTo>
                  <a:pt x="2" y="0"/>
                </a:lnTo>
                <a:lnTo>
                  <a:pt x="8" y="0"/>
                </a:lnTo>
                <a:lnTo>
                  <a:pt x="20" y="2"/>
                </a:lnTo>
                <a:lnTo>
                  <a:pt x="28" y="4"/>
                </a:lnTo>
                <a:lnTo>
                  <a:pt x="34" y="2"/>
                </a:lnTo>
                <a:lnTo>
                  <a:pt x="44" y="0"/>
                </a:lnTo>
                <a:lnTo>
                  <a:pt x="44" y="4"/>
                </a:lnTo>
                <a:lnTo>
                  <a:pt x="44" y="12"/>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86" name="Freeform 191"/>
          <p:cNvSpPr>
            <a:spLocks/>
          </p:cNvSpPr>
          <p:nvPr userDrawn="1"/>
        </p:nvSpPr>
        <p:spPr bwMode="auto">
          <a:xfrm>
            <a:off x="4375150" y="1934272"/>
            <a:ext cx="57150" cy="30956"/>
          </a:xfrm>
          <a:custGeom>
            <a:avLst/>
            <a:gdLst>
              <a:gd name="T0" fmla="*/ 2147483647 w 36"/>
              <a:gd name="T1" fmla="*/ 0 h 26"/>
              <a:gd name="T2" fmla="*/ 2147483647 w 36"/>
              <a:gd name="T3" fmla="*/ 2147483647 h 26"/>
              <a:gd name="T4" fmla="*/ 2147483647 w 36"/>
              <a:gd name="T5" fmla="*/ 2147483647 h 26"/>
              <a:gd name="T6" fmla="*/ 2147483647 w 36"/>
              <a:gd name="T7" fmla="*/ 2147483647 h 26"/>
              <a:gd name="T8" fmla="*/ 0 w 36"/>
              <a:gd name="T9" fmla="*/ 2147483647 h 26"/>
              <a:gd name="T10" fmla="*/ 2147483647 w 36"/>
              <a:gd name="T11" fmla="*/ 2147483647 h 26"/>
              <a:gd name="T12" fmla="*/ 2147483647 w 36"/>
              <a:gd name="T13" fmla="*/ 2147483647 h 26"/>
              <a:gd name="T14" fmla="*/ 2147483647 w 36"/>
              <a:gd name="T15" fmla="*/ 2147483647 h 26"/>
              <a:gd name="T16" fmla="*/ 2147483647 w 36"/>
              <a:gd name="T17" fmla="*/ 2147483647 h 26"/>
              <a:gd name="T18" fmla="*/ 2147483647 w 36"/>
              <a:gd name="T19" fmla="*/ 2147483647 h 26"/>
              <a:gd name="T20" fmla="*/ 2147483647 w 36"/>
              <a:gd name="T21" fmla="*/ 2147483647 h 26"/>
              <a:gd name="T22" fmla="*/ 2147483647 w 36"/>
              <a:gd name="T23" fmla="*/ 2147483647 h 26"/>
              <a:gd name="T24" fmla="*/ 2147483647 w 36"/>
              <a:gd name="T25" fmla="*/ 2147483647 h 26"/>
              <a:gd name="T26" fmla="*/ 2147483647 w 36"/>
              <a:gd name="T27" fmla="*/ 0 h 26"/>
              <a:gd name="T28" fmla="*/ 2147483647 w 36"/>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6"/>
              <a:gd name="T47" fmla="*/ 36 w 36"/>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6">
                <a:moveTo>
                  <a:pt x="30" y="0"/>
                </a:moveTo>
                <a:lnTo>
                  <a:pt x="12" y="2"/>
                </a:lnTo>
                <a:lnTo>
                  <a:pt x="4" y="4"/>
                </a:lnTo>
                <a:lnTo>
                  <a:pt x="2" y="6"/>
                </a:lnTo>
                <a:lnTo>
                  <a:pt x="0" y="8"/>
                </a:lnTo>
                <a:lnTo>
                  <a:pt x="2" y="12"/>
                </a:lnTo>
                <a:lnTo>
                  <a:pt x="2" y="14"/>
                </a:lnTo>
                <a:lnTo>
                  <a:pt x="6" y="16"/>
                </a:lnTo>
                <a:lnTo>
                  <a:pt x="6" y="26"/>
                </a:lnTo>
                <a:lnTo>
                  <a:pt x="14" y="24"/>
                </a:lnTo>
                <a:lnTo>
                  <a:pt x="22" y="20"/>
                </a:lnTo>
                <a:lnTo>
                  <a:pt x="36" y="8"/>
                </a:lnTo>
                <a:lnTo>
                  <a:pt x="32" y="6"/>
                </a:lnTo>
                <a:lnTo>
                  <a:pt x="28" y="0"/>
                </a:lnTo>
                <a:lnTo>
                  <a:pt x="30"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87" name="Freeform 192"/>
          <p:cNvSpPr>
            <a:spLocks/>
          </p:cNvSpPr>
          <p:nvPr userDrawn="1"/>
        </p:nvSpPr>
        <p:spPr bwMode="auto">
          <a:xfrm>
            <a:off x="4610100" y="2143821"/>
            <a:ext cx="38100" cy="80963"/>
          </a:xfrm>
          <a:custGeom>
            <a:avLst/>
            <a:gdLst>
              <a:gd name="T0" fmla="*/ 2147483647 w 24"/>
              <a:gd name="T1" fmla="*/ 0 h 68"/>
              <a:gd name="T2" fmla="*/ 2147483647 w 24"/>
              <a:gd name="T3" fmla="*/ 0 h 68"/>
              <a:gd name="T4" fmla="*/ 2147483647 w 24"/>
              <a:gd name="T5" fmla="*/ 2147483647 h 68"/>
              <a:gd name="T6" fmla="*/ 2147483647 w 24"/>
              <a:gd name="T7" fmla="*/ 2147483647 h 68"/>
              <a:gd name="T8" fmla="*/ 2147483647 w 24"/>
              <a:gd name="T9" fmla="*/ 2147483647 h 68"/>
              <a:gd name="T10" fmla="*/ 2147483647 w 24"/>
              <a:gd name="T11" fmla="*/ 2147483647 h 68"/>
              <a:gd name="T12" fmla="*/ 2147483647 w 24"/>
              <a:gd name="T13" fmla="*/ 2147483647 h 68"/>
              <a:gd name="T14" fmla="*/ 2147483647 w 24"/>
              <a:gd name="T15" fmla="*/ 2147483647 h 68"/>
              <a:gd name="T16" fmla="*/ 2147483647 w 24"/>
              <a:gd name="T17" fmla="*/ 2147483647 h 68"/>
              <a:gd name="T18" fmla="*/ 2147483647 w 24"/>
              <a:gd name="T19" fmla="*/ 2147483647 h 68"/>
              <a:gd name="T20" fmla="*/ 0 w 24"/>
              <a:gd name="T21" fmla="*/ 2147483647 h 68"/>
              <a:gd name="T22" fmla="*/ 2147483647 w 24"/>
              <a:gd name="T23" fmla="*/ 2147483647 h 68"/>
              <a:gd name="T24" fmla="*/ 2147483647 w 24"/>
              <a:gd name="T25" fmla="*/ 2147483647 h 68"/>
              <a:gd name="T26" fmla="*/ 2147483647 w 24"/>
              <a:gd name="T27" fmla="*/ 2147483647 h 68"/>
              <a:gd name="T28" fmla="*/ 2147483647 w 24"/>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68"/>
              <a:gd name="T47" fmla="*/ 24 w 24"/>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68">
                <a:moveTo>
                  <a:pt x="16" y="0"/>
                </a:moveTo>
                <a:lnTo>
                  <a:pt x="22" y="0"/>
                </a:lnTo>
                <a:lnTo>
                  <a:pt x="22" y="10"/>
                </a:lnTo>
                <a:lnTo>
                  <a:pt x="18" y="10"/>
                </a:lnTo>
                <a:lnTo>
                  <a:pt x="14" y="30"/>
                </a:lnTo>
                <a:lnTo>
                  <a:pt x="24" y="30"/>
                </a:lnTo>
                <a:lnTo>
                  <a:pt x="18" y="68"/>
                </a:lnTo>
                <a:lnTo>
                  <a:pt x="14" y="56"/>
                </a:lnTo>
                <a:lnTo>
                  <a:pt x="6" y="44"/>
                </a:lnTo>
                <a:lnTo>
                  <a:pt x="2" y="38"/>
                </a:lnTo>
                <a:lnTo>
                  <a:pt x="0" y="32"/>
                </a:lnTo>
                <a:lnTo>
                  <a:pt x="2" y="28"/>
                </a:lnTo>
                <a:lnTo>
                  <a:pt x="6" y="22"/>
                </a:lnTo>
                <a:lnTo>
                  <a:pt x="12" y="14"/>
                </a:lnTo>
                <a:lnTo>
                  <a:pt x="16"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88" name="Freeform 193"/>
          <p:cNvSpPr>
            <a:spLocks/>
          </p:cNvSpPr>
          <p:nvPr userDrawn="1"/>
        </p:nvSpPr>
        <p:spPr bwMode="auto">
          <a:xfrm>
            <a:off x="5070476" y="2303365"/>
            <a:ext cx="28575" cy="30956"/>
          </a:xfrm>
          <a:custGeom>
            <a:avLst/>
            <a:gdLst>
              <a:gd name="T0" fmla="*/ 0 w 18"/>
              <a:gd name="T1" fmla="*/ 2147483647 h 26"/>
              <a:gd name="T2" fmla="*/ 2147483647 w 18"/>
              <a:gd name="T3" fmla="*/ 2147483647 h 26"/>
              <a:gd name="T4" fmla="*/ 2147483647 w 18"/>
              <a:gd name="T5" fmla="*/ 2147483647 h 26"/>
              <a:gd name="T6" fmla="*/ 2147483647 w 18"/>
              <a:gd name="T7" fmla="*/ 0 h 26"/>
              <a:gd name="T8" fmla="*/ 2147483647 w 18"/>
              <a:gd name="T9" fmla="*/ 0 h 26"/>
              <a:gd name="T10" fmla="*/ 2147483647 w 18"/>
              <a:gd name="T11" fmla="*/ 2147483647 h 26"/>
              <a:gd name="T12" fmla="*/ 2147483647 w 18"/>
              <a:gd name="T13" fmla="*/ 2147483647 h 26"/>
              <a:gd name="T14" fmla="*/ 2147483647 w 18"/>
              <a:gd name="T15" fmla="*/ 2147483647 h 26"/>
              <a:gd name="T16" fmla="*/ 2147483647 w 18"/>
              <a:gd name="T17" fmla="*/ 2147483647 h 26"/>
              <a:gd name="T18" fmla="*/ 2147483647 w 18"/>
              <a:gd name="T19" fmla="*/ 2147483647 h 26"/>
              <a:gd name="T20" fmla="*/ 2147483647 w 18"/>
              <a:gd name="T21" fmla="*/ 2147483647 h 26"/>
              <a:gd name="T22" fmla="*/ 2147483647 w 18"/>
              <a:gd name="T23" fmla="*/ 2147483647 h 26"/>
              <a:gd name="T24" fmla="*/ 0 w 18"/>
              <a:gd name="T25" fmla="*/ 2147483647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6"/>
              <a:gd name="T41" fmla="*/ 18 w 18"/>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6">
                <a:moveTo>
                  <a:pt x="0" y="12"/>
                </a:moveTo>
                <a:lnTo>
                  <a:pt x="2" y="10"/>
                </a:lnTo>
                <a:lnTo>
                  <a:pt x="4" y="8"/>
                </a:lnTo>
                <a:lnTo>
                  <a:pt x="2" y="0"/>
                </a:lnTo>
                <a:lnTo>
                  <a:pt x="12" y="0"/>
                </a:lnTo>
                <a:lnTo>
                  <a:pt x="14" y="6"/>
                </a:lnTo>
                <a:lnTo>
                  <a:pt x="16" y="10"/>
                </a:lnTo>
                <a:lnTo>
                  <a:pt x="18" y="12"/>
                </a:lnTo>
                <a:lnTo>
                  <a:pt x="16" y="16"/>
                </a:lnTo>
                <a:lnTo>
                  <a:pt x="12" y="20"/>
                </a:lnTo>
                <a:lnTo>
                  <a:pt x="6" y="26"/>
                </a:lnTo>
                <a:lnTo>
                  <a:pt x="4" y="20"/>
                </a:lnTo>
                <a:lnTo>
                  <a:pt x="0" y="1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89" name="Freeform 194"/>
          <p:cNvSpPr>
            <a:spLocks/>
          </p:cNvSpPr>
          <p:nvPr userDrawn="1"/>
        </p:nvSpPr>
        <p:spPr bwMode="auto">
          <a:xfrm>
            <a:off x="5203826" y="2296222"/>
            <a:ext cx="22225" cy="21431"/>
          </a:xfrm>
          <a:custGeom>
            <a:avLst/>
            <a:gdLst>
              <a:gd name="T0" fmla="*/ 2147483647 w 14"/>
              <a:gd name="T1" fmla="*/ 2147483647 h 18"/>
              <a:gd name="T2" fmla="*/ 2147483647 w 14"/>
              <a:gd name="T3" fmla="*/ 0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2147483647 h 18"/>
              <a:gd name="T16" fmla="*/ 2147483647 w 14"/>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8"/>
              <a:gd name="T29" fmla="*/ 14 w 14"/>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8">
                <a:moveTo>
                  <a:pt x="2" y="8"/>
                </a:moveTo>
                <a:lnTo>
                  <a:pt x="8" y="0"/>
                </a:lnTo>
                <a:lnTo>
                  <a:pt x="12" y="6"/>
                </a:lnTo>
                <a:lnTo>
                  <a:pt x="14" y="14"/>
                </a:lnTo>
                <a:lnTo>
                  <a:pt x="8" y="18"/>
                </a:lnTo>
                <a:lnTo>
                  <a:pt x="6" y="16"/>
                </a:lnTo>
                <a:lnTo>
                  <a:pt x="4" y="12"/>
                </a:lnTo>
                <a:lnTo>
                  <a:pt x="0" y="6"/>
                </a:lnTo>
                <a:lnTo>
                  <a:pt x="2" y="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90" name="Freeform 195"/>
          <p:cNvSpPr>
            <a:spLocks/>
          </p:cNvSpPr>
          <p:nvPr userDrawn="1"/>
        </p:nvSpPr>
        <p:spPr bwMode="auto">
          <a:xfrm>
            <a:off x="3744913" y="1922365"/>
            <a:ext cx="25400" cy="9525"/>
          </a:xfrm>
          <a:custGeom>
            <a:avLst/>
            <a:gdLst>
              <a:gd name="T0" fmla="*/ 2147483647 w 16"/>
              <a:gd name="T1" fmla="*/ 2147483647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2147483647 w 16"/>
              <a:gd name="T15" fmla="*/ 0 h 8"/>
              <a:gd name="T16" fmla="*/ 2147483647 w 16"/>
              <a:gd name="T17" fmla="*/ 0 h 8"/>
              <a:gd name="T18" fmla="*/ 2147483647 w 16"/>
              <a:gd name="T19" fmla="*/ 2147483647 h 8"/>
              <a:gd name="T20" fmla="*/ 2147483647 w 16"/>
              <a:gd name="T21" fmla="*/ 2147483647 h 8"/>
              <a:gd name="T22" fmla="*/ 2147483647 w 1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91" name="Freeform 196"/>
          <p:cNvSpPr>
            <a:spLocks/>
          </p:cNvSpPr>
          <p:nvPr userDrawn="1"/>
        </p:nvSpPr>
        <p:spPr bwMode="auto">
          <a:xfrm>
            <a:off x="4413251" y="1696146"/>
            <a:ext cx="22225" cy="19050"/>
          </a:xfrm>
          <a:custGeom>
            <a:avLst/>
            <a:gdLst>
              <a:gd name="T0" fmla="*/ 2147483647 w 14"/>
              <a:gd name="T1" fmla="*/ 0 h 16"/>
              <a:gd name="T2" fmla="*/ 2147483647 w 14"/>
              <a:gd name="T3" fmla="*/ 2147483647 h 16"/>
              <a:gd name="T4" fmla="*/ 2147483647 w 14"/>
              <a:gd name="T5" fmla="*/ 2147483647 h 16"/>
              <a:gd name="T6" fmla="*/ 2147483647 w 14"/>
              <a:gd name="T7" fmla="*/ 2147483647 h 16"/>
              <a:gd name="T8" fmla="*/ 0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2147483647 w 14"/>
              <a:gd name="T21" fmla="*/ 2147483647 h 16"/>
              <a:gd name="T22" fmla="*/ 2147483647 w 14"/>
              <a:gd name="T23" fmla="*/ 2147483647 h 16"/>
              <a:gd name="T24" fmla="*/ 2147483647 w 14"/>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6"/>
              <a:gd name="T41" fmla="*/ 14 w 1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6">
                <a:moveTo>
                  <a:pt x="8" y="0"/>
                </a:moveTo>
                <a:lnTo>
                  <a:pt x="6" y="2"/>
                </a:lnTo>
                <a:lnTo>
                  <a:pt x="4" y="4"/>
                </a:lnTo>
                <a:lnTo>
                  <a:pt x="2" y="6"/>
                </a:lnTo>
                <a:lnTo>
                  <a:pt x="0" y="8"/>
                </a:lnTo>
                <a:lnTo>
                  <a:pt x="2" y="12"/>
                </a:lnTo>
                <a:lnTo>
                  <a:pt x="2" y="14"/>
                </a:lnTo>
                <a:lnTo>
                  <a:pt x="8" y="14"/>
                </a:lnTo>
                <a:lnTo>
                  <a:pt x="14" y="16"/>
                </a:lnTo>
                <a:lnTo>
                  <a:pt x="12" y="16"/>
                </a:lnTo>
                <a:lnTo>
                  <a:pt x="12" y="12"/>
                </a:lnTo>
                <a:lnTo>
                  <a:pt x="12" y="8"/>
                </a:lnTo>
                <a:lnTo>
                  <a:pt x="8" y="0"/>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92" name="Freeform 197"/>
          <p:cNvSpPr>
            <a:spLocks/>
          </p:cNvSpPr>
          <p:nvPr userDrawn="1"/>
        </p:nvSpPr>
        <p:spPr bwMode="auto">
          <a:xfrm>
            <a:off x="4198939" y="1924746"/>
            <a:ext cx="47625" cy="66675"/>
          </a:xfrm>
          <a:custGeom>
            <a:avLst/>
            <a:gdLst>
              <a:gd name="T0" fmla="*/ 2147483647 w 30"/>
              <a:gd name="T1" fmla="*/ 2147483647 h 56"/>
              <a:gd name="T2" fmla="*/ 2147483647 w 30"/>
              <a:gd name="T3" fmla="*/ 2147483647 h 56"/>
              <a:gd name="T4" fmla="*/ 2147483647 w 30"/>
              <a:gd name="T5" fmla="*/ 2147483647 h 56"/>
              <a:gd name="T6" fmla="*/ 2147483647 w 30"/>
              <a:gd name="T7" fmla="*/ 2147483647 h 56"/>
              <a:gd name="T8" fmla="*/ 2147483647 w 30"/>
              <a:gd name="T9" fmla="*/ 2147483647 h 56"/>
              <a:gd name="T10" fmla="*/ 2147483647 w 30"/>
              <a:gd name="T11" fmla="*/ 2147483647 h 56"/>
              <a:gd name="T12" fmla="*/ 2147483647 w 30"/>
              <a:gd name="T13" fmla="*/ 2147483647 h 56"/>
              <a:gd name="T14" fmla="*/ 2147483647 w 30"/>
              <a:gd name="T15" fmla="*/ 2147483647 h 56"/>
              <a:gd name="T16" fmla="*/ 2147483647 w 30"/>
              <a:gd name="T17" fmla="*/ 2147483647 h 56"/>
              <a:gd name="T18" fmla="*/ 0 w 30"/>
              <a:gd name="T19" fmla="*/ 2147483647 h 56"/>
              <a:gd name="T20" fmla="*/ 0 w 30"/>
              <a:gd name="T21" fmla="*/ 2147483647 h 56"/>
              <a:gd name="T22" fmla="*/ 2147483647 w 30"/>
              <a:gd name="T23" fmla="*/ 2147483647 h 56"/>
              <a:gd name="T24" fmla="*/ 2147483647 w 30"/>
              <a:gd name="T25" fmla="*/ 0 h 56"/>
              <a:gd name="T26" fmla="*/ 2147483647 w 30"/>
              <a:gd name="T27" fmla="*/ 0 h 56"/>
              <a:gd name="T28" fmla="*/ 2147483647 w 30"/>
              <a:gd name="T29" fmla="*/ 0 h 56"/>
              <a:gd name="T30" fmla="*/ 2147483647 w 30"/>
              <a:gd name="T31" fmla="*/ 2147483647 h 56"/>
              <a:gd name="T32" fmla="*/ 2147483647 w 30"/>
              <a:gd name="T33" fmla="*/ 2147483647 h 56"/>
              <a:gd name="T34" fmla="*/ 2147483647 w 30"/>
              <a:gd name="T35" fmla="*/ 2147483647 h 56"/>
              <a:gd name="T36" fmla="*/ 2147483647 w 30"/>
              <a:gd name="T37" fmla="*/ 2147483647 h 56"/>
              <a:gd name="T38" fmla="*/ 2147483647 w 30"/>
              <a:gd name="T39" fmla="*/ 2147483647 h 56"/>
              <a:gd name="T40" fmla="*/ 2147483647 w 30"/>
              <a:gd name="T41" fmla="*/ 2147483647 h 56"/>
              <a:gd name="T42" fmla="*/ 2147483647 w 30"/>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56"/>
              <a:gd name="T68" fmla="*/ 30 w 30"/>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56">
                <a:moveTo>
                  <a:pt x="30" y="32"/>
                </a:moveTo>
                <a:lnTo>
                  <a:pt x="28" y="40"/>
                </a:lnTo>
                <a:lnTo>
                  <a:pt x="24" y="44"/>
                </a:lnTo>
                <a:lnTo>
                  <a:pt x="20" y="50"/>
                </a:lnTo>
                <a:lnTo>
                  <a:pt x="16" y="56"/>
                </a:lnTo>
                <a:lnTo>
                  <a:pt x="12" y="50"/>
                </a:lnTo>
                <a:lnTo>
                  <a:pt x="8" y="44"/>
                </a:lnTo>
                <a:lnTo>
                  <a:pt x="6" y="28"/>
                </a:lnTo>
                <a:lnTo>
                  <a:pt x="4" y="16"/>
                </a:lnTo>
                <a:lnTo>
                  <a:pt x="0" y="8"/>
                </a:lnTo>
                <a:lnTo>
                  <a:pt x="0" y="6"/>
                </a:lnTo>
                <a:lnTo>
                  <a:pt x="2" y="2"/>
                </a:lnTo>
                <a:lnTo>
                  <a:pt x="2" y="0"/>
                </a:lnTo>
                <a:lnTo>
                  <a:pt x="6" y="0"/>
                </a:lnTo>
                <a:lnTo>
                  <a:pt x="10" y="0"/>
                </a:lnTo>
                <a:lnTo>
                  <a:pt x="12" y="2"/>
                </a:lnTo>
                <a:lnTo>
                  <a:pt x="18" y="8"/>
                </a:lnTo>
                <a:lnTo>
                  <a:pt x="18" y="16"/>
                </a:lnTo>
                <a:lnTo>
                  <a:pt x="18" y="24"/>
                </a:lnTo>
                <a:lnTo>
                  <a:pt x="22" y="30"/>
                </a:lnTo>
                <a:lnTo>
                  <a:pt x="26" y="30"/>
                </a:lnTo>
                <a:lnTo>
                  <a:pt x="30" y="32"/>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193" name="Freeform 198"/>
          <p:cNvSpPr>
            <a:spLocks/>
          </p:cNvSpPr>
          <p:nvPr userDrawn="1"/>
        </p:nvSpPr>
        <p:spPr bwMode="auto">
          <a:xfrm>
            <a:off x="4119563" y="1755678"/>
            <a:ext cx="136525" cy="50006"/>
          </a:xfrm>
          <a:custGeom>
            <a:avLst/>
            <a:gdLst>
              <a:gd name="T0" fmla="*/ 2147483647 w 86"/>
              <a:gd name="T1" fmla="*/ 0 h 42"/>
              <a:gd name="T2" fmla="*/ 2147483647 w 86"/>
              <a:gd name="T3" fmla="*/ 2147483647 h 42"/>
              <a:gd name="T4" fmla="*/ 2147483647 w 86"/>
              <a:gd name="T5" fmla="*/ 2147483647 h 42"/>
              <a:gd name="T6" fmla="*/ 2147483647 w 86"/>
              <a:gd name="T7" fmla="*/ 2147483647 h 42"/>
              <a:gd name="T8" fmla="*/ 2147483647 w 86"/>
              <a:gd name="T9" fmla="*/ 2147483647 h 42"/>
              <a:gd name="T10" fmla="*/ 2147483647 w 86"/>
              <a:gd name="T11" fmla="*/ 2147483647 h 42"/>
              <a:gd name="T12" fmla="*/ 2147483647 w 86"/>
              <a:gd name="T13" fmla="*/ 2147483647 h 42"/>
              <a:gd name="T14" fmla="*/ 2147483647 w 86"/>
              <a:gd name="T15" fmla="*/ 2147483647 h 42"/>
              <a:gd name="T16" fmla="*/ 2147483647 w 86"/>
              <a:gd name="T17" fmla="*/ 2147483647 h 42"/>
              <a:gd name="T18" fmla="*/ 2147483647 w 86"/>
              <a:gd name="T19" fmla="*/ 2147483647 h 42"/>
              <a:gd name="T20" fmla="*/ 2147483647 w 86"/>
              <a:gd name="T21" fmla="*/ 2147483647 h 42"/>
              <a:gd name="T22" fmla="*/ 2147483647 w 86"/>
              <a:gd name="T23" fmla="*/ 2147483647 h 42"/>
              <a:gd name="T24" fmla="*/ 2147483647 w 86"/>
              <a:gd name="T25" fmla="*/ 2147483647 h 42"/>
              <a:gd name="T26" fmla="*/ 2147483647 w 86"/>
              <a:gd name="T27" fmla="*/ 2147483647 h 42"/>
              <a:gd name="T28" fmla="*/ 2147483647 w 86"/>
              <a:gd name="T29" fmla="*/ 2147483647 h 42"/>
              <a:gd name="T30" fmla="*/ 2147483647 w 86"/>
              <a:gd name="T31" fmla="*/ 2147483647 h 42"/>
              <a:gd name="T32" fmla="*/ 2147483647 w 86"/>
              <a:gd name="T33" fmla="*/ 2147483647 h 42"/>
              <a:gd name="T34" fmla="*/ 2147483647 w 86"/>
              <a:gd name="T35" fmla="*/ 2147483647 h 42"/>
              <a:gd name="T36" fmla="*/ 2147483647 w 86"/>
              <a:gd name="T37" fmla="*/ 2147483647 h 42"/>
              <a:gd name="T38" fmla="*/ 2147483647 w 86"/>
              <a:gd name="T39" fmla="*/ 2147483647 h 42"/>
              <a:gd name="T40" fmla="*/ 2147483647 w 86"/>
              <a:gd name="T41" fmla="*/ 2147483647 h 42"/>
              <a:gd name="T42" fmla="*/ 2147483647 w 86"/>
              <a:gd name="T43" fmla="*/ 2147483647 h 42"/>
              <a:gd name="T44" fmla="*/ 2147483647 w 86"/>
              <a:gd name="T45" fmla="*/ 2147483647 h 42"/>
              <a:gd name="T46" fmla="*/ 2147483647 w 86"/>
              <a:gd name="T47" fmla="*/ 2147483647 h 42"/>
              <a:gd name="T48" fmla="*/ 2147483647 w 86"/>
              <a:gd name="T49" fmla="*/ 2147483647 h 42"/>
              <a:gd name="T50" fmla="*/ 2147483647 w 86"/>
              <a:gd name="T51" fmla="*/ 2147483647 h 42"/>
              <a:gd name="T52" fmla="*/ 2147483647 w 86"/>
              <a:gd name="T53" fmla="*/ 2147483647 h 42"/>
              <a:gd name="T54" fmla="*/ 2147483647 w 86"/>
              <a:gd name="T55" fmla="*/ 2147483647 h 42"/>
              <a:gd name="T56" fmla="*/ 0 w 86"/>
              <a:gd name="T57" fmla="*/ 2147483647 h 42"/>
              <a:gd name="T58" fmla="*/ 2147483647 w 86"/>
              <a:gd name="T59" fmla="*/ 2147483647 h 42"/>
              <a:gd name="T60" fmla="*/ 2147483647 w 86"/>
              <a:gd name="T61" fmla="*/ 2147483647 h 42"/>
              <a:gd name="T62" fmla="*/ 2147483647 w 86"/>
              <a:gd name="T63" fmla="*/ 2147483647 h 42"/>
              <a:gd name="T64" fmla="*/ 2147483647 w 86"/>
              <a:gd name="T65" fmla="*/ 2147483647 h 42"/>
              <a:gd name="T66" fmla="*/ 2147483647 w 86"/>
              <a:gd name="T67" fmla="*/ 2147483647 h 42"/>
              <a:gd name="T68" fmla="*/ 2147483647 w 86"/>
              <a:gd name="T69" fmla="*/ 2147483647 h 42"/>
              <a:gd name="T70" fmla="*/ 2147483647 w 86"/>
              <a:gd name="T71" fmla="*/ 0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
              <a:gd name="T109" fmla="*/ 0 h 42"/>
              <a:gd name="T110" fmla="*/ 86 w 86"/>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 h="42">
                <a:moveTo>
                  <a:pt x="24" y="0"/>
                </a:moveTo>
                <a:lnTo>
                  <a:pt x="26" y="6"/>
                </a:lnTo>
                <a:lnTo>
                  <a:pt x="28" y="8"/>
                </a:lnTo>
                <a:lnTo>
                  <a:pt x="30" y="8"/>
                </a:lnTo>
                <a:lnTo>
                  <a:pt x="34" y="8"/>
                </a:lnTo>
                <a:lnTo>
                  <a:pt x="40" y="8"/>
                </a:lnTo>
                <a:lnTo>
                  <a:pt x="42" y="12"/>
                </a:lnTo>
                <a:lnTo>
                  <a:pt x="42" y="14"/>
                </a:lnTo>
                <a:lnTo>
                  <a:pt x="44" y="14"/>
                </a:lnTo>
                <a:lnTo>
                  <a:pt x="52" y="12"/>
                </a:lnTo>
                <a:lnTo>
                  <a:pt x="62" y="10"/>
                </a:lnTo>
                <a:lnTo>
                  <a:pt x="72" y="12"/>
                </a:lnTo>
                <a:lnTo>
                  <a:pt x="80" y="14"/>
                </a:lnTo>
                <a:lnTo>
                  <a:pt x="84" y="14"/>
                </a:lnTo>
                <a:lnTo>
                  <a:pt x="86" y="16"/>
                </a:lnTo>
                <a:lnTo>
                  <a:pt x="82" y="26"/>
                </a:lnTo>
                <a:lnTo>
                  <a:pt x="82" y="28"/>
                </a:lnTo>
                <a:lnTo>
                  <a:pt x="76" y="28"/>
                </a:lnTo>
                <a:lnTo>
                  <a:pt x="68" y="26"/>
                </a:lnTo>
                <a:lnTo>
                  <a:pt x="60" y="26"/>
                </a:lnTo>
                <a:lnTo>
                  <a:pt x="56" y="26"/>
                </a:lnTo>
                <a:lnTo>
                  <a:pt x="54" y="28"/>
                </a:lnTo>
                <a:lnTo>
                  <a:pt x="48" y="32"/>
                </a:lnTo>
                <a:lnTo>
                  <a:pt x="38" y="36"/>
                </a:lnTo>
                <a:lnTo>
                  <a:pt x="22" y="42"/>
                </a:lnTo>
                <a:lnTo>
                  <a:pt x="12" y="40"/>
                </a:lnTo>
                <a:lnTo>
                  <a:pt x="6" y="36"/>
                </a:lnTo>
                <a:lnTo>
                  <a:pt x="2" y="32"/>
                </a:lnTo>
                <a:lnTo>
                  <a:pt x="0" y="24"/>
                </a:lnTo>
                <a:lnTo>
                  <a:pt x="6" y="18"/>
                </a:lnTo>
                <a:lnTo>
                  <a:pt x="12" y="16"/>
                </a:lnTo>
                <a:lnTo>
                  <a:pt x="18" y="12"/>
                </a:lnTo>
                <a:lnTo>
                  <a:pt x="20" y="10"/>
                </a:lnTo>
                <a:lnTo>
                  <a:pt x="20" y="6"/>
                </a:lnTo>
                <a:lnTo>
                  <a:pt x="22" y="6"/>
                </a:lnTo>
                <a:lnTo>
                  <a:pt x="24"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33CC33"/>
              </a:solidFill>
              <a:latin typeface="Arial" charset="0"/>
            </a:endParaRPr>
          </a:p>
        </p:txBody>
      </p:sp>
      <p:sp>
        <p:nvSpPr>
          <p:cNvPr id="194" name="Freeform 199"/>
          <p:cNvSpPr>
            <a:spLocks/>
          </p:cNvSpPr>
          <p:nvPr userDrawn="1"/>
        </p:nvSpPr>
        <p:spPr bwMode="auto">
          <a:xfrm>
            <a:off x="4816475" y="1953321"/>
            <a:ext cx="88900" cy="52388"/>
          </a:xfrm>
          <a:custGeom>
            <a:avLst/>
            <a:gdLst>
              <a:gd name="T0" fmla="*/ 0 w 56"/>
              <a:gd name="T1" fmla="*/ 0 h 44"/>
              <a:gd name="T2" fmla="*/ 2147483647 w 56"/>
              <a:gd name="T3" fmla="*/ 0 h 44"/>
              <a:gd name="T4" fmla="*/ 2147483647 w 56"/>
              <a:gd name="T5" fmla="*/ 2147483647 h 44"/>
              <a:gd name="T6" fmla="*/ 2147483647 w 56"/>
              <a:gd name="T7" fmla="*/ 2147483647 h 44"/>
              <a:gd name="T8" fmla="*/ 2147483647 w 56"/>
              <a:gd name="T9" fmla="*/ 2147483647 h 44"/>
              <a:gd name="T10" fmla="*/ 2147483647 w 56"/>
              <a:gd name="T11" fmla="*/ 2147483647 h 44"/>
              <a:gd name="T12" fmla="*/ 2147483647 w 56"/>
              <a:gd name="T13" fmla="*/ 2147483647 h 44"/>
              <a:gd name="T14" fmla="*/ 2147483647 w 56"/>
              <a:gd name="T15" fmla="*/ 2147483647 h 44"/>
              <a:gd name="T16" fmla="*/ 2147483647 w 56"/>
              <a:gd name="T17" fmla="*/ 2147483647 h 44"/>
              <a:gd name="T18" fmla="*/ 2147483647 w 56"/>
              <a:gd name="T19" fmla="*/ 2147483647 h 44"/>
              <a:gd name="T20" fmla="*/ 2147483647 w 56"/>
              <a:gd name="T21" fmla="*/ 2147483647 h 44"/>
              <a:gd name="T22" fmla="*/ 2147483647 w 56"/>
              <a:gd name="T23" fmla="*/ 2147483647 h 44"/>
              <a:gd name="T24" fmla="*/ 2147483647 w 56"/>
              <a:gd name="T25" fmla="*/ 2147483647 h 44"/>
              <a:gd name="T26" fmla="*/ 2147483647 w 56"/>
              <a:gd name="T27" fmla="*/ 2147483647 h 44"/>
              <a:gd name="T28" fmla="*/ 2147483647 w 56"/>
              <a:gd name="T29" fmla="*/ 2147483647 h 44"/>
              <a:gd name="T30" fmla="*/ 2147483647 w 56"/>
              <a:gd name="T31" fmla="*/ 2147483647 h 44"/>
              <a:gd name="T32" fmla="*/ 2147483647 w 56"/>
              <a:gd name="T33" fmla="*/ 2147483647 h 44"/>
              <a:gd name="T34" fmla="*/ 2147483647 w 56"/>
              <a:gd name="T35" fmla="*/ 2147483647 h 44"/>
              <a:gd name="T36" fmla="*/ 2147483647 w 56"/>
              <a:gd name="T37" fmla="*/ 2147483647 h 44"/>
              <a:gd name="T38" fmla="*/ 2147483647 w 56"/>
              <a:gd name="T39" fmla="*/ 2147483647 h 44"/>
              <a:gd name="T40" fmla="*/ 0 w 56"/>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44"/>
              <a:gd name="T65" fmla="*/ 56 w 56"/>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44">
                <a:moveTo>
                  <a:pt x="0" y="0"/>
                </a:moveTo>
                <a:lnTo>
                  <a:pt x="22" y="0"/>
                </a:lnTo>
                <a:lnTo>
                  <a:pt x="28" y="6"/>
                </a:lnTo>
                <a:lnTo>
                  <a:pt x="30" y="6"/>
                </a:lnTo>
                <a:lnTo>
                  <a:pt x="32" y="10"/>
                </a:lnTo>
                <a:lnTo>
                  <a:pt x="34" y="16"/>
                </a:lnTo>
                <a:lnTo>
                  <a:pt x="40" y="22"/>
                </a:lnTo>
                <a:lnTo>
                  <a:pt x="42" y="24"/>
                </a:lnTo>
                <a:lnTo>
                  <a:pt x="50" y="28"/>
                </a:lnTo>
                <a:lnTo>
                  <a:pt x="56" y="42"/>
                </a:lnTo>
                <a:lnTo>
                  <a:pt x="50" y="44"/>
                </a:lnTo>
                <a:lnTo>
                  <a:pt x="44" y="40"/>
                </a:lnTo>
                <a:lnTo>
                  <a:pt x="40" y="36"/>
                </a:lnTo>
                <a:lnTo>
                  <a:pt x="34" y="32"/>
                </a:lnTo>
                <a:lnTo>
                  <a:pt x="26" y="34"/>
                </a:lnTo>
                <a:lnTo>
                  <a:pt x="22" y="28"/>
                </a:lnTo>
                <a:lnTo>
                  <a:pt x="18" y="24"/>
                </a:lnTo>
                <a:lnTo>
                  <a:pt x="12" y="20"/>
                </a:lnTo>
                <a:lnTo>
                  <a:pt x="2" y="18"/>
                </a:lnTo>
                <a:lnTo>
                  <a:pt x="2" y="10"/>
                </a:lnTo>
                <a:lnTo>
                  <a:pt x="0" y="0"/>
                </a:lnTo>
                <a:close/>
              </a:path>
            </a:pathLst>
          </a:custGeom>
          <a:solidFill>
            <a:schemeClr val="accent2">
              <a:lumMod val="40000"/>
              <a:lumOff val="60000"/>
            </a:schemeClr>
          </a:solidFill>
          <a:ln w="9525" algn="ctr">
            <a:solidFill>
              <a:schemeClr val="bg1"/>
            </a:solidFill>
            <a:round/>
            <a:headEnd/>
            <a:tailEnd/>
          </a:ln>
        </p:spPr>
        <p:txBody>
          <a:bodyPr/>
          <a:lstStyle/>
          <a:p>
            <a:pPr defTabSz="685733"/>
            <a:endParaRPr lang="en-US" sz="1350">
              <a:solidFill>
                <a:srgbClr val="454545"/>
              </a:solidFill>
            </a:endParaRPr>
          </a:p>
        </p:txBody>
      </p:sp>
      <p:sp>
        <p:nvSpPr>
          <p:cNvPr id="195" name="Freeform 200"/>
          <p:cNvSpPr>
            <a:spLocks/>
          </p:cNvSpPr>
          <p:nvPr userDrawn="1"/>
        </p:nvSpPr>
        <p:spPr bwMode="auto">
          <a:xfrm>
            <a:off x="2052639" y="2667696"/>
            <a:ext cx="22225" cy="16669"/>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0 h 14"/>
              <a:gd name="T12" fmla="*/ 0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0" y="14"/>
                </a:moveTo>
                <a:lnTo>
                  <a:pt x="12" y="10"/>
                </a:lnTo>
                <a:lnTo>
                  <a:pt x="14" y="8"/>
                </a:lnTo>
                <a:lnTo>
                  <a:pt x="14" y="4"/>
                </a:lnTo>
                <a:lnTo>
                  <a:pt x="12" y="2"/>
                </a:lnTo>
                <a:lnTo>
                  <a:pt x="8" y="0"/>
                </a:lnTo>
                <a:lnTo>
                  <a:pt x="0" y="12"/>
                </a:lnTo>
                <a:lnTo>
                  <a:pt x="10" y="1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96" name="Freeform 201"/>
          <p:cNvSpPr>
            <a:spLocks/>
          </p:cNvSpPr>
          <p:nvPr userDrawn="1"/>
        </p:nvSpPr>
        <p:spPr bwMode="auto">
          <a:xfrm>
            <a:off x="1652589" y="2339084"/>
            <a:ext cx="15875" cy="16669"/>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0 w 10"/>
              <a:gd name="T9" fmla="*/ 2147483647 h 14"/>
              <a:gd name="T10" fmla="*/ 2147483647 w 10"/>
              <a:gd name="T11" fmla="*/ 2147483647 h 14"/>
              <a:gd name="T12" fmla="*/ 2147483647 w 10"/>
              <a:gd name="T13" fmla="*/ 0 h 14"/>
              <a:gd name="T14" fmla="*/ 2147483647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10" y="8"/>
                </a:moveTo>
                <a:lnTo>
                  <a:pt x="8" y="12"/>
                </a:lnTo>
                <a:lnTo>
                  <a:pt x="4" y="14"/>
                </a:lnTo>
                <a:lnTo>
                  <a:pt x="2" y="12"/>
                </a:lnTo>
                <a:lnTo>
                  <a:pt x="0" y="8"/>
                </a:lnTo>
                <a:lnTo>
                  <a:pt x="2" y="4"/>
                </a:lnTo>
                <a:lnTo>
                  <a:pt x="4" y="0"/>
                </a:lnTo>
                <a:lnTo>
                  <a:pt x="8" y="2"/>
                </a:lnTo>
                <a:lnTo>
                  <a:pt x="10" y="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97" name="Freeform 202"/>
          <p:cNvSpPr>
            <a:spLocks/>
          </p:cNvSpPr>
          <p:nvPr userDrawn="1"/>
        </p:nvSpPr>
        <p:spPr bwMode="auto">
          <a:xfrm>
            <a:off x="6654801" y="2443859"/>
            <a:ext cx="60325" cy="45244"/>
          </a:xfrm>
          <a:custGeom>
            <a:avLst/>
            <a:gdLst>
              <a:gd name="T0" fmla="*/ 2147483647 w 38"/>
              <a:gd name="T1" fmla="*/ 2147483647 h 38"/>
              <a:gd name="T2" fmla="*/ 2147483647 w 38"/>
              <a:gd name="T3" fmla="*/ 2147483647 h 38"/>
              <a:gd name="T4" fmla="*/ 2147483647 w 38"/>
              <a:gd name="T5" fmla="*/ 2147483647 h 38"/>
              <a:gd name="T6" fmla="*/ 2147483647 w 38"/>
              <a:gd name="T7" fmla="*/ 2147483647 h 38"/>
              <a:gd name="T8" fmla="*/ 0 w 38"/>
              <a:gd name="T9" fmla="*/ 2147483647 h 38"/>
              <a:gd name="T10" fmla="*/ 2147483647 w 38"/>
              <a:gd name="T11" fmla="*/ 2147483647 h 38"/>
              <a:gd name="T12" fmla="*/ 2147483647 w 38"/>
              <a:gd name="T13" fmla="*/ 2147483647 h 38"/>
              <a:gd name="T14" fmla="*/ 2147483647 w 38"/>
              <a:gd name="T15" fmla="*/ 2147483647 h 38"/>
              <a:gd name="T16" fmla="*/ 2147483647 w 38"/>
              <a:gd name="T17" fmla="*/ 2147483647 h 38"/>
              <a:gd name="T18" fmla="*/ 2147483647 w 38"/>
              <a:gd name="T19" fmla="*/ 0 h 38"/>
              <a:gd name="T20" fmla="*/ 2147483647 w 38"/>
              <a:gd name="T21" fmla="*/ 2147483647 h 38"/>
              <a:gd name="T22" fmla="*/ 2147483647 w 38"/>
              <a:gd name="T23" fmla="*/ 2147483647 h 38"/>
              <a:gd name="T24" fmla="*/ 2147483647 w 38"/>
              <a:gd name="T25" fmla="*/ 2147483647 h 38"/>
              <a:gd name="T26" fmla="*/ 2147483647 w 38"/>
              <a:gd name="T27" fmla="*/ 2147483647 h 38"/>
              <a:gd name="T28" fmla="*/ 2147483647 w 38"/>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38"/>
              <a:gd name="T47" fmla="*/ 38 w 38"/>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38">
                <a:moveTo>
                  <a:pt x="20" y="38"/>
                </a:moveTo>
                <a:lnTo>
                  <a:pt x="14" y="36"/>
                </a:lnTo>
                <a:lnTo>
                  <a:pt x="6" y="32"/>
                </a:lnTo>
                <a:lnTo>
                  <a:pt x="2" y="26"/>
                </a:lnTo>
                <a:lnTo>
                  <a:pt x="0" y="20"/>
                </a:lnTo>
                <a:lnTo>
                  <a:pt x="2" y="16"/>
                </a:lnTo>
                <a:lnTo>
                  <a:pt x="4" y="12"/>
                </a:lnTo>
                <a:lnTo>
                  <a:pt x="14" y="6"/>
                </a:lnTo>
                <a:lnTo>
                  <a:pt x="28" y="2"/>
                </a:lnTo>
                <a:lnTo>
                  <a:pt x="38" y="0"/>
                </a:lnTo>
                <a:lnTo>
                  <a:pt x="36" y="10"/>
                </a:lnTo>
                <a:lnTo>
                  <a:pt x="32" y="22"/>
                </a:lnTo>
                <a:lnTo>
                  <a:pt x="26" y="34"/>
                </a:lnTo>
                <a:lnTo>
                  <a:pt x="24" y="36"/>
                </a:lnTo>
                <a:lnTo>
                  <a:pt x="20" y="38"/>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98" name="Freeform 204"/>
          <p:cNvSpPr>
            <a:spLocks/>
          </p:cNvSpPr>
          <p:nvPr userDrawn="1"/>
        </p:nvSpPr>
        <p:spPr bwMode="auto">
          <a:xfrm>
            <a:off x="7086600" y="3110609"/>
            <a:ext cx="107950" cy="47625"/>
          </a:xfrm>
          <a:custGeom>
            <a:avLst/>
            <a:gdLst>
              <a:gd name="T0" fmla="*/ 2147483647 w 68"/>
              <a:gd name="T1" fmla="*/ 0 h 40"/>
              <a:gd name="T2" fmla="*/ 2147483647 w 68"/>
              <a:gd name="T3" fmla="*/ 2147483647 h 40"/>
              <a:gd name="T4" fmla="*/ 2147483647 w 68"/>
              <a:gd name="T5" fmla="*/ 2147483647 h 40"/>
              <a:gd name="T6" fmla="*/ 2147483647 w 68"/>
              <a:gd name="T7" fmla="*/ 2147483647 h 40"/>
              <a:gd name="T8" fmla="*/ 2147483647 w 68"/>
              <a:gd name="T9" fmla="*/ 2147483647 h 40"/>
              <a:gd name="T10" fmla="*/ 2147483647 w 68"/>
              <a:gd name="T11" fmla="*/ 2147483647 h 40"/>
              <a:gd name="T12" fmla="*/ 2147483647 w 68"/>
              <a:gd name="T13" fmla="*/ 2147483647 h 40"/>
              <a:gd name="T14" fmla="*/ 2147483647 w 68"/>
              <a:gd name="T15" fmla="*/ 2147483647 h 40"/>
              <a:gd name="T16" fmla="*/ 2147483647 w 68"/>
              <a:gd name="T17" fmla="*/ 2147483647 h 40"/>
              <a:gd name="T18" fmla="*/ 0 w 68"/>
              <a:gd name="T19" fmla="*/ 2147483647 h 40"/>
              <a:gd name="T20" fmla="*/ 0 w 68"/>
              <a:gd name="T21" fmla="*/ 2147483647 h 40"/>
              <a:gd name="T22" fmla="*/ 0 w 68"/>
              <a:gd name="T23" fmla="*/ 2147483647 h 40"/>
              <a:gd name="T24" fmla="*/ 2147483647 w 68"/>
              <a:gd name="T25" fmla="*/ 2147483647 h 40"/>
              <a:gd name="T26" fmla="*/ 2147483647 w 68"/>
              <a:gd name="T27" fmla="*/ 2147483647 h 40"/>
              <a:gd name="T28" fmla="*/ 2147483647 w 68"/>
              <a:gd name="T29" fmla="*/ 2147483647 h 40"/>
              <a:gd name="T30" fmla="*/ 2147483647 w 68"/>
              <a:gd name="T31" fmla="*/ 2147483647 h 40"/>
              <a:gd name="T32" fmla="*/ 2147483647 w 68"/>
              <a:gd name="T33" fmla="*/ 2147483647 h 40"/>
              <a:gd name="T34" fmla="*/ 2147483647 w 68"/>
              <a:gd name="T35" fmla="*/ 2147483647 h 40"/>
              <a:gd name="T36" fmla="*/ 2147483647 w 68"/>
              <a:gd name="T37" fmla="*/ 2147483647 h 40"/>
              <a:gd name="T38" fmla="*/ 2147483647 w 68"/>
              <a:gd name="T39" fmla="*/ 2147483647 h 40"/>
              <a:gd name="T40" fmla="*/ 2147483647 w 68"/>
              <a:gd name="T41" fmla="*/ 0 h 40"/>
              <a:gd name="T42" fmla="*/ 2147483647 w 68"/>
              <a:gd name="T43" fmla="*/ 0 h 40"/>
              <a:gd name="T44" fmla="*/ 2147483647 w 68"/>
              <a:gd name="T45" fmla="*/ 2147483647 h 40"/>
              <a:gd name="T46" fmla="*/ 2147483647 w 68"/>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
              <a:gd name="T73" fmla="*/ 0 h 40"/>
              <a:gd name="T74" fmla="*/ 68 w 6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 h="40">
                <a:moveTo>
                  <a:pt x="68" y="0"/>
                </a:moveTo>
                <a:lnTo>
                  <a:pt x="54" y="10"/>
                </a:lnTo>
                <a:lnTo>
                  <a:pt x="38" y="16"/>
                </a:lnTo>
                <a:lnTo>
                  <a:pt x="34" y="18"/>
                </a:lnTo>
                <a:lnTo>
                  <a:pt x="30" y="22"/>
                </a:lnTo>
                <a:lnTo>
                  <a:pt x="22" y="30"/>
                </a:lnTo>
                <a:lnTo>
                  <a:pt x="14" y="38"/>
                </a:lnTo>
                <a:lnTo>
                  <a:pt x="8" y="40"/>
                </a:lnTo>
                <a:lnTo>
                  <a:pt x="2" y="40"/>
                </a:lnTo>
                <a:lnTo>
                  <a:pt x="0" y="40"/>
                </a:lnTo>
                <a:lnTo>
                  <a:pt x="0" y="36"/>
                </a:lnTo>
                <a:lnTo>
                  <a:pt x="0" y="32"/>
                </a:lnTo>
                <a:lnTo>
                  <a:pt x="2" y="28"/>
                </a:lnTo>
                <a:lnTo>
                  <a:pt x="10" y="22"/>
                </a:lnTo>
                <a:lnTo>
                  <a:pt x="26" y="14"/>
                </a:lnTo>
                <a:lnTo>
                  <a:pt x="30" y="12"/>
                </a:lnTo>
                <a:lnTo>
                  <a:pt x="32" y="8"/>
                </a:lnTo>
                <a:lnTo>
                  <a:pt x="34" y="6"/>
                </a:lnTo>
                <a:lnTo>
                  <a:pt x="38" y="4"/>
                </a:lnTo>
                <a:lnTo>
                  <a:pt x="48" y="2"/>
                </a:lnTo>
                <a:lnTo>
                  <a:pt x="56" y="0"/>
                </a:lnTo>
                <a:lnTo>
                  <a:pt x="68" y="0"/>
                </a:lnTo>
                <a:lnTo>
                  <a:pt x="68" y="2"/>
                </a:lnTo>
                <a:lnTo>
                  <a:pt x="68"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199" name="Freeform 205"/>
          <p:cNvSpPr>
            <a:spLocks/>
          </p:cNvSpPr>
          <p:nvPr userDrawn="1"/>
        </p:nvSpPr>
        <p:spPr bwMode="auto">
          <a:xfrm>
            <a:off x="6972301" y="3132040"/>
            <a:ext cx="41275" cy="19050"/>
          </a:xfrm>
          <a:custGeom>
            <a:avLst/>
            <a:gdLst>
              <a:gd name="T0" fmla="*/ 2147483647 w 26"/>
              <a:gd name="T1" fmla="*/ 2147483647 h 16"/>
              <a:gd name="T2" fmla="*/ 2147483647 w 26"/>
              <a:gd name="T3" fmla="*/ 2147483647 h 16"/>
              <a:gd name="T4" fmla="*/ 0 w 26"/>
              <a:gd name="T5" fmla="*/ 2147483647 h 16"/>
              <a:gd name="T6" fmla="*/ 2147483647 w 26"/>
              <a:gd name="T7" fmla="*/ 0 h 16"/>
              <a:gd name="T8" fmla="*/ 2147483647 w 26"/>
              <a:gd name="T9" fmla="*/ 0 h 16"/>
              <a:gd name="T10" fmla="*/ 2147483647 w 26"/>
              <a:gd name="T11" fmla="*/ 0 h 16"/>
              <a:gd name="T12" fmla="*/ 2147483647 w 26"/>
              <a:gd name="T13" fmla="*/ 2147483647 h 16"/>
              <a:gd name="T14" fmla="*/ 2147483647 w 26"/>
              <a:gd name="T15" fmla="*/ 2147483647 h 16"/>
              <a:gd name="T16" fmla="*/ 2147483647 w 26"/>
              <a:gd name="T17" fmla="*/ 2147483647 h 16"/>
              <a:gd name="T18" fmla="*/ 2147483647 w 26"/>
              <a:gd name="T19" fmla="*/ 2147483647 h 16"/>
              <a:gd name="T20" fmla="*/ 2147483647 w 26"/>
              <a:gd name="T21" fmla="*/ 2147483647 h 16"/>
              <a:gd name="T22" fmla="*/ 2147483647 w 26"/>
              <a:gd name="T23" fmla="*/ 2147483647 h 16"/>
              <a:gd name="T24" fmla="*/ 2147483647 w 26"/>
              <a:gd name="T25" fmla="*/ 2147483647 h 16"/>
              <a:gd name="T26" fmla="*/ 2147483647 w 26"/>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6"/>
              <a:gd name="T44" fmla="*/ 26 w 2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6">
                <a:moveTo>
                  <a:pt x="18" y="14"/>
                </a:moveTo>
                <a:lnTo>
                  <a:pt x="8" y="10"/>
                </a:lnTo>
                <a:lnTo>
                  <a:pt x="0" y="4"/>
                </a:lnTo>
                <a:lnTo>
                  <a:pt x="4" y="0"/>
                </a:lnTo>
                <a:lnTo>
                  <a:pt x="10" y="0"/>
                </a:lnTo>
                <a:lnTo>
                  <a:pt x="14" y="0"/>
                </a:lnTo>
                <a:lnTo>
                  <a:pt x="18" y="2"/>
                </a:lnTo>
                <a:lnTo>
                  <a:pt x="20" y="6"/>
                </a:lnTo>
                <a:lnTo>
                  <a:pt x="24" y="6"/>
                </a:lnTo>
                <a:lnTo>
                  <a:pt x="26" y="12"/>
                </a:lnTo>
                <a:lnTo>
                  <a:pt x="24" y="14"/>
                </a:lnTo>
                <a:lnTo>
                  <a:pt x="22" y="16"/>
                </a:lnTo>
                <a:lnTo>
                  <a:pt x="20" y="16"/>
                </a:lnTo>
                <a:lnTo>
                  <a:pt x="18" y="1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00" name="Freeform 206"/>
          <p:cNvSpPr>
            <a:spLocks/>
          </p:cNvSpPr>
          <p:nvPr userDrawn="1"/>
        </p:nvSpPr>
        <p:spPr bwMode="auto">
          <a:xfrm>
            <a:off x="6604001" y="2951064"/>
            <a:ext cx="41275" cy="33338"/>
          </a:xfrm>
          <a:custGeom>
            <a:avLst/>
            <a:gdLst>
              <a:gd name="T0" fmla="*/ 0 w 26"/>
              <a:gd name="T1" fmla="*/ 2147483647 h 28"/>
              <a:gd name="T2" fmla="*/ 2147483647 w 26"/>
              <a:gd name="T3" fmla="*/ 2147483647 h 28"/>
              <a:gd name="T4" fmla="*/ 2147483647 w 26"/>
              <a:gd name="T5" fmla="*/ 2147483647 h 28"/>
              <a:gd name="T6" fmla="*/ 2147483647 w 26"/>
              <a:gd name="T7" fmla="*/ 0 h 28"/>
              <a:gd name="T8" fmla="*/ 2147483647 w 26"/>
              <a:gd name="T9" fmla="*/ 0 h 28"/>
              <a:gd name="T10" fmla="*/ 2147483647 w 26"/>
              <a:gd name="T11" fmla="*/ 0 h 28"/>
              <a:gd name="T12" fmla="*/ 2147483647 w 26"/>
              <a:gd name="T13" fmla="*/ 2147483647 h 28"/>
              <a:gd name="T14" fmla="*/ 2147483647 w 26"/>
              <a:gd name="T15" fmla="*/ 2147483647 h 28"/>
              <a:gd name="T16" fmla="*/ 2147483647 w 26"/>
              <a:gd name="T17" fmla="*/ 2147483647 h 28"/>
              <a:gd name="T18" fmla="*/ 2147483647 w 26"/>
              <a:gd name="T19" fmla="*/ 2147483647 h 28"/>
              <a:gd name="T20" fmla="*/ 2147483647 w 26"/>
              <a:gd name="T21" fmla="*/ 2147483647 h 28"/>
              <a:gd name="T22" fmla="*/ 2147483647 w 26"/>
              <a:gd name="T23" fmla="*/ 2147483647 h 28"/>
              <a:gd name="T24" fmla="*/ 2147483647 w 26"/>
              <a:gd name="T25" fmla="*/ 2147483647 h 28"/>
              <a:gd name="T26" fmla="*/ 2147483647 w 26"/>
              <a:gd name="T27" fmla="*/ 2147483647 h 28"/>
              <a:gd name="T28" fmla="*/ 2147483647 w 26"/>
              <a:gd name="T29" fmla="*/ 2147483647 h 28"/>
              <a:gd name="T30" fmla="*/ 2147483647 w 26"/>
              <a:gd name="T31" fmla="*/ 2147483647 h 28"/>
              <a:gd name="T32" fmla="*/ 2147483647 w 26"/>
              <a:gd name="T33" fmla="*/ 2147483647 h 28"/>
              <a:gd name="T34" fmla="*/ 2147483647 w 26"/>
              <a:gd name="T35" fmla="*/ 2147483647 h 28"/>
              <a:gd name="T36" fmla="*/ 2147483647 w 26"/>
              <a:gd name="T37" fmla="*/ 2147483647 h 28"/>
              <a:gd name="T38" fmla="*/ 0 w 26"/>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8"/>
              <a:gd name="T62" fmla="*/ 26 w 26"/>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8">
                <a:moveTo>
                  <a:pt x="0" y="6"/>
                </a:moveTo>
                <a:lnTo>
                  <a:pt x="4" y="4"/>
                </a:lnTo>
                <a:lnTo>
                  <a:pt x="6" y="2"/>
                </a:lnTo>
                <a:lnTo>
                  <a:pt x="10" y="0"/>
                </a:lnTo>
                <a:lnTo>
                  <a:pt x="12" y="0"/>
                </a:lnTo>
                <a:lnTo>
                  <a:pt x="14" y="0"/>
                </a:lnTo>
                <a:lnTo>
                  <a:pt x="16" y="2"/>
                </a:lnTo>
                <a:lnTo>
                  <a:pt x="16" y="8"/>
                </a:lnTo>
                <a:lnTo>
                  <a:pt x="20" y="14"/>
                </a:lnTo>
                <a:lnTo>
                  <a:pt x="26" y="20"/>
                </a:lnTo>
                <a:lnTo>
                  <a:pt x="26" y="26"/>
                </a:lnTo>
                <a:lnTo>
                  <a:pt x="24" y="28"/>
                </a:lnTo>
                <a:lnTo>
                  <a:pt x="16" y="24"/>
                </a:lnTo>
                <a:lnTo>
                  <a:pt x="14" y="20"/>
                </a:lnTo>
                <a:lnTo>
                  <a:pt x="12" y="18"/>
                </a:lnTo>
                <a:lnTo>
                  <a:pt x="14" y="14"/>
                </a:lnTo>
                <a:lnTo>
                  <a:pt x="14" y="12"/>
                </a:lnTo>
                <a:lnTo>
                  <a:pt x="6" y="10"/>
                </a:lnTo>
                <a:lnTo>
                  <a:pt x="2" y="8"/>
                </a:lnTo>
                <a:lnTo>
                  <a:pt x="0" y="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01" name="Freeform 207"/>
          <p:cNvSpPr>
            <a:spLocks/>
          </p:cNvSpPr>
          <p:nvPr userDrawn="1"/>
        </p:nvSpPr>
        <p:spPr bwMode="auto">
          <a:xfrm>
            <a:off x="6423025" y="2936777"/>
            <a:ext cx="19050" cy="14288"/>
          </a:xfrm>
          <a:custGeom>
            <a:avLst/>
            <a:gdLst>
              <a:gd name="T0" fmla="*/ 2147483647 w 12"/>
              <a:gd name="T1" fmla="*/ 0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2147483647 h 12"/>
              <a:gd name="T12" fmla="*/ 2147483647 w 12"/>
              <a:gd name="T13" fmla="*/ 2147483647 h 12"/>
              <a:gd name="T14" fmla="*/ 0 w 12"/>
              <a:gd name="T15" fmla="*/ 2147483647 h 12"/>
              <a:gd name="T16" fmla="*/ 2147483647 w 12"/>
              <a:gd name="T17" fmla="*/ 0 h 12"/>
              <a:gd name="T18" fmla="*/ 2147483647 w 12"/>
              <a:gd name="T19" fmla="*/ 0 h 12"/>
              <a:gd name="T20" fmla="*/ 2147483647 w 12"/>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2"/>
              <a:gd name="T35" fmla="*/ 12 w 1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2">
                <a:moveTo>
                  <a:pt x="8" y="0"/>
                </a:moveTo>
                <a:lnTo>
                  <a:pt x="8" y="6"/>
                </a:lnTo>
                <a:lnTo>
                  <a:pt x="12" y="8"/>
                </a:lnTo>
                <a:lnTo>
                  <a:pt x="12" y="12"/>
                </a:lnTo>
                <a:lnTo>
                  <a:pt x="8" y="12"/>
                </a:lnTo>
                <a:lnTo>
                  <a:pt x="4" y="10"/>
                </a:lnTo>
                <a:lnTo>
                  <a:pt x="2" y="8"/>
                </a:lnTo>
                <a:lnTo>
                  <a:pt x="0" y="4"/>
                </a:lnTo>
                <a:lnTo>
                  <a:pt x="2" y="0"/>
                </a:lnTo>
                <a:lnTo>
                  <a:pt x="4" y="0"/>
                </a:lnTo>
                <a:lnTo>
                  <a:pt x="8"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02" name="Freeform 208"/>
          <p:cNvSpPr>
            <a:spLocks/>
          </p:cNvSpPr>
          <p:nvPr userDrawn="1"/>
        </p:nvSpPr>
        <p:spPr bwMode="auto">
          <a:xfrm>
            <a:off x="6384926" y="2879627"/>
            <a:ext cx="22225" cy="19050"/>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2147483647 w 14"/>
              <a:gd name="T11" fmla="*/ 2147483647 h 16"/>
              <a:gd name="T12" fmla="*/ 0 w 14"/>
              <a:gd name="T13" fmla="*/ 0 h 16"/>
              <a:gd name="T14" fmla="*/ 2147483647 w 14"/>
              <a:gd name="T15" fmla="*/ 2147483647 h 16"/>
              <a:gd name="T16" fmla="*/ 2147483647 w 14"/>
              <a:gd name="T17" fmla="*/ 2147483647 h 16"/>
              <a:gd name="T18" fmla="*/ 2147483647 w 14"/>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14" y="10"/>
                </a:moveTo>
                <a:lnTo>
                  <a:pt x="12" y="14"/>
                </a:lnTo>
                <a:lnTo>
                  <a:pt x="10" y="16"/>
                </a:lnTo>
                <a:lnTo>
                  <a:pt x="6" y="14"/>
                </a:lnTo>
                <a:lnTo>
                  <a:pt x="2" y="10"/>
                </a:lnTo>
                <a:lnTo>
                  <a:pt x="2" y="6"/>
                </a:lnTo>
                <a:lnTo>
                  <a:pt x="0" y="0"/>
                </a:lnTo>
                <a:lnTo>
                  <a:pt x="8" y="4"/>
                </a:lnTo>
                <a:lnTo>
                  <a:pt x="12" y="6"/>
                </a:lnTo>
                <a:lnTo>
                  <a:pt x="14" y="1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03" name="Freeform 210"/>
          <p:cNvSpPr>
            <a:spLocks/>
          </p:cNvSpPr>
          <p:nvPr userDrawn="1"/>
        </p:nvSpPr>
        <p:spPr bwMode="auto">
          <a:xfrm>
            <a:off x="8137526" y="3389215"/>
            <a:ext cx="66675" cy="54769"/>
          </a:xfrm>
          <a:custGeom>
            <a:avLst/>
            <a:gdLst>
              <a:gd name="T0" fmla="*/ 2147483647 w 42"/>
              <a:gd name="T1" fmla="*/ 2147483647 h 46"/>
              <a:gd name="T2" fmla="*/ 2147483647 w 42"/>
              <a:gd name="T3" fmla="*/ 2147483647 h 46"/>
              <a:gd name="T4" fmla="*/ 2147483647 w 42"/>
              <a:gd name="T5" fmla="*/ 2147483647 h 46"/>
              <a:gd name="T6" fmla="*/ 2147483647 w 42"/>
              <a:gd name="T7" fmla="*/ 2147483647 h 46"/>
              <a:gd name="T8" fmla="*/ 2147483647 w 42"/>
              <a:gd name="T9" fmla="*/ 2147483647 h 46"/>
              <a:gd name="T10" fmla="*/ 2147483647 w 42"/>
              <a:gd name="T11" fmla="*/ 2147483647 h 46"/>
              <a:gd name="T12" fmla="*/ 0 w 42"/>
              <a:gd name="T13" fmla="*/ 2147483647 h 46"/>
              <a:gd name="T14" fmla="*/ 0 w 42"/>
              <a:gd name="T15" fmla="*/ 0 h 46"/>
              <a:gd name="T16" fmla="*/ 2147483647 w 42"/>
              <a:gd name="T17" fmla="*/ 2147483647 h 46"/>
              <a:gd name="T18" fmla="*/ 2147483647 w 42"/>
              <a:gd name="T19" fmla="*/ 2147483647 h 46"/>
              <a:gd name="T20" fmla="*/ 2147483647 w 42"/>
              <a:gd name="T21" fmla="*/ 2147483647 h 46"/>
              <a:gd name="T22" fmla="*/ 2147483647 w 42"/>
              <a:gd name="T23" fmla="*/ 2147483647 h 46"/>
              <a:gd name="T24" fmla="*/ 2147483647 w 42"/>
              <a:gd name="T25" fmla="*/ 2147483647 h 46"/>
              <a:gd name="T26" fmla="*/ 2147483647 w 42"/>
              <a:gd name="T27" fmla="*/ 2147483647 h 46"/>
              <a:gd name="T28" fmla="*/ 2147483647 w 42"/>
              <a:gd name="T29" fmla="*/ 2147483647 h 46"/>
              <a:gd name="T30" fmla="*/ 2147483647 w 42"/>
              <a:gd name="T31" fmla="*/ 2147483647 h 46"/>
              <a:gd name="T32" fmla="*/ 2147483647 w 42"/>
              <a:gd name="T33" fmla="*/ 2147483647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6"/>
              <a:gd name="T53" fmla="*/ 42 w 4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6">
                <a:moveTo>
                  <a:pt x="42" y="44"/>
                </a:moveTo>
                <a:lnTo>
                  <a:pt x="38" y="46"/>
                </a:lnTo>
                <a:lnTo>
                  <a:pt x="34" y="44"/>
                </a:lnTo>
                <a:lnTo>
                  <a:pt x="28" y="42"/>
                </a:lnTo>
                <a:lnTo>
                  <a:pt x="16" y="34"/>
                </a:lnTo>
                <a:lnTo>
                  <a:pt x="6" y="22"/>
                </a:lnTo>
                <a:lnTo>
                  <a:pt x="0" y="12"/>
                </a:lnTo>
                <a:lnTo>
                  <a:pt x="0" y="0"/>
                </a:lnTo>
                <a:lnTo>
                  <a:pt x="8" y="4"/>
                </a:lnTo>
                <a:lnTo>
                  <a:pt x="14" y="10"/>
                </a:lnTo>
                <a:lnTo>
                  <a:pt x="18" y="16"/>
                </a:lnTo>
                <a:lnTo>
                  <a:pt x="22" y="24"/>
                </a:lnTo>
                <a:lnTo>
                  <a:pt x="26" y="26"/>
                </a:lnTo>
                <a:lnTo>
                  <a:pt x="30" y="28"/>
                </a:lnTo>
                <a:lnTo>
                  <a:pt x="34" y="30"/>
                </a:lnTo>
                <a:lnTo>
                  <a:pt x="36" y="34"/>
                </a:lnTo>
                <a:lnTo>
                  <a:pt x="42" y="4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04" name="Freeform 212"/>
          <p:cNvSpPr>
            <a:spLocks/>
          </p:cNvSpPr>
          <p:nvPr userDrawn="1"/>
        </p:nvSpPr>
        <p:spPr bwMode="auto">
          <a:xfrm>
            <a:off x="7391400" y="3043934"/>
            <a:ext cx="19050" cy="21431"/>
          </a:xfrm>
          <a:custGeom>
            <a:avLst/>
            <a:gdLst>
              <a:gd name="T0" fmla="*/ 2147483647 w 12"/>
              <a:gd name="T1" fmla="*/ 2147483647 h 18"/>
              <a:gd name="T2" fmla="*/ 2147483647 w 12"/>
              <a:gd name="T3" fmla="*/ 2147483647 h 18"/>
              <a:gd name="T4" fmla="*/ 2147483647 w 12"/>
              <a:gd name="T5" fmla="*/ 2147483647 h 18"/>
              <a:gd name="T6" fmla="*/ 2147483647 w 12"/>
              <a:gd name="T7" fmla="*/ 2147483647 h 18"/>
              <a:gd name="T8" fmla="*/ 2147483647 w 12"/>
              <a:gd name="T9" fmla="*/ 2147483647 h 18"/>
              <a:gd name="T10" fmla="*/ 0 w 12"/>
              <a:gd name="T11" fmla="*/ 2147483647 h 18"/>
              <a:gd name="T12" fmla="*/ 2147483647 w 12"/>
              <a:gd name="T13" fmla="*/ 2147483647 h 18"/>
              <a:gd name="T14" fmla="*/ 2147483647 w 12"/>
              <a:gd name="T15" fmla="*/ 0 h 18"/>
              <a:gd name="T16" fmla="*/ 2147483647 w 12"/>
              <a:gd name="T17" fmla="*/ 2147483647 h 18"/>
              <a:gd name="T18" fmla="*/ 2147483647 w 12"/>
              <a:gd name="T19" fmla="*/ 2147483647 h 18"/>
              <a:gd name="T20" fmla="*/ 2147483647 w 12"/>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8"/>
              <a:gd name="T35" fmla="*/ 12 w 12"/>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8">
                <a:moveTo>
                  <a:pt x="12" y="10"/>
                </a:moveTo>
                <a:lnTo>
                  <a:pt x="12" y="14"/>
                </a:lnTo>
                <a:lnTo>
                  <a:pt x="12" y="18"/>
                </a:lnTo>
                <a:lnTo>
                  <a:pt x="6" y="18"/>
                </a:lnTo>
                <a:lnTo>
                  <a:pt x="2" y="14"/>
                </a:lnTo>
                <a:lnTo>
                  <a:pt x="0" y="10"/>
                </a:lnTo>
                <a:lnTo>
                  <a:pt x="2" y="4"/>
                </a:lnTo>
                <a:lnTo>
                  <a:pt x="8" y="0"/>
                </a:lnTo>
                <a:lnTo>
                  <a:pt x="10" y="6"/>
                </a:lnTo>
                <a:lnTo>
                  <a:pt x="10" y="8"/>
                </a:lnTo>
                <a:lnTo>
                  <a:pt x="12" y="1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05" name="Freeform 213"/>
          <p:cNvSpPr>
            <a:spLocks/>
          </p:cNvSpPr>
          <p:nvPr userDrawn="1"/>
        </p:nvSpPr>
        <p:spPr bwMode="auto">
          <a:xfrm>
            <a:off x="7302501" y="3082034"/>
            <a:ext cx="22225" cy="26194"/>
          </a:xfrm>
          <a:custGeom>
            <a:avLst/>
            <a:gdLst>
              <a:gd name="T0" fmla="*/ 2147483647 w 14"/>
              <a:gd name="T1" fmla="*/ 2147483647 h 22"/>
              <a:gd name="T2" fmla="*/ 2147483647 w 14"/>
              <a:gd name="T3" fmla="*/ 2147483647 h 22"/>
              <a:gd name="T4" fmla="*/ 2147483647 w 14"/>
              <a:gd name="T5" fmla="*/ 0 h 22"/>
              <a:gd name="T6" fmla="*/ 2147483647 w 14"/>
              <a:gd name="T7" fmla="*/ 2147483647 h 22"/>
              <a:gd name="T8" fmla="*/ 2147483647 w 14"/>
              <a:gd name="T9" fmla="*/ 2147483647 h 22"/>
              <a:gd name="T10" fmla="*/ 2147483647 w 14"/>
              <a:gd name="T11" fmla="*/ 2147483647 h 22"/>
              <a:gd name="T12" fmla="*/ 2147483647 w 14"/>
              <a:gd name="T13" fmla="*/ 2147483647 h 22"/>
              <a:gd name="T14" fmla="*/ 0 w 14"/>
              <a:gd name="T15" fmla="*/ 2147483647 h 22"/>
              <a:gd name="T16" fmla="*/ 0 w 14"/>
              <a:gd name="T17" fmla="*/ 2147483647 h 22"/>
              <a:gd name="T18" fmla="*/ 2147483647 w 14"/>
              <a:gd name="T19" fmla="*/ 2147483647 h 22"/>
              <a:gd name="T20" fmla="*/ 2147483647 w 14"/>
              <a:gd name="T21" fmla="*/ 2147483647 h 22"/>
              <a:gd name="T22" fmla="*/ 2147483647 w 14"/>
              <a:gd name="T23" fmla="*/ 214748364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22"/>
              <a:gd name="T38" fmla="*/ 14 w 14"/>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22">
                <a:moveTo>
                  <a:pt x="6" y="2"/>
                </a:moveTo>
                <a:lnTo>
                  <a:pt x="8" y="2"/>
                </a:lnTo>
                <a:lnTo>
                  <a:pt x="10" y="0"/>
                </a:lnTo>
                <a:lnTo>
                  <a:pt x="12" y="2"/>
                </a:lnTo>
                <a:lnTo>
                  <a:pt x="14" y="4"/>
                </a:lnTo>
                <a:lnTo>
                  <a:pt x="12" y="6"/>
                </a:lnTo>
                <a:lnTo>
                  <a:pt x="8" y="12"/>
                </a:lnTo>
                <a:lnTo>
                  <a:pt x="0" y="22"/>
                </a:lnTo>
                <a:lnTo>
                  <a:pt x="0" y="10"/>
                </a:lnTo>
                <a:lnTo>
                  <a:pt x="2" y="6"/>
                </a:lnTo>
                <a:lnTo>
                  <a:pt x="4" y="4"/>
                </a:lnTo>
                <a:lnTo>
                  <a:pt x="6" y="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06" name="Freeform 214"/>
          <p:cNvSpPr>
            <a:spLocks/>
          </p:cNvSpPr>
          <p:nvPr userDrawn="1"/>
        </p:nvSpPr>
        <p:spPr bwMode="auto">
          <a:xfrm>
            <a:off x="7223125" y="2979640"/>
            <a:ext cx="85725" cy="28575"/>
          </a:xfrm>
          <a:custGeom>
            <a:avLst/>
            <a:gdLst>
              <a:gd name="T0" fmla="*/ 2147483647 w 54"/>
              <a:gd name="T1" fmla="*/ 2147483647 h 24"/>
              <a:gd name="T2" fmla="*/ 2147483647 w 54"/>
              <a:gd name="T3" fmla="*/ 2147483647 h 24"/>
              <a:gd name="T4" fmla="*/ 2147483647 w 54"/>
              <a:gd name="T5" fmla="*/ 2147483647 h 24"/>
              <a:gd name="T6" fmla="*/ 2147483647 w 54"/>
              <a:gd name="T7" fmla="*/ 2147483647 h 24"/>
              <a:gd name="T8" fmla="*/ 2147483647 w 54"/>
              <a:gd name="T9" fmla="*/ 2147483647 h 24"/>
              <a:gd name="T10" fmla="*/ 2147483647 w 54"/>
              <a:gd name="T11" fmla="*/ 2147483647 h 24"/>
              <a:gd name="T12" fmla="*/ 2147483647 w 54"/>
              <a:gd name="T13" fmla="*/ 2147483647 h 24"/>
              <a:gd name="T14" fmla="*/ 2147483647 w 54"/>
              <a:gd name="T15" fmla="*/ 2147483647 h 24"/>
              <a:gd name="T16" fmla="*/ 2147483647 w 54"/>
              <a:gd name="T17" fmla="*/ 2147483647 h 24"/>
              <a:gd name="T18" fmla="*/ 0 w 54"/>
              <a:gd name="T19" fmla="*/ 2147483647 h 24"/>
              <a:gd name="T20" fmla="*/ 2147483647 w 54"/>
              <a:gd name="T21" fmla="*/ 2147483647 h 24"/>
              <a:gd name="T22" fmla="*/ 2147483647 w 54"/>
              <a:gd name="T23" fmla="*/ 2147483647 h 24"/>
              <a:gd name="T24" fmla="*/ 2147483647 w 54"/>
              <a:gd name="T25" fmla="*/ 2147483647 h 24"/>
              <a:gd name="T26" fmla="*/ 2147483647 w 54"/>
              <a:gd name="T27" fmla="*/ 2147483647 h 24"/>
              <a:gd name="T28" fmla="*/ 2147483647 w 54"/>
              <a:gd name="T29" fmla="*/ 0 h 24"/>
              <a:gd name="T30" fmla="*/ 2147483647 w 54"/>
              <a:gd name="T31" fmla="*/ 2147483647 h 24"/>
              <a:gd name="T32" fmla="*/ 2147483647 w 54"/>
              <a:gd name="T33" fmla="*/ 2147483647 h 24"/>
              <a:gd name="T34" fmla="*/ 2147483647 w 54"/>
              <a:gd name="T35" fmla="*/ 0 h 24"/>
              <a:gd name="T36" fmla="*/ 2147483647 w 54"/>
              <a:gd name="T37" fmla="*/ 2147483647 h 24"/>
              <a:gd name="T38" fmla="*/ 2147483647 w 54"/>
              <a:gd name="T39" fmla="*/ 2147483647 h 24"/>
              <a:gd name="T40" fmla="*/ 2147483647 w 54"/>
              <a:gd name="T41" fmla="*/ 2147483647 h 24"/>
              <a:gd name="T42" fmla="*/ 2147483647 w 54"/>
              <a:gd name="T43" fmla="*/ 2147483647 h 24"/>
              <a:gd name="T44" fmla="*/ 2147483647 w 54"/>
              <a:gd name="T45" fmla="*/ 2147483647 h 24"/>
              <a:gd name="T46" fmla="*/ 2147483647 w 54"/>
              <a:gd name="T47" fmla="*/ 2147483647 h 24"/>
              <a:gd name="T48" fmla="*/ 2147483647 w 54"/>
              <a:gd name="T49" fmla="*/ 2147483647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24"/>
              <a:gd name="T77" fmla="*/ 54 w 54"/>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24">
                <a:moveTo>
                  <a:pt x="46" y="24"/>
                </a:moveTo>
                <a:lnTo>
                  <a:pt x="44" y="22"/>
                </a:lnTo>
                <a:lnTo>
                  <a:pt x="42" y="18"/>
                </a:lnTo>
                <a:lnTo>
                  <a:pt x="38" y="16"/>
                </a:lnTo>
                <a:lnTo>
                  <a:pt x="34" y="16"/>
                </a:lnTo>
                <a:lnTo>
                  <a:pt x="26" y="14"/>
                </a:lnTo>
                <a:lnTo>
                  <a:pt x="18" y="14"/>
                </a:lnTo>
                <a:lnTo>
                  <a:pt x="12" y="14"/>
                </a:lnTo>
                <a:lnTo>
                  <a:pt x="4" y="14"/>
                </a:lnTo>
                <a:lnTo>
                  <a:pt x="0" y="10"/>
                </a:lnTo>
                <a:lnTo>
                  <a:pt x="10" y="4"/>
                </a:lnTo>
                <a:lnTo>
                  <a:pt x="16" y="4"/>
                </a:lnTo>
                <a:lnTo>
                  <a:pt x="20" y="2"/>
                </a:lnTo>
                <a:lnTo>
                  <a:pt x="26" y="2"/>
                </a:lnTo>
                <a:lnTo>
                  <a:pt x="30" y="0"/>
                </a:lnTo>
                <a:lnTo>
                  <a:pt x="32" y="2"/>
                </a:lnTo>
                <a:lnTo>
                  <a:pt x="34" y="2"/>
                </a:lnTo>
                <a:lnTo>
                  <a:pt x="38" y="0"/>
                </a:lnTo>
                <a:lnTo>
                  <a:pt x="42" y="2"/>
                </a:lnTo>
                <a:lnTo>
                  <a:pt x="48" y="6"/>
                </a:lnTo>
                <a:lnTo>
                  <a:pt x="52" y="12"/>
                </a:lnTo>
                <a:lnTo>
                  <a:pt x="54" y="18"/>
                </a:lnTo>
                <a:lnTo>
                  <a:pt x="52" y="20"/>
                </a:lnTo>
                <a:lnTo>
                  <a:pt x="50" y="22"/>
                </a:lnTo>
                <a:lnTo>
                  <a:pt x="46" y="2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07" name="Freeform 215"/>
          <p:cNvSpPr>
            <a:spLocks/>
          </p:cNvSpPr>
          <p:nvPr userDrawn="1"/>
        </p:nvSpPr>
        <p:spPr bwMode="auto">
          <a:xfrm>
            <a:off x="7058025" y="2684365"/>
            <a:ext cx="130175" cy="100013"/>
          </a:xfrm>
          <a:custGeom>
            <a:avLst/>
            <a:gdLst>
              <a:gd name="T0" fmla="*/ 2147483647 w 82"/>
              <a:gd name="T1" fmla="*/ 2147483647 h 84"/>
              <a:gd name="T2" fmla="*/ 2147483647 w 82"/>
              <a:gd name="T3" fmla="*/ 2147483647 h 84"/>
              <a:gd name="T4" fmla="*/ 2147483647 w 82"/>
              <a:gd name="T5" fmla="*/ 2147483647 h 84"/>
              <a:gd name="T6" fmla="*/ 2147483647 w 82"/>
              <a:gd name="T7" fmla="*/ 2147483647 h 84"/>
              <a:gd name="T8" fmla="*/ 2147483647 w 82"/>
              <a:gd name="T9" fmla="*/ 2147483647 h 84"/>
              <a:gd name="T10" fmla="*/ 2147483647 w 82"/>
              <a:gd name="T11" fmla="*/ 2147483647 h 84"/>
              <a:gd name="T12" fmla="*/ 2147483647 w 82"/>
              <a:gd name="T13" fmla="*/ 2147483647 h 84"/>
              <a:gd name="T14" fmla="*/ 2147483647 w 82"/>
              <a:gd name="T15" fmla="*/ 2147483647 h 84"/>
              <a:gd name="T16" fmla="*/ 2147483647 w 82"/>
              <a:gd name="T17" fmla="*/ 2147483647 h 84"/>
              <a:gd name="T18" fmla="*/ 2147483647 w 82"/>
              <a:gd name="T19" fmla="*/ 2147483647 h 84"/>
              <a:gd name="T20" fmla="*/ 2147483647 w 82"/>
              <a:gd name="T21" fmla="*/ 2147483647 h 84"/>
              <a:gd name="T22" fmla="*/ 2147483647 w 82"/>
              <a:gd name="T23" fmla="*/ 2147483647 h 84"/>
              <a:gd name="T24" fmla="*/ 2147483647 w 82"/>
              <a:gd name="T25" fmla="*/ 2147483647 h 84"/>
              <a:gd name="T26" fmla="*/ 2147483647 w 82"/>
              <a:gd name="T27" fmla="*/ 2147483647 h 84"/>
              <a:gd name="T28" fmla="*/ 2147483647 w 82"/>
              <a:gd name="T29" fmla="*/ 2147483647 h 84"/>
              <a:gd name="T30" fmla="*/ 2147483647 w 82"/>
              <a:gd name="T31" fmla="*/ 2147483647 h 84"/>
              <a:gd name="T32" fmla="*/ 0 w 82"/>
              <a:gd name="T33" fmla="*/ 2147483647 h 84"/>
              <a:gd name="T34" fmla="*/ 2147483647 w 82"/>
              <a:gd name="T35" fmla="*/ 2147483647 h 84"/>
              <a:gd name="T36" fmla="*/ 0 w 82"/>
              <a:gd name="T37" fmla="*/ 2147483647 h 84"/>
              <a:gd name="T38" fmla="*/ 2147483647 w 82"/>
              <a:gd name="T39" fmla="*/ 2147483647 h 84"/>
              <a:gd name="T40" fmla="*/ 2147483647 w 82"/>
              <a:gd name="T41" fmla="*/ 2147483647 h 84"/>
              <a:gd name="T42" fmla="*/ 2147483647 w 82"/>
              <a:gd name="T43" fmla="*/ 2147483647 h 84"/>
              <a:gd name="T44" fmla="*/ 2147483647 w 82"/>
              <a:gd name="T45" fmla="*/ 2147483647 h 84"/>
              <a:gd name="T46" fmla="*/ 2147483647 w 82"/>
              <a:gd name="T47" fmla="*/ 2147483647 h 84"/>
              <a:gd name="T48" fmla="*/ 2147483647 w 82"/>
              <a:gd name="T49" fmla="*/ 2147483647 h 84"/>
              <a:gd name="T50" fmla="*/ 2147483647 w 82"/>
              <a:gd name="T51" fmla="*/ 2147483647 h 84"/>
              <a:gd name="T52" fmla="*/ 2147483647 w 82"/>
              <a:gd name="T53" fmla="*/ 2147483647 h 84"/>
              <a:gd name="T54" fmla="*/ 2147483647 w 82"/>
              <a:gd name="T55" fmla="*/ 2147483647 h 84"/>
              <a:gd name="T56" fmla="*/ 2147483647 w 82"/>
              <a:gd name="T57" fmla="*/ 0 h 84"/>
              <a:gd name="T58" fmla="*/ 2147483647 w 82"/>
              <a:gd name="T59" fmla="*/ 2147483647 h 84"/>
              <a:gd name="T60" fmla="*/ 2147483647 w 82"/>
              <a:gd name="T61" fmla="*/ 2147483647 h 84"/>
              <a:gd name="T62" fmla="*/ 2147483647 w 82"/>
              <a:gd name="T63" fmla="*/ 2147483647 h 84"/>
              <a:gd name="T64" fmla="*/ 2147483647 w 82"/>
              <a:gd name="T65" fmla="*/ 2147483647 h 84"/>
              <a:gd name="T66" fmla="*/ 2147483647 w 82"/>
              <a:gd name="T67" fmla="*/ 2147483647 h 84"/>
              <a:gd name="T68" fmla="*/ 2147483647 w 82"/>
              <a:gd name="T69" fmla="*/ 2147483647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4"/>
              <a:gd name="T107" fmla="*/ 82 w 82"/>
              <a:gd name="T108" fmla="*/ 84 h 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4">
                <a:moveTo>
                  <a:pt x="68" y="60"/>
                </a:moveTo>
                <a:lnTo>
                  <a:pt x="64" y="54"/>
                </a:lnTo>
                <a:lnTo>
                  <a:pt x="60" y="58"/>
                </a:lnTo>
                <a:lnTo>
                  <a:pt x="58" y="62"/>
                </a:lnTo>
                <a:lnTo>
                  <a:pt x="60" y="66"/>
                </a:lnTo>
                <a:lnTo>
                  <a:pt x="62" y="68"/>
                </a:lnTo>
                <a:lnTo>
                  <a:pt x="64" y="72"/>
                </a:lnTo>
                <a:lnTo>
                  <a:pt x="66" y="76"/>
                </a:lnTo>
                <a:lnTo>
                  <a:pt x="64" y="82"/>
                </a:lnTo>
                <a:lnTo>
                  <a:pt x="62" y="84"/>
                </a:lnTo>
                <a:lnTo>
                  <a:pt x="58" y="84"/>
                </a:lnTo>
                <a:lnTo>
                  <a:pt x="56" y="82"/>
                </a:lnTo>
                <a:lnTo>
                  <a:pt x="56" y="78"/>
                </a:lnTo>
                <a:lnTo>
                  <a:pt x="52" y="80"/>
                </a:lnTo>
                <a:lnTo>
                  <a:pt x="50" y="80"/>
                </a:lnTo>
                <a:lnTo>
                  <a:pt x="44" y="78"/>
                </a:lnTo>
                <a:lnTo>
                  <a:pt x="38" y="74"/>
                </a:lnTo>
                <a:lnTo>
                  <a:pt x="36" y="66"/>
                </a:lnTo>
                <a:lnTo>
                  <a:pt x="34" y="58"/>
                </a:lnTo>
                <a:lnTo>
                  <a:pt x="36" y="54"/>
                </a:lnTo>
                <a:lnTo>
                  <a:pt x="38" y="52"/>
                </a:lnTo>
                <a:lnTo>
                  <a:pt x="34" y="46"/>
                </a:lnTo>
                <a:lnTo>
                  <a:pt x="26" y="46"/>
                </a:lnTo>
                <a:lnTo>
                  <a:pt x="26" y="50"/>
                </a:lnTo>
                <a:lnTo>
                  <a:pt x="22" y="50"/>
                </a:lnTo>
                <a:lnTo>
                  <a:pt x="20" y="48"/>
                </a:lnTo>
                <a:lnTo>
                  <a:pt x="18" y="50"/>
                </a:lnTo>
                <a:lnTo>
                  <a:pt x="12" y="46"/>
                </a:lnTo>
                <a:lnTo>
                  <a:pt x="10" y="52"/>
                </a:lnTo>
                <a:lnTo>
                  <a:pt x="8" y="60"/>
                </a:lnTo>
                <a:lnTo>
                  <a:pt x="6" y="68"/>
                </a:lnTo>
                <a:lnTo>
                  <a:pt x="4" y="70"/>
                </a:lnTo>
                <a:lnTo>
                  <a:pt x="2" y="72"/>
                </a:lnTo>
                <a:lnTo>
                  <a:pt x="0" y="70"/>
                </a:lnTo>
                <a:lnTo>
                  <a:pt x="0" y="66"/>
                </a:lnTo>
                <a:lnTo>
                  <a:pt x="2" y="58"/>
                </a:lnTo>
                <a:lnTo>
                  <a:pt x="0" y="52"/>
                </a:lnTo>
                <a:lnTo>
                  <a:pt x="0" y="44"/>
                </a:lnTo>
                <a:lnTo>
                  <a:pt x="2" y="36"/>
                </a:lnTo>
                <a:lnTo>
                  <a:pt x="6" y="36"/>
                </a:lnTo>
                <a:lnTo>
                  <a:pt x="10" y="34"/>
                </a:lnTo>
                <a:lnTo>
                  <a:pt x="14" y="30"/>
                </a:lnTo>
                <a:lnTo>
                  <a:pt x="18" y="24"/>
                </a:lnTo>
                <a:lnTo>
                  <a:pt x="20" y="24"/>
                </a:lnTo>
                <a:lnTo>
                  <a:pt x="22" y="22"/>
                </a:lnTo>
                <a:lnTo>
                  <a:pt x="28" y="24"/>
                </a:lnTo>
                <a:lnTo>
                  <a:pt x="30" y="28"/>
                </a:lnTo>
                <a:lnTo>
                  <a:pt x="32" y="30"/>
                </a:lnTo>
                <a:lnTo>
                  <a:pt x="34" y="32"/>
                </a:lnTo>
                <a:lnTo>
                  <a:pt x="38" y="32"/>
                </a:lnTo>
                <a:lnTo>
                  <a:pt x="38" y="28"/>
                </a:lnTo>
                <a:lnTo>
                  <a:pt x="42" y="24"/>
                </a:lnTo>
                <a:lnTo>
                  <a:pt x="44" y="20"/>
                </a:lnTo>
                <a:lnTo>
                  <a:pt x="48" y="18"/>
                </a:lnTo>
                <a:lnTo>
                  <a:pt x="52" y="16"/>
                </a:lnTo>
                <a:lnTo>
                  <a:pt x="56" y="14"/>
                </a:lnTo>
                <a:lnTo>
                  <a:pt x="56" y="6"/>
                </a:lnTo>
                <a:lnTo>
                  <a:pt x="58" y="0"/>
                </a:lnTo>
                <a:lnTo>
                  <a:pt x="62" y="2"/>
                </a:lnTo>
                <a:lnTo>
                  <a:pt x="66" y="6"/>
                </a:lnTo>
                <a:lnTo>
                  <a:pt x="72" y="14"/>
                </a:lnTo>
                <a:lnTo>
                  <a:pt x="76" y="28"/>
                </a:lnTo>
                <a:lnTo>
                  <a:pt x="82" y="52"/>
                </a:lnTo>
                <a:lnTo>
                  <a:pt x="80" y="56"/>
                </a:lnTo>
                <a:lnTo>
                  <a:pt x="78" y="60"/>
                </a:lnTo>
                <a:lnTo>
                  <a:pt x="76" y="66"/>
                </a:lnTo>
                <a:lnTo>
                  <a:pt x="74" y="72"/>
                </a:lnTo>
                <a:lnTo>
                  <a:pt x="72" y="70"/>
                </a:lnTo>
                <a:lnTo>
                  <a:pt x="70" y="64"/>
                </a:lnTo>
                <a:lnTo>
                  <a:pt x="66" y="56"/>
                </a:lnTo>
                <a:lnTo>
                  <a:pt x="68" y="6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08" name="Freeform 216"/>
          <p:cNvSpPr>
            <a:spLocks/>
          </p:cNvSpPr>
          <p:nvPr userDrawn="1"/>
        </p:nvSpPr>
        <p:spPr bwMode="auto">
          <a:xfrm>
            <a:off x="6927850" y="2660552"/>
            <a:ext cx="63500" cy="54769"/>
          </a:xfrm>
          <a:custGeom>
            <a:avLst/>
            <a:gdLst>
              <a:gd name="T0" fmla="*/ 2147483647 w 40"/>
              <a:gd name="T1" fmla="*/ 2147483647 h 46"/>
              <a:gd name="T2" fmla="*/ 0 w 40"/>
              <a:gd name="T3" fmla="*/ 2147483647 h 46"/>
              <a:gd name="T4" fmla="*/ 2147483647 w 40"/>
              <a:gd name="T5" fmla="*/ 2147483647 h 46"/>
              <a:gd name="T6" fmla="*/ 2147483647 w 40"/>
              <a:gd name="T7" fmla="*/ 2147483647 h 46"/>
              <a:gd name="T8" fmla="*/ 2147483647 w 40"/>
              <a:gd name="T9" fmla="*/ 2147483647 h 46"/>
              <a:gd name="T10" fmla="*/ 2147483647 w 40"/>
              <a:gd name="T11" fmla="*/ 2147483647 h 46"/>
              <a:gd name="T12" fmla="*/ 2147483647 w 40"/>
              <a:gd name="T13" fmla="*/ 2147483647 h 46"/>
              <a:gd name="T14" fmla="*/ 2147483647 w 40"/>
              <a:gd name="T15" fmla="*/ 2147483647 h 46"/>
              <a:gd name="T16" fmla="*/ 2147483647 w 40"/>
              <a:gd name="T17" fmla="*/ 0 h 46"/>
              <a:gd name="T18" fmla="*/ 2147483647 w 40"/>
              <a:gd name="T19" fmla="*/ 2147483647 h 46"/>
              <a:gd name="T20" fmla="*/ 2147483647 w 40"/>
              <a:gd name="T21" fmla="*/ 2147483647 h 46"/>
              <a:gd name="T22" fmla="*/ 2147483647 w 40"/>
              <a:gd name="T23" fmla="*/ 2147483647 h 46"/>
              <a:gd name="T24" fmla="*/ 2147483647 w 40"/>
              <a:gd name="T25" fmla="*/ 2147483647 h 46"/>
              <a:gd name="T26" fmla="*/ 2147483647 w 40"/>
              <a:gd name="T27" fmla="*/ 2147483647 h 46"/>
              <a:gd name="T28" fmla="*/ 2147483647 w 40"/>
              <a:gd name="T29" fmla="*/ 2147483647 h 46"/>
              <a:gd name="T30" fmla="*/ 2147483647 w 40"/>
              <a:gd name="T31" fmla="*/ 2147483647 h 46"/>
              <a:gd name="T32" fmla="*/ 2147483647 w 40"/>
              <a:gd name="T33" fmla="*/ 2147483647 h 46"/>
              <a:gd name="T34" fmla="*/ 2147483647 w 40"/>
              <a:gd name="T35" fmla="*/ 2147483647 h 46"/>
              <a:gd name="T36" fmla="*/ 2147483647 w 40"/>
              <a:gd name="T37" fmla="*/ 2147483647 h 46"/>
              <a:gd name="T38" fmla="*/ 2147483647 w 40"/>
              <a:gd name="T39" fmla="*/ 2147483647 h 46"/>
              <a:gd name="T40" fmla="*/ 2147483647 w 40"/>
              <a:gd name="T41" fmla="*/ 2147483647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6"/>
              <a:gd name="T65" fmla="*/ 40 w 40"/>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6">
                <a:moveTo>
                  <a:pt x="4" y="46"/>
                </a:moveTo>
                <a:lnTo>
                  <a:pt x="0" y="46"/>
                </a:lnTo>
                <a:lnTo>
                  <a:pt x="2" y="40"/>
                </a:lnTo>
                <a:lnTo>
                  <a:pt x="6" y="36"/>
                </a:lnTo>
                <a:lnTo>
                  <a:pt x="16" y="26"/>
                </a:lnTo>
                <a:lnTo>
                  <a:pt x="26" y="18"/>
                </a:lnTo>
                <a:lnTo>
                  <a:pt x="32" y="8"/>
                </a:lnTo>
                <a:lnTo>
                  <a:pt x="34" y="4"/>
                </a:lnTo>
                <a:lnTo>
                  <a:pt x="36" y="0"/>
                </a:lnTo>
                <a:lnTo>
                  <a:pt x="36" y="4"/>
                </a:lnTo>
                <a:lnTo>
                  <a:pt x="38" y="6"/>
                </a:lnTo>
                <a:lnTo>
                  <a:pt x="40" y="10"/>
                </a:lnTo>
                <a:lnTo>
                  <a:pt x="38" y="12"/>
                </a:lnTo>
                <a:lnTo>
                  <a:pt x="34" y="14"/>
                </a:lnTo>
                <a:lnTo>
                  <a:pt x="34" y="18"/>
                </a:lnTo>
                <a:lnTo>
                  <a:pt x="32" y="20"/>
                </a:lnTo>
                <a:lnTo>
                  <a:pt x="24" y="20"/>
                </a:lnTo>
                <a:lnTo>
                  <a:pt x="22" y="30"/>
                </a:lnTo>
                <a:lnTo>
                  <a:pt x="16" y="38"/>
                </a:lnTo>
                <a:lnTo>
                  <a:pt x="10" y="42"/>
                </a:lnTo>
                <a:lnTo>
                  <a:pt x="4" y="4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09" name="Freeform 217"/>
          <p:cNvSpPr>
            <a:spLocks/>
          </p:cNvSpPr>
          <p:nvPr userDrawn="1"/>
        </p:nvSpPr>
        <p:spPr bwMode="auto">
          <a:xfrm>
            <a:off x="6975475" y="2481959"/>
            <a:ext cx="127000" cy="140494"/>
          </a:xfrm>
          <a:custGeom>
            <a:avLst/>
            <a:gdLst>
              <a:gd name="T0" fmla="*/ 2147483647 w 80"/>
              <a:gd name="T1" fmla="*/ 2147483647 h 118"/>
              <a:gd name="T2" fmla="*/ 2147483647 w 80"/>
              <a:gd name="T3" fmla="*/ 2147483647 h 118"/>
              <a:gd name="T4" fmla="*/ 2147483647 w 80"/>
              <a:gd name="T5" fmla="*/ 2147483647 h 118"/>
              <a:gd name="T6" fmla="*/ 2147483647 w 80"/>
              <a:gd name="T7" fmla="*/ 0 h 118"/>
              <a:gd name="T8" fmla="*/ 2147483647 w 80"/>
              <a:gd name="T9" fmla="*/ 2147483647 h 118"/>
              <a:gd name="T10" fmla="*/ 2147483647 w 80"/>
              <a:gd name="T11" fmla="*/ 2147483647 h 118"/>
              <a:gd name="T12" fmla="*/ 2147483647 w 80"/>
              <a:gd name="T13" fmla="*/ 2147483647 h 118"/>
              <a:gd name="T14" fmla="*/ 2147483647 w 80"/>
              <a:gd name="T15" fmla="*/ 2147483647 h 118"/>
              <a:gd name="T16" fmla="*/ 2147483647 w 80"/>
              <a:gd name="T17" fmla="*/ 2147483647 h 118"/>
              <a:gd name="T18" fmla="*/ 2147483647 w 80"/>
              <a:gd name="T19" fmla="*/ 2147483647 h 118"/>
              <a:gd name="T20" fmla="*/ 2147483647 w 80"/>
              <a:gd name="T21" fmla="*/ 2147483647 h 118"/>
              <a:gd name="T22" fmla="*/ 2147483647 w 80"/>
              <a:gd name="T23" fmla="*/ 2147483647 h 118"/>
              <a:gd name="T24" fmla="*/ 2147483647 w 80"/>
              <a:gd name="T25" fmla="*/ 2147483647 h 118"/>
              <a:gd name="T26" fmla="*/ 2147483647 w 80"/>
              <a:gd name="T27" fmla="*/ 2147483647 h 118"/>
              <a:gd name="T28" fmla="*/ 2147483647 w 80"/>
              <a:gd name="T29" fmla="*/ 2147483647 h 118"/>
              <a:gd name="T30" fmla="*/ 2147483647 w 80"/>
              <a:gd name="T31" fmla="*/ 2147483647 h 118"/>
              <a:gd name="T32" fmla="*/ 2147483647 w 80"/>
              <a:gd name="T33" fmla="*/ 2147483647 h 118"/>
              <a:gd name="T34" fmla="*/ 2147483647 w 80"/>
              <a:gd name="T35" fmla="*/ 2147483647 h 118"/>
              <a:gd name="T36" fmla="*/ 2147483647 w 80"/>
              <a:gd name="T37" fmla="*/ 2147483647 h 118"/>
              <a:gd name="T38" fmla="*/ 2147483647 w 80"/>
              <a:gd name="T39" fmla="*/ 2147483647 h 118"/>
              <a:gd name="T40" fmla="*/ 2147483647 w 80"/>
              <a:gd name="T41" fmla="*/ 2147483647 h 118"/>
              <a:gd name="T42" fmla="*/ 2147483647 w 80"/>
              <a:gd name="T43" fmla="*/ 2147483647 h 118"/>
              <a:gd name="T44" fmla="*/ 2147483647 w 80"/>
              <a:gd name="T45" fmla="*/ 2147483647 h 118"/>
              <a:gd name="T46" fmla="*/ 2147483647 w 80"/>
              <a:gd name="T47" fmla="*/ 2147483647 h 118"/>
              <a:gd name="T48" fmla="*/ 2147483647 w 80"/>
              <a:gd name="T49" fmla="*/ 2147483647 h 118"/>
              <a:gd name="T50" fmla="*/ 2147483647 w 80"/>
              <a:gd name="T51" fmla="*/ 2147483647 h 118"/>
              <a:gd name="T52" fmla="*/ 2147483647 w 80"/>
              <a:gd name="T53" fmla="*/ 2147483647 h 118"/>
              <a:gd name="T54" fmla="*/ 2147483647 w 80"/>
              <a:gd name="T55" fmla="*/ 2147483647 h 118"/>
              <a:gd name="T56" fmla="*/ 2147483647 w 80"/>
              <a:gd name="T57" fmla="*/ 2147483647 h 118"/>
              <a:gd name="T58" fmla="*/ 2147483647 w 80"/>
              <a:gd name="T59" fmla="*/ 2147483647 h 118"/>
              <a:gd name="T60" fmla="*/ 2147483647 w 80"/>
              <a:gd name="T61" fmla="*/ 2147483647 h 118"/>
              <a:gd name="T62" fmla="*/ 2147483647 w 80"/>
              <a:gd name="T63" fmla="*/ 2147483647 h 118"/>
              <a:gd name="T64" fmla="*/ 2147483647 w 80"/>
              <a:gd name="T65" fmla="*/ 2147483647 h 118"/>
              <a:gd name="T66" fmla="*/ 2147483647 w 80"/>
              <a:gd name="T67" fmla="*/ 2147483647 h 118"/>
              <a:gd name="T68" fmla="*/ 2147483647 w 80"/>
              <a:gd name="T69" fmla="*/ 2147483647 h 118"/>
              <a:gd name="T70" fmla="*/ 2147483647 w 80"/>
              <a:gd name="T71" fmla="*/ 2147483647 h 118"/>
              <a:gd name="T72" fmla="*/ 2147483647 w 80"/>
              <a:gd name="T73" fmla="*/ 2147483647 h 118"/>
              <a:gd name="T74" fmla="*/ 0 w 80"/>
              <a:gd name="T75" fmla="*/ 2147483647 h 118"/>
              <a:gd name="T76" fmla="*/ 2147483647 w 80"/>
              <a:gd name="T77" fmla="*/ 2147483647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
              <a:gd name="T118" fmla="*/ 0 h 118"/>
              <a:gd name="T119" fmla="*/ 80 w 80"/>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 h="118">
                <a:moveTo>
                  <a:pt x="4" y="50"/>
                </a:moveTo>
                <a:lnTo>
                  <a:pt x="8" y="40"/>
                </a:lnTo>
                <a:lnTo>
                  <a:pt x="8" y="32"/>
                </a:lnTo>
                <a:lnTo>
                  <a:pt x="6" y="22"/>
                </a:lnTo>
                <a:lnTo>
                  <a:pt x="4" y="12"/>
                </a:lnTo>
                <a:lnTo>
                  <a:pt x="6" y="4"/>
                </a:lnTo>
                <a:lnTo>
                  <a:pt x="8" y="2"/>
                </a:lnTo>
                <a:lnTo>
                  <a:pt x="10" y="0"/>
                </a:lnTo>
                <a:lnTo>
                  <a:pt x="14" y="2"/>
                </a:lnTo>
                <a:lnTo>
                  <a:pt x="16" y="6"/>
                </a:lnTo>
                <a:lnTo>
                  <a:pt x="18" y="10"/>
                </a:lnTo>
                <a:lnTo>
                  <a:pt x="22" y="10"/>
                </a:lnTo>
                <a:lnTo>
                  <a:pt x="24" y="10"/>
                </a:lnTo>
                <a:lnTo>
                  <a:pt x="26" y="8"/>
                </a:lnTo>
                <a:lnTo>
                  <a:pt x="30" y="4"/>
                </a:lnTo>
                <a:lnTo>
                  <a:pt x="30" y="8"/>
                </a:lnTo>
                <a:lnTo>
                  <a:pt x="32" y="12"/>
                </a:lnTo>
                <a:lnTo>
                  <a:pt x="34" y="18"/>
                </a:lnTo>
                <a:lnTo>
                  <a:pt x="36" y="24"/>
                </a:lnTo>
                <a:lnTo>
                  <a:pt x="38" y="32"/>
                </a:lnTo>
                <a:lnTo>
                  <a:pt x="40" y="38"/>
                </a:lnTo>
                <a:lnTo>
                  <a:pt x="38" y="46"/>
                </a:lnTo>
                <a:lnTo>
                  <a:pt x="34" y="52"/>
                </a:lnTo>
                <a:lnTo>
                  <a:pt x="30" y="58"/>
                </a:lnTo>
                <a:lnTo>
                  <a:pt x="28" y="66"/>
                </a:lnTo>
                <a:lnTo>
                  <a:pt x="30" y="74"/>
                </a:lnTo>
                <a:lnTo>
                  <a:pt x="34" y="82"/>
                </a:lnTo>
                <a:lnTo>
                  <a:pt x="38" y="88"/>
                </a:lnTo>
                <a:lnTo>
                  <a:pt x="44" y="92"/>
                </a:lnTo>
                <a:lnTo>
                  <a:pt x="44" y="90"/>
                </a:lnTo>
                <a:lnTo>
                  <a:pt x="46" y="86"/>
                </a:lnTo>
                <a:lnTo>
                  <a:pt x="50" y="86"/>
                </a:lnTo>
                <a:lnTo>
                  <a:pt x="54" y="88"/>
                </a:lnTo>
                <a:lnTo>
                  <a:pt x="58" y="92"/>
                </a:lnTo>
                <a:lnTo>
                  <a:pt x="60" y="96"/>
                </a:lnTo>
                <a:lnTo>
                  <a:pt x="64" y="98"/>
                </a:lnTo>
                <a:lnTo>
                  <a:pt x="66" y="96"/>
                </a:lnTo>
                <a:lnTo>
                  <a:pt x="68" y="94"/>
                </a:lnTo>
                <a:lnTo>
                  <a:pt x="72" y="96"/>
                </a:lnTo>
                <a:lnTo>
                  <a:pt x="70" y="100"/>
                </a:lnTo>
                <a:lnTo>
                  <a:pt x="68" y="102"/>
                </a:lnTo>
                <a:lnTo>
                  <a:pt x="70" y="104"/>
                </a:lnTo>
                <a:lnTo>
                  <a:pt x="72" y="102"/>
                </a:lnTo>
                <a:lnTo>
                  <a:pt x="74" y="106"/>
                </a:lnTo>
                <a:lnTo>
                  <a:pt x="74" y="108"/>
                </a:lnTo>
                <a:lnTo>
                  <a:pt x="80" y="110"/>
                </a:lnTo>
                <a:lnTo>
                  <a:pt x="80" y="114"/>
                </a:lnTo>
                <a:lnTo>
                  <a:pt x="80" y="118"/>
                </a:lnTo>
                <a:lnTo>
                  <a:pt x="78" y="118"/>
                </a:lnTo>
                <a:lnTo>
                  <a:pt x="76" y="116"/>
                </a:lnTo>
                <a:lnTo>
                  <a:pt x="74" y="114"/>
                </a:lnTo>
                <a:lnTo>
                  <a:pt x="70" y="108"/>
                </a:lnTo>
                <a:lnTo>
                  <a:pt x="64" y="104"/>
                </a:lnTo>
                <a:lnTo>
                  <a:pt x="58" y="100"/>
                </a:lnTo>
                <a:lnTo>
                  <a:pt x="54" y="96"/>
                </a:lnTo>
                <a:lnTo>
                  <a:pt x="52" y="98"/>
                </a:lnTo>
                <a:lnTo>
                  <a:pt x="52" y="102"/>
                </a:lnTo>
                <a:lnTo>
                  <a:pt x="54" y="108"/>
                </a:lnTo>
                <a:lnTo>
                  <a:pt x="48" y="106"/>
                </a:lnTo>
                <a:lnTo>
                  <a:pt x="46" y="100"/>
                </a:lnTo>
                <a:lnTo>
                  <a:pt x="42" y="96"/>
                </a:lnTo>
                <a:lnTo>
                  <a:pt x="36" y="94"/>
                </a:lnTo>
                <a:lnTo>
                  <a:pt x="32" y="96"/>
                </a:lnTo>
                <a:lnTo>
                  <a:pt x="28" y="98"/>
                </a:lnTo>
                <a:lnTo>
                  <a:pt x="24" y="96"/>
                </a:lnTo>
                <a:lnTo>
                  <a:pt x="22" y="94"/>
                </a:lnTo>
                <a:lnTo>
                  <a:pt x="18" y="90"/>
                </a:lnTo>
                <a:lnTo>
                  <a:pt x="20" y="86"/>
                </a:lnTo>
                <a:lnTo>
                  <a:pt x="22" y="82"/>
                </a:lnTo>
                <a:lnTo>
                  <a:pt x="22" y="76"/>
                </a:lnTo>
                <a:lnTo>
                  <a:pt x="18" y="76"/>
                </a:lnTo>
                <a:lnTo>
                  <a:pt x="16" y="80"/>
                </a:lnTo>
                <a:lnTo>
                  <a:pt x="14" y="80"/>
                </a:lnTo>
                <a:lnTo>
                  <a:pt x="6" y="76"/>
                </a:lnTo>
                <a:lnTo>
                  <a:pt x="2" y="74"/>
                </a:lnTo>
                <a:lnTo>
                  <a:pt x="0" y="70"/>
                </a:lnTo>
                <a:lnTo>
                  <a:pt x="0" y="56"/>
                </a:lnTo>
                <a:lnTo>
                  <a:pt x="2" y="50"/>
                </a:lnTo>
                <a:lnTo>
                  <a:pt x="4" y="5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10" name="Freeform 218"/>
          <p:cNvSpPr>
            <a:spLocks/>
          </p:cNvSpPr>
          <p:nvPr userDrawn="1"/>
        </p:nvSpPr>
        <p:spPr bwMode="auto">
          <a:xfrm>
            <a:off x="7956551" y="3041552"/>
            <a:ext cx="28575" cy="38100"/>
          </a:xfrm>
          <a:custGeom>
            <a:avLst/>
            <a:gdLst>
              <a:gd name="T0" fmla="*/ 2147483647 w 18"/>
              <a:gd name="T1" fmla="*/ 2147483647 h 32"/>
              <a:gd name="T2" fmla="*/ 2147483647 w 18"/>
              <a:gd name="T3" fmla="*/ 2147483647 h 32"/>
              <a:gd name="T4" fmla="*/ 2147483647 w 18"/>
              <a:gd name="T5" fmla="*/ 2147483647 h 32"/>
              <a:gd name="T6" fmla="*/ 2147483647 w 18"/>
              <a:gd name="T7" fmla="*/ 2147483647 h 32"/>
              <a:gd name="T8" fmla="*/ 2147483647 w 18"/>
              <a:gd name="T9" fmla="*/ 2147483647 h 32"/>
              <a:gd name="T10" fmla="*/ 2147483647 w 18"/>
              <a:gd name="T11" fmla="*/ 2147483647 h 32"/>
              <a:gd name="T12" fmla="*/ 2147483647 w 18"/>
              <a:gd name="T13" fmla="*/ 2147483647 h 32"/>
              <a:gd name="T14" fmla="*/ 2147483647 w 18"/>
              <a:gd name="T15" fmla="*/ 2147483647 h 32"/>
              <a:gd name="T16" fmla="*/ 2147483647 w 18"/>
              <a:gd name="T17" fmla="*/ 2147483647 h 32"/>
              <a:gd name="T18" fmla="*/ 0 w 18"/>
              <a:gd name="T19" fmla="*/ 2147483647 h 32"/>
              <a:gd name="T20" fmla="*/ 0 w 18"/>
              <a:gd name="T21" fmla="*/ 0 h 32"/>
              <a:gd name="T22" fmla="*/ 2147483647 w 18"/>
              <a:gd name="T23" fmla="*/ 2147483647 h 32"/>
              <a:gd name="T24" fmla="*/ 2147483647 w 18"/>
              <a:gd name="T25" fmla="*/ 2147483647 h 32"/>
              <a:gd name="T26" fmla="*/ 2147483647 w 18"/>
              <a:gd name="T27" fmla="*/ 2147483647 h 32"/>
              <a:gd name="T28" fmla="*/ 2147483647 w 18"/>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32"/>
              <a:gd name="T47" fmla="*/ 18 w 18"/>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32">
                <a:moveTo>
                  <a:pt x="18" y="20"/>
                </a:moveTo>
                <a:lnTo>
                  <a:pt x="18" y="26"/>
                </a:lnTo>
                <a:lnTo>
                  <a:pt x="16" y="30"/>
                </a:lnTo>
                <a:lnTo>
                  <a:pt x="14" y="32"/>
                </a:lnTo>
                <a:lnTo>
                  <a:pt x="12" y="32"/>
                </a:lnTo>
                <a:lnTo>
                  <a:pt x="8" y="32"/>
                </a:lnTo>
                <a:lnTo>
                  <a:pt x="6" y="28"/>
                </a:lnTo>
                <a:lnTo>
                  <a:pt x="4" y="20"/>
                </a:lnTo>
                <a:lnTo>
                  <a:pt x="2" y="12"/>
                </a:lnTo>
                <a:lnTo>
                  <a:pt x="0" y="6"/>
                </a:lnTo>
                <a:lnTo>
                  <a:pt x="0" y="0"/>
                </a:lnTo>
                <a:lnTo>
                  <a:pt x="8" y="12"/>
                </a:lnTo>
                <a:lnTo>
                  <a:pt x="12" y="18"/>
                </a:lnTo>
                <a:lnTo>
                  <a:pt x="16" y="20"/>
                </a:lnTo>
                <a:lnTo>
                  <a:pt x="18" y="2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11" name="Freeform 219"/>
          <p:cNvSpPr>
            <a:spLocks/>
          </p:cNvSpPr>
          <p:nvPr userDrawn="1"/>
        </p:nvSpPr>
        <p:spPr bwMode="auto">
          <a:xfrm>
            <a:off x="8051800" y="3093940"/>
            <a:ext cx="38100" cy="21431"/>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2147483647 h 18"/>
              <a:gd name="T10" fmla="*/ 0 w 24"/>
              <a:gd name="T11" fmla="*/ 2147483647 h 18"/>
              <a:gd name="T12" fmla="*/ 0 w 24"/>
              <a:gd name="T13" fmla="*/ 0 h 18"/>
              <a:gd name="T14" fmla="*/ 2147483647 w 24"/>
              <a:gd name="T15" fmla="*/ 2147483647 h 18"/>
              <a:gd name="T16" fmla="*/ 2147483647 w 24"/>
              <a:gd name="T17" fmla="*/ 2147483647 h 18"/>
              <a:gd name="T18" fmla="*/ 2147483647 w 24"/>
              <a:gd name="T19" fmla="*/ 2147483647 h 18"/>
              <a:gd name="T20" fmla="*/ 2147483647 w 24"/>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8"/>
              <a:gd name="T35" fmla="*/ 24 w 24"/>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8">
                <a:moveTo>
                  <a:pt x="24" y="16"/>
                </a:moveTo>
                <a:lnTo>
                  <a:pt x="22" y="18"/>
                </a:lnTo>
                <a:lnTo>
                  <a:pt x="20" y="18"/>
                </a:lnTo>
                <a:lnTo>
                  <a:pt x="14" y="16"/>
                </a:lnTo>
                <a:lnTo>
                  <a:pt x="8" y="12"/>
                </a:lnTo>
                <a:lnTo>
                  <a:pt x="0" y="4"/>
                </a:lnTo>
                <a:lnTo>
                  <a:pt x="0" y="0"/>
                </a:lnTo>
                <a:lnTo>
                  <a:pt x="8" y="2"/>
                </a:lnTo>
                <a:lnTo>
                  <a:pt x="14" y="6"/>
                </a:lnTo>
                <a:lnTo>
                  <a:pt x="22" y="10"/>
                </a:lnTo>
                <a:lnTo>
                  <a:pt x="24" y="1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12" name="Freeform 220"/>
          <p:cNvSpPr>
            <a:spLocks/>
          </p:cNvSpPr>
          <p:nvPr userDrawn="1"/>
        </p:nvSpPr>
        <p:spPr bwMode="auto">
          <a:xfrm>
            <a:off x="8112125" y="3112990"/>
            <a:ext cx="22225" cy="30956"/>
          </a:xfrm>
          <a:custGeom>
            <a:avLst/>
            <a:gdLst>
              <a:gd name="T0" fmla="*/ 2147483647 w 14"/>
              <a:gd name="T1" fmla="*/ 0 h 26"/>
              <a:gd name="T2" fmla="*/ 2147483647 w 14"/>
              <a:gd name="T3" fmla="*/ 2147483647 h 26"/>
              <a:gd name="T4" fmla="*/ 2147483647 w 14"/>
              <a:gd name="T5" fmla="*/ 2147483647 h 26"/>
              <a:gd name="T6" fmla="*/ 2147483647 w 14"/>
              <a:gd name="T7" fmla="*/ 2147483647 h 26"/>
              <a:gd name="T8" fmla="*/ 2147483647 w 14"/>
              <a:gd name="T9" fmla="*/ 2147483647 h 26"/>
              <a:gd name="T10" fmla="*/ 2147483647 w 14"/>
              <a:gd name="T11" fmla="*/ 2147483647 h 26"/>
              <a:gd name="T12" fmla="*/ 2147483647 w 14"/>
              <a:gd name="T13" fmla="*/ 2147483647 h 26"/>
              <a:gd name="T14" fmla="*/ 2147483647 w 14"/>
              <a:gd name="T15" fmla="*/ 2147483647 h 26"/>
              <a:gd name="T16" fmla="*/ 0 w 14"/>
              <a:gd name="T17" fmla="*/ 2147483647 h 26"/>
              <a:gd name="T18" fmla="*/ 0 w 14"/>
              <a:gd name="T19" fmla="*/ 2147483647 h 26"/>
              <a:gd name="T20" fmla="*/ 0 w 14"/>
              <a:gd name="T21" fmla="*/ 2147483647 h 26"/>
              <a:gd name="T22" fmla="*/ 2147483647 w 14"/>
              <a:gd name="T23" fmla="*/ 2147483647 h 26"/>
              <a:gd name="T24" fmla="*/ 2147483647 w 14"/>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6"/>
              <a:gd name="T41" fmla="*/ 14 w 1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6">
                <a:moveTo>
                  <a:pt x="2" y="0"/>
                </a:moveTo>
                <a:lnTo>
                  <a:pt x="6" y="6"/>
                </a:lnTo>
                <a:lnTo>
                  <a:pt x="10" y="12"/>
                </a:lnTo>
                <a:lnTo>
                  <a:pt x="12" y="20"/>
                </a:lnTo>
                <a:lnTo>
                  <a:pt x="14" y="26"/>
                </a:lnTo>
                <a:lnTo>
                  <a:pt x="12" y="26"/>
                </a:lnTo>
                <a:lnTo>
                  <a:pt x="8" y="24"/>
                </a:lnTo>
                <a:lnTo>
                  <a:pt x="2" y="18"/>
                </a:lnTo>
                <a:lnTo>
                  <a:pt x="0" y="12"/>
                </a:lnTo>
                <a:lnTo>
                  <a:pt x="0" y="8"/>
                </a:lnTo>
                <a:lnTo>
                  <a:pt x="0" y="2"/>
                </a:lnTo>
                <a:lnTo>
                  <a:pt x="4" y="2"/>
                </a:lnTo>
                <a:lnTo>
                  <a:pt x="2"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13" name="Freeform 221"/>
          <p:cNvSpPr>
            <a:spLocks/>
          </p:cNvSpPr>
          <p:nvPr userDrawn="1"/>
        </p:nvSpPr>
        <p:spPr bwMode="auto">
          <a:xfrm>
            <a:off x="8242301" y="3263009"/>
            <a:ext cx="15875" cy="19050"/>
          </a:xfrm>
          <a:custGeom>
            <a:avLst/>
            <a:gdLst>
              <a:gd name="T0" fmla="*/ 2147483647 w 10"/>
              <a:gd name="T1" fmla="*/ 0 h 16"/>
              <a:gd name="T2" fmla="*/ 2147483647 w 10"/>
              <a:gd name="T3" fmla="*/ 2147483647 h 16"/>
              <a:gd name="T4" fmla="*/ 2147483647 w 10"/>
              <a:gd name="T5" fmla="*/ 2147483647 h 16"/>
              <a:gd name="T6" fmla="*/ 2147483647 w 10"/>
              <a:gd name="T7" fmla="*/ 2147483647 h 16"/>
              <a:gd name="T8" fmla="*/ 2147483647 w 10"/>
              <a:gd name="T9" fmla="*/ 2147483647 h 16"/>
              <a:gd name="T10" fmla="*/ 2147483647 w 10"/>
              <a:gd name="T11" fmla="*/ 2147483647 h 16"/>
              <a:gd name="T12" fmla="*/ 2147483647 w 10"/>
              <a:gd name="T13" fmla="*/ 2147483647 h 16"/>
              <a:gd name="T14" fmla="*/ 2147483647 w 10"/>
              <a:gd name="T15" fmla="*/ 2147483647 h 16"/>
              <a:gd name="T16" fmla="*/ 0 w 10"/>
              <a:gd name="T17" fmla="*/ 2147483647 h 16"/>
              <a:gd name="T18" fmla="*/ 0 w 10"/>
              <a:gd name="T19" fmla="*/ 2147483647 h 16"/>
              <a:gd name="T20" fmla="*/ 0 w 10"/>
              <a:gd name="T21" fmla="*/ 0 h 16"/>
              <a:gd name="T22" fmla="*/ 2147483647 w 10"/>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6"/>
              <a:gd name="T38" fmla="*/ 10 w 1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6">
                <a:moveTo>
                  <a:pt x="6" y="0"/>
                </a:moveTo>
                <a:lnTo>
                  <a:pt x="6" y="4"/>
                </a:lnTo>
                <a:lnTo>
                  <a:pt x="8" y="6"/>
                </a:lnTo>
                <a:lnTo>
                  <a:pt x="10" y="8"/>
                </a:lnTo>
                <a:lnTo>
                  <a:pt x="10" y="10"/>
                </a:lnTo>
                <a:lnTo>
                  <a:pt x="8" y="14"/>
                </a:lnTo>
                <a:lnTo>
                  <a:pt x="4" y="16"/>
                </a:lnTo>
                <a:lnTo>
                  <a:pt x="2" y="16"/>
                </a:lnTo>
                <a:lnTo>
                  <a:pt x="0" y="12"/>
                </a:lnTo>
                <a:lnTo>
                  <a:pt x="0" y="6"/>
                </a:lnTo>
                <a:lnTo>
                  <a:pt x="0" y="0"/>
                </a:lnTo>
                <a:lnTo>
                  <a:pt x="6"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14" name="Freeform 222"/>
          <p:cNvSpPr>
            <a:spLocks/>
          </p:cNvSpPr>
          <p:nvPr userDrawn="1"/>
        </p:nvSpPr>
        <p:spPr bwMode="auto">
          <a:xfrm>
            <a:off x="8251825" y="3291583"/>
            <a:ext cx="19050" cy="14288"/>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0 w 12"/>
              <a:gd name="T11" fmla="*/ 0 h 12"/>
              <a:gd name="T12" fmla="*/ 2147483647 w 12"/>
              <a:gd name="T13" fmla="*/ 0 h 12"/>
              <a:gd name="T14" fmla="*/ 2147483647 w 12"/>
              <a:gd name="T15" fmla="*/ 2147483647 h 12"/>
              <a:gd name="T16" fmla="*/ 2147483647 w 12"/>
              <a:gd name="T17" fmla="*/ 2147483647 h 12"/>
              <a:gd name="T18" fmla="*/ 2147483647 w 12"/>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15" name="Freeform 223"/>
          <p:cNvSpPr>
            <a:spLocks/>
          </p:cNvSpPr>
          <p:nvPr userDrawn="1"/>
        </p:nvSpPr>
        <p:spPr bwMode="auto">
          <a:xfrm>
            <a:off x="8512176" y="3324922"/>
            <a:ext cx="41275" cy="21431"/>
          </a:xfrm>
          <a:custGeom>
            <a:avLst/>
            <a:gdLst>
              <a:gd name="T0" fmla="*/ 2147483647 w 26"/>
              <a:gd name="T1" fmla="*/ 2147483647 h 18"/>
              <a:gd name="T2" fmla="*/ 2147483647 w 26"/>
              <a:gd name="T3" fmla="*/ 2147483647 h 18"/>
              <a:gd name="T4" fmla="*/ 2147483647 w 26"/>
              <a:gd name="T5" fmla="*/ 2147483647 h 18"/>
              <a:gd name="T6" fmla="*/ 2147483647 w 26"/>
              <a:gd name="T7" fmla="*/ 2147483647 h 18"/>
              <a:gd name="T8" fmla="*/ 2147483647 w 26"/>
              <a:gd name="T9" fmla="*/ 2147483647 h 18"/>
              <a:gd name="T10" fmla="*/ 2147483647 w 26"/>
              <a:gd name="T11" fmla="*/ 2147483647 h 18"/>
              <a:gd name="T12" fmla="*/ 2147483647 w 26"/>
              <a:gd name="T13" fmla="*/ 2147483647 h 18"/>
              <a:gd name="T14" fmla="*/ 0 w 26"/>
              <a:gd name="T15" fmla="*/ 2147483647 h 18"/>
              <a:gd name="T16" fmla="*/ 2147483647 w 26"/>
              <a:gd name="T17" fmla="*/ 2147483647 h 18"/>
              <a:gd name="T18" fmla="*/ 2147483647 w 26"/>
              <a:gd name="T19" fmla="*/ 2147483647 h 18"/>
              <a:gd name="T20" fmla="*/ 2147483647 w 26"/>
              <a:gd name="T21" fmla="*/ 2147483647 h 18"/>
              <a:gd name="T22" fmla="*/ 2147483647 w 26"/>
              <a:gd name="T23" fmla="*/ 0 h 18"/>
              <a:gd name="T24" fmla="*/ 2147483647 w 26"/>
              <a:gd name="T25" fmla="*/ 0 h 18"/>
              <a:gd name="T26" fmla="*/ 2147483647 w 26"/>
              <a:gd name="T27" fmla="*/ 2147483647 h 18"/>
              <a:gd name="T28" fmla="*/ 2147483647 w 26"/>
              <a:gd name="T29" fmla="*/ 2147483647 h 18"/>
              <a:gd name="T30" fmla="*/ 2147483647 w 2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8"/>
              <a:gd name="T50" fmla="*/ 26 w 2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8">
                <a:moveTo>
                  <a:pt x="26" y="8"/>
                </a:moveTo>
                <a:lnTo>
                  <a:pt x="24" y="12"/>
                </a:lnTo>
                <a:lnTo>
                  <a:pt x="22" y="16"/>
                </a:lnTo>
                <a:lnTo>
                  <a:pt x="18" y="18"/>
                </a:lnTo>
                <a:lnTo>
                  <a:pt x="14" y="18"/>
                </a:lnTo>
                <a:lnTo>
                  <a:pt x="6" y="16"/>
                </a:lnTo>
                <a:lnTo>
                  <a:pt x="2" y="14"/>
                </a:lnTo>
                <a:lnTo>
                  <a:pt x="0" y="12"/>
                </a:lnTo>
                <a:lnTo>
                  <a:pt x="2" y="8"/>
                </a:lnTo>
                <a:lnTo>
                  <a:pt x="4" y="4"/>
                </a:lnTo>
                <a:lnTo>
                  <a:pt x="8" y="2"/>
                </a:lnTo>
                <a:lnTo>
                  <a:pt x="14" y="0"/>
                </a:lnTo>
                <a:lnTo>
                  <a:pt x="18" y="0"/>
                </a:lnTo>
                <a:lnTo>
                  <a:pt x="22" y="2"/>
                </a:lnTo>
                <a:lnTo>
                  <a:pt x="24" y="4"/>
                </a:lnTo>
                <a:lnTo>
                  <a:pt x="26" y="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16" name="Freeform 224"/>
          <p:cNvSpPr>
            <a:spLocks/>
          </p:cNvSpPr>
          <p:nvPr userDrawn="1"/>
        </p:nvSpPr>
        <p:spPr bwMode="auto">
          <a:xfrm>
            <a:off x="8556626" y="3298727"/>
            <a:ext cx="47625" cy="19050"/>
          </a:xfrm>
          <a:custGeom>
            <a:avLst/>
            <a:gdLst>
              <a:gd name="T0" fmla="*/ 2147483647 w 30"/>
              <a:gd name="T1" fmla="*/ 2147483647 h 16"/>
              <a:gd name="T2" fmla="*/ 2147483647 w 30"/>
              <a:gd name="T3" fmla="*/ 2147483647 h 16"/>
              <a:gd name="T4" fmla="*/ 2147483647 w 30"/>
              <a:gd name="T5" fmla="*/ 2147483647 h 16"/>
              <a:gd name="T6" fmla="*/ 2147483647 w 30"/>
              <a:gd name="T7" fmla="*/ 2147483647 h 16"/>
              <a:gd name="T8" fmla="*/ 2147483647 w 30"/>
              <a:gd name="T9" fmla="*/ 2147483647 h 16"/>
              <a:gd name="T10" fmla="*/ 2147483647 w 30"/>
              <a:gd name="T11" fmla="*/ 2147483647 h 16"/>
              <a:gd name="T12" fmla="*/ 0 w 30"/>
              <a:gd name="T13" fmla="*/ 2147483647 h 16"/>
              <a:gd name="T14" fmla="*/ 0 w 30"/>
              <a:gd name="T15" fmla="*/ 2147483647 h 16"/>
              <a:gd name="T16" fmla="*/ 2147483647 w 30"/>
              <a:gd name="T17" fmla="*/ 2147483647 h 16"/>
              <a:gd name="T18" fmla="*/ 2147483647 w 30"/>
              <a:gd name="T19" fmla="*/ 2147483647 h 16"/>
              <a:gd name="T20" fmla="*/ 2147483647 w 30"/>
              <a:gd name="T21" fmla="*/ 0 h 16"/>
              <a:gd name="T22" fmla="*/ 2147483647 w 30"/>
              <a:gd name="T23" fmla="*/ 0 h 16"/>
              <a:gd name="T24" fmla="*/ 2147483647 w 30"/>
              <a:gd name="T25" fmla="*/ 0 h 16"/>
              <a:gd name="T26" fmla="*/ 2147483647 w 30"/>
              <a:gd name="T27" fmla="*/ 2147483647 h 16"/>
              <a:gd name="T28" fmla="*/ 2147483647 w 3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16"/>
              <a:gd name="T47" fmla="*/ 30 w 3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16">
                <a:moveTo>
                  <a:pt x="28" y="4"/>
                </a:moveTo>
                <a:lnTo>
                  <a:pt x="24" y="8"/>
                </a:lnTo>
                <a:lnTo>
                  <a:pt x="20" y="12"/>
                </a:lnTo>
                <a:lnTo>
                  <a:pt x="12" y="14"/>
                </a:lnTo>
                <a:lnTo>
                  <a:pt x="6" y="16"/>
                </a:lnTo>
                <a:lnTo>
                  <a:pt x="2" y="14"/>
                </a:lnTo>
                <a:lnTo>
                  <a:pt x="0" y="12"/>
                </a:lnTo>
                <a:lnTo>
                  <a:pt x="0" y="8"/>
                </a:lnTo>
                <a:lnTo>
                  <a:pt x="2" y="6"/>
                </a:lnTo>
                <a:lnTo>
                  <a:pt x="8" y="2"/>
                </a:lnTo>
                <a:lnTo>
                  <a:pt x="16" y="0"/>
                </a:lnTo>
                <a:lnTo>
                  <a:pt x="24" y="0"/>
                </a:lnTo>
                <a:lnTo>
                  <a:pt x="28" y="0"/>
                </a:lnTo>
                <a:lnTo>
                  <a:pt x="30" y="2"/>
                </a:lnTo>
                <a:lnTo>
                  <a:pt x="28" y="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17" name="Freeform 225"/>
          <p:cNvSpPr>
            <a:spLocks/>
          </p:cNvSpPr>
          <p:nvPr userDrawn="1"/>
        </p:nvSpPr>
        <p:spPr bwMode="auto">
          <a:xfrm>
            <a:off x="6457951" y="2760565"/>
            <a:ext cx="123825" cy="130969"/>
          </a:xfrm>
          <a:custGeom>
            <a:avLst/>
            <a:gdLst>
              <a:gd name="T0" fmla="*/ 2147483647 w 78"/>
              <a:gd name="T1" fmla="*/ 2147483647 h 110"/>
              <a:gd name="T2" fmla="*/ 2147483647 w 78"/>
              <a:gd name="T3" fmla="*/ 2147483647 h 110"/>
              <a:gd name="T4" fmla="*/ 2147483647 w 78"/>
              <a:gd name="T5" fmla="*/ 2147483647 h 110"/>
              <a:gd name="T6" fmla="*/ 2147483647 w 78"/>
              <a:gd name="T7" fmla="*/ 2147483647 h 110"/>
              <a:gd name="T8" fmla="*/ 2147483647 w 78"/>
              <a:gd name="T9" fmla="*/ 2147483647 h 110"/>
              <a:gd name="T10" fmla="*/ 2147483647 w 78"/>
              <a:gd name="T11" fmla="*/ 2147483647 h 110"/>
              <a:gd name="T12" fmla="*/ 2147483647 w 78"/>
              <a:gd name="T13" fmla="*/ 2147483647 h 110"/>
              <a:gd name="T14" fmla="*/ 2147483647 w 78"/>
              <a:gd name="T15" fmla="*/ 2147483647 h 110"/>
              <a:gd name="T16" fmla="*/ 2147483647 w 78"/>
              <a:gd name="T17" fmla="*/ 2147483647 h 110"/>
              <a:gd name="T18" fmla="*/ 2147483647 w 78"/>
              <a:gd name="T19" fmla="*/ 0 h 110"/>
              <a:gd name="T20" fmla="*/ 0 w 78"/>
              <a:gd name="T21" fmla="*/ 0 h 110"/>
              <a:gd name="T22" fmla="*/ 2147483647 w 78"/>
              <a:gd name="T23" fmla="*/ 2147483647 h 110"/>
              <a:gd name="T24" fmla="*/ 2147483647 w 78"/>
              <a:gd name="T25" fmla="*/ 2147483647 h 110"/>
              <a:gd name="T26" fmla="*/ 2147483647 w 78"/>
              <a:gd name="T27" fmla="*/ 2147483647 h 110"/>
              <a:gd name="T28" fmla="*/ 2147483647 w 78"/>
              <a:gd name="T29" fmla="*/ 2147483647 h 110"/>
              <a:gd name="T30" fmla="*/ 2147483647 w 78"/>
              <a:gd name="T31" fmla="*/ 2147483647 h 110"/>
              <a:gd name="T32" fmla="*/ 2147483647 w 78"/>
              <a:gd name="T33" fmla="*/ 2147483647 h 110"/>
              <a:gd name="T34" fmla="*/ 2147483647 w 78"/>
              <a:gd name="T35" fmla="*/ 2147483647 h 110"/>
              <a:gd name="T36" fmla="*/ 2147483647 w 78"/>
              <a:gd name="T37" fmla="*/ 2147483647 h 110"/>
              <a:gd name="T38" fmla="*/ 2147483647 w 78"/>
              <a:gd name="T39" fmla="*/ 2147483647 h 110"/>
              <a:gd name="T40" fmla="*/ 2147483647 w 78"/>
              <a:gd name="T41" fmla="*/ 2147483647 h 110"/>
              <a:gd name="T42" fmla="*/ 2147483647 w 78"/>
              <a:gd name="T43" fmla="*/ 2147483647 h 110"/>
              <a:gd name="T44" fmla="*/ 2147483647 w 78"/>
              <a:gd name="T45" fmla="*/ 2147483647 h 110"/>
              <a:gd name="T46" fmla="*/ 2147483647 w 78"/>
              <a:gd name="T47" fmla="*/ 2147483647 h 110"/>
              <a:gd name="T48" fmla="*/ 2147483647 w 78"/>
              <a:gd name="T49" fmla="*/ 2147483647 h 110"/>
              <a:gd name="T50" fmla="*/ 2147483647 w 78"/>
              <a:gd name="T51" fmla="*/ 2147483647 h 110"/>
              <a:gd name="T52" fmla="*/ 2147483647 w 78"/>
              <a:gd name="T53" fmla="*/ 2147483647 h 110"/>
              <a:gd name="T54" fmla="*/ 2147483647 w 78"/>
              <a:gd name="T55" fmla="*/ 2147483647 h 110"/>
              <a:gd name="T56" fmla="*/ 2147483647 w 78"/>
              <a:gd name="T57" fmla="*/ 2147483647 h 110"/>
              <a:gd name="T58" fmla="*/ 2147483647 w 78"/>
              <a:gd name="T59" fmla="*/ 2147483647 h 110"/>
              <a:gd name="T60" fmla="*/ 2147483647 w 78"/>
              <a:gd name="T61" fmla="*/ 2147483647 h 110"/>
              <a:gd name="T62" fmla="*/ 2147483647 w 78"/>
              <a:gd name="T63" fmla="*/ 2147483647 h 110"/>
              <a:gd name="T64" fmla="*/ 2147483647 w 78"/>
              <a:gd name="T65" fmla="*/ 2147483647 h 110"/>
              <a:gd name="T66" fmla="*/ 2147483647 w 78"/>
              <a:gd name="T67" fmla="*/ 2147483647 h 1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110"/>
              <a:gd name="T104" fmla="*/ 78 w 78"/>
              <a:gd name="T105" fmla="*/ 110 h 1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110">
                <a:moveTo>
                  <a:pt x="46" y="12"/>
                </a:moveTo>
                <a:lnTo>
                  <a:pt x="36" y="12"/>
                </a:lnTo>
                <a:lnTo>
                  <a:pt x="34" y="18"/>
                </a:lnTo>
                <a:lnTo>
                  <a:pt x="32" y="20"/>
                </a:lnTo>
                <a:lnTo>
                  <a:pt x="28" y="20"/>
                </a:lnTo>
                <a:lnTo>
                  <a:pt x="24" y="20"/>
                </a:lnTo>
                <a:lnTo>
                  <a:pt x="22" y="18"/>
                </a:lnTo>
                <a:lnTo>
                  <a:pt x="16" y="10"/>
                </a:lnTo>
                <a:lnTo>
                  <a:pt x="10" y="4"/>
                </a:lnTo>
                <a:lnTo>
                  <a:pt x="6" y="0"/>
                </a:lnTo>
                <a:lnTo>
                  <a:pt x="0" y="0"/>
                </a:lnTo>
                <a:lnTo>
                  <a:pt x="4" y="8"/>
                </a:lnTo>
                <a:lnTo>
                  <a:pt x="4" y="14"/>
                </a:lnTo>
                <a:lnTo>
                  <a:pt x="6" y="26"/>
                </a:lnTo>
                <a:lnTo>
                  <a:pt x="10" y="38"/>
                </a:lnTo>
                <a:lnTo>
                  <a:pt x="14" y="48"/>
                </a:lnTo>
                <a:lnTo>
                  <a:pt x="20" y="58"/>
                </a:lnTo>
                <a:lnTo>
                  <a:pt x="36" y="76"/>
                </a:lnTo>
                <a:lnTo>
                  <a:pt x="54" y="92"/>
                </a:lnTo>
                <a:lnTo>
                  <a:pt x="62" y="102"/>
                </a:lnTo>
                <a:lnTo>
                  <a:pt x="70" y="110"/>
                </a:lnTo>
                <a:lnTo>
                  <a:pt x="74" y="108"/>
                </a:lnTo>
                <a:lnTo>
                  <a:pt x="76" y="106"/>
                </a:lnTo>
                <a:lnTo>
                  <a:pt x="78" y="102"/>
                </a:lnTo>
                <a:lnTo>
                  <a:pt x="78" y="96"/>
                </a:lnTo>
                <a:lnTo>
                  <a:pt x="76" y="90"/>
                </a:lnTo>
                <a:lnTo>
                  <a:pt x="70" y="80"/>
                </a:lnTo>
                <a:lnTo>
                  <a:pt x="66" y="72"/>
                </a:lnTo>
                <a:lnTo>
                  <a:pt x="64" y="68"/>
                </a:lnTo>
                <a:lnTo>
                  <a:pt x="62" y="64"/>
                </a:lnTo>
                <a:lnTo>
                  <a:pt x="62" y="42"/>
                </a:lnTo>
                <a:lnTo>
                  <a:pt x="62" y="34"/>
                </a:lnTo>
                <a:lnTo>
                  <a:pt x="58" y="26"/>
                </a:lnTo>
                <a:lnTo>
                  <a:pt x="46" y="1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18" name="Freeform 226"/>
          <p:cNvSpPr>
            <a:spLocks/>
          </p:cNvSpPr>
          <p:nvPr userDrawn="1"/>
        </p:nvSpPr>
        <p:spPr bwMode="auto">
          <a:xfrm>
            <a:off x="6734176" y="2748659"/>
            <a:ext cx="257175" cy="145256"/>
          </a:xfrm>
          <a:custGeom>
            <a:avLst/>
            <a:gdLst>
              <a:gd name="T0" fmla="*/ 2147483647 w 162"/>
              <a:gd name="T1" fmla="*/ 2147483647 h 122"/>
              <a:gd name="T2" fmla="*/ 2147483647 w 162"/>
              <a:gd name="T3" fmla="*/ 2147483647 h 122"/>
              <a:gd name="T4" fmla="*/ 2147483647 w 162"/>
              <a:gd name="T5" fmla="*/ 2147483647 h 122"/>
              <a:gd name="T6" fmla="*/ 2147483647 w 162"/>
              <a:gd name="T7" fmla="*/ 2147483647 h 122"/>
              <a:gd name="T8" fmla="*/ 2147483647 w 162"/>
              <a:gd name="T9" fmla="*/ 2147483647 h 122"/>
              <a:gd name="T10" fmla="*/ 2147483647 w 162"/>
              <a:gd name="T11" fmla="*/ 2147483647 h 122"/>
              <a:gd name="T12" fmla="*/ 2147483647 w 162"/>
              <a:gd name="T13" fmla="*/ 2147483647 h 122"/>
              <a:gd name="T14" fmla="*/ 2147483647 w 162"/>
              <a:gd name="T15" fmla="*/ 2147483647 h 122"/>
              <a:gd name="T16" fmla="*/ 2147483647 w 162"/>
              <a:gd name="T17" fmla="*/ 2147483647 h 122"/>
              <a:gd name="T18" fmla="*/ 2147483647 w 162"/>
              <a:gd name="T19" fmla="*/ 0 h 122"/>
              <a:gd name="T20" fmla="*/ 2147483647 w 162"/>
              <a:gd name="T21" fmla="*/ 2147483647 h 122"/>
              <a:gd name="T22" fmla="*/ 2147483647 w 162"/>
              <a:gd name="T23" fmla="*/ 2147483647 h 122"/>
              <a:gd name="T24" fmla="*/ 2147483647 w 162"/>
              <a:gd name="T25" fmla="*/ 2147483647 h 122"/>
              <a:gd name="T26" fmla="*/ 2147483647 w 162"/>
              <a:gd name="T27" fmla="*/ 2147483647 h 122"/>
              <a:gd name="T28" fmla="*/ 2147483647 w 162"/>
              <a:gd name="T29" fmla="*/ 2147483647 h 122"/>
              <a:gd name="T30" fmla="*/ 2147483647 w 162"/>
              <a:gd name="T31" fmla="*/ 2147483647 h 122"/>
              <a:gd name="T32" fmla="*/ 2147483647 w 162"/>
              <a:gd name="T33" fmla="*/ 2147483647 h 122"/>
              <a:gd name="T34" fmla="*/ 2147483647 w 162"/>
              <a:gd name="T35" fmla="*/ 2147483647 h 122"/>
              <a:gd name="T36" fmla="*/ 2147483647 w 162"/>
              <a:gd name="T37" fmla="*/ 2147483647 h 122"/>
              <a:gd name="T38" fmla="*/ 2147483647 w 162"/>
              <a:gd name="T39" fmla="*/ 2147483647 h 122"/>
              <a:gd name="T40" fmla="*/ 2147483647 w 162"/>
              <a:gd name="T41" fmla="*/ 2147483647 h 122"/>
              <a:gd name="T42" fmla="*/ 2147483647 w 162"/>
              <a:gd name="T43" fmla="*/ 2147483647 h 122"/>
              <a:gd name="T44" fmla="*/ 2147483647 w 162"/>
              <a:gd name="T45" fmla="*/ 2147483647 h 122"/>
              <a:gd name="T46" fmla="*/ 2147483647 w 162"/>
              <a:gd name="T47" fmla="*/ 2147483647 h 122"/>
              <a:gd name="T48" fmla="*/ 2147483647 w 162"/>
              <a:gd name="T49" fmla="*/ 2147483647 h 122"/>
              <a:gd name="T50" fmla="*/ 2147483647 w 162"/>
              <a:gd name="T51" fmla="*/ 2147483647 h 122"/>
              <a:gd name="T52" fmla="*/ 2147483647 w 162"/>
              <a:gd name="T53" fmla="*/ 2147483647 h 122"/>
              <a:gd name="T54" fmla="*/ 2147483647 w 162"/>
              <a:gd name="T55" fmla="*/ 2147483647 h 122"/>
              <a:gd name="T56" fmla="*/ 2147483647 w 162"/>
              <a:gd name="T57" fmla="*/ 2147483647 h 122"/>
              <a:gd name="T58" fmla="*/ 2147483647 w 162"/>
              <a:gd name="T59" fmla="*/ 2147483647 h 122"/>
              <a:gd name="T60" fmla="*/ 2147483647 w 162"/>
              <a:gd name="T61" fmla="*/ 2147483647 h 122"/>
              <a:gd name="T62" fmla="*/ 2147483647 w 162"/>
              <a:gd name="T63" fmla="*/ 2147483647 h 122"/>
              <a:gd name="T64" fmla="*/ 0 w 162"/>
              <a:gd name="T65" fmla="*/ 2147483647 h 122"/>
              <a:gd name="T66" fmla="*/ 0 w 162"/>
              <a:gd name="T67" fmla="*/ 2147483647 h 122"/>
              <a:gd name="T68" fmla="*/ 0 w 162"/>
              <a:gd name="T69" fmla="*/ 2147483647 h 122"/>
              <a:gd name="T70" fmla="*/ 2147483647 w 162"/>
              <a:gd name="T71" fmla="*/ 2147483647 h 122"/>
              <a:gd name="T72" fmla="*/ 2147483647 w 162"/>
              <a:gd name="T73" fmla="*/ 2147483647 h 122"/>
              <a:gd name="T74" fmla="*/ 2147483647 w 162"/>
              <a:gd name="T75" fmla="*/ 2147483647 h 122"/>
              <a:gd name="T76" fmla="*/ 2147483647 w 162"/>
              <a:gd name="T77" fmla="*/ 2147483647 h 122"/>
              <a:gd name="T78" fmla="*/ 2147483647 w 162"/>
              <a:gd name="T79" fmla="*/ 2147483647 h 122"/>
              <a:gd name="T80" fmla="*/ 2147483647 w 162"/>
              <a:gd name="T81" fmla="*/ 2147483647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2"/>
              <a:gd name="T124" fmla="*/ 0 h 122"/>
              <a:gd name="T125" fmla="*/ 162 w 162"/>
              <a:gd name="T126" fmla="*/ 122 h 1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2" h="122">
                <a:moveTo>
                  <a:pt x="62" y="64"/>
                </a:moveTo>
                <a:lnTo>
                  <a:pt x="72" y="68"/>
                </a:lnTo>
                <a:lnTo>
                  <a:pt x="74" y="66"/>
                </a:lnTo>
                <a:lnTo>
                  <a:pt x="72" y="64"/>
                </a:lnTo>
                <a:lnTo>
                  <a:pt x="72" y="60"/>
                </a:lnTo>
                <a:lnTo>
                  <a:pt x="76" y="62"/>
                </a:lnTo>
                <a:lnTo>
                  <a:pt x="80" y="64"/>
                </a:lnTo>
                <a:lnTo>
                  <a:pt x="80" y="60"/>
                </a:lnTo>
                <a:lnTo>
                  <a:pt x="76" y="56"/>
                </a:lnTo>
                <a:lnTo>
                  <a:pt x="74" y="52"/>
                </a:lnTo>
                <a:lnTo>
                  <a:pt x="72" y="52"/>
                </a:lnTo>
                <a:lnTo>
                  <a:pt x="82" y="46"/>
                </a:lnTo>
                <a:lnTo>
                  <a:pt x="86" y="44"/>
                </a:lnTo>
                <a:lnTo>
                  <a:pt x="92" y="44"/>
                </a:lnTo>
                <a:lnTo>
                  <a:pt x="94" y="40"/>
                </a:lnTo>
                <a:lnTo>
                  <a:pt x="98" y="30"/>
                </a:lnTo>
                <a:lnTo>
                  <a:pt x="104" y="18"/>
                </a:lnTo>
                <a:lnTo>
                  <a:pt x="114" y="6"/>
                </a:lnTo>
                <a:lnTo>
                  <a:pt x="118" y="2"/>
                </a:lnTo>
                <a:lnTo>
                  <a:pt x="122" y="0"/>
                </a:lnTo>
                <a:lnTo>
                  <a:pt x="126" y="4"/>
                </a:lnTo>
                <a:lnTo>
                  <a:pt x="130" y="10"/>
                </a:lnTo>
                <a:lnTo>
                  <a:pt x="132" y="16"/>
                </a:lnTo>
                <a:lnTo>
                  <a:pt x="134" y="22"/>
                </a:lnTo>
                <a:lnTo>
                  <a:pt x="142" y="24"/>
                </a:lnTo>
                <a:lnTo>
                  <a:pt x="148" y="28"/>
                </a:lnTo>
                <a:lnTo>
                  <a:pt x="154" y="30"/>
                </a:lnTo>
                <a:lnTo>
                  <a:pt x="162" y="32"/>
                </a:lnTo>
                <a:lnTo>
                  <a:pt x="162" y="36"/>
                </a:lnTo>
                <a:lnTo>
                  <a:pt x="160" y="38"/>
                </a:lnTo>
                <a:lnTo>
                  <a:pt x="158" y="40"/>
                </a:lnTo>
                <a:lnTo>
                  <a:pt x="150" y="40"/>
                </a:lnTo>
                <a:lnTo>
                  <a:pt x="144" y="40"/>
                </a:lnTo>
                <a:lnTo>
                  <a:pt x="142" y="42"/>
                </a:lnTo>
                <a:lnTo>
                  <a:pt x="140" y="44"/>
                </a:lnTo>
                <a:lnTo>
                  <a:pt x="148" y="48"/>
                </a:lnTo>
                <a:lnTo>
                  <a:pt x="148" y="50"/>
                </a:lnTo>
                <a:lnTo>
                  <a:pt x="142" y="52"/>
                </a:lnTo>
                <a:lnTo>
                  <a:pt x="134" y="58"/>
                </a:lnTo>
                <a:lnTo>
                  <a:pt x="130" y="66"/>
                </a:lnTo>
                <a:lnTo>
                  <a:pt x="120" y="64"/>
                </a:lnTo>
                <a:lnTo>
                  <a:pt x="114" y="62"/>
                </a:lnTo>
                <a:lnTo>
                  <a:pt x="108" y="62"/>
                </a:lnTo>
                <a:lnTo>
                  <a:pt x="100" y="62"/>
                </a:lnTo>
                <a:lnTo>
                  <a:pt x="94" y="66"/>
                </a:lnTo>
                <a:lnTo>
                  <a:pt x="88" y="70"/>
                </a:lnTo>
                <a:lnTo>
                  <a:pt x="84" y="76"/>
                </a:lnTo>
                <a:lnTo>
                  <a:pt x="80" y="88"/>
                </a:lnTo>
                <a:lnTo>
                  <a:pt x="74" y="104"/>
                </a:lnTo>
                <a:lnTo>
                  <a:pt x="74" y="112"/>
                </a:lnTo>
                <a:lnTo>
                  <a:pt x="72" y="116"/>
                </a:lnTo>
                <a:lnTo>
                  <a:pt x="68" y="116"/>
                </a:lnTo>
                <a:lnTo>
                  <a:pt x="64" y="114"/>
                </a:lnTo>
                <a:lnTo>
                  <a:pt x="60" y="112"/>
                </a:lnTo>
                <a:lnTo>
                  <a:pt x="56" y="108"/>
                </a:lnTo>
                <a:lnTo>
                  <a:pt x="52" y="106"/>
                </a:lnTo>
                <a:lnTo>
                  <a:pt x="48" y="106"/>
                </a:lnTo>
                <a:lnTo>
                  <a:pt x="44" y="108"/>
                </a:lnTo>
                <a:lnTo>
                  <a:pt x="38" y="114"/>
                </a:lnTo>
                <a:lnTo>
                  <a:pt x="30" y="118"/>
                </a:lnTo>
                <a:lnTo>
                  <a:pt x="28" y="120"/>
                </a:lnTo>
                <a:lnTo>
                  <a:pt x="22" y="122"/>
                </a:lnTo>
                <a:lnTo>
                  <a:pt x="14" y="120"/>
                </a:lnTo>
                <a:lnTo>
                  <a:pt x="8" y="118"/>
                </a:lnTo>
                <a:lnTo>
                  <a:pt x="2" y="114"/>
                </a:lnTo>
                <a:lnTo>
                  <a:pt x="0" y="112"/>
                </a:lnTo>
                <a:lnTo>
                  <a:pt x="0" y="110"/>
                </a:lnTo>
                <a:lnTo>
                  <a:pt x="0" y="100"/>
                </a:lnTo>
                <a:lnTo>
                  <a:pt x="0" y="98"/>
                </a:lnTo>
                <a:lnTo>
                  <a:pt x="0" y="102"/>
                </a:lnTo>
                <a:lnTo>
                  <a:pt x="2" y="104"/>
                </a:lnTo>
                <a:lnTo>
                  <a:pt x="8" y="108"/>
                </a:lnTo>
                <a:lnTo>
                  <a:pt x="22" y="108"/>
                </a:lnTo>
                <a:lnTo>
                  <a:pt x="22" y="98"/>
                </a:lnTo>
                <a:lnTo>
                  <a:pt x="28" y="88"/>
                </a:lnTo>
                <a:lnTo>
                  <a:pt x="32" y="84"/>
                </a:lnTo>
                <a:lnTo>
                  <a:pt x="36" y="82"/>
                </a:lnTo>
                <a:lnTo>
                  <a:pt x="50" y="78"/>
                </a:lnTo>
                <a:lnTo>
                  <a:pt x="54" y="76"/>
                </a:lnTo>
                <a:lnTo>
                  <a:pt x="58" y="72"/>
                </a:lnTo>
                <a:lnTo>
                  <a:pt x="64" y="62"/>
                </a:lnTo>
                <a:lnTo>
                  <a:pt x="62" y="6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19" name="Freeform 227"/>
          <p:cNvSpPr>
            <a:spLocks/>
          </p:cNvSpPr>
          <p:nvPr userDrawn="1"/>
        </p:nvSpPr>
        <p:spPr bwMode="auto">
          <a:xfrm>
            <a:off x="6197600" y="2248596"/>
            <a:ext cx="228600" cy="407194"/>
          </a:xfrm>
          <a:custGeom>
            <a:avLst/>
            <a:gdLst>
              <a:gd name="T0" fmla="*/ 2147483647 w 144"/>
              <a:gd name="T1" fmla="*/ 2147483647 h 342"/>
              <a:gd name="T2" fmla="*/ 2147483647 w 144"/>
              <a:gd name="T3" fmla="*/ 2147483647 h 342"/>
              <a:gd name="T4" fmla="*/ 2147483647 w 144"/>
              <a:gd name="T5" fmla="*/ 2147483647 h 342"/>
              <a:gd name="T6" fmla="*/ 2147483647 w 144"/>
              <a:gd name="T7" fmla="*/ 2147483647 h 342"/>
              <a:gd name="T8" fmla="*/ 2147483647 w 144"/>
              <a:gd name="T9" fmla="*/ 2147483647 h 342"/>
              <a:gd name="T10" fmla="*/ 2147483647 w 144"/>
              <a:gd name="T11" fmla="*/ 2147483647 h 342"/>
              <a:gd name="T12" fmla="*/ 2147483647 w 144"/>
              <a:gd name="T13" fmla="*/ 2147483647 h 342"/>
              <a:gd name="T14" fmla="*/ 2147483647 w 144"/>
              <a:gd name="T15" fmla="*/ 2147483647 h 342"/>
              <a:gd name="T16" fmla="*/ 2147483647 w 144"/>
              <a:gd name="T17" fmla="*/ 2147483647 h 342"/>
              <a:gd name="T18" fmla="*/ 2147483647 w 144"/>
              <a:gd name="T19" fmla="*/ 2147483647 h 342"/>
              <a:gd name="T20" fmla="*/ 2147483647 w 144"/>
              <a:gd name="T21" fmla="*/ 2147483647 h 342"/>
              <a:gd name="T22" fmla="*/ 2147483647 w 144"/>
              <a:gd name="T23" fmla="*/ 2147483647 h 342"/>
              <a:gd name="T24" fmla="*/ 2147483647 w 144"/>
              <a:gd name="T25" fmla="*/ 2147483647 h 342"/>
              <a:gd name="T26" fmla="*/ 2147483647 w 144"/>
              <a:gd name="T27" fmla="*/ 2147483647 h 342"/>
              <a:gd name="T28" fmla="*/ 2147483647 w 144"/>
              <a:gd name="T29" fmla="*/ 2147483647 h 342"/>
              <a:gd name="T30" fmla="*/ 2147483647 w 144"/>
              <a:gd name="T31" fmla="*/ 2147483647 h 342"/>
              <a:gd name="T32" fmla="*/ 2147483647 w 144"/>
              <a:gd name="T33" fmla="*/ 2147483647 h 342"/>
              <a:gd name="T34" fmla="*/ 2147483647 w 144"/>
              <a:gd name="T35" fmla="*/ 2147483647 h 342"/>
              <a:gd name="T36" fmla="*/ 2147483647 w 144"/>
              <a:gd name="T37" fmla="*/ 2147483647 h 342"/>
              <a:gd name="T38" fmla="*/ 2147483647 w 144"/>
              <a:gd name="T39" fmla="*/ 2147483647 h 342"/>
              <a:gd name="T40" fmla="*/ 2147483647 w 144"/>
              <a:gd name="T41" fmla="*/ 2147483647 h 342"/>
              <a:gd name="T42" fmla="*/ 2147483647 w 144"/>
              <a:gd name="T43" fmla="*/ 2147483647 h 342"/>
              <a:gd name="T44" fmla="*/ 2147483647 w 144"/>
              <a:gd name="T45" fmla="*/ 2147483647 h 342"/>
              <a:gd name="T46" fmla="*/ 2147483647 w 144"/>
              <a:gd name="T47" fmla="*/ 2147483647 h 342"/>
              <a:gd name="T48" fmla="*/ 2147483647 w 144"/>
              <a:gd name="T49" fmla="*/ 2147483647 h 342"/>
              <a:gd name="T50" fmla="*/ 2147483647 w 144"/>
              <a:gd name="T51" fmla="*/ 2147483647 h 342"/>
              <a:gd name="T52" fmla="*/ 2147483647 w 144"/>
              <a:gd name="T53" fmla="*/ 2147483647 h 342"/>
              <a:gd name="T54" fmla="*/ 2147483647 w 144"/>
              <a:gd name="T55" fmla="*/ 2147483647 h 342"/>
              <a:gd name="T56" fmla="*/ 2147483647 w 144"/>
              <a:gd name="T57" fmla="*/ 2147483647 h 342"/>
              <a:gd name="T58" fmla="*/ 2147483647 w 144"/>
              <a:gd name="T59" fmla="*/ 2147483647 h 342"/>
              <a:gd name="T60" fmla="*/ 2147483647 w 144"/>
              <a:gd name="T61" fmla="*/ 2147483647 h 342"/>
              <a:gd name="T62" fmla="*/ 2147483647 w 144"/>
              <a:gd name="T63" fmla="*/ 2147483647 h 342"/>
              <a:gd name="T64" fmla="*/ 2147483647 w 144"/>
              <a:gd name="T65" fmla="*/ 2147483647 h 342"/>
              <a:gd name="T66" fmla="*/ 2147483647 w 144"/>
              <a:gd name="T67" fmla="*/ 2147483647 h 342"/>
              <a:gd name="T68" fmla="*/ 2147483647 w 144"/>
              <a:gd name="T69" fmla="*/ 2147483647 h 342"/>
              <a:gd name="T70" fmla="*/ 2147483647 w 144"/>
              <a:gd name="T71" fmla="*/ 2147483647 h 342"/>
              <a:gd name="T72" fmla="*/ 2147483647 w 144"/>
              <a:gd name="T73" fmla="*/ 2147483647 h 342"/>
              <a:gd name="T74" fmla="*/ 2147483647 w 144"/>
              <a:gd name="T75" fmla="*/ 2147483647 h 342"/>
              <a:gd name="T76" fmla="*/ 2147483647 w 144"/>
              <a:gd name="T77" fmla="*/ 2147483647 h 342"/>
              <a:gd name="T78" fmla="*/ 2147483647 w 144"/>
              <a:gd name="T79" fmla="*/ 2147483647 h 342"/>
              <a:gd name="T80" fmla="*/ 2147483647 w 144"/>
              <a:gd name="T81" fmla="*/ 2147483647 h 342"/>
              <a:gd name="T82" fmla="*/ 2147483647 w 144"/>
              <a:gd name="T83" fmla="*/ 2147483647 h 342"/>
              <a:gd name="T84" fmla="*/ 2147483647 w 144"/>
              <a:gd name="T85" fmla="*/ 2147483647 h 342"/>
              <a:gd name="T86" fmla="*/ 2147483647 w 144"/>
              <a:gd name="T87" fmla="*/ 2147483647 h 342"/>
              <a:gd name="T88" fmla="*/ 2147483647 w 144"/>
              <a:gd name="T89" fmla="*/ 2147483647 h 342"/>
              <a:gd name="T90" fmla="*/ 2147483647 w 144"/>
              <a:gd name="T91" fmla="*/ 2147483647 h 342"/>
              <a:gd name="T92" fmla="*/ 2147483647 w 144"/>
              <a:gd name="T93" fmla="*/ 0 h 342"/>
              <a:gd name="T94" fmla="*/ 2147483647 w 144"/>
              <a:gd name="T95" fmla="*/ 2147483647 h 342"/>
              <a:gd name="T96" fmla="*/ 2147483647 w 144"/>
              <a:gd name="T97" fmla="*/ 2147483647 h 342"/>
              <a:gd name="T98" fmla="*/ 2147483647 w 144"/>
              <a:gd name="T99" fmla="*/ 2147483647 h 342"/>
              <a:gd name="T100" fmla="*/ 2147483647 w 144"/>
              <a:gd name="T101" fmla="*/ 2147483647 h 342"/>
              <a:gd name="T102" fmla="*/ 2147483647 w 144"/>
              <a:gd name="T103" fmla="*/ 2147483647 h 342"/>
              <a:gd name="T104" fmla="*/ 2147483647 w 144"/>
              <a:gd name="T105" fmla="*/ 2147483647 h 342"/>
              <a:gd name="T106" fmla="*/ 2147483647 w 144"/>
              <a:gd name="T107" fmla="*/ 2147483647 h 342"/>
              <a:gd name="T108" fmla="*/ 2147483647 w 144"/>
              <a:gd name="T109" fmla="*/ 2147483647 h 342"/>
              <a:gd name="T110" fmla="*/ 2147483647 w 144"/>
              <a:gd name="T111" fmla="*/ 2147483647 h 342"/>
              <a:gd name="T112" fmla="*/ 2147483647 w 144"/>
              <a:gd name="T113" fmla="*/ 2147483647 h 342"/>
              <a:gd name="T114" fmla="*/ 2147483647 w 144"/>
              <a:gd name="T115" fmla="*/ 2147483647 h 342"/>
              <a:gd name="T116" fmla="*/ 2147483647 w 144"/>
              <a:gd name="T117" fmla="*/ 2147483647 h 342"/>
              <a:gd name="T118" fmla="*/ 2147483647 w 144"/>
              <a:gd name="T119" fmla="*/ 2147483647 h 342"/>
              <a:gd name="T120" fmla="*/ 2147483647 w 144"/>
              <a:gd name="T121" fmla="*/ 2147483647 h 342"/>
              <a:gd name="T122" fmla="*/ 2147483647 w 144"/>
              <a:gd name="T123" fmla="*/ 2147483647 h 3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4"/>
              <a:gd name="T187" fmla="*/ 0 h 342"/>
              <a:gd name="T188" fmla="*/ 144 w 144"/>
              <a:gd name="T189" fmla="*/ 342 h 3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4" h="342">
                <a:moveTo>
                  <a:pt x="0" y="146"/>
                </a:moveTo>
                <a:lnTo>
                  <a:pt x="2" y="150"/>
                </a:lnTo>
                <a:lnTo>
                  <a:pt x="16" y="164"/>
                </a:lnTo>
                <a:lnTo>
                  <a:pt x="32" y="178"/>
                </a:lnTo>
                <a:lnTo>
                  <a:pt x="40" y="186"/>
                </a:lnTo>
                <a:lnTo>
                  <a:pt x="46" y="194"/>
                </a:lnTo>
                <a:lnTo>
                  <a:pt x="50" y="204"/>
                </a:lnTo>
                <a:lnTo>
                  <a:pt x="52" y="212"/>
                </a:lnTo>
                <a:lnTo>
                  <a:pt x="52" y="220"/>
                </a:lnTo>
                <a:lnTo>
                  <a:pt x="50" y="228"/>
                </a:lnTo>
                <a:lnTo>
                  <a:pt x="48" y="234"/>
                </a:lnTo>
                <a:lnTo>
                  <a:pt x="48" y="240"/>
                </a:lnTo>
                <a:lnTo>
                  <a:pt x="48" y="242"/>
                </a:lnTo>
                <a:lnTo>
                  <a:pt x="52" y="242"/>
                </a:lnTo>
                <a:lnTo>
                  <a:pt x="62" y="240"/>
                </a:lnTo>
                <a:lnTo>
                  <a:pt x="64" y="246"/>
                </a:lnTo>
                <a:lnTo>
                  <a:pt x="68" y="246"/>
                </a:lnTo>
                <a:lnTo>
                  <a:pt x="72" y="246"/>
                </a:lnTo>
                <a:lnTo>
                  <a:pt x="78" y="244"/>
                </a:lnTo>
                <a:lnTo>
                  <a:pt x="86" y="240"/>
                </a:lnTo>
                <a:lnTo>
                  <a:pt x="90" y="232"/>
                </a:lnTo>
                <a:lnTo>
                  <a:pt x="92" y="222"/>
                </a:lnTo>
                <a:lnTo>
                  <a:pt x="98" y="228"/>
                </a:lnTo>
                <a:lnTo>
                  <a:pt x="104" y="236"/>
                </a:lnTo>
                <a:lnTo>
                  <a:pt x="110" y="252"/>
                </a:lnTo>
                <a:lnTo>
                  <a:pt x="114" y="270"/>
                </a:lnTo>
                <a:lnTo>
                  <a:pt x="120" y="288"/>
                </a:lnTo>
                <a:lnTo>
                  <a:pt x="128" y="296"/>
                </a:lnTo>
                <a:lnTo>
                  <a:pt x="132" y="302"/>
                </a:lnTo>
                <a:lnTo>
                  <a:pt x="132" y="308"/>
                </a:lnTo>
                <a:lnTo>
                  <a:pt x="134" y="326"/>
                </a:lnTo>
                <a:lnTo>
                  <a:pt x="134" y="334"/>
                </a:lnTo>
                <a:lnTo>
                  <a:pt x="132" y="342"/>
                </a:lnTo>
                <a:lnTo>
                  <a:pt x="138" y="342"/>
                </a:lnTo>
                <a:lnTo>
                  <a:pt x="142" y="336"/>
                </a:lnTo>
                <a:lnTo>
                  <a:pt x="144" y="330"/>
                </a:lnTo>
                <a:lnTo>
                  <a:pt x="144" y="324"/>
                </a:lnTo>
                <a:lnTo>
                  <a:pt x="144" y="314"/>
                </a:lnTo>
                <a:lnTo>
                  <a:pt x="140" y="300"/>
                </a:lnTo>
                <a:lnTo>
                  <a:pt x="134" y="290"/>
                </a:lnTo>
                <a:lnTo>
                  <a:pt x="130" y="282"/>
                </a:lnTo>
                <a:lnTo>
                  <a:pt x="116" y="270"/>
                </a:lnTo>
                <a:lnTo>
                  <a:pt x="118" y="264"/>
                </a:lnTo>
                <a:lnTo>
                  <a:pt x="120" y="258"/>
                </a:lnTo>
                <a:lnTo>
                  <a:pt x="122" y="252"/>
                </a:lnTo>
                <a:lnTo>
                  <a:pt x="122" y="244"/>
                </a:lnTo>
                <a:lnTo>
                  <a:pt x="122" y="236"/>
                </a:lnTo>
                <a:lnTo>
                  <a:pt x="118" y="230"/>
                </a:lnTo>
                <a:lnTo>
                  <a:pt x="110" y="220"/>
                </a:lnTo>
                <a:lnTo>
                  <a:pt x="102" y="210"/>
                </a:lnTo>
                <a:lnTo>
                  <a:pt x="100" y="204"/>
                </a:lnTo>
                <a:lnTo>
                  <a:pt x="98" y="194"/>
                </a:lnTo>
                <a:lnTo>
                  <a:pt x="100" y="186"/>
                </a:lnTo>
                <a:lnTo>
                  <a:pt x="104" y="178"/>
                </a:lnTo>
                <a:lnTo>
                  <a:pt x="108" y="172"/>
                </a:lnTo>
                <a:lnTo>
                  <a:pt x="116" y="168"/>
                </a:lnTo>
                <a:lnTo>
                  <a:pt x="130" y="160"/>
                </a:lnTo>
                <a:lnTo>
                  <a:pt x="136" y="154"/>
                </a:lnTo>
                <a:lnTo>
                  <a:pt x="140" y="150"/>
                </a:lnTo>
                <a:lnTo>
                  <a:pt x="142" y="144"/>
                </a:lnTo>
                <a:lnTo>
                  <a:pt x="144" y="140"/>
                </a:lnTo>
                <a:lnTo>
                  <a:pt x="142" y="138"/>
                </a:lnTo>
                <a:lnTo>
                  <a:pt x="136" y="136"/>
                </a:lnTo>
                <a:lnTo>
                  <a:pt x="130" y="132"/>
                </a:lnTo>
                <a:lnTo>
                  <a:pt x="124" y="128"/>
                </a:lnTo>
                <a:lnTo>
                  <a:pt x="116" y="124"/>
                </a:lnTo>
                <a:lnTo>
                  <a:pt x="118" y="114"/>
                </a:lnTo>
                <a:lnTo>
                  <a:pt x="118" y="110"/>
                </a:lnTo>
                <a:lnTo>
                  <a:pt x="116" y="106"/>
                </a:lnTo>
                <a:lnTo>
                  <a:pt x="112" y="104"/>
                </a:lnTo>
                <a:lnTo>
                  <a:pt x="108" y="102"/>
                </a:lnTo>
                <a:lnTo>
                  <a:pt x="106" y="98"/>
                </a:lnTo>
                <a:lnTo>
                  <a:pt x="104" y="90"/>
                </a:lnTo>
                <a:lnTo>
                  <a:pt x="102" y="88"/>
                </a:lnTo>
                <a:lnTo>
                  <a:pt x="98" y="88"/>
                </a:lnTo>
                <a:lnTo>
                  <a:pt x="92" y="88"/>
                </a:lnTo>
                <a:lnTo>
                  <a:pt x="86" y="86"/>
                </a:lnTo>
                <a:lnTo>
                  <a:pt x="84" y="82"/>
                </a:lnTo>
                <a:lnTo>
                  <a:pt x="82" y="74"/>
                </a:lnTo>
                <a:lnTo>
                  <a:pt x="82" y="68"/>
                </a:lnTo>
                <a:lnTo>
                  <a:pt x="84" y="62"/>
                </a:lnTo>
                <a:lnTo>
                  <a:pt x="88" y="56"/>
                </a:lnTo>
                <a:lnTo>
                  <a:pt x="96" y="54"/>
                </a:lnTo>
                <a:lnTo>
                  <a:pt x="94" y="52"/>
                </a:lnTo>
                <a:lnTo>
                  <a:pt x="96" y="48"/>
                </a:lnTo>
                <a:lnTo>
                  <a:pt x="92" y="30"/>
                </a:lnTo>
                <a:lnTo>
                  <a:pt x="88" y="20"/>
                </a:lnTo>
                <a:lnTo>
                  <a:pt x="86" y="16"/>
                </a:lnTo>
                <a:lnTo>
                  <a:pt x="82" y="16"/>
                </a:lnTo>
                <a:lnTo>
                  <a:pt x="78" y="14"/>
                </a:lnTo>
                <a:lnTo>
                  <a:pt x="78" y="12"/>
                </a:lnTo>
                <a:lnTo>
                  <a:pt x="74" y="4"/>
                </a:lnTo>
                <a:lnTo>
                  <a:pt x="72" y="2"/>
                </a:lnTo>
                <a:lnTo>
                  <a:pt x="68" y="0"/>
                </a:lnTo>
                <a:lnTo>
                  <a:pt x="62" y="0"/>
                </a:lnTo>
                <a:lnTo>
                  <a:pt x="60" y="8"/>
                </a:lnTo>
                <a:lnTo>
                  <a:pt x="58" y="16"/>
                </a:lnTo>
                <a:lnTo>
                  <a:pt x="62" y="22"/>
                </a:lnTo>
                <a:lnTo>
                  <a:pt x="54" y="22"/>
                </a:lnTo>
                <a:lnTo>
                  <a:pt x="48" y="24"/>
                </a:lnTo>
                <a:lnTo>
                  <a:pt x="40" y="30"/>
                </a:lnTo>
                <a:lnTo>
                  <a:pt x="34" y="36"/>
                </a:lnTo>
                <a:lnTo>
                  <a:pt x="32" y="40"/>
                </a:lnTo>
                <a:lnTo>
                  <a:pt x="34" y="44"/>
                </a:lnTo>
                <a:lnTo>
                  <a:pt x="36" y="46"/>
                </a:lnTo>
                <a:lnTo>
                  <a:pt x="28" y="64"/>
                </a:lnTo>
                <a:lnTo>
                  <a:pt x="28" y="66"/>
                </a:lnTo>
                <a:lnTo>
                  <a:pt x="30" y="68"/>
                </a:lnTo>
                <a:lnTo>
                  <a:pt x="32" y="68"/>
                </a:lnTo>
                <a:lnTo>
                  <a:pt x="34" y="70"/>
                </a:lnTo>
                <a:lnTo>
                  <a:pt x="32" y="76"/>
                </a:lnTo>
                <a:lnTo>
                  <a:pt x="28" y="80"/>
                </a:lnTo>
                <a:lnTo>
                  <a:pt x="22" y="90"/>
                </a:lnTo>
                <a:lnTo>
                  <a:pt x="20" y="90"/>
                </a:lnTo>
                <a:lnTo>
                  <a:pt x="18" y="88"/>
                </a:lnTo>
                <a:lnTo>
                  <a:pt x="14" y="92"/>
                </a:lnTo>
                <a:lnTo>
                  <a:pt x="12" y="92"/>
                </a:lnTo>
                <a:lnTo>
                  <a:pt x="14" y="100"/>
                </a:lnTo>
                <a:lnTo>
                  <a:pt x="14" y="108"/>
                </a:lnTo>
                <a:lnTo>
                  <a:pt x="12" y="118"/>
                </a:lnTo>
                <a:lnTo>
                  <a:pt x="12" y="126"/>
                </a:lnTo>
                <a:lnTo>
                  <a:pt x="6" y="128"/>
                </a:lnTo>
                <a:lnTo>
                  <a:pt x="4" y="134"/>
                </a:lnTo>
                <a:lnTo>
                  <a:pt x="2" y="140"/>
                </a:lnTo>
                <a:lnTo>
                  <a:pt x="0" y="146"/>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20" name="Freeform 228"/>
          <p:cNvSpPr>
            <a:spLocks/>
          </p:cNvSpPr>
          <p:nvPr userDrawn="1"/>
        </p:nvSpPr>
        <p:spPr bwMode="auto">
          <a:xfrm>
            <a:off x="7169150" y="2115246"/>
            <a:ext cx="57150" cy="33338"/>
          </a:xfrm>
          <a:custGeom>
            <a:avLst/>
            <a:gdLst>
              <a:gd name="T0" fmla="*/ 2147483647 w 36"/>
              <a:gd name="T1" fmla="*/ 2147483647 h 28"/>
              <a:gd name="T2" fmla="*/ 2147483647 w 36"/>
              <a:gd name="T3" fmla="*/ 2147483647 h 28"/>
              <a:gd name="T4" fmla="*/ 2147483647 w 36"/>
              <a:gd name="T5" fmla="*/ 0 h 28"/>
              <a:gd name="T6" fmla="*/ 2147483647 w 36"/>
              <a:gd name="T7" fmla="*/ 0 h 28"/>
              <a:gd name="T8" fmla="*/ 2147483647 w 36"/>
              <a:gd name="T9" fmla="*/ 2147483647 h 28"/>
              <a:gd name="T10" fmla="*/ 2147483647 w 36"/>
              <a:gd name="T11" fmla="*/ 2147483647 h 28"/>
              <a:gd name="T12" fmla="*/ 2147483647 w 36"/>
              <a:gd name="T13" fmla="*/ 2147483647 h 28"/>
              <a:gd name="T14" fmla="*/ 2147483647 w 36"/>
              <a:gd name="T15" fmla="*/ 2147483647 h 28"/>
              <a:gd name="T16" fmla="*/ 2147483647 w 36"/>
              <a:gd name="T17" fmla="*/ 2147483647 h 28"/>
              <a:gd name="T18" fmla="*/ 2147483647 w 36"/>
              <a:gd name="T19" fmla="*/ 2147483647 h 28"/>
              <a:gd name="T20" fmla="*/ 2147483647 w 36"/>
              <a:gd name="T21" fmla="*/ 2147483647 h 28"/>
              <a:gd name="T22" fmla="*/ 2147483647 w 36"/>
              <a:gd name="T23" fmla="*/ 2147483647 h 28"/>
              <a:gd name="T24" fmla="*/ 2147483647 w 36"/>
              <a:gd name="T25" fmla="*/ 2147483647 h 28"/>
              <a:gd name="T26" fmla="*/ 2147483647 w 36"/>
              <a:gd name="T27" fmla="*/ 2147483647 h 28"/>
              <a:gd name="T28" fmla="*/ 0 w 36"/>
              <a:gd name="T29" fmla="*/ 2147483647 h 28"/>
              <a:gd name="T30" fmla="*/ 0 w 36"/>
              <a:gd name="T31" fmla="*/ 2147483647 h 28"/>
              <a:gd name="T32" fmla="*/ 2147483647 w 36"/>
              <a:gd name="T33" fmla="*/ 2147483647 h 28"/>
              <a:gd name="T34" fmla="*/ 2147483647 w 36"/>
              <a:gd name="T35" fmla="*/ 2147483647 h 28"/>
              <a:gd name="T36" fmla="*/ 2147483647 w 36"/>
              <a:gd name="T37" fmla="*/ 2147483647 h 28"/>
              <a:gd name="T38" fmla="*/ 2147483647 w 36"/>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28"/>
              <a:gd name="T62" fmla="*/ 36 w 36"/>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28">
                <a:moveTo>
                  <a:pt x="16" y="6"/>
                </a:moveTo>
                <a:lnTo>
                  <a:pt x="18" y="4"/>
                </a:lnTo>
                <a:lnTo>
                  <a:pt x="16" y="0"/>
                </a:lnTo>
                <a:lnTo>
                  <a:pt x="24" y="0"/>
                </a:lnTo>
                <a:lnTo>
                  <a:pt x="28" y="2"/>
                </a:lnTo>
                <a:lnTo>
                  <a:pt x="36" y="10"/>
                </a:lnTo>
                <a:lnTo>
                  <a:pt x="32" y="14"/>
                </a:lnTo>
                <a:lnTo>
                  <a:pt x="26" y="16"/>
                </a:lnTo>
                <a:lnTo>
                  <a:pt x="16" y="18"/>
                </a:lnTo>
                <a:lnTo>
                  <a:pt x="16" y="26"/>
                </a:lnTo>
                <a:lnTo>
                  <a:pt x="14" y="28"/>
                </a:lnTo>
                <a:lnTo>
                  <a:pt x="12" y="28"/>
                </a:lnTo>
                <a:lnTo>
                  <a:pt x="8" y="26"/>
                </a:lnTo>
                <a:lnTo>
                  <a:pt x="4" y="22"/>
                </a:lnTo>
                <a:lnTo>
                  <a:pt x="0" y="16"/>
                </a:lnTo>
                <a:lnTo>
                  <a:pt x="0" y="10"/>
                </a:lnTo>
                <a:lnTo>
                  <a:pt x="2" y="8"/>
                </a:lnTo>
                <a:lnTo>
                  <a:pt x="4" y="6"/>
                </a:lnTo>
                <a:lnTo>
                  <a:pt x="10" y="6"/>
                </a:lnTo>
                <a:lnTo>
                  <a:pt x="16" y="6"/>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221" name="Freeform 229"/>
          <p:cNvSpPr>
            <a:spLocks/>
          </p:cNvSpPr>
          <p:nvPr userDrawn="1"/>
        </p:nvSpPr>
        <p:spPr bwMode="auto">
          <a:xfrm>
            <a:off x="7102476" y="2124771"/>
            <a:ext cx="66675" cy="64294"/>
          </a:xfrm>
          <a:custGeom>
            <a:avLst/>
            <a:gdLst>
              <a:gd name="T0" fmla="*/ 2147483647 w 42"/>
              <a:gd name="T1" fmla="*/ 2147483647 h 54"/>
              <a:gd name="T2" fmla="*/ 2147483647 w 42"/>
              <a:gd name="T3" fmla="*/ 2147483647 h 54"/>
              <a:gd name="T4" fmla="*/ 2147483647 w 42"/>
              <a:gd name="T5" fmla="*/ 2147483647 h 54"/>
              <a:gd name="T6" fmla="*/ 0 w 42"/>
              <a:gd name="T7" fmla="*/ 2147483647 h 54"/>
              <a:gd name="T8" fmla="*/ 2147483647 w 42"/>
              <a:gd name="T9" fmla="*/ 2147483647 h 54"/>
              <a:gd name="T10" fmla="*/ 2147483647 w 42"/>
              <a:gd name="T11" fmla="*/ 2147483647 h 54"/>
              <a:gd name="T12" fmla="*/ 2147483647 w 42"/>
              <a:gd name="T13" fmla="*/ 0 h 54"/>
              <a:gd name="T14" fmla="*/ 2147483647 w 42"/>
              <a:gd name="T15" fmla="*/ 2147483647 h 54"/>
              <a:gd name="T16" fmla="*/ 2147483647 w 42"/>
              <a:gd name="T17" fmla="*/ 2147483647 h 54"/>
              <a:gd name="T18" fmla="*/ 2147483647 w 42"/>
              <a:gd name="T19" fmla="*/ 2147483647 h 54"/>
              <a:gd name="T20" fmla="*/ 2147483647 w 42"/>
              <a:gd name="T21" fmla="*/ 2147483647 h 54"/>
              <a:gd name="T22" fmla="*/ 2147483647 w 42"/>
              <a:gd name="T23" fmla="*/ 2147483647 h 54"/>
              <a:gd name="T24" fmla="*/ 2147483647 w 42"/>
              <a:gd name="T25" fmla="*/ 2147483647 h 54"/>
              <a:gd name="T26" fmla="*/ 2147483647 w 42"/>
              <a:gd name="T27" fmla="*/ 2147483647 h 54"/>
              <a:gd name="T28" fmla="*/ 2147483647 w 42"/>
              <a:gd name="T29" fmla="*/ 2147483647 h 54"/>
              <a:gd name="T30" fmla="*/ 2147483647 w 42"/>
              <a:gd name="T31" fmla="*/ 2147483647 h 54"/>
              <a:gd name="T32" fmla="*/ 2147483647 w 42"/>
              <a:gd name="T33" fmla="*/ 2147483647 h 54"/>
              <a:gd name="T34" fmla="*/ 2147483647 w 42"/>
              <a:gd name="T35" fmla="*/ 2147483647 h 54"/>
              <a:gd name="T36" fmla="*/ 2147483647 w 42"/>
              <a:gd name="T37" fmla="*/ 2147483647 h 54"/>
              <a:gd name="T38" fmla="*/ 2147483647 w 42"/>
              <a:gd name="T39" fmla="*/ 2147483647 h 54"/>
              <a:gd name="T40" fmla="*/ 2147483647 w 42"/>
              <a:gd name="T41" fmla="*/ 2147483647 h 54"/>
              <a:gd name="T42" fmla="*/ 2147483647 w 42"/>
              <a:gd name="T43" fmla="*/ 2147483647 h 54"/>
              <a:gd name="T44" fmla="*/ 2147483647 w 42"/>
              <a:gd name="T45" fmla="*/ 2147483647 h 54"/>
              <a:gd name="T46" fmla="*/ 2147483647 w 42"/>
              <a:gd name="T47" fmla="*/ 2147483647 h 54"/>
              <a:gd name="T48" fmla="*/ 2147483647 w 42"/>
              <a:gd name="T49" fmla="*/ 2147483647 h 54"/>
              <a:gd name="T50" fmla="*/ 2147483647 w 42"/>
              <a:gd name="T51" fmla="*/ 2147483647 h 54"/>
              <a:gd name="T52" fmla="*/ 2147483647 w 42"/>
              <a:gd name="T53" fmla="*/ 2147483647 h 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54"/>
              <a:gd name="T83" fmla="*/ 42 w 42"/>
              <a:gd name="T84" fmla="*/ 54 h 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54">
                <a:moveTo>
                  <a:pt x="12" y="24"/>
                </a:moveTo>
                <a:lnTo>
                  <a:pt x="4" y="20"/>
                </a:lnTo>
                <a:lnTo>
                  <a:pt x="2" y="16"/>
                </a:lnTo>
                <a:lnTo>
                  <a:pt x="0" y="12"/>
                </a:lnTo>
                <a:lnTo>
                  <a:pt x="2" y="8"/>
                </a:lnTo>
                <a:lnTo>
                  <a:pt x="6" y="4"/>
                </a:lnTo>
                <a:lnTo>
                  <a:pt x="14" y="0"/>
                </a:lnTo>
                <a:lnTo>
                  <a:pt x="18" y="4"/>
                </a:lnTo>
                <a:lnTo>
                  <a:pt x="20" y="6"/>
                </a:lnTo>
                <a:lnTo>
                  <a:pt x="30" y="6"/>
                </a:lnTo>
                <a:lnTo>
                  <a:pt x="32" y="12"/>
                </a:lnTo>
                <a:lnTo>
                  <a:pt x="34" y="16"/>
                </a:lnTo>
                <a:lnTo>
                  <a:pt x="42" y="22"/>
                </a:lnTo>
                <a:lnTo>
                  <a:pt x="38" y="26"/>
                </a:lnTo>
                <a:lnTo>
                  <a:pt x="36" y="30"/>
                </a:lnTo>
                <a:lnTo>
                  <a:pt x="38" y="34"/>
                </a:lnTo>
                <a:lnTo>
                  <a:pt x="40" y="38"/>
                </a:lnTo>
                <a:lnTo>
                  <a:pt x="40" y="42"/>
                </a:lnTo>
                <a:lnTo>
                  <a:pt x="42" y="44"/>
                </a:lnTo>
                <a:lnTo>
                  <a:pt x="40" y="50"/>
                </a:lnTo>
                <a:lnTo>
                  <a:pt x="40" y="54"/>
                </a:lnTo>
                <a:lnTo>
                  <a:pt x="34" y="52"/>
                </a:lnTo>
                <a:lnTo>
                  <a:pt x="26" y="48"/>
                </a:lnTo>
                <a:lnTo>
                  <a:pt x="20" y="44"/>
                </a:lnTo>
                <a:lnTo>
                  <a:pt x="18" y="38"/>
                </a:lnTo>
                <a:lnTo>
                  <a:pt x="18" y="32"/>
                </a:lnTo>
                <a:lnTo>
                  <a:pt x="12" y="24"/>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22" name="Freeform 230"/>
          <p:cNvSpPr>
            <a:spLocks/>
          </p:cNvSpPr>
          <p:nvPr userDrawn="1"/>
        </p:nvSpPr>
        <p:spPr bwMode="auto">
          <a:xfrm>
            <a:off x="6994525" y="3105847"/>
            <a:ext cx="82550" cy="11906"/>
          </a:xfrm>
          <a:custGeom>
            <a:avLst/>
            <a:gdLst>
              <a:gd name="T0" fmla="*/ 2147483647 w 52"/>
              <a:gd name="T1" fmla="*/ 2147483647 h 10"/>
              <a:gd name="T2" fmla="*/ 2147483647 w 52"/>
              <a:gd name="T3" fmla="*/ 2147483647 h 10"/>
              <a:gd name="T4" fmla="*/ 2147483647 w 52"/>
              <a:gd name="T5" fmla="*/ 2147483647 h 10"/>
              <a:gd name="T6" fmla="*/ 2147483647 w 52"/>
              <a:gd name="T7" fmla="*/ 2147483647 h 10"/>
              <a:gd name="T8" fmla="*/ 2147483647 w 52"/>
              <a:gd name="T9" fmla="*/ 2147483647 h 10"/>
              <a:gd name="T10" fmla="*/ 2147483647 w 52"/>
              <a:gd name="T11" fmla="*/ 2147483647 h 10"/>
              <a:gd name="T12" fmla="*/ 2147483647 w 52"/>
              <a:gd name="T13" fmla="*/ 2147483647 h 10"/>
              <a:gd name="T14" fmla="*/ 0 w 52"/>
              <a:gd name="T15" fmla="*/ 2147483647 h 10"/>
              <a:gd name="T16" fmla="*/ 2147483647 w 52"/>
              <a:gd name="T17" fmla="*/ 2147483647 h 10"/>
              <a:gd name="T18" fmla="*/ 2147483647 w 52"/>
              <a:gd name="T19" fmla="*/ 0 h 10"/>
              <a:gd name="T20" fmla="*/ 2147483647 w 52"/>
              <a:gd name="T21" fmla="*/ 2147483647 h 10"/>
              <a:gd name="T22" fmla="*/ 2147483647 w 52"/>
              <a:gd name="T23" fmla="*/ 2147483647 h 10"/>
              <a:gd name="T24" fmla="*/ 2147483647 w 52"/>
              <a:gd name="T25" fmla="*/ 2147483647 h 10"/>
              <a:gd name="T26" fmla="*/ 2147483647 w 52"/>
              <a:gd name="T27" fmla="*/ 2147483647 h 10"/>
              <a:gd name="T28" fmla="*/ 2147483647 w 52"/>
              <a:gd name="T29" fmla="*/ 2147483647 h 10"/>
              <a:gd name="T30" fmla="*/ 2147483647 w 52"/>
              <a:gd name="T31" fmla="*/ 2147483647 h 10"/>
              <a:gd name="T32" fmla="*/ 2147483647 w 52"/>
              <a:gd name="T33" fmla="*/ 2147483647 h 10"/>
              <a:gd name="T34" fmla="*/ 2147483647 w 52"/>
              <a:gd name="T35" fmla="*/ 2147483647 h 10"/>
              <a:gd name="T36" fmla="*/ 2147483647 w 52"/>
              <a:gd name="T37" fmla="*/ 2147483647 h 10"/>
              <a:gd name="T38" fmla="*/ 2147483647 w 52"/>
              <a:gd name="T39" fmla="*/ 214748364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10"/>
              <a:gd name="T62" fmla="*/ 52 w 52"/>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10">
                <a:moveTo>
                  <a:pt x="42" y="8"/>
                </a:moveTo>
                <a:lnTo>
                  <a:pt x="36" y="10"/>
                </a:lnTo>
                <a:lnTo>
                  <a:pt x="30" y="10"/>
                </a:lnTo>
                <a:lnTo>
                  <a:pt x="22" y="8"/>
                </a:lnTo>
                <a:lnTo>
                  <a:pt x="10" y="10"/>
                </a:lnTo>
                <a:lnTo>
                  <a:pt x="4" y="10"/>
                </a:lnTo>
                <a:lnTo>
                  <a:pt x="2" y="8"/>
                </a:lnTo>
                <a:lnTo>
                  <a:pt x="0" y="4"/>
                </a:lnTo>
                <a:lnTo>
                  <a:pt x="6" y="2"/>
                </a:lnTo>
                <a:lnTo>
                  <a:pt x="12" y="0"/>
                </a:lnTo>
                <a:lnTo>
                  <a:pt x="18" y="2"/>
                </a:lnTo>
                <a:lnTo>
                  <a:pt x="24" y="4"/>
                </a:lnTo>
                <a:lnTo>
                  <a:pt x="30" y="6"/>
                </a:lnTo>
                <a:lnTo>
                  <a:pt x="36" y="8"/>
                </a:lnTo>
                <a:lnTo>
                  <a:pt x="44" y="6"/>
                </a:lnTo>
                <a:lnTo>
                  <a:pt x="52" y="4"/>
                </a:lnTo>
                <a:lnTo>
                  <a:pt x="48" y="8"/>
                </a:lnTo>
                <a:lnTo>
                  <a:pt x="46" y="10"/>
                </a:lnTo>
                <a:lnTo>
                  <a:pt x="40" y="10"/>
                </a:lnTo>
                <a:lnTo>
                  <a:pt x="42" y="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23" name="Freeform 231"/>
          <p:cNvSpPr>
            <a:spLocks/>
          </p:cNvSpPr>
          <p:nvPr userDrawn="1"/>
        </p:nvSpPr>
        <p:spPr bwMode="auto">
          <a:xfrm>
            <a:off x="6670675" y="2974878"/>
            <a:ext cx="19050" cy="11906"/>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2147483647 h 10"/>
              <a:gd name="T12" fmla="*/ 2147483647 w 12"/>
              <a:gd name="T13" fmla="*/ 2147483647 h 10"/>
              <a:gd name="T14" fmla="*/ 2147483647 w 12"/>
              <a:gd name="T15" fmla="*/ 0 h 10"/>
              <a:gd name="T16" fmla="*/ 2147483647 w 12"/>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12" y="2"/>
                </a:moveTo>
                <a:lnTo>
                  <a:pt x="10" y="6"/>
                </a:lnTo>
                <a:lnTo>
                  <a:pt x="10" y="10"/>
                </a:lnTo>
                <a:lnTo>
                  <a:pt x="4" y="10"/>
                </a:lnTo>
                <a:lnTo>
                  <a:pt x="2" y="8"/>
                </a:lnTo>
                <a:lnTo>
                  <a:pt x="0" y="4"/>
                </a:lnTo>
                <a:lnTo>
                  <a:pt x="2" y="2"/>
                </a:lnTo>
                <a:lnTo>
                  <a:pt x="4" y="0"/>
                </a:lnTo>
                <a:lnTo>
                  <a:pt x="12" y="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24" name="Freeform 232"/>
          <p:cNvSpPr>
            <a:spLocks/>
          </p:cNvSpPr>
          <p:nvPr userDrawn="1"/>
        </p:nvSpPr>
        <p:spPr bwMode="auto">
          <a:xfrm>
            <a:off x="7267576" y="3177284"/>
            <a:ext cx="34925" cy="11906"/>
          </a:xfrm>
          <a:custGeom>
            <a:avLst/>
            <a:gdLst>
              <a:gd name="T0" fmla="*/ 0 w 22"/>
              <a:gd name="T1" fmla="*/ 0 h 10"/>
              <a:gd name="T2" fmla="*/ 0 w 22"/>
              <a:gd name="T3" fmla="*/ 2147483647 h 10"/>
              <a:gd name="T4" fmla="*/ 2147483647 w 22"/>
              <a:gd name="T5" fmla="*/ 2147483647 h 10"/>
              <a:gd name="T6" fmla="*/ 2147483647 w 22"/>
              <a:gd name="T7" fmla="*/ 2147483647 h 10"/>
              <a:gd name="T8" fmla="*/ 2147483647 w 22"/>
              <a:gd name="T9" fmla="*/ 2147483647 h 10"/>
              <a:gd name="T10" fmla="*/ 2147483647 w 22"/>
              <a:gd name="T11" fmla="*/ 2147483647 h 10"/>
              <a:gd name="T12" fmla="*/ 2147483647 w 22"/>
              <a:gd name="T13" fmla="*/ 2147483647 h 10"/>
              <a:gd name="T14" fmla="*/ 2147483647 w 22"/>
              <a:gd name="T15" fmla="*/ 0 h 10"/>
              <a:gd name="T16" fmla="*/ 2147483647 w 22"/>
              <a:gd name="T17" fmla="*/ 0 h 10"/>
              <a:gd name="T18" fmla="*/ 0 w 2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
              <a:gd name="T32" fmla="*/ 22 w 2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
                <a:moveTo>
                  <a:pt x="0" y="0"/>
                </a:moveTo>
                <a:lnTo>
                  <a:pt x="0" y="8"/>
                </a:lnTo>
                <a:lnTo>
                  <a:pt x="6" y="10"/>
                </a:lnTo>
                <a:lnTo>
                  <a:pt x="12" y="10"/>
                </a:lnTo>
                <a:lnTo>
                  <a:pt x="16" y="10"/>
                </a:lnTo>
                <a:lnTo>
                  <a:pt x="18" y="6"/>
                </a:lnTo>
                <a:lnTo>
                  <a:pt x="22" y="2"/>
                </a:lnTo>
                <a:lnTo>
                  <a:pt x="18" y="0"/>
                </a:lnTo>
                <a:lnTo>
                  <a:pt x="12" y="0"/>
                </a:lnTo>
                <a:lnTo>
                  <a:pt x="0"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25" name="Freeform 233"/>
          <p:cNvSpPr>
            <a:spLocks/>
          </p:cNvSpPr>
          <p:nvPr userDrawn="1"/>
        </p:nvSpPr>
        <p:spPr bwMode="auto">
          <a:xfrm>
            <a:off x="7781925" y="3015359"/>
            <a:ext cx="111125" cy="50006"/>
          </a:xfrm>
          <a:custGeom>
            <a:avLst/>
            <a:gdLst>
              <a:gd name="T0" fmla="*/ 2147483647 w 70"/>
              <a:gd name="T1" fmla="*/ 2147483647 h 42"/>
              <a:gd name="T2" fmla="*/ 2147483647 w 70"/>
              <a:gd name="T3" fmla="*/ 2147483647 h 42"/>
              <a:gd name="T4" fmla="*/ 2147483647 w 70"/>
              <a:gd name="T5" fmla="*/ 2147483647 h 42"/>
              <a:gd name="T6" fmla="*/ 2147483647 w 70"/>
              <a:gd name="T7" fmla="*/ 2147483647 h 42"/>
              <a:gd name="T8" fmla="*/ 2147483647 w 70"/>
              <a:gd name="T9" fmla="*/ 2147483647 h 42"/>
              <a:gd name="T10" fmla="*/ 2147483647 w 70"/>
              <a:gd name="T11" fmla="*/ 2147483647 h 42"/>
              <a:gd name="T12" fmla="*/ 2147483647 w 70"/>
              <a:gd name="T13" fmla="*/ 2147483647 h 42"/>
              <a:gd name="T14" fmla="*/ 0 w 70"/>
              <a:gd name="T15" fmla="*/ 2147483647 h 42"/>
              <a:gd name="T16" fmla="*/ 2147483647 w 70"/>
              <a:gd name="T17" fmla="*/ 2147483647 h 42"/>
              <a:gd name="T18" fmla="*/ 2147483647 w 70"/>
              <a:gd name="T19" fmla="*/ 2147483647 h 42"/>
              <a:gd name="T20" fmla="*/ 2147483647 w 70"/>
              <a:gd name="T21" fmla="*/ 2147483647 h 42"/>
              <a:gd name="T22" fmla="*/ 2147483647 w 70"/>
              <a:gd name="T23" fmla="*/ 2147483647 h 42"/>
              <a:gd name="T24" fmla="*/ 2147483647 w 70"/>
              <a:gd name="T25" fmla="*/ 2147483647 h 42"/>
              <a:gd name="T26" fmla="*/ 2147483647 w 70"/>
              <a:gd name="T27" fmla="*/ 2147483647 h 42"/>
              <a:gd name="T28" fmla="*/ 2147483647 w 70"/>
              <a:gd name="T29" fmla="*/ 2147483647 h 42"/>
              <a:gd name="T30" fmla="*/ 2147483647 w 70"/>
              <a:gd name="T31" fmla="*/ 2147483647 h 42"/>
              <a:gd name="T32" fmla="*/ 2147483647 w 70"/>
              <a:gd name="T33" fmla="*/ 2147483647 h 42"/>
              <a:gd name="T34" fmla="*/ 2147483647 w 70"/>
              <a:gd name="T35" fmla="*/ 2147483647 h 42"/>
              <a:gd name="T36" fmla="*/ 2147483647 w 70"/>
              <a:gd name="T37" fmla="*/ 0 h 42"/>
              <a:gd name="T38" fmla="*/ 2147483647 w 70"/>
              <a:gd name="T39" fmla="*/ 0 h 42"/>
              <a:gd name="T40" fmla="*/ 2147483647 w 70"/>
              <a:gd name="T41" fmla="*/ 2147483647 h 42"/>
              <a:gd name="T42" fmla="*/ 2147483647 w 70"/>
              <a:gd name="T43" fmla="*/ 2147483647 h 42"/>
              <a:gd name="T44" fmla="*/ 2147483647 w 70"/>
              <a:gd name="T45" fmla="*/ 2147483647 h 42"/>
              <a:gd name="T46" fmla="*/ 2147483647 w 70"/>
              <a:gd name="T47" fmla="*/ 2147483647 h 42"/>
              <a:gd name="T48" fmla="*/ 2147483647 w 70"/>
              <a:gd name="T49" fmla="*/ 2147483647 h 42"/>
              <a:gd name="T50" fmla="*/ 2147483647 w 70"/>
              <a:gd name="T51" fmla="*/ 2147483647 h 42"/>
              <a:gd name="T52" fmla="*/ 2147483647 w 70"/>
              <a:gd name="T53" fmla="*/ 2147483647 h 42"/>
              <a:gd name="T54" fmla="*/ 2147483647 w 70"/>
              <a:gd name="T55" fmla="*/ 2147483647 h 42"/>
              <a:gd name="T56" fmla="*/ 2147483647 w 70"/>
              <a:gd name="T57" fmla="*/ 2147483647 h 42"/>
              <a:gd name="T58" fmla="*/ 2147483647 w 70"/>
              <a:gd name="T59" fmla="*/ 2147483647 h 42"/>
              <a:gd name="T60" fmla="*/ 2147483647 w 70"/>
              <a:gd name="T61" fmla="*/ 2147483647 h 42"/>
              <a:gd name="T62" fmla="*/ 2147483647 w 70"/>
              <a:gd name="T63" fmla="*/ 2147483647 h 42"/>
              <a:gd name="T64" fmla="*/ 2147483647 w 70"/>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42"/>
              <a:gd name="T101" fmla="*/ 70 w 70"/>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42">
                <a:moveTo>
                  <a:pt x="40" y="40"/>
                </a:moveTo>
                <a:lnTo>
                  <a:pt x="38" y="42"/>
                </a:lnTo>
                <a:lnTo>
                  <a:pt x="34" y="42"/>
                </a:lnTo>
                <a:lnTo>
                  <a:pt x="24" y="42"/>
                </a:lnTo>
                <a:lnTo>
                  <a:pt x="12" y="38"/>
                </a:lnTo>
                <a:lnTo>
                  <a:pt x="4" y="34"/>
                </a:lnTo>
                <a:lnTo>
                  <a:pt x="2" y="30"/>
                </a:lnTo>
                <a:lnTo>
                  <a:pt x="0" y="28"/>
                </a:lnTo>
                <a:lnTo>
                  <a:pt x="2" y="26"/>
                </a:lnTo>
                <a:lnTo>
                  <a:pt x="4" y="24"/>
                </a:lnTo>
                <a:lnTo>
                  <a:pt x="26" y="24"/>
                </a:lnTo>
                <a:lnTo>
                  <a:pt x="30" y="26"/>
                </a:lnTo>
                <a:lnTo>
                  <a:pt x="34" y="26"/>
                </a:lnTo>
                <a:lnTo>
                  <a:pt x="42" y="24"/>
                </a:lnTo>
                <a:lnTo>
                  <a:pt x="46" y="20"/>
                </a:lnTo>
                <a:lnTo>
                  <a:pt x="50" y="16"/>
                </a:lnTo>
                <a:lnTo>
                  <a:pt x="56" y="12"/>
                </a:lnTo>
                <a:lnTo>
                  <a:pt x="56" y="4"/>
                </a:lnTo>
                <a:lnTo>
                  <a:pt x="56" y="0"/>
                </a:lnTo>
                <a:lnTo>
                  <a:pt x="60" y="0"/>
                </a:lnTo>
                <a:lnTo>
                  <a:pt x="62" y="2"/>
                </a:lnTo>
                <a:lnTo>
                  <a:pt x="66" y="4"/>
                </a:lnTo>
                <a:lnTo>
                  <a:pt x="68" y="8"/>
                </a:lnTo>
                <a:lnTo>
                  <a:pt x="70" y="10"/>
                </a:lnTo>
                <a:lnTo>
                  <a:pt x="68" y="14"/>
                </a:lnTo>
                <a:lnTo>
                  <a:pt x="66" y="18"/>
                </a:lnTo>
                <a:lnTo>
                  <a:pt x="64" y="20"/>
                </a:lnTo>
                <a:lnTo>
                  <a:pt x="64" y="22"/>
                </a:lnTo>
                <a:lnTo>
                  <a:pt x="58" y="28"/>
                </a:lnTo>
                <a:lnTo>
                  <a:pt x="50" y="34"/>
                </a:lnTo>
                <a:lnTo>
                  <a:pt x="44" y="38"/>
                </a:lnTo>
                <a:lnTo>
                  <a:pt x="38" y="42"/>
                </a:lnTo>
                <a:lnTo>
                  <a:pt x="40" y="4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26" name="Freeform 234"/>
          <p:cNvSpPr>
            <a:spLocks/>
          </p:cNvSpPr>
          <p:nvPr userDrawn="1"/>
        </p:nvSpPr>
        <p:spPr bwMode="auto">
          <a:xfrm>
            <a:off x="7435850" y="2929633"/>
            <a:ext cx="19050" cy="14288"/>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0 w 12"/>
              <a:gd name="T11" fmla="*/ 0 h 12"/>
              <a:gd name="T12" fmla="*/ 2147483647 w 12"/>
              <a:gd name="T13" fmla="*/ 2147483647 h 12"/>
              <a:gd name="T14" fmla="*/ 2147483647 w 12"/>
              <a:gd name="T15" fmla="*/ 2147483647 h 12"/>
              <a:gd name="T16" fmla="*/ 2147483647 w 12"/>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10" y="12"/>
                </a:lnTo>
                <a:lnTo>
                  <a:pt x="6" y="12"/>
                </a:lnTo>
                <a:lnTo>
                  <a:pt x="4" y="8"/>
                </a:lnTo>
                <a:lnTo>
                  <a:pt x="0" y="4"/>
                </a:lnTo>
                <a:lnTo>
                  <a:pt x="0" y="0"/>
                </a:lnTo>
                <a:lnTo>
                  <a:pt x="4" y="2"/>
                </a:lnTo>
                <a:lnTo>
                  <a:pt x="8" y="4"/>
                </a:lnTo>
                <a:lnTo>
                  <a:pt x="12" y="1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27" name="Freeform 235"/>
          <p:cNvSpPr>
            <a:spLocks/>
          </p:cNvSpPr>
          <p:nvPr userDrawn="1"/>
        </p:nvSpPr>
        <p:spPr bwMode="auto">
          <a:xfrm>
            <a:off x="7439025" y="2955828"/>
            <a:ext cx="25400" cy="7144"/>
          </a:xfrm>
          <a:custGeom>
            <a:avLst/>
            <a:gdLst>
              <a:gd name="T0" fmla="*/ 2147483647 w 16"/>
              <a:gd name="T1" fmla="*/ 0 h 6"/>
              <a:gd name="T2" fmla="*/ 2147483647 w 16"/>
              <a:gd name="T3" fmla="*/ 2147483647 h 6"/>
              <a:gd name="T4" fmla="*/ 0 w 16"/>
              <a:gd name="T5" fmla="*/ 2147483647 h 6"/>
              <a:gd name="T6" fmla="*/ 0 w 16"/>
              <a:gd name="T7" fmla="*/ 0 h 6"/>
              <a:gd name="T8" fmla="*/ 2147483647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16" y="0"/>
                </a:moveTo>
                <a:lnTo>
                  <a:pt x="16" y="6"/>
                </a:lnTo>
                <a:lnTo>
                  <a:pt x="0" y="2"/>
                </a:lnTo>
                <a:lnTo>
                  <a:pt x="0" y="0"/>
                </a:lnTo>
                <a:lnTo>
                  <a:pt x="16"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28" name="Freeform 236"/>
          <p:cNvSpPr>
            <a:spLocks/>
          </p:cNvSpPr>
          <p:nvPr userDrawn="1"/>
        </p:nvSpPr>
        <p:spPr bwMode="auto">
          <a:xfrm>
            <a:off x="7385051" y="3065364"/>
            <a:ext cx="15875" cy="14288"/>
          </a:xfrm>
          <a:custGeom>
            <a:avLst/>
            <a:gdLst>
              <a:gd name="T0" fmla="*/ 2147483647 w 10"/>
              <a:gd name="T1" fmla="*/ 2147483647 h 12"/>
              <a:gd name="T2" fmla="*/ 2147483647 w 10"/>
              <a:gd name="T3" fmla="*/ 2147483647 h 12"/>
              <a:gd name="T4" fmla="*/ 2147483647 w 10"/>
              <a:gd name="T5" fmla="*/ 2147483647 h 12"/>
              <a:gd name="T6" fmla="*/ 2147483647 w 10"/>
              <a:gd name="T7" fmla="*/ 2147483647 h 12"/>
              <a:gd name="T8" fmla="*/ 0 w 10"/>
              <a:gd name="T9" fmla="*/ 2147483647 h 12"/>
              <a:gd name="T10" fmla="*/ 0 w 10"/>
              <a:gd name="T11" fmla="*/ 2147483647 h 12"/>
              <a:gd name="T12" fmla="*/ 2147483647 w 10"/>
              <a:gd name="T13" fmla="*/ 0 h 12"/>
              <a:gd name="T14" fmla="*/ 2147483647 w 10"/>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10" y="6"/>
                </a:moveTo>
                <a:lnTo>
                  <a:pt x="8" y="10"/>
                </a:lnTo>
                <a:lnTo>
                  <a:pt x="4" y="12"/>
                </a:lnTo>
                <a:lnTo>
                  <a:pt x="2" y="12"/>
                </a:lnTo>
                <a:lnTo>
                  <a:pt x="0" y="10"/>
                </a:lnTo>
                <a:lnTo>
                  <a:pt x="0" y="6"/>
                </a:lnTo>
                <a:lnTo>
                  <a:pt x="2" y="0"/>
                </a:lnTo>
                <a:lnTo>
                  <a:pt x="10" y="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29" name="Freeform 237"/>
          <p:cNvSpPr>
            <a:spLocks/>
          </p:cNvSpPr>
          <p:nvPr userDrawn="1"/>
        </p:nvSpPr>
        <p:spPr bwMode="auto">
          <a:xfrm>
            <a:off x="7292976" y="2915346"/>
            <a:ext cx="28575" cy="9525"/>
          </a:xfrm>
          <a:custGeom>
            <a:avLst/>
            <a:gdLst>
              <a:gd name="T0" fmla="*/ 2147483647 w 18"/>
              <a:gd name="T1" fmla="*/ 2147483647 h 8"/>
              <a:gd name="T2" fmla="*/ 2147483647 w 18"/>
              <a:gd name="T3" fmla="*/ 2147483647 h 8"/>
              <a:gd name="T4" fmla="*/ 2147483647 w 18"/>
              <a:gd name="T5" fmla="*/ 2147483647 h 8"/>
              <a:gd name="T6" fmla="*/ 0 w 18"/>
              <a:gd name="T7" fmla="*/ 2147483647 h 8"/>
              <a:gd name="T8" fmla="*/ 2147483647 w 18"/>
              <a:gd name="T9" fmla="*/ 2147483647 h 8"/>
              <a:gd name="T10" fmla="*/ 2147483647 w 18"/>
              <a:gd name="T11" fmla="*/ 0 h 8"/>
              <a:gd name="T12" fmla="*/ 2147483647 w 18"/>
              <a:gd name="T13" fmla="*/ 0 h 8"/>
              <a:gd name="T14" fmla="*/ 2147483647 w 18"/>
              <a:gd name="T15" fmla="*/ 2147483647 h 8"/>
              <a:gd name="T16" fmla="*/ 2147483647 w 18"/>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8"/>
              <a:gd name="T29" fmla="*/ 18 w 1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8">
                <a:moveTo>
                  <a:pt x="18" y="6"/>
                </a:moveTo>
                <a:lnTo>
                  <a:pt x="8" y="8"/>
                </a:lnTo>
                <a:lnTo>
                  <a:pt x="4" y="8"/>
                </a:lnTo>
                <a:lnTo>
                  <a:pt x="0" y="6"/>
                </a:lnTo>
                <a:lnTo>
                  <a:pt x="4" y="2"/>
                </a:lnTo>
                <a:lnTo>
                  <a:pt x="8" y="0"/>
                </a:lnTo>
                <a:lnTo>
                  <a:pt x="12" y="0"/>
                </a:lnTo>
                <a:lnTo>
                  <a:pt x="14" y="2"/>
                </a:lnTo>
                <a:lnTo>
                  <a:pt x="18" y="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30" name="Freeform 238"/>
          <p:cNvSpPr>
            <a:spLocks/>
          </p:cNvSpPr>
          <p:nvPr userDrawn="1"/>
        </p:nvSpPr>
        <p:spPr bwMode="auto">
          <a:xfrm>
            <a:off x="7219951" y="2870103"/>
            <a:ext cx="34925" cy="54769"/>
          </a:xfrm>
          <a:custGeom>
            <a:avLst/>
            <a:gdLst>
              <a:gd name="T0" fmla="*/ 2147483647 w 22"/>
              <a:gd name="T1" fmla="*/ 2147483647 h 46"/>
              <a:gd name="T2" fmla="*/ 2147483647 w 22"/>
              <a:gd name="T3" fmla="*/ 2147483647 h 46"/>
              <a:gd name="T4" fmla="*/ 2147483647 w 22"/>
              <a:gd name="T5" fmla="*/ 2147483647 h 46"/>
              <a:gd name="T6" fmla="*/ 2147483647 w 22"/>
              <a:gd name="T7" fmla="*/ 2147483647 h 46"/>
              <a:gd name="T8" fmla="*/ 0 w 22"/>
              <a:gd name="T9" fmla="*/ 2147483647 h 46"/>
              <a:gd name="T10" fmla="*/ 2147483647 w 22"/>
              <a:gd name="T11" fmla="*/ 2147483647 h 46"/>
              <a:gd name="T12" fmla="*/ 0 w 22"/>
              <a:gd name="T13" fmla="*/ 0 h 46"/>
              <a:gd name="T14" fmla="*/ 2147483647 w 22"/>
              <a:gd name="T15" fmla="*/ 0 h 46"/>
              <a:gd name="T16" fmla="*/ 2147483647 w 22"/>
              <a:gd name="T17" fmla="*/ 2147483647 h 46"/>
              <a:gd name="T18" fmla="*/ 2147483647 w 22"/>
              <a:gd name="T19" fmla="*/ 2147483647 h 46"/>
              <a:gd name="T20" fmla="*/ 2147483647 w 22"/>
              <a:gd name="T21" fmla="*/ 2147483647 h 46"/>
              <a:gd name="T22" fmla="*/ 2147483647 w 22"/>
              <a:gd name="T23" fmla="*/ 2147483647 h 46"/>
              <a:gd name="T24" fmla="*/ 2147483647 w 22"/>
              <a:gd name="T25" fmla="*/ 2147483647 h 46"/>
              <a:gd name="T26" fmla="*/ 2147483647 w 22"/>
              <a:gd name="T27" fmla="*/ 2147483647 h 46"/>
              <a:gd name="T28" fmla="*/ 2147483647 w 22"/>
              <a:gd name="T29" fmla="*/ 2147483647 h 46"/>
              <a:gd name="T30" fmla="*/ 2147483647 w 22"/>
              <a:gd name="T31" fmla="*/ 2147483647 h 46"/>
              <a:gd name="T32" fmla="*/ 2147483647 w 22"/>
              <a:gd name="T33" fmla="*/ 2147483647 h 46"/>
              <a:gd name="T34" fmla="*/ 2147483647 w 22"/>
              <a:gd name="T35" fmla="*/ 2147483647 h 46"/>
              <a:gd name="T36" fmla="*/ 2147483647 w 22"/>
              <a:gd name="T37" fmla="*/ 2147483647 h 46"/>
              <a:gd name="T38" fmla="*/ 2147483647 w 22"/>
              <a:gd name="T39" fmla="*/ 2147483647 h 46"/>
              <a:gd name="T40" fmla="*/ 2147483647 w 22"/>
              <a:gd name="T41" fmla="*/ 2147483647 h 46"/>
              <a:gd name="T42" fmla="*/ 2147483647 w 22"/>
              <a:gd name="T43" fmla="*/ 2147483647 h 46"/>
              <a:gd name="T44" fmla="*/ 2147483647 w 22"/>
              <a:gd name="T45" fmla="*/ 2147483647 h 46"/>
              <a:gd name="T46" fmla="*/ 2147483647 w 22"/>
              <a:gd name="T47" fmla="*/ 2147483647 h 46"/>
              <a:gd name="T48" fmla="*/ 2147483647 w 22"/>
              <a:gd name="T49" fmla="*/ 2147483647 h 46"/>
              <a:gd name="T50" fmla="*/ 2147483647 w 22"/>
              <a:gd name="T51" fmla="*/ 2147483647 h 46"/>
              <a:gd name="T52" fmla="*/ 2147483647 w 22"/>
              <a:gd name="T53" fmla="*/ 2147483647 h 46"/>
              <a:gd name="T54" fmla="*/ 2147483647 w 22"/>
              <a:gd name="T55" fmla="*/ 2147483647 h 46"/>
              <a:gd name="T56" fmla="*/ 2147483647 w 22"/>
              <a:gd name="T57" fmla="*/ 2147483647 h 46"/>
              <a:gd name="T58" fmla="*/ 2147483647 w 22"/>
              <a:gd name="T59" fmla="*/ 2147483647 h 46"/>
              <a:gd name="T60" fmla="*/ 2147483647 w 22"/>
              <a:gd name="T61" fmla="*/ 2147483647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
              <a:gd name="T94" fmla="*/ 0 h 46"/>
              <a:gd name="T95" fmla="*/ 22 w 22"/>
              <a:gd name="T96" fmla="*/ 46 h 4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 h="46">
                <a:moveTo>
                  <a:pt x="4" y="24"/>
                </a:moveTo>
                <a:lnTo>
                  <a:pt x="4" y="20"/>
                </a:lnTo>
                <a:lnTo>
                  <a:pt x="2" y="16"/>
                </a:lnTo>
                <a:lnTo>
                  <a:pt x="2" y="14"/>
                </a:lnTo>
                <a:lnTo>
                  <a:pt x="0" y="10"/>
                </a:lnTo>
                <a:lnTo>
                  <a:pt x="2" y="4"/>
                </a:lnTo>
                <a:lnTo>
                  <a:pt x="0" y="0"/>
                </a:lnTo>
                <a:lnTo>
                  <a:pt x="6" y="0"/>
                </a:lnTo>
                <a:lnTo>
                  <a:pt x="8" y="8"/>
                </a:lnTo>
                <a:lnTo>
                  <a:pt x="6" y="18"/>
                </a:lnTo>
                <a:lnTo>
                  <a:pt x="10" y="18"/>
                </a:lnTo>
                <a:lnTo>
                  <a:pt x="10" y="8"/>
                </a:lnTo>
                <a:lnTo>
                  <a:pt x="18" y="8"/>
                </a:lnTo>
                <a:lnTo>
                  <a:pt x="18" y="12"/>
                </a:lnTo>
                <a:lnTo>
                  <a:pt x="18" y="16"/>
                </a:lnTo>
                <a:lnTo>
                  <a:pt x="16" y="18"/>
                </a:lnTo>
                <a:lnTo>
                  <a:pt x="14" y="20"/>
                </a:lnTo>
                <a:lnTo>
                  <a:pt x="14" y="24"/>
                </a:lnTo>
                <a:lnTo>
                  <a:pt x="22" y="34"/>
                </a:lnTo>
                <a:lnTo>
                  <a:pt x="18" y="34"/>
                </a:lnTo>
                <a:lnTo>
                  <a:pt x="16" y="32"/>
                </a:lnTo>
                <a:lnTo>
                  <a:pt x="14" y="30"/>
                </a:lnTo>
                <a:lnTo>
                  <a:pt x="10" y="30"/>
                </a:lnTo>
                <a:lnTo>
                  <a:pt x="8" y="30"/>
                </a:lnTo>
                <a:lnTo>
                  <a:pt x="6" y="32"/>
                </a:lnTo>
                <a:lnTo>
                  <a:pt x="6" y="36"/>
                </a:lnTo>
                <a:lnTo>
                  <a:pt x="6" y="40"/>
                </a:lnTo>
                <a:lnTo>
                  <a:pt x="8" y="46"/>
                </a:lnTo>
                <a:lnTo>
                  <a:pt x="4" y="42"/>
                </a:lnTo>
                <a:lnTo>
                  <a:pt x="4" y="36"/>
                </a:lnTo>
                <a:lnTo>
                  <a:pt x="4" y="2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31" name="Freeform 239"/>
          <p:cNvSpPr>
            <a:spLocks/>
          </p:cNvSpPr>
          <p:nvPr userDrawn="1"/>
        </p:nvSpPr>
        <p:spPr bwMode="auto">
          <a:xfrm>
            <a:off x="6889751" y="3103465"/>
            <a:ext cx="85725" cy="19050"/>
          </a:xfrm>
          <a:custGeom>
            <a:avLst/>
            <a:gdLst>
              <a:gd name="T0" fmla="*/ 2147483647 w 54"/>
              <a:gd name="T1" fmla="*/ 2147483647 h 16"/>
              <a:gd name="T2" fmla="*/ 2147483647 w 54"/>
              <a:gd name="T3" fmla="*/ 2147483647 h 16"/>
              <a:gd name="T4" fmla="*/ 2147483647 w 54"/>
              <a:gd name="T5" fmla="*/ 2147483647 h 16"/>
              <a:gd name="T6" fmla="*/ 2147483647 w 54"/>
              <a:gd name="T7" fmla="*/ 2147483647 h 16"/>
              <a:gd name="T8" fmla="*/ 2147483647 w 54"/>
              <a:gd name="T9" fmla="*/ 2147483647 h 16"/>
              <a:gd name="T10" fmla="*/ 2147483647 w 54"/>
              <a:gd name="T11" fmla="*/ 2147483647 h 16"/>
              <a:gd name="T12" fmla="*/ 2147483647 w 54"/>
              <a:gd name="T13" fmla="*/ 2147483647 h 16"/>
              <a:gd name="T14" fmla="*/ 2147483647 w 54"/>
              <a:gd name="T15" fmla="*/ 2147483647 h 16"/>
              <a:gd name="T16" fmla="*/ 2147483647 w 54"/>
              <a:gd name="T17" fmla="*/ 2147483647 h 16"/>
              <a:gd name="T18" fmla="*/ 2147483647 w 54"/>
              <a:gd name="T19" fmla="*/ 2147483647 h 16"/>
              <a:gd name="T20" fmla="*/ 2147483647 w 54"/>
              <a:gd name="T21" fmla="*/ 2147483647 h 16"/>
              <a:gd name="T22" fmla="*/ 2147483647 w 54"/>
              <a:gd name="T23" fmla="*/ 2147483647 h 16"/>
              <a:gd name="T24" fmla="*/ 2147483647 w 54"/>
              <a:gd name="T25" fmla="*/ 2147483647 h 16"/>
              <a:gd name="T26" fmla="*/ 0 w 54"/>
              <a:gd name="T27" fmla="*/ 2147483647 h 16"/>
              <a:gd name="T28" fmla="*/ 2147483647 w 54"/>
              <a:gd name="T29" fmla="*/ 2147483647 h 16"/>
              <a:gd name="T30" fmla="*/ 2147483647 w 54"/>
              <a:gd name="T31" fmla="*/ 2147483647 h 16"/>
              <a:gd name="T32" fmla="*/ 2147483647 w 54"/>
              <a:gd name="T33" fmla="*/ 2147483647 h 16"/>
              <a:gd name="T34" fmla="*/ 2147483647 w 54"/>
              <a:gd name="T35" fmla="*/ 2147483647 h 16"/>
              <a:gd name="T36" fmla="*/ 2147483647 w 54"/>
              <a:gd name="T37" fmla="*/ 2147483647 h 16"/>
              <a:gd name="T38" fmla="*/ 2147483647 w 54"/>
              <a:gd name="T39" fmla="*/ 2147483647 h 16"/>
              <a:gd name="T40" fmla="*/ 2147483647 w 54"/>
              <a:gd name="T41" fmla="*/ 2147483647 h 16"/>
              <a:gd name="T42" fmla="*/ 2147483647 w 54"/>
              <a:gd name="T43" fmla="*/ 2147483647 h 16"/>
              <a:gd name="T44" fmla="*/ 2147483647 w 54"/>
              <a:gd name="T45" fmla="*/ 2147483647 h 16"/>
              <a:gd name="T46" fmla="*/ 2147483647 w 54"/>
              <a:gd name="T47" fmla="*/ 2147483647 h 16"/>
              <a:gd name="T48" fmla="*/ 2147483647 w 54"/>
              <a:gd name="T49" fmla="*/ 0 h 16"/>
              <a:gd name="T50" fmla="*/ 2147483647 w 54"/>
              <a:gd name="T51" fmla="*/ 2147483647 h 16"/>
              <a:gd name="T52" fmla="*/ 2147483647 w 54"/>
              <a:gd name="T53" fmla="*/ 2147483647 h 16"/>
              <a:gd name="T54" fmla="*/ 2147483647 w 54"/>
              <a:gd name="T55" fmla="*/ 2147483647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16"/>
              <a:gd name="T86" fmla="*/ 54 w 54"/>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16">
                <a:moveTo>
                  <a:pt x="54" y="12"/>
                </a:moveTo>
                <a:lnTo>
                  <a:pt x="52" y="12"/>
                </a:lnTo>
                <a:lnTo>
                  <a:pt x="46" y="12"/>
                </a:lnTo>
                <a:lnTo>
                  <a:pt x="42" y="10"/>
                </a:lnTo>
                <a:lnTo>
                  <a:pt x="38" y="14"/>
                </a:lnTo>
                <a:lnTo>
                  <a:pt x="32" y="16"/>
                </a:lnTo>
                <a:lnTo>
                  <a:pt x="22" y="16"/>
                </a:lnTo>
                <a:lnTo>
                  <a:pt x="18" y="16"/>
                </a:lnTo>
                <a:lnTo>
                  <a:pt x="16" y="14"/>
                </a:lnTo>
                <a:lnTo>
                  <a:pt x="14" y="10"/>
                </a:lnTo>
                <a:lnTo>
                  <a:pt x="10" y="12"/>
                </a:lnTo>
                <a:lnTo>
                  <a:pt x="6" y="14"/>
                </a:lnTo>
                <a:lnTo>
                  <a:pt x="2" y="12"/>
                </a:lnTo>
                <a:lnTo>
                  <a:pt x="0" y="10"/>
                </a:lnTo>
                <a:lnTo>
                  <a:pt x="2" y="6"/>
                </a:lnTo>
                <a:lnTo>
                  <a:pt x="6" y="4"/>
                </a:lnTo>
                <a:lnTo>
                  <a:pt x="12" y="2"/>
                </a:lnTo>
                <a:lnTo>
                  <a:pt x="16" y="2"/>
                </a:lnTo>
                <a:lnTo>
                  <a:pt x="16" y="6"/>
                </a:lnTo>
                <a:lnTo>
                  <a:pt x="36" y="10"/>
                </a:lnTo>
                <a:lnTo>
                  <a:pt x="42" y="10"/>
                </a:lnTo>
                <a:lnTo>
                  <a:pt x="38" y="6"/>
                </a:lnTo>
                <a:lnTo>
                  <a:pt x="36" y="4"/>
                </a:lnTo>
                <a:lnTo>
                  <a:pt x="38" y="2"/>
                </a:lnTo>
                <a:lnTo>
                  <a:pt x="42" y="0"/>
                </a:lnTo>
                <a:lnTo>
                  <a:pt x="46" y="4"/>
                </a:lnTo>
                <a:lnTo>
                  <a:pt x="54" y="8"/>
                </a:lnTo>
                <a:lnTo>
                  <a:pt x="54" y="1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32" name="Freeform 240"/>
          <p:cNvSpPr>
            <a:spLocks/>
          </p:cNvSpPr>
          <p:nvPr userDrawn="1"/>
        </p:nvSpPr>
        <p:spPr bwMode="auto">
          <a:xfrm>
            <a:off x="7108825" y="2624834"/>
            <a:ext cx="41275" cy="54769"/>
          </a:xfrm>
          <a:custGeom>
            <a:avLst/>
            <a:gdLst>
              <a:gd name="T0" fmla="*/ 2147483647 w 26"/>
              <a:gd name="T1" fmla="*/ 2147483647 h 46"/>
              <a:gd name="T2" fmla="*/ 2147483647 w 26"/>
              <a:gd name="T3" fmla="*/ 2147483647 h 46"/>
              <a:gd name="T4" fmla="*/ 2147483647 w 26"/>
              <a:gd name="T5" fmla="*/ 2147483647 h 46"/>
              <a:gd name="T6" fmla="*/ 2147483647 w 26"/>
              <a:gd name="T7" fmla="*/ 2147483647 h 46"/>
              <a:gd name="T8" fmla="*/ 2147483647 w 26"/>
              <a:gd name="T9" fmla="*/ 2147483647 h 46"/>
              <a:gd name="T10" fmla="*/ 2147483647 w 26"/>
              <a:gd name="T11" fmla="*/ 2147483647 h 46"/>
              <a:gd name="T12" fmla="*/ 2147483647 w 26"/>
              <a:gd name="T13" fmla="*/ 2147483647 h 46"/>
              <a:gd name="T14" fmla="*/ 2147483647 w 26"/>
              <a:gd name="T15" fmla="*/ 2147483647 h 46"/>
              <a:gd name="T16" fmla="*/ 2147483647 w 26"/>
              <a:gd name="T17" fmla="*/ 2147483647 h 46"/>
              <a:gd name="T18" fmla="*/ 2147483647 w 26"/>
              <a:gd name="T19" fmla="*/ 2147483647 h 46"/>
              <a:gd name="T20" fmla="*/ 2147483647 w 26"/>
              <a:gd name="T21" fmla="*/ 2147483647 h 46"/>
              <a:gd name="T22" fmla="*/ 2147483647 w 26"/>
              <a:gd name="T23" fmla="*/ 2147483647 h 46"/>
              <a:gd name="T24" fmla="*/ 2147483647 w 26"/>
              <a:gd name="T25" fmla="*/ 2147483647 h 46"/>
              <a:gd name="T26" fmla="*/ 2147483647 w 26"/>
              <a:gd name="T27" fmla="*/ 2147483647 h 46"/>
              <a:gd name="T28" fmla="*/ 2147483647 w 26"/>
              <a:gd name="T29" fmla="*/ 2147483647 h 46"/>
              <a:gd name="T30" fmla="*/ 2147483647 w 26"/>
              <a:gd name="T31" fmla="*/ 2147483647 h 46"/>
              <a:gd name="T32" fmla="*/ 2147483647 w 26"/>
              <a:gd name="T33" fmla="*/ 2147483647 h 46"/>
              <a:gd name="T34" fmla="*/ 2147483647 w 26"/>
              <a:gd name="T35" fmla="*/ 2147483647 h 46"/>
              <a:gd name="T36" fmla="*/ 2147483647 w 26"/>
              <a:gd name="T37" fmla="*/ 2147483647 h 46"/>
              <a:gd name="T38" fmla="*/ 2147483647 w 26"/>
              <a:gd name="T39" fmla="*/ 2147483647 h 46"/>
              <a:gd name="T40" fmla="*/ 2147483647 w 26"/>
              <a:gd name="T41" fmla="*/ 2147483647 h 46"/>
              <a:gd name="T42" fmla="*/ 0 w 26"/>
              <a:gd name="T43" fmla="*/ 2147483647 h 46"/>
              <a:gd name="T44" fmla="*/ 2147483647 w 26"/>
              <a:gd name="T45" fmla="*/ 0 h 46"/>
              <a:gd name="T46" fmla="*/ 2147483647 w 26"/>
              <a:gd name="T47" fmla="*/ 0 h 46"/>
              <a:gd name="T48" fmla="*/ 2147483647 w 26"/>
              <a:gd name="T49" fmla="*/ 2147483647 h 46"/>
              <a:gd name="T50" fmla="*/ 2147483647 w 26"/>
              <a:gd name="T51" fmla="*/ 2147483647 h 46"/>
              <a:gd name="T52" fmla="*/ 2147483647 w 26"/>
              <a:gd name="T53" fmla="*/ 2147483647 h 46"/>
              <a:gd name="T54" fmla="*/ 2147483647 w 26"/>
              <a:gd name="T55" fmla="*/ 2147483647 h 46"/>
              <a:gd name="T56" fmla="*/ 2147483647 w 26"/>
              <a:gd name="T57" fmla="*/ 2147483647 h 46"/>
              <a:gd name="T58" fmla="*/ 2147483647 w 26"/>
              <a:gd name="T59" fmla="*/ 2147483647 h 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46"/>
              <a:gd name="T92" fmla="*/ 26 w 26"/>
              <a:gd name="T93" fmla="*/ 46 h 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46">
                <a:moveTo>
                  <a:pt x="24" y="30"/>
                </a:moveTo>
                <a:lnTo>
                  <a:pt x="14" y="30"/>
                </a:lnTo>
                <a:lnTo>
                  <a:pt x="16" y="38"/>
                </a:lnTo>
                <a:lnTo>
                  <a:pt x="20" y="42"/>
                </a:lnTo>
                <a:lnTo>
                  <a:pt x="20" y="46"/>
                </a:lnTo>
                <a:lnTo>
                  <a:pt x="14" y="46"/>
                </a:lnTo>
                <a:lnTo>
                  <a:pt x="12" y="46"/>
                </a:lnTo>
                <a:lnTo>
                  <a:pt x="10" y="44"/>
                </a:lnTo>
                <a:lnTo>
                  <a:pt x="10" y="40"/>
                </a:lnTo>
                <a:lnTo>
                  <a:pt x="12" y="38"/>
                </a:lnTo>
                <a:lnTo>
                  <a:pt x="12" y="34"/>
                </a:lnTo>
                <a:lnTo>
                  <a:pt x="8" y="34"/>
                </a:lnTo>
                <a:lnTo>
                  <a:pt x="6" y="32"/>
                </a:lnTo>
                <a:lnTo>
                  <a:pt x="2" y="26"/>
                </a:lnTo>
                <a:lnTo>
                  <a:pt x="2" y="24"/>
                </a:lnTo>
                <a:lnTo>
                  <a:pt x="10" y="24"/>
                </a:lnTo>
                <a:lnTo>
                  <a:pt x="12" y="22"/>
                </a:lnTo>
                <a:lnTo>
                  <a:pt x="14" y="20"/>
                </a:lnTo>
                <a:lnTo>
                  <a:pt x="12" y="14"/>
                </a:lnTo>
                <a:lnTo>
                  <a:pt x="6" y="10"/>
                </a:lnTo>
                <a:lnTo>
                  <a:pt x="2" y="6"/>
                </a:lnTo>
                <a:lnTo>
                  <a:pt x="0" y="2"/>
                </a:lnTo>
                <a:lnTo>
                  <a:pt x="4" y="0"/>
                </a:lnTo>
                <a:lnTo>
                  <a:pt x="12" y="0"/>
                </a:lnTo>
                <a:lnTo>
                  <a:pt x="18" y="2"/>
                </a:lnTo>
                <a:lnTo>
                  <a:pt x="18" y="8"/>
                </a:lnTo>
                <a:lnTo>
                  <a:pt x="22" y="8"/>
                </a:lnTo>
                <a:lnTo>
                  <a:pt x="22" y="18"/>
                </a:lnTo>
                <a:lnTo>
                  <a:pt x="26" y="24"/>
                </a:lnTo>
                <a:lnTo>
                  <a:pt x="24" y="3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33" name="Freeform 241"/>
          <p:cNvSpPr>
            <a:spLocks/>
          </p:cNvSpPr>
          <p:nvPr userDrawn="1"/>
        </p:nvSpPr>
        <p:spPr bwMode="auto">
          <a:xfrm>
            <a:off x="7045326" y="2639121"/>
            <a:ext cx="34925" cy="35719"/>
          </a:xfrm>
          <a:custGeom>
            <a:avLst/>
            <a:gdLst>
              <a:gd name="T0" fmla="*/ 2147483647 w 22"/>
              <a:gd name="T1" fmla="*/ 2147483647 h 30"/>
              <a:gd name="T2" fmla="*/ 2147483647 w 22"/>
              <a:gd name="T3" fmla="*/ 2147483647 h 30"/>
              <a:gd name="T4" fmla="*/ 2147483647 w 22"/>
              <a:gd name="T5" fmla="*/ 2147483647 h 30"/>
              <a:gd name="T6" fmla="*/ 2147483647 w 22"/>
              <a:gd name="T7" fmla="*/ 2147483647 h 30"/>
              <a:gd name="T8" fmla="*/ 2147483647 w 22"/>
              <a:gd name="T9" fmla="*/ 2147483647 h 30"/>
              <a:gd name="T10" fmla="*/ 2147483647 w 22"/>
              <a:gd name="T11" fmla="*/ 2147483647 h 30"/>
              <a:gd name="T12" fmla="*/ 2147483647 w 22"/>
              <a:gd name="T13" fmla="*/ 2147483647 h 30"/>
              <a:gd name="T14" fmla="*/ 2147483647 w 22"/>
              <a:gd name="T15" fmla="*/ 2147483647 h 30"/>
              <a:gd name="T16" fmla="*/ 2147483647 w 22"/>
              <a:gd name="T17" fmla="*/ 2147483647 h 30"/>
              <a:gd name="T18" fmla="*/ 0 w 22"/>
              <a:gd name="T19" fmla="*/ 2147483647 h 30"/>
              <a:gd name="T20" fmla="*/ 2147483647 w 22"/>
              <a:gd name="T21" fmla="*/ 2147483647 h 30"/>
              <a:gd name="T22" fmla="*/ 2147483647 w 22"/>
              <a:gd name="T23" fmla="*/ 0 h 30"/>
              <a:gd name="T24" fmla="*/ 2147483647 w 22"/>
              <a:gd name="T25" fmla="*/ 2147483647 h 30"/>
              <a:gd name="T26" fmla="*/ 2147483647 w 22"/>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30"/>
              <a:gd name="T44" fmla="*/ 22 w 22"/>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30">
                <a:moveTo>
                  <a:pt x="4" y="2"/>
                </a:moveTo>
                <a:lnTo>
                  <a:pt x="8" y="4"/>
                </a:lnTo>
                <a:lnTo>
                  <a:pt x="14" y="6"/>
                </a:lnTo>
                <a:lnTo>
                  <a:pt x="20" y="8"/>
                </a:lnTo>
                <a:lnTo>
                  <a:pt x="22" y="12"/>
                </a:lnTo>
                <a:lnTo>
                  <a:pt x="20" y="18"/>
                </a:lnTo>
                <a:lnTo>
                  <a:pt x="14" y="24"/>
                </a:lnTo>
                <a:lnTo>
                  <a:pt x="2" y="30"/>
                </a:lnTo>
                <a:lnTo>
                  <a:pt x="2" y="16"/>
                </a:lnTo>
                <a:lnTo>
                  <a:pt x="0" y="4"/>
                </a:lnTo>
                <a:lnTo>
                  <a:pt x="2" y="2"/>
                </a:lnTo>
                <a:lnTo>
                  <a:pt x="4" y="0"/>
                </a:lnTo>
                <a:lnTo>
                  <a:pt x="8" y="4"/>
                </a:lnTo>
                <a:lnTo>
                  <a:pt x="4" y="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34" name="Freeform 242"/>
          <p:cNvSpPr>
            <a:spLocks/>
          </p:cNvSpPr>
          <p:nvPr userDrawn="1"/>
        </p:nvSpPr>
        <p:spPr bwMode="auto">
          <a:xfrm>
            <a:off x="7067550" y="2662933"/>
            <a:ext cx="31750" cy="42863"/>
          </a:xfrm>
          <a:custGeom>
            <a:avLst/>
            <a:gdLst>
              <a:gd name="T0" fmla="*/ 2147483647 w 20"/>
              <a:gd name="T1" fmla="*/ 2147483647 h 36"/>
              <a:gd name="T2" fmla="*/ 2147483647 w 20"/>
              <a:gd name="T3" fmla="*/ 2147483647 h 36"/>
              <a:gd name="T4" fmla="*/ 2147483647 w 20"/>
              <a:gd name="T5" fmla="*/ 2147483647 h 36"/>
              <a:gd name="T6" fmla="*/ 2147483647 w 20"/>
              <a:gd name="T7" fmla="*/ 2147483647 h 36"/>
              <a:gd name="T8" fmla="*/ 2147483647 w 20"/>
              <a:gd name="T9" fmla="*/ 2147483647 h 36"/>
              <a:gd name="T10" fmla="*/ 2147483647 w 20"/>
              <a:gd name="T11" fmla="*/ 2147483647 h 36"/>
              <a:gd name="T12" fmla="*/ 2147483647 w 20"/>
              <a:gd name="T13" fmla="*/ 2147483647 h 36"/>
              <a:gd name="T14" fmla="*/ 2147483647 w 20"/>
              <a:gd name="T15" fmla="*/ 2147483647 h 36"/>
              <a:gd name="T16" fmla="*/ 2147483647 w 20"/>
              <a:gd name="T17" fmla="*/ 2147483647 h 36"/>
              <a:gd name="T18" fmla="*/ 2147483647 w 20"/>
              <a:gd name="T19" fmla="*/ 2147483647 h 36"/>
              <a:gd name="T20" fmla="*/ 2147483647 w 20"/>
              <a:gd name="T21" fmla="*/ 2147483647 h 36"/>
              <a:gd name="T22" fmla="*/ 2147483647 w 20"/>
              <a:gd name="T23" fmla="*/ 2147483647 h 36"/>
              <a:gd name="T24" fmla="*/ 0 w 20"/>
              <a:gd name="T25" fmla="*/ 2147483647 h 36"/>
              <a:gd name="T26" fmla="*/ 2147483647 w 20"/>
              <a:gd name="T27" fmla="*/ 2147483647 h 36"/>
              <a:gd name="T28" fmla="*/ 2147483647 w 20"/>
              <a:gd name="T29" fmla="*/ 2147483647 h 36"/>
              <a:gd name="T30" fmla="*/ 2147483647 w 20"/>
              <a:gd name="T31" fmla="*/ 2147483647 h 36"/>
              <a:gd name="T32" fmla="*/ 2147483647 w 20"/>
              <a:gd name="T33" fmla="*/ 2147483647 h 36"/>
              <a:gd name="T34" fmla="*/ 2147483647 w 20"/>
              <a:gd name="T35" fmla="*/ 0 h 36"/>
              <a:gd name="T36" fmla="*/ 2147483647 w 20"/>
              <a:gd name="T37" fmla="*/ 0 h 36"/>
              <a:gd name="T38" fmla="*/ 2147483647 w 20"/>
              <a:gd name="T39" fmla="*/ 2147483647 h 36"/>
              <a:gd name="T40" fmla="*/ 2147483647 w 20"/>
              <a:gd name="T41" fmla="*/ 2147483647 h 36"/>
              <a:gd name="T42" fmla="*/ 2147483647 w 20"/>
              <a:gd name="T43" fmla="*/ 2147483647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36"/>
              <a:gd name="T68" fmla="*/ 20 w 20"/>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36">
                <a:moveTo>
                  <a:pt x="20" y="6"/>
                </a:moveTo>
                <a:lnTo>
                  <a:pt x="18" y="12"/>
                </a:lnTo>
                <a:lnTo>
                  <a:pt x="16" y="16"/>
                </a:lnTo>
                <a:lnTo>
                  <a:pt x="14" y="20"/>
                </a:lnTo>
                <a:lnTo>
                  <a:pt x="14" y="26"/>
                </a:lnTo>
                <a:lnTo>
                  <a:pt x="14" y="28"/>
                </a:lnTo>
                <a:lnTo>
                  <a:pt x="14" y="30"/>
                </a:lnTo>
                <a:lnTo>
                  <a:pt x="16" y="34"/>
                </a:lnTo>
                <a:lnTo>
                  <a:pt x="16" y="36"/>
                </a:lnTo>
                <a:lnTo>
                  <a:pt x="12" y="36"/>
                </a:lnTo>
                <a:lnTo>
                  <a:pt x="6" y="30"/>
                </a:lnTo>
                <a:lnTo>
                  <a:pt x="2" y="26"/>
                </a:lnTo>
                <a:lnTo>
                  <a:pt x="0" y="20"/>
                </a:lnTo>
                <a:lnTo>
                  <a:pt x="2" y="18"/>
                </a:lnTo>
                <a:lnTo>
                  <a:pt x="6" y="18"/>
                </a:lnTo>
                <a:lnTo>
                  <a:pt x="6" y="8"/>
                </a:lnTo>
                <a:lnTo>
                  <a:pt x="8" y="2"/>
                </a:lnTo>
                <a:lnTo>
                  <a:pt x="10" y="0"/>
                </a:lnTo>
                <a:lnTo>
                  <a:pt x="14" y="0"/>
                </a:lnTo>
                <a:lnTo>
                  <a:pt x="18" y="2"/>
                </a:lnTo>
                <a:lnTo>
                  <a:pt x="20" y="4"/>
                </a:lnTo>
                <a:lnTo>
                  <a:pt x="20" y="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35" name="Freeform 243"/>
          <p:cNvSpPr>
            <a:spLocks/>
          </p:cNvSpPr>
          <p:nvPr userDrawn="1"/>
        </p:nvSpPr>
        <p:spPr bwMode="auto">
          <a:xfrm>
            <a:off x="7092950" y="2662934"/>
            <a:ext cx="19050" cy="28575"/>
          </a:xfrm>
          <a:custGeom>
            <a:avLst/>
            <a:gdLst>
              <a:gd name="T0" fmla="*/ 2147483647 w 12"/>
              <a:gd name="T1" fmla="*/ 0 h 24"/>
              <a:gd name="T2" fmla="*/ 2147483647 w 12"/>
              <a:gd name="T3" fmla="*/ 2147483647 h 24"/>
              <a:gd name="T4" fmla="*/ 2147483647 w 12"/>
              <a:gd name="T5" fmla="*/ 2147483647 h 24"/>
              <a:gd name="T6" fmla="*/ 2147483647 w 12"/>
              <a:gd name="T7" fmla="*/ 2147483647 h 24"/>
              <a:gd name="T8" fmla="*/ 2147483647 w 12"/>
              <a:gd name="T9" fmla="*/ 2147483647 h 24"/>
              <a:gd name="T10" fmla="*/ 0 w 12"/>
              <a:gd name="T11" fmla="*/ 2147483647 h 24"/>
              <a:gd name="T12" fmla="*/ 2147483647 w 12"/>
              <a:gd name="T13" fmla="*/ 2147483647 h 24"/>
              <a:gd name="T14" fmla="*/ 2147483647 w 12"/>
              <a:gd name="T15" fmla="*/ 2147483647 h 24"/>
              <a:gd name="T16" fmla="*/ 2147483647 w 12"/>
              <a:gd name="T17" fmla="*/ 0 h 24"/>
              <a:gd name="T18" fmla="*/ 2147483647 w 12"/>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4"/>
              <a:gd name="T32" fmla="*/ 12 w 1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4">
                <a:moveTo>
                  <a:pt x="12" y="0"/>
                </a:moveTo>
                <a:lnTo>
                  <a:pt x="10" y="8"/>
                </a:lnTo>
                <a:lnTo>
                  <a:pt x="8" y="12"/>
                </a:lnTo>
                <a:lnTo>
                  <a:pt x="6" y="18"/>
                </a:lnTo>
                <a:lnTo>
                  <a:pt x="4" y="24"/>
                </a:lnTo>
                <a:lnTo>
                  <a:pt x="0" y="24"/>
                </a:lnTo>
                <a:lnTo>
                  <a:pt x="4" y="14"/>
                </a:lnTo>
                <a:lnTo>
                  <a:pt x="6" y="8"/>
                </a:lnTo>
                <a:lnTo>
                  <a:pt x="6" y="0"/>
                </a:lnTo>
                <a:lnTo>
                  <a:pt x="12"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36" name="Freeform 244"/>
          <p:cNvSpPr>
            <a:spLocks/>
          </p:cNvSpPr>
          <p:nvPr userDrawn="1"/>
        </p:nvSpPr>
        <p:spPr bwMode="auto">
          <a:xfrm>
            <a:off x="7102476" y="2681983"/>
            <a:ext cx="22225" cy="14288"/>
          </a:xfrm>
          <a:custGeom>
            <a:avLst/>
            <a:gdLst>
              <a:gd name="T0" fmla="*/ 2147483647 w 14"/>
              <a:gd name="T1" fmla="*/ 0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2147483647 h 12"/>
              <a:gd name="T12" fmla="*/ 0 w 14"/>
              <a:gd name="T13" fmla="*/ 2147483647 h 12"/>
              <a:gd name="T14" fmla="*/ 2147483647 w 14"/>
              <a:gd name="T15" fmla="*/ 2147483647 h 12"/>
              <a:gd name="T16" fmla="*/ 2147483647 w 14"/>
              <a:gd name="T17" fmla="*/ 0 h 12"/>
              <a:gd name="T18" fmla="*/ 2147483647 w 14"/>
              <a:gd name="T19" fmla="*/ 0 h 12"/>
              <a:gd name="T20" fmla="*/ 2147483647 w 1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2"/>
              <a:gd name="T35" fmla="*/ 14 w 1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37" name="Freeform 245"/>
          <p:cNvSpPr>
            <a:spLocks/>
          </p:cNvSpPr>
          <p:nvPr userDrawn="1"/>
        </p:nvSpPr>
        <p:spPr bwMode="auto">
          <a:xfrm>
            <a:off x="7080251" y="2624834"/>
            <a:ext cx="22225" cy="19050"/>
          </a:xfrm>
          <a:custGeom>
            <a:avLst/>
            <a:gdLst>
              <a:gd name="T0" fmla="*/ 0 w 14"/>
              <a:gd name="T1" fmla="*/ 2147483647 h 16"/>
              <a:gd name="T2" fmla="*/ 0 w 14"/>
              <a:gd name="T3" fmla="*/ 0 h 16"/>
              <a:gd name="T4" fmla="*/ 2147483647 w 14"/>
              <a:gd name="T5" fmla="*/ 0 h 16"/>
              <a:gd name="T6" fmla="*/ 2147483647 w 14"/>
              <a:gd name="T7" fmla="*/ 2147483647 h 16"/>
              <a:gd name="T8" fmla="*/ 2147483647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0 w 14"/>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6"/>
              <a:gd name="T35" fmla="*/ 14 w 14"/>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6">
                <a:moveTo>
                  <a:pt x="0" y="8"/>
                </a:moveTo>
                <a:lnTo>
                  <a:pt x="0" y="0"/>
                </a:lnTo>
                <a:lnTo>
                  <a:pt x="4" y="0"/>
                </a:lnTo>
                <a:lnTo>
                  <a:pt x="8" y="4"/>
                </a:lnTo>
                <a:lnTo>
                  <a:pt x="10" y="6"/>
                </a:lnTo>
                <a:lnTo>
                  <a:pt x="14" y="10"/>
                </a:lnTo>
                <a:lnTo>
                  <a:pt x="14" y="14"/>
                </a:lnTo>
                <a:lnTo>
                  <a:pt x="14" y="16"/>
                </a:lnTo>
                <a:lnTo>
                  <a:pt x="12" y="14"/>
                </a:lnTo>
                <a:lnTo>
                  <a:pt x="8" y="8"/>
                </a:lnTo>
                <a:lnTo>
                  <a:pt x="0" y="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38" name="Freeform 246"/>
          <p:cNvSpPr>
            <a:spLocks/>
          </p:cNvSpPr>
          <p:nvPr userDrawn="1"/>
        </p:nvSpPr>
        <p:spPr bwMode="auto">
          <a:xfrm>
            <a:off x="7000875" y="2603403"/>
            <a:ext cx="31750" cy="26194"/>
          </a:xfrm>
          <a:custGeom>
            <a:avLst/>
            <a:gdLst>
              <a:gd name="T0" fmla="*/ 2147483647 w 20"/>
              <a:gd name="T1" fmla="*/ 2147483647 h 22"/>
              <a:gd name="T2" fmla="*/ 2147483647 w 20"/>
              <a:gd name="T3" fmla="*/ 2147483647 h 22"/>
              <a:gd name="T4" fmla="*/ 2147483647 w 20"/>
              <a:gd name="T5" fmla="*/ 2147483647 h 22"/>
              <a:gd name="T6" fmla="*/ 0 w 20"/>
              <a:gd name="T7" fmla="*/ 0 h 22"/>
              <a:gd name="T8" fmla="*/ 2147483647 w 20"/>
              <a:gd name="T9" fmla="*/ 0 h 22"/>
              <a:gd name="T10" fmla="*/ 2147483647 w 20"/>
              <a:gd name="T11" fmla="*/ 2147483647 h 22"/>
              <a:gd name="T12" fmla="*/ 2147483647 w 20"/>
              <a:gd name="T13" fmla="*/ 2147483647 h 22"/>
              <a:gd name="T14" fmla="*/ 2147483647 w 20"/>
              <a:gd name="T15" fmla="*/ 2147483647 h 22"/>
              <a:gd name="T16" fmla="*/ 2147483647 w 20"/>
              <a:gd name="T17" fmla="*/ 2147483647 h 22"/>
              <a:gd name="T18" fmla="*/ 2147483647 w 20"/>
              <a:gd name="T19" fmla="*/ 2147483647 h 22"/>
              <a:gd name="T20" fmla="*/ 2147483647 w 20"/>
              <a:gd name="T21" fmla="*/ 2147483647 h 22"/>
              <a:gd name="T22" fmla="*/ 2147483647 w 20"/>
              <a:gd name="T23" fmla="*/ 214748364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2"/>
              <a:gd name="T38" fmla="*/ 20 w 2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2">
                <a:moveTo>
                  <a:pt x="16" y="22"/>
                </a:moveTo>
                <a:lnTo>
                  <a:pt x="12" y="18"/>
                </a:lnTo>
                <a:lnTo>
                  <a:pt x="6" y="12"/>
                </a:lnTo>
                <a:lnTo>
                  <a:pt x="0" y="0"/>
                </a:lnTo>
                <a:lnTo>
                  <a:pt x="6" y="0"/>
                </a:lnTo>
                <a:lnTo>
                  <a:pt x="14" y="4"/>
                </a:lnTo>
                <a:lnTo>
                  <a:pt x="18" y="6"/>
                </a:lnTo>
                <a:lnTo>
                  <a:pt x="20" y="10"/>
                </a:lnTo>
                <a:lnTo>
                  <a:pt x="20" y="14"/>
                </a:lnTo>
                <a:lnTo>
                  <a:pt x="20" y="18"/>
                </a:lnTo>
                <a:lnTo>
                  <a:pt x="18" y="22"/>
                </a:lnTo>
                <a:lnTo>
                  <a:pt x="16" y="2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39" name="Freeform 247"/>
          <p:cNvSpPr>
            <a:spLocks/>
          </p:cNvSpPr>
          <p:nvPr userDrawn="1"/>
        </p:nvSpPr>
        <p:spPr bwMode="auto">
          <a:xfrm>
            <a:off x="7035801" y="2605784"/>
            <a:ext cx="9525" cy="2381"/>
          </a:xfrm>
          <a:custGeom>
            <a:avLst/>
            <a:gdLst>
              <a:gd name="T0" fmla="*/ 0 w 6"/>
              <a:gd name="T1" fmla="*/ 2147483647 h 2"/>
              <a:gd name="T2" fmla="*/ 2147483647 w 6"/>
              <a:gd name="T3" fmla="*/ 2147483647 h 2"/>
              <a:gd name="T4" fmla="*/ 2147483647 w 6"/>
              <a:gd name="T5" fmla="*/ 2147483647 h 2"/>
              <a:gd name="T6" fmla="*/ 2147483647 w 6"/>
              <a:gd name="T7" fmla="*/ 0 h 2"/>
              <a:gd name="T8" fmla="*/ 0 w 6"/>
              <a:gd name="T9" fmla="*/ 2147483647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0" y="2"/>
                </a:moveTo>
                <a:lnTo>
                  <a:pt x="4" y="2"/>
                </a:lnTo>
                <a:lnTo>
                  <a:pt x="6" y="2"/>
                </a:lnTo>
                <a:lnTo>
                  <a:pt x="4" y="0"/>
                </a:lnTo>
                <a:lnTo>
                  <a:pt x="0" y="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40" name="Freeform 248"/>
          <p:cNvSpPr>
            <a:spLocks/>
          </p:cNvSpPr>
          <p:nvPr userDrawn="1"/>
        </p:nvSpPr>
        <p:spPr bwMode="auto">
          <a:xfrm>
            <a:off x="8001000" y="3072509"/>
            <a:ext cx="25400" cy="19050"/>
          </a:xfrm>
          <a:custGeom>
            <a:avLst/>
            <a:gdLst>
              <a:gd name="T0" fmla="*/ 2147483647 w 16"/>
              <a:gd name="T1" fmla="*/ 2147483647 h 16"/>
              <a:gd name="T2" fmla="*/ 2147483647 w 16"/>
              <a:gd name="T3" fmla="*/ 2147483647 h 16"/>
              <a:gd name="T4" fmla="*/ 2147483647 w 16"/>
              <a:gd name="T5" fmla="*/ 2147483647 h 16"/>
              <a:gd name="T6" fmla="*/ 2147483647 w 16"/>
              <a:gd name="T7" fmla="*/ 2147483647 h 16"/>
              <a:gd name="T8" fmla="*/ 2147483647 w 16"/>
              <a:gd name="T9" fmla="*/ 2147483647 h 16"/>
              <a:gd name="T10" fmla="*/ 0 w 16"/>
              <a:gd name="T11" fmla="*/ 2147483647 h 16"/>
              <a:gd name="T12" fmla="*/ 0 w 16"/>
              <a:gd name="T13" fmla="*/ 0 h 16"/>
              <a:gd name="T14" fmla="*/ 2147483647 w 16"/>
              <a:gd name="T15" fmla="*/ 2147483647 h 16"/>
              <a:gd name="T16" fmla="*/ 2147483647 w 16"/>
              <a:gd name="T17" fmla="*/ 2147483647 h 16"/>
              <a:gd name="T18" fmla="*/ 2147483647 w 16"/>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6"/>
              <a:gd name="T32" fmla="*/ 16 w 16"/>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6">
                <a:moveTo>
                  <a:pt x="16" y="12"/>
                </a:moveTo>
                <a:lnTo>
                  <a:pt x="14" y="14"/>
                </a:lnTo>
                <a:lnTo>
                  <a:pt x="12" y="16"/>
                </a:lnTo>
                <a:lnTo>
                  <a:pt x="8" y="14"/>
                </a:lnTo>
                <a:lnTo>
                  <a:pt x="4" y="12"/>
                </a:lnTo>
                <a:lnTo>
                  <a:pt x="0" y="4"/>
                </a:lnTo>
                <a:lnTo>
                  <a:pt x="0" y="0"/>
                </a:lnTo>
                <a:lnTo>
                  <a:pt x="8" y="4"/>
                </a:lnTo>
                <a:lnTo>
                  <a:pt x="14" y="8"/>
                </a:lnTo>
                <a:lnTo>
                  <a:pt x="16" y="1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41" name="Freeform 249"/>
          <p:cNvSpPr>
            <a:spLocks/>
          </p:cNvSpPr>
          <p:nvPr userDrawn="1"/>
        </p:nvSpPr>
        <p:spPr bwMode="auto">
          <a:xfrm>
            <a:off x="8124826" y="3158233"/>
            <a:ext cx="28575" cy="14288"/>
          </a:xfrm>
          <a:custGeom>
            <a:avLst/>
            <a:gdLst>
              <a:gd name="T0" fmla="*/ 2147483647 w 18"/>
              <a:gd name="T1" fmla="*/ 2147483647 h 12"/>
              <a:gd name="T2" fmla="*/ 2147483647 w 18"/>
              <a:gd name="T3" fmla="*/ 2147483647 h 12"/>
              <a:gd name="T4" fmla="*/ 2147483647 w 18"/>
              <a:gd name="T5" fmla="*/ 2147483647 h 12"/>
              <a:gd name="T6" fmla="*/ 0 w 18"/>
              <a:gd name="T7" fmla="*/ 2147483647 h 12"/>
              <a:gd name="T8" fmla="*/ 0 w 18"/>
              <a:gd name="T9" fmla="*/ 0 h 12"/>
              <a:gd name="T10" fmla="*/ 2147483647 w 18"/>
              <a:gd name="T11" fmla="*/ 0 h 12"/>
              <a:gd name="T12" fmla="*/ 2147483647 w 18"/>
              <a:gd name="T13" fmla="*/ 2147483647 h 12"/>
              <a:gd name="T14" fmla="*/ 2147483647 w 18"/>
              <a:gd name="T15" fmla="*/ 2147483647 h 12"/>
              <a:gd name="T16" fmla="*/ 2147483647 w 18"/>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2"/>
              <a:gd name="T29" fmla="*/ 18 w 1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2">
                <a:moveTo>
                  <a:pt x="18" y="12"/>
                </a:moveTo>
                <a:lnTo>
                  <a:pt x="10" y="12"/>
                </a:lnTo>
                <a:lnTo>
                  <a:pt x="4" y="8"/>
                </a:lnTo>
                <a:lnTo>
                  <a:pt x="0" y="2"/>
                </a:lnTo>
                <a:lnTo>
                  <a:pt x="0" y="0"/>
                </a:lnTo>
                <a:lnTo>
                  <a:pt x="6" y="0"/>
                </a:lnTo>
                <a:lnTo>
                  <a:pt x="12" y="4"/>
                </a:lnTo>
                <a:lnTo>
                  <a:pt x="16" y="6"/>
                </a:lnTo>
                <a:lnTo>
                  <a:pt x="18" y="1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42" name="Freeform 250"/>
          <p:cNvSpPr>
            <a:spLocks/>
          </p:cNvSpPr>
          <p:nvPr userDrawn="1"/>
        </p:nvSpPr>
        <p:spPr bwMode="auto">
          <a:xfrm>
            <a:off x="8077201" y="3136802"/>
            <a:ext cx="34925" cy="14288"/>
          </a:xfrm>
          <a:custGeom>
            <a:avLst/>
            <a:gdLst>
              <a:gd name="T0" fmla="*/ 2147483647 w 22"/>
              <a:gd name="T1" fmla="*/ 2147483647 h 12"/>
              <a:gd name="T2" fmla="*/ 2147483647 w 22"/>
              <a:gd name="T3" fmla="*/ 2147483647 h 12"/>
              <a:gd name="T4" fmla="*/ 2147483647 w 22"/>
              <a:gd name="T5" fmla="*/ 2147483647 h 12"/>
              <a:gd name="T6" fmla="*/ 2147483647 w 22"/>
              <a:gd name="T7" fmla="*/ 2147483647 h 12"/>
              <a:gd name="T8" fmla="*/ 2147483647 w 22"/>
              <a:gd name="T9" fmla="*/ 2147483647 h 12"/>
              <a:gd name="T10" fmla="*/ 0 w 22"/>
              <a:gd name="T11" fmla="*/ 2147483647 h 12"/>
              <a:gd name="T12" fmla="*/ 0 w 22"/>
              <a:gd name="T13" fmla="*/ 0 h 12"/>
              <a:gd name="T14" fmla="*/ 2147483647 w 22"/>
              <a:gd name="T15" fmla="*/ 0 h 12"/>
              <a:gd name="T16" fmla="*/ 2147483647 w 22"/>
              <a:gd name="T17" fmla="*/ 2147483647 h 12"/>
              <a:gd name="T18" fmla="*/ 2147483647 w 22"/>
              <a:gd name="T19" fmla="*/ 2147483647 h 12"/>
              <a:gd name="T20" fmla="*/ 2147483647 w 22"/>
              <a:gd name="T21" fmla="*/ 2147483647 h 12"/>
              <a:gd name="T22" fmla="*/ 2147483647 w 22"/>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2"/>
              <a:gd name="T38" fmla="*/ 22 w 22"/>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2">
                <a:moveTo>
                  <a:pt x="22" y="8"/>
                </a:moveTo>
                <a:lnTo>
                  <a:pt x="20" y="12"/>
                </a:lnTo>
                <a:lnTo>
                  <a:pt x="16" y="12"/>
                </a:lnTo>
                <a:lnTo>
                  <a:pt x="6" y="10"/>
                </a:lnTo>
                <a:lnTo>
                  <a:pt x="2" y="6"/>
                </a:lnTo>
                <a:lnTo>
                  <a:pt x="0" y="2"/>
                </a:lnTo>
                <a:lnTo>
                  <a:pt x="0" y="0"/>
                </a:lnTo>
                <a:lnTo>
                  <a:pt x="2" y="0"/>
                </a:lnTo>
                <a:lnTo>
                  <a:pt x="10" y="2"/>
                </a:lnTo>
                <a:lnTo>
                  <a:pt x="18" y="4"/>
                </a:lnTo>
                <a:lnTo>
                  <a:pt x="20" y="6"/>
                </a:lnTo>
                <a:lnTo>
                  <a:pt x="22" y="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43" name="Freeform 251"/>
          <p:cNvSpPr>
            <a:spLocks/>
          </p:cNvSpPr>
          <p:nvPr userDrawn="1"/>
        </p:nvSpPr>
        <p:spPr bwMode="auto">
          <a:xfrm>
            <a:off x="8001001" y="3096321"/>
            <a:ext cx="41275" cy="26194"/>
          </a:xfrm>
          <a:custGeom>
            <a:avLst/>
            <a:gdLst>
              <a:gd name="T0" fmla="*/ 2147483647 w 26"/>
              <a:gd name="T1" fmla="*/ 0 h 22"/>
              <a:gd name="T2" fmla="*/ 2147483647 w 26"/>
              <a:gd name="T3" fmla="*/ 2147483647 h 22"/>
              <a:gd name="T4" fmla="*/ 2147483647 w 26"/>
              <a:gd name="T5" fmla="*/ 2147483647 h 22"/>
              <a:gd name="T6" fmla="*/ 2147483647 w 26"/>
              <a:gd name="T7" fmla="*/ 2147483647 h 22"/>
              <a:gd name="T8" fmla="*/ 2147483647 w 26"/>
              <a:gd name="T9" fmla="*/ 2147483647 h 22"/>
              <a:gd name="T10" fmla="*/ 2147483647 w 26"/>
              <a:gd name="T11" fmla="*/ 2147483647 h 22"/>
              <a:gd name="T12" fmla="*/ 2147483647 w 26"/>
              <a:gd name="T13" fmla="*/ 2147483647 h 22"/>
              <a:gd name="T14" fmla="*/ 2147483647 w 26"/>
              <a:gd name="T15" fmla="*/ 2147483647 h 22"/>
              <a:gd name="T16" fmla="*/ 2147483647 w 26"/>
              <a:gd name="T17" fmla="*/ 2147483647 h 22"/>
              <a:gd name="T18" fmla="*/ 2147483647 w 26"/>
              <a:gd name="T19" fmla="*/ 2147483647 h 22"/>
              <a:gd name="T20" fmla="*/ 2147483647 w 26"/>
              <a:gd name="T21" fmla="*/ 2147483647 h 22"/>
              <a:gd name="T22" fmla="*/ 2147483647 w 26"/>
              <a:gd name="T23" fmla="*/ 2147483647 h 22"/>
              <a:gd name="T24" fmla="*/ 2147483647 w 26"/>
              <a:gd name="T25" fmla="*/ 2147483647 h 22"/>
              <a:gd name="T26" fmla="*/ 2147483647 w 26"/>
              <a:gd name="T27" fmla="*/ 2147483647 h 22"/>
              <a:gd name="T28" fmla="*/ 2147483647 w 26"/>
              <a:gd name="T29" fmla="*/ 2147483647 h 22"/>
              <a:gd name="T30" fmla="*/ 2147483647 w 26"/>
              <a:gd name="T31" fmla="*/ 2147483647 h 22"/>
              <a:gd name="T32" fmla="*/ 0 w 26"/>
              <a:gd name="T33" fmla="*/ 2147483647 h 22"/>
              <a:gd name="T34" fmla="*/ 0 w 26"/>
              <a:gd name="T35" fmla="*/ 2147483647 h 22"/>
              <a:gd name="T36" fmla="*/ 0 w 26"/>
              <a:gd name="T37" fmla="*/ 0 h 22"/>
              <a:gd name="T38" fmla="*/ 2147483647 w 26"/>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2"/>
              <a:gd name="T62" fmla="*/ 26 w 26"/>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2">
                <a:moveTo>
                  <a:pt x="6" y="0"/>
                </a:moveTo>
                <a:lnTo>
                  <a:pt x="6" y="4"/>
                </a:lnTo>
                <a:lnTo>
                  <a:pt x="8" y="6"/>
                </a:lnTo>
                <a:lnTo>
                  <a:pt x="16" y="10"/>
                </a:lnTo>
                <a:lnTo>
                  <a:pt x="22" y="14"/>
                </a:lnTo>
                <a:lnTo>
                  <a:pt x="26" y="16"/>
                </a:lnTo>
                <a:lnTo>
                  <a:pt x="26" y="18"/>
                </a:lnTo>
                <a:lnTo>
                  <a:pt x="24" y="22"/>
                </a:lnTo>
                <a:lnTo>
                  <a:pt x="22" y="22"/>
                </a:lnTo>
                <a:lnTo>
                  <a:pt x="18" y="20"/>
                </a:lnTo>
                <a:lnTo>
                  <a:pt x="16" y="16"/>
                </a:lnTo>
                <a:lnTo>
                  <a:pt x="12" y="16"/>
                </a:lnTo>
                <a:lnTo>
                  <a:pt x="12" y="14"/>
                </a:lnTo>
                <a:lnTo>
                  <a:pt x="10" y="10"/>
                </a:lnTo>
                <a:lnTo>
                  <a:pt x="6" y="10"/>
                </a:lnTo>
                <a:lnTo>
                  <a:pt x="6" y="6"/>
                </a:lnTo>
                <a:lnTo>
                  <a:pt x="0" y="6"/>
                </a:lnTo>
                <a:lnTo>
                  <a:pt x="0" y="2"/>
                </a:lnTo>
                <a:lnTo>
                  <a:pt x="0" y="0"/>
                </a:lnTo>
                <a:lnTo>
                  <a:pt x="6"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44" name="Freeform 252"/>
          <p:cNvSpPr>
            <a:spLocks/>
          </p:cNvSpPr>
          <p:nvPr userDrawn="1"/>
        </p:nvSpPr>
        <p:spPr bwMode="auto">
          <a:xfrm>
            <a:off x="6981825" y="2874865"/>
            <a:ext cx="171450" cy="173831"/>
          </a:xfrm>
          <a:custGeom>
            <a:avLst/>
            <a:gdLst>
              <a:gd name="T0" fmla="*/ 2147483647 w 108"/>
              <a:gd name="T1" fmla="*/ 2147483647 h 146"/>
              <a:gd name="T2" fmla="*/ 2147483647 w 108"/>
              <a:gd name="T3" fmla="*/ 2147483647 h 146"/>
              <a:gd name="T4" fmla="*/ 2147483647 w 108"/>
              <a:gd name="T5" fmla="*/ 2147483647 h 146"/>
              <a:gd name="T6" fmla="*/ 2147483647 w 108"/>
              <a:gd name="T7" fmla="*/ 2147483647 h 146"/>
              <a:gd name="T8" fmla="*/ 2147483647 w 108"/>
              <a:gd name="T9" fmla="*/ 2147483647 h 146"/>
              <a:gd name="T10" fmla="*/ 2147483647 w 108"/>
              <a:gd name="T11" fmla="*/ 2147483647 h 146"/>
              <a:gd name="T12" fmla="*/ 2147483647 w 108"/>
              <a:gd name="T13" fmla="*/ 2147483647 h 146"/>
              <a:gd name="T14" fmla="*/ 2147483647 w 108"/>
              <a:gd name="T15" fmla="*/ 2147483647 h 146"/>
              <a:gd name="T16" fmla="*/ 2147483647 w 108"/>
              <a:gd name="T17" fmla="*/ 0 h 146"/>
              <a:gd name="T18" fmla="*/ 2147483647 w 108"/>
              <a:gd name="T19" fmla="*/ 2147483647 h 146"/>
              <a:gd name="T20" fmla="*/ 2147483647 w 108"/>
              <a:gd name="T21" fmla="*/ 2147483647 h 146"/>
              <a:gd name="T22" fmla="*/ 2147483647 w 108"/>
              <a:gd name="T23" fmla="*/ 2147483647 h 146"/>
              <a:gd name="T24" fmla="*/ 2147483647 w 108"/>
              <a:gd name="T25" fmla="*/ 2147483647 h 146"/>
              <a:gd name="T26" fmla="*/ 2147483647 w 108"/>
              <a:gd name="T27" fmla="*/ 2147483647 h 146"/>
              <a:gd name="T28" fmla="*/ 2147483647 w 108"/>
              <a:gd name="T29" fmla="*/ 2147483647 h 146"/>
              <a:gd name="T30" fmla="*/ 2147483647 w 108"/>
              <a:gd name="T31" fmla="*/ 2147483647 h 146"/>
              <a:gd name="T32" fmla="*/ 2147483647 w 108"/>
              <a:gd name="T33" fmla="*/ 2147483647 h 146"/>
              <a:gd name="T34" fmla="*/ 2147483647 w 108"/>
              <a:gd name="T35" fmla="*/ 2147483647 h 146"/>
              <a:gd name="T36" fmla="*/ 2147483647 w 108"/>
              <a:gd name="T37" fmla="*/ 2147483647 h 146"/>
              <a:gd name="T38" fmla="*/ 2147483647 w 108"/>
              <a:gd name="T39" fmla="*/ 2147483647 h 146"/>
              <a:gd name="T40" fmla="*/ 2147483647 w 108"/>
              <a:gd name="T41" fmla="*/ 2147483647 h 146"/>
              <a:gd name="T42" fmla="*/ 2147483647 w 108"/>
              <a:gd name="T43" fmla="*/ 2147483647 h 146"/>
              <a:gd name="T44" fmla="*/ 2147483647 w 108"/>
              <a:gd name="T45" fmla="*/ 2147483647 h 146"/>
              <a:gd name="T46" fmla="*/ 2147483647 w 108"/>
              <a:gd name="T47" fmla="*/ 2147483647 h 146"/>
              <a:gd name="T48" fmla="*/ 2147483647 w 108"/>
              <a:gd name="T49" fmla="*/ 2147483647 h 146"/>
              <a:gd name="T50" fmla="*/ 2147483647 w 108"/>
              <a:gd name="T51" fmla="*/ 2147483647 h 146"/>
              <a:gd name="T52" fmla="*/ 2147483647 w 108"/>
              <a:gd name="T53" fmla="*/ 2147483647 h 146"/>
              <a:gd name="T54" fmla="*/ 2147483647 w 108"/>
              <a:gd name="T55" fmla="*/ 2147483647 h 146"/>
              <a:gd name="T56" fmla="*/ 2147483647 w 108"/>
              <a:gd name="T57" fmla="*/ 2147483647 h 146"/>
              <a:gd name="T58" fmla="*/ 2147483647 w 108"/>
              <a:gd name="T59" fmla="*/ 2147483647 h 146"/>
              <a:gd name="T60" fmla="*/ 2147483647 w 108"/>
              <a:gd name="T61" fmla="*/ 2147483647 h 146"/>
              <a:gd name="T62" fmla="*/ 2147483647 w 108"/>
              <a:gd name="T63" fmla="*/ 2147483647 h 146"/>
              <a:gd name="T64" fmla="*/ 2147483647 w 108"/>
              <a:gd name="T65" fmla="*/ 2147483647 h 146"/>
              <a:gd name="T66" fmla="*/ 2147483647 w 108"/>
              <a:gd name="T67" fmla="*/ 2147483647 h 146"/>
              <a:gd name="T68" fmla="*/ 2147483647 w 108"/>
              <a:gd name="T69" fmla="*/ 2147483647 h 146"/>
              <a:gd name="T70" fmla="*/ 2147483647 w 108"/>
              <a:gd name="T71" fmla="*/ 2147483647 h 146"/>
              <a:gd name="T72" fmla="*/ 2147483647 w 108"/>
              <a:gd name="T73" fmla="*/ 2147483647 h 146"/>
              <a:gd name="T74" fmla="*/ 2147483647 w 108"/>
              <a:gd name="T75" fmla="*/ 2147483647 h 146"/>
              <a:gd name="T76" fmla="*/ 2147483647 w 108"/>
              <a:gd name="T77" fmla="*/ 2147483647 h 146"/>
              <a:gd name="T78" fmla="*/ 2147483647 w 108"/>
              <a:gd name="T79" fmla="*/ 2147483647 h 146"/>
              <a:gd name="T80" fmla="*/ 0 w 108"/>
              <a:gd name="T81" fmla="*/ 2147483647 h 146"/>
              <a:gd name="T82" fmla="*/ 0 w 108"/>
              <a:gd name="T83" fmla="*/ 2147483647 h 146"/>
              <a:gd name="T84" fmla="*/ 2147483647 w 108"/>
              <a:gd name="T85" fmla="*/ 2147483647 h 146"/>
              <a:gd name="T86" fmla="*/ 2147483647 w 108"/>
              <a:gd name="T87" fmla="*/ 2147483647 h 1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8"/>
              <a:gd name="T133" fmla="*/ 0 h 146"/>
              <a:gd name="T134" fmla="*/ 108 w 108"/>
              <a:gd name="T135" fmla="*/ 146 h 1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8" h="146">
                <a:moveTo>
                  <a:pt x="14" y="50"/>
                </a:moveTo>
                <a:lnTo>
                  <a:pt x="14" y="30"/>
                </a:lnTo>
                <a:lnTo>
                  <a:pt x="18" y="28"/>
                </a:lnTo>
                <a:lnTo>
                  <a:pt x="20" y="24"/>
                </a:lnTo>
                <a:lnTo>
                  <a:pt x="26" y="16"/>
                </a:lnTo>
                <a:lnTo>
                  <a:pt x="30" y="10"/>
                </a:lnTo>
                <a:lnTo>
                  <a:pt x="34" y="8"/>
                </a:lnTo>
                <a:lnTo>
                  <a:pt x="38" y="6"/>
                </a:lnTo>
                <a:lnTo>
                  <a:pt x="40" y="6"/>
                </a:lnTo>
                <a:lnTo>
                  <a:pt x="42" y="8"/>
                </a:lnTo>
                <a:lnTo>
                  <a:pt x="46" y="10"/>
                </a:lnTo>
                <a:lnTo>
                  <a:pt x="66" y="14"/>
                </a:lnTo>
                <a:lnTo>
                  <a:pt x="86" y="16"/>
                </a:lnTo>
                <a:lnTo>
                  <a:pt x="90" y="14"/>
                </a:lnTo>
                <a:lnTo>
                  <a:pt x="94" y="14"/>
                </a:lnTo>
                <a:lnTo>
                  <a:pt x="98" y="8"/>
                </a:lnTo>
                <a:lnTo>
                  <a:pt x="102" y="2"/>
                </a:lnTo>
                <a:lnTo>
                  <a:pt x="108" y="0"/>
                </a:lnTo>
                <a:lnTo>
                  <a:pt x="108" y="6"/>
                </a:lnTo>
                <a:lnTo>
                  <a:pt x="98" y="18"/>
                </a:lnTo>
                <a:lnTo>
                  <a:pt x="92" y="24"/>
                </a:lnTo>
                <a:lnTo>
                  <a:pt x="88" y="26"/>
                </a:lnTo>
                <a:lnTo>
                  <a:pt x="82" y="26"/>
                </a:lnTo>
                <a:lnTo>
                  <a:pt x="76" y="26"/>
                </a:lnTo>
                <a:lnTo>
                  <a:pt x="70" y="24"/>
                </a:lnTo>
                <a:lnTo>
                  <a:pt x="28" y="24"/>
                </a:lnTo>
                <a:lnTo>
                  <a:pt x="24" y="26"/>
                </a:lnTo>
                <a:lnTo>
                  <a:pt x="24" y="28"/>
                </a:lnTo>
                <a:lnTo>
                  <a:pt x="22" y="36"/>
                </a:lnTo>
                <a:lnTo>
                  <a:pt x="24" y="42"/>
                </a:lnTo>
                <a:lnTo>
                  <a:pt x="26" y="50"/>
                </a:lnTo>
                <a:lnTo>
                  <a:pt x="30" y="56"/>
                </a:lnTo>
                <a:lnTo>
                  <a:pt x="36" y="58"/>
                </a:lnTo>
                <a:lnTo>
                  <a:pt x="38" y="58"/>
                </a:lnTo>
                <a:lnTo>
                  <a:pt x="40" y="56"/>
                </a:lnTo>
                <a:lnTo>
                  <a:pt x="44" y="54"/>
                </a:lnTo>
                <a:lnTo>
                  <a:pt x="50" y="50"/>
                </a:lnTo>
                <a:lnTo>
                  <a:pt x="58" y="48"/>
                </a:lnTo>
                <a:lnTo>
                  <a:pt x="68" y="46"/>
                </a:lnTo>
                <a:lnTo>
                  <a:pt x="74" y="44"/>
                </a:lnTo>
                <a:lnTo>
                  <a:pt x="80" y="44"/>
                </a:lnTo>
                <a:lnTo>
                  <a:pt x="78" y="46"/>
                </a:lnTo>
                <a:lnTo>
                  <a:pt x="74" y="48"/>
                </a:lnTo>
                <a:lnTo>
                  <a:pt x="68" y="52"/>
                </a:lnTo>
                <a:lnTo>
                  <a:pt x="60" y="54"/>
                </a:lnTo>
                <a:lnTo>
                  <a:pt x="54" y="60"/>
                </a:lnTo>
                <a:lnTo>
                  <a:pt x="46" y="70"/>
                </a:lnTo>
                <a:lnTo>
                  <a:pt x="48" y="70"/>
                </a:lnTo>
                <a:lnTo>
                  <a:pt x="50" y="76"/>
                </a:lnTo>
                <a:lnTo>
                  <a:pt x="52" y="82"/>
                </a:lnTo>
                <a:lnTo>
                  <a:pt x="58" y="90"/>
                </a:lnTo>
                <a:lnTo>
                  <a:pt x="58" y="106"/>
                </a:lnTo>
                <a:lnTo>
                  <a:pt x="60" y="110"/>
                </a:lnTo>
                <a:lnTo>
                  <a:pt x="64" y="112"/>
                </a:lnTo>
                <a:lnTo>
                  <a:pt x="70" y="112"/>
                </a:lnTo>
                <a:lnTo>
                  <a:pt x="70" y="114"/>
                </a:lnTo>
                <a:lnTo>
                  <a:pt x="64" y="118"/>
                </a:lnTo>
                <a:lnTo>
                  <a:pt x="58" y="122"/>
                </a:lnTo>
                <a:lnTo>
                  <a:pt x="54" y="126"/>
                </a:lnTo>
                <a:lnTo>
                  <a:pt x="48" y="126"/>
                </a:lnTo>
                <a:lnTo>
                  <a:pt x="34" y="98"/>
                </a:lnTo>
                <a:lnTo>
                  <a:pt x="36" y="94"/>
                </a:lnTo>
                <a:lnTo>
                  <a:pt x="38" y="90"/>
                </a:lnTo>
                <a:lnTo>
                  <a:pt x="36" y="84"/>
                </a:lnTo>
                <a:lnTo>
                  <a:pt x="30" y="86"/>
                </a:lnTo>
                <a:lnTo>
                  <a:pt x="26" y="84"/>
                </a:lnTo>
                <a:lnTo>
                  <a:pt x="24" y="114"/>
                </a:lnTo>
                <a:lnTo>
                  <a:pt x="24" y="128"/>
                </a:lnTo>
                <a:lnTo>
                  <a:pt x="22" y="136"/>
                </a:lnTo>
                <a:lnTo>
                  <a:pt x="20" y="142"/>
                </a:lnTo>
                <a:lnTo>
                  <a:pt x="16" y="144"/>
                </a:lnTo>
                <a:lnTo>
                  <a:pt x="10" y="146"/>
                </a:lnTo>
                <a:lnTo>
                  <a:pt x="8" y="144"/>
                </a:lnTo>
                <a:lnTo>
                  <a:pt x="6" y="144"/>
                </a:lnTo>
                <a:lnTo>
                  <a:pt x="6" y="140"/>
                </a:lnTo>
                <a:lnTo>
                  <a:pt x="6" y="130"/>
                </a:lnTo>
                <a:lnTo>
                  <a:pt x="8" y="124"/>
                </a:lnTo>
                <a:lnTo>
                  <a:pt x="10" y="118"/>
                </a:lnTo>
                <a:lnTo>
                  <a:pt x="12" y="110"/>
                </a:lnTo>
                <a:lnTo>
                  <a:pt x="12" y="102"/>
                </a:lnTo>
                <a:lnTo>
                  <a:pt x="4" y="102"/>
                </a:lnTo>
                <a:lnTo>
                  <a:pt x="0" y="100"/>
                </a:lnTo>
                <a:lnTo>
                  <a:pt x="0" y="96"/>
                </a:lnTo>
                <a:lnTo>
                  <a:pt x="0" y="84"/>
                </a:lnTo>
                <a:lnTo>
                  <a:pt x="4" y="70"/>
                </a:lnTo>
                <a:lnTo>
                  <a:pt x="10" y="58"/>
                </a:lnTo>
                <a:lnTo>
                  <a:pt x="14" y="48"/>
                </a:lnTo>
                <a:lnTo>
                  <a:pt x="14" y="5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45" name="Freeform 253"/>
          <p:cNvSpPr>
            <a:spLocks/>
          </p:cNvSpPr>
          <p:nvPr userDrawn="1"/>
        </p:nvSpPr>
        <p:spPr bwMode="auto">
          <a:xfrm>
            <a:off x="6835775" y="2810571"/>
            <a:ext cx="25400" cy="19050"/>
          </a:xfrm>
          <a:custGeom>
            <a:avLst/>
            <a:gdLst>
              <a:gd name="T0" fmla="*/ 2147483647 w 16"/>
              <a:gd name="T1" fmla="*/ 0 h 16"/>
              <a:gd name="T2" fmla="*/ 2147483647 w 16"/>
              <a:gd name="T3" fmla="*/ 2147483647 h 16"/>
              <a:gd name="T4" fmla="*/ 2147483647 w 16"/>
              <a:gd name="T5" fmla="*/ 2147483647 h 16"/>
              <a:gd name="T6" fmla="*/ 2147483647 w 16"/>
              <a:gd name="T7" fmla="*/ 2147483647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0 w 16"/>
              <a:gd name="T19" fmla="*/ 2147483647 h 16"/>
              <a:gd name="T20" fmla="*/ 2147483647 w 16"/>
              <a:gd name="T21" fmla="*/ 0 h 16"/>
              <a:gd name="T22" fmla="*/ 2147483647 w 1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6"/>
              <a:gd name="T38" fmla="*/ 16 w 1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6">
                <a:moveTo>
                  <a:pt x="10" y="0"/>
                </a:moveTo>
                <a:lnTo>
                  <a:pt x="12" y="4"/>
                </a:lnTo>
                <a:lnTo>
                  <a:pt x="16" y="8"/>
                </a:lnTo>
                <a:lnTo>
                  <a:pt x="16" y="12"/>
                </a:lnTo>
                <a:lnTo>
                  <a:pt x="12" y="10"/>
                </a:lnTo>
                <a:lnTo>
                  <a:pt x="8" y="8"/>
                </a:lnTo>
                <a:lnTo>
                  <a:pt x="8" y="12"/>
                </a:lnTo>
                <a:lnTo>
                  <a:pt x="10" y="14"/>
                </a:lnTo>
                <a:lnTo>
                  <a:pt x="8" y="16"/>
                </a:lnTo>
                <a:lnTo>
                  <a:pt x="0" y="10"/>
                </a:lnTo>
                <a:lnTo>
                  <a:pt x="8" y="0"/>
                </a:lnTo>
                <a:lnTo>
                  <a:pt x="10"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46" name="Freeform 254"/>
          <p:cNvSpPr>
            <a:spLocks/>
          </p:cNvSpPr>
          <p:nvPr userDrawn="1"/>
        </p:nvSpPr>
        <p:spPr bwMode="auto">
          <a:xfrm>
            <a:off x="7864475" y="2982021"/>
            <a:ext cx="50800" cy="45244"/>
          </a:xfrm>
          <a:custGeom>
            <a:avLst/>
            <a:gdLst>
              <a:gd name="T0" fmla="*/ 2147483647 w 32"/>
              <a:gd name="T1" fmla="*/ 2147483647 h 38"/>
              <a:gd name="T2" fmla="*/ 2147483647 w 32"/>
              <a:gd name="T3" fmla="*/ 2147483647 h 38"/>
              <a:gd name="T4" fmla="*/ 2147483647 w 32"/>
              <a:gd name="T5" fmla="*/ 2147483647 h 38"/>
              <a:gd name="T6" fmla="*/ 2147483647 w 32"/>
              <a:gd name="T7" fmla="*/ 2147483647 h 38"/>
              <a:gd name="T8" fmla="*/ 2147483647 w 32"/>
              <a:gd name="T9" fmla="*/ 2147483647 h 38"/>
              <a:gd name="T10" fmla="*/ 2147483647 w 32"/>
              <a:gd name="T11" fmla="*/ 2147483647 h 38"/>
              <a:gd name="T12" fmla="*/ 2147483647 w 32"/>
              <a:gd name="T13" fmla="*/ 2147483647 h 38"/>
              <a:gd name="T14" fmla="*/ 2147483647 w 32"/>
              <a:gd name="T15" fmla="*/ 2147483647 h 38"/>
              <a:gd name="T16" fmla="*/ 0 w 32"/>
              <a:gd name="T17" fmla="*/ 2147483647 h 38"/>
              <a:gd name="T18" fmla="*/ 0 w 32"/>
              <a:gd name="T19" fmla="*/ 0 h 38"/>
              <a:gd name="T20" fmla="*/ 2147483647 w 32"/>
              <a:gd name="T21" fmla="*/ 2147483647 h 38"/>
              <a:gd name="T22" fmla="*/ 2147483647 w 32"/>
              <a:gd name="T23" fmla="*/ 2147483647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8"/>
              <a:gd name="T38" fmla="*/ 32 w 32"/>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8">
                <a:moveTo>
                  <a:pt x="32" y="28"/>
                </a:moveTo>
                <a:lnTo>
                  <a:pt x="32" y="38"/>
                </a:lnTo>
                <a:lnTo>
                  <a:pt x="28" y="38"/>
                </a:lnTo>
                <a:lnTo>
                  <a:pt x="24" y="34"/>
                </a:lnTo>
                <a:lnTo>
                  <a:pt x="22" y="28"/>
                </a:lnTo>
                <a:lnTo>
                  <a:pt x="20" y="20"/>
                </a:lnTo>
                <a:lnTo>
                  <a:pt x="16" y="16"/>
                </a:lnTo>
                <a:lnTo>
                  <a:pt x="6" y="10"/>
                </a:lnTo>
                <a:lnTo>
                  <a:pt x="0" y="6"/>
                </a:lnTo>
                <a:lnTo>
                  <a:pt x="0" y="0"/>
                </a:lnTo>
                <a:lnTo>
                  <a:pt x="16" y="14"/>
                </a:lnTo>
                <a:lnTo>
                  <a:pt x="32" y="28"/>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47" name="Freeform 255"/>
          <p:cNvSpPr>
            <a:spLocks/>
          </p:cNvSpPr>
          <p:nvPr userDrawn="1"/>
        </p:nvSpPr>
        <p:spPr bwMode="auto">
          <a:xfrm>
            <a:off x="7175500" y="2986784"/>
            <a:ext cx="31750" cy="21431"/>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2147483647 h 18"/>
              <a:gd name="T14" fmla="*/ 0 w 20"/>
              <a:gd name="T15" fmla="*/ 2147483647 h 18"/>
              <a:gd name="T16" fmla="*/ 0 w 20"/>
              <a:gd name="T17" fmla="*/ 2147483647 h 18"/>
              <a:gd name="T18" fmla="*/ 2147483647 w 20"/>
              <a:gd name="T19" fmla="*/ 0 h 18"/>
              <a:gd name="T20" fmla="*/ 2147483647 w 20"/>
              <a:gd name="T21" fmla="*/ 2147483647 h 18"/>
              <a:gd name="T22" fmla="*/ 2147483647 w 20"/>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8"/>
              <a:gd name="T38" fmla="*/ 20 w 2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8">
                <a:moveTo>
                  <a:pt x="18" y="4"/>
                </a:moveTo>
                <a:lnTo>
                  <a:pt x="20" y="8"/>
                </a:lnTo>
                <a:lnTo>
                  <a:pt x="20" y="12"/>
                </a:lnTo>
                <a:lnTo>
                  <a:pt x="20" y="14"/>
                </a:lnTo>
                <a:lnTo>
                  <a:pt x="18" y="16"/>
                </a:lnTo>
                <a:lnTo>
                  <a:pt x="12" y="18"/>
                </a:lnTo>
                <a:lnTo>
                  <a:pt x="4" y="14"/>
                </a:lnTo>
                <a:lnTo>
                  <a:pt x="0" y="10"/>
                </a:lnTo>
                <a:lnTo>
                  <a:pt x="0" y="6"/>
                </a:lnTo>
                <a:lnTo>
                  <a:pt x="12" y="0"/>
                </a:lnTo>
                <a:lnTo>
                  <a:pt x="20" y="6"/>
                </a:lnTo>
                <a:lnTo>
                  <a:pt x="18" y="4"/>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48" name="Freeform 256"/>
          <p:cNvSpPr>
            <a:spLocks/>
          </p:cNvSpPr>
          <p:nvPr userDrawn="1"/>
        </p:nvSpPr>
        <p:spPr bwMode="auto">
          <a:xfrm>
            <a:off x="7134226" y="2958209"/>
            <a:ext cx="15875" cy="7144"/>
          </a:xfrm>
          <a:custGeom>
            <a:avLst/>
            <a:gdLst>
              <a:gd name="T0" fmla="*/ 2147483647 w 10"/>
              <a:gd name="T1" fmla="*/ 0 h 6"/>
              <a:gd name="T2" fmla="*/ 2147483647 w 10"/>
              <a:gd name="T3" fmla="*/ 2147483647 h 6"/>
              <a:gd name="T4" fmla="*/ 2147483647 w 10"/>
              <a:gd name="T5" fmla="*/ 2147483647 h 6"/>
              <a:gd name="T6" fmla="*/ 2147483647 w 10"/>
              <a:gd name="T7" fmla="*/ 2147483647 h 6"/>
              <a:gd name="T8" fmla="*/ 0 w 10"/>
              <a:gd name="T9" fmla="*/ 2147483647 h 6"/>
              <a:gd name="T10" fmla="*/ 2147483647 w 10"/>
              <a:gd name="T11" fmla="*/ 0 h 6"/>
              <a:gd name="T12" fmla="*/ 2147483647 w 10"/>
              <a:gd name="T13" fmla="*/ 0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0"/>
                </a:moveTo>
                <a:lnTo>
                  <a:pt x="8" y="4"/>
                </a:lnTo>
                <a:lnTo>
                  <a:pt x="4" y="6"/>
                </a:lnTo>
                <a:lnTo>
                  <a:pt x="2" y="4"/>
                </a:lnTo>
                <a:lnTo>
                  <a:pt x="0" y="2"/>
                </a:lnTo>
                <a:lnTo>
                  <a:pt x="6" y="0"/>
                </a:lnTo>
                <a:lnTo>
                  <a:pt x="10"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49" name="Freeform 257"/>
          <p:cNvSpPr>
            <a:spLocks/>
          </p:cNvSpPr>
          <p:nvPr userDrawn="1"/>
        </p:nvSpPr>
        <p:spPr bwMode="auto">
          <a:xfrm>
            <a:off x="6410325" y="1212752"/>
            <a:ext cx="88900" cy="19050"/>
          </a:xfrm>
          <a:custGeom>
            <a:avLst/>
            <a:gdLst>
              <a:gd name="T0" fmla="*/ 2147483647 w 56"/>
              <a:gd name="T1" fmla="*/ 2147483647 h 16"/>
              <a:gd name="T2" fmla="*/ 2147483647 w 56"/>
              <a:gd name="T3" fmla="*/ 2147483647 h 16"/>
              <a:gd name="T4" fmla="*/ 2147483647 w 56"/>
              <a:gd name="T5" fmla="*/ 2147483647 h 16"/>
              <a:gd name="T6" fmla="*/ 2147483647 w 56"/>
              <a:gd name="T7" fmla="*/ 2147483647 h 16"/>
              <a:gd name="T8" fmla="*/ 2147483647 w 56"/>
              <a:gd name="T9" fmla="*/ 2147483647 h 16"/>
              <a:gd name="T10" fmla="*/ 0 w 56"/>
              <a:gd name="T11" fmla="*/ 0 h 16"/>
              <a:gd name="T12" fmla="*/ 2147483647 w 56"/>
              <a:gd name="T13" fmla="*/ 0 h 16"/>
              <a:gd name="T14" fmla="*/ 2147483647 w 56"/>
              <a:gd name="T15" fmla="*/ 2147483647 h 16"/>
              <a:gd name="T16" fmla="*/ 2147483647 w 56"/>
              <a:gd name="T17" fmla="*/ 2147483647 h 16"/>
              <a:gd name="T18" fmla="*/ 2147483647 w 56"/>
              <a:gd name="T19" fmla="*/ 2147483647 h 16"/>
              <a:gd name="T20" fmla="*/ 2147483647 w 56"/>
              <a:gd name="T21" fmla="*/ 2147483647 h 16"/>
              <a:gd name="T22" fmla="*/ 2147483647 w 56"/>
              <a:gd name="T23" fmla="*/ 2147483647 h 16"/>
              <a:gd name="T24" fmla="*/ 2147483647 w 56"/>
              <a:gd name="T25" fmla="*/ 2147483647 h 16"/>
              <a:gd name="T26" fmla="*/ 2147483647 w 56"/>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6"/>
              <a:gd name="T44" fmla="*/ 56 w 5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6">
                <a:moveTo>
                  <a:pt x="46" y="16"/>
                </a:moveTo>
                <a:lnTo>
                  <a:pt x="34" y="16"/>
                </a:lnTo>
                <a:lnTo>
                  <a:pt x="20" y="12"/>
                </a:lnTo>
                <a:lnTo>
                  <a:pt x="6" y="8"/>
                </a:lnTo>
                <a:lnTo>
                  <a:pt x="2" y="4"/>
                </a:lnTo>
                <a:lnTo>
                  <a:pt x="0" y="0"/>
                </a:lnTo>
                <a:lnTo>
                  <a:pt x="8" y="0"/>
                </a:lnTo>
                <a:lnTo>
                  <a:pt x="20" y="4"/>
                </a:lnTo>
                <a:lnTo>
                  <a:pt x="32" y="4"/>
                </a:lnTo>
                <a:lnTo>
                  <a:pt x="44" y="6"/>
                </a:lnTo>
                <a:lnTo>
                  <a:pt x="50" y="6"/>
                </a:lnTo>
                <a:lnTo>
                  <a:pt x="56" y="8"/>
                </a:lnTo>
                <a:lnTo>
                  <a:pt x="52" y="14"/>
                </a:lnTo>
                <a:lnTo>
                  <a:pt x="46" y="16"/>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50" name="Freeform 258"/>
          <p:cNvSpPr>
            <a:spLocks/>
          </p:cNvSpPr>
          <p:nvPr userDrawn="1"/>
        </p:nvSpPr>
        <p:spPr bwMode="auto">
          <a:xfrm>
            <a:off x="7200900" y="1288953"/>
            <a:ext cx="63500" cy="16669"/>
          </a:xfrm>
          <a:custGeom>
            <a:avLst/>
            <a:gdLst>
              <a:gd name="T0" fmla="*/ 2147483647 w 40"/>
              <a:gd name="T1" fmla="*/ 2147483647 h 14"/>
              <a:gd name="T2" fmla="*/ 2147483647 w 40"/>
              <a:gd name="T3" fmla="*/ 2147483647 h 14"/>
              <a:gd name="T4" fmla="*/ 2147483647 w 40"/>
              <a:gd name="T5" fmla="*/ 2147483647 h 14"/>
              <a:gd name="T6" fmla="*/ 2147483647 w 40"/>
              <a:gd name="T7" fmla="*/ 2147483647 h 14"/>
              <a:gd name="T8" fmla="*/ 2147483647 w 40"/>
              <a:gd name="T9" fmla="*/ 2147483647 h 14"/>
              <a:gd name="T10" fmla="*/ 0 w 40"/>
              <a:gd name="T11" fmla="*/ 2147483647 h 14"/>
              <a:gd name="T12" fmla="*/ 2147483647 w 40"/>
              <a:gd name="T13" fmla="*/ 2147483647 h 14"/>
              <a:gd name="T14" fmla="*/ 2147483647 w 40"/>
              <a:gd name="T15" fmla="*/ 2147483647 h 14"/>
              <a:gd name="T16" fmla="*/ 2147483647 w 40"/>
              <a:gd name="T17" fmla="*/ 0 h 14"/>
              <a:gd name="T18" fmla="*/ 2147483647 w 40"/>
              <a:gd name="T19" fmla="*/ 0 h 14"/>
              <a:gd name="T20" fmla="*/ 2147483647 w 40"/>
              <a:gd name="T21" fmla="*/ 2147483647 h 14"/>
              <a:gd name="T22" fmla="*/ 2147483647 w 40"/>
              <a:gd name="T23" fmla="*/ 2147483647 h 14"/>
              <a:gd name="T24" fmla="*/ 2147483647 w 40"/>
              <a:gd name="T25" fmla="*/ 2147483647 h 14"/>
              <a:gd name="T26" fmla="*/ 2147483647 w 4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4"/>
              <a:gd name="T44" fmla="*/ 40 w 4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4">
                <a:moveTo>
                  <a:pt x="20" y="10"/>
                </a:moveTo>
                <a:lnTo>
                  <a:pt x="14" y="12"/>
                </a:lnTo>
                <a:lnTo>
                  <a:pt x="10" y="14"/>
                </a:lnTo>
                <a:lnTo>
                  <a:pt x="6" y="14"/>
                </a:lnTo>
                <a:lnTo>
                  <a:pt x="2" y="12"/>
                </a:lnTo>
                <a:lnTo>
                  <a:pt x="0" y="8"/>
                </a:lnTo>
                <a:lnTo>
                  <a:pt x="2" y="6"/>
                </a:lnTo>
                <a:lnTo>
                  <a:pt x="8" y="2"/>
                </a:lnTo>
                <a:lnTo>
                  <a:pt x="16" y="0"/>
                </a:lnTo>
                <a:lnTo>
                  <a:pt x="24" y="0"/>
                </a:lnTo>
                <a:lnTo>
                  <a:pt x="30" y="4"/>
                </a:lnTo>
                <a:lnTo>
                  <a:pt x="40" y="10"/>
                </a:lnTo>
                <a:lnTo>
                  <a:pt x="30" y="12"/>
                </a:lnTo>
                <a:lnTo>
                  <a:pt x="20" y="1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51" name="Freeform 259"/>
          <p:cNvSpPr>
            <a:spLocks/>
          </p:cNvSpPr>
          <p:nvPr userDrawn="1"/>
        </p:nvSpPr>
        <p:spPr bwMode="auto">
          <a:xfrm>
            <a:off x="7019925" y="1655665"/>
            <a:ext cx="203200" cy="188119"/>
          </a:xfrm>
          <a:custGeom>
            <a:avLst/>
            <a:gdLst>
              <a:gd name="T0" fmla="*/ 0 w 128"/>
              <a:gd name="T1" fmla="*/ 0 h 158"/>
              <a:gd name="T2" fmla="*/ 2147483647 w 128"/>
              <a:gd name="T3" fmla="*/ 2147483647 h 158"/>
              <a:gd name="T4" fmla="*/ 2147483647 w 128"/>
              <a:gd name="T5" fmla="*/ 2147483647 h 158"/>
              <a:gd name="T6" fmla="*/ 2147483647 w 128"/>
              <a:gd name="T7" fmla="*/ 2147483647 h 158"/>
              <a:gd name="T8" fmla="*/ 2147483647 w 128"/>
              <a:gd name="T9" fmla="*/ 2147483647 h 158"/>
              <a:gd name="T10" fmla="*/ 2147483647 w 128"/>
              <a:gd name="T11" fmla="*/ 2147483647 h 158"/>
              <a:gd name="T12" fmla="*/ 2147483647 w 128"/>
              <a:gd name="T13" fmla="*/ 2147483647 h 158"/>
              <a:gd name="T14" fmla="*/ 2147483647 w 128"/>
              <a:gd name="T15" fmla="*/ 2147483647 h 158"/>
              <a:gd name="T16" fmla="*/ 2147483647 w 128"/>
              <a:gd name="T17" fmla="*/ 2147483647 h 158"/>
              <a:gd name="T18" fmla="*/ 2147483647 w 128"/>
              <a:gd name="T19" fmla="*/ 2147483647 h 158"/>
              <a:gd name="T20" fmla="*/ 2147483647 w 128"/>
              <a:gd name="T21" fmla="*/ 2147483647 h 158"/>
              <a:gd name="T22" fmla="*/ 2147483647 w 128"/>
              <a:gd name="T23" fmla="*/ 2147483647 h 158"/>
              <a:gd name="T24" fmla="*/ 2147483647 w 128"/>
              <a:gd name="T25" fmla="*/ 2147483647 h 158"/>
              <a:gd name="T26" fmla="*/ 2147483647 w 128"/>
              <a:gd name="T27" fmla="*/ 2147483647 h 158"/>
              <a:gd name="T28" fmla="*/ 2147483647 w 128"/>
              <a:gd name="T29" fmla="*/ 2147483647 h 158"/>
              <a:gd name="T30" fmla="*/ 2147483647 w 128"/>
              <a:gd name="T31" fmla="*/ 2147483647 h 158"/>
              <a:gd name="T32" fmla="*/ 2147483647 w 128"/>
              <a:gd name="T33" fmla="*/ 2147483647 h 158"/>
              <a:gd name="T34" fmla="*/ 2147483647 w 128"/>
              <a:gd name="T35" fmla="*/ 2147483647 h 158"/>
              <a:gd name="T36" fmla="*/ 2147483647 w 128"/>
              <a:gd name="T37" fmla="*/ 2147483647 h 158"/>
              <a:gd name="T38" fmla="*/ 2147483647 w 128"/>
              <a:gd name="T39" fmla="*/ 2147483647 h 158"/>
              <a:gd name="T40" fmla="*/ 2147483647 w 128"/>
              <a:gd name="T41" fmla="*/ 2147483647 h 158"/>
              <a:gd name="T42" fmla="*/ 2147483647 w 128"/>
              <a:gd name="T43" fmla="*/ 2147483647 h 158"/>
              <a:gd name="T44" fmla="*/ 2147483647 w 128"/>
              <a:gd name="T45" fmla="*/ 2147483647 h 158"/>
              <a:gd name="T46" fmla="*/ 2147483647 w 128"/>
              <a:gd name="T47" fmla="*/ 2147483647 h 158"/>
              <a:gd name="T48" fmla="*/ 2147483647 w 128"/>
              <a:gd name="T49" fmla="*/ 2147483647 h 158"/>
              <a:gd name="T50" fmla="*/ 2147483647 w 128"/>
              <a:gd name="T51" fmla="*/ 2147483647 h 158"/>
              <a:gd name="T52" fmla="*/ 2147483647 w 128"/>
              <a:gd name="T53" fmla="*/ 2147483647 h 158"/>
              <a:gd name="T54" fmla="*/ 2147483647 w 128"/>
              <a:gd name="T55" fmla="*/ 2147483647 h 158"/>
              <a:gd name="T56" fmla="*/ 2147483647 w 128"/>
              <a:gd name="T57" fmla="*/ 2147483647 h 158"/>
              <a:gd name="T58" fmla="*/ 2147483647 w 128"/>
              <a:gd name="T59" fmla="*/ 2147483647 h 158"/>
              <a:gd name="T60" fmla="*/ 2147483647 w 128"/>
              <a:gd name="T61" fmla="*/ 2147483647 h 158"/>
              <a:gd name="T62" fmla="*/ 0 w 128"/>
              <a:gd name="T63" fmla="*/ 0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58"/>
              <a:gd name="T98" fmla="*/ 128 w 128"/>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58">
                <a:moveTo>
                  <a:pt x="0" y="0"/>
                </a:moveTo>
                <a:lnTo>
                  <a:pt x="106" y="98"/>
                </a:lnTo>
                <a:lnTo>
                  <a:pt x="102" y="96"/>
                </a:lnTo>
                <a:lnTo>
                  <a:pt x="98" y="96"/>
                </a:lnTo>
                <a:lnTo>
                  <a:pt x="94" y="94"/>
                </a:lnTo>
                <a:lnTo>
                  <a:pt x="88" y="92"/>
                </a:lnTo>
                <a:lnTo>
                  <a:pt x="84" y="94"/>
                </a:lnTo>
                <a:lnTo>
                  <a:pt x="82" y="98"/>
                </a:lnTo>
                <a:lnTo>
                  <a:pt x="84" y="106"/>
                </a:lnTo>
                <a:lnTo>
                  <a:pt x="88" y="114"/>
                </a:lnTo>
                <a:lnTo>
                  <a:pt x="94" y="122"/>
                </a:lnTo>
                <a:lnTo>
                  <a:pt x="100" y="128"/>
                </a:lnTo>
                <a:lnTo>
                  <a:pt x="116" y="140"/>
                </a:lnTo>
                <a:lnTo>
                  <a:pt x="128" y="148"/>
                </a:lnTo>
                <a:lnTo>
                  <a:pt x="120" y="148"/>
                </a:lnTo>
                <a:lnTo>
                  <a:pt x="116" y="146"/>
                </a:lnTo>
                <a:lnTo>
                  <a:pt x="110" y="144"/>
                </a:lnTo>
                <a:lnTo>
                  <a:pt x="110" y="158"/>
                </a:lnTo>
                <a:lnTo>
                  <a:pt x="102" y="150"/>
                </a:lnTo>
                <a:lnTo>
                  <a:pt x="94" y="140"/>
                </a:lnTo>
                <a:lnTo>
                  <a:pt x="82" y="122"/>
                </a:lnTo>
                <a:lnTo>
                  <a:pt x="70" y="102"/>
                </a:lnTo>
                <a:lnTo>
                  <a:pt x="58" y="82"/>
                </a:lnTo>
                <a:lnTo>
                  <a:pt x="48" y="68"/>
                </a:lnTo>
                <a:lnTo>
                  <a:pt x="36" y="54"/>
                </a:lnTo>
                <a:lnTo>
                  <a:pt x="26" y="46"/>
                </a:lnTo>
                <a:lnTo>
                  <a:pt x="14" y="38"/>
                </a:lnTo>
                <a:lnTo>
                  <a:pt x="10" y="34"/>
                </a:lnTo>
                <a:lnTo>
                  <a:pt x="6" y="30"/>
                </a:lnTo>
                <a:lnTo>
                  <a:pt x="4" y="24"/>
                </a:lnTo>
                <a:lnTo>
                  <a:pt x="2" y="18"/>
                </a:lnTo>
                <a:lnTo>
                  <a:pt x="0" y="0"/>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52" name="Freeform 260"/>
          <p:cNvSpPr>
            <a:spLocks/>
          </p:cNvSpPr>
          <p:nvPr userDrawn="1"/>
        </p:nvSpPr>
        <p:spPr bwMode="auto">
          <a:xfrm>
            <a:off x="4375150" y="1934272"/>
            <a:ext cx="57150" cy="30956"/>
          </a:xfrm>
          <a:custGeom>
            <a:avLst/>
            <a:gdLst>
              <a:gd name="T0" fmla="*/ 2147483647 w 36"/>
              <a:gd name="T1" fmla="*/ 0 h 26"/>
              <a:gd name="T2" fmla="*/ 2147483647 w 36"/>
              <a:gd name="T3" fmla="*/ 2147483647 h 26"/>
              <a:gd name="T4" fmla="*/ 2147483647 w 36"/>
              <a:gd name="T5" fmla="*/ 2147483647 h 26"/>
              <a:gd name="T6" fmla="*/ 2147483647 w 36"/>
              <a:gd name="T7" fmla="*/ 2147483647 h 26"/>
              <a:gd name="T8" fmla="*/ 0 w 36"/>
              <a:gd name="T9" fmla="*/ 2147483647 h 26"/>
              <a:gd name="T10" fmla="*/ 2147483647 w 36"/>
              <a:gd name="T11" fmla="*/ 2147483647 h 26"/>
              <a:gd name="T12" fmla="*/ 2147483647 w 36"/>
              <a:gd name="T13" fmla="*/ 2147483647 h 26"/>
              <a:gd name="T14" fmla="*/ 2147483647 w 36"/>
              <a:gd name="T15" fmla="*/ 2147483647 h 26"/>
              <a:gd name="T16" fmla="*/ 2147483647 w 36"/>
              <a:gd name="T17" fmla="*/ 2147483647 h 26"/>
              <a:gd name="T18" fmla="*/ 2147483647 w 36"/>
              <a:gd name="T19" fmla="*/ 2147483647 h 26"/>
              <a:gd name="T20" fmla="*/ 2147483647 w 36"/>
              <a:gd name="T21" fmla="*/ 2147483647 h 26"/>
              <a:gd name="T22" fmla="*/ 2147483647 w 36"/>
              <a:gd name="T23" fmla="*/ 2147483647 h 26"/>
              <a:gd name="T24" fmla="*/ 2147483647 w 36"/>
              <a:gd name="T25" fmla="*/ 2147483647 h 26"/>
              <a:gd name="T26" fmla="*/ 2147483647 w 36"/>
              <a:gd name="T27" fmla="*/ 0 h 26"/>
              <a:gd name="T28" fmla="*/ 2147483647 w 36"/>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6"/>
              <a:gd name="T47" fmla="*/ 36 w 36"/>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6">
                <a:moveTo>
                  <a:pt x="30" y="0"/>
                </a:moveTo>
                <a:lnTo>
                  <a:pt x="12" y="2"/>
                </a:lnTo>
                <a:lnTo>
                  <a:pt x="4" y="4"/>
                </a:lnTo>
                <a:lnTo>
                  <a:pt x="2" y="6"/>
                </a:lnTo>
                <a:lnTo>
                  <a:pt x="0" y="8"/>
                </a:lnTo>
                <a:lnTo>
                  <a:pt x="2" y="12"/>
                </a:lnTo>
                <a:lnTo>
                  <a:pt x="2" y="14"/>
                </a:lnTo>
                <a:lnTo>
                  <a:pt x="6" y="16"/>
                </a:lnTo>
                <a:lnTo>
                  <a:pt x="6" y="26"/>
                </a:lnTo>
                <a:lnTo>
                  <a:pt x="14" y="24"/>
                </a:lnTo>
                <a:lnTo>
                  <a:pt x="22" y="20"/>
                </a:lnTo>
                <a:lnTo>
                  <a:pt x="36" y="8"/>
                </a:lnTo>
                <a:lnTo>
                  <a:pt x="32" y="6"/>
                </a:lnTo>
                <a:lnTo>
                  <a:pt x="28" y="0"/>
                </a:lnTo>
                <a:lnTo>
                  <a:pt x="30" y="0"/>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253" name="Freeform 261"/>
          <p:cNvSpPr>
            <a:spLocks/>
          </p:cNvSpPr>
          <p:nvPr userDrawn="1"/>
        </p:nvSpPr>
        <p:spPr bwMode="auto">
          <a:xfrm>
            <a:off x="6076950" y="2255740"/>
            <a:ext cx="88900" cy="35719"/>
          </a:xfrm>
          <a:custGeom>
            <a:avLst/>
            <a:gdLst>
              <a:gd name="T0" fmla="*/ 2147483647 w 56"/>
              <a:gd name="T1" fmla="*/ 2147483647 h 30"/>
              <a:gd name="T2" fmla="*/ 2147483647 w 56"/>
              <a:gd name="T3" fmla="*/ 2147483647 h 30"/>
              <a:gd name="T4" fmla="*/ 2147483647 w 56"/>
              <a:gd name="T5" fmla="*/ 2147483647 h 30"/>
              <a:gd name="T6" fmla="*/ 2147483647 w 56"/>
              <a:gd name="T7" fmla="*/ 2147483647 h 30"/>
              <a:gd name="T8" fmla="*/ 2147483647 w 56"/>
              <a:gd name="T9" fmla="*/ 0 h 30"/>
              <a:gd name="T10" fmla="*/ 2147483647 w 56"/>
              <a:gd name="T11" fmla="*/ 2147483647 h 30"/>
              <a:gd name="T12" fmla="*/ 2147483647 w 56"/>
              <a:gd name="T13" fmla="*/ 2147483647 h 30"/>
              <a:gd name="T14" fmla="*/ 2147483647 w 56"/>
              <a:gd name="T15" fmla="*/ 2147483647 h 30"/>
              <a:gd name="T16" fmla="*/ 0 w 56"/>
              <a:gd name="T17" fmla="*/ 2147483647 h 30"/>
              <a:gd name="T18" fmla="*/ 2147483647 w 56"/>
              <a:gd name="T19" fmla="*/ 2147483647 h 30"/>
              <a:gd name="T20" fmla="*/ 2147483647 w 56"/>
              <a:gd name="T21" fmla="*/ 2147483647 h 30"/>
              <a:gd name="T22" fmla="*/ 2147483647 w 56"/>
              <a:gd name="T23" fmla="*/ 2147483647 h 30"/>
              <a:gd name="T24" fmla="*/ 2147483647 w 56"/>
              <a:gd name="T25" fmla="*/ 2147483647 h 30"/>
              <a:gd name="T26" fmla="*/ 2147483647 w 56"/>
              <a:gd name="T27" fmla="*/ 2147483647 h 30"/>
              <a:gd name="T28" fmla="*/ 2147483647 w 56"/>
              <a:gd name="T29" fmla="*/ 2147483647 h 30"/>
              <a:gd name="T30" fmla="*/ 2147483647 w 56"/>
              <a:gd name="T31" fmla="*/ 2147483647 h 30"/>
              <a:gd name="T32" fmla="*/ 2147483647 w 56"/>
              <a:gd name="T33" fmla="*/ 2147483647 h 30"/>
              <a:gd name="T34" fmla="*/ 2147483647 w 56"/>
              <a:gd name="T35" fmla="*/ 2147483647 h 30"/>
              <a:gd name="T36" fmla="*/ 2147483647 w 56"/>
              <a:gd name="T37" fmla="*/ 214748364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30"/>
              <a:gd name="T59" fmla="*/ 56 w 5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30">
                <a:moveTo>
                  <a:pt x="54" y="22"/>
                </a:moveTo>
                <a:lnTo>
                  <a:pt x="48" y="16"/>
                </a:lnTo>
                <a:lnTo>
                  <a:pt x="38" y="8"/>
                </a:lnTo>
                <a:lnTo>
                  <a:pt x="28" y="2"/>
                </a:lnTo>
                <a:lnTo>
                  <a:pt x="16" y="0"/>
                </a:lnTo>
                <a:lnTo>
                  <a:pt x="12" y="2"/>
                </a:lnTo>
                <a:lnTo>
                  <a:pt x="8" y="6"/>
                </a:lnTo>
                <a:lnTo>
                  <a:pt x="4" y="12"/>
                </a:lnTo>
                <a:lnTo>
                  <a:pt x="0" y="16"/>
                </a:lnTo>
                <a:lnTo>
                  <a:pt x="2" y="20"/>
                </a:lnTo>
                <a:lnTo>
                  <a:pt x="6" y="26"/>
                </a:lnTo>
                <a:lnTo>
                  <a:pt x="10" y="30"/>
                </a:lnTo>
                <a:lnTo>
                  <a:pt x="16" y="30"/>
                </a:lnTo>
                <a:lnTo>
                  <a:pt x="38" y="30"/>
                </a:lnTo>
                <a:lnTo>
                  <a:pt x="44" y="30"/>
                </a:lnTo>
                <a:lnTo>
                  <a:pt x="50" y="28"/>
                </a:lnTo>
                <a:lnTo>
                  <a:pt x="54" y="24"/>
                </a:lnTo>
                <a:lnTo>
                  <a:pt x="56" y="20"/>
                </a:lnTo>
                <a:lnTo>
                  <a:pt x="54" y="22"/>
                </a:lnTo>
                <a:close/>
              </a:path>
            </a:pathLst>
          </a:custGeom>
          <a:solidFill>
            <a:schemeClr val="accent2">
              <a:lumMod val="40000"/>
              <a:lumOff val="60000"/>
            </a:schemeClr>
          </a:solidFill>
          <a:ln w="7938">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54" name="Freeform 262"/>
          <p:cNvSpPr>
            <a:spLocks/>
          </p:cNvSpPr>
          <p:nvPr userDrawn="1"/>
        </p:nvSpPr>
        <p:spPr bwMode="auto">
          <a:xfrm>
            <a:off x="4632326" y="2155728"/>
            <a:ext cx="15875" cy="26194"/>
          </a:xfrm>
          <a:custGeom>
            <a:avLst/>
            <a:gdLst>
              <a:gd name="T0" fmla="*/ 2147483647 w 10"/>
              <a:gd name="T1" fmla="*/ 2147483647 h 22"/>
              <a:gd name="T2" fmla="*/ 2147483647 w 10"/>
              <a:gd name="T3" fmla="*/ 0 h 22"/>
              <a:gd name="T4" fmla="*/ 2147483647 w 10"/>
              <a:gd name="T5" fmla="*/ 0 h 22"/>
              <a:gd name="T6" fmla="*/ 0 w 10"/>
              <a:gd name="T7" fmla="*/ 2147483647 h 22"/>
              <a:gd name="T8" fmla="*/ 2147483647 w 10"/>
              <a:gd name="T9" fmla="*/ 2147483647 h 22"/>
              <a:gd name="T10" fmla="*/ 2147483647 w 10"/>
              <a:gd name="T11" fmla="*/ 2147483647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8" y="22"/>
                </a:moveTo>
                <a:lnTo>
                  <a:pt x="8" y="0"/>
                </a:lnTo>
                <a:lnTo>
                  <a:pt x="4" y="0"/>
                </a:lnTo>
                <a:lnTo>
                  <a:pt x="0" y="20"/>
                </a:lnTo>
                <a:lnTo>
                  <a:pt x="10" y="20"/>
                </a:lnTo>
                <a:lnTo>
                  <a:pt x="8" y="22"/>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55" name="Freeform 263"/>
          <p:cNvSpPr>
            <a:spLocks/>
          </p:cNvSpPr>
          <p:nvPr userDrawn="1"/>
        </p:nvSpPr>
        <p:spPr bwMode="auto">
          <a:xfrm>
            <a:off x="4857750" y="1991421"/>
            <a:ext cx="38100" cy="16669"/>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0 w 2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4"/>
              <a:gd name="T26" fmla="*/ 24 w 2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4">
                <a:moveTo>
                  <a:pt x="0" y="2"/>
                </a:moveTo>
                <a:lnTo>
                  <a:pt x="8" y="0"/>
                </a:lnTo>
                <a:lnTo>
                  <a:pt x="14" y="4"/>
                </a:lnTo>
                <a:lnTo>
                  <a:pt x="24" y="12"/>
                </a:lnTo>
                <a:lnTo>
                  <a:pt x="16" y="14"/>
                </a:lnTo>
                <a:lnTo>
                  <a:pt x="12" y="12"/>
                </a:lnTo>
                <a:lnTo>
                  <a:pt x="6" y="10"/>
                </a:lnTo>
                <a:lnTo>
                  <a:pt x="0" y="2"/>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256" name="Line 264"/>
          <p:cNvSpPr>
            <a:spLocks noChangeShapeType="1"/>
          </p:cNvSpPr>
          <p:nvPr userDrawn="1"/>
        </p:nvSpPr>
        <p:spPr bwMode="auto">
          <a:xfrm>
            <a:off x="7100889" y="2140250"/>
            <a:ext cx="1587" cy="57150"/>
          </a:xfrm>
          <a:prstGeom prst="line">
            <a:avLst/>
          </a:prstGeom>
          <a:solidFill>
            <a:schemeClr val="accent3">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257" name="Freeform 265"/>
          <p:cNvSpPr>
            <a:spLocks/>
          </p:cNvSpPr>
          <p:nvPr userDrawn="1"/>
        </p:nvSpPr>
        <p:spPr bwMode="auto">
          <a:xfrm>
            <a:off x="6937376" y="2324796"/>
            <a:ext cx="41275" cy="71438"/>
          </a:xfrm>
          <a:custGeom>
            <a:avLst/>
            <a:gdLst>
              <a:gd name="T0" fmla="*/ 2147483647 w 26"/>
              <a:gd name="T1" fmla="*/ 0 h 60"/>
              <a:gd name="T2" fmla="*/ 2147483647 w 26"/>
              <a:gd name="T3" fmla="*/ 2147483647 h 60"/>
              <a:gd name="T4" fmla="*/ 2147483647 w 26"/>
              <a:gd name="T5" fmla="*/ 2147483647 h 60"/>
              <a:gd name="T6" fmla="*/ 2147483647 w 26"/>
              <a:gd name="T7" fmla="*/ 2147483647 h 60"/>
              <a:gd name="T8" fmla="*/ 2147483647 w 26"/>
              <a:gd name="T9" fmla="*/ 2147483647 h 60"/>
              <a:gd name="T10" fmla="*/ 2147483647 w 26"/>
              <a:gd name="T11" fmla="*/ 2147483647 h 60"/>
              <a:gd name="T12" fmla="*/ 0 w 26"/>
              <a:gd name="T13" fmla="*/ 2147483647 h 60"/>
              <a:gd name="T14" fmla="*/ 0 w 26"/>
              <a:gd name="T15" fmla="*/ 2147483647 h 60"/>
              <a:gd name="T16" fmla="*/ 2147483647 w 26"/>
              <a:gd name="T17" fmla="*/ 2147483647 h 60"/>
              <a:gd name="T18" fmla="*/ 2147483647 w 26"/>
              <a:gd name="T19" fmla="*/ 2147483647 h 60"/>
              <a:gd name="T20" fmla="*/ 2147483647 w 26"/>
              <a:gd name="T21" fmla="*/ 2147483647 h 60"/>
              <a:gd name="T22" fmla="*/ 2147483647 w 26"/>
              <a:gd name="T23" fmla="*/ 2147483647 h 60"/>
              <a:gd name="T24" fmla="*/ 2147483647 w 2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60"/>
              <a:gd name="T41" fmla="*/ 26 w 26"/>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60">
                <a:moveTo>
                  <a:pt x="26" y="0"/>
                </a:moveTo>
                <a:lnTo>
                  <a:pt x="26" y="14"/>
                </a:lnTo>
                <a:lnTo>
                  <a:pt x="24" y="36"/>
                </a:lnTo>
                <a:lnTo>
                  <a:pt x="18" y="60"/>
                </a:lnTo>
                <a:lnTo>
                  <a:pt x="6" y="48"/>
                </a:lnTo>
                <a:lnTo>
                  <a:pt x="2" y="42"/>
                </a:lnTo>
                <a:lnTo>
                  <a:pt x="0" y="36"/>
                </a:lnTo>
                <a:lnTo>
                  <a:pt x="0" y="22"/>
                </a:lnTo>
                <a:lnTo>
                  <a:pt x="6" y="12"/>
                </a:lnTo>
                <a:lnTo>
                  <a:pt x="10" y="6"/>
                </a:lnTo>
                <a:lnTo>
                  <a:pt x="14" y="4"/>
                </a:lnTo>
                <a:lnTo>
                  <a:pt x="20" y="2"/>
                </a:lnTo>
                <a:lnTo>
                  <a:pt x="26" y="0"/>
                </a:lnTo>
                <a:close/>
              </a:path>
            </a:pathLst>
          </a:custGeom>
          <a:solidFill>
            <a:schemeClr val="accent2">
              <a:lumMod val="40000"/>
              <a:lumOff val="60000"/>
            </a:schemeClr>
          </a:solidFill>
          <a:ln w="8001">
            <a:solidFill>
              <a:schemeClr val="bg1"/>
            </a:solidFill>
            <a:round/>
            <a:headEnd/>
            <a:tailEnd/>
          </a:ln>
        </p:spPr>
        <p:txBody>
          <a:bodyPr/>
          <a:lstStyle/>
          <a:p>
            <a:pPr defTabSz="685733">
              <a:defRPr/>
            </a:pPr>
            <a:endParaRPr lang="en-US" sz="1350">
              <a:solidFill>
                <a:srgbClr val="454545"/>
              </a:solidFill>
              <a:latin typeface="Arial" charset="0"/>
            </a:endParaRPr>
          </a:p>
        </p:txBody>
      </p:sp>
      <p:sp>
        <p:nvSpPr>
          <p:cNvPr id="258" name="Freeform 103"/>
          <p:cNvSpPr>
            <a:spLocks/>
          </p:cNvSpPr>
          <p:nvPr userDrawn="1"/>
        </p:nvSpPr>
        <p:spPr bwMode="auto">
          <a:xfrm>
            <a:off x="4173538" y="1852118"/>
            <a:ext cx="134937" cy="104775"/>
          </a:xfrm>
          <a:custGeom>
            <a:avLst/>
            <a:gdLst>
              <a:gd name="T0" fmla="*/ 2147483647 w 78"/>
              <a:gd name="T1" fmla="*/ 2147483647 h 120"/>
              <a:gd name="T2" fmla="*/ 2147483647 w 78"/>
              <a:gd name="T3" fmla="*/ 2147483647 h 120"/>
              <a:gd name="T4" fmla="*/ 2147483647 w 78"/>
              <a:gd name="T5" fmla="*/ 2147483647 h 120"/>
              <a:gd name="T6" fmla="*/ 2147483647 w 78"/>
              <a:gd name="T7" fmla="*/ 2147483647 h 120"/>
              <a:gd name="T8" fmla="*/ 2147483647 w 78"/>
              <a:gd name="T9" fmla="*/ 2147483647 h 120"/>
              <a:gd name="T10" fmla="*/ 2147483647 w 78"/>
              <a:gd name="T11" fmla="*/ 2147483647 h 120"/>
              <a:gd name="T12" fmla="*/ 2147483647 w 78"/>
              <a:gd name="T13" fmla="*/ 2147483647 h 120"/>
              <a:gd name="T14" fmla="*/ 2147483647 w 78"/>
              <a:gd name="T15" fmla="*/ 2147483647 h 120"/>
              <a:gd name="T16" fmla="*/ 0 w 78"/>
              <a:gd name="T17" fmla="*/ 2147483647 h 120"/>
              <a:gd name="T18" fmla="*/ 2147483647 w 78"/>
              <a:gd name="T19" fmla="*/ 2147483647 h 120"/>
              <a:gd name="T20" fmla="*/ 2147483647 w 78"/>
              <a:gd name="T21" fmla="*/ 2147483647 h 120"/>
              <a:gd name="T22" fmla="*/ 2147483647 w 78"/>
              <a:gd name="T23" fmla="*/ 2147483647 h 120"/>
              <a:gd name="T24" fmla="*/ 2147483647 w 78"/>
              <a:gd name="T25" fmla="*/ 2147483647 h 120"/>
              <a:gd name="T26" fmla="*/ 2147483647 w 78"/>
              <a:gd name="T27" fmla="*/ 2147483647 h 120"/>
              <a:gd name="T28" fmla="*/ 2147483647 w 78"/>
              <a:gd name="T29" fmla="*/ 2147483647 h 120"/>
              <a:gd name="T30" fmla="*/ 2147483647 w 78"/>
              <a:gd name="T31" fmla="*/ 2147483647 h 120"/>
              <a:gd name="T32" fmla="*/ 2147483647 w 78"/>
              <a:gd name="T33" fmla="*/ 2147483647 h 120"/>
              <a:gd name="T34" fmla="*/ 2147483647 w 78"/>
              <a:gd name="T35" fmla="*/ 0 h 120"/>
              <a:gd name="T36" fmla="*/ 2147483647 w 78"/>
              <a:gd name="T37" fmla="*/ 0 h 120"/>
              <a:gd name="T38" fmla="*/ 2147483647 w 78"/>
              <a:gd name="T39" fmla="*/ 0 h 120"/>
              <a:gd name="T40" fmla="*/ 2147483647 w 78"/>
              <a:gd name="T41" fmla="*/ 0 h 120"/>
              <a:gd name="T42" fmla="*/ 2147483647 w 78"/>
              <a:gd name="T43" fmla="*/ 0 h 120"/>
              <a:gd name="T44" fmla="*/ 2147483647 w 78"/>
              <a:gd name="T45" fmla="*/ 2147483647 h 120"/>
              <a:gd name="T46" fmla="*/ 2147483647 w 78"/>
              <a:gd name="T47" fmla="*/ 2147483647 h 120"/>
              <a:gd name="T48" fmla="*/ 2147483647 w 78"/>
              <a:gd name="T49" fmla="*/ 2147483647 h 120"/>
              <a:gd name="T50" fmla="*/ 2147483647 w 78"/>
              <a:gd name="T51" fmla="*/ 2147483647 h 120"/>
              <a:gd name="T52" fmla="*/ 2147483647 w 78"/>
              <a:gd name="T53" fmla="*/ 2147483647 h 120"/>
              <a:gd name="T54" fmla="*/ 2147483647 w 78"/>
              <a:gd name="T55" fmla="*/ 2147483647 h 120"/>
              <a:gd name="T56" fmla="*/ 2147483647 w 78"/>
              <a:gd name="T57" fmla="*/ 2147483647 h 120"/>
              <a:gd name="T58" fmla="*/ 2147483647 w 78"/>
              <a:gd name="T59" fmla="*/ 2147483647 h 120"/>
              <a:gd name="T60" fmla="*/ 2147483647 w 78"/>
              <a:gd name="T61" fmla="*/ 2147483647 h 120"/>
              <a:gd name="T62" fmla="*/ 2147483647 w 78"/>
              <a:gd name="T63" fmla="*/ 2147483647 h 120"/>
              <a:gd name="T64" fmla="*/ 2147483647 w 78"/>
              <a:gd name="T65" fmla="*/ 2147483647 h 120"/>
              <a:gd name="T66" fmla="*/ 2147483647 w 78"/>
              <a:gd name="T67" fmla="*/ 2147483647 h 120"/>
              <a:gd name="T68" fmla="*/ 2147483647 w 78"/>
              <a:gd name="T69" fmla="*/ 2147483647 h 120"/>
              <a:gd name="T70" fmla="*/ 2147483647 w 78"/>
              <a:gd name="T71" fmla="*/ 2147483647 h 120"/>
              <a:gd name="T72" fmla="*/ 2147483647 w 78"/>
              <a:gd name="T73" fmla="*/ 2147483647 h 120"/>
              <a:gd name="T74" fmla="*/ 2147483647 w 78"/>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120"/>
              <a:gd name="T116" fmla="*/ 78 w 78"/>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120">
                <a:moveTo>
                  <a:pt x="78" y="96"/>
                </a:moveTo>
                <a:lnTo>
                  <a:pt x="66" y="102"/>
                </a:lnTo>
                <a:lnTo>
                  <a:pt x="54" y="106"/>
                </a:lnTo>
                <a:lnTo>
                  <a:pt x="38" y="116"/>
                </a:lnTo>
                <a:lnTo>
                  <a:pt x="30" y="118"/>
                </a:lnTo>
                <a:lnTo>
                  <a:pt x="18" y="120"/>
                </a:lnTo>
                <a:lnTo>
                  <a:pt x="10" y="120"/>
                </a:lnTo>
                <a:lnTo>
                  <a:pt x="4" y="100"/>
                </a:lnTo>
                <a:lnTo>
                  <a:pt x="0" y="84"/>
                </a:lnTo>
                <a:lnTo>
                  <a:pt x="2" y="74"/>
                </a:lnTo>
                <a:lnTo>
                  <a:pt x="6" y="66"/>
                </a:lnTo>
                <a:lnTo>
                  <a:pt x="10" y="58"/>
                </a:lnTo>
                <a:lnTo>
                  <a:pt x="12" y="48"/>
                </a:lnTo>
                <a:lnTo>
                  <a:pt x="12" y="42"/>
                </a:lnTo>
                <a:lnTo>
                  <a:pt x="10" y="38"/>
                </a:lnTo>
                <a:lnTo>
                  <a:pt x="6" y="28"/>
                </a:lnTo>
                <a:lnTo>
                  <a:pt x="6" y="16"/>
                </a:lnTo>
                <a:lnTo>
                  <a:pt x="6" y="0"/>
                </a:lnTo>
                <a:lnTo>
                  <a:pt x="14" y="0"/>
                </a:lnTo>
                <a:lnTo>
                  <a:pt x="22" y="0"/>
                </a:lnTo>
                <a:lnTo>
                  <a:pt x="42" y="0"/>
                </a:lnTo>
                <a:lnTo>
                  <a:pt x="54" y="0"/>
                </a:lnTo>
                <a:lnTo>
                  <a:pt x="56" y="6"/>
                </a:lnTo>
                <a:lnTo>
                  <a:pt x="58" y="12"/>
                </a:lnTo>
                <a:lnTo>
                  <a:pt x="60" y="16"/>
                </a:lnTo>
                <a:lnTo>
                  <a:pt x="62" y="22"/>
                </a:lnTo>
                <a:lnTo>
                  <a:pt x="60" y="28"/>
                </a:lnTo>
                <a:lnTo>
                  <a:pt x="60" y="30"/>
                </a:lnTo>
                <a:lnTo>
                  <a:pt x="62" y="32"/>
                </a:lnTo>
                <a:lnTo>
                  <a:pt x="64" y="38"/>
                </a:lnTo>
                <a:lnTo>
                  <a:pt x="64" y="44"/>
                </a:lnTo>
                <a:lnTo>
                  <a:pt x="64" y="48"/>
                </a:lnTo>
                <a:lnTo>
                  <a:pt x="66" y="54"/>
                </a:lnTo>
                <a:lnTo>
                  <a:pt x="66" y="80"/>
                </a:lnTo>
                <a:lnTo>
                  <a:pt x="62" y="82"/>
                </a:lnTo>
                <a:lnTo>
                  <a:pt x="68" y="90"/>
                </a:lnTo>
                <a:lnTo>
                  <a:pt x="76" y="98"/>
                </a:lnTo>
                <a:lnTo>
                  <a:pt x="78" y="96"/>
                </a:lnTo>
                <a:close/>
              </a:path>
            </a:pathLst>
          </a:custGeom>
          <a:solidFill>
            <a:schemeClr val="accent2">
              <a:lumMod val="40000"/>
              <a:lumOff val="60000"/>
            </a:schemeClr>
          </a:solidFill>
          <a:ln w="8001">
            <a:solidFill>
              <a:schemeClr val="bg1"/>
            </a:solidFill>
            <a:round/>
            <a:headEnd/>
            <a:tailEnd/>
          </a:ln>
        </p:spPr>
        <p:txBody>
          <a:bodyPr/>
          <a:lstStyle/>
          <a:p>
            <a:pPr defTabSz="685733"/>
            <a:endParaRPr lang="en-US" sz="1350">
              <a:solidFill>
                <a:srgbClr val="454545"/>
              </a:solidFill>
              <a:latin typeface="Arial" charset="0"/>
            </a:endParaRPr>
          </a:p>
        </p:txBody>
      </p:sp>
      <p:sp>
        <p:nvSpPr>
          <p:cNvPr id="514" name="Title 1"/>
          <p:cNvSpPr>
            <a:spLocks noGrp="1"/>
          </p:cNvSpPr>
          <p:nvPr>
            <p:ph type="title" hasCustomPrompt="1"/>
          </p:nvPr>
        </p:nvSpPr>
        <p:spPr>
          <a:xfrm>
            <a:off x="546100" y="172642"/>
            <a:ext cx="8058151" cy="679647"/>
          </a:xfrm>
        </p:spPr>
        <p:txBody>
          <a:bodyPr/>
          <a:lstStyle/>
          <a:p>
            <a:r>
              <a:rPr lang="en-US" dirty="0" smtClean="0"/>
              <a:t>Click to Edit Title</a:t>
            </a:r>
            <a:endParaRPr lang="en-US" dirty="0"/>
          </a:p>
        </p:txBody>
      </p:sp>
    </p:spTree>
    <p:extLst>
      <p:ext uri="{BB962C8B-B14F-4D97-AF65-F5344CB8AC3E}">
        <p14:creationId xmlns:p14="http://schemas.microsoft.com/office/powerpoint/2010/main" val="246414414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_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US"/>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125975447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1349375" y="5210175"/>
            <a:ext cx="1905000" cy="342900"/>
          </a:xfrm>
          <a:prstGeom prst="rect">
            <a:avLst/>
          </a:prstGeom>
        </p:spPr>
        <p:txBody>
          <a:bodyPr/>
          <a:lstStyle>
            <a:lvl1pPr>
              <a:defRPr/>
            </a:lvl1pPr>
          </a:lstStyle>
          <a:p>
            <a:pPr>
              <a:defRPr/>
            </a:pPr>
            <a:endParaRPr lang="en-US">
              <a:solidFill>
                <a:srgbClr val="454545"/>
              </a:solidFill>
            </a:endParaRPr>
          </a:p>
        </p:txBody>
      </p:sp>
      <p:sp>
        <p:nvSpPr>
          <p:cNvPr id="4" name="Rectangle 5"/>
          <p:cNvSpPr>
            <a:spLocks noGrp="1" noChangeArrowheads="1"/>
          </p:cNvSpPr>
          <p:nvPr>
            <p:ph type="ftr" sz="quarter" idx="11"/>
          </p:nvPr>
        </p:nvSpPr>
        <p:spPr>
          <a:xfrm>
            <a:off x="3124200" y="4767264"/>
            <a:ext cx="2895600" cy="273844"/>
          </a:xfrm>
          <a:prstGeom prst="rect">
            <a:avLst/>
          </a:prstGeom>
        </p:spPr>
        <p:txBody>
          <a:bodyPr/>
          <a:lstStyle>
            <a:lvl1pPr>
              <a:defRPr smtClean="0"/>
            </a:lvl1pPr>
          </a:lstStyle>
          <a:p>
            <a:pPr>
              <a:defRPr/>
            </a:pPr>
            <a:r>
              <a:rPr lang="en-US" dirty="0">
                <a:solidFill>
                  <a:srgbClr val="454545"/>
                </a:solidFill>
              </a:rPr>
              <a:t>© GS1 US 2011</a:t>
            </a:r>
          </a:p>
        </p:txBody>
      </p:sp>
      <p:sp>
        <p:nvSpPr>
          <p:cNvPr id="5" name="Rectangle 6"/>
          <p:cNvSpPr>
            <a:spLocks noGrp="1" noChangeArrowheads="1"/>
          </p:cNvSpPr>
          <p:nvPr>
            <p:ph type="sldNum" sz="quarter" idx="12"/>
          </p:nvPr>
        </p:nvSpPr>
        <p:spPr/>
        <p:txBody>
          <a:bodyPr/>
          <a:lstStyle>
            <a:lvl1pPr>
              <a:defRPr/>
            </a:lvl1pPr>
          </a:lstStyle>
          <a:p>
            <a:pPr>
              <a:defRPr/>
            </a:pPr>
            <a:fld id="{EE238E2E-85E1-4370-AC20-FE93095FACB1}" type="slidenum">
              <a:rPr lang="en-US"/>
              <a:pPr>
                <a:defRPr/>
              </a:pPr>
              <a:t>‹#›</a:t>
            </a:fld>
            <a:endParaRPr lang="en-US"/>
          </a:p>
        </p:txBody>
      </p:sp>
    </p:spTree>
    <p:extLst>
      <p:ext uri="{BB962C8B-B14F-4D97-AF65-F5344CB8AC3E}">
        <p14:creationId xmlns:p14="http://schemas.microsoft.com/office/powerpoint/2010/main" val="2716659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1118869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5"/>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2248"/>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7" y="1674815"/>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1674815"/>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6"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2"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3"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1" y="1166484"/>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1"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userDrawn="1"/>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endParaRPr lang="en-GB" sz="825" i="1" dirty="0" smtClean="0">
              <a:solidFill>
                <a:prstClr val="white"/>
              </a:solidFill>
            </a:endParaRPr>
          </a:p>
          <a:p>
            <a:pPr>
              <a:lnSpc>
                <a:spcPct val="110000"/>
              </a:lnSpc>
              <a:defRPr/>
            </a:pPr>
            <a:endParaRPr lang="en-GB" sz="825" i="1" dirty="0" smtClean="0">
              <a:solidFill>
                <a:prstClr val="white"/>
              </a:solidFill>
            </a:endParaRPr>
          </a:p>
          <a:p>
            <a:pPr>
              <a:lnSpc>
                <a:spcPct val="110000"/>
              </a:lnSpc>
            </a:pPr>
            <a:endParaRPr lang="en-GB" sz="825" i="1" dirty="0">
              <a:solidFill>
                <a:prstClr val="white"/>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6"/>
          <p:cNvSpPr>
            <a:spLocks noGrp="1"/>
          </p:cNvSpPr>
          <p:nvPr>
            <p:ph type="body" sz="quarter" idx="22" hasCustomPrompt="1"/>
          </p:nvPr>
        </p:nvSpPr>
        <p:spPr>
          <a:xfrm>
            <a:off x="6858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166484"/>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61099761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3" name="Rectangle 12"/>
          <p:cNvSpPr/>
          <p:nvPr userDrawn="1"/>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a:lnSpc>
                <a:spcPct val="110000"/>
              </a:lnSpc>
              <a:defRPr/>
            </a:pPr>
            <a:endParaRPr lang="en-GB" sz="825" i="1" dirty="0" smtClean="0">
              <a:solidFill>
                <a:prstClr val="white"/>
              </a:solidFill>
            </a:endParaRPr>
          </a:p>
          <a:p>
            <a:pPr>
              <a:lnSpc>
                <a:spcPct val="110000"/>
              </a:lnSpc>
              <a:defRPr/>
            </a:pPr>
            <a:endParaRPr lang="en-GB" sz="825" i="1" dirty="0" smtClean="0">
              <a:solidFill>
                <a:prstClr val="white"/>
              </a:solidFill>
            </a:endParaRPr>
          </a:p>
          <a:p>
            <a:pPr>
              <a:lnSpc>
                <a:spcPct val="110000"/>
              </a:lnSpc>
            </a:pPr>
            <a:endParaRPr lang="en-GB" sz="825" i="1" dirty="0">
              <a:solidFill>
                <a:prstClr val="white"/>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9" name="Text Placeholder 6"/>
          <p:cNvSpPr>
            <a:spLocks noGrp="1"/>
          </p:cNvSpPr>
          <p:nvPr>
            <p:ph type="body" sz="quarter" idx="23" hasCustomPrompt="1"/>
          </p:nvPr>
        </p:nvSpPr>
        <p:spPr>
          <a:xfrm>
            <a:off x="49530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4"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6"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7"/>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193007"/>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192943"/>
            <a:ext cx="3818102"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192943"/>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6" y="2908776"/>
            <a:ext cx="3818101"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0" y="2444152"/>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0" y="3495712"/>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0" y="1310152"/>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6"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6"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099"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4"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6"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7"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8"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lIns="144000" rIns="144000">
            <a:normAutofit/>
          </a:bodyPr>
          <a:lstStyle>
            <a:lvl1pPr marL="0" indent="0">
              <a:buFontTx/>
              <a:buNone/>
              <a:defRPr sz="15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7"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7" y="3787228"/>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7"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7"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301732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327379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3530271"/>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cSld name="Corporate Visu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3426143"/>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8" y="2162959"/>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p:nvCxnSpPr>
        <p:spPr>
          <a:xfrm>
            <a:off x="793405"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32411447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a:t>
            </a:r>
            <a:r>
              <a:rPr lang="en-GB" noProof="0" dirty="0"/>
              <a:t>Title</a:t>
            </a:r>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80846380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94631958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a:normAutofit/>
          </a:bodyPr>
          <a:lstStyle>
            <a:lvl1pPr marL="0" indent="0">
              <a:buFontTx/>
              <a:buNone/>
              <a:defRPr sz="1500" b="1" i="0"/>
            </a:lvl1pPr>
          </a:lstStyle>
          <a:p>
            <a:pPr lvl="0"/>
            <a:r>
              <a:rPr lang="en-GB" noProof="0"/>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tle 3"/>
          <p:cNvSpPr>
            <a:spLocks noGrp="1"/>
          </p:cNvSpPr>
          <p:nvPr>
            <p:ph type="title" hasCustomPrompt="1"/>
          </p:nvPr>
        </p:nvSpPr>
        <p:spPr/>
        <p:txBody>
          <a:bodyPr/>
          <a:lstStyle/>
          <a:p>
            <a:r>
              <a:rPr lang="en-GB" noProof="0"/>
              <a:t>Click to Edit Title</a:t>
            </a:r>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0021491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6"/>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ext Placeholder 5"/>
          <p:cNvSpPr>
            <a:spLocks noGrp="1"/>
          </p:cNvSpPr>
          <p:nvPr>
            <p:ph type="body" sz="quarter" idx="11" hasCustomPrompt="1"/>
          </p:nvPr>
        </p:nvSpPr>
        <p:spPr>
          <a:xfrm>
            <a:off x="552764" y="1092249"/>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noProof="0"/>
              <a:t>Click to edit text. Main idea, quote, or phrase two lines and under may go in this text box. </a:t>
            </a:r>
          </a:p>
        </p:txBody>
      </p:sp>
      <p:sp>
        <p:nvSpPr>
          <p:cNvPr id="7" name="Title 3"/>
          <p:cNvSpPr>
            <a:spLocks noGrp="1"/>
          </p:cNvSpPr>
          <p:nvPr>
            <p:ph type="title" hasCustomPrompt="1"/>
          </p:nvPr>
        </p:nvSpPr>
        <p:spPr>
          <a:xfrm>
            <a:off x="546100" y="172642"/>
            <a:ext cx="8058151" cy="679647"/>
          </a:xfrm>
        </p:spPr>
        <p:txBody>
          <a:bodyPr/>
          <a:lstStyle/>
          <a:p>
            <a:r>
              <a:rPr lang="en-GB" noProof="0"/>
              <a:t>Click to Edit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95553695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7" name="Title 3"/>
          <p:cNvSpPr>
            <a:spLocks noGrp="1"/>
          </p:cNvSpPr>
          <p:nvPr>
            <p:ph type="title" hasCustomPrompt="1"/>
          </p:nvPr>
        </p:nvSpPr>
        <p:spPr>
          <a:xfrm>
            <a:off x="546100" y="172642"/>
            <a:ext cx="8058151" cy="679647"/>
          </a:xfrm>
        </p:spPr>
        <p:txBody>
          <a:bodyPr/>
          <a:lstStyle/>
          <a:p>
            <a:r>
              <a:rPr lang="en-GB" noProof="0"/>
              <a:t>Click to Edit Title</a:t>
            </a:r>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4493957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a:t>Click to edit heading</a:t>
            </a:r>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a:t>Click to edit heading</a:t>
            </a:r>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23227589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547186"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noProof="0"/>
              <a:t>Click to edit heading</a:t>
            </a:r>
          </a:p>
        </p:txBody>
      </p:sp>
      <p:sp>
        <p:nvSpPr>
          <p:cNvPr id="13" name="Text Placeholder 12"/>
          <p:cNvSpPr>
            <a:spLocks noGrp="1"/>
          </p:cNvSpPr>
          <p:nvPr>
            <p:ph type="body" sz="quarter" idx="19" hasCustomPrompt="1"/>
          </p:nvPr>
        </p:nvSpPr>
        <p:spPr>
          <a:xfrm>
            <a:off x="3351002"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noProof="0"/>
              <a:t>Click to edit heading</a:t>
            </a:r>
          </a:p>
        </p:txBody>
      </p:sp>
      <p:sp>
        <p:nvSpPr>
          <p:cNvPr id="19" name="Text Placeholder 12"/>
          <p:cNvSpPr>
            <a:spLocks noGrp="1"/>
          </p:cNvSpPr>
          <p:nvPr>
            <p:ph type="body" sz="quarter" idx="21" hasCustomPrompt="1"/>
          </p:nvPr>
        </p:nvSpPr>
        <p:spPr>
          <a:xfrm>
            <a:off x="6123623"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9220095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a:t>Click to edit heading</a:t>
            </a:r>
          </a:p>
        </p:txBody>
      </p:sp>
      <p:sp>
        <p:nvSpPr>
          <p:cNvPr id="10"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Picture Placeholder 4"/>
          <p:cNvSpPr>
            <a:spLocks noGrp="1"/>
          </p:cNvSpPr>
          <p:nvPr>
            <p:ph type="pic" sz="quarter" idx="14" hasCustomPrompt="1"/>
          </p:nvPr>
        </p:nvSpPr>
        <p:spPr>
          <a:xfrm>
            <a:off x="549372"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a:t>Photo Here </a:t>
            </a: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37963637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2"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a:t>Photo Here </a:t>
            </a:r>
          </a:p>
        </p:txBody>
      </p:sp>
      <p:sp>
        <p:nvSpPr>
          <p:cNvPr id="2" name="Title 1"/>
          <p:cNvSpPr>
            <a:spLocks noGrp="1"/>
          </p:cNvSpPr>
          <p:nvPr>
            <p:ph type="title" hasCustomPrompt="1"/>
          </p:nvPr>
        </p:nvSpPr>
        <p:spPr/>
        <p:txBody>
          <a:bodyPr/>
          <a:lstStyle/>
          <a:p>
            <a:r>
              <a:rPr lang="en-GB" noProof="0"/>
              <a:t>Click to Edit Title</a:t>
            </a:r>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a:t>Click to edit heading</a:t>
            </a:r>
          </a:p>
        </p:txBody>
      </p:sp>
      <p:sp>
        <p:nvSpPr>
          <p:cNvPr id="15"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Rectangle 3"/>
          <p:cNvSpPr/>
          <p:nvPr/>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a:solidFill>
                <a:schemeClr val="bg1"/>
              </a:solidFill>
            </a:endParaRPr>
          </a:p>
          <a:p>
            <a:pPr algn="l">
              <a:lnSpc>
                <a:spcPct val="110000"/>
              </a:lnSpc>
            </a:pPr>
            <a:endParaRPr lang="en-GB" sz="825" b="0" i="1" noProof="0" dirty="0">
              <a:solidFill>
                <a:schemeClr val="bg1"/>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6"/>
          <p:cNvSpPr>
            <a:spLocks noGrp="1"/>
          </p:cNvSpPr>
          <p:nvPr>
            <p:ph type="body" sz="quarter" idx="22" hasCustomPrompt="1"/>
          </p:nvPr>
        </p:nvSpPr>
        <p:spPr>
          <a:xfrm>
            <a:off x="6858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a:solidFill>
                  <a:schemeClr val="bg1"/>
                </a:solidFill>
              </a:rPr>
              <a:t>Caption or</a:t>
            </a:r>
            <a:r>
              <a:rPr lang="en-GB" sz="825" b="0" i="1" baseline="0" noProof="0" dirty="0">
                <a:solidFill>
                  <a:schemeClr val="bg1"/>
                </a:solidFill>
              </a:rPr>
              <a:t> credit for a photo could be put in this space. </a:t>
            </a:r>
            <a:r>
              <a:rPr lang="en-GB" sz="825" b="0" i="1" noProof="0" dirty="0">
                <a:solidFill>
                  <a:schemeClr val="bg1"/>
                </a:solidFill>
              </a:rPr>
              <a:t>You may adjust the height of this box</a:t>
            </a:r>
            <a:r>
              <a:rPr lang="en-GB" sz="825" b="0" i="1" baseline="0" noProof="0" dirty="0">
                <a:solidFill>
                  <a:schemeClr val="bg1"/>
                </a:solidFill>
              </a:rPr>
              <a:t> to accommodate more or less text. Suggested number of lines of text is no less than two and no more than five.</a:t>
            </a:r>
            <a:endParaRPr lang="en-GB" sz="825" b="0" i="1" noProof="0" dirty="0">
              <a:solidFill>
                <a:schemeClr val="bg1"/>
              </a:solidFill>
            </a:endParaRPr>
          </a:p>
        </p:txBody>
      </p:sp>
    </p:spTree>
    <p:extLst>
      <p:ext uri="{BB962C8B-B14F-4D97-AF65-F5344CB8AC3E}">
        <p14:creationId xmlns:p14="http://schemas.microsoft.com/office/powerpoint/2010/main" val="401922948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a:t>Click to edit heading</a:t>
            </a:r>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Picture Placeholder 4"/>
          <p:cNvSpPr>
            <a:spLocks noGrp="1"/>
          </p:cNvSpPr>
          <p:nvPr>
            <p:ph type="pic" sz="quarter" idx="21" hasCustomPrompt="1"/>
          </p:nvPr>
        </p:nvSpPr>
        <p:spPr>
          <a:xfrm>
            <a:off x="4818525"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a:t>Photo Here </a:t>
            </a: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640822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35573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287273130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a:t>Click to edit heading</a:t>
            </a:r>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a:t>Photo Here </a:t>
            </a:r>
          </a:p>
        </p:txBody>
      </p:sp>
      <p:sp>
        <p:nvSpPr>
          <p:cNvPr id="13" name="Rectangle 12"/>
          <p:cNvSpPr/>
          <p:nvPr/>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a:solidFill>
                <a:schemeClr val="bg1"/>
              </a:solidFill>
            </a:endParaRPr>
          </a:p>
          <a:p>
            <a:pPr algn="l">
              <a:lnSpc>
                <a:spcPct val="110000"/>
              </a:lnSpc>
            </a:pPr>
            <a:endParaRPr lang="en-GB" sz="825" b="0" i="1" noProof="0" dirty="0">
              <a:solidFill>
                <a:schemeClr val="bg1"/>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9" name="Text Placeholder 6"/>
          <p:cNvSpPr>
            <a:spLocks noGrp="1"/>
          </p:cNvSpPr>
          <p:nvPr>
            <p:ph type="body" sz="quarter" idx="23" hasCustomPrompt="1"/>
          </p:nvPr>
        </p:nvSpPr>
        <p:spPr>
          <a:xfrm>
            <a:off x="49530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a:solidFill>
                  <a:schemeClr val="bg1"/>
                </a:solidFill>
              </a:rPr>
              <a:t>Caption or</a:t>
            </a:r>
            <a:r>
              <a:rPr lang="en-GB" sz="825" b="0" i="1" baseline="0" noProof="0" dirty="0">
                <a:solidFill>
                  <a:schemeClr val="bg1"/>
                </a:solidFill>
              </a:rPr>
              <a:t> credit for a photo could be put in this space. </a:t>
            </a:r>
            <a:r>
              <a:rPr lang="en-GB" sz="825" b="0" i="1" noProof="0" dirty="0">
                <a:solidFill>
                  <a:schemeClr val="bg1"/>
                </a:solidFill>
              </a:rPr>
              <a:t>You may adjust the height of this box</a:t>
            </a:r>
            <a:r>
              <a:rPr lang="en-GB" sz="825" b="0" i="1" baseline="0" noProof="0" dirty="0">
                <a:solidFill>
                  <a:schemeClr val="bg1"/>
                </a:solidFill>
              </a:rPr>
              <a:t> to accommodate more or less text. Suggested number of lines of text is no less than two and no more than five.</a:t>
            </a:r>
            <a:endParaRPr lang="en-GB" sz="825" b="0" i="1" noProof="0" dirty="0">
              <a:solidFill>
                <a:schemeClr val="bg1"/>
              </a:solidFill>
            </a:endParaRPr>
          </a:p>
        </p:txBody>
      </p:sp>
    </p:spTree>
    <p:extLst>
      <p:ext uri="{BB962C8B-B14F-4D97-AF65-F5344CB8AC3E}">
        <p14:creationId xmlns:p14="http://schemas.microsoft.com/office/powerpoint/2010/main" val="386712525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541215"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a:t>Photo Here </a:t>
            </a:r>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noProof="0"/>
              <a:t>Click to edit heading</a:t>
            </a:r>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noProof="0"/>
              <a:t>Click to edit heading</a:t>
            </a:r>
          </a:p>
        </p:txBody>
      </p:sp>
      <p:sp>
        <p:nvSpPr>
          <p:cNvPr id="15" name="Picture Placeholder 4"/>
          <p:cNvSpPr>
            <a:spLocks noGrp="1"/>
          </p:cNvSpPr>
          <p:nvPr>
            <p:ph type="pic" sz="quarter" idx="20" hasCustomPrompt="1"/>
          </p:nvPr>
        </p:nvSpPr>
        <p:spPr>
          <a:xfrm>
            <a:off x="4809207"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a:t>Photo Here </a:t>
            </a:r>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71002782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12"/>
          <p:cNvSpPr>
            <a:spLocks noGrp="1"/>
          </p:cNvSpPr>
          <p:nvPr>
            <p:ph type="body" sz="quarter" idx="12" hasCustomPrompt="1"/>
          </p:nvPr>
        </p:nvSpPr>
        <p:spPr>
          <a:xfrm>
            <a:off x="4746870"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31985156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 Placeholder 5"/>
          <p:cNvSpPr>
            <a:spLocks noGrp="1"/>
          </p:cNvSpPr>
          <p:nvPr>
            <p:ph type="body" sz="quarter" idx="16" hasCustomPrompt="1"/>
          </p:nvPr>
        </p:nvSpPr>
        <p:spPr>
          <a:xfrm>
            <a:off x="588125" y="1192944"/>
            <a:ext cx="3818102" cy="259945"/>
          </a:xfrm>
          <a:prstGeom prst="rect">
            <a:avLst/>
          </a:prstGeom>
        </p:spPr>
        <p:txBody>
          <a:bodyPr>
            <a:normAutofit/>
          </a:bodyPr>
          <a:lstStyle>
            <a:lvl1pPr marL="0" indent="0">
              <a:buFontTx/>
              <a:buNone/>
              <a:defRPr sz="1125" b="1" i="0"/>
            </a:lvl1pPr>
          </a:lstStyle>
          <a:p>
            <a:pPr lvl="0"/>
            <a:r>
              <a:rPr lang="en-GB" noProof="0"/>
              <a:t>Click to edit heading</a:t>
            </a:r>
          </a:p>
        </p:txBody>
      </p:sp>
      <p:sp>
        <p:nvSpPr>
          <p:cNvPr id="11" name="Text Placeholder 5"/>
          <p:cNvSpPr>
            <a:spLocks noGrp="1"/>
          </p:cNvSpPr>
          <p:nvPr>
            <p:ph type="body" sz="quarter" idx="17" hasCustomPrompt="1"/>
          </p:nvPr>
        </p:nvSpPr>
        <p:spPr>
          <a:xfrm>
            <a:off x="4747516" y="1192944"/>
            <a:ext cx="3831666" cy="259945"/>
          </a:xfrm>
          <a:prstGeom prst="rect">
            <a:avLst/>
          </a:prstGeom>
        </p:spPr>
        <p:txBody>
          <a:bodyPr>
            <a:normAutofit/>
          </a:bodyPr>
          <a:lstStyle>
            <a:lvl1pPr marL="0" indent="0">
              <a:buFontTx/>
              <a:buNone/>
              <a:defRPr sz="1125" b="1" i="0"/>
            </a:lvl1pPr>
          </a:lstStyle>
          <a:p>
            <a:pPr lvl="0"/>
            <a:r>
              <a:rPr lang="en-GB" noProof="0"/>
              <a:t>Click to edit heading</a:t>
            </a:r>
          </a:p>
        </p:txBody>
      </p:sp>
      <p:sp>
        <p:nvSpPr>
          <p:cNvPr id="12" name="Text Placeholder 5"/>
          <p:cNvSpPr>
            <a:spLocks noGrp="1"/>
          </p:cNvSpPr>
          <p:nvPr>
            <p:ph type="body" sz="quarter" idx="18" hasCustomPrompt="1"/>
          </p:nvPr>
        </p:nvSpPr>
        <p:spPr>
          <a:xfrm>
            <a:off x="588127" y="2908776"/>
            <a:ext cx="3818101" cy="259945"/>
          </a:xfrm>
          <a:prstGeom prst="rect">
            <a:avLst/>
          </a:prstGeom>
        </p:spPr>
        <p:txBody>
          <a:bodyPr>
            <a:normAutofit/>
          </a:bodyPr>
          <a:lstStyle>
            <a:lvl1pPr marL="0" indent="0">
              <a:buFontTx/>
              <a:buNone/>
              <a:defRPr sz="1125" b="1" i="0"/>
            </a:lvl1pPr>
          </a:lstStyle>
          <a:p>
            <a:pPr lvl="0"/>
            <a:r>
              <a:rPr lang="en-GB" noProof="0"/>
              <a:t>Click to edit heading</a:t>
            </a:r>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noProof="0"/>
              <a:t>Click to edit heading</a:t>
            </a:r>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4833811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Agenda Slide</a:t>
            </a:r>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38918065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3" name="Text Placeholder 11"/>
          <p:cNvSpPr>
            <a:spLocks noGrp="1"/>
          </p:cNvSpPr>
          <p:nvPr>
            <p:ph type="body" sz="quarter" idx="15" hasCustomPrompt="1"/>
          </p:nvPr>
        </p:nvSpPr>
        <p:spPr>
          <a:xfrm>
            <a:off x="3830321" y="2444153"/>
            <a:ext cx="4775518" cy="758221"/>
          </a:xfrm>
          <a:prstGeom prst="rect">
            <a:avLst/>
          </a:prstGeom>
        </p:spPr>
        <p:txBody>
          <a:bodyPr>
            <a:noAutofit/>
          </a:bodyPr>
          <a:lstStyle>
            <a:lvl1pPr>
              <a:defRPr sz="1050"/>
            </a:lvl1pPr>
          </a:lstStyle>
          <a:p>
            <a:pPr lvl="0"/>
            <a:r>
              <a:rPr lang="en-GB" noProof="0"/>
              <a:t>Add text here</a:t>
            </a:r>
          </a:p>
          <a:p>
            <a:pPr lvl="0"/>
            <a:endParaRPr lang="en-GB" noProof="0"/>
          </a:p>
        </p:txBody>
      </p:sp>
      <p:sp>
        <p:nvSpPr>
          <p:cNvPr id="14" name="Text Placeholder 11"/>
          <p:cNvSpPr>
            <a:spLocks noGrp="1"/>
          </p:cNvSpPr>
          <p:nvPr>
            <p:ph type="body" sz="quarter" idx="16" hasCustomPrompt="1"/>
          </p:nvPr>
        </p:nvSpPr>
        <p:spPr>
          <a:xfrm>
            <a:off x="3830321" y="3495713"/>
            <a:ext cx="4775518" cy="758221"/>
          </a:xfrm>
          <a:prstGeom prst="rect">
            <a:avLst/>
          </a:prstGeom>
        </p:spPr>
        <p:txBody>
          <a:bodyPr>
            <a:noAutofit/>
          </a:bodyPr>
          <a:lstStyle>
            <a:lvl1pPr>
              <a:defRPr sz="1050"/>
            </a:lvl1pPr>
          </a:lstStyle>
          <a:p>
            <a:pPr lvl="0"/>
            <a:r>
              <a:rPr lang="en-GB" noProof="0"/>
              <a:t>Add text here</a:t>
            </a:r>
          </a:p>
          <a:p>
            <a:pPr lvl="0"/>
            <a:endParaRPr lang="en-GB" noProof="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a:t>Click to edit text</a:t>
            </a:r>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a:t>Click to edit text</a:t>
            </a:r>
          </a:p>
        </p:txBody>
      </p:sp>
      <p:sp>
        <p:nvSpPr>
          <p:cNvPr id="21" name="Text Placeholder 11"/>
          <p:cNvSpPr>
            <a:spLocks noGrp="1"/>
          </p:cNvSpPr>
          <p:nvPr>
            <p:ph type="body" sz="quarter" idx="21" hasCustomPrompt="1"/>
          </p:nvPr>
        </p:nvSpPr>
        <p:spPr>
          <a:xfrm>
            <a:off x="3830321" y="1310153"/>
            <a:ext cx="4775518" cy="758221"/>
          </a:xfrm>
          <a:prstGeom prst="rect">
            <a:avLst/>
          </a:prstGeom>
        </p:spPr>
        <p:txBody>
          <a:bodyPr>
            <a:noAutofit/>
          </a:bodyPr>
          <a:lstStyle>
            <a:lvl1pPr>
              <a:defRPr sz="1050"/>
            </a:lvl1pPr>
          </a:lstStyle>
          <a:p>
            <a:pPr lvl="0"/>
            <a:r>
              <a:rPr lang="en-GB" noProof="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34014983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541307"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noProof="0"/>
              <a:t>Click to edit text. Conclusion or summary based on the two boxes above may go here. The text in the box may be up to four lines in this space.</a:t>
            </a:r>
          </a:p>
        </p:txBody>
      </p:sp>
      <p:sp>
        <p:nvSpPr>
          <p:cNvPr id="13" name="Text Placeholder 15"/>
          <p:cNvSpPr>
            <a:spLocks noGrp="1"/>
          </p:cNvSpPr>
          <p:nvPr>
            <p:ph type="body" sz="quarter" idx="24" hasCustomPrompt="1"/>
          </p:nvPr>
        </p:nvSpPr>
        <p:spPr>
          <a:xfrm>
            <a:off x="4769307"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a:t>Click to edit text</a:t>
            </a:r>
          </a:p>
        </p:txBody>
      </p:sp>
      <p:sp>
        <p:nvSpPr>
          <p:cNvPr id="14" name="Text Placeholder 12"/>
          <p:cNvSpPr>
            <a:spLocks noGrp="1"/>
          </p:cNvSpPr>
          <p:nvPr>
            <p:ph type="body" sz="quarter" idx="25" hasCustomPrompt="1"/>
          </p:nvPr>
        </p:nvSpPr>
        <p:spPr>
          <a:xfrm>
            <a:off x="4766100"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13961595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56215"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685577"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614938"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544299"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noProof="0"/>
              <a:t>Click to </a:t>
            </a:r>
            <a:br>
              <a:rPr lang="en-GB" noProof="0"/>
            </a:br>
            <a:r>
              <a:rPr lang="en-GB" noProof="0"/>
              <a:t>edit title</a:t>
            </a:r>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550841375"/>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noProof="0"/>
              <a:t>Name</a:t>
            </a:r>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a:t>Title</a:t>
            </a:r>
          </a:p>
        </p:txBody>
      </p:sp>
      <p:sp>
        <p:nvSpPr>
          <p:cNvPr id="4" name="Title 3"/>
          <p:cNvSpPr>
            <a:spLocks noGrp="1"/>
          </p:cNvSpPr>
          <p:nvPr>
            <p:ph type="title" hasCustomPrompt="1"/>
          </p:nvPr>
        </p:nvSpPr>
        <p:spPr/>
        <p:txBody>
          <a:bodyPr/>
          <a:lstStyle/>
          <a:p>
            <a:r>
              <a:rPr lang="en-GB" noProof="0"/>
              <a:t>Contact Information</a:t>
            </a:r>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a:t>+00 (0)00 0000 0000</a:t>
            </a:r>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a:t>www.gs1.org</a:t>
            </a:r>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a:t>name@gs1.org</a:t>
            </a:r>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a:t>+00 (0)00 0000 0000</a:t>
            </a:r>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a:t>+00 (0)00 0000 0000</a:t>
            </a:r>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a:t>GS1 Address</a:t>
            </a:r>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a:t>T</a:t>
            </a:r>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a:t>D</a:t>
            </a:r>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a:t>M</a:t>
            </a:r>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a:t>E</a:t>
            </a:r>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75924504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Text Placeholder 19"/>
          <p:cNvSpPr>
            <a:spLocks noGrp="1"/>
          </p:cNvSpPr>
          <p:nvPr>
            <p:ph type="body" sz="quarter" idx="12" hasCustomPrompt="1"/>
          </p:nvPr>
        </p:nvSpPr>
        <p:spPr>
          <a:xfrm>
            <a:off x="804208" y="3426144"/>
            <a:ext cx="7553222"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14" name="Title 2"/>
          <p:cNvSpPr>
            <a:spLocks noGrp="1"/>
          </p:cNvSpPr>
          <p:nvPr>
            <p:ph type="title" hasCustomPrompt="1"/>
          </p:nvPr>
        </p:nvSpPr>
        <p:spPr>
          <a:xfrm>
            <a:off x="804208" y="2162960"/>
            <a:ext cx="7555769"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6" name="Text Placeholder 19"/>
          <p:cNvSpPr>
            <a:spLocks noGrp="1"/>
          </p:cNvSpPr>
          <p:nvPr>
            <p:ph type="body" sz="quarter" idx="11" hasCustomPrompt="1"/>
          </p:nvPr>
        </p:nvSpPr>
        <p:spPr>
          <a:xfrm>
            <a:off x="804208" y="2838316"/>
            <a:ext cx="7556282"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a:t>Click to Add Subtitle</a:t>
            </a:r>
          </a:p>
        </p:txBody>
      </p:sp>
      <p:cxnSp>
        <p:nvCxnSpPr>
          <p:cNvPr id="17" name="Straight Connector 16"/>
          <p:cNvCxnSpPr/>
          <p:nvPr/>
        </p:nvCxnSpPr>
        <p:spPr>
          <a:xfrm>
            <a:off x="793404" y="3328865"/>
            <a:ext cx="755794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9"/>
          <p:cNvSpPr>
            <a:spLocks noGrp="1"/>
          </p:cNvSpPr>
          <p:nvPr>
            <p:ph type="body" sz="quarter" idx="14" hasCustomPrompt="1"/>
          </p:nvPr>
        </p:nvSpPr>
        <p:spPr>
          <a:xfrm>
            <a:off x="804208" y="3818747"/>
            <a:ext cx="7553222"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374556820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12568351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Industry Colour Block">
    <p:bg>
      <p:bgPr>
        <a:solidFill>
          <a:schemeClr val="bg1"/>
        </a:solidFill>
        <a:effectLst/>
      </p:bgPr>
    </p:bg>
    <p:spTree>
      <p:nvGrpSpPr>
        <p:cNvPr id="1" name=""/>
        <p:cNvGrpSpPr/>
        <p:nvPr/>
      </p:nvGrpSpPr>
      <p:grpSpPr>
        <a:xfrm>
          <a:off x="0" y="0"/>
          <a:ext cx="0" cy="0"/>
          <a:chOff x="0" y="0"/>
          <a:chExt cx="0" cy="0"/>
        </a:xfrm>
      </p:grpSpPr>
      <p:sp>
        <p:nvSpPr>
          <p:cNvPr id="23" name="Rectangle 22"/>
          <p:cNvSpPr/>
          <p:nvPr userDrawn="1"/>
        </p:nvSpPr>
        <p:spPr>
          <a:xfrm>
            <a:off x="593822" y="2055019"/>
            <a:ext cx="7953375" cy="2057400"/>
          </a:xfrm>
          <a:prstGeom prst="rect">
            <a:avLst/>
          </a:prstGeom>
          <a:solidFill>
            <a:srgbClr val="00B6DE"/>
          </a:solidFill>
          <a:ln w="25400" cap="flat" cmpd="sng" algn="ctr">
            <a:noFill/>
            <a:prstDash val="solid"/>
          </a:ln>
          <a:effectLst/>
        </p:spPr>
        <p:txBody>
          <a:bodyPr rtlCol="0" anchor="ctr"/>
          <a:lstStyle/>
          <a:p>
            <a:pPr marL="0" marR="0" indent="0" algn="ctr" defTabSz="685800" eaLnBrk="1" fontAlgn="auto" latinLnBrk="0" hangingPunct="1">
              <a:lnSpc>
                <a:spcPct val="100000"/>
              </a:lnSpc>
              <a:spcBef>
                <a:spcPts val="0"/>
              </a:spcBef>
              <a:spcAft>
                <a:spcPts val="0"/>
              </a:spcAft>
              <a:buClrTx/>
              <a:buSzTx/>
              <a:buFontTx/>
              <a:buNone/>
              <a:tabLst/>
            </a:pPr>
            <a:endParaRPr kumimoji="0" lang="en-US" sz="135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14" name="Picture Placeholder 4"/>
          <p:cNvSpPr>
            <a:spLocks noGrp="1"/>
          </p:cNvSpPr>
          <p:nvPr>
            <p:ph type="pic" sz="quarter" idx="15" hasCustomPrompt="1"/>
          </p:nvPr>
        </p:nvSpPr>
        <p:spPr>
          <a:xfrm>
            <a:off x="602268" y="4439841"/>
            <a:ext cx="1949450" cy="432197"/>
          </a:xfrm>
          <a:prstGeom prst="rect">
            <a:avLst/>
          </a:prstGeom>
          <a:noFill/>
        </p:spPr>
        <p:txBody>
          <a:bodyPr anchor="t" anchorCtr="0">
            <a:normAutofit/>
          </a:bodyPr>
          <a:lstStyle>
            <a:lvl1pPr marL="0" indent="0" algn="l">
              <a:buNone/>
              <a:defRPr sz="900" b="0" i="0" spc="0">
                <a:solidFill>
                  <a:srgbClr val="B1B3B3"/>
                </a:solidFill>
                <a:latin typeface="Verdana"/>
                <a:cs typeface="Verdana"/>
              </a:defRPr>
            </a:lvl1pPr>
          </a:lstStyle>
          <a:p>
            <a:r>
              <a:rPr lang="en-US"/>
              <a:t>Partner Logo Here</a:t>
            </a:r>
          </a:p>
        </p:txBody>
      </p:sp>
      <p:sp>
        <p:nvSpPr>
          <p:cNvPr id="20" name="Text Placeholder 19"/>
          <p:cNvSpPr>
            <a:spLocks noGrp="1"/>
          </p:cNvSpPr>
          <p:nvPr>
            <p:ph type="body" sz="quarter" idx="12" hasCustomPrompt="1"/>
          </p:nvPr>
        </p:nvSpPr>
        <p:spPr>
          <a:xfrm>
            <a:off x="804208" y="3578696"/>
            <a:ext cx="7547005"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21" name="Text Placeholder 19"/>
          <p:cNvSpPr>
            <a:spLocks noGrp="1"/>
          </p:cNvSpPr>
          <p:nvPr>
            <p:ph type="body" sz="quarter" idx="14" hasCustomPrompt="1"/>
          </p:nvPr>
        </p:nvSpPr>
        <p:spPr>
          <a:xfrm>
            <a:off x="804208" y="3791339"/>
            <a:ext cx="7547005"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
        <p:nvSpPr>
          <p:cNvPr id="22" name="Title 2"/>
          <p:cNvSpPr>
            <a:spLocks noGrp="1"/>
          </p:cNvSpPr>
          <p:nvPr>
            <p:ph type="title" hasCustomPrompt="1"/>
          </p:nvPr>
        </p:nvSpPr>
        <p:spPr>
          <a:xfrm>
            <a:off x="804208" y="2162959"/>
            <a:ext cx="7546491"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4" name="Text Placeholder 19"/>
          <p:cNvSpPr>
            <a:spLocks noGrp="1"/>
          </p:cNvSpPr>
          <p:nvPr>
            <p:ph type="body" sz="quarter" idx="11" hasCustomPrompt="1"/>
          </p:nvPr>
        </p:nvSpPr>
        <p:spPr>
          <a:xfrm>
            <a:off x="804208" y="2893132"/>
            <a:ext cx="7547004"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25" name="Straight Connector 24"/>
          <p:cNvCxnSpPr/>
          <p:nvPr userDrawn="1"/>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7785560"/>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Industry Block and Photo">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593822" y="2055019"/>
            <a:ext cx="5932024" cy="2057400"/>
          </a:xfrm>
          <a:prstGeom prst="rect">
            <a:avLst/>
          </a:prstGeom>
          <a:solidFill>
            <a:srgbClr val="00B6DE"/>
          </a:solidFill>
          <a:ln w="25400" cap="flat" cmpd="sng" algn="ctr">
            <a:noFill/>
            <a:prstDash val="solid"/>
          </a:ln>
          <a:effectLst/>
        </p:spPr>
        <p:txBody>
          <a:bodyPr rtlCol="0" anchor="ctr"/>
          <a:lstStyle/>
          <a:p>
            <a:pPr marL="0" marR="0" indent="0" algn="ctr" defTabSz="685800" eaLnBrk="1" fontAlgn="auto" latinLnBrk="0" hangingPunct="1">
              <a:lnSpc>
                <a:spcPct val="100000"/>
              </a:lnSpc>
              <a:spcBef>
                <a:spcPts val="0"/>
              </a:spcBef>
              <a:spcAft>
                <a:spcPts val="0"/>
              </a:spcAft>
              <a:buClrTx/>
              <a:buSzTx/>
              <a:buFontTx/>
              <a:buNone/>
              <a:tabLst/>
            </a:pPr>
            <a:endParaRPr kumimoji="0" lang="en-US" sz="135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2" name="Rectangle 1"/>
          <p:cNvSpPr/>
          <p:nvPr userDrawn="1"/>
        </p:nvSpPr>
        <p:spPr>
          <a:xfrm>
            <a:off x="6238819"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Picture Placeholder 4"/>
          <p:cNvSpPr>
            <a:spLocks noGrp="1"/>
          </p:cNvSpPr>
          <p:nvPr>
            <p:ph type="pic" sz="quarter" idx="15" hasCustomPrompt="1"/>
          </p:nvPr>
        </p:nvSpPr>
        <p:spPr>
          <a:xfrm>
            <a:off x="602268" y="4439841"/>
            <a:ext cx="1949450" cy="432197"/>
          </a:xfrm>
          <a:prstGeom prst="rect">
            <a:avLst/>
          </a:prstGeom>
          <a:noFill/>
        </p:spPr>
        <p:txBody>
          <a:bodyPr anchor="t" anchorCtr="0">
            <a:normAutofit/>
          </a:bodyPr>
          <a:lstStyle>
            <a:lvl1pPr marL="0" indent="0" algn="l">
              <a:buNone/>
              <a:defRPr sz="900" b="0" i="0" spc="0">
                <a:solidFill>
                  <a:srgbClr val="B1B3B3"/>
                </a:solidFill>
                <a:latin typeface="Verdana"/>
                <a:cs typeface="Verdana"/>
              </a:defRPr>
            </a:lvl1pPr>
          </a:lstStyle>
          <a:p>
            <a:r>
              <a:rPr lang="en-US"/>
              <a:t>Partner Logo Here</a:t>
            </a:r>
          </a:p>
        </p:txBody>
      </p:sp>
      <p:sp>
        <p:nvSpPr>
          <p:cNvPr id="18" name="Picture Placeholder 5"/>
          <p:cNvSpPr>
            <a:spLocks noGrp="1"/>
          </p:cNvSpPr>
          <p:nvPr>
            <p:ph type="pic" sz="quarter" idx="16"/>
          </p:nvPr>
        </p:nvSpPr>
        <p:spPr>
          <a:xfrm>
            <a:off x="6627429" y="2057400"/>
            <a:ext cx="1938337" cy="2056210"/>
          </a:xfrm>
          <a:prstGeom prst="rect">
            <a:avLst/>
          </a:prstGeom>
        </p:spPr>
        <p:txBody>
          <a:bodyPr vert="horz"/>
          <a:lstStyle>
            <a:lvl1pPr marL="0" indent="0">
              <a:buNone/>
              <a:defRPr sz="1050" baseline="0">
                <a:solidFill>
                  <a:schemeClr val="bg2"/>
                </a:solidFill>
              </a:defRPr>
            </a:lvl1pPr>
          </a:lstStyle>
          <a:p>
            <a:r>
              <a:rPr lang="en-US"/>
              <a:t>Drag picture to placeholder or click icon to add</a:t>
            </a:r>
          </a:p>
        </p:txBody>
      </p:sp>
      <p:sp>
        <p:nvSpPr>
          <p:cNvPr id="19" name="Picture Placeholder 6"/>
          <p:cNvSpPr>
            <a:spLocks noGrp="1"/>
          </p:cNvSpPr>
          <p:nvPr>
            <p:ph type="pic" sz="quarter" idx="17" hasCustomPrompt="1"/>
          </p:nvPr>
        </p:nvSpPr>
        <p:spPr>
          <a:xfrm>
            <a:off x="6935635" y="3631407"/>
            <a:ext cx="1297295" cy="973931"/>
          </a:xfrm>
          <a:prstGeom prst="rect">
            <a:avLst/>
          </a:prstGeom>
        </p:spPr>
        <p:txBody>
          <a:bodyPr anchor="t" anchorCtr="1"/>
          <a:lstStyle>
            <a:lvl1pPr marL="0" indent="0" algn="l">
              <a:buFontTx/>
              <a:buNone/>
              <a:defRPr sz="1050" baseline="0">
                <a:solidFill>
                  <a:schemeClr val="bg2"/>
                </a:solidFill>
              </a:defRPr>
            </a:lvl1pPr>
          </a:lstStyle>
          <a:p>
            <a:r>
              <a:rPr lang="en-US"/>
              <a:t> Industry</a:t>
            </a:r>
            <a:br>
              <a:rPr lang="en-US"/>
            </a:br>
            <a:r>
              <a:rPr lang="en-US"/>
              <a:t>Icon Here</a:t>
            </a:r>
          </a:p>
        </p:txBody>
      </p:sp>
      <p:sp>
        <p:nvSpPr>
          <p:cNvPr id="17" name="Title 2"/>
          <p:cNvSpPr>
            <a:spLocks noGrp="1"/>
          </p:cNvSpPr>
          <p:nvPr>
            <p:ph type="title" hasCustomPrompt="1"/>
          </p:nvPr>
        </p:nvSpPr>
        <p:spPr>
          <a:xfrm>
            <a:off x="804208" y="2162959"/>
            <a:ext cx="5547916"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21" name="Straight Connector 20"/>
          <p:cNvCxnSpPr/>
          <p:nvPr userDrawn="1"/>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23"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1084254372"/>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lvl1pPr>
              <a:defRPr>
                <a:solidFill>
                  <a:schemeClr val="tx2"/>
                </a:solidFill>
              </a:defRPr>
            </a:lvl1pPr>
          </a:lstStyle>
          <a:p>
            <a:r>
              <a:rPr lang="en-US" dirty="0" smtClean="0"/>
              <a:t>Click to Edit Title</a:t>
            </a:r>
            <a:endParaRPr lang="en-US"/>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63170140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US"/>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5" name="Slide Number Placeholder 4"/>
          <p:cNvSpPr>
            <a:spLocks noGrp="1"/>
          </p:cNvSpPr>
          <p:nvPr>
            <p:ph type="sldNum" sz="quarter" idx="14"/>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315774956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5"/>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2248"/>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US"/>
              <a:t>Click to edit text. Main idea, quote, or phrase two lines and under may go in this text box. </a:t>
            </a:r>
          </a:p>
        </p:txBody>
      </p:sp>
      <p:sp>
        <p:nvSpPr>
          <p:cNvPr id="5" name="Slide Number Placeholder 4"/>
          <p:cNvSpPr>
            <a:spLocks noGrp="1"/>
          </p:cNvSpPr>
          <p:nvPr>
            <p:ph type="sldNum" sz="quarter" idx="12"/>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Tree>
    <p:extLst>
      <p:ext uri="{BB962C8B-B14F-4D97-AF65-F5344CB8AC3E}">
        <p14:creationId xmlns:p14="http://schemas.microsoft.com/office/powerpoint/2010/main" val="129601469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US"/>
              <a:t>Click to edit text. Main idea, quote, or phrase three lines and under may go in this text box. For text over three lines adjust the size of this box.</a:t>
            </a:r>
          </a:p>
        </p:txBody>
      </p:sp>
      <p:sp>
        <p:nvSpPr>
          <p:cNvPr id="5" name="Slide Number Placeholder 4"/>
          <p:cNvSpPr>
            <a:spLocks noGrp="1"/>
          </p:cNvSpPr>
          <p:nvPr>
            <p:ph type="sldNum" sz="quarter" idx="12"/>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Tree>
    <p:extLst>
      <p:ext uri="{BB962C8B-B14F-4D97-AF65-F5344CB8AC3E}">
        <p14:creationId xmlns:p14="http://schemas.microsoft.com/office/powerpoint/2010/main" val="418021873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8" name="Text Placeholder 12"/>
          <p:cNvSpPr>
            <a:spLocks noGrp="1"/>
          </p:cNvSpPr>
          <p:nvPr>
            <p:ph type="body" sz="quarter" idx="17" hasCustomPrompt="1"/>
          </p:nvPr>
        </p:nvSpPr>
        <p:spPr>
          <a:xfrm>
            <a:off x="547187" y="1674815"/>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8"/>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746652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US"/>
              <a:t>Click to edit heading </a:t>
            </a:r>
          </a:p>
        </p:txBody>
      </p:sp>
      <p:sp>
        <p:nvSpPr>
          <p:cNvPr id="18" name="Text Placeholder 12"/>
          <p:cNvSpPr>
            <a:spLocks noGrp="1"/>
          </p:cNvSpPr>
          <p:nvPr>
            <p:ph type="body" sz="quarter" idx="17" hasCustomPrompt="1"/>
          </p:nvPr>
        </p:nvSpPr>
        <p:spPr>
          <a:xfrm>
            <a:off x="547186"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3" name="Text Placeholder 12"/>
          <p:cNvSpPr>
            <a:spLocks noGrp="1"/>
          </p:cNvSpPr>
          <p:nvPr>
            <p:ph type="body" sz="quarter" idx="19" hasCustomPrompt="1"/>
          </p:nvPr>
        </p:nvSpPr>
        <p:spPr>
          <a:xfrm>
            <a:off x="3351002"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9" name="Text Placeholder 12"/>
          <p:cNvSpPr>
            <a:spLocks noGrp="1"/>
          </p:cNvSpPr>
          <p:nvPr>
            <p:ph type="body" sz="quarter" idx="21" hasCustomPrompt="1"/>
          </p:nvPr>
        </p:nvSpPr>
        <p:spPr>
          <a:xfrm>
            <a:off x="6123623"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22"/>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305445515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4" name="Slide Number Placeholder 3"/>
          <p:cNvSpPr>
            <a:spLocks noGrp="1"/>
          </p:cNvSpPr>
          <p:nvPr>
            <p:ph type="sldNum" sz="quarter" idx="17"/>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14" hasCustomPrompt="1"/>
          </p:nvPr>
        </p:nvSpPr>
        <p:spPr>
          <a:xfrm>
            <a:off x="549371"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392396064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1"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5" name="Slide Number Placeholder 4"/>
          <p:cNvSpPr>
            <a:spLocks noGrp="1"/>
          </p:cNvSpPr>
          <p:nvPr>
            <p:ph type="sldNum" sz="quarter" idx="17"/>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28282324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257697780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4" name="Slide Number Placeholder 3"/>
          <p:cNvSpPr>
            <a:spLocks noGrp="1"/>
          </p:cNvSpPr>
          <p:nvPr>
            <p:ph type="sldNum" sz="quarter" idx="17"/>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21" hasCustomPrompt="1"/>
          </p:nvPr>
        </p:nvSpPr>
        <p:spPr>
          <a:xfrm>
            <a:off x="4818525"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421836319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4" name="Slide Number Placeholder 3"/>
          <p:cNvSpPr>
            <a:spLocks noGrp="1"/>
          </p:cNvSpPr>
          <p:nvPr>
            <p:ph type="sldNum" sz="quarter" idx="17"/>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13" name="Rectangle 12"/>
          <p:cNvSpPr/>
          <p:nvPr userDrawn="1"/>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302097423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16" name="Picture Placeholder 4"/>
          <p:cNvSpPr>
            <a:spLocks noGrp="1"/>
          </p:cNvSpPr>
          <p:nvPr>
            <p:ph type="pic" sz="quarter" idx="14" hasCustomPrompt="1"/>
          </p:nvPr>
        </p:nvSpPr>
        <p:spPr>
          <a:xfrm>
            <a:off x="541214"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4" name="Slide Number Placeholder 3"/>
          <p:cNvSpPr>
            <a:spLocks noGrp="1"/>
          </p:cNvSpPr>
          <p:nvPr>
            <p:ph type="sldNum" sz="quarter" idx="18"/>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Picture Placeholder 4"/>
          <p:cNvSpPr>
            <a:spLocks noGrp="1"/>
          </p:cNvSpPr>
          <p:nvPr>
            <p:ph type="pic" sz="quarter" idx="20" hasCustomPrompt="1"/>
          </p:nvPr>
        </p:nvSpPr>
        <p:spPr>
          <a:xfrm>
            <a:off x="4809206"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26814593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7"/>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46870" y="1193007"/>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61410599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0" name="Text Placeholder 5"/>
          <p:cNvSpPr>
            <a:spLocks noGrp="1"/>
          </p:cNvSpPr>
          <p:nvPr>
            <p:ph type="body" sz="quarter" idx="16" hasCustomPrompt="1"/>
          </p:nvPr>
        </p:nvSpPr>
        <p:spPr>
          <a:xfrm>
            <a:off x="588125" y="1192943"/>
            <a:ext cx="3818102"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1" name="Text Placeholder 5"/>
          <p:cNvSpPr>
            <a:spLocks noGrp="1"/>
          </p:cNvSpPr>
          <p:nvPr>
            <p:ph type="body" sz="quarter" idx="17" hasCustomPrompt="1"/>
          </p:nvPr>
        </p:nvSpPr>
        <p:spPr>
          <a:xfrm>
            <a:off x="4747516" y="1192943"/>
            <a:ext cx="3831666"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2" name="Text Placeholder 5"/>
          <p:cNvSpPr>
            <a:spLocks noGrp="1"/>
          </p:cNvSpPr>
          <p:nvPr>
            <p:ph type="body" sz="quarter" idx="18" hasCustomPrompt="1"/>
          </p:nvPr>
        </p:nvSpPr>
        <p:spPr>
          <a:xfrm>
            <a:off x="588126" y="2908776"/>
            <a:ext cx="3818101"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US"/>
              <a:t>Click to edit heading</a:t>
            </a:r>
          </a:p>
        </p:txBody>
      </p:sp>
    </p:spTree>
    <p:extLst>
      <p:ext uri="{BB962C8B-B14F-4D97-AF65-F5344CB8AC3E}">
        <p14:creationId xmlns:p14="http://schemas.microsoft.com/office/powerpoint/2010/main" val="356057809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p>
            <a:r>
              <a:rPr lang="en-US"/>
              <a:t>Agenda Slide</a:t>
            </a:r>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5" name="Slide Number Placeholder 4"/>
          <p:cNvSpPr>
            <a:spLocks noGrp="1"/>
          </p:cNvSpPr>
          <p:nvPr>
            <p:ph type="sldNum" sz="quarter" idx="13"/>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350256202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13" name="Text Placeholder 11"/>
          <p:cNvSpPr>
            <a:spLocks noGrp="1"/>
          </p:cNvSpPr>
          <p:nvPr>
            <p:ph type="body" sz="quarter" idx="15" hasCustomPrompt="1"/>
          </p:nvPr>
        </p:nvSpPr>
        <p:spPr>
          <a:xfrm>
            <a:off x="3830320" y="2444152"/>
            <a:ext cx="4775518" cy="758221"/>
          </a:xfrm>
          <a:prstGeom prst="rect">
            <a:avLst/>
          </a:prstGeom>
        </p:spPr>
        <p:txBody>
          <a:bodyPr>
            <a:noAutofit/>
          </a:bodyPr>
          <a:lstStyle>
            <a:lvl1pPr>
              <a:defRPr sz="1050"/>
            </a:lvl1pPr>
          </a:lstStyle>
          <a:p>
            <a:pPr lvl="0"/>
            <a:r>
              <a:rPr lang="en-US" dirty="0" smtClean="0"/>
              <a:t>Add text here</a:t>
            </a:r>
          </a:p>
          <a:p>
            <a:pPr lvl="0"/>
            <a:endParaRPr lang="en-US"/>
          </a:p>
        </p:txBody>
      </p:sp>
      <p:sp>
        <p:nvSpPr>
          <p:cNvPr id="14" name="Text Placeholder 11"/>
          <p:cNvSpPr>
            <a:spLocks noGrp="1"/>
          </p:cNvSpPr>
          <p:nvPr>
            <p:ph type="body" sz="quarter" idx="16" hasCustomPrompt="1"/>
          </p:nvPr>
        </p:nvSpPr>
        <p:spPr>
          <a:xfrm>
            <a:off x="3830320" y="3495712"/>
            <a:ext cx="4775518" cy="758221"/>
          </a:xfrm>
          <a:prstGeom prst="rect">
            <a:avLst/>
          </a:prstGeom>
        </p:spPr>
        <p:txBody>
          <a:bodyPr>
            <a:noAutofit/>
          </a:bodyPr>
          <a:lstStyle>
            <a:lvl1pPr>
              <a:defRPr sz="1050"/>
            </a:lvl1pPr>
          </a:lstStyle>
          <a:p>
            <a:pPr lvl="0"/>
            <a:r>
              <a:rPr lang="en-US" dirty="0" smtClean="0"/>
              <a:t>Add text here</a:t>
            </a:r>
          </a:p>
          <a:p>
            <a:pPr lvl="0"/>
            <a:endParaRPr lang="en-US"/>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4" name="Slide Number Placeholder 3"/>
          <p:cNvSpPr>
            <a:spLocks noGrp="1"/>
          </p:cNvSpPr>
          <p:nvPr>
            <p:ph type="sldNum" sz="quarter" idx="20"/>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21" name="Text Placeholder 11"/>
          <p:cNvSpPr>
            <a:spLocks noGrp="1"/>
          </p:cNvSpPr>
          <p:nvPr>
            <p:ph type="body" sz="quarter" idx="21" hasCustomPrompt="1"/>
          </p:nvPr>
        </p:nvSpPr>
        <p:spPr>
          <a:xfrm>
            <a:off x="3830320" y="1310152"/>
            <a:ext cx="4775518" cy="758221"/>
          </a:xfrm>
          <a:prstGeom prst="rect">
            <a:avLst/>
          </a:prstGeom>
        </p:spPr>
        <p:txBody>
          <a:bodyPr>
            <a:noAutofit/>
          </a:bodyPr>
          <a:lstStyle>
            <a:lvl1pPr>
              <a:defRPr sz="1050"/>
            </a:lvl1pPr>
          </a:lstStyle>
          <a:p>
            <a:pPr lvl="0"/>
            <a:r>
              <a:rPr lang="en-US" dirty="0" smtClean="0"/>
              <a:t>Add text here</a:t>
            </a:r>
          </a:p>
          <a:p>
            <a:pPr lvl="0"/>
            <a:endParaRPr lang="en-US"/>
          </a:p>
        </p:txBody>
      </p:sp>
    </p:spTree>
    <p:extLst>
      <p:ext uri="{BB962C8B-B14F-4D97-AF65-F5344CB8AC3E}">
        <p14:creationId xmlns:p14="http://schemas.microsoft.com/office/powerpoint/2010/main" val="6777922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19" name="Text Placeholder 12"/>
          <p:cNvSpPr>
            <a:spLocks noGrp="1"/>
          </p:cNvSpPr>
          <p:nvPr>
            <p:ph type="body" sz="quarter" idx="11" hasCustomPrompt="1"/>
          </p:nvPr>
        </p:nvSpPr>
        <p:spPr>
          <a:xfrm>
            <a:off x="541306"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US"/>
              <a:t>Click to edit text. Conclusion or summary based on the two boxes above may go here. The text in the box may be up to four lines in this space.</a:t>
            </a:r>
          </a:p>
        </p:txBody>
      </p:sp>
      <p:sp>
        <p:nvSpPr>
          <p:cNvPr id="4" name="Slide Number Placeholder 3"/>
          <p:cNvSpPr>
            <a:spLocks noGrp="1"/>
          </p:cNvSpPr>
          <p:nvPr>
            <p:ph type="sldNum" sz="quarter" idx="23"/>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15"/>
          <p:cNvSpPr>
            <a:spLocks noGrp="1"/>
          </p:cNvSpPr>
          <p:nvPr>
            <p:ph type="body" sz="quarter" idx="24" hasCustomPrompt="1"/>
          </p:nvPr>
        </p:nvSpPr>
        <p:spPr>
          <a:xfrm>
            <a:off x="4769306"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4" name="Text Placeholder 12"/>
          <p:cNvSpPr>
            <a:spLocks noGrp="1"/>
          </p:cNvSpPr>
          <p:nvPr>
            <p:ph type="body" sz="quarter" idx="25" hasCustomPrompt="1"/>
          </p:nvPr>
        </p:nvSpPr>
        <p:spPr>
          <a:xfrm>
            <a:off x="4766099"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83023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172642"/>
            <a:ext cx="8058151" cy="679647"/>
          </a:xfrm>
          <a:prstGeom prst="rect">
            <a:avLst/>
          </a:prstGeom>
        </p:spPr>
        <p:txBody>
          <a:bodyPr/>
          <a:lstStyle/>
          <a:p>
            <a:r>
              <a:rPr lang="en-US" dirty="0" smtClean="0"/>
              <a:t>Click to Edit Title</a:t>
            </a:r>
            <a:endParaRPr lang="en-US"/>
          </a:p>
        </p:txBody>
      </p:sp>
      <p:sp>
        <p:nvSpPr>
          <p:cNvPr id="26" name="Text Placeholder 12"/>
          <p:cNvSpPr>
            <a:spLocks noGrp="1"/>
          </p:cNvSpPr>
          <p:nvPr>
            <p:ph type="body" sz="quarter" idx="21" hasCustomPrompt="1"/>
          </p:nvPr>
        </p:nvSpPr>
        <p:spPr>
          <a:xfrm>
            <a:off x="6756214"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4" name="Slide Number Placeholder 3"/>
          <p:cNvSpPr>
            <a:spLocks noGrp="1"/>
          </p:cNvSpPr>
          <p:nvPr>
            <p:ph type="sldNum" sz="quarter" idx="22"/>
          </p:nvPr>
        </p:nvSpPr>
        <p:spPr>
          <a:xfrm>
            <a:off x="8356552" y="4762804"/>
            <a:ext cx="247535" cy="150195"/>
          </a:xfrm>
          <a:prstGeom prst="rect">
            <a:avLst/>
          </a:prstGeom>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3" name="Text Placeholder 12"/>
          <p:cNvSpPr>
            <a:spLocks noGrp="1"/>
          </p:cNvSpPr>
          <p:nvPr>
            <p:ph type="body" sz="quarter" idx="28" hasCustomPrompt="1"/>
          </p:nvPr>
        </p:nvSpPr>
        <p:spPr>
          <a:xfrm>
            <a:off x="4685576"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4" name="Text Placeholder 12"/>
          <p:cNvSpPr>
            <a:spLocks noGrp="1"/>
          </p:cNvSpPr>
          <p:nvPr>
            <p:ph type="body" sz="quarter" idx="29" hasCustomPrompt="1"/>
          </p:nvPr>
        </p:nvSpPr>
        <p:spPr>
          <a:xfrm>
            <a:off x="2614937"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5" name="Text Placeholder 12"/>
          <p:cNvSpPr>
            <a:spLocks noGrp="1"/>
          </p:cNvSpPr>
          <p:nvPr>
            <p:ph type="body" sz="quarter" idx="30" hasCustomPrompt="1"/>
          </p:nvPr>
        </p:nvSpPr>
        <p:spPr>
          <a:xfrm>
            <a:off x="544298"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Tree>
    <p:extLst>
      <p:ext uri="{BB962C8B-B14F-4D97-AF65-F5344CB8AC3E}">
        <p14:creationId xmlns:p14="http://schemas.microsoft.com/office/powerpoint/2010/main" val="140109620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804208" y="2162959"/>
            <a:ext cx="5547916"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 name="Rectangle 1"/>
          <p:cNvSpPr/>
          <p:nvPr userDrawn="1"/>
        </p:nvSpPr>
        <p:spPr>
          <a:xfrm>
            <a:off x="6238819"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Picture Placeholder 4"/>
          <p:cNvSpPr>
            <a:spLocks noGrp="1"/>
          </p:cNvSpPr>
          <p:nvPr>
            <p:ph type="pic" sz="quarter" idx="15" hasCustomPrompt="1"/>
          </p:nvPr>
        </p:nvSpPr>
        <p:spPr>
          <a:xfrm>
            <a:off x="602268" y="4439841"/>
            <a:ext cx="1949450" cy="432197"/>
          </a:xfrm>
          <a:prstGeom prst="rect">
            <a:avLst/>
          </a:prstGeom>
          <a:noFill/>
        </p:spPr>
        <p:txBody>
          <a:bodyPr anchor="t" anchorCtr="0">
            <a:normAutofit/>
          </a:bodyPr>
          <a:lstStyle>
            <a:lvl1pPr marL="0" indent="0" algn="l">
              <a:buNone/>
              <a:defRPr sz="900" b="0" i="0" spc="0">
                <a:solidFill>
                  <a:srgbClr val="B1B3B3"/>
                </a:solidFill>
                <a:latin typeface="Verdana"/>
                <a:cs typeface="Verdana"/>
              </a:defRPr>
            </a:lvl1pPr>
          </a:lstStyle>
          <a:p>
            <a:r>
              <a:rPr lang="en-US"/>
              <a:t>Partner Logo Here</a:t>
            </a:r>
          </a:p>
        </p:txBody>
      </p:sp>
      <p:sp>
        <p:nvSpPr>
          <p:cNvPr id="1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11" name="Straight Connector 10"/>
          <p:cNvCxnSpPr/>
          <p:nvPr userDrawn="1"/>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15"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417450248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06658543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Text Placeholder 19"/>
          <p:cNvSpPr>
            <a:spLocks noGrp="1"/>
          </p:cNvSpPr>
          <p:nvPr>
            <p:ph type="body" sz="quarter" idx="12" hasCustomPrompt="1"/>
          </p:nvPr>
        </p:nvSpPr>
        <p:spPr>
          <a:xfrm>
            <a:off x="804208" y="3578696"/>
            <a:ext cx="7547005"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12" name="Text Placeholder 19"/>
          <p:cNvSpPr>
            <a:spLocks noGrp="1"/>
          </p:cNvSpPr>
          <p:nvPr>
            <p:ph type="body" sz="quarter" idx="14" hasCustomPrompt="1"/>
          </p:nvPr>
        </p:nvSpPr>
        <p:spPr>
          <a:xfrm>
            <a:off x="804208" y="3791339"/>
            <a:ext cx="7547005"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
        <p:nvSpPr>
          <p:cNvPr id="13" name="Title 2"/>
          <p:cNvSpPr>
            <a:spLocks noGrp="1"/>
          </p:cNvSpPr>
          <p:nvPr>
            <p:ph type="title" hasCustomPrompt="1"/>
          </p:nvPr>
        </p:nvSpPr>
        <p:spPr>
          <a:xfrm>
            <a:off x="804208" y="2162959"/>
            <a:ext cx="7546491"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14" name="Picture Placeholder 4"/>
          <p:cNvSpPr>
            <a:spLocks noGrp="1"/>
          </p:cNvSpPr>
          <p:nvPr>
            <p:ph type="pic" sz="quarter" idx="15" hasCustomPrompt="1"/>
          </p:nvPr>
        </p:nvSpPr>
        <p:spPr>
          <a:xfrm>
            <a:off x="602268" y="4439841"/>
            <a:ext cx="1949450" cy="432197"/>
          </a:xfrm>
          <a:prstGeom prst="rect">
            <a:avLst/>
          </a:prstGeom>
          <a:noFill/>
        </p:spPr>
        <p:txBody>
          <a:bodyPr anchor="t" anchorCtr="0">
            <a:normAutofit/>
          </a:bodyPr>
          <a:lstStyle>
            <a:lvl1pPr marL="0" indent="0" algn="l">
              <a:buNone/>
              <a:defRPr sz="900" b="0" i="0" spc="0">
                <a:solidFill>
                  <a:srgbClr val="B1B3B3"/>
                </a:solidFill>
                <a:latin typeface="Verdana"/>
                <a:cs typeface="Verdana"/>
              </a:defRPr>
            </a:lvl1pPr>
          </a:lstStyle>
          <a:p>
            <a:r>
              <a:rPr lang="en-US"/>
              <a:t>Partner Logo Here</a:t>
            </a:r>
          </a:p>
        </p:txBody>
      </p:sp>
      <p:sp>
        <p:nvSpPr>
          <p:cNvPr id="15" name="Text Placeholder 19"/>
          <p:cNvSpPr>
            <a:spLocks noGrp="1"/>
          </p:cNvSpPr>
          <p:nvPr>
            <p:ph type="body" sz="quarter" idx="11" hasCustomPrompt="1"/>
          </p:nvPr>
        </p:nvSpPr>
        <p:spPr>
          <a:xfrm>
            <a:off x="804208" y="2893132"/>
            <a:ext cx="7547004"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8" name="Straight Connector 7"/>
          <p:cNvCxnSpPr/>
          <p:nvPr userDrawn="1"/>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0448966"/>
      </p:ext>
    </p:extLst>
  </p:cSld>
  <p:clrMapOvr>
    <a:masterClrMapping/>
  </p:clrMapOvr>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346083318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256047497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US"/>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257084119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5"/>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2248"/>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US"/>
              <a:t>Click to edit text. Main idea, quote, or phrase two lines and under may go in this text box. </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283840565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US"/>
              <a:t>Click to edit text. Main idea, quote, or phrase three lines and under may go in this text box. For text over three lines adjust the size of this box.</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387220238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8" name="Text Placeholder 12"/>
          <p:cNvSpPr>
            <a:spLocks noGrp="1"/>
          </p:cNvSpPr>
          <p:nvPr>
            <p:ph type="body" sz="quarter" idx="17" hasCustomPrompt="1"/>
          </p:nvPr>
        </p:nvSpPr>
        <p:spPr>
          <a:xfrm>
            <a:off x="547187" y="1674815"/>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25335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US"/>
              <a:t>Click to edit heading </a:t>
            </a:r>
          </a:p>
        </p:txBody>
      </p:sp>
      <p:sp>
        <p:nvSpPr>
          <p:cNvPr id="18" name="Text Placeholder 12"/>
          <p:cNvSpPr>
            <a:spLocks noGrp="1"/>
          </p:cNvSpPr>
          <p:nvPr>
            <p:ph type="body" sz="quarter" idx="17" hasCustomPrompt="1"/>
          </p:nvPr>
        </p:nvSpPr>
        <p:spPr>
          <a:xfrm>
            <a:off x="547186"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3" name="Text Placeholder 12"/>
          <p:cNvSpPr>
            <a:spLocks noGrp="1"/>
          </p:cNvSpPr>
          <p:nvPr>
            <p:ph type="body" sz="quarter" idx="19" hasCustomPrompt="1"/>
          </p:nvPr>
        </p:nvSpPr>
        <p:spPr>
          <a:xfrm>
            <a:off x="3351002"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9" name="Text Placeholder 12"/>
          <p:cNvSpPr>
            <a:spLocks noGrp="1"/>
          </p:cNvSpPr>
          <p:nvPr>
            <p:ph type="body" sz="quarter" idx="21" hasCustomPrompt="1"/>
          </p:nvPr>
        </p:nvSpPr>
        <p:spPr>
          <a:xfrm>
            <a:off x="6123623"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3405781510"/>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14" hasCustomPrompt="1"/>
          </p:nvPr>
        </p:nvSpPr>
        <p:spPr>
          <a:xfrm>
            <a:off x="549371"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1439869612"/>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1"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1901023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413433264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21" hasCustomPrompt="1"/>
          </p:nvPr>
        </p:nvSpPr>
        <p:spPr>
          <a:xfrm>
            <a:off x="4818525"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56552201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13" name="Rectangle 12"/>
          <p:cNvSpPr/>
          <p:nvPr userDrawn="1"/>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295580886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Picture Placeholder 4"/>
          <p:cNvSpPr>
            <a:spLocks noGrp="1"/>
          </p:cNvSpPr>
          <p:nvPr>
            <p:ph type="pic" sz="quarter" idx="14" hasCustomPrompt="1"/>
          </p:nvPr>
        </p:nvSpPr>
        <p:spPr>
          <a:xfrm>
            <a:off x="541214"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Picture Placeholder 4"/>
          <p:cNvSpPr>
            <a:spLocks noGrp="1"/>
          </p:cNvSpPr>
          <p:nvPr>
            <p:ph type="pic" sz="quarter" idx="20" hasCustomPrompt="1"/>
          </p:nvPr>
        </p:nvSpPr>
        <p:spPr>
          <a:xfrm>
            <a:off x="4809206"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151413402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7"/>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46870" y="1193007"/>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7682911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0" name="Text Placeholder 5"/>
          <p:cNvSpPr>
            <a:spLocks noGrp="1"/>
          </p:cNvSpPr>
          <p:nvPr>
            <p:ph type="body" sz="quarter" idx="16" hasCustomPrompt="1"/>
          </p:nvPr>
        </p:nvSpPr>
        <p:spPr>
          <a:xfrm>
            <a:off x="588125" y="1192943"/>
            <a:ext cx="3818102"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1" name="Text Placeholder 5"/>
          <p:cNvSpPr>
            <a:spLocks noGrp="1"/>
          </p:cNvSpPr>
          <p:nvPr>
            <p:ph type="body" sz="quarter" idx="17" hasCustomPrompt="1"/>
          </p:nvPr>
        </p:nvSpPr>
        <p:spPr>
          <a:xfrm>
            <a:off x="4747516" y="1192943"/>
            <a:ext cx="3831666"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2" name="Text Placeholder 5"/>
          <p:cNvSpPr>
            <a:spLocks noGrp="1"/>
          </p:cNvSpPr>
          <p:nvPr>
            <p:ph type="body" sz="quarter" idx="18" hasCustomPrompt="1"/>
          </p:nvPr>
        </p:nvSpPr>
        <p:spPr>
          <a:xfrm>
            <a:off x="588126" y="2908776"/>
            <a:ext cx="3818101"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US"/>
              <a:t>Click to edit heading</a:t>
            </a:r>
          </a:p>
        </p:txBody>
      </p:sp>
    </p:spTree>
    <p:extLst>
      <p:ext uri="{BB962C8B-B14F-4D97-AF65-F5344CB8AC3E}">
        <p14:creationId xmlns:p14="http://schemas.microsoft.com/office/powerpoint/2010/main" val="194645123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Agenda Slide</a:t>
            </a:r>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14420966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3" name="Text Placeholder 11"/>
          <p:cNvSpPr>
            <a:spLocks noGrp="1"/>
          </p:cNvSpPr>
          <p:nvPr>
            <p:ph type="body" sz="quarter" idx="15" hasCustomPrompt="1"/>
          </p:nvPr>
        </p:nvSpPr>
        <p:spPr>
          <a:xfrm>
            <a:off x="3830320" y="2444152"/>
            <a:ext cx="4775518" cy="758221"/>
          </a:xfrm>
          <a:prstGeom prst="rect">
            <a:avLst/>
          </a:prstGeom>
        </p:spPr>
        <p:txBody>
          <a:bodyPr>
            <a:noAutofit/>
          </a:bodyPr>
          <a:lstStyle>
            <a:lvl1pPr>
              <a:defRPr sz="1050"/>
            </a:lvl1pPr>
          </a:lstStyle>
          <a:p>
            <a:pPr lvl="0"/>
            <a:r>
              <a:rPr lang="en-US" dirty="0" smtClean="0"/>
              <a:t>Add text here</a:t>
            </a:r>
          </a:p>
          <a:p>
            <a:pPr lvl="0"/>
            <a:endParaRPr lang="en-US"/>
          </a:p>
        </p:txBody>
      </p:sp>
      <p:sp>
        <p:nvSpPr>
          <p:cNvPr id="14" name="Text Placeholder 11"/>
          <p:cNvSpPr>
            <a:spLocks noGrp="1"/>
          </p:cNvSpPr>
          <p:nvPr>
            <p:ph type="body" sz="quarter" idx="16" hasCustomPrompt="1"/>
          </p:nvPr>
        </p:nvSpPr>
        <p:spPr>
          <a:xfrm>
            <a:off x="3830320" y="3495712"/>
            <a:ext cx="4775518" cy="758221"/>
          </a:xfrm>
          <a:prstGeom prst="rect">
            <a:avLst/>
          </a:prstGeom>
        </p:spPr>
        <p:txBody>
          <a:bodyPr>
            <a:noAutofit/>
          </a:bodyPr>
          <a:lstStyle>
            <a:lvl1pPr>
              <a:defRPr sz="1050"/>
            </a:lvl1pPr>
          </a:lstStyle>
          <a:p>
            <a:pPr lvl="0"/>
            <a:r>
              <a:rPr lang="en-US" dirty="0" smtClean="0"/>
              <a:t>Add text here</a:t>
            </a:r>
          </a:p>
          <a:p>
            <a:pPr lvl="0"/>
            <a:endParaRPr lang="en-US"/>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21" name="Text Placeholder 11"/>
          <p:cNvSpPr>
            <a:spLocks noGrp="1"/>
          </p:cNvSpPr>
          <p:nvPr>
            <p:ph type="body" sz="quarter" idx="21" hasCustomPrompt="1"/>
          </p:nvPr>
        </p:nvSpPr>
        <p:spPr>
          <a:xfrm>
            <a:off x="3830320" y="1310152"/>
            <a:ext cx="4775518" cy="758221"/>
          </a:xfrm>
          <a:prstGeom prst="rect">
            <a:avLst/>
          </a:prstGeom>
        </p:spPr>
        <p:txBody>
          <a:bodyPr>
            <a:noAutofit/>
          </a:bodyPr>
          <a:lstStyle>
            <a:lvl1pPr>
              <a:defRPr sz="1050"/>
            </a:lvl1pPr>
          </a:lstStyle>
          <a:p>
            <a:pPr lvl="0"/>
            <a:r>
              <a:rPr lang="en-US" dirty="0" smtClean="0"/>
              <a:t>Add text here</a:t>
            </a:r>
          </a:p>
          <a:p>
            <a:pPr lvl="0"/>
            <a:endParaRPr lang="en-US"/>
          </a:p>
        </p:txBody>
      </p:sp>
    </p:spTree>
    <p:extLst>
      <p:ext uri="{BB962C8B-B14F-4D97-AF65-F5344CB8AC3E}">
        <p14:creationId xmlns:p14="http://schemas.microsoft.com/office/powerpoint/2010/main" val="3893092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9" name="Text Placeholder 12"/>
          <p:cNvSpPr>
            <a:spLocks noGrp="1"/>
          </p:cNvSpPr>
          <p:nvPr>
            <p:ph type="body" sz="quarter" idx="11" hasCustomPrompt="1"/>
          </p:nvPr>
        </p:nvSpPr>
        <p:spPr>
          <a:xfrm>
            <a:off x="541306"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US"/>
              <a:t>Click to edit text. Conclusion or summary based on the two boxes above may go here. The text in the box may be up to four lines in this space.</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15"/>
          <p:cNvSpPr>
            <a:spLocks noGrp="1"/>
          </p:cNvSpPr>
          <p:nvPr>
            <p:ph type="body" sz="quarter" idx="24" hasCustomPrompt="1"/>
          </p:nvPr>
        </p:nvSpPr>
        <p:spPr>
          <a:xfrm>
            <a:off x="4769306"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4" name="Text Placeholder 12"/>
          <p:cNvSpPr>
            <a:spLocks noGrp="1"/>
          </p:cNvSpPr>
          <p:nvPr>
            <p:ph type="body" sz="quarter" idx="25" hasCustomPrompt="1"/>
          </p:nvPr>
        </p:nvSpPr>
        <p:spPr>
          <a:xfrm>
            <a:off x="4766099"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98793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26" name="Text Placeholder 12"/>
          <p:cNvSpPr>
            <a:spLocks noGrp="1"/>
          </p:cNvSpPr>
          <p:nvPr>
            <p:ph type="body" sz="quarter" idx="21" hasCustomPrompt="1"/>
          </p:nvPr>
        </p:nvSpPr>
        <p:spPr>
          <a:xfrm>
            <a:off x="6756214"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3" name="Text Placeholder 12"/>
          <p:cNvSpPr>
            <a:spLocks noGrp="1"/>
          </p:cNvSpPr>
          <p:nvPr>
            <p:ph type="body" sz="quarter" idx="28" hasCustomPrompt="1"/>
          </p:nvPr>
        </p:nvSpPr>
        <p:spPr>
          <a:xfrm>
            <a:off x="4685576"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4" name="Text Placeholder 12"/>
          <p:cNvSpPr>
            <a:spLocks noGrp="1"/>
          </p:cNvSpPr>
          <p:nvPr>
            <p:ph type="body" sz="quarter" idx="29" hasCustomPrompt="1"/>
          </p:nvPr>
        </p:nvSpPr>
        <p:spPr>
          <a:xfrm>
            <a:off x="2614937"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5" name="Text Placeholder 12"/>
          <p:cNvSpPr>
            <a:spLocks noGrp="1"/>
          </p:cNvSpPr>
          <p:nvPr>
            <p:ph type="body" sz="quarter" idx="30" hasCustomPrompt="1"/>
          </p:nvPr>
        </p:nvSpPr>
        <p:spPr>
          <a:xfrm>
            <a:off x="544298"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Tree>
    <p:extLst>
      <p:ext uri="{BB962C8B-B14F-4D97-AF65-F5344CB8AC3E}">
        <p14:creationId xmlns:p14="http://schemas.microsoft.com/office/powerpoint/2010/main" val="913417152"/>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Rectangle 12"/>
          <p:cNvSpPr>
            <a:spLocks noGrp="1" noChangeArrowheads="1"/>
          </p:cNvSpPr>
          <p:nvPr>
            <p:ph type="sldNum" sz="quarter" idx="10"/>
          </p:nvPr>
        </p:nvSpPr>
        <p:spPr>
          <a:ln/>
        </p:spPr>
        <p:txBody>
          <a:bodyPr/>
          <a:lstStyle>
            <a:lvl1pPr>
              <a:defRPr/>
            </a:lvl1pPr>
          </a:lstStyle>
          <a:p>
            <a:fld id="{90F2C98D-51BB-AB43-AF4C-89FAA7CC7AC8}" type="slidenum">
              <a:rPr lang="en-US"/>
              <a:pPr/>
              <a:t>‹#›</a:t>
            </a:fld>
            <a:endParaRPr lang="en-US"/>
          </a:p>
        </p:txBody>
      </p:sp>
    </p:spTree>
    <p:extLst>
      <p:ext uri="{BB962C8B-B14F-4D97-AF65-F5344CB8AC3E}">
        <p14:creationId xmlns:p14="http://schemas.microsoft.com/office/powerpoint/2010/main" val="123066908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3906566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lIns="144000" rIns="144000">
            <a:normAutofit/>
          </a:bodyPr>
          <a:lstStyle>
            <a:lvl1pPr marL="0" indent="0">
              <a:buFontTx/>
              <a:buNone/>
              <a:defRPr sz="1500" b="1" i="0"/>
            </a:lvl1pPr>
          </a:lstStyle>
          <a:p>
            <a:pPr lvl="0"/>
            <a:r>
              <a:rPr lang="en-US"/>
              <a:t>Name</a:t>
            </a:r>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US"/>
              <a:t>Title</a:t>
            </a:r>
          </a:p>
        </p:txBody>
      </p:sp>
      <p:sp>
        <p:nvSpPr>
          <p:cNvPr id="4" name="Title 3"/>
          <p:cNvSpPr>
            <a:spLocks noGrp="1"/>
          </p:cNvSpPr>
          <p:nvPr>
            <p:ph type="title" hasCustomPrompt="1"/>
          </p:nvPr>
        </p:nvSpPr>
        <p:spPr/>
        <p:txBody>
          <a:bodyPr/>
          <a:lstStyle/>
          <a:p>
            <a:r>
              <a:rPr lang="en-US" dirty="0" smtClean="0"/>
              <a:t>Contact Information</a:t>
            </a:r>
            <a:endParaRPr lang="en-US"/>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0" name="Text Placeholder 2"/>
          <p:cNvSpPr>
            <a:spLocks noGrp="1"/>
          </p:cNvSpPr>
          <p:nvPr>
            <p:ph idx="16" hasCustomPrompt="1"/>
          </p:nvPr>
        </p:nvSpPr>
        <p:spPr bwMode="auto">
          <a:xfrm>
            <a:off x="963607"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dirty="0"/>
              <a:t>+00 (</a:t>
            </a:r>
            <a:r>
              <a:rPr lang="en-US" dirty="0" smtClean="0"/>
              <a:t>0)00 0000 0000</a:t>
            </a:r>
            <a:endParaRPr lang="en-US" dirty="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US" dirty="0" smtClean="0"/>
              <a:t>www.gs1.org</a:t>
            </a:r>
            <a:endParaRPr lang="en-US" dirty="0"/>
          </a:p>
        </p:txBody>
      </p:sp>
      <p:sp>
        <p:nvSpPr>
          <p:cNvPr id="13" name="Text Placeholder 2"/>
          <p:cNvSpPr>
            <a:spLocks noGrp="1"/>
          </p:cNvSpPr>
          <p:nvPr>
            <p:ph idx="19" hasCustomPrompt="1"/>
          </p:nvPr>
        </p:nvSpPr>
        <p:spPr bwMode="auto">
          <a:xfrm>
            <a:off x="963607" y="3787228"/>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dirty="0" smtClean="0"/>
              <a:t>name@gs1.org</a:t>
            </a:r>
            <a:endParaRPr lang="en-US" dirty="0"/>
          </a:p>
        </p:txBody>
      </p:sp>
      <p:sp>
        <p:nvSpPr>
          <p:cNvPr id="17" name="Text Placeholder 2"/>
          <p:cNvSpPr>
            <a:spLocks noGrp="1"/>
          </p:cNvSpPr>
          <p:nvPr>
            <p:ph idx="20" hasCustomPrompt="1"/>
          </p:nvPr>
        </p:nvSpPr>
        <p:spPr bwMode="auto">
          <a:xfrm>
            <a:off x="963607"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dirty="0" smtClean="0"/>
              <a:t>+00 (0)00 0000 0000</a:t>
            </a:r>
            <a:endParaRPr lang="en-US" dirty="0"/>
          </a:p>
        </p:txBody>
      </p:sp>
      <p:sp>
        <p:nvSpPr>
          <p:cNvPr id="18" name="Text Placeholder 2"/>
          <p:cNvSpPr>
            <a:spLocks noGrp="1"/>
          </p:cNvSpPr>
          <p:nvPr>
            <p:ph idx="21" hasCustomPrompt="1"/>
          </p:nvPr>
        </p:nvSpPr>
        <p:spPr bwMode="auto">
          <a:xfrm>
            <a:off x="963607"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US" dirty="0" smtClean="0"/>
              <a:t>+00 (0)00 0000 0000</a:t>
            </a:r>
            <a:endParaRPr lang="en-US" dirty="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US" dirty="0"/>
              <a:t>GS1 </a:t>
            </a:r>
            <a:r>
              <a:rPr lang="en-US" dirty="0" smtClean="0"/>
              <a:t>Address</a:t>
            </a:r>
            <a:endParaRPr lang="en-US" dirty="0"/>
          </a:p>
        </p:txBody>
      </p:sp>
      <p:sp>
        <p:nvSpPr>
          <p:cNvPr id="21" name="Content Placeholder 20"/>
          <p:cNvSpPr>
            <a:spLocks noGrp="1"/>
          </p:cNvSpPr>
          <p:nvPr>
            <p:ph sz="quarter" idx="23" hasCustomPrompt="1"/>
          </p:nvPr>
        </p:nvSpPr>
        <p:spPr>
          <a:xfrm>
            <a:off x="506107" y="301732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T</a:t>
            </a:r>
          </a:p>
        </p:txBody>
      </p:sp>
      <p:sp>
        <p:nvSpPr>
          <p:cNvPr id="23" name="Content Placeholder 20"/>
          <p:cNvSpPr>
            <a:spLocks noGrp="1"/>
          </p:cNvSpPr>
          <p:nvPr>
            <p:ph sz="quarter" idx="24" hasCustomPrompt="1"/>
          </p:nvPr>
        </p:nvSpPr>
        <p:spPr>
          <a:xfrm>
            <a:off x="506107" y="327379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D</a:t>
            </a:r>
          </a:p>
        </p:txBody>
      </p:sp>
      <p:sp>
        <p:nvSpPr>
          <p:cNvPr id="24" name="Content Placeholder 20"/>
          <p:cNvSpPr>
            <a:spLocks noGrp="1"/>
          </p:cNvSpPr>
          <p:nvPr>
            <p:ph sz="quarter" idx="25" hasCustomPrompt="1"/>
          </p:nvPr>
        </p:nvSpPr>
        <p:spPr>
          <a:xfrm>
            <a:off x="506107" y="3530271"/>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M</a:t>
            </a:r>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US"/>
              <a:t>E</a:t>
            </a:r>
          </a:p>
        </p:txBody>
      </p:sp>
    </p:spTree>
    <p:extLst>
      <p:ext uri="{BB962C8B-B14F-4D97-AF65-F5344CB8AC3E}">
        <p14:creationId xmlns:p14="http://schemas.microsoft.com/office/powerpoint/2010/main" val="94244972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Industry Colour Block">
    <p:bg>
      <p:bgPr>
        <a:solidFill>
          <a:schemeClr val="bg1"/>
        </a:solidFill>
        <a:effectLst/>
      </p:bgPr>
    </p:bg>
    <p:spTree>
      <p:nvGrpSpPr>
        <p:cNvPr id="1" name=""/>
        <p:cNvGrpSpPr/>
        <p:nvPr/>
      </p:nvGrpSpPr>
      <p:grpSpPr>
        <a:xfrm>
          <a:off x="0" y="0"/>
          <a:ext cx="0" cy="0"/>
          <a:chOff x="0" y="0"/>
          <a:chExt cx="0" cy="0"/>
        </a:xfrm>
      </p:grpSpPr>
      <p:sp>
        <p:nvSpPr>
          <p:cNvPr id="23" name="Rectangle 22"/>
          <p:cNvSpPr/>
          <p:nvPr userDrawn="1"/>
        </p:nvSpPr>
        <p:spPr>
          <a:xfrm>
            <a:off x="442840" y="2055019"/>
            <a:ext cx="8256660" cy="2057400"/>
          </a:xfrm>
          <a:prstGeom prst="rect">
            <a:avLst/>
          </a:prstGeom>
          <a:solidFill>
            <a:srgbClr val="00B6DE"/>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919509514"/>
      </p:ext>
    </p:extLst>
  </p:cSld>
  <p:clrMapOvr>
    <a:masterClrMapping/>
  </p:clrMapOvr>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Industry Block and Photo">
    <p:bg>
      <p:bgPr>
        <a:solidFill>
          <a:schemeClr val="bg1"/>
        </a:solidFill>
        <a:effectLst/>
      </p:bgPr>
    </p:bg>
    <p:spTree>
      <p:nvGrpSpPr>
        <p:cNvPr id="1" name=""/>
        <p:cNvGrpSpPr/>
        <p:nvPr/>
      </p:nvGrpSpPr>
      <p:grpSpPr>
        <a:xfrm>
          <a:off x="0" y="0"/>
          <a:ext cx="0" cy="0"/>
          <a:chOff x="0" y="0"/>
          <a:chExt cx="0" cy="0"/>
        </a:xfrm>
      </p:grpSpPr>
      <p:sp>
        <p:nvSpPr>
          <p:cNvPr id="13" name="Picture Placeholder 5"/>
          <p:cNvSpPr>
            <a:spLocks noGrp="1"/>
          </p:cNvSpPr>
          <p:nvPr>
            <p:ph type="pic" sz="quarter" idx="16"/>
          </p:nvPr>
        </p:nvSpPr>
        <p:spPr>
          <a:xfrm>
            <a:off x="7242175" y="2057400"/>
            <a:ext cx="1460500" cy="2056210"/>
          </a:xfrm>
          <a:prstGeom prst="rect">
            <a:avLst/>
          </a:prstGeom>
        </p:spPr>
        <p:txBody>
          <a:bodyPr vert="horz"/>
          <a:lstStyle>
            <a:lvl1pPr marL="0" indent="0">
              <a:buNone/>
              <a:defRPr sz="1200" baseline="0">
                <a:solidFill>
                  <a:schemeClr val="bg2"/>
                </a:solidFill>
              </a:defRPr>
            </a:lvl1pPr>
          </a:lstStyle>
          <a:p>
            <a:r>
              <a:rPr lang="en-US" dirty="0"/>
              <a:t>Drag picture to placeholder or click icon to add</a:t>
            </a:r>
          </a:p>
        </p:txBody>
      </p:sp>
      <p:sp>
        <p:nvSpPr>
          <p:cNvPr id="28" name="Rectangle 27"/>
          <p:cNvSpPr/>
          <p:nvPr userDrawn="1"/>
        </p:nvSpPr>
        <p:spPr>
          <a:xfrm>
            <a:off x="442840" y="2055019"/>
            <a:ext cx="6751150" cy="2057400"/>
          </a:xfrm>
          <a:prstGeom prst="rect">
            <a:avLst/>
          </a:prstGeom>
          <a:solidFill>
            <a:srgbClr val="00B6DE"/>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17"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18"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US" dirty="0" smtClean="0"/>
              <a:t>Click to Add Subtitle</a:t>
            </a:r>
          </a:p>
        </p:txBody>
      </p:sp>
      <p:cxnSp>
        <p:nvCxnSpPr>
          <p:cNvPr id="20" name="Straight Connector 19"/>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US" dirty="0" smtClean="0"/>
              <a:t>Click to Add Presenter Name, Title, Company</a:t>
            </a:r>
          </a:p>
        </p:txBody>
      </p:sp>
      <p:sp>
        <p:nvSpPr>
          <p:cNvPr id="22"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US" dirty="0" smtClean="0"/>
              <a:t>Click to Add Date</a:t>
            </a:r>
          </a:p>
        </p:txBody>
      </p:sp>
      <p:sp>
        <p:nvSpPr>
          <p:cNvPr id="19" name="Picture Placeholder 6"/>
          <p:cNvSpPr>
            <a:spLocks noGrp="1"/>
          </p:cNvSpPr>
          <p:nvPr>
            <p:ph type="pic" sz="quarter" idx="17" hasCustomPrompt="1"/>
          </p:nvPr>
        </p:nvSpPr>
        <p:spPr>
          <a:xfrm>
            <a:off x="7482085" y="3615126"/>
            <a:ext cx="975600" cy="973931"/>
          </a:xfrm>
          <a:prstGeom prst="rect">
            <a:avLst/>
          </a:prstGeom>
        </p:spPr>
        <p:txBody>
          <a:bodyPr anchor="t" anchorCtr="1"/>
          <a:lstStyle>
            <a:lvl1pPr marL="0" indent="0" algn="l">
              <a:buFontTx/>
              <a:buNone/>
              <a:defRPr sz="1100" baseline="0">
                <a:solidFill>
                  <a:schemeClr val="bg2"/>
                </a:solidFill>
              </a:defRPr>
            </a:lvl1pPr>
          </a:lstStyle>
          <a:p>
            <a:r>
              <a:rPr lang="en-US"/>
              <a:t> Industry</a:t>
            </a:r>
            <a:br>
              <a:rPr lang="en-US"/>
            </a:br>
            <a:r>
              <a:rPr lang="en-US"/>
              <a:t>Icon Here</a:t>
            </a:r>
          </a:p>
        </p:txBody>
      </p:sp>
    </p:spTree>
    <p:extLst>
      <p:ext uri="{BB962C8B-B14F-4D97-AF65-F5344CB8AC3E}">
        <p14:creationId xmlns:p14="http://schemas.microsoft.com/office/powerpoint/2010/main" val="1680195922"/>
      </p:ext>
    </p:extLst>
  </p:cSld>
  <p:clrMapOvr>
    <a:masterClrMapping/>
  </p:clrMapOvr>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Industry Blue Block">
    <p:bg>
      <p:bgPr>
        <a:solidFill>
          <a:schemeClr val="bg1"/>
        </a:solidFill>
        <a:effectLst/>
      </p:bgPr>
    </p:bg>
    <p:spTree>
      <p:nvGrpSpPr>
        <p:cNvPr id="1" name=""/>
        <p:cNvGrpSpPr/>
        <p:nvPr/>
      </p:nvGrpSpPr>
      <p:grpSpPr>
        <a:xfrm>
          <a:off x="0" y="0"/>
          <a:ext cx="0" cy="0"/>
          <a:chOff x="0" y="0"/>
          <a:chExt cx="0" cy="0"/>
        </a:xfrm>
      </p:grpSpPr>
      <p:sp>
        <p:nvSpPr>
          <p:cNvPr id="23" name="Rectangle 22"/>
          <p:cNvSpPr/>
          <p:nvPr userDrawn="1"/>
        </p:nvSpPr>
        <p:spPr>
          <a:xfrm>
            <a:off x="442840" y="2055019"/>
            <a:ext cx="8256660" cy="2057400"/>
          </a:xfrm>
          <a:prstGeom prst="rect">
            <a:avLst/>
          </a:prstGeom>
          <a:solidFill>
            <a:srgbClr val="002C6C"/>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042300284"/>
      </p:ext>
    </p:extLst>
  </p:cSld>
  <p:clrMapOvr>
    <a:masterClrMapping/>
  </p:clrMapOvr>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Industry Blue Block and Photo">
    <p:bg>
      <p:bgPr>
        <a:solidFill>
          <a:schemeClr val="bg1"/>
        </a:solidFill>
        <a:effectLst/>
      </p:bgPr>
    </p:bg>
    <p:spTree>
      <p:nvGrpSpPr>
        <p:cNvPr id="1" name=""/>
        <p:cNvGrpSpPr/>
        <p:nvPr/>
      </p:nvGrpSpPr>
      <p:grpSpPr>
        <a:xfrm>
          <a:off x="0" y="0"/>
          <a:ext cx="0" cy="0"/>
          <a:chOff x="0" y="0"/>
          <a:chExt cx="0" cy="0"/>
        </a:xfrm>
      </p:grpSpPr>
      <p:sp>
        <p:nvSpPr>
          <p:cNvPr id="13" name="Picture Placeholder 5"/>
          <p:cNvSpPr>
            <a:spLocks noGrp="1"/>
          </p:cNvSpPr>
          <p:nvPr>
            <p:ph type="pic" sz="quarter" idx="16"/>
          </p:nvPr>
        </p:nvSpPr>
        <p:spPr>
          <a:xfrm>
            <a:off x="7242175" y="2057400"/>
            <a:ext cx="1460500" cy="2056210"/>
          </a:xfrm>
          <a:prstGeom prst="rect">
            <a:avLst/>
          </a:prstGeom>
        </p:spPr>
        <p:txBody>
          <a:bodyPr vert="horz"/>
          <a:lstStyle>
            <a:lvl1pPr marL="0" indent="0">
              <a:buNone/>
              <a:defRPr sz="1200" baseline="0">
                <a:solidFill>
                  <a:schemeClr val="bg2"/>
                </a:solidFill>
              </a:defRPr>
            </a:lvl1pPr>
          </a:lstStyle>
          <a:p>
            <a:r>
              <a:rPr lang="en-US" dirty="0"/>
              <a:t>Drag picture to placeholder or click icon to add</a:t>
            </a:r>
          </a:p>
        </p:txBody>
      </p:sp>
      <p:sp>
        <p:nvSpPr>
          <p:cNvPr id="28" name="Rectangle 27"/>
          <p:cNvSpPr/>
          <p:nvPr userDrawn="1"/>
        </p:nvSpPr>
        <p:spPr>
          <a:xfrm>
            <a:off x="442840" y="2055019"/>
            <a:ext cx="6751150" cy="2057400"/>
          </a:xfrm>
          <a:prstGeom prst="rect">
            <a:avLst/>
          </a:prstGeom>
          <a:solidFill>
            <a:schemeClr val="tx2"/>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17"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18"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US" dirty="0" smtClean="0"/>
              <a:t>Click to Add Subtitle</a:t>
            </a:r>
          </a:p>
        </p:txBody>
      </p:sp>
      <p:cxnSp>
        <p:nvCxnSpPr>
          <p:cNvPr id="20" name="Straight Connector 19"/>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US" dirty="0" smtClean="0"/>
              <a:t>Click to Add Presenter Name, Title, Company</a:t>
            </a:r>
          </a:p>
        </p:txBody>
      </p:sp>
      <p:sp>
        <p:nvSpPr>
          <p:cNvPr id="22"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US" dirty="0" smtClean="0"/>
              <a:t>Click to Add Date</a:t>
            </a:r>
          </a:p>
        </p:txBody>
      </p:sp>
      <p:sp>
        <p:nvSpPr>
          <p:cNvPr id="19" name="Picture Placeholder 6"/>
          <p:cNvSpPr>
            <a:spLocks noGrp="1"/>
          </p:cNvSpPr>
          <p:nvPr>
            <p:ph type="pic" sz="quarter" idx="17" hasCustomPrompt="1"/>
          </p:nvPr>
        </p:nvSpPr>
        <p:spPr>
          <a:xfrm>
            <a:off x="7482085" y="3615126"/>
            <a:ext cx="975600" cy="973931"/>
          </a:xfrm>
          <a:prstGeom prst="rect">
            <a:avLst/>
          </a:prstGeom>
        </p:spPr>
        <p:txBody>
          <a:bodyPr anchor="t" anchorCtr="1"/>
          <a:lstStyle>
            <a:lvl1pPr marL="0" indent="0" algn="l">
              <a:buFontTx/>
              <a:buNone/>
              <a:defRPr sz="1100" baseline="0">
                <a:solidFill>
                  <a:schemeClr val="bg2"/>
                </a:solidFill>
              </a:defRPr>
            </a:lvl1pPr>
          </a:lstStyle>
          <a:p>
            <a:r>
              <a:rPr lang="en-US"/>
              <a:t> Industry</a:t>
            </a:r>
            <a:br>
              <a:rPr lang="en-US"/>
            </a:br>
            <a:r>
              <a:rPr lang="en-US"/>
              <a:t>Icon Here</a:t>
            </a:r>
          </a:p>
        </p:txBody>
      </p:sp>
    </p:spTree>
    <p:extLst>
      <p:ext uri="{BB962C8B-B14F-4D97-AF65-F5344CB8AC3E}">
        <p14:creationId xmlns:p14="http://schemas.microsoft.com/office/powerpoint/2010/main" val="851584639"/>
      </p:ext>
    </p:extLst>
  </p:cSld>
  <p:clrMapOvr>
    <a:masterClrMapping/>
  </p:clrMapOvr>
  <p:timing>
    <p:tnLst>
      <p:par>
        <p:cT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1_Industry Block and Photo">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593822" y="2055019"/>
            <a:ext cx="5932024" cy="2057400"/>
          </a:xfrm>
          <a:prstGeom prst="rect">
            <a:avLst/>
          </a:prstGeom>
          <a:solidFill>
            <a:srgbClr val="00B6DE"/>
          </a:solidFill>
          <a:ln w="25400" cap="flat" cmpd="sng" algn="ctr">
            <a:noFill/>
            <a:prstDash val="solid"/>
          </a:ln>
          <a:effectLst/>
        </p:spPr>
        <p:txBody>
          <a:bodyPr rtlCol="0" anchor="ctr"/>
          <a:lstStyle/>
          <a:p>
            <a:pPr marL="0" marR="0" indent="0" algn="ctr" defTabSz="685800" eaLnBrk="1" fontAlgn="auto" latinLnBrk="0" hangingPunct="1">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2" name="Rectangle 1"/>
          <p:cNvSpPr/>
          <p:nvPr userDrawn="1"/>
        </p:nvSpPr>
        <p:spPr>
          <a:xfrm>
            <a:off x="6238819"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Picture Placeholder 4"/>
          <p:cNvSpPr>
            <a:spLocks noGrp="1"/>
          </p:cNvSpPr>
          <p:nvPr>
            <p:ph type="pic" sz="quarter" idx="15" hasCustomPrompt="1"/>
          </p:nvPr>
        </p:nvSpPr>
        <p:spPr>
          <a:xfrm>
            <a:off x="602268" y="4439841"/>
            <a:ext cx="1949450" cy="432197"/>
          </a:xfrm>
          <a:prstGeom prst="rect">
            <a:avLst/>
          </a:prstGeom>
          <a:noFill/>
        </p:spPr>
        <p:txBody>
          <a:bodyPr anchor="t" anchorCtr="0">
            <a:normAutofit/>
          </a:bodyPr>
          <a:lstStyle>
            <a:lvl1pPr marL="0" indent="0" algn="l">
              <a:buNone/>
              <a:defRPr sz="900" b="0" i="0" spc="0">
                <a:solidFill>
                  <a:srgbClr val="B1B3B3"/>
                </a:solidFill>
                <a:latin typeface="Verdana"/>
                <a:cs typeface="Verdana"/>
              </a:defRPr>
            </a:lvl1pPr>
          </a:lstStyle>
          <a:p>
            <a:r>
              <a:rPr lang="en-US" dirty="0"/>
              <a:t>Partner Logo Here</a:t>
            </a:r>
          </a:p>
        </p:txBody>
      </p:sp>
      <p:sp>
        <p:nvSpPr>
          <p:cNvPr id="18" name="Picture Placeholder 5"/>
          <p:cNvSpPr>
            <a:spLocks noGrp="1"/>
          </p:cNvSpPr>
          <p:nvPr>
            <p:ph type="pic" sz="quarter" idx="16"/>
          </p:nvPr>
        </p:nvSpPr>
        <p:spPr>
          <a:xfrm>
            <a:off x="6627429" y="2057400"/>
            <a:ext cx="1938337" cy="2056210"/>
          </a:xfrm>
          <a:prstGeom prst="rect">
            <a:avLst/>
          </a:prstGeom>
        </p:spPr>
        <p:txBody>
          <a:bodyPr vert="horz"/>
          <a:lstStyle>
            <a:lvl1pPr marL="0" indent="0">
              <a:buNone/>
              <a:defRPr sz="1050" baseline="0">
                <a:solidFill>
                  <a:schemeClr val="bg2"/>
                </a:solidFill>
              </a:defRPr>
            </a:lvl1pPr>
          </a:lstStyle>
          <a:p>
            <a:r>
              <a:rPr lang="en-US" dirty="0"/>
              <a:t>Drag picture to placeholder or click icon to add</a:t>
            </a:r>
          </a:p>
        </p:txBody>
      </p:sp>
      <p:sp>
        <p:nvSpPr>
          <p:cNvPr id="19" name="Picture Placeholder 6"/>
          <p:cNvSpPr>
            <a:spLocks noGrp="1"/>
          </p:cNvSpPr>
          <p:nvPr>
            <p:ph type="pic" sz="quarter" idx="17" hasCustomPrompt="1"/>
          </p:nvPr>
        </p:nvSpPr>
        <p:spPr>
          <a:xfrm>
            <a:off x="6935635" y="3631407"/>
            <a:ext cx="1297295" cy="973931"/>
          </a:xfrm>
          <a:prstGeom prst="rect">
            <a:avLst/>
          </a:prstGeom>
        </p:spPr>
        <p:txBody>
          <a:bodyPr anchor="t" anchorCtr="1"/>
          <a:lstStyle>
            <a:lvl1pPr marL="0" indent="0" algn="l">
              <a:buFontTx/>
              <a:buNone/>
              <a:defRPr sz="1050" baseline="0">
                <a:solidFill>
                  <a:schemeClr val="bg2"/>
                </a:solidFill>
              </a:defRPr>
            </a:lvl1pPr>
          </a:lstStyle>
          <a:p>
            <a:r>
              <a:rPr lang="en-US" dirty="0"/>
              <a:t> Industry</a:t>
            </a:r>
            <a:br>
              <a:rPr lang="en-US" dirty="0"/>
            </a:br>
            <a:r>
              <a:rPr lang="en-US" dirty="0"/>
              <a:t>Icon Here</a:t>
            </a:r>
          </a:p>
        </p:txBody>
      </p:sp>
      <p:sp>
        <p:nvSpPr>
          <p:cNvPr id="17" name="Title 2"/>
          <p:cNvSpPr>
            <a:spLocks noGrp="1"/>
          </p:cNvSpPr>
          <p:nvPr>
            <p:ph type="title" hasCustomPrompt="1"/>
          </p:nvPr>
        </p:nvSpPr>
        <p:spPr>
          <a:xfrm>
            <a:off x="804208" y="2162959"/>
            <a:ext cx="5547916"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21" name="Straight Connector 20"/>
          <p:cNvCxnSpPr/>
          <p:nvPr userDrawn="1"/>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23"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3255608932"/>
      </p:ext>
    </p:extLst>
  </p:cSld>
  <p:clrMapOvr>
    <a:masterClrMapping/>
  </p:clrMapOvr>
  <p:timing>
    <p:tnLst>
      <p:par>
        <p:cTn id="1" dur="indefinite" restart="never" nodeType="tmRoot"/>
      </p:par>
    </p:tn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12062461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181663004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4215689559"/>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US"/>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2418630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18325972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5"/>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2248"/>
            <a:ext cx="8044137" cy="590117"/>
          </a:xfrm>
          <a:prstGeom prst="rect">
            <a:avLst/>
          </a:prstGeom>
        </p:spPr>
        <p:txBody>
          <a:bodyPr>
            <a:normAutofit/>
          </a:bodyPr>
          <a:lstStyle>
            <a:lvl1pPr marL="0" indent="0">
              <a:buFontTx/>
              <a:buNone/>
              <a:defRPr sz="1500" b="1" i="0" baseline="0">
                <a:solidFill>
                  <a:schemeClr val="accent2"/>
                </a:solidFill>
              </a:defRPr>
            </a:lvl1pPr>
          </a:lstStyle>
          <a:p>
            <a:pPr lvl="0"/>
            <a:r>
              <a:rPr lang="en-US"/>
              <a:t>Click to edit text. Main idea, quote, or phrase two lines and under may go in this text box. </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15515669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2"/>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US"/>
              <a:t>Click to edit text. Main idea, quote, or phrase three lines and under may go in this text box. For text over three lines adjust the size of this box.</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67860373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8" name="Text Placeholder 12"/>
          <p:cNvSpPr>
            <a:spLocks noGrp="1"/>
          </p:cNvSpPr>
          <p:nvPr>
            <p:ph type="body" sz="quarter" idx="17" hasCustomPrompt="1"/>
          </p:nvPr>
        </p:nvSpPr>
        <p:spPr>
          <a:xfrm>
            <a:off x="547187" y="1674815"/>
            <a:ext cx="3780956" cy="282524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82524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78270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US"/>
              <a:t>Click to edit heading </a:t>
            </a:r>
          </a:p>
        </p:txBody>
      </p:sp>
      <p:sp>
        <p:nvSpPr>
          <p:cNvPr id="18" name="Text Placeholder 12"/>
          <p:cNvSpPr>
            <a:spLocks noGrp="1"/>
          </p:cNvSpPr>
          <p:nvPr>
            <p:ph type="body" sz="quarter" idx="17" hasCustomPrompt="1"/>
          </p:nvPr>
        </p:nvSpPr>
        <p:spPr>
          <a:xfrm>
            <a:off x="547186"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3" name="Text Placeholder 12"/>
          <p:cNvSpPr>
            <a:spLocks noGrp="1"/>
          </p:cNvSpPr>
          <p:nvPr>
            <p:ph type="body" sz="quarter" idx="19" hasCustomPrompt="1"/>
          </p:nvPr>
        </p:nvSpPr>
        <p:spPr>
          <a:xfrm>
            <a:off x="3351002"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9" name="Text Placeholder 12"/>
          <p:cNvSpPr>
            <a:spLocks noGrp="1"/>
          </p:cNvSpPr>
          <p:nvPr>
            <p:ph type="body" sz="quarter" idx="21" hasCustomPrompt="1"/>
          </p:nvPr>
        </p:nvSpPr>
        <p:spPr>
          <a:xfrm>
            <a:off x="6123623"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3213763086"/>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14" hasCustomPrompt="1"/>
          </p:nvPr>
        </p:nvSpPr>
        <p:spPr>
          <a:xfrm>
            <a:off x="549371"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361391550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14" hasCustomPrompt="1"/>
          </p:nvPr>
        </p:nvSpPr>
        <p:spPr>
          <a:xfrm>
            <a:off x="549371"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9" name="Rectangle 8"/>
          <p:cNvSpPr/>
          <p:nvPr userDrawn="1"/>
        </p:nvSpPr>
        <p:spPr>
          <a:xfrm>
            <a:off x="549276" y="3536200"/>
            <a:ext cx="3785269" cy="85649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124407715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21" hasCustomPrompt="1"/>
          </p:nvPr>
        </p:nvSpPr>
        <p:spPr>
          <a:xfrm>
            <a:off x="4818525"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326403191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9" name="Rectangle 8"/>
          <p:cNvSpPr/>
          <p:nvPr userDrawn="1"/>
        </p:nvSpPr>
        <p:spPr>
          <a:xfrm>
            <a:off x="4818430" y="3536200"/>
            <a:ext cx="3785269" cy="85649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713643616"/>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Agenda Slide</a:t>
            </a:r>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buClr>
                <a:schemeClr val="accent2"/>
              </a:buClr>
              <a:defRPr/>
            </a:lvl1pPr>
            <a:lvl2pPr>
              <a:lnSpc>
                <a:spcPct val="150000"/>
              </a:lnSpc>
              <a:buClr>
                <a:schemeClr val="accent2"/>
              </a:buClr>
              <a:defRPr/>
            </a:lvl2pPr>
            <a:lvl3pPr>
              <a:lnSpc>
                <a:spcPct val="150000"/>
              </a:lnSpc>
              <a:buClr>
                <a:schemeClr val="accent2"/>
              </a:buClr>
              <a:defRPr/>
            </a:lvl3pPr>
            <a:lvl4pPr>
              <a:lnSpc>
                <a:spcPct val="150000"/>
              </a:lnSpc>
              <a:buClr>
                <a:schemeClr val="accent2"/>
              </a:buClr>
              <a:defRPr/>
            </a:lvl4pPr>
            <a:lvl5pPr>
              <a:lnSpc>
                <a:spcPct val="150000"/>
              </a:lnSpc>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62550209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79438" y="1193007"/>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46870" y="1193007"/>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79438" y="2911051"/>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buClr>
                <a:schemeClr val="accent2"/>
              </a:buClr>
              <a:defRPr sz="1125" kern="1200"/>
            </a:lvl1pPr>
            <a:lvl2pPr>
              <a:lnSpc>
                <a:spcPct val="100000"/>
              </a:lnSpc>
              <a:buClr>
                <a:schemeClr val="accent2"/>
              </a:buClr>
              <a:defRPr sz="1125"/>
            </a:lvl2pPr>
            <a:lvl3pPr>
              <a:lnSpc>
                <a:spcPct val="100000"/>
              </a:lnSpc>
              <a:buClr>
                <a:schemeClr val="accent2"/>
              </a:buClr>
              <a:defRPr sz="1125" kern="1200"/>
            </a:lvl3pPr>
            <a:lvl4pPr>
              <a:lnSpc>
                <a:spcPct val="100000"/>
              </a:lnSpc>
              <a:buClr>
                <a:schemeClr val="accent2"/>
              </a:buClr>
              <a:defRPr sz="1125" kern="1200"/>
            </a:lvl4pPr>
            <a:lvl5pPr>
              <a:lnSpc>
                <a:spcPct val="100000"/>
              </a:lnSpc>
              <a:buClr>
                <a:schemeClr val="accent2"/>
              </a:buClr>
              <a:defRPr sz="112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4619044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1629632594"/>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54929" y="3214924"/>
            <a:ext cx="3814641" cy="1174883"/>
          </a:xfrm>
          <a:prstGeom prst="rect">
            <a:avLst/>
          </a:prstGeom>
        </p:spPr>
        <p:txBody>
          <a:bodyPr lIns="91440">
            <a:noAutofit/>
          </a:bodyPr>
          <a:lstStyle>
            <a:lvl1pPr>
              <a:lnSpc>
                <a:spcPct val="100000"/>
              </a:lnSpc>
              <a:buClr>
                <a:schemeClr val="accent2"/>
              </a:buClr>
              <a:defRPr sz="975" kern="1200"/>
            </a:lvl1pPr>
            <a:lvl2pPr>
              <a:lnSpc>
                <a:spcPct val="100000"/>
              </a:lnSpc>
              <a:buClr>
                <a:schemeClr val="accent2"/>
              </a:buClr>
              <a:defRPr sz="975"/>
            </a:lvl2pPr>
            <a:lvl3pPr>
              <a:lnSpc>
                <a:spcPct val="100000"/>
              </a:lnSpc>
              <a:buClr>
                <a:schemeClr val="accent2"/>
              </a:buClr>
              <a:defRPr sz="975" kern="1200"/>
            </a:lvl3pPr>
            <a:lvl4pPr>
              <a:lnSpc>
                <a:spcPct val="100000"/>
              </a:lnSpc>
              <a:buClr>
                <a:schemeClr val="accent2"/>
              </a:buClr>
              <a:defRPr sz="975" kern="1200"/>
            </a:lvl4pPr>
            <a:lvl5pPr>
              <a:lnSpc>
                <a:spcPct val="100000"/>
              </a:lnSpc>
              <a:buClr>
                <a:schemeClr val="accent2"/>
              </a:buClr>
              <a:defRPr sz="97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0" name="Text Placeholder 5"/>
          <p:cNvSpPr>
            <a:spLocks noGrp="1"/>
          </p:cNvSpPr>
          <p:nvPr>
            <p:ph type="body" sz="quarter" idx="16" hasCustomPrompt="1"/>
          </p:nvPr>
        </p:nvSpPr>
        <p:spPr>
          <a:xfrm>
            <a:off x="588125" y="1192943"/>
            <a:ext cx="3818102"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1" name="Text Placeholder 5"/>
          <p:cNvSpPr>
            <a:spLocks noGrp="1"/>
          </p:cNvSpPr>
          <p:nvPr>
            <p:ph type="body" sz="quarter" idx="17" hasCustomPrompt="1"/>
          </p:nvPr>
        </p:nvSpPr>
        <p:spPr>
          <a:xfrm>
            <a:off x="4747516" y="1192943"/>
            <a:ext cx="3831666"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2" name="Text Placeholder 5"/>
          <p:cNvSpPr>
            <a:spLocks noGrp="1"/>
          </p:cNvSpPr>
          <p:nvPr>
            <p:ph type="body" sz="quarter" idx="18" hasCustomPrompt="1"/>
          </p:nvPr>
        </p:nvSpPr>
        <p:spPr>
          <a:xfrm>
            <a:off x="588126" y="2908776"/>
            <a:ext cx="3818101"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US"/>
              <a:t>Click to edit heading</a:t>
            </a:r>
          </a:p>
        </p:txBody>
      </p:sp>
    </p:spTree>
    <p:extLst>
      <p:ext uri="{BB962C8B-B14F-4D97-AF65-F5344CB8AC3E}">
        <p14:creationId xmlns:p14="http://schemas.microsoft.com/office/powerpoint/2010/main" val="204052580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Picture Placeholder 4"/>
          <p:cNvSpPr>
            <a:spLocks noGrp="1"/>
          </p:cNvSpPr>
          <p:nvPr>
            <p:ph type="pic" sz="quarter" idx="14" hasCustomPrompt="1"/>
          </p:nvPr>
        </p:nvSpPr>
        <p:spPr>
          <a:xfrm>
            <a:off x="541214"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Picture Placeholder 4"/>
          <p:cNvSpPr>
            <a:spLocks noGrp="1"/>
          </p:cNvSpPr>
          <p:nvPr>
            <p:ph type="pic" sz="quarter" idx="20" hasCustomPrompt="1"/>
          </p:nvPr>
        </p:nvSpPr>
        <p:spPr>
          <a:xfrm>
            <a:off x="4809206"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302965656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3" name="Text Placeholder 11"/>
          <p:cNvSpPr>
            <a:spLocks noGrp="1"/>
          </p:cNvSpPr>
          <p:nvPr>
            <p:ph type="body" sz="quarter" idx="15" hasCustomPrompt="1"/>
          </p:nvPr>
        </p:nvSpPr>
        <p:spPr>
          <a:xfrm>
            <a:off x="3830320" y="244415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
        <p:nvSpPr>
          <p:cNvPr id="14" name="Text Placeholder 11"/>
          <p:cNvSpPr>
            <a:spLocks noGrp="1"/>
          </p:cNvSpPr>
          <p:nvPr>
            <p:ph type="body" sz="quarter" idx="16" hasCustomPrompt="1"/>
          </p:nvPr>
        </p:nvSpPr>
        <p:spPr>
          <a:xfrm>
            <a:off x="3830320" y="349571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21" name="Text Placeholder 11"/>
          <p:cNvSpPr>
            <a:spLocks noGrp="1"/>
          </p:cNvSpPr>
          <p:nvPr>
            <p:ph type="body" sz="quarter" idx="21" hasCustomPrompt="1"/>
          </p:nvPr>
        </p:nvSpPr>
        <p:spPr>
          <a:xfrm>
            <a:off x="3830320" y="131015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Tree>
    <p:extLst>
      <p:ext uri="{BB962C8B-B14F-4D97-AF65-F5344CB8AC3E}">
        <p14:creationId xmlns:p14="http://schemas.microsoft.com/office/powerpoint/2010/main" val="75505020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9" name="Text Placeholder 12"/>
          <p:cNvSpPr>
            <a:spLocks noGrp="1"/>
          </p:cNvSpPr>
          <p:nvPr>
            <p:ph type="body" sz="quarter" idx="11" hasCustomPrompt="1"/>
          </p:nvPr>
        </p:nvSpPr>
        <p:spPr>
          <a:xfrm>
            <a:off x="541306" y="1853280"/>
            <a:ext cx="3839002" cy="1438560"/>
          </a:xfrm>
          <a:prstGeom prst="rect">
            <a:avLst/>
          </a:prstGeom>
        </p:spPr>
        <p:txBody>
          <a:bodyPr>
            <a:noAutofit/>
          </a:bodyPr>
          <a:lstStyle>
            <a:lvl1pPr>
              <a:buClr>
                <a:schemeClr val="accent2"/>
              </a:buClr>
              <a:defRPr sz="1125"/>
            </a:lvl1pPr>
            <a:lvl2pPr>
              <a:lnSpc>
                <a:spcPts val="1350"/>
              </a:lnSpc>
              <a:buClr>
                <a:schemeClr val="accent2"/>
              </a:buClr>
              <a:defRPr sz="1125"/>
            </a:lvl2pPr>
            <a:lvl3pPr>
              <a:lnSpc>
                <a:spcPts val="1350"/>
              </a:lnSpc>
              <a:buClr>
                <a:schemeClr val="accent2"/>
              </a:buClr>
              <a:defRPr sz="1125"/>
            </a:lvl3pPr>
            <a:lvl4pPr>
              <a:lnSpc>
                <a:spcPts val="1350"/>
              </a:lnSpc>
              <a:buClr>
                <a:schemeClr val="accent2"/>
              </a:buClr>
              <a:defRPr sz="1125"/>
            </a:lvl4pPr>
            <a:lvl5pPr>
              <a:lnSpc>
                <a:spcPts val="135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2"/>
                </a:solidFill>
              </a:defRPr>
            </a:lvl1pPr>
          </a:lstStyle>
          <a:p>
            <a:pPr lvl="0"/>
            <a:r>
              <a:rPr lang="en-US"/>
              <a:t>Click to edit text. Conclusion or summary based on the two boxes above may go here. The text in the box may be up to four lines in this space.</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15"/>
          <p:cNvSpPr>
            <a:spLocks noGrp="1"/>
          </p:cNvSpPr>
          <p:nvPr>
            <p:ph type="body" sz="quarter" idx="24" hasCustomPrompt="1"/>
          </p:nvPr>
        </p:nvSpPr>
        <p:spPr>
          <a:xfrm>
            <a:off x="4769306"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4" name="Text Placeholder 12"/>
          <p:cNvSpPr>
            <a:spLocks noGrp="1"/>
          </p:cNvSpPr>
          <p:nvPr>
            <p:ph type="body" sz="quarter" idx="25" hasCustomPrompt="1"/>
          </p:nvPr>
        </p:nvSpPr>
        <p:spPr>
          <a:xfrm>
            <a:off x="4766099" y="1853280"/>
            <a:ext cx="3839002" cy="1438560"/>
          </a:xfrm>
          <a:prstGeom prst="rect">
            <a:avLst/>
          </a:prstGeom>
        </p:spPr>
        <p:txBody>
          <a:bodyPr>
            <a:noAutofit/>
          </a:bodyPr>
          <a:lstStyle>
            <a:lvl1pPr>
              <a:buClr>
                <a:schemeClr val="accent2"/>
              </a:buClr>
              <a:defRPr sz="1125"/>
            </a:lvl1pPr>
            <a:lvl2pPr>
              <a:lnSpc>
                <a:spcPts val="1350"/>
              </a:lnSpc>
              <a:buClr>
                <a:schemeClr val="accent2"/>
              </a:buClr>
              <a:defRPr sz="1125"/>
            </a:lvl2pPr>
            <a:lvl3pPr>
              <a:lnSpc>
                <a:spcPts val="1350"/>
              </a:lnSpc>
              <a:buClr>
                <a:schemeClr val="accent2"/>
              </a:buClr>
              <a:defRPr sz="1125"/>
            </a:lvl3pPr>
            <a:lvl4pPr>
              <a:lnSpc>
                <a:spcPts val="1350"/>
              </a:lnSpc>
              <a:buClr>
                <a:schemeClr val="accent2"/>
              </a:buClr>
              <a:defRPr sz="1125"/>
            </a:lvl4pPr>
            <a:lvl5pPr>
              <a:lnSpc>
                <a:spcPts val="135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845055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26" name="Text Placeholder 12"/>
          <p:cNvSpPr>
            <a:spLocks noGrp="1"/>
          </p:cNvSpPr>
          <p:nvPr>
            <p:ph type="body" sz="quarter" idx="21" hasCustomPrompt="1"/>
          </p:nvPr>
        </p:nvSpPr>
        <p:spPr>
          <a:xfrm>
            <a:off x="6756214"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3" name="Text Placeholder 12"/>
          <p:cNvSpPr>
            <a:spLocks noGrp="1"/>
          </p:cNvSpPr>
          <p:nvPr>
            <p:ph type="body" sz="quarter" idx="28" hasCustomPrompt="1"/>
          </p:nvPr>
        </p:nvSpPr>
        <p:spPr>
          <a:xfrm>
            <a:off x="4685576"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4" name="Text Placeholder 12"/>
          <p:cNvSpPr>
            <a:spLocks noGrp="1"/>
          </p:cNvSpPr>
          <p:nvPr>
            <p:ph type="body" sz="quarter" idx="29" hasCustomPrompt="1"/>
          </p:nvPr>
        </p:nvSpPr>
        <p:spPr>
          <a:xfrm>
            <a:off x="2614937"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5" name="Text Placeholder 12"/>
          <p:cNvSpPr>
            <a:spLocks noGrp="1"/>
          </p:cNvSpPr>
          <p:nvPr>
            <p:ph type="body" sz="quarter" idx="30" hasCustomPrompt="1"/>
          </p:nvPr>
        </p:nvSpPr>
        <p:spPr>
          <a:xfrm>
            <a:off x="544298"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Tree>
    <p:extLst>
      <p:ext uri="{BB962C8B-B14F-4D97-AF65-F5344CB8AC3E}">
        <p14:creationId xmlns:p14="http://schemas.microsoft.com/office/powerpoint/2010/main" val="348431021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Industry Block and Photo">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593822" y="2055019"/>
            <a:ext cx="5932024" cy="2057400"/>
          </a:xfrm>
          <a:prstGeom prst="rect">
            <a:avLst/>
          </a:prstGeom>
          <a:solidFill>
            <a:srgbClr val="00B6DE"/>
          </a:solidFill>
          <a:ln w="25400" cap="flat" cmpd="sng" algn="ctr">
            <a:noFill/>
            <a:prstDash val="solid"/>
          </a:ln>
          <a:effectLst/>
        </p:spPr>
        <p:txBody>
          <a:bodyPr rtlCol="0" anchor="ctr"/>
          <a:lstStyle/>
          <a:p>
            <a:pPr marL="0" marR="0" indent="0" algn="ctr" defTabSz="685800" eaLnBrk="1" fontAlgn="auto" latinLnBrk="0" hangingPunct="1">
              <a:lnSpc>
                <a:spcPct val="100000"/>
              </a:lnSpc>
              <a:spcBef>
                <a:spcPts val="0"/>
              </a:spcBef>
              <a:spcAft>
                <a:spcPts val="0"/>
              </a:spcAft>
              <a:buClrTx/>
              <a:buSzTx/>
              <a:buFontTx/>
              <a:buNone/>
              <a:tabLst/>
            </a:pPr>
            <a:endParaRPr kumimoji="0" lang="en-US" sz="135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2" name="Rectangle 1"/>
          <p:cNvSpPr/>
          <p:nvPr userDrawn="1"/>
        </p:nvSpPr>
        <p:spPr>
          <a:xfrm>
            <a:off x="6238819"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Picture Placeholder 4"/>
          <p:cNvSpPr>
            <a:spLocks noGrp="1"/>
          </p:cNvSpPr>
          <p:nvPr>
            <p:ph type="pic" sz="quarter" idx="15" hasCustomPrompt="1"/>
          </p:nvPr>
        </p:nvSpPr>
        <p:spPr>
          <a:xfrm>
            <a:off x="602268" y="4439841"/>
            <a:ext cx="1949450" cy="432197"/>
          </a:xfrm>
          <a:prstGeom prst="rect">
            <a:avLst/>
          </a:prstGeom>
          <a:noFill/>
        </p:spPr>
        <p:txBody>
          <a:bodyPr anchor="t" anchorCtr="0">
            <a:normAutofit/>
          </a:bodyPr>
          <a:lstStyle>
            <a:lvl1pPr marL="0" indent="0" algn="l">
              <a:buNone/>
              <a:defRPr sz="900" b="0" i="0" spc="0">
                <a:solidFill>
                  <a:srgbClr val="B1B3B3"/>
                </a:solidFill>
                <a:latin typeface="Verdana"/>
                <a:cs typeface="Verdana"/>
              </a:defRPr>
            </a:lvl1pPr>
          </a:lstStyle>
          <a:p>
            <a:r>
              <a:rPr lang="en-US"/>
              <a:t>Partner Logo Here</a:t>
            </a:r>
          </a:p>
        </p:txBody>
      </p:sp>
      <p:sp>
        <p:nvSpPr>
          <p:cNvPr id="18" name="Picture Placeholder 5"/>
          <p:cNvSpPr>
            <a:spLocks noGrp="1"/>
          </p:cNvSpPr>
          <p:nvPr>
            <p:ph type="pic" sz="quarter" idx="16"/>
          </p:nvPr>
        </p:nvSpPr>
        <p:spPr>
          <a:xfrm>
            <a:off x="6627429" y="2057400"/>
            <a:ext cx="1938337" cy="2056210"/>
          </a:xfrm>
          <a:prstGeom prst="rect">
            <a:avLst/>
          </a:prstGeom>
        </p:spPr>
        <p:txBody>
          <a:bodyPr vert="horz"/>
          <a:lstStyle>
            <a:lvl1pPr marL="0" indent="0">
              <a:buNone/>
              <a:defRPr sz="1050" baseline="0">
                <a:solidFill>
                  <a:schemeClr val="bg2"/>
                </a:solidFill>
              </a:defRPr>
            </a:lvl1pPr>
          </a:lstStyle>
          <a:p>
            <a:r>
              <a:rPr lang="en-US"/>
              <a:t>Drag picture to placeholder or click icon to add</a:t>
            </a:r>
          </a:p>
        </p:txBody>
      </p:sp>
      <p:sp>
        <p:nvSpPr>
          <p:cNvPr id="19" name="Picture Placeholder 6"/>
          <p:cNvSpPr>
            <a:spLocks noGrp="1"/>
          </p:cNvSpPr>
          <p:nvPr>
            <p:ph type="pic" sz="quarter" idx="17" hasCustomPrompt="1"/>
          </p:nvPr>
        </p:nvSpPr>
        <p:spPr>
          <a:xfrm>
            <a:off x="6935635" y="3631407"/>
            <a:ext cx="1297295" cy="973931"/>
          </a:xfrm>
          <a:prstGeom prst="rect">
            <a:avLst/>
          </a:prstGeom>
        </p:spPr>
        <p:txBody>
          <a:bodyPr anchor="t" anchorCtr="1"/>
          <a:lstStyle>
            <a:lvl1pPr marL="0" indent="0" algn="l">
              <a:buFontTx/>
              <a:buNone/>
              <a:defRPr sz="1050" baseline="0">
                <a:solidFill>
                  <a:schemeClr val="bg2"/>
                </a:solidFill>
              </a:defRPr>
            </a:lvl1pPr>
          </a:lstStyle>
          <a:p>
            <a:r>
              <a:rPr lang="en-US"/>
              <a:t> Industry</a:t>
            </a:r>
            <a:br>
              <a:rPr lang="en-US"/>
            </a:br>
            <a:r>
              <a:rPr lang="en-US"/>
              <a:t>Icon Here</a:t>
            </a:r>
          </a:p>
        </p:txBody>
      </p:sp>
      <p:sp>
        <p:nvSpPr>
          <p:cNvPr id="17" name="Title 2"/>
          <p:cNvSpPr>
            <a:spLocks noGrp="1"/>
          </p:cNvSpPr>
          <p:nvPr>
            <p:ph type="title" hasCustomPrompt="1"/>
          </p:nvPr>
        </p:nvSpPr>
        <p:spPr>
          <a:xfrm>
            <a:off x="804208" y="2162959"/>
            <a:ext cx="5547916"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21" name="Straight Connector 20"/>
          <p:cNvCxnSpPr/>
          <p:nvPr userDrawn="1"/>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23"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1305848782"/>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975076909"/>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385551030"/>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2822475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5"/>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2248"/>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495202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2488492646"/>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13904184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7" y="1674815"/>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1674815"/>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07353555"/>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6"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2"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3" y="1685517"/>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35096037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1" y="1166484"/>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406169091"/>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1"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algn="l">
              <a:lnSpc>
                <a:spcPct val="110000"/>
              </a:lnSpc>
            </a:pPr>
            <a:endParaRPr lang="en-GB" sz="825" b="0" i="1" noProof="0" dirty="0">
              <a:solidFill>
                <a:schemeClr val="bg1"/>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6"/>
          <p:cNvSpPr>
            <a:spLocks noGrp="1"/>
          </p:cNvSpPr>
          <p:nvPr>
            <p:ph type="body" sz="quarter" idx="22" hasCustomPrompt="1"/>
          </p:nvPr>
        </p:nvSpPr>
        <p:spPr>
          <a:xfrm>
            <a:off x="6858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142230231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166484"/>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75760470"/>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3" name="Rectangle 12"/>
          <p:cNvSpPr/>
          <p:nvPr/>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algn="l">
              <a:lnSpc>
                <a:spcPct val="110000"/>
              </a:lnSpc>
            </a:pPr>
            <a:endParaRPr lang="en-GB" sz="825" b="0" i="1" noProof="0" dirty="0">
              <a:solidFill>
                <a:schemeClr val="bg1"/>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9" name="Text Placeholder 6"/>
          <p:cNvSpPr>
            <a:spLocks noGrp="1"/>
          </p:cNvSpPr>
          <p:nvPr>
            <p:ph type="body" sz="quarter" idx="23" hasCustomPrompt="1"/>
          </p:nvPr>
        </p:nvSpPr>
        <p:spPr>
          <a:xfrm>
            <a:off x="49530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306187730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4"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6"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71063205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7"/>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193007"/>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574375814"/>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192943"/>
            <a:ext cx="3818102"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192943"/>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6" y="2908776"/>
            <a:ext cx="3818101"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7933812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335512522"/>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61838710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0" y="2444152"/>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0" y="3495712"/>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0" y="1310152"/>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99243178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6"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6"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099"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130185016"/>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4"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6"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7"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8"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455784090"/>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lIns="144000" rIns="144000">
            <a:normAutofit/>
          </a:bodyPr>
          <a:lstStyle>
            <a:lvl1pPr marL="0" indent="0">
              <a:buFontTx/>
              <a:buNone/>
              <a:defRPr sz="15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7"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7" y="3787228"/>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7"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7"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301732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327379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3530271"/>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926707351"/>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4057423347"/>
      </p:ext>
    </p:extLst>
  </p:cSld>
  <p:clrMapOvr>
    <a:masterClrMapping/>
  </p:clrMapOvr>
  <p:timing>
    <p:tnLst>
      <p:par>
        <p:cT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97748019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US"/>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199368925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5"/>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2248"/>
            <a:ext cx="8044137" cy="590117"/>
          </a:xfrm>
          <a:prstGeom prst="rect">
            <a:avLst/>
          </a:prstGeom>
        </p:spPr>
        <p:txBody>
          <a:bodyPr>
            <a:normAutofit/>
          </a:bodyPr>
          <a:lstStyle>
            <a:lvl1pPr marL="0" indent="0">
              <a:buFontTx/>
              <a:buNone/>
              <a:defRPr sz="1500" b="1" i="0" baseline="0">
                <a:solidFill>
                  <a:schemeClr val="accent2"/>
                </a:solidFill>
              </a:defRPr>
            </a:lvl1pPr>
          </a:lstStyle>
          <a:p>
            <a:pPr lvl="0"/>
            <a:r>
              <a:rPr lang="en-US"/>
              <a:t>Click to edit text. Main idea, quote, or phrase two lines and under may go in this text box. </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362816850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2"/>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US"/>
              <a:t>Click to edit text. Main idea, quote, or phrase three lines and under may go in this text box. For text over three lines adjust the size of this box.</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122946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161656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3231849318"/>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8" name="Text Placeholder 12"/>
          <p:cNvSpPr>
            <a:spLocks noGrp="1"/>
          </p:cNvSpPr>
          <p:nvPr>
            <p:ph type="body" sz="quarter" idx="17" hasCustomPrompt="1"/>
          </p:nvPr>
        </p:nvSpPr>
        <p:spPr>
          <a:xfrm>
            <a:off x="547187" y="1674815"/>
            <a:ext cx="3780956" cy="282524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82524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73900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US"/>
              <a:t>Click to edit heading </a:t>
            </a:r>
          </a:p>
        </p:txBody>
      </p:sp>
      <p:sp>
        <p:nvSpPr>
          <p:cNvPr id="18" name="Text Placeholder 12"/>
          <p:cNvSpPr>
            <a:spLocks noGrp="1"/>
          </p:cNvSpPr>
          <p:nvPr>
            <p:ph type="body" sz="quarter" idx="17" hasCustomPrompt="1"/>
          </p:nvPr>
        </p:nvSpPr>
        <p:spPr>
          <a:xfrm>
            <a:off x="547186"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3" name="Text Placeholder 12"/>
          <p:cNvSpPr>
            <a:spLocks noGrp="1"/>
          </p:cNvSpPr>
          <p:nvPr>
            <p:ph type="body" sz="quarter" idx="19" hasCustomPrompt="1"/>
          </p:nvPr>
        </p:nvSpPr>
        <p:spPr>
          <a:xfrm>
            <a:off x="3351002"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9" name="Text Placeholder 12"/>
          <p:cNvSpPr>
            <a:spLocks noGrp="1"/>
          </p:cNvSpPr>
          <p:nvPr>
            <p:ph type="body" sz="quarter" idx="21" hasCustomPrompt="1"/>
          </p:nvPr>
        </p:nvSpPr>
        <p:spPr>
          <a:xfrm>
            <a:off x="6123623"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1621850928"/>
      </p:ext>
    </p:extLst>
  </p:cSld>
  <p:clrMapOvr>
    <a:masterClrMapping/>
  </p:clrMapOvr>
  <p:timing>
    <p:tnLst>
      <p:par>
        <p:cT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14" hasCustomPrompt="1"/>
          </p:nvPr>
        </p:nvSpPr>
        <p:spPr>
          <a:xfrm>
            <a:off x="549371"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403081276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14" hasCustomPrompt="1"/>
          </p:nvPr>
        </p:nvSpPr>
        <p:spPr>
          <a:xfrm>
            <a:off x="549371"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9" name="Rectangle 8"/>
          <p:cNvSpPr/>
          <p:nvPr userDrawn="1"/>
        </p:nvSpPr>
        <p:spPr>
          <a:xfrm>
            <a:off x="549276" y="3536200"/>
            <a:ext cx="3785269" cy="85649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113427967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21" hasCustomPrompt="1"/>
          </p:nvPr>
        </p:nvSpPr>
        <p:spPr>
          <a:xfrm>
            <a:off x="4818525"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342527719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9" name="Rectangle 8"/>
          <p:cNvSpPr/>
          <p:nvPr userDrawn="1"/>
        </p:nvSpPr>
        <p:spPr>
          <a:xfrm>
            <a:off x="4818430" y="3536200"/>
            <a:ext cx="3785269" cy="85649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367555544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Agenda Slide</a:t>
            </a:r>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buClr>
                <a:schemeClr val="accent2"/>
              </a:buClr>
              <a:defRPr/>
            </a:lvl1pPr>
            <a:lvl2pPr>
              <a:lnSpc>
                <a:spcPct val="150000"/>
              </a:lnSpc>
              <a:buClr>
                <a:schemeClr val="accent2"/>
              </a:buClr>
              <a:defRPr/>
            </a:lvl2pPr>
            <a:lvl3pPr>
              <a:lnSpc>
                <a:spcPct val="150000"/>
              </a:lnSpc>
              <a:buClr>
                <a:schemeClr val="accent2"/>
              </a:buClr>
              <a:defRPr/>
            </a:lvl3pPr>
            <a:lvl4pPr>
              <a:lnSpc>
                <a:spcPct val="150000"/>
              </a:lnSpc>
              <a:buClr>
                <a:schemeClr val="accent2"/>
              </a:buClr>
              <a:defRPr/>
            </a:lvl4pPr>
            <a:lvl5pPr>
              <a:lnSpc>
                <a:spcPct val="150000"/>
              </a:lnSpc>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95949721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79438" y="1193007"/>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46870" y="1193007"/>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79438" y="2911051"/>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buClr>
                <a:schemeClr val="accent2"/>
              </a:buClr>
              <a:defRPr sz="1125" kern="1200"/>
            </a:lvl1pPr>
            <a:lvl2pPr>
              <a:lnSpc>
                <a:spcPct val="100000"/>
              </a:lnSpc>
              <a:buClr>
                <a:schemeClr val="accent2"/>
              </a:buClr>
              <a:defRPr sz="1125"/>
            </a:lvl2pPr>
            <a:lvl3pPr>
              <a:lnSpc>
                <a:spcPct val="100000"/>
              </a:lnSpc>
              <a:buClr>
                <a:schemeClr val="accent2"/>
              </a:buClr>
              <a:defRPr sz="1125" kern="1200"/>
            </a:lvl3pPr>
            <a:lvl4pPr>
              <a:lnSpc>
                <a:spcPct val="100000"/>
              </a:lnSpc>
              <a:buClr>
                <a:schemeClr val="accent2"/>
              </a:buClr>
              <a:defRPr sz="1125" kern="1200"/>
            </a:lvl4pPr>
            <a:lvl5pPr>
              <a:lnSpc>
                <a:spcPct val="100000"/>
              </a:lnSpc>
              <a:buClr>
                <a:schemeClr val="accent2"/>
              </a:buClr>
              <a:defRPr sz="112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3485670029"/>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54929" y="3214924"/>
            <a:ext cx="3814641" cy="1174883"/>
          </a:xfrm>
          <a:prstGeom prst="rect">
            <a:avLst/>
          </a:prstGeom>
        </p:spPr>
        <p:txBody>
          <a:bodyPr lIns="91440">
            <a:noAutofit/>
          </a:bodyPr>
          <a:lstStyle>
            <a:lvl1pPr>
              <a:lnSpc>
                <a:spcPct val="100000"/>
              </a:lnSpc>
              <a:buClr>
                <a:schemeClr val="accent2"/>
              </a:buClr>
              <a:defRPr sz="975" kern="1200"/>
            </a:lvl1pPr>
            <a:lvl2pPr>
              <a:lnSpc>
                <a:spcPct val="100000"/>
              </a:lnSpc>
              <a:buClr>
                <a:schemeClr val="accent2"/>
              </a:buClr>
              <a:defRPr sz="975"/>
            </a:lvl2pPr>
            <a:lvl3pPr>
              <a:lnSpc>
                <a:spcPct val="100000"/>
              </a:lnSpc>
              <a:buClr>
                <a:schemeClr val="accent2"/>
              </a:buClr>
              <a:defRPr sz="975" kern="1200"/>
            </a:lvl3pPr>
            <a:lvl4pPr>
              <a:lnSpc>
                <a:spcPct val="100000"/>
              </a:lnSpc>
              <a:buClr>
                <a:schemeClr val="accent2"/>
              </a:buClr>
              <a:defRPr sz="975" kern="1200"/>
            </a:lvl4pPr>
            <a:lvl5pPr>
              <a:lnSpc>
                <a:spcPct val="100000"/>
              </a:lnSpc>
              <a:buClr>
                <a:schemeClr val="accent2"/>
              </a:buClr>
              <a:defRPr sz="97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0" name="Text Placeholder 5"/>
          <p:cNvSpPr>
            <a:spLocks noGrp="1"/>
          </p:cNvSpPr>
          <p:nvPr>
            <p:ph type="body" sz="quarter" idx="16" hasCustomPrompt="1"/>
          </p:nvPr>
        </p:nvSpPr>
        <p:spPr>
          <a:xfrm>
            <a:off x="588125" y="1192943"/>
            <a:ext cx="3818102"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1" name="Text Placeholder 5"/>
          <p:cNvSpPr>
            <a:spLocks noGrp="1"/>
          </p:cNvSpPr>
          <p:nvPr>
            <p:ph type="body" sz="quarter" idx="17" hasCustomPrompt="1"/>
          </p:nvPr>
        </p:nvSpPr>
        <p:spPr>
          <a:xfrm>
            <a:off x="4747516" y="1192943"/>
            <a:ext cx="3831666"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2" name="Text Placeholder 5"/>
          <p:cNvSpPr>
            <a:spLocks noGrp="1"/>
          </p:cNvSpPr>
          <p:nvPr>
            <p:ph type="body" sz="quarter" idx="18" hasCustomPrompt="1"/>
          </p:nvPr>
        </p:nvSpPr>
        <p:spPr>
          <a:xfrm>
            <a:off x="588126" y="2908776"/>
            <a:ext cx="3818101"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US"/>
              <a:t>Click to edit heading</a:t>
            </a:r>
          </a:p>
        </p:txBody>
      </p:sp>
    </p:spTree>
    <p:extLst>
      <p:ext uri="{BB962C8B-B14F-4D97-AF65-F5344CB8AC3E}">
        <p14:creationId xmlns:p14="http://schemas.microsoft.com/office/powerpoint/2010/main" val="110311512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Picture Placeholder 4"/>
          <p:cNvSpPr>
            <a:spLocks noGrp="1"/>
          </p:cNvSpPr>
          <p:nvPr>
            <p:ph type="pic" sz="quarter" idx="14" hasCustomPrompt="1"/>
          </p:nvPr>
        </p:nvSpPr>
        <p:spPr>
          <a:xfrm>
            <a:off x="541214"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Picture Placeholder 4"/>
          <p:cNvSpPr>
            <a:spLocks noGrp="1"/>
          </p:cNvSpPr>
          <p:nvPr>
            <p:ph type="pic" sz="quarter" idx="20" hasCustomPrompt="1"/>
          </p:nvPr>
        </p:nvSpPr>
        <p:spPr>
          <a:xfrm>
            <a:off x="4809206"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2644192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3126863130"/>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3" name="Text Placeholder 11"/>
          <p:cNvSpPr>
            <a:spLocks noGrp="1"/>
          </p:cNvSpPr>
          <p:nvPr>
            <p:ph type="body" sz="quarter" idx="15" hasCustomPrompt="1"/>
          </p:nvPr>
        </p:nvSpPr>
        <p:spPr>
          <a:xfrm>
            <a:off x="3830320" y="244415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
        <p:nvSpPr>
          <p:cNvPr id="14" name="Text Placeholder 11"/>
          <p:cNvSpPr>
            <a:spLocks noGrp="1"/>
          </p:cNvSpPr>
          <p:nvPr>
            <p:ph type="body" sz="quarter" idx="16" hasCustomPrompt="1"/>
          </p:nvPr>
        </p:nvSpPr>
        <p:spPr>
          <a:xfrm>
            <a:off x="3830320" y="349571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21" name="Text Placeholder 11"/>
          <p:cNvSpPr>
            <a:spLocks noGrp="1"/>
          </p:cNvSpPr>
          <p:nvPr>
            <p:ph type="body" sz="quarter" idx="21" hasCustomPrompt="1"/>
          </p:nvPr>
        </p:nvSpPr>
        <p:spPr>
          <a:xfrm>
            <a:off x="3830320" y="131015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Tree>
    <p:extLst>
      <p:ext uri="{BB962C8B-B14F-4D97-AF65-F5344CB8AC3E}">
        <p14:creationId xmlns:p14="http://schemas.microsoft.com/office/powerpoint/2010/main" val="59243736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9" name="Text Placeholder 12"/>
          <p:cNvSpPr>
            <a:spLocks noGrp="1"/>
          </p:cNvSpPr>
          <p:nvPr>
            <p:ph type="body" sz="quarter" idx="11" hasCustomPrompt="1"/>
          </p:nvPr>
        </p:nvSpPr>
        <p:spPr>
          <a:xfrm>
            <a:off x="541306" y="1853280"/>
            <a:ext cx="3839002" cy="1438560"/>
          </a:xfrm>
          <a:prstGeom prst="rect">
            <a:avLst/>
          </a:prstGeom>
        </p:spPr>
        <p:txBody>
          <a:bodyPr>
            <a:noAutofit/>
          </a:bodyPr>
          <a:lstStyle>
            <a:lvl1pPr>
              <a:buClr>
                <a:schemeClr val="accent2"/>
              </a:buClr>
              <a:defRPr sz="1125"/>
            </a:lvl1pPr>
            <a:lvl2pPr>
              <a:lnSpc>
                <a:spcPts val="1350"/>
              </a:lnSpc>
              <a:buClr>
                <a:schemeClr val="accent2"/>
              </a:buClr>
              <a:defRPr sz="1125"/>
            </a:lvl2pPr>
            <a:lvl3pPr>
              <a:lnSpc>
                <a:spcPts val="1350"/>
              </a:lnSpc>
              <a:buClr>
                <a:schemeClr val="accent2"/>
              </a:buClr>
              <a:defRPr sz="1125"/>
            </a:lvl3pPr>
            <a:lvl4pPr>
              <a:lnSpc>
                <a:spcPts val="1350"/>
              </a:lnSpc>
              <a:buClr>
                <a:schemeClr val="accent2"/>
              </a:buClr>
              <a:defRPr sz="1125"/>
            </a:lvl4pPr>
            <a:lvl5pPr>
              <a:lnSpc>
                <a:spcPts val="135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2"/>
                </a:solidFill>
              </a:defRPr>
            </a:lvl1pPr>
          </a:lstStyle>
          <a:p>
            <a:pPr lvl="0"/>
            <a:r>
              <a:rPr lang="en-US"/>
              <a:t>Click to edit text. Conclusion or summary based on the two boxes above may go here. The text in the box may be up to four lines in this space.</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15"/>
          <p:cNvSpPr>
            <a:spLocks noGrp="1"/>
          </p:cNvSpPr>
          <p:nvPr>
            <p:ph type="body" sz="quarter" idx="24" hasCustomPrompt="1"/>
          </p:nvPr>
        </p:nvSpPr>
        <p:spPr>
          <a:xfrm>
            <a:off x="4769306"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4" name="Text Placeholder 12"/>
          <p:cNvSpPr>
            <a:spLocks noGrp="1"/>
          </p:cNvSpPr>
          <p:nvPr>
            <p:ph type="body" sz="quarter" idx="25" hasCustomPrompt="1"/>
          </p:nvPr>
        </p:nvSpPr>
        <p:spPr>
          <a:xfrm>
            <a:off x="4766099" y="1853280"/>
            <a:ext cx="3839002" cy="1438560"/>
          </a:xfrm>
          <a:prstGeom prst="rect">
            <a:avLst/>
          </a:prstGeom>
        </p:spPr>
        <p:txBody>
          <a:bodyPr>
            <a:noAutofit/>
          </a:bodyPr>
          <a:lstStyle>
            <a:lvl1pPr>
              <a:buClr>
                <a:schemeClr val="accent2"/>
              </a:buClr>
              <a:defRPr sz="1125"/>
            </a:lvl1pPr>
            <a:lvl2pPr>
              <a:lnSpc>
                <a:spcPts val="1350"/>
              </a:lnSpc>
              <a:buClr>
                <a:schemeClr val="accent2"/>
              </a:buClr>
              <a:defRPr sz="1125"/>
            </a:lvl2pPr>
            <a:lvl3pPr>
              <a:lnSpc>
                <a:spcPts val="1350"/>
              </a:lnSpc>
              <a:buClr>
                <a:schemeClr val="accent2"/>
              </a:buClr>
              <a:defRPr sz="1125"/>
            </a:lvl3pPr>
            <a:lvl4pPr>
              <a:lnSpc>
                <a:spcPts val="1350"/>
              </a:lnSpc>
              <a:buClr>
                <a:schemeClr val="accent2"/>
              </a:buClr>
              <a:defRPr sz="1125"/>
            </a:lvl4pPr>
            <a:lvl5pPr>
              <a:lnSpc>
                <a:spcPts val="135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22822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26" name="Text Placeholder 12"/>
          <p:cNvSpPr>
            <a:spLocks noGrp="1"/>
          </p:cNvSpPr>
          <p:nvPr>
            <p:ph type="body" sz="quarter" idx="21" hasCustomPrompt="1"/>
          </p:nvPr>
        </p:nvSpPr>
        <p:spPr>
          <a:xfrm>
            <a:off x="6756214"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3" name="Text Placeholder 12"/>
          <p:cNvSpPr>
            <a:spLocks noGrp="1"/>
          </p:cNvSpPr>
          <p:nvPr>
            <p:ph type="body" sz="quarter" idx="28" hasCustomPrompt="1"/>
          </p:nvPr>
        </p:nvSpPr>
        <p:spPr>
          <a:xfrm>
            <a:off x="4685576"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4" name="Text Placeholder 12"/>
          <p:cNvSpPr>
            <a:spLocks noGrp="1"/>
          </p:cNvSpPr>
          <p:nvPr>
            <p:ph type="body" sz="quarter" idx="29" hasCustomPrompt="1"/>
          </p:nvPr>
        </p:nvSpPr>
        <p:spPr>
          <a:xfrm>
            <a:off x="2614937"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5" name="Text Placeholder 12"/>
          <p:cNvSpPr>
            <a:spLocks noGrp="1"/>
          </p:cNvSpPr>
          <p:nvPr>
            <p:ph type="body" sz="quarter" idx="30" hasCustomPrompt="1"/>
          </p:nvPr>
        </p:nvSpPr>
        <p:spPr>
          <a:xfrm>
            <a:off x="544298"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Tree>
    <p:extLst>
      <p:ext uri="{BB962C8B-B14F-4D97-AF65-F5344CB8AC3E}">
        <p14:creationId xmlns:p14="http://schemas.microsoft.com/office/powerpoint/2010/main" val="280953881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8356552" y="4762804"/>
            <a:ext cx="247535" cy="150195"/>
          </a:xfrm>
          <a:prstGeom prst="rect">
            <a:avLst/>
          </a:prstGeom>
          <a:ln/>
        </p:spPr>
        <p:txBody>
          <a:bodyPr/>
          <a:lstStyle>
            <a:lvl1pPr>
              <a:defRPr/>
            </a:lvl1pPr>
          </a:lstStyle>
          <a:p>
            <a:pPr>
              <a:defRPr/>
            </a:pPr>
            <a:fld id="{ACEF93DE-23DF-4F25-9CF2-7E3A9A03BD00}" type="slidenum">
              <a:rPr lang="en-GB"/>
              <a:pPr>
                <a:defRPr/>
              </a:pPr>
              <a:t>‹#›</a:t>
            </a:fld>
            <a:endParaRPr lang="en-GB"/>
          </a:p>
        </p:txBody>
      </p:sp>
    </p:spTree>
    <p:extLst>
      <p:ext uri="{BB962C8B-B14F-4D97-AF65-F5344CB8AC3E}">
        <p14:creationId xmlns:p14="http://schemas.microsoft.com/office/powerpoint/2010/main" val="209725169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857801537"/>
      </p:ext>
    </p:extLst>
  </p:cSld>
  <p:clrMapOvr>
    <a:masterClrMapping/>
  </p:clrMapOvr>
  <p:timing>
    <p:tnLst>
      <p:par>
        <p:cT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1114511505"/>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US"/>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85803108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5"/>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2248"/>
            <a:ext cx="8044137" cy="590117"/>
          </a:xfrm>
          <a:prstGeom prst="rect">
            <a:avLst/>
          </a:prstGeom>
        </p:spPr>
        <p:txBody>
          <a:bodyPr>
            <a:normAutofit/>
          </a:bodyPr>
          <a:lstStyle>
            <a:lvl1pPr marL="0" indent="0">
              <a:buFontTx/>
              <a:buNone/>
              <a:defRPr sz="1500" b="1" i="0" baseline="0">
                <a:solidFill>
                  <a:schemeClr val="accent2"/>
                </a:solidFill>
              </a:defRPr>
            </a:lvl1pPr>
          </a:lstStyle>
          <a:p>
            <a:pPr lvl="0"/>
            <a:r>
              <a:rPr lang="en-US"/>
              <a:t>Click to edit text. Main idea, quote, or phrase two lines and under may go in this text box. </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344176667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2"/>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US"/>
              <a:t>Click to edit text. Main idea, quote, or phrase three lines and under may go in this text box. For text over three lines adjust the size of this box.</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2466728675"/>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8" name="Text Placeholder 12"/>
          <p:cNvSpPr>
            <a:spLocks noGrp="1"/>
          </p:cNvSpPr>
          <p:nvPr>
            <p:ph type="body" sz="quarter" idx="17" hasCustomPrompt="1"/>
          </p:nvPr>
        </p:nvSpPr>
        <p:spPr>
          <a:xfrm>
            <a:off x="547187" y="1674815"/>
            <a:ext cx="3780956" cy="282524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82524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456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63184275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US"/>
              <a:t>Click to edit heading </a:t>
            </a:r>
          </a:p>
        </p:txBody>
      </p:sp>
      <p:sp>
        <p:nvSpPr>
          <p:cNvPr id="18" name="Text Placeholder 12"/>
          <p:cNvSpPr>
            <a:spLocks noGrp="1"/>
          </p:cNvSpPr>
          <p:nvPr>
            <p:ph type="body" sz="quarter" idx="17" hasCustomPrompt="1"/>
          </p:nvPr>
        </p:nvSpPr>
        <p:spPr>
          <a:xfrm>
            <a:off x="547186"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3" name="Text Placeholder 12"/>
          <p:cNvSpPr>
            <a:spLocks noGrp="1"/>
          </p:cNvSpPr>
          <p:nvPr>
            <p:ph type="body" sz="quarter" idx="19" hasCustomPrompt="1"/>
          </p:nvPr>
        </p:nvSpPr>
        <p:spPr>
          <a:xfrm>
            <a:off x="3351002"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9" name="Text Placeholder 12"/>
          <p:cNvSpPr>
            <a:spLocks noGrp="1"/>
          </p:cNvSpPr>
          <p:nvPr>
            <p:ph type="body" sz="quarter" idx="21" hasCustomPrompt="1"/>
          </p:nvPr>
        </p:nvSpPr>
        <p:spPr>
          <a:xfrm>
            <a:off x="6123623"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709459562"/>
      </p:ext>
    </p:extLst>
  </p:cSld>
  <p:clrMapOvr>
    <a:masterClrMapping/>
  </p:clrMapOvr>
  <p:timing>
    <p:tnLst>
      <p:par>
        <p:cTn id="1" dur="indefinite" restart="never" nodeType="tmRoot"/>
      </p:par>
    </p:tnLst>
  </p:timing>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14" hasCustomPrompt="1"/>
          </p:nvPr>
        </p:nvSpPr>
        <p:spPr>
          <a:xfrm>
            <a:off x="549371"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272356212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14" hasCustomPrompt="1"/>
          </p:nvPr>
        </p:nvSpPr>
        <p:spPr>
          <a:xfrm>
            <a:off x="549371"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9" name="Rectangle 8"/>
          <p:cNvSpPr/>
          <p:nvPr userDrawn="1"/>
        </p:nvSpPr>
        <p:spPr>
          <a:xfrm>
            <a:off x="549276" y="3536200"/>
            <a:ext cx="3785269" cy="85649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1627592486"/>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21" hasCustomPrompt="1"/>
          </p:nvPr>
        </p:nvSpPr>
        <p:spPr>
          <a:xfrm>
            <a:off x="4818525"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123024282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9" name="Rectangle 8"/>
          <p:cNvSpPr/>
          <p:nvPr userDrawn="1"/>
        </p:nvSpPr>
        <p:spPr>
          <a:xfrm>
            <a:off x="4818430" y="3536200"/>
            <a:ext cx="3785269" cy="85649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2847122590"/>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Agenda Slide</a:t>
            </a:r>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buClr>
                <a:schemeClr val="accent2"/>
              </a:buClr>
              <a:defRPr/>
            </a:lvl1pPr>
            <a:lvl2pPr>
              <a:lnSpc>
                <a:spcPct val="150000"/>
              </a:lnSpc>
              <a:buClr>
                <a:schemeClr val="accent2"/>
              </a:buClr>
              <a:defRPr/>
            </a:lvl2pPr>
            <a:lvl3pPr>
              <a:lnSpc>
                <a:spcPct val="150000"/>
              </a:lnSpc>
              <a:buClr>
                <a:schemeClr val="accent2"/>
              </a:buClr>
              <a:defRPr/>
            </a:lvl3pPr>
            <a:lvl4pPr>
              <a:lnSpc>
                <a:spcPct val="150000"/>
              </a:lnSpc>
              <a:buClr>
                <a:schemeClr val="accent2"/>
              </a:buClr>
              <a:defRPr/>
            </a:lvl4pPr>
            <a:lvl5pPr>
              <a:lnSpc>
                <a:spcPct val="150000"/>
              </a:lnSpc>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1746210857"/>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79438" y="1193007"/>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46870" y="1193007"/>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79438" y="2911051"/>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buClr>
                <a:schemeClr val="accent2"/>
              </a:buClr>
              <a:defRPr sz="1125" kern="1200"/>
            </a:lvl1pPr>
            <a:lvl2pPr>
              <a:lnSpc>
                <a:spcPct val="100000"/>
              </a:lnSpc>
              <a:buClr>
                <a:schemeClr val="accent2"/>
              </a:buClr>
              <a:defRPr sz="1125"/>
            </a:lvl2pPr>
            <a:lvl3pPr>
              <a:lnSpc>
                <a:spcPct val="100000"/>
              </a:lnSpc>
              <a:buClr>
                <a:schemeClr val="accent2"/>
              </a:buClr>
              <a:defRPr sz="1125" kern="1200"/>
            </a:lvl3pPr>
            <a:lvl4pPr>
              <a:lnSpc>
                <a:spcPct val="100000"/>
              </a:lnSpc>
              <a:buClr>
                <a:schemeClr val="accent2"/>
              </a:buClr>
              <a:defRPr sz="1125" kern="1200"/>
            </a:lvl4pPr>
            <a:lvl5pPr>
              <a:lnSpc>
                <a:spcPct val="100000"/>
              </a:lnSpc>
              <a:buClr>
                <a:schemeClr val="accent2"/>
              </a:buClr>
              <a:defRPr sz="112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169651151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54929" y="3214924"/>
            <a:ext cx="3814641" cy="1174883"/>
          </a:xfrm>
          <a:prstGeom prst="rect">
            <a:avLst/>
          </a:prstGeom>
        </p:spPr>
        <p:txBody>
          <a:bodyPr lIns="91440">
            <a:noAutofit/>
          </a:bodyPr>
          <a:lstStyle>
            <a:lvl1pPr>
              <a:lnSpc>
                <a:spcPct val="100000"/>
              </a:lnSpc>
              <a:buClr>
                <a:schemeClr val="accent2"/>
              </a:buClr>
              <a:defRPr sz="975" kern="1200"/>
            </a:lvl1pPr>
            <a:lvl2pPr>
              <a:lnSpc>
                <a:spcPct val="100000"/>
              </a:lnSpc>
              <a:buClr>
                <a:schemeClr val="accent2"/>
              </a:buClr>
              <a:defRPr sz="975"/>
            </a:lvl2pPr>
            <a:lvl3pPr>
              <a:lnSpc>
                <a:spcPct val="100000"/>
              </a:lnSpc>
              <a:buClr>
                <a:schemeClr val="accent2"/>
              </a:buClr>
              <a:defRPr sz="975" kern="1200"/>
            </a:lvl3pPr>
            <a:lvl4pPr>
              <a:lnSpc>
                <a:spcPct val="100000"/>
              </a:lnSpc>
              <a:buClr>
                <a:schemeClr val="accent2"/>
              </a:buClr>
              <a:defRPr sz="975" kern="1200"/>
            </a:lvl4pPr>
            <a:lvl5pPr>
              <a:lnSpc>
                <a:spcPct val="100000"/>
              </a:lnSpc>
              <a:buClr>
                <a:schemeClr val="accent2"/>
              </a:buClr>
              <a:defRPr sz="97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0" name="Text Placeholder 5"/>
          <p:cNvSpPr>
            <a:spLocks noGrp="1"/>
          </p:cNvSpPr>
          <p:nvPr>
            <p:ph type="body" sz="quarter" idx="16" hasCustomPrompt="1"/>
          </p:nvPr>
        </p:nvSpPr>
        <p:spPr>
          <a:xfrm>
            <a:off x="588125" y="1192943"/>
            <a:ext cx="3818102"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1" name="Text Placeholder 5"/>
          <p:cNvSpPr>
            <a:spLocks noGrp="1"/>
          </p:cNvSpPr>
          <p:nvPr>
            <p:ph type="body" sz="quarter" idx="17" hasCustomPrompt="1"/>
          </p:nvPr>
        </p:nvSpPr>
        <p:spPr>
          <a:xfrm>
            <a:off x="4747516" y="1192943"/>
            <a:ext cx="3831666"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2" name="Text Placeholder 5"/>
          <p:cNvSpPr>
            <a:spLocks noGrp="1"/>
          </p:cNvSpPr>
          <p:nvPr>
            <p:ph type="body" sz="quarter" idx="18" hasCustomPrompt="1"/>
          </p:nvPr>
        </p:nvSpPr>
        <p:spPr>
          <a:xfrm>
            <a:off x="588126" y="2908776"/>
            <a:ext cx="3818101"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US"/>
              <a:t>Click to edit heading</a:t>
            </a:r>
          </a:p>
        </p:txBody>
      </p:sp>
    </p:spTree>
    <p:extLst>
      <p:ext uri="{BB962C8B-B14F-4D97-AF65-F5344CB8AC3E}">
        <p14:creationId xmlns:p14="http://schemas.microsoft.com/office/powerpoint/2010/main" val="4274917753"/>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Picture Placeholder 4"/>
          <p:cNvSpPr>
            <a:spLocks noGrp="1"/>
          </p:cNvSpPr>
          <p:nvPr>
            <p:ph type="pic" sz="quarter" idx="14" hasCustomPrompt="1"/>
          </p:nvPr>
        </p:nvSpPr>
        <p:spPr>
          <a:xfrm>
            <a:off x="541214"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Picture Placeholder 4"/>
          <p:cNvSpPr>
            <a:spLocks noGrp="1"/>
          </p:cNvSpPr>
          <p:nvPr>
            <p:ph type="pic" sz="quarter" idx="20" hasCustomPrompt="1"/>
          </p:nvPr>
        </p:nvSpPr>
        <p:spPr>
          <a:xfrm>
            <a:off x="4809206"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2454599873"/>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3" name="Text Placeholder 11"/>
          <p:cNvSpPr>
            <a:spLocks noGrp="1"/>
          </p:cNvSpPr>
          <p:nvPr>
            <p:ph type="body" sz="quarter" idx="15" hasCustomPrompt="1"/>
          </p:nvPr>
        </p:nvSpPr>
        <p:spPr>
          <a:xfrm>
            <a:off x="3830320" y="244415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
        <p:nvSpPr>
          <p:cNvPr id="14" name="Text Placeholder 11"/>
          <p:cNvSpPr>
            <a:spLocks noGrp="1"/>
          </p:cNvSpPr>
          <p:nvPr>
            <p:ph type="body" sz="quarter" idx="16" hasCustomPrompt="1"/>
          </p:nvPr>
        </p:nvSpPr>
        <p:spPr>
          <a:xfrm>
            <a:off x="3830320" y="349571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21" name="Text Placeholder 11"/>
          <p:cNvSpPr>
            <a:spLocks noGrp="1"/>
          </p:cNvSpPr>
          <p:nvPr>
            <p:ph type="body" sz="quarter" idx="21" hasCustomPrompt="1"/>
          </p:nvPr>
        </p:nvSpPr>
        <p:spPr>
          <a:xfrm>
            <a:off x="3830320" y="131015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Tree>
    <p:extLst>
      <p:ext uri="{BB962C8B-B14F-4D97-AF65-F5344CB8AC3E}">
        <p14:creationId xmlns:p14="http://schemas.microsoft.com/office/powerpoint/2010/main" val="1113436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640356799"/>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9" name="Text Placeholder 12"/>
          <p:cNvSpPr>
            <a:spLocks noGrp="1"/>
          </p:cNvSpPr>
          <p:nvPr>
            <p:ph type="body" sz="quarter" idx="11" hasCustomPrompt="1"/>
          </p:nvPr>
        </p:nvSpPr>
        <p:spPr>
          <a:xfrm>
            <a:off x="541306" y="1853280"/>
            <a:ext cx="3839002" cy="1438560"/>
          </a:xfrm>
          <a:prstGeom prst="rect">
            <a:avLst/>
          </a:prstGeom>
        </p:spPr>
        <p:txBody>
          <a:bodyPr>
            <a:noAutofit/>
          </a:bodyPr>
          <a:lstStyle>
            <a:lvl1pPr>
              <a:buClr>
                <a:schemeClr val="accent2"/>
              </a:buClr>
              <a:defRPr sz="1125"/>
            </a:lvl1pPr>
            <a:lvl2pPr>
              <a:lnSpc>
                <a:spcPts val="1350"/>
              </a:lnSpc>
              <a:buClr>
                <a:schemeClr val="accent2"/>
              </a:buClr>
              <a:defRPr sz="1125"/>
            </a:lvl2pPr>
            <a:lvl3pPr>
              <a:lnSpc>
                <a:spcPts val="1350"/>
              </a:lnSpc>
              <a:buClr>
                <a:schemeClr val="accent2"/>
              </a:buClr>
              <a:defRPr sz="1125"/>
            </a:lvl3pPr>
            <a:lvl4pPr>
              <a:lnSpc>
                <a:spcPts val="1350"/>
              </a:lnSpc>
              <a:buClr>
                <a:schemeClr val="accent2"/>
              </a:buClr>
              <a:defRPr sz="1125"/>
            </a:lvl4pPr>
            <a:lvl5pPr>
              <a:lnSpc>
                <a:spcPts val="135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2"/>
                </a:solidFill>
              </a:defRPr>
            </a:lvl1pPr>
          </a:lstStyle>
          <a:p>
            <a:pPr lvl="0"/>
            <a:r>
              <a:rPr lang="en-US"/>
              <a:t>Click to edit text. Conclusion or summary based on the two boxes above may go here. The text in the box may be up to four lines in this space.</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15"/>
          <p:cNvSpPr>
            <a:spLocks noGrp="1"/>
          </p:cNvSpPr>
          <p:nvPr>
            <p:ph type="body" sz="quarter" idx="24" hasCustomPrompt="1"/>
          </p:nvPr>
        </p:nvSpPr>
        <p:spPr>
          <a:xfrm>
            <a:off x="4769306"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4" name="Text Placeholder 12"/>
          <p:cNvSpPr>
            <a:spLocks noGrp="1"/>
          </p:cNvSpPr>
          <p:nvPr>
            <p:ph type="body" sz="quarter" idx="25" hasCustomPrompt="1"/>
          </p:nvPr>
        </p:nvSpPr>
        <p:spPr>
          <a:xfrm>
            <a:off x="4766099" y="1853280"/>
            <a:ext cx="3839002" cy="1438560"/>
          </a:xfrm>
          <a:prstGeom prst="rect">
            <a:avLst/>
          </a:prstGeom>
        </p:spPr>
        <p:txBody>
          <a:bodyPr>
            <a:noAutofit/>
          </a:bodyPr>
          <a:lstStyle>
            <a:lvl1pPr>
              <a:buClr>
                <a:schemeClr val="accent2"/>
              </a:buClr>
              <a:defRPr sz="1125"/>
            </a:lvl1pPr>
            <a:lvl2pPr>
              <a:lnSpc>
                <a:spcPts val="1350"/>
              </a:lnSpc>
              <a:buClr>
                <a:schemeClr val="accent2"/>
              </a:buClr>
              <a:defRPr sz="1125"/>
            </a:lvl2pPr>
            <a:lvl3pPr>
              <a:lnSpc>
                <a:spcPts val="1350"/>
              </a:lnSpc>
              <a:buClr>
                <a:schemeClr val="accent2"/>
              </a:buClr>
              <a:defRPr sz="1125"/>
            </a:lvl3pPr>
            <a:lvl4pPr>
              <a:lnSpc>
                <a:spcPts val="1350"/>
              </a:lnSpc>
              <a:buClr>
                <a:schemeClr val="accent2"/>
              </a:buClr>
              <a:defRPr sz="1125"/>
            </a:lvl4pPr>
            <a:lvl5pPr>
              <a:lnSpc>
                <a:spcPts val="135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534140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26" name="Text Placeholder 12"/>
          <p:cNvSpPr>
            <a:spLocks noGrp="1"/>
          </p:cNvSpPr>
          <p:nvPr>
            <p:ph type="body" sz="quarter" idx="21" hasCustomPrompt="1"/>
          </p:nvPr>
        </p:nvSpPr>
        <p:spPr>
          <a:xfrm>
            <a:off x="6756214"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3" name="Text Placeholder 12"/>
          <p:cNvSpPr>
            <a:spLocks noGrp="1"/>
          </p:cNvSpPr>
          <p:nvPr>
            <p:ph type="body" sz="quarter" idx="28" hasCustomPrompt="1"/>
          </p:nvPr>
        </p:nvSpPr>
        <p:spPr>
          <a:xfrm>
            <a:off x="4685576"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4" name="Text Placeholder 12"/>
          <p:cNvSpPr>
            <a:spLocks noGrp="1"/>
          </p:cNvSpPr>
          <p:nvPr>
            <p:ph type="body" sz="quarter" idx="29" hasCustomPrompt="1"/>
          </p:nvPr>
        </p:nvSpPr>
        <p:spPr>
          <a:xfrm>
            <a:off x="2614937"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5" name="Text Placeholder 12"/>
          <p:cNvSpPr>
            <a:spLocks noGrp="1"/>
          </p:cNvSpPr>
          <p:nvPr>
            <p:ph type="body" sz="quarter" idx="30" hasCustomPrompt="1"/>
          </p:nvPr>
        </p:nvSpPr>
        <p:spPr>
          <a:xfrm>
            <a:off x="544298"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Tree>
    <p:extLst>
      <p:ext uri="{BB962C8B-B14F-4D97-AF65-F5344CB8AC3E}">
        <p14:creationId xmlns:p14="http://schemas.microsoft.com/office/powerpoint/2010/main" val="403476159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72640601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2579662539"/>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US"/>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237960826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5"/>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2248"/>
            <a:ext cx="8044137" cy="590117"/>
          </a:xfrm>
          <a:prstGeom prst="rect">
            <a:avLst/>
          </a:prstGeom>
        </p:spPr>
        <p:txBody>
          <a:bodyPr>
            <a:normAutofit/>
          </a:bodyPr>
          <a:lstStyle>
            <a:lvl1pPr marL="0" indent="0">
              <a:buFontTx/>
              <a:buNone/>
              <a:defRPr sz="1500" b="1" i="0" baseline="0">
                <a:solidFill>
                  <a:schemeClr val="accent2"/>
                </a:solidFill>
              </a:defRPr>
            </a:lvl1pPr>
          </a:lstStyle>
          <a:p>
            <a:pPr lvl="0"/>
            <a:r>
              <a:rPr lang="en-US"/>
              <a:t>Click to edit text. Main idea, quote, or phrase two lines and under may go in this text box. </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3696810554"/>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2"/>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US"/>
              <a:t>Click to edit text. Main idea, quote, or phrase three lines and under may go in this text box. For text over three lines adjust the size of this box.</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928588009"/>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8" name="Text Placeholder 12"/>
          <p:cNvSpPr>
            <a:spLocks noGrp="1"/>
          </p:cNvSpPr>
          <p:nvPr>
            <p:ph type="body" sz="quarter" idx="17" hasCustomPrompt="1"/>
          </p:nvPr>
        </p:nvSpPr>
        <p:spPr>
          <a:xfrm>
            <a:off x="547187" y="1674815"/>
            <a:ext cx="3780956" cy="282524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82524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203061"/>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US"/>
              <a:t>Click to edit heading </a:t>
            </a:r>
          </a:p>
        </p:txBody>
      </p:sp>
      <p:sp>
        <p:nvSpPr>
          <p:cNvPr id="18" name="Text Placeholder 12"/>
          <p:cNvSpPr>
            <a:spLocks noGrp="1"/>
          </p:cNvSpPr>
          <p:nvPr>
            <p:ph type="body" sz="quarter" idx="17" hasCustomPrompt="1"/>
          </p:nvPr>
        </p:nvSpPr>
        <p:spPr>
          <a:xfrm>
            <a:off x="547186"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3" name="Text Placeholder 12"/>
          <p:cNvSpPr>
            <a:spLocks noGrp="1"/>
          </p:cNvSpPr>
          <p:nvPr>
            <p:ph type="body" sz="quarter" idx="19" hasCustomPrompt="1"/>
          </p:nvPr>
        </p:nvSpPr>
        <p:spPr>
          <a:xfrm>
            <a:off x="3351002"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9" name="Text Placeholder 12"/>
          <p:cNvSpPr>
            <a:spLocks noGrp="1"/>
          </p:cNvSpPr>
          <p:nvPr>
            <p:ph type="body" sz="quarter" idx="21" hasCustomPrompt="1"/>
          </p:nvPr>
        </p:nvSpPr>
        <p:spPr>
          <a:xfrm>
            <a:off x="6123623"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424607413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14" hasCustomPrompt="1"/>
          </p:nvPr>
        </p:nvSpPr>
        <p:spPr>
          <a:xfrm>
            <a:off x="549371"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10279642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604014634"/>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14" hasCustomPrompt="1"/>
          </p:nvPr>
        </p:nvSpPr>
        <p:spPr>
          <a:xfrm>
            <a:off x="549371"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9" name="Rectangle 8"/>
          <p:cNvSpPr/>
          <p:nvPr userDrawn="1"/>
        </p:nvSpPr>
        <p:spPr>
          <a:xfrm>
            <a:off x="549276" y="3536200"/>
            <a:ext cx="3785269" cy="85649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defTabSz="685733">
              <a:lnSpc>
                <a:spcPct val="110000"/>
              </a:lnSpc>
              <a:defRPr/>
            </a:pPr>
            <a:r>
              <a:rPr lang="en-US" sz="825" i="1">
                <a:solidFill>
                  <a:prstClr val="white"/>
                </a:solidFill>
              </a:rPr>
              <a:t>Caption or credit for a photo could be put in this space. You may adjust the height of this box to accommodate more or less text. Suggested number of lines of text is no less than two and no more than five.</a:t>
            </a:r>
          </a:p>
          <a:p>
            <a:pPr defTabSz="685733">
              <a:lnSpc>
                <a:spcPct val="110000"/>
              </a:lnSpc>
              <a:defRPr/>
            </a:pPr>
            <a:endParaRPr lang="en-US" sz="825" i="1">
              <a:solidFill>
                <a:prstClr val="white"/>
              </a:solidFill>
            </a:endParaRPr>
          </a:p>
          <a:p>
            <a:pPr defTabSz="685733">
              <a:lnSpc>
                <a:spcPct val="110000"/>
              </a:lnSpc>
              <a:defRPr/>
            </a:pPr>
            <a:endParaRPr lang="en-US" sz="825" i="1">
              <a:solidFill>
                <a:prstClr val="white"/>
              </a:solidFill>
            </a:endParaRPr>
          </a:p>
          <a:p>
            <a:pPr defTabSz="685733">
              <a:lnSpc>
                <a:spcPct val="110000"/>
              </a:lnSpc>
            </a:pPr>
            <a:endParaRPr lang="en-US" sz="825" i="1">
              <a:solidFill>
                <a:prstClr val="white"/>
              </a:solidFill>
            </a:endParaRPr>
          </a:p>
        </p:txBody>
      </p:sp>
    </p:spTree>
    <p:extLst>
      <p:ext uri="{BB962C8B-B14F-4D97-AF65-F5344CB8AC3E}">
        <p14:creationId xmlns:p14="http://schemas.microsoft.com/office/powerpoint/2010/main" val="1916110916"/>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21" hasCustomPrompt="1"/>
          </p:nvPr>
        </p:nvSpPr>
        <p:spPr>
          <a:xfrm>
            <a:off x="4818525"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377734444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9" name="Rectangle 8"/>
          <p:cNvSpPr/>
          <p:nvPr userDrawn="1"/>
        </p:nvSpPr>
        <p:spPr>
          <a:xfrm>
            <a:off x="4818430" y="3536200"/>
            <a:ext cx="3785269" cy="85649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defTabSz="685733">
              <a:lnSpc>
                <a:spcPct val="110000"/>
              </a:lnSpc>
              <a:defRPr/>
            </a:pPr>
            <a:r>
              <a:rPr lang="en-US" sz="825" i="1">
                <a:solidFill>
                  <a:prstClr val="white"/>
                </a:solidFill>
              </a:rPr>
              <a:t>Caption or credit for a photo could be put in this space. You may adjust the height of this box to accommodate more or less text. Suggested number of lines of text is no less than two and no more than five.</a:t>
            </a:r>
          </a:p>
          <a:p>
            <a:pPr defTabSz="685733">
              <a:lnSpc>
                <a:spcPct val="110000"/>
              </a:lnSpc>
              <a:defRPr/>
            </a:pPr>
            <a:endParaRPr lang="en-US" sz="825" i="1">
              <a:solidFill>
                <a:prstClr val="white"/>
              </a:solidFill>
            </a:endParaRPr>
          </a:p>
          <a:p>
            <a:pPr defTabSz="685733">
              <a:lnSpc>
                <a:spcPct val="110000"/>
              </a:lnSpc>
              <a:defRPr/>
            </a:pPr>
            <a:endParaRPr lang="en-US" sz="825" i="1">
              <a:solidFill>
                <a:prstClr val="white"/>
              </a:solidFill>
            </a:endParaRPr>
          </a:p>
          <a:p>
            <a:pPr defTabSz="685733">
              <a:lnSpc>
                <a:spcPct val="110000"/>
              </a:lnSpc>
            </a:pPr>
            <a:endParaRPr lang="en-US" sz="825" i="1">
              <a:solidFill>
                <a:prstClr val="white"/>
              </a:solidFill>
            </a:endParaRPr>
          </a:p>
        </p:txBody>
      </p:sp>
    </p:spTree>
    <p:extLst>
      <p:ext uri="{BB962C8B-B14F-4D97-AF65-F5344CB8AC3E}">
        <p14:creationId xmlns:p14="http://schemas.microsoft.com/office/powerpoint/2010/main" val="227948055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Agenda Slide</a:t>
            </a:r>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buClr>
                <a:schemeClr val="accent2"/>
              </a:buClr>
              <a:defRPr/>
            </a:lvl1pPr>
            <a:lvl2pPr>
              <a:lnSpc>
                <a:spcPct val="150000"/>
              </a:lnSpc>
              <a:buClr>
                <a:schemeClr val="accent2"/>
              </a:buClr>
              <a:defRPr/>
            </a:lvl2pPr>
            <a:lvl3pPr>
              <a:lnSpc>
                <a:spcPct val="150000"/>
              </a:lnSpc>
              <a:buClr>
                <a:schemeClr val="accent2"/>
              </a:buClr>
              <a:defRPr/>
            </a:lvl3pPr>
            <a:lvl4pPr>
              <a:lnSpc>
                <a:spcPct val="150000"/>
              </a:lnSpc>
              <a:buClr>
                <a:schemeClr val="accent2"/>
              </a:buClr>
              <a:defRPr/>
            </a:lvl4pPr>
            <a:lvl5pPr>
              <a:lnSpc>
                <a:spcPct val="150000"/>
              </a:lnSpc>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192004233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79438" y="1193007"/>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46870" y="1193007"/>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79438" y="2911051"/>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buClr>
                <a:schemeClr val="accent2"/>
              </a:buClr>
              <a:defRPr sz="1125" kern="1200"/>
            </a:lvl1pPr>
            <a:lvl2pPr>
              <a:lnSpc>
                <a:spcPct val="100000"/>
              </a:lnSpc>
              <a:buClr>
                <a:schemeClr val="accent2"/>
              </a:buClr>
              <a:defRPr sz="1125"/>
            </a:lvl2pPr>
            <a:lvl3pPr>
              <a:lnSpc>
                <a:spcPct val="100000"/>
              </a:lnSpc>
              <a:buClr>
                <a:schemeClr val="accent2"/>
              </a:buClr>
              <a:defRPr sz="1125" kern="1200"/>
            </a:lvl3pPr>
            <a:lvl4pPr>
              <a:lnSpc>
                <a:spcPct val="100000"/>
              </a:lnSpc>
              <a:buClr>
                <a:schemeClr val="accent2"/>
              </a:buClr>
              <a:defRPr sz="1125" kern="1200"/>
            </a:lvl4pPr>
            <a:lvl5pPr>
              <a:lnSpc>
                <a:spcPct val="100000"/>
              </a:lnSpc>
              <a:buClr>
                <a:schemeClr val="accent2"/>
              </a:buClr>
              <a:defRPr sz="112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546410803"/>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54929" y="3214924"/>
            <a:ext cx="3814641" cy="1174883"/>
          </a:xfrm>
          <a:prstGeom prst="rect">
            <a:avLst/>
          </a:prstGeom>
        </p:spPr>
        <p:txBody>
          <a:bodyPr lIns="91440">
            <a:noAutofit/>
          </a:bodyPr>
          <a:lstStyle>
            <a:lvl1pPr>
              <a:lnSpc>
                <a:spcPct val="100000"/>
              </a:lnSpc>
              <a:buClr>
                <a:schemeClr val="accent2"/>
              </a:buClr>
              <a:defRPr sz="975" kern="1200"/>
            </a:lvl1pPr>
            <a:lvl2pPr>
              <a:lnSpc>
                <a:spcPct val="100000"/>
              </a:lnSpc>
              <a:buClr>
                <a:schemeClr val="accent2"/>
              </a:buClr>
              <a:defRPr sz="975"/>
            </a:lvl2pPr>
            <a:lvl3pPr>
              <a:lnSpc>
                <a:spcPct val="100000"/>
              </a:lnSpc>
              <a:buClr>
                <a:schemeClr val="accent2"/>
              </a:buClr>
              <a:defRPr sz="975" kern="1200"/>
            </a:lvl3pPr>
            <a:lvl4pPr>
              <a:lnSpc>
                <a:spcPct val="100000"/>
              </a:lnSpc>
              <a:buClr>
                <a:schemeClr val="accent2"/>
              </a:buClr>
              <a:defRPr sz="975" kern="1200"/>
            </a:lvl4pPr>
            <a:lvl5pPr>
              <a:lnSpc>
                <a:spcPct val="100000"/>
              </a:lnSpc>
              <a:buClr>
                <a:schemeClr val="accent2"/>
              </a:buClr>
              <a:defRPr sz="97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0" name="Text Placeholder 5"/>
          <p:cNvSpPr>
            <a:spLocks noGrp="1"/>
          </p:cNvSpPr>
          <p:nvPr>
            <p:ph type="body" sz="quarter" idx="16" hasCustomPrompt="1"/>
          </p:nvPr>
        </p:nvSpPr>
        <p:spPr>
          <a:xfrm>
            <a:off x="588125" y="1192943"/>
            <a:ext cx="3818102"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1" name="Text Placeholder 5"/>
          <p:cNvSpPr>
            <a:spLocks noGrp="1"/>
          </p:cNvSpPr>
          <p:nvPr>
            <p:ph type="body" sz="quarter" idx="17" hasCustomPrompt="1"/>
          </p:nvPr>
        </p:nvSpPr>
        <p:spPr>
          <a:xfrm>
            <a:off x="4747516" y="1192943"/>
            <a:ext cx="3831666"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2" name="Text Placeholder 5"/>
          <p:cNvSpPr>
            <a:spLocks noGrp="1"/>
          </p:cNvSpPr>
          <p:nvPr>
            <p:ph type="body" sz="quarter" idx="18" hasCustomPrompt="1"/>
          </p:nvPr>
        </p:nvSpPr>
        <p:spPr>
          <a:xfrm>
            <a:off x="588126" y="2908776"/>
            <a:ext cx="3818101"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US"/>
              <a:t>Click to edit heading</a:t>
            </a:r>
          </a:p>
        </p:txBody>
      </p:sp>
    </p:spTree>
    <p:extLst>
      <p:ext uri="{BB962C8B-B14F-4D97-AF65-F5344CB8AC3E}">
        <p14:creationId xmlns:p14="http://schemas.microsoft.com/office/powerpoint/2010/main" val="268650328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Picture Placeholder 4"/>
          <p:cNvSpPr>
            <a:spLocks noGrp="1"/>
          </p:cNvSpPr>
          <p:nvPr>
            <p:ph type="pic" sz="quarter" idx="14" hasCustomPrompt="1"/>
          </p:nvPr>
        </p:nvSpPr>
        <p:spPr>
          <a:xfrm>
            <a:off x="541214"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Picture Placeholder 4"/>
          <p:cNvSpPr>
            <a:spLocks noGrp="1"/>
          </p:cNvSpPr>
          <p:nvPr>
            <p:ph type="pic" sz="quarter" idx="20" hasCustomPrompt="1"/>
          </p:nvPr>
        </p:nvSpPr>
        <p:spPr>
          <a:xfrm>
            <a:off x="4809206"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1135861276"/>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3" name="Text Placeholder 11"/>
          <p:cNvSpPr>
            <a:spLocks noGrp="1"/>
          </p:cNvSpPr>
          <p:nvPr>
            <p:ph type="body" sz="quarter" idx="15" hasCustomPrompt="1"/>
          </p:nvPr>
        </p:nvSpPr>
        <p:spPr>
          <a:xfrm>
            <a:off x="3830320" y="244415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
        <p:nvSpPr>
          <p:cNvPr id="14" name="Text Placeholder 11"/>
          <p:cNvSpPr>
            <a:spLocks noGrp="1"/>
          </p:cNvSpPr>
          <p:nvPr>
            <p:ph type="body" sz="quarter" idx="16" hasCustomPrompt="1"/>
          </p:nvPr>
        </p:nvSpPr>
        <p:spPr>
          <a:xfrm>
            <a:off x="3830320" y="349571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21" name="Text Placeholder 11"/>
          <p:cNvSpPr>
            <a:spLocks noGrp="1"/>
          </p:cNvSpPr>
          <p:nvPr>
            <p:ph type="body" sz="quarter" idx="21" hasCustomPrompt="1"/>
          </p:nvPr>
        </p:nvSpPr>
        <p:spPr>
          <a:xfrm>
            <a:off x="3830320" y="131015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Tree>
    <p:extLst>
      <p:ext uri="{BB962C8B-B14F-4D97-AF65-F5344CB8AC3E}">
        <p14:creationId xmlns:p14="http://schemas.microsoft.com/office/powerpoint/2010/main" val="315388220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19" name="Text Placeholder 12"/>
          <p:cNvSpPr>
            <a:spLocks noGrp="1"/>
          </p:cNvSpPr>
          <p:nvPr>
            <p:ph type="body" sz="quarter" idx="11" hasCustomPrompt="1"/>
          </p:nvPr>
        </p:nvSpPr>
        <p:spPr>
          <a:xfrm>
            <a:off x="541306" y="1853280"/>
            <a:ext cx="3839002" cy="1438560"/>
          </a:xfrm>
          <a:prstGeom prst="rect">
            <a:avLst/>
          </a:prstGeom>
        </p:spPr>
        <p:txBody>
          <a:bodyPr>
            <a:noAutofit/>
          </a:bodyPr>
          <a:lstStyle>
            <a:lvl1pPr>
              <a:buClr>
                <a:schemeClr val="accent2"/>
              </a:buClr>
              <a:defRPr sz="1125"/>
            </a:lvl1pPr>
            <a:lvl2pPr>
              <a:lnSpc>
                <a:spcPts val="1350"/>
              </a:lnSpc>
              <a:buClr>
                <a:schemeClr val="accent2"/>
              </a:buClr>
              <a:defRPr sz="1125"/>
            </a:lvl2pPr>
            <a:lvl3pPr>
              <a:lnSpc>
                <a:spcPts val="1350"/>
              </a:lnSpc>
              <a:buClr>
                <a:schemeClr val="accent2"/>
              </a:buClr>
              <a:defRPr sz="1125"/>
            </a:lvl3pPr>
            <a:lvl4pPr>
              <a:lnSpc>
                <a:spcPts val="1350"/>
              </a:lnSpc>
              <a:buClr>
                <a:schemeClr val="accent2"/>
              </a:buClr>
              <a:defRPr sz="1125"/>
            </a:lvl4pPr>
            <a:lvl5pPr>
              <a:lnSpc>
                <a:spcPts val="135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2"/>
                </a:solidFill>
              </a:defRPr>
            </a:lvl1pPr>
          </a:lstStyle>
          <a:p>
            <a:pPr lvl="0"/>
            <a:r>
              <a:rPr lang="en-US"/>
              <a:t>Click to edit text. Conclusion or summary based on the two boxes above may go here. The text in the box may be up to four lines in this space.</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15"/>
          <p:cNvSpPr>
            <a:spLocks noGrp="1"/>
          </p:cNvSpPr>
          <p:nvPr>
            <p:ph type="body" sz="quarter" idx="24" hasCustomPrompt="1"/>
          </p:nvPr>
        </p:nvSpPr>
        <p:spPr>
          <a:xfrm>
            <a:off x="4769306"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4" name="Text Placeholder 12"/>
          <p:cNvSpPr>
            <a:spLocks noGrp="1"/>
          </p:cNvSpPr>
          <p:nvPr>
            <p:ph type="body" sz="quarter" idx="25" hasCustomPrompt="1"/>
          </p:nvPr>
        </p:nvSpPr>
        <p:spPr>
          <a:xfrm>
            <a:off x="4766099" y="1853280"/>
            <a:ext cx="3839002" cy="1438560"/>
          </a:xfrm>
          <a:prstGeom prst="rect">
            <a:avLst/>
          </a:prstGeom>
        </p:spPr>
        <p:txBody>
          <a:bodyPr>
            <a:noAutofit/>
          </a:bodyPr>
          <a:lstStyle>
            <a:lvl1pPr>
              <a:buClr>
                <a:schemeClr val="accent2"/>
              </a:buClr>
              <a:defRPr sz="1125"/>
            </a:lvl1pPr>
            <a:lvl2pPr>
              <a:lnSpc>
                <a:spcPts val="1350"/>
              </a:lnSpc>
              <a:buClr>
                <a:schemeClr val="accent2"/>
              </a:buClr>
              <a:defRPr sz="1125"/>
            </a:lvl2pPr>
            <a:lvl3pPr>
              <a:lnSpc>
                <a:spcPts val="1350"/>
              </a:lnSpc>
              <a:buClr>
                <a:schemeClr val="accent2"/>
              </a:buClr>
              <a:defRPr sz="1125"/>
            </a:lvl3pPr>
            <a:lvl4pPr>
              <a:lnSpc>
                <a:spcPts val="1350"/>
              </a:lnSpc>
              <a:buClr>
                <a:schemeClr val="accent2"/>
              </a:buClr>
              <a:defRPr sz="1125"/>
            </a:lvl4pPr>
            <a:lvl5pPr>
              <a:lnSpc>
                <a:spcPts val="135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708118"/>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26" name="Text Placeholder 12"/>
          <p:cNvSpPr>
            <a:spLocks noGrp="1"/>
          </p:cNvSpPr>
          <p:nvPr>
            <p:ph type="body" sz="quarter" idx="21" hasCustomPrompt="1"/>
          </p:nvPr>
        </p:nvSpPr>
        <p:spPr>
          <a:xfrm>
            <a:off x="6756214"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3" name="Text Placeholder 12"/>
          <p:cNvSpPr>
            <a:spLocks noGrp="1"/>
          </p:cNvSpPr>
          <p:nvPr>
            <p:ph type="body" sz="quarter" idx="28" hasCustomPrompt="1"/>
          </p:nvPr>
        </p:nvSpPr>
        <p:spPr>
          <a:xfrm>
            <a:off x="4685576"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4" name="Text Placeholder 12"/>
          <p:cNvSpPr>
            <a:spLocks noGrp="1"/>
          </p:cNvSpPr>
          <p:nvPr>
            <p:ph type="body" sz="quarter" idx="29" hasCustomPrompt="1"/>
          </p:nvPr>
        </p:nvSpPr>
        <p:spPr>
          <a:xfrm>
            <a:off x="2614937"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5" name="Text Placeholder 12"/>
          <p:cNvSpPr>
            <a:spLocks noGrp="1"/>
          </p:cNvSpPr>
          <p:nvPr>
            <p:ph type="body" sz="quarter" idx="30" hasCustomPrompt="1"/>
          </p:nvPr>
        </p:nvSpPr>
        <p:spPr>
          <a:xfrm>
            <a:off x="544298"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Tree>
    <p:extLst>
      <p:ext uri="{BB962C8B-B14F-4D97-AF65-F5344CB8AC3E}">
        <p14:creationId xmlns:p14="http://schemas.microsoft.com/office/powerpoint/2010/main" val="39340684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29000805"/>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288294"/>
            <a:ext cx="6877050" cy="701999"/>
          </a:xfrm>
        </p:spPr>
        <p:txBody>
          <a:bodyPr/>
          <a:lstStyle/>
          <a:p>
            <a:r>
              <a:rPr lang="en-US" smtClean="0"/>
              <a:t>Click to edit Master title style</a:t>
            </a:r>
            <a:endParaRPr lang="en-GB" dirty="0"/>
          </a:p>
        </p:txBody>
      </p:sp>
      <p:sp>
        <p:nvSpPr>
          <p:cNvPr id="4" name="Rectangle 12"/>
          <p:cNvSpPr>
            <a:spLocks noGrp="1" noChangeArrowheads="1"/>
          </p:cNvSpPr>
          <p:nvPr>
            <p:ph type="sldNum" sz="quarter" idx="10"/>
          </p:nvPr>
        </p:nvSpPr>
        <p:spPr>
          <a:ln/>
        </p:spPr>
        <p:txBody>
          <a:bodyPr/>
          <a:lstStyle>
            <a:lvl1pPr>
              <a:defRPr/>
            </a:lvl1pPr>
          </a:lstStyle>
          <a:p>
            <a:fld id="{128BF9BD-1E52-D64C-B18B-359DD3253BCC}" type="slidenum">
              <a:rPr lang="en-US"/>
              <a:pPr/>
              <a:t>‹#›</a:t>
            </a:fld>
            <a:endParaRPr lang="en-US"/>
          </a:p>
        </p:txBody>
      </p:sp>
      <p:sp>
        <p:nvSpPr>
          <p:cNvPr id="8" name="Content Placeholder 2"/>
          <p:cNvSpPr>
            <a:spLocks noGrp="1"/>
          </p:cNvSpPr>
          <p:nvPr>
            <p:ph sz="half" idx="1"/>
          </p:nvPr>
        </p:nvSpPr>
        <p:spPr>
          <a:xfrm>
            <a:off x="514800" y="1201500"/>
            <a:ext cx="8172000" cy="3429000"/>
          </a:xfrm>
          <a:prstGeom prst="rect">
            <a:avLst/>
          </a:prstGeo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883860744"/>
      </p:ext>
    </p:extLst>
  </p:cSld>
  <p:clrMapOvr>
    <a:masterClrMapping/>
  </p:clrMapOvr>
  <p:timing>
    <p:tnLst>
      <p:par>
        <p:cT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2505062849"/>
      </p:ext>
    </p:extLst>
  </p:cSld>
  <p:clrMapOvr>
    <a:masterClrMapping/>
  </p:clrMapOvr>
  <p:timing>
    <p:tnLst>
      <p:par>
        <p:cTn id="1" dur="indefinite" restart="never" nodeType="tmRoot"/>
      </p:par>
    </p:tnLst>
  </p:timing>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381967124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US"/>
              <a:t>Click to edit heading</a:t>
            </a:r>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597616992"/>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5"/>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2248"/>
            <a:ext cx="8044137" cy="590117"/>
          </a:xfrm>
          <a:prstGeom prst="rect">
            <a:avLst/>
          </a:prstGeom>
        </p:spPr>
        <p:txBody>
          <a:bodyPr>
            <a:normAutofit/>
          </a:bodyPr>
          <a:lstStyle>
            <a:lvl1pPr marL="0" indent="0">
              <a:buFontTx/>
              <a:buNone/>
              <a:defRPr sz="1500" b="1" i="0" baseline="0">
                <a:solidFill>
                  <a:schemeClr val="accent2"/>
                </a:solidFill>
              </a:defRPr>
            </a:lvl1pPr>
          </a:lstStyle>
          <a:p>
            <a:pPr lvl="0"/>
            <a:r>
              <a:rPr lang="en-US"/>
              <a:t>Click to edit text. Main idea, quote, or phrase two lines and under may go in this text box. </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345958491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2"/>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US"/>
              <a:t>Click to edit text. Main idea, quote, or phrase three lines and under may go in this text box. For text over three lines adjust the size of this box.</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itle 3"/>
          <p:cNvSpPr>
            <a:spLocks noGrp="1"/>
          </p:cNvSpPr>
          <p:nvPr>
            <p:ph type="title" hasCustomPrompt="1"/>
          </p:nvPr>
        </p:nvSpPr>
        <p:spPr>
          <a:xfrm>
            <a:off x="546100" y="172642"/>
            <a:ext cx="8058151" cy="679647"/>
          </a:xfrm>
        </p:spPr>
        <p:txBody>
          <a:bodyPr/>
          <a:lstStyle/>
          <a:p>
            <a:r>
              <a:rPr lang="en-US" dirty="0" smtClean="0"/>
              <a:t>Click to Edit Title</a:t>
            </a:r>
            <a:endParaRPr lang="en-US"/>
          </a:p>
        </p:txBody>
      </p:sp>
    </p:spTree>
    <p:extLst>
      <p:ext uri="{BB962C8B-B14F-4D97-AF65-F5344CB8AC3E}">
        <p14:creationId xmlns:p14="http://schemas.microsoft.com/office/powerpoint/2010/main" val="2261992649"/>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8" name="Text Placeholder 12"/>
          <p:cNvSpPr>
            <a:spLocks noGrp="1"/>
          </p:cNvSpPr>
          <p:nvPr>
            <p:ph type="body" sz="quarter" idx="17" hasCustomPrompt="1"/>
          </p:nvPr>
        </p:nvSpPr>
        <p:spPr>
          <a:xfrm>
            <a:off x="547187" y="1674815"/>
            <a:ext cx="3780956" cy="282524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82524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120744"/>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US"/>
              <a:t>Click to edit heading </a:t>
            </a:r>
          </a:p>
        </p:txBody>
      </p:sp>
      <p:sp>
        <p:nvSpPr>
          <p:cNvPr id="18" name="Text Placeholder 12"/>
          <p:cNvSpPr>
            <a:spLocks noGrp="1"/>
          </p:cNvSpPr>
          <p:nvPr>
            <p:ph type="body" sz="quarter" idx="17" hasCustomPrompt="1"/>
          </p:nvPr>
        </p:nvSpPr>
        <p:spPr>
          <a:xfrm>
            <a:off x="547186"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3" name="Text Placeholder 12"/>
          <p:cNvSpPr>
            <a:spLocks noGrp="1"/>
          </p:cNvSpPr>
          <p:nvPr>
            <p:ph type="body" sz="quarter" idx="19" hasCustomPrompt="1"/>
          </p:nvPr>
        </p:nvSpPr>
        <p:spPr>
          <a:xfrm>
            <a:off x="3351002"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US"/>
              <a:t>Click to edit heading</a:t>
            </a:r>
          </a:p>
        </p:txBody>
      </p:sp>
      <p:sp>
        <p:nvSpPr>
          <p:cNvPr id="19" name="Text Placeholder 12"/>
          <p:cNvSpPr>
            <a:spLocks noGrp="1"/>
          </p:cNvSpPr>
          <p:nvPr>
            <p:ph type="body" sz="quarter" idx="21" hasCustomPrompt="1"/>
          </p:nvPr>
        </p:nvSpPr>
        <p:spPr>
          <a:xfrm>
            <a:off x="6123623" y="1685517"/>
            <a:ext cx="2474637" cy="2814545"/>
          </a:xfrm>
          <a:prstGeom prst="rect">
            <a:avLst/>
          </a:prstGeom>
        </p:spPr>
        <p:txBody>
          <a:bodyPr>
            <a:noAutofit/>
          </a:bodyPr>
          <a:lstStyle>
            <a:lvl1pPr>
              <a:lnSpc>
                <a:spcPct val="100000"/>
              </a:lnSpc>
              <a:buClr>
                <a:schemeClr val="accent2"/>
              </a:buClr>
              <a:defRPr sz="825"/>
            </a:lvl1pPr>
            <a:lvl2pPr>
              <a:lnSpc>
                <a:spcPct val="100000"/>
              </a:lnSpc>
              <a:buClr>
                <a:schemeClr val="accent2"/>
              </a:buClr>
              <a:defRPr sz="825"/>
            </a:lvl2pPr>
            <a:lvl3pPr>
              <a:lnSpc>
                <a:spcPct val="100000"/>
              </a:lnSpc>
              <a:buClr>
                <a:schemeClr val="accent2"/>
              </a:buClr>
              <a:defRPr sz="825"/>
            </a:lvl3pPr>
            <a:lvl4pPr>
              <a:lnSpc>
                <a:spcPct val="100000"/>
              </a:lnSpc>
              <a:buClr>
                <a:schemeClr val="accent2"/>
              </a:buClr>
              <a:defRPr sz="825"/>
            </a:lvl4pPr>
            <a:lvl5pPr>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3792787069"/>
      </p:ext>
    </p:extLst>
  </p:cSld>
  <p:clrMapOvr>
    <a:masterClrMapping/>
  </p:clrMapOvr>
  <p:timing>
    <p:tnLst>
      <p:par>
        <p:cT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0"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14" hasCustomPrompt="1"/>
          </p:nvPr>
        </p:nvSpPr>
        <p:spPr>
          <a:xfrm>
            <a:off x="549371"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1675078911"/>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4813733"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14" hasCustomPrompt="1"/>
          </p:nvPr>
        </p:nvSpPr>
        <p:spPr>
          <a:xfrm>
            <a:off x="549371"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9" name="Rectangle 8"/>
          <p:cNvSpPr/>
          <p:nvPr userDrawn="1"/>
        </p:nvSpPr>
        <p:spPr>
          <a:xfrm>
            <a:off x="549276" y="3536200"/>
            <a:ext cx="3785269" cy="85649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98117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533691717"/>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p:cNvSpPr>
            <a:spLocks noGrp="1"/>
          </p:cNvSpPr>
          <p:nvPr>
            <p:ph type="pic" sz="quarter" idx="21" hasCustomPrompt="1"/>
          </p:nvPr>
        </p:nvSpPr>
        <p:spPr>
          <a:xfrm>
            <a:off x="4818525" y="1166484"/>
            <a:ext cx="3786598" cy="3223694"/>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158641218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9" name="Rectangle 8"/>
          <p:cNvSpPr/>
          <p:nvPr userDrawn="1"/>
        </p:nvSpPr>
        <p:spPr>
          <a:xfrm>
            <a:off x="4818430" y="3536200"/>
            <a:ext cx="3785269" cy="85649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r>
              <a:rPr lang="en-US" sz="825" b="0" i="1">
                <a:solidFill>
                  <a:schemeClr val="bg1"/>
                </a:solidFill>
              </a:rPr>
              <a:t>Caption or</a:t>
            </a:r>
            <a:r>
              <a:rPr lang="en-US" sz="825" b="0" i="1" baseline="0">
                <a:solidFill>
                  <a:schemeClr val="bg1"/>
                </a:solidFill>
              </a:rPr>
              <a:t> credit for a photo could be put in this space. </a:t>
            </a:r>
            <a:r>
              <a:rPr lang="en-US" sz="825" b="0" i="1">
                <a:solidFill>
                  <a:schemeClr val="bg1"/>
                </a:solidFill>
              </a:rPr>
              <a:t>You may adjust the height of this box</a:t>
            </a:r>
            <a:r>
              <a:rPr lang="en-US" sz="825" b="0" i="1" baseline="0">
                <a:solidFill>
                  <a:schemeClr val="bg1"/>
                </a:solidFill>
              </a:rPr>
              <a:t> to accommodate more or less text. Suggested number of lines of text is no less than two and no more than five.</a:t>
            </a: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US" sz="825" b="0" i="1">
              <a:solidFill>
                <a:schemeClr val="bg1"/>
              </a:solidFill>
            </a:endParaRPr>
          </a:p>
          <a:p>
            <a:pPr algn="l">
              <a:lnSpc>
                <a:spcPct val="110000"/>
              </a:lnSpc>
            </a:pPr>
            <a:endParaRPr lang="en-US" sz="825" b="0" i="1">
              <a:solidFill>
                <a:schemeClr val="bg1"/>
              </a:solidFill>
            </a:endParaRPr>
          </a:p>
        </p:txBody>
      </p:sp>
    </p:spTree>
    <p:extLst>
      <p:ext uri="{BB962C8B-B14F-4D97-AF65-F5344CB8AC3E}">
        <p14:creationId xmlns:p14="http://schemas.microsoft.com/office/powerpoint/2010/main" val="3777339016"/>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Agenda Slide</a:t>
            </a:r>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buClr>
                <a:schemeClr val="accent2"/>
              </a:buClr>
              <a:defRPr/>
            </a:lvl1pPr>
            <a:lvl2pPr>
              <a:lnSpc>
                <a:spcPct val="150000"/>
              </a:lnSpc>
              <a:buClr>
                <a:schemeClr val="accent2"/>
              </a:buClr>
              <a:defRPr/>
            </a:lvl2pPr>
            <a:lvl3pPr>
              <a:lnSpc>
                <a:spcPct val="150000"/>
              </a:lnSpc>
              <a:buClr>
                <a:schemeClr val="accent2"/>
              </a:buClr>
              <a:defRPr/>
            </a:lvl3pPr>
            <a:lvl4pPr>
              <a:lnSpc>
                <a:spcPct val="150000"/>
              </a:lnSpc>
              <a:buClr>
                <a:schemeClr val="accent2"/>
              </a:buClr>
              <a:defRPr/>
            </a:lvl4pPr>
            <a:lvl5pPr>
              <a:lnSpc>
                <a:spcPct val="150000"/>
              </a:lnSpc>
              <a:buClr>
                <a:schemeClr val="accent2"/>
              </a:buClr>
              <a:defRPr/>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67702221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79438" y="1193007"/>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46870" y="1193007"/>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79438" y="2911051"/>
            <a:ext cx="3822700" cy="1478756"/>
          </a:xfrm>
          <a:prstGeom prst="rect">
            <a:avLst/>
          </a:prstGeom>
        </p:spPr>
        <p:txBody>
          <a:bodyPr>
            <a:noAutofit/>
          </a:bodyPr>
          <a:lstStyle>
            <a:lvl1pPr>
              <a:lnSpc>
                <a:spcPct val="100000"/>
              </a:lnSpc>
              <a:buClr>
                <a:schemeClr val="accent2"/>
              </a:buClr>
              <a:defRPr sz="1125"/>
            </a:lvl1pPr>
            <a:lvl2pPr>
              <a:lnSpc>
                <a:spcPct val="100000"/>
              </a:lnSpc>
              <a:buClr>
                <a:schemeClr val="accent2"/>
              </a:buClr>
              <a:defRPr sz="1125"/>
            </a:lvl2pPr>
            <a:lvl3pPr>
              <a:lnSpc>
                <a:spcPct val="100000"/>
              </a:lnSpc>
              <a:buClr>
                <a:schemeClr val="accent2"/>
              </a:buClr>
              <a:defRPr sz="1125"/>
            </a:lvl3pPr>
            <a:lvl4pPr>
              <a:lnSpc>
                <a:spcPct val="100000"/>
              </a:lnSpc>
              <a:buClr>
                <a:schemeClr val="accent2"/>
              </a:buClr>
              <a:defRPr sz="1125"/>
            </a:lvl4pPr>
            <a:lvl5pPr>
              <a:lnSpc>
                <a:spcPct val="10000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buClr>
                <a:schemeClr val="accent2"/>
              </a:buClr>
              <a:defRPr sz="1125" kern="1200"/>
            </a:lvl1pPr>
            <a:lvl2pPr>
              <a:lnSpc>
                <a:spcPct val="100000"/>
              </a:lnSpc>
              <a:buClr>
                <a:schemeClr val="accent2"/>
              </a:buClr>
              <a:defRPr sz="1125"/>
            </a:lvl2pPr>
            <a:lvl3pPr>
              <a:lnSpc>
                <a:spcPct val="100000"/>
              </a:lnSpc>
              <a:buClr>
                <a:schemeClr val="accent2"/>
              </a:buClr>
              <a:defRPr sz="1125" kern="1200"/>
            </a:lvl3pPr>
            <a:lvl4pPr>
              <a:lnSpc>
                <a:spcPct val="100000"/>
              </a:lnSpc>
              <a:buClr>
                <a:schemeClr val="accent2"/>
              </a:buClr>
              <a:defRPr sz="1125" kern="1200"/>
            </a:lvl4pPr>
            <a:lvl5pPr>
              <a:lnSpc>
                <a:spcPct val="100000"/>
              </a:lnSpc>
              <a:buClr>
                <a:schemeClr val="accent2"/>
              </a:buClr>
              <a:defRPr sz="112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2340168600"/>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cxnSp>
        <p:nvCxnSpPr>
          <p:cNvPr id="5" name="Straight Connector 4"/>
          <p:cNvCxnSpPr/>
          <p:nvPr userDrawn="1"/>
        </p:nvCxnSpPr>
        <p:spPr>
          <a:xfrm>
            <a:off x="4572000"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buClr>
                <a:schemeClr val="accent2"/>
              </a:buClr>
              <a:defRPr sz="975"/>
            </a:lvl1pPr>
            <a:lvl2pPr>
              <a:lnSpc>
                <a:spcPct val="100000"/>
              </a:lnSpc>
              <a:buClr>
                <a:schemeClr val="accent2"/>
              </a:buClr>
              <a:defRPr sz="975"/>
            </a:lvl2pPr>
            <a:lvl3pPr>
              <a:lnSpc>
                <a:spcPct val="100000"/>
              </a:lnSpc>
              <a:buClr>
                <a:schemeClr val="accent2"/>
              </a:buClr>
              <a:defRPr sz="975"/>
            </a:lvl3pPr>
            <a:lvl4pPr>
              <a:lnSpc>
                <a:spcPct val="100000"/>
              </a:lnSpc>
              <a:buClr>
                <a:schemeClr val="accent2"/>
              </a:buClr>
              <a:defRPr sz="975"/>
            </a:lvl4pPr>
            <a:lvl5pPr>
              <a:lnSpc>
                <a:spcPct val="100000"/>
              </a:lnSpc>
              <a:buClr>
                <a:schemeClr val="accent2"/>
              </a:buClr>
              <a:defRPr sz="97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18" name="Text Placeholder 12"/>
          <p:cNvSpPr>
            <a:spLocks noGrp="1"/>
          </p:cNvSpPr>
          <p:nvPr>
            <p:ph type="body" sz="quarter" idx="14" hasCustomPrompt="1"/>
          </p:nvPr>
        </p:nvSpPr>
        <p:spPr>
          <a:xfrm>
            <a:off x="4754929" y="3214924"/>
            <a:ext cx="3814641" cy="1174883"/>
          </a:xfrm>
          <a:prstGeom prst="rect">
            <a:avLst/>
          </a:prstGeom>
        </p:spPr>
        <p:txBody>
          <a:bodyPr lIns="91440">
            <a:noAutofit/>
          </a:bodyPr>
          <a:lstStyle>
            <a:lvl1pPr>
              <a:lnSpc>
                <a:spcPct val="100000"/>
              </a:lnSpc>
              <a:buClr>
                <a:schemeClr val="accent2"/>
              </a:buClr>
              <a:defRPr sz="975" kern="1200"/>
            </a:lvl1pPr>
            <a:lvl2pPr>
              <a:lnSpc>
                <a:spcPct val="100000"/>
              </a:lnSpc>
              <a:buClr>
                <a:schemeClr val="accent2"/>
              </a:buClr>
              <a:defRPr sz="975"/>
            </a:lvl2pPr>
            <a:lvl3pPr>
              <a:lnSpc>
                <a:spcPct val="100000"/>
              </a:lnSpc>
              <a:buClr>
                <a:schemeClr val="accent2"/>
              </a:buClr>
              <a:defRPr sz="975" kern="1200"/>
            </a:lvl3pPr>
            <a:lvl4pPr>
              <a:lnSpc>
                <a:spcPct val="100000"/>
              </a:lnSpc>
              <a:buClr>
                <a:schemeClr val="accent2"/>
              </a:buClr>
              <a:defRPr sz="975" kern="1200"/>
            </a:lvl4pPr>
            <a:lvl5pPr>
              <a:lnSpc>
                <a:spcPct val="100000"/>
              </a:lnSpc>
              <a:buClr>
                <a:schemeClr val="accent2"/>
              </a:buClr>
              <a:defRPr sz="975" kern="1200"/>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0" name="Text Placeholder 5"/>
          <p:cNvSpPr>
            <a:spLocks noGrp="1"/>
          </p:cNvSpPr>
          <p:nvPr>
            <p:ph type="body" sz="quarter" idx="16" hasCustomPrompt="1"/>
          </p:nvPr>
        </p:nvSpPr>
        <p:spPr>
          <a:xfrm>
            <a:off x="588125" y="1192943"/>
            <a:ext cx="3818102"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1" name="Text Placeholder 5"/>
          <p:cNvSpPr>
            <a:spLocks noGrp="1"/>
          </p:cNvSpPr>
          <p:nvPr>
            <p:ph type="body" sz="quarter" idx="17" hasCustomPrompt="1"/>
          </p:nvPr>
        </p:nvSpPr>
        <p:spPr>
          <a:xfrm>
            <a:off x="4747516" y="1192943"/>
            <a:ext cx="3831666"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2" name="Text Placeholder 5"/>
          <p:cNvSpPr>
            <a:spLocks noGrp="1"/>
          </p:cNvSpPr>
          <p:nvPr>
            <p:ph type="body" sz="quarter" idx="18" hasCustomPrompt="1"/>
          </p:nvPr>
        </p:nvSpPr>
        <p:spPr>
          <a:xfrm>
            <a:off x="588126" y="2908776"/>
            <a:ext cx="3818101" cy="259945"/>
          </a:xfrm>
          <a:prstGeom prst="rect">
            <a:avLst/>
          </a:prstGeom>
        </p:spPr>
        <p:txBody>
          <a:bodyPr>
            <a:normAutofit/>
          </a:bodyPr>
          <a:lstStyle>
            <a:lvl1pPr marL="0" indent="0">
              <a:buFontTx/>
              <a:buNone/>
              <a:defRPr sz="1125" b="1" i="0"/>
            </a:lvl1pPr>
          </a:lstStyle>
          <a:p>
            <a:pPr lvl="0"/>
            <a:r>
              <a:rPr lang="en-US"/>
              <a:t>Click to edit heading</a:t>
            </a:r>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US"/>
              <a:t>Click to edit heading</a:t>
            </a:r>
          </a:p>
        </p:txBody>
      </p:sp>
    </p:spTree>
    <p:extLst>
      <p:ext uri="{BB962C8B-B14F-4D97-AF65-F5344CB8AC3E}">
        <p14:creationId xmlns:p14="http://schemas.microsoft.com/office/powerpoint/2010/main" val="251753490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16" name="Picture Placeholder 4"/>
          <p:cNvSpPr>
            <a:spLocks noGrp="1"/>
          </p:cNvSpPr>
          <p:nvPr>
            <p:ph type="pic" sz="quarter" idx="14" hasCustomPrompt="1"/>
          </p:nvPr>
        </p:nvSpPr>
        <p:spPr>
          <a:xfrm>
            <a:off x="541214"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US"/>
              <a:t>Click to edit heading</a:t>
            </a:r>
          </a:p>
        </p:txBody>
      </p:sp>
      <p:sp>
        <p:nvSpPr>
          <p:cNvPr id="15" name="Picture Placeholder 4"/>
          <p:cNvSpPr>
            <a:spLocks noGrp="1"/>
          </p:cNvSpPr>
          <p:nvPr>
            <p:ph type="pic" sz="quarter" idx="20" hasCustomPrompt="1"/>
          </p:nvPr>
        </p:nvSpPr>
        <p:spPr>
          <a:xfrm>
            <a:off x="4809206" y="1827361"/>
            <a:ext cx="3787256" cy="2566080"/>
          </a:xfrm>
          <a:prstGeom prst="rect">
            <a:avLst/>
          </a:prstGeom>
        </p:spPr>
        <p:txBody>
          <a:bodyPr anchor="t" anchorCtr="0">
            <a:normAutofit/>
          </a:bodyPr>
          <a:lstStyle>
            <a:lvl1pPr marL="0" indent="0">
              <a:buNone/>
              <a:defRPr sz="1050">
                <a:solidFill>
                  <a:schemeClr val="bg2"/>
                </a:solidFill>
              </a:defRPr>
            </a:lvl1pPr>
          </a:lstStyle>
          <a:p>
            <a:r>
              <a:rPr lang="en-US"/>
              <a:t>Photo Here </a:t>
            </a:r>
          </a:p>
        </p:txBody>
      </p:sp>
    </p:spTree>
    <p:extLst>
      <p:ext uri="{BB962C8B-B14F-4D97-AF65-F5344CB8AC3E}">
        <p14:creationId xmlns:p14="http://schemas.microsoft.com/office/powerpoint/2010/main" val="399056659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3" name="Text Placeholder 11"/>
          <p:cNvSpPr>
            <a:spLocks noGrp="1"/>
          </p:cNvSpPr>
          <p:nvPr>
            <p:ph type="body" sz="quarter" idx="15" hasCustomPrompt="1"/>
          </p:nvPr>
        </p:nvSpPr>
        <p:spPr>
          <a:xfrm>
            <a:off x="3830320" y="244415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
        <p:nvSpPr>
          <p:cNvPr id="14" name="Text Placeholder 11"/>
          <p:cNvSpPr>
            <a:spLocks noGrp="1"/>
          </p:cNvSpPr>
          <p:nvPr>
            <p:ph type="body" sz="quarter" idx="16" hasCustomPrompt="1"/>
          </p:nvPr>
        </p:nvSpPr>
        <p:spPr>
          <a:xfrm>
            <a:off x="3830320" y="349571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21" name="Text Placeholder 11"/>
          <p:cNvSpPr>
            <a:spLocks noGrp="1"/>
          </p:cNvSpPr>
          <p:nvPr>
            <p:ph type="body" sz="quarter" idx="21" hasCustomPrompt="1"/>
          </p:nvPr>
        </p:nvSpPr>
        <p:spPr>
          <a:xfrm>
            <a:off x="3830320" y="1310152"/>
            <a:ext cx="4775518" cy="758221"/>
          </a:xfrm>
          <a:prstGeom prst="rect">
            <a:avLst/>
          </a:prstGeom>
        </p:spPr>
        <p:txBody>
          <a:bodyPr>
            <a:noAutofit/>
          </a:bodyPr>
          <a:lstStyle>
            <a:lvl1pPr>
              <a:buClr>
                <a:schemeClr val="accent2"/>
              </a:buClr>
              <a:defRPr sz="1050"/>
            </a:lvl1pPr>
          </a:lstStyle>
          <a:p>
            <a:pPr lvl="0"/>
            <a:r>
              <a:rPr lang="en-US" dirty="0" smtClean="0"/>
              <a:t>Add text here</a:t>
            </a:r>
          </a:p>
          <a:p>
            <a:pPr lvl="0"/>
            <a:endParaRPr lang="en-US"/>
          </a:p>
        </p:txBody>
      </p:sp>
    </p:spTree>
    <p:extLst>
      <p:ext uri="{BB962C8B-B14F-4D97-AF65-F5344CB8AC3E}">
        <p14:creationId xmlns:p14="http://schemas.microsoft.com/office/powerpoint/2010/main" val="456217391"/>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2" name="Title 1"/>
          <p:cNvSpPr>
            <a:spLocks noGrp="1"/>
          </p:cNvSpPr>
          <p:nvPr>
            <p:ph type="title" hasCustomPrompt="1"/>
          </p:nvPr>
        </p:nvSpPr>
        <p:spPr/>
        <p:txBody>
          <a:bodyPr/>
          <a:lstStyle/>
          <a:p>
            <a:r>
              <a:rPr lang="en-US" dirty="0" smtClean="0"/>
              <a:t>Click to Edit Title</a:t>
            </a:r>
            <a:endParaRPr lang="en-US"/>
          </a:p>
        </p:txBody>
      </p:sp>
      <p:sp>
        <p:nvSpPr>
          <p:cNvPr id="19" name="Text Placeholder 12"/>
          <p:cNvSpPr>
            <a:spLocks noGrp="1"/>
          </p:cNvSpPr>
          <p:nvPr>
            <p:ph type="body" sz="quarter" idx="11" hasCustomPrompt="1"/>
          </p:nvPr>
        </p:nvSpPr>
        <p:spPr>
          <a:xfrm>
            <a:off x="541306" y="1853280"/>
            <a:ext cx="3839002" cy="1438560"/>
          </a:xfrm>
          <a:prstGeom prst="rect">
            <a:avLst/>
          </a:prstGeom>
        </p:spPr>
        <p:txBody>
          <a:bodyPr>
            <a:noAutofit/>
          </a:bodyPr>
          <a:lstStyle>
            <a:lvl1pPr>
              <a:buClr>
                <a:schemeClr val="accent2"/>
              </a:buClr>
              <a:defRPr sz="1125"/>
            </a:lvl1pPr>
            <a:lvl2pPr>
              <a:lnSpc>
                <a:spcPts val="1350"/>
              </a:lnSpc>
              <a:buClr>
                <a:schemeClr val="accent2"/>
              </a:buClr>
              <a:defRPr sz="1125"/>
            </a:lvl2pPr>
            <a:lvl3pPr>
              <a:lnSpc>
                <a:spcPts val="1350"/>
              </a:lnSpc>
              <a:buClr>
                <a:schemeClr val="accent2"/>
              </a:buClr>
              <a:defRPr sz="1125"/>
            </a:lvl3pPr>
            <a:lvl4pPr>
              <a:lnSpc>
                <a:spcPts val="1350"/>
              </a:lnSpc>
              <a:buClr>
                <a:schemeClr val="accent2"/>
              </a:buClr>
              <a:defRPr sz="1125"/>
            </a:lvl4pPr>
            <a:lvl5pPr>
              <a:lnSpc>
                <a:spcPts val="135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2"/>
                </a:solidFill>
              </a:defRPr>
            </a:lvl1pPr>
          </a:lstStyle>
          <a:p>
            <a:pPr lvl="0"/>
            <a:r>
              <a:rPr lang="en-US"/>
              <a:t>Click to edit text. Conclusion or summary based on the two boxes above may go here. The text in the box may be up to four lines in this space.</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3" name="Text Placeholder 15"/>
          <p:cNvSpPr>
            <a:spLocks noGrp="1"/>
          </p:cNvSpPr>
          <p:nvPr>
            <p:ph type="body" sz="quarter" idx="24" hasCustomPrompt="1"/>
          </p:nvPr>
        </p:nvSpPr>
        <p:spPr>
          <a:xfrm>
            <a:off x="4769306"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US"/>
              <a:t>Click to edit text</a:t>
            </a:r>
          </a:p>
        </p:txBody>
      </p:sp>
      <p:sp>
        <p:nvSpPr>
          <p:cNvPr id="14" name="Text Placeholder 12"/>
          <p:cNvSpPr>
            <a:spLocks noGrp="1"/>
          </p:cNvSpPr>
          <p:nvPr>
            <p:ph type="body" sz="quarter" idx="25" hasCustomPrompt="1"/>
          </p:nvPr>
        </p:nvSpPr>
        <p:spPr>
          <a:xfrm>
            <a:off x="4766099" y="1853280"/>
            <a:ext cx="3839002" cy="1438560"/>
          </a:xfrm>
          <a:prstGeom prst="rect">
            <a:avLst/>
          </a:prstGeom>
        </p:spPr>
        <p:txBody>
          <a:bodyPr>
            <a:noAutofit/>
          </a:bodyPr>
          <a:lstStyle>
            <a:lvl1pPr>
              <a:buClr>
                <a:schemeClr val="accent2"/>
              </a:buClr>
              <a:defRPr sz="1125"/>
            </a:lvl1pPr>
            <a:lvl2pPr>
              <a:lnSpc>
                <a:spcPts val="1350"/>
              </a:lnSpc>
              <a:buClr>
                <a:schemeClr val="accent2"/>
              </a:buClr>
              <a:defRPr sz="1125"/>
            </a:lvl2pPr>
            <a:lvl3pPr>
              <a:lnSpc>
                <a:spcPts val="1350"/>
              </a:lnSpc>
              <a:buClr>
                <a:schemeClr val="accent2"/>
              </a:buClr>
              <a:defRPr sz="1125"/>
            </a:lvl3pPr>
            <a:lvl4pPr>
              <a:lnSpc>
                <a:spcPts val="1350"/>
              </a:lnSpc>
              <a:buClr>
                <a:schemeClr val="accent2"/>
              </a:buClr>
              <a:defRPr sz="1125"/>
            </a:lvl4pPr>
            <a:lvl5pPr>
              <a:lnSpc>
                <a:spcPts val="1350"/>
              </a:lnSpc>
              <a:buClr>
                <a:schemeClr val="accent2"/>
              </a:buClr>
              <a:defRPr sz="11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949335"/>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a:p>
        </p:txBody>
      </p:sp>
      <p:sp>
        <p:nvSpPr>
          <p:cNvPr id="26" name="Text Placeholder 12"/>
          <p:cNvSpPr>
            <a:spLocks noGrp="1"/>
          </p:cNvSpPr>
          <p:nvPr>
            <p:ph type="body" sz="quarter" idx="21" hasCustomPrompt="1"/>
          </p:nvPr>
        </p:nvSpPr>
        <p:spPr>
          <a:xfrm>
            <a:off x="6756214"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3" name="Text Placeholder 12"/>
          <p:cNvSpPr>
            <a:spLocks noGrp="1"/>
          </p:cNvSpPr>
          <p:nvPr>
            <p:ph type="body" sz="quarter" idx="28" hasCustomPrompt="1"/>
          </p:nvPr>
        </p:nvSpPr>
        <p:spPr>
          <a:xfrm>
            <a:off x="4685576"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4" name="Text Placeholder 12"/>
          <p:cNvSpPr>
            <a:spLocks noGrp="1"/>
          </p:cNvSpPr>
          <p:nvPr>
            <p:ph type="body" sz="quarter" idx="29" hasCustomPrompt="1"/>
          </p:nvPr>
        </p:nvSpPr>
        <p:spPr>
          <a:xfrm>
            <a:off x="2614937"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5" name="Text Placeholder 12"/>
          <p:cNvSpPr>
            <a:spLocks noGrp="1"/>
          </p:cNvSpPr>
          <p:nvPr>
            <p:ph type="body" sz="quarter" idx="30" hasCustomPrompt="1"/>
          </p:nvPr>
        </p:nvSpPr>
        <p:spPr>
          <a:xfrm>
            <a:off x="544298"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US"/>
              <a:t>Add text here</a:t>
            </a:r>
          </a:p>
          <a:p>
            <a:pPr lvl="1"/>
            <a:r>
              <a:rPr lang="en-US"/>
              <a:t>Second level</a:t>
            </a:r>
          </a:p>
          <a:p>
            <a:pPr lvl="2"/>
            <a:r>
              <a:rPr lang="en-US"/>
              <a:t>Third level</a:t>
            </a:r>
          </a:p>
          <a:p>
            <a:pPr lvl="3"/>
            <a:r>
              <a:rPr lang="en-US"/>
              <a:t>Fourth level</a:t>
            </a:r>
          </a:p>
          <a:p>
            <a:pPr lvl="4"/>
            <a:r>
              <a:rPr lang="en-US"/>
              <a:t>Fifth level</a:t>
            </a:r>
          </a:p>
          <a:p>
            <a:pPr lvl="0"/>
            <a:endParaRPr lang="en-US" dirty="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US"/>
              <a:t>Click to </a:t>
            </a:r>
            <a:br>
              <a:rPr lang="en-US"/>
            </a:br>
            <a:r>
              <a:rPr lang="en-US"/>
              <a:t>edit title</a:t>
            </a:r>
          </a:p>
        </p:txBody>
      </p:sp>
    </p:spTree>
    <p:extLst>
      <p:ext uri="{BB962C8B-B14F-4D97-AF65-F5344CB8AC3E}">
        <p14:creationId xmlns:p14="http://schemas.microsoft.com/office/powerpoint/2010/main" val="508065090"/>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514800" y="1201501"/>
            <a:ext cx="8172000" cy="3429000"/>
          </a:xfrm>
          <a:prstGeom prst="rect">
            <a:avLst/>
          </a:prstGeom>
        </p:spPr>
        <p:txBody>
          <a:bodyPr>
            <a:normAutofit/>
          </a:bodyPr>
          <a:lstStyle>
            <a:lvl1pPr>
              <a:defRPr sz="1350"/>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itle 1"/>
          <p:cNvSpPr>
            <a:spLocks noGrp="1"/>
          </p:cNvSpPr>
          <p:nvPr>
            <p:ph type="title"/>
          </p:nvPr>
        </p:nvSpPr>
        <p:spPr>
          <a:xfrm>
            <a:off x="1617133" y="288295"/>
            <a:ext cx="7086600" cy="701999"/>
          </a:xfrm>
          <a:prstGeom prst="rect">
            <a:avLst/>
          </a:prstGeom>
        </p:spPr>
        <p:txBody>
          <a:bodyPr/>
          <a:lstStyle>
            <a:lvl1pPr>
              <a:defRPr sz="1238"/>
            </a:lvl1pPr>
          </a:lstStyle>
          <a:p>
            <a:r>
              <a:rPr lang="en-US" dirty="0" smtClean="0"/>
              <a:t>Click to edit Master title style</a:t>
            </a:r>
            <a:endParaRPr lang="en-GB" dirty="0"/>
          </a:p>
        </p:txBody>
      </p:sp>
      <p:sp>
        <p:nvSpPr>
          <p:cNvPr id="5" name="Rectangle 12"/>
          <p:cNvSpPr>
            <a:spLocks noGrp="1" noChangeArrowheads="1"/>
          </p:cNvSpPr>
          <p:nvPr>
            <p:ph type="sldNum" sz="quarter" idx="10"/>
          </p:nvPr>
        </p:nvSpPr>
        <p:spPr>
          <a:xfrm>
            <a:off x="8356554" y="4762804"/>
            <a:ext cx="247535" cy="150195"/>
          </a:xfrm>
          <a:prstGeom prst="rect">
            <a:avLst/>
          </a:prstGeom>
        </p:spPr>
        <p:txBody>
          <a:bodyPr/>
          <a:lstStyle>
            <a:lvl1pPr>
              <a:defRPr/>
            </a:lvl1pPr>
          </a:lstStyle>
          <a:p>
            <a:pPr>
              <a:defRPr/>
            </a:pPr>
            <a:fld id="{A0ECEBD0-057D-4E1C-AB2F-77360362EE74}" type="slidenum">
              <a:rPr lang="en-US"/>
              <a:pPr>
                <a:defRPr/>
              </a:pPr>
              <a:t>‹#›</a:t>
            </a:fld>
            <a:endParaRPr lang="en-US" dirty="0"/>
          </a:p>
        </p:txBody>
      </p:sp>
    </p:spTree>
    <p:extLst>
      <p:ext uri="{BB962C8B-B14F-4D97-AF65-F5344CB8AC3E}">
        <p14:creationId xmlns:p14="http://schemas.microsoft.com/office/powerpoint/2010/main" val="780238412"/>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382931224"/>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8D981D2A-10EE-45CA-B672-13EC15929D94}" type="slidenum">
              <a:rPr lang="de-DE" smtClean="0"/>
              <a:pPr/>
              <a:t>‹#›</a:t>
            </a:fld>
            <a:endParaRPr lang="de-DE" dirty="0"/>
          </a:p>
        </p:txBody>
      </p:sp>
      <p:sp>
        <p:nvSpPr>
          <p:cNvPr id="7" name="Titel 6"/>
          <p:cNvSpPr>
            <a:spLocks noGrp="1"/>
          </p:cNvSpPr>
          <p:nvPr>
            <p:ph type="title"/>
          </p:nvPr>
        </p:nvSpPr>
        <p:spPr/>
        <p:txBody>
          <a:bodyPr/>
          <a:lstStyle/>
          <a:p>
            <a:r>
              <a:rPr lang="de-DE"/>
              <a:t>Titelmasterformat durch Klicken bearbeiten</a:t>
            </a:r>
          </a:p>
        </p:txBody>
      </p:sp>
      <p:sp>
        <p:nvSpPr>
          <p:cNvPr id="8" name="Content Placeholder 2"/>
          <p:cNvSpPr>
            <a:spLocks noGrp="1"/>
          </p:cNvSpPr>
          <p:nvPr>
            <p:ph idx="1"/>
          </p:nvPr>
        </p:nvSpPr>
        <p:spPr>
          <a:xfrm>
            <a:off x="792752" y="1545075"/>
            <a:ext cx="8098605" cy="3185279"/>
          </a:xfrm>
          <a:prstGeom prst="rect">
            <a:avLst/>
          </a:prstGeo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155130653"/>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custDataLst>
      <p:tags r:id="rId1"/>
    </p:custDataLst>
    <p:extLst>
      <p:ext uri="{BB962C8B-B14F-4D97-AF65-F5344CB8AC3E}">
        <p14:creationId xmlns:p14="http://schemas.microsoft.com/office/powerpoint/2010/main" val="3792094338"/>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119004623"/>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35904736"/>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6"/>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2249"/>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706729546"/>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224780654"/>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12015185"/>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6"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2"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3"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22551766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2"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66700557"/>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2"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userDrawn="1"/>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algn="l">
              <a:lnSpc>
                <a:spcPct val="110000"/>
              </a:lnSpc>
            </a:pPr>
            <a:endParaRPr lang="en-GB" sz="825" b="0" i="1" noProof="0" dirty="0">
              <a:solidFill>
                <a:schemeClr val="bg1"/>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6"/>
          <p:cNvSpPr>
            <a:spLocks noGrp="1"/>
          </p:cNvSpPr>
          <p:nvPr>
            <p:ph type="body" sz="quarter" idx="22" hasCustomPrompt="1"/>
          </p:nvPr>
        </p:nvSpPr>
        <p:spPr>
          <a:xfrm>
            <a:off x="6858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40253816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78763630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13414450"/>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3" name="Rectangle 12"/>
          <p:cNvSpPr/>
          <p:nvPr userDrawn="1"/>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algn="l">
              <a:lnSpc>
                <a:spcPct val="110000"/>
              </a:lnSpc>
            </a:pPr>
            <a:endParaRPr lang="en-GB" sz="825" b="0" i="1" noProof="0" dirty="0">
              <a:solidFill>
                <a:schemeClr val="bg1"/>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9" name="Text Placeholder 6"/>
          <p:cNvSpPr>
            <a:spLocks noGrp="1"/>
          </p:cNvSpPr>
          <p:nvPr>
            <p:ph type="body" sz="quarter" idx="23" hasCustomPrompt="1"/>
          </p:nvPr>
        </p:nvSpPr>
        <p:spPr>
          <a:xfrm>
            <a:off x="49530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4051083826"/>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5"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7"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63973691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399559994"/>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192944"/>
            <a:ext cx="3818102"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192944"/>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7" y="2908776"/>
            <a:ext cx="3818101"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733946477"/>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746635175"/>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1" y="2444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1" y="349571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1" y="1310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89646774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7"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7"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100"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648321882"/>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5"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7"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8"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9"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853360334"/>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1162786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1530673770"/>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cSld name="1_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804209" y="2162960"/>
            <a:ext cx="5547916"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 name="Rectangle 1"/>
          <p:cNvSpPr/>
          <p:nvPr/>
        </p:nvSpPr>
        <p:spPr>
          <a:xfrm>
            <a:off x="6238820"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Picture Placeholder 4"/>
          <p:cNvSpPr>
            <a:spLocks noGrp="1"/>
          </p:cNvSpPr>
          <p:nvPr>
            <p:ph type="pic" sz="quarter" idx="15" hasCustomPrompt="1"/>
          </p:nvPr>
        </p:nvSpPr>
        <p:spPr>
          <a:xfrm>
            <a:off x="602269" y="4439841"/>
            <a:ext cx="1949450" cy="432197"/>
          </a:xfrm>
          <a:prstGeom prst="rect">
            <a:avLst/>
          </a:prstGeom>
          <a:noFill/>
        </p:spPr>
        <p:txBody>
          <a:bodyPr anchor="t" anchorCtr="0">
            <a:normAutofit/>
          </a:bodyPr>
          <a:lstStyle>
            <a:lvl1pPr marL="0" indent="0" algn="l">
              <a:buNone/>
              <a:defRPr sz="675" b="0" i="0" spc="0">
                <a:solidFill>
                  <a:srgbClr val="B1B3B3"/>
                </a:solidFill>
                <a:latin typeface="Verdana"/>
                <a:cs typeface="Verdana"/>
              </a:defRPr>
            </a:lvl1pPr>
          </a:lstStyle>
          <a:p>
            <a:r>
              <a:rPr lang="en-US"/>
              <a:t>Optional partner logo can be placed here. This box will not appear if not used.</a:t>
            </a:r>
          </a:p>
        </p:txBody>
      </p:sp>
      <p:sp>
        <p:nvSpPr>
          <p:cNvPr id="1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11" name="Straight Connector 10"/>
          <p:cNvCxnSpPr/>
          <p:nvPr/>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15"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24201731"/>
      </p:ext>
    </p:extLst>
  </p:cSld>
  <p:clrMapOvr>
    <a:masterClrMapping/>
  </p:clrMapOvr>
  <p:timing>
    <p:tnLst>
      <p:par>
        <p:cT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p:cSld name="Corporate Visual">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3426144"/>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9" y="2162960"/>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p:nvCxnSpPr>
        <p:spPr>
          <a:xfrm>
            <a:off x="793405"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565460987"/>
      </p:ext>
    </p:extLst>
  </p:cSld>
  <p:clrMapOvr>
    <a:masterClrMapping/>
  </p:clrMapOvr>
  <p:timing>
    <p:tnLst>
      <p:par>
        <p:cT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p:cSld name="Colour Block">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9"/>
          <p:cNvSpPr>
            <a:spLocks noGrp="1"/>
          </p:cNvSpPr>
          <p:nvPr>
            <p:ph type="body" sz="quarter" idx="12" hasCustomPrompt="1"/>
          </p:nvPr>
        </p:nvSpPr>
        <p:spPr>
          <a:xfrm>
            <a:off x="804208" y="3426144"/>
            <a:ext cx="7553222"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4" name="Title 2"/>
          <p:cNvSpPr>
            <a:spLocks noGrp="1"/>
          </p:cNvSpPr>
          <p:nvPr>
            <p:ph type="title" hasCustomPrompt="1"/>
          </p:nvPr>
        </p:nvSpPr>
        <p:spPr>
          <a:xfrm>
            <a:off x="804208" y="2162960"/>
            <a:ext cx="7555769"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6" name="Text Placeholder 19"/>
          <p:cNvSpPr>
            <a:spLocks noGrp="1"/>
          </p:cNvSpPr>
          <p:nvPr>
            <p:ph type="body" sz="quarter" idx="11" hasCustomPrompt="1"/>
          </p:nvPr>
        </p:nvSpPr>
        <p:spPr>
          <a:xfrm>
            <a:off x="804208" y="2838316"/>
            <a:ext cx="7556282"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7" name="Straight Connector 16"/>
          <p:cNvCxnSpPr/>
          <p:nvPr/>
        </p:nvCxnSpPr>
        <p:spPr>
          <a:xfrm>
            <a:off x="793404" y="3328865"/>
            <a:ext cx="755794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9"/>
          <p:cNvSpPr>
            <a:spLocks noGrp="1"/>
          </p:cNvSpPr>
          <p:nvPr>
            <p:ph type="body" sz="quarter" idx="14" hasCustomPrompt="1"/>
          </p:nvPr>
        </p:nvSpPr>
        <p:spPr>
          <a:xfrm>
            <a:off x="804208" y="3818747"/>
            <a:ext cx="7553222"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2935711611"/>
      </p:ext>
    </p:extLst>
  </p:cSld>
  <p:clrMapOvr>
    <a:masterClrMapping/>
  </p:clrMapOvr>
  <p:timing>
    <p:tnLst>
      <p:par>
        <p:cT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p:cSld name="Block and Photo">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627429" y="2057401"/>
            <a:ext cx="1938337" cy="2056210"/>
          </a:xfrm>
          <a:prstGeom prst="rect">
            <a:avLst/>
          </a:prstGeom>
        </p:spPr>
        <p:txBody>
          <a:bodyPr vert="horz"/>
          <a:lstStyle>
            <a:lvl1pPr marL="0" indent="0">
              <a:buNone/>
              <a:defRPr sz="1050" baseline="0">
                <a:solidFill>
                  <a:schemeClr val="bg2"/>
                </a:solidFill>
              </a:defRPr>
            </a:lvl1pPr>
          </a:lstStyle>
          <a:p>
            <a:r>
              <a:rPr lang="en-US" noProof="0" smtClean="0"/>
              <a:t>Click icon to add picture</a:t>
            </a:r>
            <a:endParaRPr lang="en-GB" noProof="0"/>
          </a:p>
        </p:txBody>
      </p:sp>
      <p:sp>
        <p:nvSpPr>
          <p:cNvPr id="9" name="Text Placeholder 19"/>
          <p:cNvSpPr>
            <a:spLocks noGrp="1"/>
          </p:cNvSpPr>
          <p:nvPr>
            <p:ph type="body" sz="quarter" idx="12" hasCustomPrompt="1"/>
          </p:nvPr>
        </p:nvSpPr>
        <p:spPr>
          <a:xfrm>
            <a:off x="804208" y="3426144"/>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0" name="Title 2"/>
          <p:cNvSpPr>
            <a:spLocks noGrp="1"/>
          </p:cNvSpPr>
          <p:nvPr>
            <p:ph type="title" hasCustomPrompt="1"/>
          </p:nvPr>
        </p:nvSpPr>
        <p:spPr>
          <a:xfrm>
            <a:off x="804209" y="2162960"/>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1"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2" name="Straight Connector 11"/>
          <p:cNvCxnSpPr/>
          <p:nvPr/>
        </p:nvCxnSpPr>
        <p:spPr>
          <a:xfrm>
            <a:off x="793405"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666820451"/>
      </p:ext>
    </p:extLst>
  </p:cSld>
  <p:clrMapOvr>
    <a:masterClrMapping/>
  </p:clrMapOvr>
  <p:timing>
    <p:tnLst>
      <p:par>
        <p:cT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503008576"/>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600611773"/>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23514895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6"/>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2249"/>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079671556"/>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44921134"/>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670428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14093599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126703532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6"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2"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3"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556050300"/>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2"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551916881"/>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2"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algn="l">
              <a:lnSpc>
                <a:spcPct val="110000"/>
              </a:lnSpc>
            </a:pPr>
            <a:endParaRPr lang="en-GB" sz="825" b="0" i="1" noProof="0" dirty="0">
              <a:solidFill>
                <a:schemeClr val="bg1"/>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6"/>
          <p:cNvSpPr>
            <a:spLocks noGrp="1"/>
          </p:cNvSpPr>
          <p:nvPr>
            <p:ph type="body" sz="quarter" idx="22" hasCustomPrompt="1"/>
          </p:nvPr>
        </p:nvSpPr>
        <p:spPr>
          <a:xfrm>
            <a:off x="6858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3615614548"/>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515687230"/>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3" name="Rectangle 12"/>
          <p:cNvSpPr/>
          <p:nvPr/>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algn="l">
              <a:lnSpc>
                <a:spcPct val="110000"/>
              </a:lnSpc>
            </a:pPr>
            <a:endParaRPr lang="en-GB" sz="825" b="0" i="1" noProof="0" dirty="0">
              <a:solidFill>
                <a:schemeClr val="bg1"/>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9" name="Text Placeholder 6"/>
          <p:cNvSpPr>
            <a:spLocks noGrp="1"/>
          </p:cNvSpPr>
          <p:nvPr>
            <p:ph type="body" sz="quarter" idx="23" hasCustomPrompt="1"/>
          </p:nvPr>
        </p:nvSpPr>
        <p:spPr>
          <a:xfrm>
            <a:off x="49530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2337141069"/>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5"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7"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36547653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31250793"/>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192944"/>
            <a:ext cx="3818102"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192944"/>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7" y="2908776"/>
            <a:ext cx="3818101"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08750119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329480260"/>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1" y="2444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1" y="349571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1" y="1310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30428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281762748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7"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7"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100"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518806809"/>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5"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7"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8"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9"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042273544"/>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12111737"/>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custDataLst>
      <p:tags r:id="rId1"/>
    </p:custDataLst>
    <p:extLst>
      <p:ext uri="{BB962C8B-B14F-4D97-AF65-F5344CB8AC3E}">
        <p14:creationId xmlns:p14="http://schemas.microsoft.com/office/powerpoint/2010/main" val="4116305040"/>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654184711"/>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83701376"/>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716386"/>
            <a:ext cx="8044541" cy="278417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2249"/>
            <a:ext cx="8044137" cy="590117"/>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41870796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4" y="1869437"/>
            <a:ext cx="8044541" cy="26303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4" y="1091573"/>
            <a:ext cx="8044541" cy="749562"/>
          </a:xfrm>
          <a:prstGeom prst="rect">
            <a:avLst/>
          </a:prstGeom>
        </p:spPr>
        <p:txBody>
          <a:bodyPr>
            <a:noAutofit/>
          </a:bodyPr>
          <a:lstStyle>
            <a:lvl1pPr marL="0" marR="0" indent="0" algn="l" defTabSz="342866" rtl="0" eaLnBrk="1" fontAlgn="base" latinLnBrk="0" hangingPunct="1">
              <a:lnSpc>
                <a:spcPct val="100000"/>
              </a:lnSpc>
              <a:spcBef>
                <a:spcPct val="20000"/>
              </a:spcBef>
              <a:spcAft>
                <a:spcPct val="0"/>
              </a:spcAft>
              <a:buClr>
                <a:schemeClr val="accent1"/>
              </a:buClr>
              <a:buSzTx/>
              <a:buFontTx/>
              <a:buNone/>
              <a:tabLst/>
              <a:defRPr sz="1500" b="1" i="0" baseline="0">
                <a:solidFill>
                  <a:schemeClr val="accent1"/>
                </a:solidFill>
              </a:defRPr>
            </a:lvl1pPr>
          </a:lstStyle>
          <a:p>
            <a:pPr marL="0" marR="0" lvl="0" indent="0" algn="l" defTabSz="342866"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100" y="172642"/>
            <a:ext cx="8058151" cy="679647"/>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08732615"/>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8"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6"/>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764129792"/>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091572"/>
            <a:ext cx="2477124" cy="553158"/>
          </a:xfrm>
          <a:prstGeom prst="rect">
            <a:avLst/>
          </a:prstGeom>
        </p:spPr>
        <p:txBody>
          <a:bodyPr anchor="b" anchorCtr="0">
            <a:noAutofit/>
          </a:bodyPr>
          <a:lstStyle>
            <a:lvl1pPr marL="0" indent="0">
              <a:buFontTx/>
              <a:buNone/>
              <a:defRPr sz="1125"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6"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2"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091572"/>
            <a:ext cx="2477124" cy="553158"/>
          </a:xfrm>
          <a:prstGeom prst="rect">
            <a:avLst/>
          </a:prstGeom>
        </p:spPr>
        <p:txBody>
          <a:bodyPr anchor="b" anchorCtr="0">
            <a:noAutofit/>
          </a:bodyPr>
          <a:lstStyle>
            <a:lvl1pPr marL="0" indent="0">
              <a:buFontTx/>
              <a:buNone/>
              <a:defRPr sz="1125"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3" y="1685518"/>
            <a:ext cx="2474637" cy="2814545"/>
          </a:xfrm>
          <a:prstGeom prst="rect">
            <a:avLst/>
          </a:prstGeom>
        </p:spPr>
        <p:txBody>
          <a:bodyPr>
            <a:noAutofit/>
          </a:bodyPr>
          <a:lstStyle>
            <a:lvl1pPr>
              <a:lnSpc>
                <a:spcPct val="100000"/>
              </a:lnSpc>
              <a:buClr>
                <a:schemeClr val="accent1"/>
              </a:buClr>
              <a:defRPr sz="825"/>
            </a:lvl1pPr>
            <a:lvl2pPr>
              <a:lnSpc>
                <a:spcPct val="100000"/>
              </a:lnSpc>
              <a:buClr>
                <a:schemeClr val="accent1"/>
              </a:buClr>
              <a:defRPr sz="825"/>
            </a:lvl2pPr>
            <a:lvl3pPr>
              <a:lnSpc>
                <a:spcPct val="100000"/>
              </a:lnSpc>
              <a:buClr>
                <a:schemeClr val="accent1"/>
              </a:buClr>
              <a:defRPr sz="825"/>
            </a:lvl3pPr>
            <a:lvl4pPr>
              <a:lnSpc>
                <a:spcPct val="100000"/>
              </a:lnSpc>
              <a:buClr>
                <a:schemeClr val="accent1"/>
              </a:buClr>
              <a:defRPr sz="825"/>
            </a:lvl4pPr>
            <a:lvl5pPr>
              <a:lnSpc>
                <a:spcPct val="100000"/>
              </a:lnSpc>
              <a:buClr>
                <a:schemeClr val="accent1"/>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2288070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smtClean="0">
              <a:solidFill>
                <a:prstClr val="white"/>
              </a:solidFill>
            </a:endParaRPr>
          </a:p>
          <a:p>
            <a:pPr>
              <a:lnSpc>
                <a:spcPct val="110000"/>
              </a:lnSpc>
              <a:defRPr/>
            </a:pPr>
            <a:endParaRPr lang="en-GB" sz="900" i="1" dirty="0" smtClean="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62080380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2"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80493490"/>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2"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4"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userDrawn="1"/>
        </p:nvSpPr>
        <p:spPr>
          <a:xfrm>
            <a:off x="549276"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algn="l">
              <a:lnSpc>
                <a:spcPct val="110000"/>
              </a:lnSpc>
            </a:pPr>
            <a:endParaRPr lang="en-GB" sz="825" b="0" i="1" noProof="0" dirty="0">
              <a:solidFill>
                <a:schemeClr val="bg1"/>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6"/>
          <p:cNvSpPr>
            <a:spLocks noGrp="1"/>
          </p:cNvSpPr>
          <p:nvPr>
            <p:ph type="body" sz="quarter" idx="22" hasCustomPrompt="1"/>
          </p:nvPr>
        </p:nvSpPr>
        <p:spPr>
          <a:xfrm>
            <a:off x="6858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4231188680"/>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166485"/>
            <a:ext cx="3786598" cy="3223694"/>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72745102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1674815"/>
            <a:ext cx="3780956" cy="2718230"/>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166484"/>
            <a:ext cx="3786598" cy="2370425"/>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3" name="Rectangle 12"/>
          <p:cNvSpPr/>
          <p:nvPr userDrawn="1"/>
        </p:nvSpPr>
        <p:spPr>
          <a:xfrm>
            <a:off x="4818430" y="3536200"/>
            <a:ext cx="3785269" cy="85649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08000" tIns="70200" rIns="108000" bIns="108000" rtlCol="0" anchor="t" anchorCtr="0"/>
          <a:lstStyle/>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marL="0" marR="0" indent="0" algn="l" defTabSz="685733" rtl="0" eaLnBrk="1" fontAlgn="auto" latinLnBrk="0" hangingPunct="1">
              <a:lnSpc>
                <a:spcPct val="110000"/>
              </a:lnSpc>
              <a:spcBef>
                <a:spcPts val="0"/>
              </a:spcBef>
              <a:spcAft>
                <a:spcPts val="0"/>
              </a:spcAft>
              <a:buClrTx/>
              <a:buSzTx/>
              <a:buFontTx/>
              <a:buNone/>
              <a:tabLst/>
              <a:defRPr/>
            </a:pPr>
            <a:endParaRPr lang="en-GB" sz="825" b="0" i="1" noProof="0" dirty="0" smtClean="0">
              <a:solidFill>
                <a:schemeClr val="bg1"/>
              </a:solidFill>
            </a:endParaRPr>
          </a:p>
          <a:p>
            <a:pPr algn="l">
              <a:lnSpc>
                <a:spcPct val="110000"/>
              </a:lnSpc>
            </a:pPr>
            <a:endParaRPr lang="en-GB" sz="825" b="0" i="1" noProof="0" dirty="0">
              <a:solidFill>
                <a:schemeClr val="bg1"/>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9" name="Text Placeholder 6"/>
          <p:cNvSpPr>
            <a:spLocks noGrp="1"/>
          </p:cNvSpPr>
          <p:nvPr>
            <p:ph type="body" sz="quarter" idx="23" hasCustomPrompt="1"/>
          </p:nvPr>
        </p:nvSpPr>
        <p:spPr>
          <a:xfrm>
            <a:off x="4953000" y="3629757"/>
            <a:ext cx="3505200" cy="685800"/>
          </a:xfrm>
          <a:prstGeom prst="rect">
            <a:avLst/>
          </a:prstGeom>
        </p:spPr>
        <p:txBody>
          <a:bodyPr vert="horz" lIns="0" tIns="0" rIns="0" bIns="0"/>
          <a:lstStyle>
            <a:lvl1pPr marL="55688" marR="0" indent="0" algn="l" defTabSz="342866" rtl="0" eaLnBrk="1" fontAlgn="base" latinLnBrk="0" hangingPunct="1">
              <a:lnSpc>
                <a:spcPct val="110000"/>
              </a:lnSpc>
              <a:spcBef>
                <a:spcPts val="300"/>
              </a:spcBef>
              <a:spcAft>
                <a:spcPct val="0"/>
              </a:spcAft>
              <a:buClr>
                <a:schemeClr val="accent1"/>
              </a:buClr>
              <a:buSzTx/>
              <a:buFont typeface="Arial"/>
              <a:buNone/>
              <a:tabLst/>
              <a:defRPr sz="825" b="0" i="1">
                <a:solidFill>
                  <a:schemeClr val="bg1"/>
                </a:solidFill>
              </a:defRPr>
            </a:lvl1pPr>
            <a:lvl2pPr>
              <a:defRPr sz="825" b="0" i="1">
                <a:solidFill>
                  <a:schemeClr val="bg1"/>
                </a:solidFill>
              </a:defRPr>
            </a:lvl2pPr>
            <a:lvl3pPr>
              <a:defRPr sz="825" b="0" i="1">
                <a:solidFill>
                  <a:schemeClr val="bg1"/>
                </a:solidFill>
              </a:defRPr>
            </a:lvl3pPr>
            <a:lvl4pPr>
              <a:defRPr sz="825" b="0" i="1">
                <a:solidFill>
                  <a:schemeClr val="bg1"/>
                </a:solidFill>
              </a:defRPr>
            </a:lvl4pPr>
            <a:lvl5pPr>
              <a:defRPr sz="825" b="0" i="1">
                <a:solidFill>
                  <a:schemeClr val="bg1"/>
                </a:solidFill>
              </a:defRPr>
            </a:lvl5pPr>
          </a:lstStyle>
          <a:p>
            <a:pPr marL="55688" marR="0" lvl="0" indent="0" algn="l" defTabSz="342866" rtl="0" eaLnBrk="1" fontAlgn="base" latinLnBrk="0" hangingPunct="1">
              <a:lnSpc>
                <a:spcPct val="110000"/>
              </a:lnSpc>
              <a:spcBef>
                <a:spcPts val="300"/>
              </a:spcBef>
              <a:spcAft>
                <a:spcPct val="0"/>
              </a:spcAft>
              <a:buClr>
                <a:schemeClr val="accent1"/>
              </a:buClr>
              <a:buSzTx/>
              <a:buFont typeface="Arial"/>
              <a:buNone/>
              <a:tabLst/>
              <a:defRPr/>
            </a:pPr>
            <a:r>
              <a:rPr lang="en-GB" sz="825" b="0" i="1" noProof="0" dirty="0" smtClean="0">
                <a:solidFill>
                  <a:schemeClr val="bg1"/>
                </a:solidFill>
              </a:rPr>
              <a:t>Caption or</a:t>
            </a:r>
            <a:r>
              <a:rPr lang="en-GB" sz="825" b="0" i="1" baseline="0" noProof="0" dirty="0" smtClean="0">
                <a:solidFill>
                  <a:schemeClr val="bg1"/>
                </a:solidFill>
              </a:rPr>
              <a:t> credit for a photo could be put in this space. </a:t>
            </a:r>
            <a:r>
              <a:rPr lang="en-GB" sz="825" b="0" i="1" noProof="0" dirty="0" smtClean="0">
                <a:solidFill>
                  <a:schemeClr val="bg1"/>
                </a:solidFill>
              </a:rPr>
              <a:t>You may adjust the height of this box</a:t>
            </a:r>
            <a:r>
              <a:rPr lang="en-GB" sz="825" b="0" i="1" baseline="0" noProof="0" dirty="0" smtClean="0">
                <a:solidFill>
                  <a:schemeClr val="bg1"/>
                </a:solidFill>
              </a:rPr>
              <a:t> to accommodate more or less text. Suggested number of lines of text is no less than two and no more than five.</a:t>
            </a:r>
            <a:endParaRPr lang="en-GB" sz="825" b="0" i="1" noProof="0" dirty="0" smtClean="0">
              <a:solidFill>
                <a:schemeClr val="bg1"/>
              </a:solidFill>
            </a:endParaRPr>
          </a:p>
        </p:txBody>
      </p:sp>
    </p:spTree>
    <p:extLst>
      <p:ext uri="{BB962C8B-B14F-4D97-AF65-F5344CB8AC3E}">
        <p14:creationId xmlns:p14="http://schemas.microsoft.com/office/powerpoint/2010/main" val="316187869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5"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091572"/>
            <a:ext cx="3784756" cy="62562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7" y="1827361"/>
            <a:ext cx="3787256" cy="2566080"/>
          </a:xfrm>
          <a:prstGeom prst="rect">
            <a:avLst/>
          </a:prstGeom>
        </p:spPr>
        <p:txBody>
          <a:bodyPr anchor="t" anchorCtr="0">
            <a:normAutofit/>
          </a:bodyPr>
          <a:lstStyle>
            <a:lvl1pPr marL="0" indent="0">
              <a:buNone/>
              <a:defRPr sz="105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819962894"/>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193008"/>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2911051"/>
            <a:ext cx="3822700" cy="1478756"/>
          </a:xfrm>
          <a:prstGeom prst="rect">
            <a:avLst/>
          </a:prstGeom>
        </p:spPr>
        <p:txBody>
          <a:bodyPr>
            <a:noAutofit/>
          </a:bodyPr>
          <a:lstStyle>
            <a:lvl1pPr>
              <a:lnSpc>
                <a:spcPct val="100000"/>
              </a:lnSpc>
              <a:defRPr sz="1125"/>
            </a:lvl1pPr>
            <a:lvl2pPr>
              <a:lnSpc>
                <a:spcPct val="100000"/>
              </a:lnSpc>
              <a:defRPr sz="1125"/>
            </a:lvl2pPr>
            <a:lvl3pPr>
              <a:lnSpc>
                <a:spcPct val="100000"/>
              </a:lnSpc>
              <a:defRPr sz="1125"/>
            </a:lvl3pPr>
            <a:lvl4pPr>
              <a:lnSpc>
                <a:spcPct val="100000"/>
              </a:lnSpc>
              <a:defRPr sz="1125"/>
            </a:lvl4pPr>
            <a:lvl5pPr>
              <a:lnSpc>
                <a:spcPct val="10000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2911051"/>
            <a:ext cx="3822700" cy="1478756"/>
          </a:xfrm>
          <a:prstGeom prst="rect">
            <a:avLst/>
          </a:prstGeom>
        </p:spPr>
        <p:txBody>
          <a:bodyPr lIns="91440">
            <a:noAutofit/>
          </a:bodyPr>
          <a:lstStyle>
            <a:lvl1pPr>
              <a:lnSpc>
                <a:spcPct val="100000"/>
              </a:lnSpc>
              <a:defRPr sz="1125" kern="1200"/>
            </a:lvl1pPr>
            <a:lvl2pPr>
              <a:lnSpc>
                <a:spcPct val="100000"/>
              </a:lnSpc>
              <a:defRPr sz="1125"/>
            </a:lvl2pPr>
            <a:lvl3pPr>
              <a:lnSpc>
                <a:spcPct val="100000"/>
              </a:lnSpc>
              <a:defRPr sz="1125" kern="1200"/>
            </a:lvl3pPr>
            <a:lvl4pPr>
              <a:lnSpc>
                <a:spcPct val="100000"/>
              </a:lnSpc>
              <a:defRPr sz="1125" kern="1200"/>
            </a:lvl4pPr>
            <a:lvl5pPr>
              <a:lnSpc>
                <a:spcPct val="100000"/>
              </a:lnSpc>
              <a:defRPr sz="112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117236218"/>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1" y="1183584"/>
            <a:ext cx="2312" cy="320861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5" y="2792516"/>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7"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9" y="1496880"/>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7" y="3214924"/>
            <a:ext cx="3814641" cy="1174883"/>
          </a:xfrm>
          <a:prstGeom prst="rect">
            <a:avLst/>
          </a:prstGeom>
        </p:spPr>
        <p:txBody>
          <a:bodyPr>
            <a:noAutofit/>
          </a:bodyPr>
          <a:lstStyle>
            <a:lvl1pPr>
              <a:lnSpc>
                <a:spcPct val="100000"/>
              </a:lnSpc>
              <a:defRPr sz="975"/>
            </a:lvl1pPr>
            <a:lvl2pPr>
              <a:lnSpc>
                <a:spcPct val="100000"/>
              </a:lnSpc>
              <a:defRPr sz="975"/>
            </a:lvl2pPr>
            <a:lvl3pPr>
              <a:lnSpc>
                <a:spcPct val="100000"/>
              </a:lnSpc>
              <a:defRPr sz="975"/>
            </a:lvl3pPr>
            <a:lvl4pPr>
              <a:lnSpc>
                <a:spcPct val="100000"/>
              </a:lnSpc>
              <a:defRPr sz="975"/>
            </a:lvl4pPr>
            <a:lvl5pPr>
              <a:lnSpc>
                <a:spcPct val="100000"/>
              </a:lnSpc>
              <a:defRPr sz="97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3214924"/>
            <a:ext cx="3822944" cy="1174883"/>
          </a:xfrm>
          <a:prstGeom prst="rect">
            <a:avLst/>
          </a:prstGeom>
        </p:spPr>
        <p:txBody>
          <a:bodyPr lIns="91440">
            <a:noAutofit/>
          </a:bodyPr>
          <a:lstStyle>
            <a:lvl1pPr>
              <a:lnSpc>
                <a:spcPct val="100000"/>
              </a:lnSpc>
              <a:defRPr sz="975" kern="1200"/>
            </a:lvl1pPr>
            <a:lvl2pPr>
              <a:lnSpc>
                <a:spcPct val="100000"/>
              </a:lnSpc>
              <a:defRPr sz="975"/>
            </a:lvl2pPr>
            <a:lvl3pPr>
              <a:lnSpc>
                <a:spcPct val="100000"/>
              </a:lnSpc>
              <a:defRPr sz="975" kern="1200"/>
            </a:lvl3pPr>
            <a:lvl4pPr>
              <a:lnSpc>
                <a:spcPct val="100000"/>
              </a:lnSpc>
              <a:defRPr sz="975" kern="1200"/>
            </a:lvl4pPr>
            <a:lvl5pPr>
              <a:lnSpc>
                <a:spcPct val="100000"/>
              </a:lnSpc>
              <a:defRPr sz="975"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192944"/>
            <a:ext cx="3818102"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192944"/>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7" y="2908776"/>
            <a:ext cx="3818101"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2908776"/>
            <a:ext cx="3831666" cy="259945"/>
          </a:xfrm>
          <a:prstGeom prst="rect">
            <a:avLst/>
          </a:prstGeom>
        </p:spPr>
        <p:txBody>
          <a:bodyPr>
            <a:normAutofit/>
          </a:bodyPr>
          <a:lstStyle>
            <a:lvl1pPr marL="0" indent="0">
              <a:buFontTx/>
              <a:buNone/>
              <a:defRPr sz="1125"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526473174"/>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091046"/>
            <a:ext cx="8052162" cy="3406075"/>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326289177"/>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3894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1" y="2444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1" y="349571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250698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3558540"/>
            <a:ext cx="2895600"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1" y="1310153"/>
            <a:ext cx="4775518" cy="758221"/>
          </a:xfrm>
          <a:prstGeom prst="rect">
            <a:avLst/>
          </a:prstGeom>
        </p:spPr>
        <p:txBody>
          <a:bodyPr>
            <a:noAutofit/>
          </a:bodyPr>
          <a:lstStyle>
            <a:lvl1pPr>
              <a:defRPr sz="105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28303032"/>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7"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3392421"/>
            <a:ext cx="8060802" cy="1091739"/>
          </a:xfrm>
          <a:prstGeom prst="rect">
            <a:avLst/>
          </a:prstGeom>
        </p:spPr>
        <p:txBody>
          <a:bodyPr>
            <a:normAutofit/>
          </a:bodyPr>
          <a:lstStyle>
            <a:lvl1pPr marL="0" indent="0">
              <a:buFontTx/>
              <a:buNone/>
              <a:defRPr sz="15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7" y="1175640"/>
            <a:ext cx="3827156" cy="60198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100" y="1853280"/>
            <a:ext cx="3839002" cy="1438560"/>
          </a:xfrm>
          <a:prstGeom prst="rect">
            <a:avLst/>
          </a:prstGeom>
        </p:spPr>
        <p:txBody>
          <a:bodyPr>
            <a:noAutofit/>
          </a:bodyPr>
          <a:lstStyle>
            <a:lvl1pPr>
              <a:defRPr sz="1125"/>
            </a:lvl1pPr>
            <a:lvl2pPr>
              <a:lnSpc>
                <a:spcPts val="1350"/>
              </a:lnSpc>
              <a:defRPr sz="1125"/>
            </a:lvl2pPr>
            <a:lvl3pPr>
              <a:lnSpc>
                <a:spcPts val="1350"/>
              </a:lnSpc>
              <a:defRPr sz="1125"/>
            </a:lvl3pPr>
            <a:lvl4pPr>
              <a:lnSpc>
                <a:spcPts val="1350"/>
              </a:lnSpc>
              <a:defRPr sz="1125"/>
            </a:lvl4pPr>
            <a:lvl5pPr>
              <a:lnSpc>
                <a:spcPts val="1350"/>
              </a:lnSpc>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19637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4025478858"/>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5" y="1853281"/>
            <a:ext cx="1841536" cy="2617919"/>
          </a:xfrm>
          <a:prstGeom prst="rect">
            <a:avLst/>
          </a:prstGeom>
        </p:spPr>
        <p:txBody>
          <a:bodyPr>
            <a:noAutofit/>
          </a:bodyPr>
          <a:lstStyle>
            <a:lvl1pPr marL="0" indent="-102870">
              <a:lnSpc>
                <a:spcPct val="100000"/>
              </a:lnSpc>
              <a:buClr>
                <a:schemeClr val="accent4"/>
              </a:buClr>
              <a:defRPr sz="825"/>
            </a:lvl1pPr>
            <a:lvl2pPr marL="202500" indent="-102600">
              <a:lnSpc>
                <a:spcPct val="100000"/>
              </a:lnSpc>
              <a:buClr>
                <a:schemeClr val="accent4"/>
              </a:buClr>
              <a:defRPr sz="825"/>
            </a:lvl2pPr>
            <a:lvl3pPr marL="270000" indent="-102600" algn="l">
              <a:lnSpc>
                <a:spcPct val="100000"/>
              </a:lnSpc>
              <a:buClr>
                <a:schemeClr val="accent4"/>
              </a:buClr>
              <a:defRPr sz="825"/>
            </a:lvl3pPr>
            <a:lvl4pPr marL="383400" indent="-102600">
              <a:lnSpc>
                <a:spcPct val="100000"/>
              </a:lnSpc>
              <a:buClr>
                <a:schemeClr val="accent4"/>
              </a:buClr>
              <a:defRPr sz="825"/>
            </a:lvl4pPr>
            <a:lvl5pPr marL="491400" indent="-102600">
              <a:lnSpc>
                <a:spcPct val="100000"/>
              </a:lnSpc>
              <a:buClr>
                <a:schemeClr val="accent4"/>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4" y="1175640"/>
            <a:ext cx="1840033" cy="601980"/>
          </a:xfrm>
          <a:prstGeom prst="rect">
            <a:avLst/>
          </a:prstGeom>
          <a:solidFill>
            <a:schemeClr val="accent3"/>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7" y="1853281"/>
            <a:ext cx="1841536" cy="2617919"/>
          </a:xfrm>
          <a:prstGeom prst="rect">
            <a:avLst/>
          </a:prstGeom>
        </p:spPr>
        <p:txBody>
          <a:bodyPr>
            <a:noAutofit/>
          </a:bodyPr>
          <a:lstStyle>
            <a:lvl1pPr marL="0" indent="-102870">
              <a:lnSpc>
                <a:spcPct val="100000"/>
              </a:lnSpc>
              <a:buClr>
                <a:schemeClr val="accent2"/>
              </a:buClr>
              <a:defRPr sz="825"/>
            </a:lvl1pPr>
            <a:lvl2pPr marL="202500" indent="-102600">
              <a:lnSpc>
                <a:spcPct val="100000"/>
              </a:lnSpc>
              <a:buClr>
                <a:schemeClr val="accent2"/>
              </a:buClr>
              <a:defRPr sz="825"/>
            </a:lvl2pPr>
            <a:lvl3pPr marL="270000" indent="-102600" algn="l">
              <a:lnSpc>
                <a:spcPct val="100000"/>
              </a:lnSpc>
              <a:buClr>
                <a:schemeClr val="accent2"/>
              </a:buClr>
              <a:defRPr sz="825"/>
            </a:lvl3pPr>
            <a:lvl4pPr marL="383400" indent="-102600">
              <a:lnSpc>
                <a:spcPct val="100000"/>
              </a:lnSpc>
              <a:buClr>
                <a:schemeClr val="accent2"/>
              </a:buClr>
              <a:defRPr sz="825"/>
            </a:lvl4pPr>
            <a:lvl5pPr marL="491400" indent="-102600">
              <a:lnSpc>
                <a:spcPct val="100000"/>
              </a:lnSpc>
              <a:buClr>
                <a:schemeClr val="accent2"/>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8" y="1853281"/>
            <a:ext cx="1841536" cy="2617919"/>
          </a:xfrm>
          <a:prstGeom prst="rect">
            <a:avLst/>
          </a:prstGeom>
        </p:spPr>
        <p:txBody>
          <a:bodyPr>
            <a:noAutofit/>
          </a:bodyPr>
          <a:lstStyle>
            <a:lvl1pPr marL="0" indent="-102870">
              <a:lnSpc>
                <a:spcPct val="100000"/>
              </a:lnSpc>
              <a:buClr>
                <a:schemeClr val="accent5"/>
              </a:buClr>
              <a:defRPr sz="825"/>
            </a:lvl1pPr>
            <a:lvl2pPr marL="202500" indent="-102600">
              <a:lnSpc>
                <a:spcPct val="100000"/>
              </a:lnSpc>
              <a:buClr>
                <a:schemeClr val="accent5"/>
              </a:buClr>
              <a:defRPr sz="825"/>
            </a:lvl2pPr>
            <a:lvl3pPr marL="270000" indent="-102600" algn="l">
              <a:lnSpc>
                <a:spcPct val="100000"/>
              </a:lnSpc>
              <a:buClr>
                <a:schemeClr val="accent5"/>
              </a:buClr>
              <a:defRPr sz="825"/>
            </a:lvl3pPr>
            <a:lvl4pPr marL="383400" indent="-102600">
              <a:lnSpc>
                <a:spcPct val="100000"/>
              </a:lnSpc>
              <a:buClr>
                <a:schemeClr val="accent5"/>
              </a:buClr>
              <a:defRPr sz="825"/>
            </a:lvl4pPr>
            <a:lvl5pPr marL="491400" indent="-102600">
              <a:lnSpc>
                <a:spcPct val="100000"/>
              </a:lnSpc>
              <a:buClr>
                <a:schemeClr val="accent5"/>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9" y="1853281"/>
            <a:ext cx="1841536" cy="2617919"/>
          </a:xfrm>
          <a:prstGeom prst="rect">
            <a:avLst/>
          </a:prstGeom>
        </p:spPr>
        <p:txBody>
          <a:bodyPr>
            <a:noAutofit/>
          </a:bodyPr>
          <a:lstStyle>
            <a:lvl1pPr marL="0" indent="-102870">
              <a:lnSpc>
                <a:spcPct val="100000"/>
              </a:lnSpc>
              <a:buClr>
                <a:schemeClr val="accent3"/>
              </a:buClr>
              <a:defRPr sz="825"/>
            </a:lvl1pPr>
            <a:lvl2pPr marL="202500" indent="-102600">
              <a:lnSpc>
                <a:spcPct val="100000"/>
              </a:lnSpc>
              <a:buClr>
                <a:schemeClr val="accent3"/>
              </a:buClr>
              <a:defRPr sz="825"/>
            </a:lvl2pPr>
            <a:lvl3pPr marL="270000" indent="-102600" algn="l">
              <a:lnSpc>
                <a:spcPct val="100000"/>
              </a:lnSpc>
              <a:buClr>
                <a:schemeClr val="accent3"/>
              </a:buClr>
              <a:defRPr sz="825"/>
            </a:lvl3pPr>
            <a:lvl4pPr marL="383400" indent="-102600">
              <a:lnSpc>
                <a:spcPct val="100000"/>
              </a:lnSpc>
              <a:buClr>
                <a:schemeClr val="accent3"/>
              </a:buClr>
              <a:defRPr sz="825"/>
            </a:lvl4pPr>
            <a:lvl5pPr marL="491400" indent="-102600">
              <a:lnSpc>
                <a:spcPct val="100000"/>
              </a:lnSpc>
              <a:buClr>
                <a:schemeClr val="accent3"/>
              </a:buClr>
              <a:defRPr sz="8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2" y="1175640"/>
            <a:ext cx="1840033" cy="601980"/>
          </a:xfrm>
          <a:prstGeom prst="rect">
            <a:avLst/>
          </a:prstGeom>
          <a:solidFill>
            <a:schemeClr val="accent5"/>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10" y="1175640"/>
            <a:ext cx="1840033" cy="601980"/>
          </a:xfrm>
          <a:prstGeom prst="rect">
            <a:avLst/>
          </a:prstGeom>
          <a:solidFill>
            <a:schemeClr val="accent2"/>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8" y="1175640"/>
            <a:ext cx="1840033" cy="601980"/>
          </a:xfrm>
          <a:prstGeom prst="rect">
            <a:avLst/>
          </a:prstGeom>
          <a:solidFill>
            <a:schemeClr val="accent4"/>
          </a:solidFill>
        </p:spPr>
        <p:txBody>
          <a:bodyPr anchor="ctr" anchorCtr="1"/>
          <a:lstStyle>
            <a:lvl1pPr marL="0" indent="0" algn="ctr">
              <a:buFontTx/>
              <a:buNone/>
              <a:defRPr sz="975"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54143344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40"/>
            <a:ext cx="8048057" cy="304688"/>
          </a:xfrm>
          <a:prstGeom prst="rect">
            <a:avLst/>
          </a:prstGeom>
        </p:spPr>
        <p:txBody>
          <a:bodyPr lIns="144000" rIns="144000">
            <a:normAutofit/>
          </a:bodyPr>
          <a:lstStyle>
            <a:lvl1pPr marL="0" indent="0">
              <a:buFontTx/>
              <a:buNone/>
              <a:defRPr sz="15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8"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8" y="3787229"/>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8"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8"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3017323"/>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3273798"/>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353027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838372756"/>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3426144"/>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9" y="2162960"/>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5"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4167767715"/>
      </p:ext>
    </p:extLst>
  </p:cSld>
  <p:clrMapOvr>
    <a:masterClrMapping/>
  </p:clrMapOvr>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1_Corporate Visual">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804209" y="2162961"/>
            <a:ext cx="5547916" cy="668374"/>
          </a:xfrm>
          <a:prstGeom prst="rect">
            <a:avLst/>
          </a:prstGeom>
        </p:spPr>
        <p:txBody>
          <a:bodyPr lIns="0" tIns="0" rIns="0" bIns="0" anchor="t" anchorCtr="0"/>
          <a:lstStyle>
            <a:lvl1pPr algn="l">
              <a:lnSpc>
                <a:spcPts val="2218"/>
              </a:lnSpc>
              <a:defRPr sz="1775" b="0" i="0" cap="none" spc="67" baseline="0">
                <a:solidFill>
                  <a:srgbClr val="FFFFFF"/>
                </a:solidFill>
                <a:latin typeface="Verdana"/>
                <a:cs typeface="Verdana"/>
              </a:defRPr>
            </a:lvl1pPr>
          </a:lstStyle>
          <a:p>
            <a:r>
              <a:rPr lang="en-US" dirty="0"/>
              <a:t>Title of Presentation</a:t>
            </a:r>
            <a:br>
              <a:rPr lang="en-US" dirty="0"/>
            </a:br>
            <a:r>
              <a:rPr lang="en-US" dirty="0"/>
              <a:t>Second Line Title</a:t>
            </a:r>
          </a:p>
        </p:txBody>
      </p:sp>
      <p:sp>
        <p:nvSpPr>
          <p:cNvPr id="2" name="Rectangle 1"/>
          <p:cNvSpPr/>
          <p:nvPr userDrawn="1"/>
        </p:nvSpPr>
        <p:spPr>
          <a:xfrm>
            <a:off x="6238820"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0"/>
          </a:p>
        </p:txBody>
      </p:sp>
      <p:sp>
        <p:nvSpPr>
          <p:cNvPr id="8" name="Picture Placeholder 4"/>
          <p:cNvSpPr>
            <a:spLocks noGrp="1"/>
          </p:cNvSpPr>
          <p:nvPr>
            <p:ph type="pic" sz="quarter" idx="15" hasCustomPrompt="1"/>
          </p:nvPr>
        </p:nvSpPr>
        <p:spPr>
          <a:xfrm>
            <a:off x="602269" y="4439841"/>
            <a:ext cx="1949450" cy="432197"/>
          </a:xfrm>
          <a:prstGeom prst="rect">
            <a:avLst/>
          </a:prstGeom>
          <a:noFill/>
        </p:spPr>
        <p:txBody>
          <a:bodyPr anchor="t" anchorCtr="0">
            <a:normAutofit/>
          </a:bodyPr>
          <a:lstStyle>
            <a:lvl1pPr marL="0" indent="0" algn="l">
              <a:buNone/>
              <a:defRPr sz="665" b="0" i="0" spc="0">
                <a:solidFill>
                  <a:srgbClr val="B1B3B3"/>
                </a:solidFill>
                <a:latin typeface="Verdana"/>
                <a:cs typeface="Verdana"/>
              </a:defRPr>
            </a:lvl1pPr>
          </a:lstStyle>
          <a:p>
            <a:r>
              <a:rPr lang="en-US"/>
              <a:t>Optional partner logo can be placed here. This box will not appear if not used.</a:t>
            </a:r>
          </a:p>
        </p:txBody>
      </p:sp>
      <p:sp>
        <p:nvSpPr>
          <p:cNvPr id="1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46" b="0" i="0" cap="none" spc="67" baseline="0">
                <a:solidFill>
                  <a:srgbClr val="FFFFFF"/>
                </a:solidFill>
                <a:latin typeface="Verdana"/>
                <a:cs typeface="Verdana"/>
              </a:defRPr>
            </a:lvl1pPr>
          </a:lstStyle>
          <a:p>
            <a:pPr lvl="0"/>
            <a:r>
              <a:rPr lang="en-US" dirty="0"/>
              <a:t>Click to Add Subtitle</a:t>
            </a:r>
          </a:p>
        </p:txBody>
      </p:sp>
      <p:cxnSp>
        <p:nvCxnSpPr>
          <p:cNvPr id="11" name="Straight Connector 10"/>
          <p:cNvCxnSpPr/>
          <p:nvPr userDrawn="1"/>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62" b="0" cap="none" spc="0" baseline="0">
                <a:solidFill>
                  <a:srgbClr val="FFFFFF"/>
                </a:solidFill>
                <a:latin typeface="Verdana"/>
                <a:cs typeface="Verdana"/>
              </a:defRPr>
            </a:lvl1pPr>
          </a:lstStyle>
          <a:p>
            <a:pPr lvl="0"/>
            <a:r>
              <a:rPr lang="en-US" dirty="0"/>
              <a:t>Click to Add Presenter Name, Title, Company</a:t>
            </a:r>
          </a:p>
        </p:txBody>
      </p:sp>
      <p:sp>
        <p:nvSpPr>
          <p:cNvPr id="15"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62" b="0" cap="none" spc="0" baseline="0">
                <a:solidFill>
                  <a:srgbClr val="FFFFFF"/>
                </a:solidFill>
                <a:latin typeface="Verdana"/>
                <a:cs typeface="Verdana"/>
              </a:defRPr>
            </a:lvl1pPr>
          </a:lstStyle>
          <a:p>
            <a:pPr lvl="0"/>
            <a:r>
              <a:rPr lang="en-US" dirty="0"/>
              <a:t>Click to Add Date</a:t>
            </a:r>
          </a:p>
        </p:txBody>
      </p:sp>
    </p:spTree>
    <p:extLst>
      <p:ext uri="{BB962C8B-B14F-4D97-AF65-F5344CB8AC3E}">
        <p14:creationId xmlns:p14="http://schemas.microsoft.com/office/powerpoint/2010/main" val="1431857333"/>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p:cSld name="Orange Divider">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890393" y="1315163"/>
            <a:ext cx="7383419" cy="639527"/>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890393" y="521022"/>
            <a:ext cx="7362574" cy="668374"/>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00217797"/>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p:cSld name="Orange Photo Divider">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52451" y="350044"/>
            <a:ext cx="8043863" cy="3967677"/>
          </a:xfrm>
          <a:prstGeom prst="rect">
            <a:avLst/>
          </a:prstGeom>
        </p:spPr>
        <p:txBody>
          <a:bodyPr anchor="t" anchorCtr="0">
            <a:normAutofit/>
          </a:bodyPr>
          <a:lstStyle>
            <a:lvl1pPr marL="0" indent="0">
              <a:buNone/>
              <a:defRPr sz="105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19702771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p:cSld name="Blue Divider">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19"/>
          <p:cNvSpPr>
            <a:spLocks noGrp="1"/>
          </p:cNvSpPr>
          <p:nvPr>
            <p:ph type="body" sz="quarter" idx="11" hasCustomPrompt="1"/>
          </p:nvPr>
        </p:nvSpPr>
        <p:spPr>
          <a:xfrm>
            <a:off x="890393" y="1315163"/>
            <a:ext cx="7383419" cy="639527"/>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GB" noProof="0" smtClean="0"/>
              <a:t>Click to Add Subtitle</a:t>
            </a:r>
          </a:p>
        </p:txBody>
      </p:sp>
      <p:sp>
        <p:nvSpPr>
          <p:cNvPr id="9" name="Title 2"/>
          <p:cNvSpPr>
            <a:spLocks noGrp="1"/>
          </p:cNvSpPr>
          <p:nvPr>
            <p:ph type="title" hasCustomPrompt="1"/>
          </p:nvPr>
        </p:nvSpPr>
        <p:spPr>
          <a:xfrm>
            <a:off x="890393" y="521022"/>
            <a:ext cx="7362574" cy="668374"/>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701691563"/>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p:cSld name="Blue Photo Divider">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52451" y="350044"/>
            <a:ext cx="8043863" cy="3967677"/>
          </a:xfrm>
          <a:prstGeom prst="rect">
            <a:avLst/>
          </a:prstGeom>
        </p:spPr>
        <p:txBody>
          <a:bodyPr anchor="t" anchorCtr="0">
            <a:normAutofit/>
          </a:bodyPr>
          <a:lstStyle>
            <a:lvl1pPr marL="0" indent="0">
              <a:buNone/>
              <a:defRPr sz="1050">
                <a:solidFill>
                  <a:schemeClr val="bg2"/>
                </a:solidFill>
              </a:defRPr>
            </a:lvl1pPr>
          </a:lstStyle>
          <a:p>
            <a:r>
              <a:rPr lang="en-GB" noProof="0" smtClean="0"/>
              <a:t>Photo Only Divider Slide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44830119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p:cSld name="Gray Divider">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19"/>
          <p:cNvSpPr>
            <a:spLocks noGrp="1"/>
          </p:cNvSpPr>
          <p:nvPr>
            <p:ph type="body" sz="quarter" idx="11" hasCustomPrompt="1"/>
          </p:nvPr>
        </p:nvSpPr>
        <p:spPr>
          <a:xfrm>
            <a:off x="890393" y="1315163"/>
            <a:ext cx="7383419" cy="639527"/>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GB" noProof="0" smtClean="0"/>
              <a:t>Click to Add Subtitle</a:t>
            </a:r>
          </a:p>
        </p:txBody>
      </p:sp>
      <p:sp>
        <p:nvSpPr>
          <p:cNvPr id="9" name="Title 2"/>
          <p:cNvSpPr>
            <a:spLocks noGrp="1"/>
          </p:cNvSpPr>
          <p:nvPr>
            <p:ph type="title" hasCustomPrompt="1"/>
          </p:nvPr>
        </p:nvSpPr>
        <p:spPr>
          <a:xfrm>
            <a:off x="890393" y="521022"/>
            <a:ext cx="7362574" cy="668374"/>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592105863"/>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p:cSld name="Gray Photo Divider">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52451" y="350044"/>
            <a:ext cx="8043863" cy="3967677"/>
          </a:xfrm>
          <a:prstGeom prst="rect">
            <a:avLst/>
          </a:prstGeom>
        </p:spPr>
        <p:txBody>
          <a:bodyPr anchor="t" anchorCtr="0">
            <a:normAutofit/>
          </a:bodyPr>
          <a:lstStyle>
            <a:lvl1pPr marL="0" indent="0">
              <a:buNone/>
              <a:defRPr sz="1050">
                <a:solidFill>
                  <a:schemeClr val="bg2"/>
                </a:solidFill>
              </a:defRPr>
            </a:lvl1pPr>
          </a:lstStyle>
          <a:p>
            <a:r>
              <a:rPr lang="en-GB" noProof="0" smtClean="0"/>
              <a:t>Photo Only Divider Slide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2723644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12191646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p:cSld name="Editable Color Divider">
    <p:spTree>
      <p:nvGrpSpPr>
        <p:cNvPr id="1" name=""/>
        <p:cNvGrpSpPr/>
        <p:nvPr/>
      </p:nvGrpSpPr>
      <p:grpSpPr>
        <a:xfrm>
          <a:off x="0" y="0"/>
          <a:ext cx="0" cy="0"/>
          <a:chOff x="0" y="0"/>
          <a:chExt cx="0" cy="0"/>
        </a:xfrm>
      </p:grpSpPr>
      <p:sp>
        <p:nvSpPr>
          <p:cNvPr id="5" name="Rectangle 4"/>
          <p:cNvSpPr/>
          <p:nvPr/>
        </p:nvSpPr>
        <p:spPr>
          <a:xfrm>
            <a:off x="537499" y="279003"/>
            <a:ext cx="8062463" cy="4036508"/>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a:p>
        </p:txBody>
      </p:sp>
      <p:sp>
        <p:nvSpPr>
          <p:cNvPr id="8" name="Text Placeholder 19"/>
          <p:cNvSpPr>
            <a:spLocks noGrp="1"/>
          </p:cNvSpPr>
          <p:nvPr>
            <p:ph type="body" sz="quarter" idx="11" hasCustomPrompt="1"/>
          </p:nvPr>
        </p:nvSpPr>
        <p:spPr>
          <a:xfrm>
            <a:off x="890393" y="1315163"/>
            <a:ext cx="7383419" cy="639527"/>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GB" noProof="0" smtClean="0"/>
              <a:t>Click to Add Subtitle</a:t>
            </a:r>
          </a:p>
        </p:txBody>
      </p:sp>
      <p:sp>
        <p:nvSpPr>
          <p:cNvPr id="9" name="Title 2"/>
          <p:cNvSpPr>
            <a:spLocks noGrp="1"/>
          </p:cNvSpPr>
          <p:nvPr>
            <p:ph type="title" hasCustomPrompt="1"/>
          </p:nvPr>
        </p:nvSpPr>
        <p:spPr>
          <a:xfrm>
            <a:off x="890393" y="521022"/>
            <a:ext cx="7362574" cy="668374"/>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78683406"/>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113392434"/>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1" y="1091410"/>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78436953"/>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1555060"/>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09965799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1"/>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813262361"/>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1"/>
            <a:ext cx="8246492" cy="870872"/>
          </a:xfrm>
          <a:prstGeom prst="rect">
            <a:avLst/>
          </a:prstGeom>
        </p:spPr>
        <p:txBody>
          <a:bodyPr>
            <a:noAutofit/>
          </a:bodyPr>
          <a:lstStyle>
            <a:lvl1pPr marL="0" marR="0" indent="0" algn="l" defTabSz="457144"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44"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2057402"/>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65483327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6"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20"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6"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5"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6" y="4759631"/>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97734555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7"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7"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5"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9"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7"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1"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11377255"/>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10" y="1232302"/>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200"/>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1346885884"/>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10" y="1232302"/>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200"/>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Rectangle 3"/>
          <p:cNvSpPr/>
          <p:nvPr userDrawn="1"/>
        </p:nvSpPr>
        <p:spPr>
          <a:xfrm>
            <a:off x="447676"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49" marR="0" indent="0" algn="l" defTabSz="457144"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49" marR="0" lvl="0" indent="0" algn="l" defTabSz="457144"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42873989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193230526"/>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5"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9"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8" y="1231200"/>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214568515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5"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9"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8" y="1231200"/>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24" name="Rectangle 23"/>
          <p:cNvSpPr/>
          <p:nvPr userDrawn="1"/>
        </p:nvSpPr>
        <p:spPr>
          <a:xfrm>
            <a:off x="4795558"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49" marR="0" indent="0" algn="l" defTabSz="457144"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49" marR="0" lvl="0" indent="0" algn="l" defTabSz="457144"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2932183969"/>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3" y="1827362"/>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40" y="1827362"/>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8" name="Text Placeholder 5"/>
          <p:cNvSpPr>
            <a:spLocks noGrp="1"/>
          </p:cNvSpPr>
          <p:nvPr>
            <p:ph type="body" sz="quarter" idx="21" hasCustomPrompt="1"/>
          </p:nvPr>
        </p:nvSpPr>
        <p:spPr>
          <a:xfrm>
            <a:off x="451706"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6"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192149219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5" y="1091048"/>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208861406"/>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6"/>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3"/>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6"/>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6"/>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9"/>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9"/>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912617234"/>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6"/>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3"/>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8"/>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8"/>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4"/>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30"/>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4"/>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30"/>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74557039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8" y="1328360"/>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3"/>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8" y="2387790"/>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3"/>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8"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20126164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2"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2"/>
            <a:ext cx="8246492" cy="961673"/>
          </a:xfrm>
          <a:prstGeom prst="rect">
            <a:avLst/>
          </a:prstGeom>
        </p:spPr>
        <p:txBody>
          <a:bodyPr>
            <a:noAutofit/>
          </a:bodyPr>
          <a:lstStyle>
            <a:lvl1pPr marL="0" marR="0" indent="0" algn="l" defTabSz="457144"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423003469"/>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8" y="1853282"/>
            <a:ext cx="1893094" cy="2541927"/>
          </a:xfrm>
          <a:prstGeom prst="rect">
            <a:avLst/>
          </a:prstGeom>
        </p:spPr>
        <p:txBody>
          <a:bodyPr>
            <a:noAutofit/>
          </a:bodyPr>
          <a:lstStyle>
            <a:lvl1pPr marL="0" indent="-137156">
              <a:lnSpc>
                <a:spcPct val="100000"/>
              </a:lnSpc>
              <a:buClr>
                <a:schemeClr val="accent4"/>
              </a:buClr>
              <a:defRPr sz="900"/>
            </a:lvl1pPr>
            <a:lvl2pPr marL="269993" indent="-136796">
              <a:lnSpc>
                <a:spcPct val="100000"/>
              </a:lnSpc>
              <a:buClr>
                <a:schemeClr val="accent4"/>
              </a:buClr>
              <a:defRPr sz="900"/>
            </a:lvl2pPr>
            <a:lvl3pPr marL="359991" indent="-136796" algn="l">
              <a:lnSpc>
                <a:spcPct val="100000"/>
              </a:lnSpc>
              <a:buClr>
                <a:schemeClr val="accent4"/>
              </a:buClr>
              <a:defRPr sz="900"/>
            </a:lvl3pPr>
            <a:lvl4pPr marL="511187" indent="-136796">
              <a:lnSpc>
                <a:spcPct val="100000"/>
              </a:lnSpc>
              <a:buClr>
                <a:schemeClr val="accent4"/>
              </a:buClr>
              <a:defRPr sz="900"/>
            </a:lvl4pPr>
            <a:lvl5pPr marL="655184" indent="-136796">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1"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5" y="1853282"/>
            <a:ext cx="1893094" cy="2541927"/>
          </a:xfrm>
          <a:prstGeom prst="rect">
            <a:avLst/>
          </a:prstGeom>
        </p:spPr>
        <p:txBody>
          <a:bodyPr>
            <a:noAutofit/>
          </a:bodyPr>
          <a:lstStyle>
            <a:lvl1pPr marL="0" indent="-137156">
              <a:lnSpc>
                <a:spcPct val="100000"/>
              </a:lnSpc>
              <a:buClr>
                <a:schemeClr val="accent2"/>
              </a:buClr>
              <a:defRPr sz="900"/>
            </a:lvl1pPr>
            <a:lvl2pPr marL="269993" indent="-136796">
              <a:lnSpc>
                <a:spcPct val="100000"/>
              </a:lnSpc>
              <a:buClr>
                <a:schemeClr val="accent2"/>
              </a:buClr>
              <a:defRPr sz="900"/>
            </a:lvl2pPr>
            <a:lvl3pPr marL="359991" indent="-136796" algn="l">
              <a:lnSpc>
                <a:spcPct val="100000"/>
              </a:lnSpc>
              <a:buClr>
                <a:schemeClr val="accent2"/>
              </a:buClr>
              <a:defRPr sz="900"/>
            </a:lvl3pPr>
            <a:lvl4pPr marL="511187" indent="-136796">
              <a:lnSpc>
                <a:spcPct val="100000"/>
              </a:lnSpc>
              <a:buClr>
                <a:schemeClr val="accent2"/>
              </a:buClr>
              <a:defRPr sz="900"/>
            </a:lvl4pPr>
            <a:lvl5pPr marL="655184" indent="-136796">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6" y="1853282"/>
            <a:ext cx="1893094" cy="2541927"/>
          </a:xfrm>
          <a:prstGeom prst="rect">
            <a:avLst/>
          </a:prstGeom>
        </p:spPr>
        <p:txBody>
          <a:bodyPr>
            <a:noAutofit/>
          </a:bodyPr>
          <a:lstStyle>
            <a:lvl1pPr marL="0" indent="-137156">
              <a:lnSpc>
                <a:spcPct val="100000"/>
              </a:lnSpc>
              <a:buClr>
                <a:schemeClr val="accent5"/>
              </a:buClr>
              <a:defRPr sz="900"/>
            </a:lvl1pPr>
            <a:lvl2pPr marL="269993" indent="-136796">
              <a:lnSpc>
                <a:spcPct val="100000"/>
              </a:lnSpc>
              <a:buClr>
                <a:schemeClr val="accent5"/>
              </a:buClr>
              <a:defRPr sz="900"/>
            </a:lvl2pPr>
            <a:lvl3pPr marL="359991" indent="-136796" algn="l">
              <a:lnSpc>
                <a:spcPct val="100000"/>
              </a:lnSpc>
              <a:buClr>
                <a:schemeClr val="accent5"/>
              </a:buClr>
              <a:defRPr sz="900"/>
            </a:lvl3pPr>
            <a:lvl4pPr marL="511187" indent="-136796">
              <a:lnSpc>
                <a:spcPct val="100000"/>
              </a:lnSpc>
              <a:buClr>
                <a:schemeClr val="accent5"/>
              </a:buClr>
              <a:defRPr sz="900"/>
            </a:lvl4pPr>
            <a:lvl5pPr marL="655184" indent="-136796">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7" y="1853282"/>
            <a:ext cx="1893094" cy="2541927"/>
          </a:xfrm>
          <a:prstGeom prst="rect">
            <a:avLst/>
          </a:prstGeom>
        </p:spPr>
        <p:txBody>
          <a:bodyPr>
            <a:noAutofit/>
          </a:bodyPr>
          <a:lstStyle>
            <a:lvl1pPr marL="0" indent="-137156">
              <a:lnSpc>
                <a:spcPct val="100000"/>
              </a:lnSpc>
              <a:buClr>
                <a:schemeClr val="accent3"/>
              </a:buClr>
              <a:defRPr sz="900"/>
            </a:lvl1pPr>
            <a:lvl2pPr marL="269993" indent="-136796">
              <a:lnSpc>
                <a:spcPct val="100000"/>
              </a:lnSpc>
              <a:buClr>
                <a:schemeClr val="accent3"/>
              </a:buClr>
              <a:defRPr sz="900"/>
            </a:lvl2pPr>
            <a:lvl3pPr marL="359991" indent="-136796" algn="l">
              <a:lnSpc>
                <a:spcPct val="100000"/>
              </a:lnSpc>
              <a:buClr>
                <a:schemeClr val="accent3"/>
              </a:buClr>
              <a:defRPr sz="900"/>
            </a:lvl3pPr>
            <a:lvl4pPr marL="511187" indent="-136796">
              <a:lnSpc>
                <a:spcPct val="100000"/>
              </a:lnSpc>
              <a:buClr>
                <a:schemeClr val="accent3"/>
              </a:buClr>
              <a:defRPr sz="900"/>
            </a:lvl4pPr>
            <a:lvl5pPr marL="655184" indent="-136796">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1"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9"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2"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1267752326"/>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8"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8" y="1433951"/>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8" y="29152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8" y="4060064"/>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b="1" i="0">
                <a:solidFill>
                  <a:schemeClr val="accent1"/>
                </a:solidFill>
              </a:defRPr>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8"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8" y="1781210"/>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b="0" baseline="0"/>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8" y="31670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8" y="3418889"/>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7" y="2916793"/>
            <a:ext cx="291470" cy="265922"/>
          </a:xfrm>
          <a:prstGeom prst="rect">
            <a:avLst/>
          </a:prstGeom>
        </p:spPr>
        <p:txBody>
          <a:bodyPr vert="horz" lIns="72000" rIns="0"/>
          <a:lstStyle>
            <a:lvl1pPr marL="74249"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7" y="3166033"/>
            <a:ext cx="291470" cy="265922"/>
          </a:xfrm>
          <a:prstGeom prst="rect">
            <a:avLst/>
          </a:prstGeom>
        </p:spPr>
        <p:txBody>
          <a:bodyPr vert="horz" lIns="72000" rIns="0"/>
          <a:lstStyle>
            <a:lvl1pPr marL="74249"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7" y="3418450"/>
            <a:ext cx="291470" cy="265922"/>
          </a:xfrm>
          <a:prstGeom prst="rect">
            <a:avLst/>
          </a:prstGeom>
        </p:spPr>
        <p:txBody>
          <a:bodyPr vert="horz" lIns="72000" rIns="0"/>
          <a:lstStyle>
            <a:lvl1pPr marL="74249"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7" y="3671130"/>
            <a:ext cx="291470" cy="265922"/>
          </a:xfrm>
          <a:prstGeom prst="rect">
            <a:avLst/>
          </a:prstGeom>
        </p:spPr>
        <p:txBody>
          <a:bodyPr vert="horz" lIns="72000" rIns="0"/>
          <a:lstStyle>
            <a:lvl1pPr marL="74249"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29663649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4256248740"/>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3426145"/>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10" y="2162961"/>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6"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90641604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3993424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9655919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236417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6906381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41672995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07" name="think-cell Slide" r:id="rId4" imgW="384" imgH="385" progId="TCLayout.ActiveDocument.1">
                  <p:embed/>
                </p:oleObj>
              </mc:Choice>
              <mc:Fallback>
                <p:oleObj name="think-cell Slide" r:id="rId4" imgW="384" imgH="385"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5520424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31" name="think-cell Slide" r:id="rId4" imgW="384" imgH="385" progId="TCLayout.ActiveDocument.1">
                  <p:embed/>
                </p:oleObj>
              </mc:Choice>
              <mc:Fallback>
                <p:oleObj name="think-cell Slide" r:id="rId4" imgW="384" imgH="385"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0056031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7127927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817961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4479855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175348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343571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Tree>
    <p:extLst>
      <p:ext uri="{BB962C8B-B14F-4D97-AF65-F5344CB8AC3E}">
        <p14:creationId xmlns:p14="http://schemas.microsoft.com/office/powerpoint/2010/main" val="26574609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996514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image" Target="../media/image19.emf"/><Relationship Id="rId3" Type="http://schemas.openxmlformats.org/officeDocument/2006/relationships/slideLayout" Target="../slideLayouts/slideLayout140.xml"/><Relationship Id="rId21" Type="http://schemas.openxmlformats.org/officeDocument/2006/relationships/theme" Target="../theme/theme1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oleObject" Target="../embeddings/oleObject10.bin"/><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image" Target="../media/image20.png"/><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tags" Target="../tags/tag19.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vmlDrawing" Target="../drawings/vmlDrawing10.vml"/><Relationship Id="rId27" Type="http://schemas.openxmlformats.org/officeDocument/2006/relationships/image" Target="../media/image2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 Type="http://schemas.openxmlformats.org/officeDocument/2006/relationships/slideLayout" Target="../slideLayouts/slideLayout160.xml"/><Relationship Id="rId21" Type="http://schemas.openxmlformats.org/officeDocument/2006/relationships/theme" Target="../theme/theme11.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image" Target="../media/image6.png"/><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image" Target="../media/image6.png"/><Relationship Id="rId3" Type="http://schemas.openxmlformats.org/officeDocument/2006/relationships/slideLayout" Target="../slideLayouts/slideLayout180.xml"/><Relationship Id="rId21" Type="http://schemas.openxmlformats.org/officeDocument/2006/relationships/vmlDrawing" Target="../drawings/vmlDrawing15.v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image" Target="../media/image18.emf"/><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theme" Target="../theme/theme12.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oleObject" Target="../embeddings/oleObject15.bin"/><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image" Target="../media/image5.png"/><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tags" Target="../tags/tag33.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5" Type="http://schemas.openxmlformats.org/officeDocument/2006/relationships/slideLayout" Target="../slideLayouts/slideLayout201.xml"/><Relationship Id="rId10" Type="http://schemas.openxmlformats.org/officeDocument/2006/relationships/image" Target="../media/image6.png"/><Relationship Id="rId4" Type="http://schemas.openxmlformats.org/officeDocument/2006/relationships/slideLayout" Target="../slideLayouts/slideLayout200.xml"/><Relationship Id="rId9" Type="http://schemas.openxmlformats.org/officeDocument/2006/relationships/image" Target="../media/image10.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image" Target="../media/image6.png"/><Relationship Id="rId3" Type="http://schemas.openxmlformats.org/officeDocument/2006/relationships/slideLayout" Target="../slideLayouts/slideLayout206.xml"/><Relationship Id="rId21" Type="http://schemas.openxmlformats.org/officeDocument/2006/relationships/vmlDrawing" Target="../drawings/vmlDrawing18.v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image" Target="../media/image18.emf"/><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theme" Target="../theme/theme14.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oleObject" Target="../embeddings/oleObject18.bin"/><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image" Target="../media/image5.png"/><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tags" Target="../tags/tag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3" Type="http://schemas.openxmlformats.org/officeDocument/2006/relationships/slideLayout" Target="../slideLayouts/slideLayout225.xml"/><Relationship Id="rId21" Type="http://schemas.openxmlformats.org/officeDocument/2006/relationships/image" Target="../media/image5.png"/><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theme" Target="../theme/theme15.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image" Target="../media/image6.png"/><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image" Target="../media/image10.png"/><Relationship Id="rId5" Type="http://schemas.openxmlformats.org/officeDocument/2006/relationships/slideLayout" Target="../slideLayouts/slideLayout246.xml"/><Relationship Id="rId10" Type="http://schemas.openxmlformats.org/officeDocument/2006/relationships/theme" Target="../theme/theme16.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21" Type="http://schemas.openxmlformats.org/officeDocument/2006/relationships/image" Target="../media/image5.png"/><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theme" Target="../theme/theme17.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image" Target="../media/image6.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24" Type="http://schemas.openxmlformats.org/officeDocument/2006/relationships/image" Target="../media/image6.png"/><Relationship Id="rId5" Type="http://schemas.openxmlformats.org/officeDocument/2006/relationships/slideLayout" Target="../slideLayouts/slideLayout274.xml"/><Relationship Id="rId15" Type="http://schemas.openxmlformats.org/officeDocument/2006/relationships/slideLayout" Target="../slideLayouts/slideLayout284.xml"/><Relationship Id="rId23" Type="http://schemas.openxmlformats.org/officeDocument/2006/relationships/image" Target="../media/image5.png"/><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3" Type="http://schemas.openxmlformats.org/officeDocument/2006/relationships/slideLayout" Target="../slideLayouts/slideLayout293.xml"/><Relationship Id="rId21" Type="http://schemas.openxmlformats.org/officeDocument/2006/relationships/image" Target="../media/image5.png"/><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theme" Target="../theme/theme19.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image" Target="../media/image6.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image" Target="../media/image5.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theme" Target="../theme/theme2.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3" Type="http://schemas.openxmlformats.org/officeDocument/2006/relationships/slideLayout" Target="../slideLayouts/slideLayout312.xml"/><Relationship Id="rId21" Type="http://schemas.openxmlformats.org/officeDocument/2006/relationships/image" Target="../media/image20.png"/><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0" Type="http://schemas.openxmlformats.org/officeDocument/2006/relationships/theme" Target="../theme/theme20.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10" Type="http://schemas.openxmlformats.org/officeDocument/2006/relationships/slideLayout" Target="../slideLayouts/slideLayout319.xml"/><Relationship Id="rId19" Type="http://schemas.openxmlformats.org/officeDocument/2006/relationships/slideLayout" Target="../slideLayouts/slideLayout328.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 Id="rId22" Type="http://schemas.openxmlformats.org/officeDocument/2006/relationships/image" Target="../media/image21.png"/></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5" Type="http://schemas.openxmlformats.org/officeDocument/2006/relationships/slideLayout" Target="../slideLayouts/slideLayout333.xml"/><Relationship Id="rId10" Type="http://schemas.openxmlformats.org/officeDocument/2006/relationships/image" Target="../media/image6.png"/><Relationship Id="rId4" Type="http://schemas.openxmlformats.org/officeDocument/2006/relationships/slideLayout" Target="../slideLayouts/slideLayout332.xml"/><Relationship Id="rId9" Type="http://schemas.openxmlformats.org/officeDocument/2006/relationships/image" Target="../media/image10.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3" Type="http://schemas.openxmlformats.org/officeDocument/2006/relationships/slideLayout" Target="../slideLayouts/slideLayout338.xml"/><Relationship Id="rId21" Type="http://schemas.openxmlformats.org/officeDocument/2006/relationships/image" Target="../media/image5.png"/><Relationship Id="rId7" Type="http://schemas.openxmlformats.org/officeDocument/2006/relationships/slideLayout" Target="../slideLayouts/slideLayout342.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0" Type="http://schemas.openxmlformats.org/officeDocument/2006/relationships/theme" Target="../theme/theme22.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10" Type="http://schemas.openxmlformats.org/officeDocument/2006/relationships/slideLayout" Target="../slideLayouts/slideLayout345.xml"/><Relationship Id="rId19" Type="http://schemas.openxmlformats.org/officeDocument/2006/relationships/slideLayout" Target="../slideLayouts/slideLayout354.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 Id="rId22" Type="http://schemas.openxmlformats.org/officeDocument/2006/relationships/image" Target="../media/image6.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slideLayout" Target="../slideLayouts/slideLayout367.xml"/><Relationship Id="rId18" Type="http://schemas.openxmlformats.org/officeDocument/2006/relationships/slideLayout" Target="../slideLayouts/slideLayout372.xml"/><Relationship Id="rId3" Type="http://schemas.openxmlformats.org/officeDocument/2006/relationships/slideLayout" Target="../slideLayouts/slideLayout357.xml"/><Relationship Id="rId21" Type="http://schemas.openxmlformats.org/officeDocument/2006/relationships/slideLayout" Target="../slideLayouts/slideLayout375.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17" Type="http://schemas.openxmlformats.org/officeDocument/2006/relationships/slideLayout" Target="../slideLayouts/slideLayout371.xml"/><Relationship Id="rId2" Type="http://schemas.openxmlformats.org/officeDocument/2006/relationships/slideLayout" Target="../slideLayouts/slideLayout356.xml"/><Relationship Id="rId16" Type="http://schemas.openxmlformats.org/officeDocument/2006/relationships/slideLayout" Target="../slideLayouts/slideLayout370.xml"/><Relationship Id="rId20" Type="http://schemas.openxmlformats.org/officeDocument/2006/relationships/slideLayout" Target="../slideLayouts/slideLayout374.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24" Type="http://schemas.openxmlformats.org/officeDocument/2006/relationships/image" Target="../media/image6.png"/><Relationship Id="rId5" Type="http://schemas.openxmlformats.org/officeDocument/2006/relationships/slideLayout" Target="../slideLayouts/slideLayout359.xml"/><Relationship Id="rId15" Type="http://schemas.openxmlformats.org/officeDocument/2006/relationships/slideLayout" Target="../slideLayouts/slideLayout369.xml"/><Relationship Id="rId23" Type="http://schemas.openxmlformats.org/officeDocument/2006/relationships/image" Target="../media/image5.png"/><Relationship Id="rId10" Type="http://schemas.openxmlformats.org/officeDocument/2006/relationships/slideLayout" Target="../slideLayouts/slideLayout364.xml"/><Relationship Id="rId19" Type="http://schemas.openxmlformats.org/officeDocument/2006/relationships/slideLayout" Target="../slideLayouts/slideLayout373.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slideLayout" Target="../slideLayouts/slideLayout368.xml"/><Relationship Id="rId2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18" Type="http://schemas.openxmlformats.org/officeDocument/2006/relationships/slideLayout" Target="../slideLayouts/slideLayout393.xml"/><Relationship Id="rId26" Type="http://schemas.openxmlformats.org/officeDocument/2006/relationships/image" Target="../media/image6.png"/><Relationship Id="rId3" Type="http://schemas.openxmlformats.org/officeDocument/2006/relationships/slideLayout" Target="../slideLayouts/slideLayout378.xml"/><Relationship Id="rId21" Type="http://schemas.openxmlformats.org/officeDocument/2006/relationships/vmlDrawing" Target="../drawings/vmlDrawing21.v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17" Type="http://schemas.openxmlformats.org/officeDocument/2006/relationships/slideLayout" Target="../slideLayouts/slideLayout392.xml"/><Relationship Id="rId25" Type="http://schemas.openxmlformats.org/officeDocument/2006/relationships/image" Target="../media/image18.emf"/><Relationship Id="rId2" Type="http://schemas.openxmlformats.org/officeDocument/2006/relationships/slideLayout" Target="../slideLayouts/slideLayout377.xml"/><Relationship Id="rId16" Type="http://schemas.openxmlformats.org/officeDocument/2006/relationships/slideLayout" Target="../slideLayouts/slideLayout391.xml"/><Relationship Id="rId20" Type="http://schemas.openxmlformats.org/officeDocument/2006/relationships/theme" Target="../theme/theme24.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24" Type="http://schemas.openxmlformats.org/officeDocument/2006/relationships/oleObject" Target="../embeddings/oleObject21.bin"/><Relationship Id="rId5" Type="http://schemas.openxmlformats.org/officeDocument/2006/relationships/slideLayout" Target="../slideLayouts/slideLayout380.xml"/><Relationship Id="rId15" Type="http://schemas.openxmlformats.org/officeDocument/2006/relationships/slideLayout" Target="../slideLayouts/slideLayout390.xml"/><Relationship Id="rId23" Type="http://schemas.openxmlformats.org/officeDocument/2006/relationships/image" Target="../media/image5.png"/><Relationship Id="rId10" Type="http://schemas.openxmlformats.org/officeDocument/2006/relationships/slideLayout" Target="../slideLayouts/slideLayout385.xml"/><Relationship Id="rId19" Type="http://schemas.openxmlformats.org/officeDocument/2006/relationships/slideLayout" Target="../slideLayouts/slideLayout394.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 Id="rId22" Type="http://schemas.openxmlformats.org/officeDocument/2006/relationships/tags" Target="../tags/tag3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slideLayout" Target="../slideLayouts/slideLayout407.xml"/><Relationship Id="rId18" Type="http://schemas.openxmlformats.org/officeDocument/2006/relationships/slideLayout" Target="../slideLayouts/slideLayout412.xml"/><Relationship Id="rId3" Type="http://schemas.openxmlformats.org/officeDocument/2006/relationships/slideLayout" Target="../slideLayouts/slideLayout397.xml"/><Relationship Id="rId21" Type="http://schemas.openxmlformats.org/officeDocument/2006/relationships/image" Target="../media/image20.png"/><Relationship Id="rId7" Type="http://schemas.openxmlformats.org/officeDocument/2006/relationships/slideLayout" Target="../slideLayouts/slideLayout401.xml"/><Relationship Id="rId12" Type="http://schemas.openxmlformats.org/officeDocument/2006/relationships/slideLayout" Target="../slideLayouts/slideLayout406.xml"/><Relationship Id="rId17" Type="http://schemas.openxmlformats.org/officeDocument/2006/relationships/slideLayout" Target="../slideLayouts/slideLayout411.xml"/><Relationship Id="rId2" Type="http://schemas.openxmlformats.org/officeDocument/2006/relationships/slideLayout" Target="../slideLayouts/slideLayout396.xml"/><Relationship Id="rId16" Type="http://schemas.openxmlformats.org/officeDocument/2006/relationships/slideLayout" Target="../slideLayouts/slideLayout410.xml"/><Relationship Id="rId20" Type="http://schemas.openxmlformats.org/officeDocument/2006/relationships/theme" Target="../theme/theme25.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5" Type="http://schemas.openxmlformats.org/officeDocument/2006/relationships/slideLayout" Target="../slideLayouts/slideLayout409.xml"/><Relationship Id="rId10" Type="http://schemas.openxmlformats.org/officeDocument/2006/relationships/slideLayout" Target="../slideLayouts/slideLayout404.xml"/><Relationship Id="rId19" Type="http://schemas.openxmlformats.org/officeDocument/2006/relationships/slideLayout" Target="../slideLayouts/slideLayout413.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slideLayout" Target="../slideLayouts/slideLayout408.xml"/><Relationship Id="rId22" Type="http://schemas.openxmlformats.org/officeDocument/2006/relationships/image" Target="../media/image2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slideLayout" Target="../slideLayouts/slideLayout426.xml"/><Relationship Id="rId18" Type="http://schemas.openxmlformats.org/officeDocument/2006/relationships/slideLayout" Target="../slideLayouts/slideLayout431.xml"/><Relationship Id="rId26" Type="http://schemas.openxmlformats.org/officeDocument/2006/relationships/image" Target="../media/image5.png"/><Relationship Id="rId3" Type="http://schemas.openxmlformats.org/officeDocument/2006/relationships/slideLayout" Target="../slideLayouts/slideLayout416.xml"/><Relationship Id="rId21" Type="http://schemas.openxmlformats.org/officeDocument/2006/relationships/slideLayout" Target="../slideLayouts/slideLayout434.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17" Type="http://schemas.openxmlformats.org/officeDocument/2006/relationships/slideLayout" Target="../slideLayouts/slideLayout430.xml"/><Relationship Id="rId25" Type="http://schemas.openxmlformats.org/officeDocument/2006/relationships/theme" Target="../theme/theme26.xml"/><Relationship Id="rId2" Type="http://schemas.openxmlformats.org/officeDocument/2006/relationships/slideLayout" Target="../slideLayouts/slideLayout415.xml"/><Relationship Id="rId16" Type="http://schemas.openxmlformats.org/officeDocument/2006/relationships/slideLayout" Target="../slideLayouts/slideLayout429.xml"/><Relationship Id="rId20" Type="http://schemas.openxmlformats.org/officeDocument/2006/relationships/slideLayout" Target="../slideLayouts/slideLayout433.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24" Type="http://schemas.openxmlformats.org/officeDocument/2006/relationships/slideLayout" Target="../slideLayouts/slideLayout437.xml"/><Relationship Id="rId5" Type="http://schemas.openxmlformats.org/officeDocument/2006/relationships/slideLayout" Target="../slideLayouts/slideLayout418.xml"/><Relationship Id="rId15" Type="http://schemas.openxmlformats.org/officeDocument/2006/relationships/slideLayout" Target="../slideLayouts/slideLayout428.xml"/><Relationship Id="rId23" Type="http://schemas.openxmlformats.org/officeDocument/2006/relationships/slideLayout" Target="../slideLayouts/slideLayout436.xml"/><Relationship Id="rId10" Type="http://schemas.openxmlformats.org/officeDocument/2006/relationships/slideLayout" Target="../slideLayouts/slideLayout423.xml"/><Relationship Id="rId19" Type="http://schemas.openxmlformats.org/officeDocument/2006/relationships/slideLayout" Target="../slideLayouts/slideLayout432.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slideLayout" Target="../slideLayouts/slideLayout427.xml"/><Relationship Id="rId22" Type="http://schemas.openxmlformats.org/officeDocument/2006/relationships/slideLayout" Target="../slideLayouts/slideLayout435.xml"/><Relationship Id="rId27" Type="http://schemas.openxmlformats.org/officeDocument/2006/relationships/image" Target="../media/image6.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45.xml"/><Relationship Id="rId13" Type="http://schemas.openxmlformats.org/officeDocument/2006/relationships/slideLayout" Target="../slideLayouts/slideLayout450.xml"/><Relationship Id="rId18" Type="http://schemas.openxmlformats.org/officeDocument/2006/relationships/slideLayout" Target="../slideLayouts/slideLayout455.xml"/><Relationship Id="rId3" Type="http://schemas.openxmlformats.org/officeDocument/2006/relationships/slideLayout" Target="../slideLayouts/slideLayout440.xml"/><Relationship Id="rId21" Type="http://schemas.openxmlformats.org/officeDocument/2006/relationships/slideLayout" Target="../slideLayouts/slideLayout458.xml"/><Relationship Id="rId7" Type="http://schemas.openxmlformats.org/officeDocument/2006/relationships/slideLayout" Target="../slideLayouts/slideLayout444.xml"/><Relationship Id="rId12" Type="http://schemas.openxmlformats.org/officeDocument/2006/relationships/slideLayout" Target="../slideLayouts/slideLayout449.xml"/><Relationship Id="rId17" Type="http://schemas.openxmlformats.org/officeDocument/2006/relationships/slideLayout" Target="../slideLayouts/slideLayout454.xml"/><Relationship Id="rId2" Type="http://schemas.openxmlformats.org/officeDocument/2006/relationships/slideLayout" Target="../slideLayouts/slideLayout439.xml"/><Relationship Id="rId16" Type="http://schemas.openxmlformats.org/officeDocument/2006/relationships/slideLayout" Target="../slideLayouts/slideLayout453.xml"/><Relationship Id="rId20" Type="http://schemas.openxmlformats.org/officeDocument/2006/relationships/slideLayout" Target="../slideLayouts/slideLayout457.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24" Type="http://schemas.openxmlformats.org/officeDocument/2006/relationships/image" Target="../media/image27.png"/><Relationship Id="rId5" Type="http://schemas.openxmlformats.org/officeDocument/2006/relationships/slideLayout" Target="../slideLayouts/slideLayout442.xml"/><Relationship Id="rId15" Type="http://schemas.openxmlformats.org/officeDocument/2006/relationships/slideLayout" Target="../slideLayouts/slideLayout452.xml"/><Relationship Id="rId23" Type="http://schemas.openxmlformats.org/officeDocument/2006/relationships/image" Target="../media/image26.png"/><Relationship Id="rId10" Type="http://schemas.openxmlformats.org/officeDocument/2006/relationships/slideLayout" Target="../slideLayouts/slideLayout447.xml"/><Relationship Id="rId19" Type="http://schemas.openxmlformats.org/officeDocument/2006/relationships/slideLayout" Target="../slideLayouts/slideLayout456.xml"/><Relationship Id="rId4" Type="http://schemas.openxmlformats.org/officeDocument/2006/relationships/slideLayout" Target="../slideLayouts/slideLayout441.xml"/><Relationship Id="rId9" Type="http://schemas.openxmlformats.org/officeDocument/2006/relationships/slideLayout" Target="../slideLayouts/slideLayout446.xml"/><Relationship Id="rId14" Type="http://schemas.openxmlformats.org/officeDocument/2006/relationships/slideLayout" Target="../slideLayouts/slideLayout451.xml"/><Relationship Id="rId2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slideLayout" Target="../slideLayouts/slideLayout471.xml"/><Relationship Id="rId18" Type="http://schemas.openxmlformats.org/officeDocument/2006/relationships/slideLayout" Target="../slideLayouts/slideLayout476.xml"/><Relationship Id="rId3" Type="http://schemas.openxmlformats.org/officeDocument/2006/relationships/slideLayout" Target="../slideLayouts/slideLayout461.xml"/><Relationship Id="rId21" Type="http://schemas.openxmlformats.org/officeDocument/2006/relationships/slideLayout" Target="../slideLayouts/slideLayout479.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17" Type="http://schemas.openxmlformats.org/officeDocument/2006/relationships/slideLayout" Target="../slideLayouts/slideLayout475.xml"/><Relationship Id="rId2" Type="http://schemas.openxmlformats.org/officeDocument/2006/relationships/slideLayout" Target="../slideLayouts/slideLayout460.xml"/><Relationship Id="rId16" Type="http://schemas.openxmlformats.org/officeDocument/2006/relationships/slideLayout" Target="../slideLayouts/slideLayout474.xml"/><Relationship Id="rId20" Type="http://schemas.openxmlformats.org/officeDocument/2006/relationships/slideLayout" Target="../slideLayouts/slideLayout478.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24" Type="http://schemas.openxmlformats.org/officeDocument/2006/relationships/image" Target="../media/image6.png"/><Relationship Id="rId5" Type="http://schemas.openxmlformats.org/officeDocument/2006/relationships/slideLayout" Target="../slideLayouts/slideLayout463.xml"/><Relationship Id="rId15" Type="http://schemas.openxmlformats.org/officeDocument/2006/relationships/slideLayout" Target="../slideLayouts/slideLayout473.xml"/><Relationship Id="rId23" Type="http://schemas.openxmlformats.org/officeDocument/2006/relationships/image" Target="../media/image5.png"/><Relationship Id="rId10" Type="http://schemas.openxmlformats.org/officeDocument/2006/relationships/slideLayout" Target="../slideLayouts/slideLayout468.xml"/><Relationship Id="rId19" Type="http://schemas.openxmlformats.org/officeDocument/2006/relationships/slideLayout" Target="../slideLayouts/slideLayout477.xml"/><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slideLayout" Target="../slideLayouts/slideLayout472.xml"/><Relationship Id="rId2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482.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image" Target="../media/image10.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slideLayout" Target="../slideLayouts/slideLayout495.xml"/><Relationship Id="rId18" Type="http://schemas.openxmlformats.org/officeDocument/2006/relationships/slideLayout" Target="../slideLayouts/slideLayout500.xml"/><Relationship Id="rId3" Type="http://schemas.openxmlformats.org/officeDocument/2006/relationships/slideLayout" Target="../slideLayouts/slideLayout485.xml"/><Relationship Id="rId21" Type="http://schemas.openxmlformats.org/officeDocument/2006/relationships/image" Target="../media/image20.png"/><Relationship Id="rId7" Type="http://schemas.openxmlformats.org/officeDocument/2006/relationships/slideLayout" Target="../slideLayouts/slideLayout489.xml"/><Relationship Id="rId12" Type="http://schemas.openxmlformats.org/officeDocument/2006/relationships/slideLayout" Target="../slideLayouts/slideLayout494.xml"/><Relationship Id="rId17" Type="http://schemas.openxmlformats.org/officeDocument/2006/relationships/slideLayout" Target="../slideLayouts/slideLayout499.xml"/><Relationship Id="rId2" Type="http://schemas.openxmlformats.org/officeDocument/2006/relationships/slideLayout" Target="../slideLayouts/slideLayout484.xml"/><Relationship Id="rId16" Type="http://schemas.openxmlformats.org/officeDocument/2006/relationships/slideLayout" Target="../slideLayouts/slideLayout498.xml"/><Relationship Id="rId20" Type="http://schemas.openxmlformats.org/officeDocument/2006/relationships/theme" Target="../theme/theme30.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5" Type="http://schemas.openxmlformats.org/officeDocument/2006/relationships/slideLayout" Target="../slideLayouts/slideLayout497.xml"/><Relationship Id="rId10" Type="http://schemas.openxmlformats.org/officeDocument/2006/relationships/slideLayout" Target="../slideLayouts/slideLayout492.xml"/><Relationship Id="rId19" Type="http://schemas.openxmlformats.org/officeDocument/2006/relationships/slideLayout" Target="../slideLayouts/slideLayout501.xml"/><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slideLayout" Target="../slideLayouts/slideLayout496.xml"/><Relationship Id="rId22" Type="http://schemas.openxmlformats.org/officeDocument/2006/relationships/image" Target="../media/image34.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slideLayout" Target="../slideLayouts/slideLayout514.xml"/><Relationship Id="rId18" Type="http://schemas.openxmlformats.org/officeDocument/2006/relationships/slideLayout" Target="../slideLayouts/slideLayout519.xml"/><Relationship Id="rId3" Type="http://schemas.openxmlformats.org/officeDocument/2006/relationships/slideLayout" Target="../slideLayouts/slideLayout504.xml"/><Relationship Id="rId21" Type="http://schemas.openxmlformats.org/officeDocument/2006/relationships/theme" Target="../theme/theme31.xml"/><Relationship Id="rId7" Type="http://schemas.openxmlformats.org/officeDocument/2006/relationships/slideLayout" Target="../slideLayouts/slideLayout508.xml"/><Relationship Id="rId12" Type="http://schemas.openxmlformats.org/officeDocument/2006/relationships/slideLayout" Target="../slideLayouts/slideLayout513.xml"/><Relationship Id="rId17" Type="http://schemas.openxmlformats.org/officeDocument/2006/relationships/slideLayout" Target="../slideLayouts/slideLayout518.xml"/><Relationship Id="rId2" Type="http://schemas.openxmlformats.org/officeDocument/2006/relationships/slideLayout" Target="../slideLayouts/slideLayout503.xml"/><Relationship Id="rId16" Type="http://schemas.openxmlformats.org/officeDocument/2006/relationships/slideLayout" Target="../slideLayouts/slideLayout517.xml"/><Relationship Id="rId20" Type="http://schemas.openxmlformats.org/officeDocument/2006/relationships/slideLayout" Target="../slideLayouts/slideLayout521.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5" Type="http://schemas.openxmlformats.org/officeDocument/2006/relationships/slideLayout" Target="../slideLayouts/slideLayout516.xml"/><Relationship Id="rId23" Type="http://schemas.openxmlformats.org/officeDocument/2006/relationships/image" Target="../media/image34.png"/><Relationship Id="rId10" Type="http://schemas.openxmlformats.org/officeDocument/2006/relationships/slideLayout" Target="../slideLayouts/slideLayout511.xml"/><Relationship Id="rId19" Type="http://schemas.openxmlformats.org/officeDocument/2006/relationships/slideLayout" Target="../slideLayouts/slideLayout520.xml"/><Relationship Id="rId4" Type="http://schemas.openxmlformats.org/officeDocument/2006/relationships/slideLayout" Target="../slideLayouts/slideLayout505.xml"/><Relationship Id="rId9" Type="http://schemas.openxmlformats.org/officeDocument/2006/relationships/slideLayout" Target="../slideLayouts/slideLayout510.xml"/><Relationship Id="rId14" Type="http://schemas.openxmlformats.org/officeDocument/2006/relationships/slideLayout" Target="../slideLayouts/slideLayout515.xml"/><Relationship Id="rId22" Type="http://schemas.openxmlformats.org/officeDocument/2006/relationships/image" Target="../media/image20.png"/></Relationships>
</file>

<file path=ppt/slideMasters/_rels/slideMaster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524.xml"/><Relationship Id="rId7" Type="http://schemas.openxmlformats.org/officeDocument/2006/relationships/theme" Target="../theme/theme32.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5" Type="http://schemas.openxmlformats.org/officeDocument/2006/relationships/slideLayout" Target="../slideLayouts/slideLayout526.xml"/><Relationship Id="rId4" Type="http://schemas.openxmlformats.org/officeDocument/2006/relationships/slideLayout" Target="../slideLayouts/slideLayout525.xml"/><Relationship Id="rId9" Type="http://schemas.openxmlformats.org/officeDocument/2006/relationships/image" Target="../media/image32.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theme" Target="../theme/theme33.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image" Target="../media/image34.png"/><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image" Target="../media/image36.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slideLayout" Target="../slideLayouts/slideLayout552.xml"/><Relationship Id="rId18" Type="http://schemas.openxmlformats.org/officeDocument/2006/relationships/slideLayout" Target="../slideLayouts/slideLayout557.xml"/><Relationship Id="rId26" Type="http://schemas.openxmlformats.org/officeDocument/2006/relationships/slideLayout" Target="../slideLayouts/slideLayout565.xml"/><Relationship Id="rId3" Type="http://schemas.openxmlformats.org/officeDocument/2006/relationships/slideLayout" Target="../slideLayouts/slideLayout542.xml"/><Relationship Id="rId21" Type="http://schemas.openxmlformats.org/officeDocument/2006/relationships/slideLayout" Target="../slideLayouts/slideLayout560.xml"/><Relationship Id="rId7" Type="http://schemas.openxmlformats.org/officeDocument/2006/relationships/slideLayout" Target="../slideLayouts/slideLayout546.xml"/><Relationship Id="rId12" Type="http://schemas.openxmlformats.org/officeDocument/2006/relationships/slideLayout" Target="../slideLayouts/slideLayout551.xml"/><Relationship Id="rId17" Type="http://schemas.openxmlformats.org/officeDocument/2006/relationships/slideLayout" Target="../slideLayouts/slideLayout556.xml"/><Relationship Id="rId25" Type="http://schemas.openxmlformats.org/officeDocument/2006/relationships/slideLayout" Target="../slideLayouts/slideLayout564.xml"/><Relationship Id="rId33" Type="http://schemas.openxmlformats.org/officeDocument/2006/relationships/image" Target="../media/image6.png"/><Relationship Id="rId2" Type="http://schemas.openxmlformats.org/officeDocument/2006/relationships/slideLayout" Target="../slideLayouts/slideLayout541.xml"/><Relationship Id="rId16" Type="http://schemas.openxmlformats.org/officeDocument/2006/relationships/slideLayout" Target="../slideLayouts/slideLayout555.xml"/><Relationship Id="rId20" Type="http://schemas.openxmlformats.org/officeDocument/2006/relationships/slideLayout" Target="../slideLayouts/slideLayout559.xml"/><Relationship Id="rId29" Type="http://schemas.openxmlformats.org/officeDocument/2006/relationships/slideLayout" Target="../slideLayouts/slideLayout568.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24" Type="http://schemas.openxmlformats.org/officeDocument/2006/relationships/slideLayout" Target="../slideLayouts/slideLayout563.xml"/><Relationship Id="rId32" Type="http://schemas.openxmlformats.org/officeDocument/2006/relationships/image" Target="../media/image5.png"/><Relationship Id="rId5" Type="http://schemas.openxmlformats.org/officeDocument/2006/relationships/slideLayout" Target="../slideLayouts/slideLayout544.xml"/><Relationship Id="rId15" Type="http://schemas.openxmlformats.org/officeDocument/2006/relationships/slideLayout" Target="../slideLayouts/slideLayout554.xml"/><Relationship Id="rId23" Type="http://schemas.openxmlformats.org/officeDocument/2006/relationships/slideLayout" Target="../slideLayouts/slideLayout562.xml"/><Relationship Id="rId28" Type="http://schemas.openxmlformats.org/officeDocument/2006/relationships/slideLayout" Target="../slideLayouts/slideLayout567.xml"/><Relationship Id="rId10" Type="http://schemas.openxmlformats.org/officeDocument/2006/relationships/slideLayout" Target="../slideLayouts/slideLayout549.xml"/><Relationship Id="rId19" Type="http://schemas.openxmlformats.org/officeDocument/2006/relationships/slideLayout" Target="../slideLayouts/slideLayout558.xml"/><Relationship Id="rId31" Type="http://schemas.openxmlformats.org/officeDocument/2006/relationships/theme" Target="../theme/theme34.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slideLayout" Target="../slideLayouts/slideLayout553.xml"/><Relationship Id="rId22" Type="http://schemas.openxmlformats.org/officeDocument/2006/relationships/slideLayout" Target="../slideLayouts/slideLayout561.xml"/><Relationship Id="rId27" Type="http://schemas.openxmlformats.org/officeDocument/2006/relationships/slideLayout" Target="../slideLayouts/slideLayout566.xml"/><Relationship Id="rId30" Type="http://schemas.openxmlformats.org/officeDocument/2006/relationships/slideLayout" Target="../slideLayouts/slideLayout56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577.xml"/><Relationship Id="rId13" Type="http://schemas.openxmlformats.org/officeDocument/2006/relationships/slideLayout" Target="../slideLayouts/slideLayout582.xml"/><Relationship Id="rId18" Type="http://schemas.openxmlformats.org/officeDocument/2006/relationships/slideLayout" Target="../slideLayouts/slideLayout587.xml"/><Relationship Id="rId3" Type="http://schemas.openxmlformats.org/officeDocument/2006/relationships/slideLayout" Target="../slideLayouts/slideLayout572.xml"/><Relationship Id="rId21" Type="http://schemas.openxmlformats.org/officeDocument/2006/relationships/theme" Target="../theme/theme35.xml"/><Relationship Id="rId7" Type="http://schemas.openxmlformats.org/officeDocument/2006/relationships/slideLayout" Target="../slideLayouts/slideLayout576.xml"/><Relationship Id="rId12" Type="http://schemas.openxmlformats.org/officeDocument/2006/relationships/slideLayout" Target="../slideLayouts/slideLayout581.xml"/><Relationship Id="rId17" Type="http://schemas.openxmlformats.org/officeDocument/2006/relationships/slideLayout" Target="../slideLayouts/slideLayout586.xml"/><Relationship Id="rId2" Type="http://schemas.openxmlformats.org/officeDocument/2006/relationships/slideLayout" Target="../slideLayouts/slideLayout571.xml"/><Relationship Id="rId16" Type="http://schemas.openxmlformats.org/officeDocument/2006/relationships/slideLayout" Target="../slideLayouts/slideLayout585.xml"/><Relationship Id="rId20" Type="http://schemas.openxmlformats.org/officeDocument/2006/relationships/slideLayout" Target="../slideLayouts/slideLayout589.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5" Type="http://schemas.openxmlformats.org/officeDocument/2006/relationships/slideLayout" Target="../slideLayouts/slideLayout584.xml"/><Relationship Id="rId23" Type="http://schemas.openxmlformats.org/officeDocument/2006/relationships/image" Target="../media/image43.png"/><Relationship Id="rId10" Type="http://schemas.openxmlformats.org/officeDocument/2006/relationships/slideLayout" Target="../slideLayouts/slideLayout579.xml"/><Relationship Id="rId19" Type="http://schemas.openxmlformats.org/officeDocument/2006/relationships/slideLayout" Target="../slideLayouts/slideLayout588.xml"/><Relationship Id="rId4" Type="http://schemas.openxmlformats.org/officeDocument/2006/relationships/slideLayout" Target="../slideLayouts/slideLayout573.xml"/><Relationship Id="rId9" Type="http://schemas.openxmlformats.org/officeDocument/2006/relationships/slideLayout" Target="../slideLayouts/slideLayout578.xml"/><Relationship Id="rId14" Type="http://schemas.openxmlformats.org/officeDocument/2006/relationships/slideLayout" Target="../slideLayouts/slideLayout583.xml"/><Relationship Id="rId22" Type="http://schemas.openxmlformats.org/officeDocument/2006/relationships/image" Target="../media/image4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slideLayout" Target="../slideLayouts/slideLayout602.xml"/><Relationship Id="rId18" Type="http://schemas.openxmlformats.org/officeDocument/2006/relationships/slideLayout" Target="../slideLayouts/slideLayout607.xml"/><Relationship Id="rId3" Type="http://schemas.openxmlformats.org/officeDocument/2006/relationships/slideLayout" Target="../slideLayouts/slideLayout592.xml"/><Relationship Id="rId21" Type="http://schemas.openxmlformats.org/officeDocument/2006/relationships/theme" Target="../theme/theme36.xml"/><Relationship Id="rId7" Type="http://schemas.openxmlformats.org/officeDocument/2006/relationships/slideLayout" Target="../slideLayouts/slideLayout596.xml"/><Relationship Id="rId12" Type="http://schemas.openxmlformats.org/officeDocument/2006/relationships/slideLayout" Target="../slideLayouts/slideLayout601.xml"/><Relationship Id="rId17" Type="http://schemas.openxmlformats.org/officeDocument/2006/relationships/slideLayout" Target="../slideLayouts/slideLayout606.xml"/><Relationship Id="rId2" Type="http://schemas.openxmlformats.org/officeDocument/2006/relationships/slideLayout" Target="../slideLayouts/slideLayout591.xml"/><Relationship Id="rId16" Type="http://schemas.openxmlformats.org/officeDocument/2006/relationships/slideLayout" Target="../slideLayouts/slideLayout605.xml"/><Relationship Id="rId20" Type="http://schemas.openxmlformats.org/officeDocument/2006/relationships/slideLayout" Target="../slideLayouts/slideLayout609.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5" Type="http://schemas.openxmlformats.org/officeDocument/2006/relationships/slideLayout" Target="../slideLayouts/slideLayout604.xml"/><Relationship Id="rId23" Type="http://schemas.openxmlformats.org/officeDocument/2006/relationships/image" Target="../media/image44.png"/><Relationship Id="rId10" Type="http://schemas.openxmlformats.org/officeDocument/2006/relationships/slideLayout" Target="../slideLayouts/slideLayout599.xml"/><Relationship Id="rId19" Type="http://schemas.openxmlformats.org/officeDocument/2006/relationships/slideLayout" Target="../slideLayouts/slideLayout608.xml"/><Relationship Id="rId4" Type="http://schemas.openxmlformats.org/officeDocument/2006/relationships/slideLayout" Target="../slideLayouts/slideLayout593.xml"/><Relationship Id="rId9" Type="http://schemas.openxmlformats.org/officeDocument/2006/relationships/slideLayout" Target="../slideLayouts/slideLayout598.xml"/><Relationship Id="rId14" Type="http://schemas.openxmlformats.org/officeDocument/2006/relationships/slideLayout" Target="../slideLayouts/slideLayout603.xml"/><Relationship Id="rId22" Type="http://schemas.openxmlformats.org/officeDocument/2006/relationships/image" Target="../media/image42.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slideLayout" Target="../slideLayouts/slideLayout622.xml"/><Relationship Id="rId18" Type="http://schemas.openxmlformats.org/officeDocument/2006/relationships/slideLayout" Target="../slideLayouts/slideLayout627.xml"/><Relationship Id="rId3" Type="http://schemas.openxmlformats.org/officeDocument/2006/relationships/slideLayout" Target="../slideLayouts/slideLayout612.xml"/><Relationship Id="rId21" Type="http://schemas.openxmlformats.org/officeDocument/2006/relationships/slideLayout" Target="../slideLayouts/slideLayout630.xml"/><Relationship Id="rId7" Type="http://schemas.openxmlformats.org/officeDocument/2006/relationships/slideLayout" Target="../slideLayouts/slideLayout616.xml"/><Relationship Id="rId12" Type="http://schemas.openxmlformats.org/officeDocument/2006/relationships/slideLayout" Target="../slideLayouts/slideLayout621.xml"/><Relationship Id="rId17" Type="http://schemas.openxmlformats.org/officeDocument/2006/relationships/slideLayout" Target="../slideLayouts/slideLayout626.xml"/><Relationship Id="rId2" Type="http://schemas.openxmlformats.org/officeDocument/2006/relationships/slideLayout" Target="../slideLayouts/slideLayout611.xml"/><Relationship Id="rId16" Type="http://schemas.openxmlformats.org/officeDocument/2006/relationships/slideLayout" Target="../slideLayouts/slideLayout625.xml"/><Relationship Id="rId20" Type="http://schemas.openxmlformats.org/officeDocument/2006/relationships/slideLayout" Target="../slideLayouts/slideLayout629.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24" Type="http://schemas.openxmlformats.org/officeDocument/2006/relationships/image" Target="../media/image32.png"/><Relationship Id="rId5" Type="http://schemas.openxmlformats.org/officeDocument/2006/relationships/slideLayout" Target="../slideLayouts/slideLayout614.xml"/><Relationship Id="rId15" Type="http://schemas.openxmlformats.org/officeDocument/2006/relationships/slideLayout" Target="../slideLayouts/slideLayout624.xml"/><Relationship Id="rId23" Type="http://schemas.openxmlformats.org/officeDocument/2006/relationships/image" Target="../media/image46.jpg"/><Relationship Id="rId10" Type="http://schemas.openxmlformats.org/officeDocument/2006/relationships/slideLayout" Target="../slideLayouts/slideLayout619.xml"/><Relationship Id="rId19" Type="http://schemas.openxmlformats.org/officeDocument/2006/relationships/slideLayout" Target="../slideLayouts/slideLayout628.xml"/><Relationship Id="rId4" Type="http://schemas.openxmlformats.org/officeDocument/2006/relationships/slideLayout" Target="../slideLayouts/slideLayout613.xml"/><Relationship Id="rId9" Type="http://schemas.openxmlformats.org/officeDocument/2006/relationships/slideLayout" Target="../slideLayouts/slideLayout618.xml"/><Relationship Id="rId14" Type="http://schemas.openxmlformats.org/officeDocument/2006/relationships/slideLayout" Target="../slideLayouts/slideLayout623.xml"/><Relationship Id="rId2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638.xml"/><Relationship Id="rId13" Type="http://schemas.openxmlformats.org/officeDocument/2006/relationships/slideLayout" Target="../slideLayouts/slideLayout643.xml"/><Relationship Id="rId18" Type="http://schemas.openxmlformats.org/officeDocument/2006/relationships/slideLayout" Target="../slideLayouts/slideLayout648.xml"/><Relationship Id="rId3" Type="http://schemas.openxmlformats.org/officeDocument/2006/relationships/slideLayout" Target="../slideLayouts/slideLayout633.xml"/><Relationship Id="rId21" Type="http://schemas.openxmlformats.org/officeDocument/2006/relationships/theme" Target="../theme/theme38.xml"/><Relationship Id="rId7" Type="http://schemas.openxmlformats.org/officeDocument/2006/relationships/slideLayout" Target="../slideLayouts/slideLayout637.xml"/><Relationship Id="rId12" Type="http://schemas.openxmlformats.org/officeDocument/2006/relationships/slideLayout" Target="../slideLayouts/slideLayout642.xml"/><Relationship Id="rId17" Type="http://schemas.openxmlformats.org/officeDocument/2006/relationships/slideLayout" Target="../slideLayouts/slideLayout647.xml"/><Relationship Id="rId2" Type="http://schemas.openxmlformats.org/officeDocument/2006/relationships/slideLayout" Target="../slideLayouts/slideLayout632.xml"/><Relationship Id="rId16" Type="http://schemas.openxmlformats.org/officeDocument/2006/relationships/slideLayout" Target="../slideLayouts/slideLayout646.xml"/><Relationship Id="rId20" Type="http://schemas.openxmlformats.org/officeDocument/2006/relationships/slideLayout" Target="../slideLayouts/slideLayout650.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5" Type="http://schemas.openxmlformats.org/officeDocument/2006/relationships/slideLayout" Target="../slideLayouts/slideLayout645.xml"/><Relationship Id="rId23" Type="http://schemas.openxmlformats.org/officeDocument/2006/relationships/image" Target="../media/image47.jpeg"/><Relationship Id="rId10" Type="http://schemas.openxmlformats.org/officeDocument/2006/relationships/slideLayout" Target="../slideLayouts/slideLayout640.xml"/><Relationship Id="rId19" Type="http://schemas.openxmlformats.org/officeDocument/2006/relationships/slideLayout" Target="../slideLayouts/slideLayout649.xml"/><Relationship Id="rId4" Type="http://schemas.openxmlformats.org/officeDocument/2006/relationships/slideLayout" Target="../slideLayouts/slideLayout634.xml"/><Relationship Id="rId9" Type="http://schemas.openxmlformats.org/officeDocument/2006/relationships/slideLayout" Target="../slideLayouts/slideLayout639.xml"/><Relationship Id="rId14" Type="http://schemas.openxmlformats.org/officeDocument/2006/relationships/slideLayout" Target="../slideLayouts/slideLayout644.xml"/><Relationship Id="rId22" Type="http://schemas.openxmlformats.org/officeDocument/2006/relationships/image" Target="../media/image42.png"/></Relationships>
</file>

<file path=ppt/slideMasters/_rels/slideMaster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653.xml"/><Relationship Id="rId7" Type="http://schemas.openxmlformats.org/officeDocument/2006/relationships/theme" Target="../theme/theme39.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5" Type="http://schemas.openxmlformats.org/officeDocument/2006/relationships/slideLayout" Target="../slideLayouts/slideLayout655.xml"/><Relationship Id="rId4" Type="http://schemas.openxmlformats.org/officeDocument/2006/relationships/slideLayout" Target="../slideLayouts/slideLayout654.xml"/><Relationship Id="rId9" Type="http://schemas.openxmlformats.org/officeDocument/2006/relationships/image" Target="../media/image4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image" Target="../media/image6.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image" Target="../media/image17.pn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664.xml"/><Relationship Id="rId13" Type="http://schemas.openxmlformats.org/officeDocument/2006/relationships/slideLayout" Target="../slideLayouts/slideLayout669.xml"/><Relationship Id="rId18" Type="http://schemas.openxmlformats.org/officeDocument/2006/relationships/slideLayout" Target="../slideLayouts/slideLayout674.xml"/><Relationship Id="rId3" Type="http://schemas.openxmlformats.org/officeDocument/2006/relationships/slideLayout" Target="../slideLayouts/slideLayout659.xml"/><Relationship Id="rId21" Type="http://schemas.openxmlformats.org/officeDocument/2006/relationships/image" Target="../media/image50.png"/><Relationship Id="rId7" Type="http://schemas.openxmlformats.org/officeDocument/2006/relationships/slideLayout" Target="../slideLayouts/slideLayout663.xml"/><Relationship Id="rId12" Type="http://schemas.openxmlformats.org/officeDocument/2006/relationships/slideLayout" Target="../slideLayouts/slideLayout668.xml"/><Relationship Id="rId17" Type="http://schemas.openxmlformats.org/officeDocument/2006/relationships/slideLayout" Target="../slideLayouts/slideLayout673.xml"/><Relationship Id="rId2" Type="http://schemas.openxmlformats.org/officeDocument/2006/relationships/slideLayout" Target="../slideLayouts/slideLayout658.xml"/><Relationship Id="rId16" Type="http://schemas.openxmlformats.org/officeDocument/2006/relationships/slideLayout" Target="../slideLayouts/slideLayout672.xml"/><Relationship Id="rId20" Type="http://schemas.openxmlformats.org/officeDocument/2006/relationships/theme" Target="../theme/theme40.xml"/><Relationship Id="rId1" Type="http://schemas.openxmlformats.org/officeDocument/2006/relationships/slideLayout" Target="../slideLayouts/slideLayout657.xml"/><Relationship Id="rId6" Type="http://schemas.openxmlformats.org/officeDocument/2006/relationships/slideLayout" Target="../slideLayouts/slideLayout662.xml"/><Relationship Id="rId11" Type="http://schemas.openxmlformats.org/officeDocument/2006/relationships/slideLayout" Target="../slideLayouts/slideLayout667.xml"/><Relationship Id="rId5" Type="http://schemas.openxmlformats.org/officeDocument/2006/relationships/slideLayout" Target="../slideLayouts/slideLayout661.xml"/><Relationship Id="rId15" Type="http://schemas.openxmlformats.org/officeDocument/2006/relationships/slideLayout" Target="../slideLayouts/slideLayout671.xml"/><Relationship Id="rId23" Type="http://schemas.openxmlformats.org/officeDocument/2006/relationships/image" Target="../media/image52.png"/><Relationship Id="rId10" Type="http://schemas.openxmlformats.org/officeDocument/2006/relationships/slideLayout" Target="../slideLayouts/slideLayout666.xml"/><Relationship Id="rId19" Type="http://schemas.openxmlformats.org/officeDocument/2006/relationships/slideLayout" Target="../slideLayouts/slideLayout675.xml"/><Relationship Id="rId4" Type="http://schemas.openxmlformats.org/officeDocument/2006/relationships/slideLayout" Target="../slideLayouts/slideLayout660.xml"/><Relationship Id="rId9" Type="http://schemas.openxmlformats.org/officeDocument/2006/relationships/slideLayout" Target="../slideLayouts/slideLayout665.xml"/><Relationship Id="rId14" Type="http://schemas.openxmlformats.org/officeDocument/2006/relationships/slideLayout" Target="../slideLayouts/slideLayout670.xml"/><Relationship Id="rId22" Type="http://schemas.openxmlformats.org/officeDocument/2006/relationships/image" Target="../media/image51.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683.xml"/><Relationship Id="rId13" Type="http://schemas.openxmlformats.org/officeDocument/2006/relationships/slideLayout" Target="../slideLayouts/slideLayout688.xml"/><Relationship Id="rId18" Type="http://schemas.openxmlformats.org/officeDocument/2006/relationships/slideLayout" Target="../slideLayouts/slideLayout693.xml"/><Relationship Id="rId3" Type="http://schemas.openxmlformats.org/officeDocument/2006/relationships/slideLayout" Target="../slideLayouts/slideLayout678.xml"/><Relationship Id="rId21" Type="http://schemas.openxmlformats.org/officeDocument/2006/relationships/image" Target="../media/image53.png"/><Relationship Id="rId7" Type="http://schemas.openxmlformats.org/officeDocument/2006/relationships/slideLayout" Target="../slideLayouts/slideLayout682.xml"/><Relationship Id="rId12" Type="http://schemas.openxmlformats.org/officeDocument/2006/relationships/slideLayout" Target="../slideLayouts/slideLayout687.xml"/><Relationship Id="rId17" Type="http://schemas.openxmlformats.org/officeDocument/2006/relationships/slideLayout" Target="../slideLayouts/slideLayout692.xml"/><Relationship Id="rId2" Type="http://schemas.openxmlformats.org/officeDocument/2006/relationships/slideLayout" Target="../slideLayouts/slideLayout677.xml"/><Relationship Id="rId16" Type="http://schemas.openxmlformats.org/officeDocument/2006/relationships/slideLayout" Target="../slideLayouts/slideLayout691.xml"/><Relationship Id="rId20" Type="http://schemas.openxmlformats.org/officeDocument/2006/relationships/theme" Target="../theme/theme41.xml"/><Relationship Id="rId1" Type="http://schemas.openxmlformats.org/officeDocument/2006/relationships/slideLayout" Target="../slideLayouts/slideLayout676.xml"/><Relationship Id="rId6" Type="http://schemas.openxmlformats.org/officeDocument/2006/relationships/slideLayout" Target="../slideLayouts/slideLayout681.xml"/><Relationship Id="rId11" Type="http://schemas.openxmlformats.org/officeDocument/2006/relationships/slideLayout" Target="../slideLayouts/slideLayout686.xml"/><Relationship Id="rId5" Type="http://schemas.openxmlformats.org/officeDocument/2006/relationships/slideLayout" Target="../slideLayouts/slideLayout680.xml"/><Relationship Id="rId15" Type="http://schemas.openxmlformats.org/officeDocument/2006/relationships/slideLayout" Target="../slideLayouts/slideLayout690.xml"/><Relationship Id="rId10" Type="http://schemas.openxmlformats.org/officeDocument/2006/relationships/slideLayout" Target="../slideLayouts/slideLayout685.xml"/><Relationship Id="rId19" Type="http://schemas.openxmlformats.org/officeDocument/2006/relationships/slideLayout" Target="../slideLayouts/slideLayout694.xml"/><Relationship Id="rId4" Type="http://schemas.openxmlformats.org/officeDocument/2006/relationships/slideLayout" Target="../slideLayouts/slideLayout679.xml"/><Relationship Id="rId9" Type="http://schemas.openxmlformats.org/officeDocument/2006/relationships/slideLayout" Target="../slideLayouts/slideLayout684.xml"/><Relationship Id="rId14" Type="http://schemas.openxmlformats.org/officeDocument/2006/relationships/slideLayout" Target="../slideLayouts/slideLayout689.xml"/><Relationship Id="rId22" Type="http://schemas.openxmlformats.org/officeDocument/2006/relationships/image" Target="../media/image5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slideLayout" Target="../slideLayouts/slideLayout707.xml"/><Relationship Id="rId18" Type="http://schemas.openxmlformats.org/officeDocument/2006/relationships/slideLayout" Target="../slideLayouts/slideLayout712.xml"/><Relationship Id="rId3" Type="http://schemas.openxmlformats.org/officeDocument/2006/relationships/slideLayout" Target="../slideLayouts/slideLayout697.xml"/><Relationship Id="rId21" Type="http://schemas.openxmlformats.org/officeDocument/2006/relationships/image" Target="../media/image54.png"/><Relationship Id="rId7" Type="http://schemas.openxmlformats.org/officeDocument/2006/relationships/slideLayout" Target="../slideLayouts/slideLayout701.xml"/><Relationship Id="rId12" Type="http://schemas.openxmlformats.org/officeDocument/2006/relationships/slideLayout" Target="../slideLayouts/slideLayout706.xml"/><Relationship Id="rId17" Type="http://schemas.openxmlformats.org/officeDocument/2006/relationships/slideLayout" Target="../slideLayouts/slideLayout711.xml"/><Relationship Id="rId2" Type="http://schemas.openxmlformats.org/officeDocument/2006/relationships/slideLayout" Target="../slideLayouts/slideLayout696.xml"/><Relationship Id="rId16" Type="http://schemas.openxmlformats.org/officeDocument/2006/relationships/slideLayout" Target="../slideLayouts/slideLayout710.xml"/><Relationship Id="rId20" Type="http://schemas.openxmlformats.org/officeDocument/2006/relationships/theme" Target="../theme/theme42.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5" Type="http://schemas.openxmlformats.org/officeDocument/2006/relationships/slideLayout" Target="../slideLayouts/slideLayout709.xml"/><Relationship Id="rId23" Type="http://schemas.openxmlformats.org/officeDocument/2006/relationships/image" Target="../media/image56.png"/><Relationship Id="rId10" Type="http://schemas.openxmlformats.org/officeDocument/2006/relationships/slideLayout" Target="../slideLayouts/slideLayout704.xml"/><Relationship Id="rId19" Type="http://schemas.openxmlformats.org/officeDocument/2006/relationships/slideLayout" Target="../slideLayouts/slideLayout713.xml"/><Relationship Id="rId4" Type="http://schemas.openxmlformats.org/officeDocument/2006/relationships/slideLayout" Target="../slideLayouts/slideLayout698.xml"/><Relationship Id="rId9" Type="http://schemas.openxmlformats.org/officeDocument/2006/relationships/slideLayout" Target="../slideLayouts/slideLayout703.xml"/><Relationship Id="rId14" Type="http://schemas.openxmlformats.org/officeDocument/2006/relationships/slideLayout" Target="../slideLayouts/slideLayout708.xml"/><Relationship Id="rId22" Type="http://schemas.openxmlformats.org/officeDocument/2006/relationships/image" Target="../media/image55.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721.xml"/><Relationship Id="rId13" Type="http://schemas.openxmlformats.org/officeDocument/2006/relationships/slideLayout" Target="../slideLayouts/slideLayout726.xml"/><Relationship Id="rId18" Type="http://schemas.openxmlformats.org/officeDocument/2006/relationships/slideLayout" Target="../slideLayouts/slideLayout731.xml"/><Relationship Id="rId3" Type="http://schemas.openxmlformats.org/officeDocument/2006/relationships/slideLayout" Target="../slideLayouts/slideLayout716.xml"/><Relationship Id="rId21" Type="http://schemas.openxmlformats.org/officeDocument/2006/relationships/image" Target="../media/image44.png"/><Relationship Id="rId7" Type="http://schemas.openxmlformats.org/officeDocument/2006/relationships/slideLayout" Target="../slideLayouts/slideLayout720.xml"/><Relationship Id="rId12" Type="http://schemas.openxmlformats.org/officeDocument/2006/relationships/slideLayout" Target="../slideLayouts/slideLayout725.xml"/><Relationship Id="rId17" Type="http://schemas.openxmlformats.org/officeDocument/2006/relationships/slideLayout" Target="../slideLayouts/slideLayout730.xml"/><Relationship Id="rId2" Type="http://schemas.openxmlformats.org/officeDocument/2006/relationships/slideLayout" Target="../slideLayouts/slideLayout715.xml"/><Relationship Id="rId16" Type="http://schemas.openxmlformats.org/officeDocument/2006/relationships/slideLayout" Target="../slideLayouts/slideLayout729.xml"/><Relationship Id="rId20" Type="http://schemas.openxmlformats.org/officeDocument/2006/relationships/image" Target="../media/image54.png"/><Relationship Id="rId1" Type="http://schemas.openxmlformats.org/officeDocument/2006/relationships/slideLayout" Target="../slideLayouts/slideLayout714.xml"/><Relationship Id="rId6" Type="http://schemas.openxmlformats.org/officeDocument/2006/relationships/slideLayout" Target="../slideLayouts/slideLayout719.xml"/><Relationship Id="rId11" Type="http://schemas.openxmlformats.org/officeDocument/2006/relationships/slideLayout" Target="../slideLayouts/slideLayout724.xml"/><Relationship Id="rId5" Type="http://schemas.openxmlformats.org/officeDocument/2006/relationships/slideLayout" Target="../slideLayouts/slideLayout718.xml"/><Relationship Id="rId15" Type="http://schemas.openxmlformats.org/officeDocument/2006/relationships/slideLayout" Target="../slideLayouts/slideLayout728.xml"/><Relationship Id="rId10" Type="http://schemas.openxmlformats.org/officeDocument/2006/relationships/slideLayout" Target="../slideLayouts/slideLayout723.xml"/><Relationship Id="rId19" Type="http://schemas.openxmlformats.org/officeDocument/2006/relationships/theme" Target="../theme/theme43.xml"/><Relationship Id="rId4" Type="http://schemas.openxmlformats.org/officeDocument/2006/relationships/slideLayout" Target="../slideLayouts/slideLayout717.xml"/><Relationship Id="rId9" Type="http://schemas.openxmlformats.org/officeDocument/2006/relationships/slideLayout" Target="../slideLayouts/slideLayout722.xml"/><Relationship Id="rId14" Type="http://schemas.openxmlformats.org/officeDocument/2006/relationships/slideLayout" Target="../slideLayouts/slideLayout727.xml"/><Relationship Id="rId22" Type="http://schemas.openxmlformats.org/officeDocument/2006/relationships/image" Target="../media/image56.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739.xml"/><Relationship Id="rId13" Type="http://schemas.openxmlformats.org/officeDocument/2006/relationships/slideLayout" Target="../slideLayouts/slideLayout744.xml"/><Relationship Id="rId18" Type="http://schemas.openxmlformats.org/officeDocument/2006/relationships/slideLayout" Target="../slideLayouts/slideLayout749.xml"/><Relationship Id="rId3" Type="http://schemas.openxmlformats.org/officeDocument/2006/relationships/slideLayout" Target="../slideLayouts/slideLayout734.xml"/><Relationship Id="rId21" Type="http://schemas.openxmlformats.org/officeDocument/2006/relationships/image" Target="../media/image57.png"/><Relationship Id="rId7" Type="http://schemas.openxmlformats.org/officeDocument/2006/relationships/slideLayout" Target="../slideLayouts/slideLayout738.xml"/><Relationship Id="rId12" Type="http://schemas.openxmlformats.org/officeDocument/2006/relationships/slideLayout" Target="../slideLayouts/slideLayout743.xml"/><Relationship Id="rId17" Type="http://schemas.openxmlformats.org/officeDocument/2006/relationships/slideLayout" Target="../slideLayouts/slideLayout748.xml"/><Relationship Id="rId2" Type="http://schemas.openxmlformats.org/officeDocument/2006/relationships/slideLayout" Target="../slideLayouts/slideLayout733.xml"/><Relationship Id="rId16" Type="http://schemas.openxmlformats.org/officeDocument/2006/relationships/slideLayout" Target="../slideLayouts/slideLayout747.xml"/><Relationship Id="rId20" Type="http://schemas.openxmlformats.org/officeDocument/2006/relationships/theme" Target="../theme/theme44.xml"/><Relationship Id="rId1" Type="http://schemas.openxmlformats.org/officeDocument/2006/relationships/slideLayout" Target="../slideLayouts/slideLayout732.xml"/><Relationship Id="rId6" Type="http://schemas.openxmlformats.org/officeDocument/2006/relationships/slideLayout" Target="../slideLayouts/slideLayout737.xml"/><Relationship Id="rId11" Type="http://schemas.openxmlformats.org/officeDocument/2006/relationships/slideLayout" Target="../slideLayouts/slideLayout742.xml"/><Relationship Id="rId5" Type="http://schemas.openxmlformats.org/officeDocument/2006/relationships/slideLayout" Target="../slideLayouts/slideLayout736.xml"/><Relationship Id="rId15" Type="http://schemas.openxmlformats.org/officeDocument/2006/relationships/slideLayout" Target="../slideLayouts/slideLayout746.xml"/><Relationship Id="rId23" Type="http://schemas.openxmlformats.org/officeDocument/2006/relationships/image" Target="../media/image58.png"/><Relationship Id="rId10" Type="http://schemas.openxmlformats.org/officeDocument/2006/relationships/slideLayout" Target="../slideLayouts/slideLayout741.xml"/><Relationship Id="rId19" Type="http://schemas.openxmlformats.org/officeDocument/2006/relationships/slideLayout" Target="../slideLayouts/slideLayout750.xml"/><Relationship Id="rId4" Type="http://schemas.openxmlformats.org/officeDocument/2006/relationships/slideLayout" Target="../slideLayouts/slideLayout735.xml"/><Relationship Id="rId9" Type="http://schemas.openxmlformats.org/officeDocument/2006/relationships/slideLayout" Target="../slideLayouts/slideLayout740.xml"/><Relationship Id="rId14" Type="http://schemas.openxmlformats.org/officeDocument/2006/relationships/slideLayout" Target="../slideLayouts/slideLayout745.xml"/><Relationship Id="rId22" Type="http://schemas.openxmlformats.org/officeDocument/2006/relationships/image" Target="../media/image44.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758.xml"/><Relationship Id="rId13" Type="http://schemas.openxmlformats.org/officeDocument/2006/relationships/slideLayout" Target="../slideLayouts/slideLayout763.xml"/><Relationship Id="rId18" Type="http://schemas.openxmlformats.org/officeDocument/2006/relationships/slideLayout" Target="../slideLayouts/slideLayout768.xml"/><Relationship Id="rId3" Type="http://schemas.openxmlformats.org/officeDocument/2006/relationships/slideLayout" Target="../slideLayouts/slideLayout753.xml"/><Relationship Id="rId21" Type="http://schemas.openxmlformats.org/officeDocument/2006/relationships/theme" Target="../theme/theme45.xml"/><Relationship Id="rId7" Type="http://schemas.openxmlformats.org/officeDocument/2006/relationships/slideLayout" Target="../slideLayouts/slideLayout757.xml"/><Relationship Id="rId12" Type="http://schemas.openxmlformats.org/officeDocument/2006/relationships/slideLayout" Target="../slideLayouts/slideLayout762.xml"/><Relationship Id="rId17" Type="http://schemas.openxmlformats.org/officeDocument/2006/relationships/slideLayout" Target="../slideLayouts/slideLayout767.xml"/><Relationship Id="rId2" Type="http://schemas.openxmlformats.org/officeDocument/2006/relationships/slideLayout" Target="../slideLayouts/slideLayout752.xml"/><Relationship Id="rId16" Type="http://schemas.openxmlformats.org/officeDocument/2006/relationships/slideLayout" Target="../slideLayouts/slideLayout766.xml"/><Relationship Id="rId20" Type="http://schemas.openxmlformats.org/officeDocument/2006/relationships/slideLayout" Target="../slideLayouts/slideLayout770.xml"/><Relationship Id="rId1" Type="http://schemas.openxmlformats.org/officeDocument/2006/relationships/slideLayout" Target="../slideLayouts/slideLayout751.xml"/><Relationship Id="rId6" Type="http://schemas.openxmlformats.org/officeDocument/2006/relationships/slideLayout" Target="../slideLayouts/slideLayout756.xml"/><Relationship Id="rId11" Type="http://schemas.openxmlformats.org/officeDocument/2006/relationships/slideLayout" Target="../slideLayouts/slideLayout761.xml"/><Relationship Id="rId24" Type="http://schemas.openxmlformats.org/officeDocument/2006/relationships/image" Target="../media/image58.png"/><Relationship Id="rId5" Type="http://schemas.openxmlformats.org/officeDocument/2006/relationships/slideLayout" Target="../slideLayouts/slideLayout755.xml"/><Relationship Id="rId15" Type="http://schemas.openxmlformats.org/officeDocument/2006/relationships/slideLayout" Target="../slideLayouts/slideLayout765.xml"/><Relationship Id="rId23" Type="http://schemas.openxmlformats.org/officeDocument/2006/relationships/image" Target="../media/image44.png"/><Relationship Id="rId10" Type="http://schemas.openxmlformats.org/officeDocument/2006/relationships/slideLayout" Target="../slideLayouts/slideLayout760.xml"/><Relationship Id="rId19" Type="http://schemas.openxmlformats.org/officeDocument/2006/relationships/slideLayout" Target="../slideLayouts/slideLayout769.xml"/><Relationship Id="rId4" Type="http://schemas.openxmlformats.org/officeDocument/2006/relationships/slideLayout" Target="../slideLayouts/slideLayout754.xml"/><Relationship Id="rId9" Type="http://schemas.openxmlformats.org/officeDocument/2006/relationships/slideLayout" Target="../slideLayouts/slideLayout759.xml"/><Relationship Id="rId14" Type="http://schemas.openxmlformats.org/officeDocument/2006/relationships/slideLayout" Target="../slideLayouts/slideLayout764.xml"/><Relationship Id="rId22" Type="http://schemas.openxmlformats.org/officeDocument/2006/relationships/image" Target="../media/image57.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778.xml"/><Relationship Id="rId13" Type="http://schemas.openxmlformats.org/officeDocument/2006/relationships/slideLayout" Target="../slideLayouts/slideLayout783.xml"/><Relationship Id="rId18" Type="http://schemas.openxmlformats.org/officeDocument/2006/relationships/slideLayout" Target="../slideLayouts/slideLayout788.xml"/><Relationship Id="rId3" Type="http://schemas.openxmlformats.org/officeDocument/2006/relationships/slideLayout" Target="../slideLayouts/slideLayout773.xml"/><Relationship Id="rId21" Type="http://schemas.openxmlformats.org/officeDocument/2006/relationships/theme" Target="../theme/theme46.xml"/><Relationship Id="rId7" Type="http://schemas.openxmlformats.org/officeDocument/2006/relationships/slideLayout" Target="../slideLayouts/slideLayout777.xml"/><Relationship Id="rId12" Type="http://schemas.openxmlformats.org/officeDocument/2006/relationships/slideLayout" Target="../slideLayouts/slideLayout782.xml"/><Relationship Id="rId17" Type="http://schemas.openxmlformats.org/officeDocument/2006/relationships/slideLayout" Target="../slideLayouts/slideLayout787.xml"/><Relationship Id="rId2" Type="http://schemas.openxmlformats.org/officeDocument/2006/relationships/slideLayout" Target="../slideLayouts/slideLayout772.xml"/><Relationship Id="rId16" Type="http://schemas.openxmlformats.org/officeDocument/2006/relationships/slideLayout" Target="../slideLayouts/slideLayout786.xml"/><Relationship Id="rId20" Type="http://schemas.openxmlformats.org/officeDocument/2006/relationships/slideLayout" Target="../slideLayouts/slideLayout790.xml"/><Relationship Id="rId1" Type="http://schemas.openxmlformats.org/officeDocument/2006/relationships/slideLayout" Target="../slideLayouts/slideLayout771.xml"/><Relationship Id="rId6" Type="http://schemas.openxmlformats.org/officeDocument/2006/relationships/slideLayout" Target="../slideLayouts/slideLayout776.xml"/><Relationship Id="rId11" Type="http://schemas.openxmlformats.org/officeDocument/2006/relationships/slideLayout" Target="../slideLayouts/slideLayout781.xml"/><Relationship Id="rId24" Type="http://schemas.openxmlformats.org/officeDocument/2006/relationships/image" Target="../media/image44.png"/><Relationship Id="rId5" Type="http://schemas.openxmlformats.org/officeDocument/2006/relationships/slideLayout" Target="../slideLayouts/slideLayout775.xml"/><Relationship Id="rId15" Type="http://schemas.openxmlformats.org/officeDocument/2006/relationships/slideLayout" Target="../slideLayouts/slideLayout785.xml"/><Relationship Id="rId23" Type="http://schemas.openxmlformats.org/officeDocument/2006/relationships/image" Target="../media/image42.png"/><Relationship Id="rId10" Type="http://schemas.openxmlformats.org/officeDocument/2006/relationships/slideLayout" Target="../slideLayouts/slideLayout780.xml"/><Relationship Id="rId19" Type="http://schemas.openxmlformats.org/officeDocument/2006/relationships/slideLayout" Target="../slideLayouts/slideLayout789.xml"/><Relationship Id="rId4" Type="http://schemas.openxmlformats.org/officeDocument/2006/relationships/slideLayout" Target="../slideLayouts/slideLayout774.xml"/><Relationship Id="rId9" Type="http://schemas.openxmlformats.org/officeDocument/2006/relationships/slideLayout" Target="../slideLayouts/slideLayout779.xml"/><Relationship Id="rId14" Type="http://schemas.openxmlformats.org/officeDocument/2006/relationships/slideLayout" Target="../slideLayouts/slideLayout784.xml"/><Relationship Id="rId22" Type="http://schemas.openxmlformats.org/officeDocument/2006/relationships/tags" Target="../tags/tag42.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793.xml"/><Relationship Id="rId2" Type="http://schemas.openxmlformats.org/officeDocument/2006/relationships/slideLayout" Target="../slideLayouts/slideLayout792.xml"/><Relationship Id="rId1" Type="http://schemas.openxmlformats.org/officeDocument/2006/relationships/slideLayout" Target="../slideLayouts/slideLayout791.xml"/><Relationship Id="rId6" Type="http://schemas.openxmlformats.org/officeDocument/2006/relationships/image" Target="../media/image32.png"/><Relationship Id="rId5" Type="http://schemas.openxmlformats.org/officeDocument/2006/relationships/image" Target="../media/image59.png"/><Relationship Id="rId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801.xml"/><Relationship Id="rId13" Type="http://schemas.openxmlformats.org/officeDocument/2006/relationships/slideLayout" Target="../slideLayouts/slideLayout806.xml"/><Relationship Id="rId18" Type="http://schemas.openxmlformats.org/officeDocument/2006/relationships/slideLayout" Target="../slideLayouts/slideLayout811.xml"/><Relationship Id="rId3" Type="http://schemas.openxmlformats.org/officeDocument/2006/relationships/slideLayout" Target="../slideLayouts/slideLayout796.xml"/><Relationship Id="rId21" Type="http://schemas.openxmlformats.org/officeDocument/2006/relationships/image" Target="../media/image62.png"/><Relationship Id="rId7" Type="http://schemas.openxmlformats.org/officeDocument/2006/relationships/slideLayout" Target="../slideLayouts/slideLayout800.xml"/><Relationship Id="rId12" Type="http://schemas.openxmlformats.org/officeDocument/2006/relationships/slideLayout" Target="../slideLayouts/slideLayout805.xml"/><Relationship Id="rId17" Type="http://schemas.openxmlformats.org/officeDocument/2006/relationships/slideLayout" Target="../slideLayouts/slideLayout810.xml"/><Relationship Id="rId2" Type="http://schemas.openxmlformats.org/officeDocument/2006/relationships/slideLayout" Target="../slideLayouts/slideLayout795.xml"/><Relationship Id="rId16" Type="http://schemas.openxmlformats.org/officeDocument/2006/relationships/slideLayout" Target="../slideLayouts/slideLayout809.xml"/><Relationship Id="rId20" Type="http://schemas.openxmlformats.org/officeDocument/2006/relationships/theme" Target="../theme/theme48.xml"/><Relationship Id="rId1" Type="http://schemas.openxmlformats.org/officeDocument/2006/relationships/slideLayout" Target="../slideLayouts/slideLayout794.xml"/><Relationship Id="rId6" Type="http://schemas.openxmlformats.org/officeDocument/2006/relationships/slideLayout" Target="../slideLayouts/slideLayout799.xml"/><Relationship Id="rId11" Type="http://schemas.openxmlformats.org/officeDocument/2006/relationships/slideLayout" Target="../slideLayouts/slideLayout804.xml"/><Relationship Id="rId5" Type="http://schemas.openxmlformats.org/officeDocument/2006/relationships/slideLayout" Target="../slideLayouts/slideLayout798.xml"/><Relationship Id="rId15" Type="http://schemas.openxmlformats.org/officeDocument/2006/relationships/slideLayout" Target="../slideLayouts/slideLayout808.xml"/><Relationship Id="rId10" Type="http://schemas.openxmlformats.org/officeDocument/2006/relationships/slideLayout" Target="../slideLayouts/slideLayout803.xml"/><Relationship Id="rId19" Type="http://schemas.openxmlformats.org/officeDocument/2006/relationships/slideLayout" Target="../slideLayouts/slideLayout812.xml"/><Relationship Id="rId4" Type="http://schemas.openxmlformats.org/officeDocument/2006/relationships/slideLayout" Target="../slideLayouts/slideLayout797.xml"/><Relationship Id="rId9" Type="http://schemas.openxmlformats.org/officeDocument/2006/relationships/slideLayout" Target="../slideLayouts/slideLayout802.xml"/><Relationship Id="rId14" Type="http://schemas.openxmlformats.org/officeDocument/2006/relationships/slideLayout" Target="../slideLayouts/slideLayout807.xml"/><Relationship Id="rId22" Type="http://schemas.openxmlformats.org/officeDocument/2006/relationships/image" Target="../media/image63.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820.xml"/><Relationship Id="rId13" Type="http://schemas.openxmlformats.org/officeDocument/2006/relationships/slideLayout" Target="../slideLayouts/slideLayout825.xml"/><Relationship Id="rId18" Type="http://schemas.openxmlformats.org/officeDocument/2006/relationships/slideLayout" Target="../slideLayouts/slideLayout830.xml"/><Relationship Id="rId3" Type="http://schemas.openxmlformats.org/officeDocument/2006/relationships/slideLayout" Target="../slideLayouts/slideLayout815.xml"/><Relationship Id="rId21" Type="http://schemas.openxmlformats.org/officeDocument/2006/relationships/slideLayout" Target="../slideLayouts/slideLayout833.xml"/><Relationship Id="rId7" Type="http://schemas.openxmlformats.org/officeDocument/2006/relationships/slideLayout" Target="../slideLayouts/slideLayout819.xml"/><Relationship Id="rId12" Type="http://schemas.openxmlformats.org/officeDocument/2006/relationships/slideLayout" Target="../slideLayouts/slideLayout824.xml"/><Relationship Id="rId17" Type="http://schemas.openxmlformats.org/officeDocument/2006/relationships/slideLayout" Target="../slideLayouts/slideLayout829.xml"/><Relationship Id="rId25" Type="http://schemas.openxmlformats.org/officeDocument/2006/relationships/image" Target="../media/image63.png"/><Relationship Id="rId2" Type="http://schemas.openxmlformats.org/officeDocument/2006/relationships/slideLayout" Target="../slideLayouts/slideLayout814.xml"/><Relationship Id="rId16" Type="http://schemas.openxmlformats.org/officeDocument/2006/relationships/slideLayout" Target="../slideLayouts/slideLayout828.xml"/><Relationship Id="rId20" Type="http://schemas.openxmlformats.org/officeDocument/2006/relationships/slideLayout" Target="../slideLayouts/slideLayout832.xml"/><Relationship Id="rId1" Type="http://schemas.openxmlformats.org/officeDocument/2006/relationships/slideLayout" Target="../slideLayouts/slideLayout813.xml"/><Relationship Id="rId6" Type="http://schemas.openxmlformats.org/officeDocument/2006/relationships/slideLayout" Target="../slideLayouts/slideLayout818.xml"/><Relationship Id="rId11" Type="http://schemas.openxmlformats.org/officeDocument/2006/relationships/slideLayout" Target="../slideLayouts/slideLayout823.xml"/><Relationship Id="rId24" Type="http://schemas.openxmlformats.org/officeDocument/2006/relationships/image" Target="../media/image62.png"/><Relationship Id="rId5" Type="http://schemas.openxmlformats.org/officeDocument/2006/relationships/slideLayout" Target="../slideLayouts/slideLayout817.xml"/><Relationship Id="rId15" Type="http://schemas.openxmlformats.org/officeDocument/2006/relationships/slideLayout" Target="../slideLayouts/slideLayout827.xml"/><Relationship Id="rId23" Type="http://schemas.openxmlformats.org/officeDocument/2006/relationships/tags" Target="../tags/tag44.xml"/><Relationship Id="rId10" Type="http://schemas.openxmlformats.org/officeDocument/2006/relationships/slideLayout" Target="../slideLayouts/slideLayout822.xml"/><Relationship Id="rId19" Type="http://schemas.openxmlformats.org/officeDocument/2006/relationships/slideLayout" Target="../slideLayouts/slideLayout831.xml"/><Relationship Id="rId4" Type="http://schemas.openxmlformats.org/officeDocument/2006/relationships/slideLayout" Target="../slideLayouts/slideLayout816.xml"/><Relationship Id="rId9" Type="http://schemas.openxmlformats.org/officeDocument/2006/relationships/slideLayout" Target="../slideLayouts/slideLayout821.xml"/><Relationship Id="rId14" Type="http://schemas.openxmlformats.org/officeDocument/2006/relationships/slideLayout" Target="../slideLayouts/slideLayout826.xml"/><Relationship Id="rId22"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image" Target="../media/image5.pn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image" Target="../media/image6.png"/></Relationships>
</file>

<file path=ppt/slideMasters/_rels/slideMaster50.xml.rels><?xml version="1.0" encoding="UTF-8" standalone="yes"?>
<Relationships xmlns="http://schemas.openxmlformats.org/package/2006/relationships"><Relationship Id="rId8" Type="http://schemas.openxmlformats.org/officeDocument/2006/relationships/theme" Target="../theme/theme50.xml"/><Relationship Id="rId3" Type="http://schemas.openxmlformats.org/officeDocument/2006/relationships/slideLayout" Target="../slideLayouts/slideLayout836.xml"/><Relationship Id="rId7" Type="http://schemas.openxmlformats.org/officeDocument/2006/relationships/slideLayout" Target="../slideLayouts/slideLayout840.xml"/><Relationship Id="rId2" Type="http://schemas.openxmlformats.org/officeDocument/2006/relationships/slideLayout" Target="../slideLayouts/slideLayout835.xml"/><Relationship Id="rId1" Type="http://schemas.openxmlformats.org/officeDocument/2006/relationships/slideLayout" Target="../slideLayouts/slideLayout834.xml"/><Relationship Id="rId6" Type="http://schemas.openxmlformats.org/officeDocument/2006/relationships/slideLayout" Target="../slideLayouts/slideLayout839.xml"/><Relationship Id="rId5" Type="http://schemas.openxmlformats.org/officeDocument/2006/relationships/slideLayout" Target="../slideLayouts/slideLayout838.xml"/><Relationship Id="rId10" Type="http://schemas.openxmlformats.org/officeDocument/2006/relationships/image" Target="../media/image63.png"/><Relationship Id="rId4" Type="http://schemas.openxmlformats.org/officeDocument/2006/relationships/slideLayout" Target="../slideLayouts/slideLayout837.xml"/><Relationship Id="rId9" Type="http://schemas.openxmlformats.org/officeDocument/2006/relationships/image" Target="../media/image57.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848.xml"/><Relationship Id="rId13" Type="http://schemas.openxmlformats.org/officeDocument/2006/relationships/slideLayout" Target="../slideLayouts/slideLayout853.xml"/><Relationship Id="rId18" Type="http://schemas.openxmlformats.org/officeDocument/2006/relationships/slideLayout" Target="../slideLayouts/slideLayout858.xml"/><Relationship Id="rId3" Type="http://schemas.openxmlformats.org/officeDocument/2006/relationships/slideLayout" Target="../slideLayouts/slideLayout843.xml"/><Relationship Id="rId21" Type="http://schemas.openxmlformats.org/officeDocument/2006/relationships/theme" Target="../theme/theme51.xml"/><Relationship Id="rId7" Type="http://schemas.openxmlformats.org/officeDocument/2006/relationships/slideLayout" Target="../slideLayouts/slideLayout847.xml"/><Relationship Id="rId12" Type="http://schemas.openxmlformats.org/officeDocument/2006/relationships/slideLayout" Target="../slideLayouts/slideLayout852.xml"/><Relationship Id="rId17" Type="http://schemas.openxmlformats.org/officeDocument/2006/relationships/slideLayout" Target="../slideLayouts/slideLayout857.xml"/><Relationship Id="rId2" Type="http://schemas.openxmlformats.org/officeDocument/2006/relationships/slideLayout" Target="../slideLayouts/slideLayout842.xml"/><Relationship Id="rId16" Type="http://schemas.openxmlformats.org/officeDocument/2006/relationships/slideLayout" Target="../slideLayouts/slideLayout856.xml"/><Relationship Id="rId20" Type="http://schemas.openxmlformats.org/officeDocument/2006/relationships/slideLayout" Target="../slideLayouts/slideLayout860.xml"/><Relationship Id="rId1" Type="http://schemas.openxmlformats.org/officeDocument/2006/relationships/slideLayout" Target="../slideLayouts/slideLayout841.xml"/><Relationship Id="rId6" Type="http://schemas.openxmlformats.org/officeDocument/2006/relationships/slideLayout" Target="../slideLayouts/slideLayout846.xml"/><Relationship Id="rId11" Type="http://schemas.openxmlformats.org/officeDocument/2006/relationships/slideLayout" Target="../slideLayouts/slideLayout851.xml"/><Relationship Id="rId5" Type="http://schemas.openxmlformats.org/officeDocument/2006/relationships/slideLayout" Target="../slideLayouts/slideLayout845.xml"/><Relationship Id="rId15" Type="http://schemas.openxmlformats.org/officeDocument/2006/relationships/slideLayout" Target="../slideLayouts/slideLayout855.xml"/><Relationship Id="rId23" Type="http://schemas.openxmlformats.org/officeDocument/2006/relationships/image" Target="../media/image69.png"/><Relationship Id="rId10" Type="http://schemas.openxmlformats.org/officeDocument/2006/relationships/slideLayout" Target="../slideLayouts/slideLayout850.xml"/><Relationship Id="rId19" Type="http://schemas.openxmlformats.org/officeDocument/2006/relationships/slideLayout" Target="../slideLayouts/slideLayout859.xml"/><Relationship Id="rId4" Type="http://schemas.openxmlformats.org/officeDocument/2006/relationships/slideLayout" Target="../slideLayouts/slideLayout844.xml"/><Relationship Id="rId9" Type="http://schemas.openxmlformats.org/officeDocument/2006/relationships/slideLayout" Target="../slideLayouts/slideLayout849.xml"/><Relationship Id="rId14" Type="http://schemas.openxmlformats.org/officeDocument/2006/relationships/slideLayout" Target="../slideLayouts/slideLayout854.xml"/><Relationship Id="rId22"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image" Target="../media/image5.pn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image" Target="../media/image6.png"/><Relationship Id="rId3" Type="http://schemas.openxmlformats.org/officeDocument/2006/relationships/slideLayout" Target="../slideLayouts/slideLayout93.xml"/><Relationship Id="rId21" Type="http://schemas.openxmlformats.org/officeDocument/2006/relationships/vmlDrawing" Target="../drawings/vmlDrawing1.v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image" Target="../media/image18.emf"/><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oleObject" Target="../embeddings/oleObject1.bin"/><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image" Target="../media/image5.pn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ags" Target="../tags/tag1.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10" Type="http://schemas.openxmlformats.org/officeDocument/2006/relationships/image" Target="../media/image6.png"/><Relationship Id="rId4" Type="http://schemas.openxmlformats.org/officeDocument/2006/relationships/slideLayout" Target="../slideLayouts/slideLayout113.xml"/><Relationship Id="rId9"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oleObject" Target="../embeddings/oleObject4.bin"/><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image" Target="../media/image20.png"/><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tags" Target="../tags/tag4.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vmlDrawing" Target="../drawings/vmlDrawing4.vml"/><Relationship Id="rId28" Type="http://schemas.openxmlformats.org/officeDocument/2006/relationships/image" Target="../media/image21.png"/><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theme" Target="../theme/theme9.xml"/><Relationship Id="rId27" Type="http://schemas.openxmlformats.org/officeDocument/2006/relationships/image" Target="../media/image1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339" y="655719"/>
            <a:ext cx="2129821" cy="626216"/>
          </a:xfrm>
          <a:prstGeom prst="rect">
            <a:avLst/>
          </a:prstGeom>
        </p:spPr>
      </p:pic>
      <p:pic>
        <p:nvPicPr>
          <p:cNvPr id="9" name="Picture 8" descr="14GSGL0011_D08_PPT_Cover_Global-Language-of-Busines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0750" y="965933"/>
            <a:ext cx="1429409" cy="77511"/>
          </a:xfrm>
          <a:prstGeom prst="rect">
            <a:avLst/>
          </a:prstGeom>
        </p:spPr>
      </p:pic>
    </p:spTree>
    <p:extLst>
      <p:ext uri="{BB962C8B-B14F-4D97-AF65-F5344CB8AC3E}">
        <p14:creationId xmlns:p14="http://schemas.microsoft.com/office/powerpoint/2010/main" val="3524010020"/>
      </p:ext>
    </p:extLst>
  </p:cSld>
  <p:clrMap bg1="lt1" tx1="dk1" bg2="lt2" tx2="dk2" accent1="accent1" accent2="accent2" accent3="accent3" accent4="accent4" accent5="accent5" accent6="accent6" hlink="hlink" folHlink="folHlink"/>
  <p:sldLayoutIdLst>
    <p:sldLayoutId id="2147483674" r:id="rId1"/>
    <p:sldLayoutId id="2147483751"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3"/>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0499" name="think-cell Slide" r:id="rId25" imgW="530" imgH="531" progId="TCLayout.ActiveDocument.1">
                  <p:embed/>
                </p:oleObj>
              </mc:Choice>
              <mc:Fallback>
                <p:oleObj name="think-cell Slide" r:id="rId25" imgW="530" imgH="531" progId="TCLayout.ActiveDocument.1">
                  <p:embed/>
                  <p:pic>
                    <p:nvPicPr>
                      <p:cNvPr id="0" name=""/>
                      <p:cNvPicPr/>
                      <p:nvPr/>
                    </p:nvPicPr>
                    <p:blipFill>
                      <a:blip r:embed="rId26"/>
                      <a:stretch>
                        <a:fillRect/>
                      </a:stretch>
                    </p:blipFill>
                    <p:spPr>
                      <a:xfrm>
                        <a:off x="1589" y="1192"/>
                        <a:ext cx="1587" cy="1190"/>
                      </a:xfrm>
                      <a:prstGeom prst="rect">
                        <a:avLst/>
                      </a:prstGeom>
                    </p:spPr>
                  </p:pic>
                </p:oleObj>
              </mc:Fallback>
            </mc:AlternateContent>
          </a:graphicData>
        </a:graphic>
      </p:graphicFrame>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dirty="0"/>
              <a:t>Click to Edit Title</a:t>
            </a:r>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sz="450" dirty="0">
                <a:solidFill>
                  <a:srgbClr val="454545"/>
                </a:solidFill>
              </a:rPr>
              <a:t>© GS1 2017</a:t>
            </a:r>
          </a:p>
        </p:txBody>
      </p:sp>
      <p:pic>
        <p:nvPicPr>
          <p:cNvPr id="6" name="Picture 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02720616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Lst>
  <p:hf hdr="0" ftr="0" dt="0"/>
  <p:txStyles>
    <p:titleStyle>
      <a:lvl1pPr algn="l" defTabSz="342866" rtl="0" eaLnBrk="1" fontAlgn="base" hangingPunct="1">
        <a:spcBef>
          <a:spcPct val="0"/>
        </a:spcBef>
        <a:spcAft>
          <a:spcPct val="0"/>
        </a:spcAft>
        <a:defRPr sz="165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7238999" y="4791985"/>
            <a:ext cx="617707" cy="117840"/>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6" name="Picture 5"/>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588318139"/>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 id="2147484012" r:id="rId19"/>
    <p:sldLayoutId id="2147484013" r:id="rId20"/>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614" name="think-cell Slide" r:id="rId24" imgW="384" imgH="385" progId="TCLayout.ActiveDocument.1">
                  <p:embed/>
                </p:oleObj>
              </mc:Choice>
              <mc:Fallback>
                <p:oleObj name="think-cell Slide" r:id="rId24" imgW="384" imgH="385" progId="TCLayout.ActiveDocument.1">
                  <p:embed/>
                  <p:pic>
                    <p:nvPicPr>
                      <p:cNvPr id="0" name=""/>
                      <p:cNvPicPr/>
                      <p:nvPr/>
                    </p:nvPicPr>
                    <p:blipFill>
                      <a:blip r:embed="rId25"/>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7238999" y="4791985"/>
            <a:ext cx="617707" cy="117840"/>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a:solidFill>
                  <a:srgbClr val="454545"/>
                </a:solidFill>
              </a:rPr>
              <a:t>© GS1 2017</a:t>
            </a:r>
          </a:p>
        </p:txBody>
      </p:sp>
      <p:pic>
        <p:nvPicPr>
          <p:cNvPr id="6" name="Picture 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097964545"/>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4119463164"/>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686" name="think-cell Slide" r:id="rId24" imgW="384" imgH="385" progId="TCLayout.ActiveDocument.1">
                  <p:embed/>
                </p:oleObj>
              </mc:Choice>
              <mc:Fallback>
                <p:oleObj name="think-cell Slide" r:id="rId24" imgW="384" imgH="385" progId="TCLayout.ActiveDocument.1">
                  <p:embed/>
                  <p:pic>
                    <p:nvPicPr>
                      <p:cNvPr id="0" name=""/>
                      <p:cNvPicPr/>
                      <p:nvPr/>
                    </p:nvPicPr>
                    <p:blipFill>
                      <a:blip r:embed="rId25"/>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7238999" y="4791985"/>
            <a:ext cx="617707" cy="117840"/>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a:solidFill>
                  <a:srgbClr val="454545"/>
                </a:solidFill>
              </a:rPr>
              <a:t>© GS1 2017</a:t>
            </a:r>
          </a:p>
        </p:txBody>
      </p:sp>
      <p:pic>
        <p:nvPicPr>
          <p:cNvPr id="6" name="Picture 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085370720"/>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 id="2147484060" r:id="rId18"/>
    <p:sldLayoutId id="2147484061" r:id="rId19"/>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6"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488706609"/>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8" r:id="rId16"/>
    <p:sldLayoutId id="2147484079" r:id="rId17"/>
    <p:sldLayoutId id="2147484080" r:id="rId18"/>
    <p:sldLayoutId id="2147484081" r:id="rId19"/>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7" name="Picture 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761826853"/>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6"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895989346"/>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 id="2147484107" r:id="rId15"/>
    <p:sldLayoutId id="2147484108" r:id="rId16"/>
    <p:sldLayoutId id="2147484109" r:id="rId17"/>
    <p:sldLayoutId id="2147484110" r:id="rId18"/>
    <p:sldLayoutId id="2147484111" r:id="rId19"/>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7238999" y="4791985"/>
            <a:ext cx="617707" cy="117840"/>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6" name="Picture 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207559137"/>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 id="2147484133" r:id="rId21"/>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6"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83603810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2017</a:t>
            </a:r>
          </a:p>
        </p:txBody>
      </p:sp>
      <p:pic>
        <p:nvPicPr>
          <p:cNvPr id="6" name="Picture 5"/>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454644457"/>
      </p:ext>
    </p:extLst>
  </p:cSld>
  <p:clrMap bg1="lt1" tx1="dk1" bg2="lt2" tx2="dk2" accent1="accent1" accent2="accent2" accent3="accent3" accent4="accent4" accent5="accent5" accent6="accent6" hlink="hlink" folHlink="folHlink"/>
  <p:sldLayoutIdLst>
    <p:sldLayoutId id="2147483855" r:id="rId1"/>
    <p:sldLayoutId id="2147483812" r:id="rId2"/>
    <p:sldLayoutId id="2147483813" r:id="rId3"/>
    <p:sldLayoutId id="2147483856" r:id="rId4"/>
    <p:sldLayoutId id="2147483857"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9" r:id="rId14"/>
    <p:sldLayoutId id="2147483824" r:id="rId15"/>
    <p:sldLayoutId id="2147483826" r:id="rId16"/>
    <p:sldLayoutId id="2147483827" r:id="rId17"/>
    <p:sldLayoutId id="2147483828" r:id="rId18"/>
    <p:sldLayoutId id="2147483858" r:id="rId19"/>
    <p:sldLayoutId id="2147483860" r:id="rId20"/>
    <p:sldLayoutId id="2147484768" r:id="rId21"/>
    <p:sldLayoutId id="2147484769" r:id="rId22"/>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sz="450" dirty="0" smtClean="0">
                <a:solidFill>
                  <a:srgbClr val="454545"/>
                </a:solidFill>
              </a:rPr>
              <a:t>© GS1 2016</a:t>
            </a:r>
          </a:p>
        </p:txBody>
      </p:sp>
      <p:pic>
        <p:nvPicPr>
          <p:cNvPr id="6"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915969615"/>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 id="2147484170" r:id="rId16"/>
    <p:sldLayoutId id="2147484171" r:id="rId17"/>
    <p:sldLayoutId id="2147484172" r:id="rId18"/>
    <p:sldLayoutId id="2147484173" r:id="rId19"/>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87386544"/>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6"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132225617"/>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 id="2147484213" r:id="rId18"/>
    <p:sldLayoutId id="2147484214" r:id="rId19"/>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6" name="Picture 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415077601"/>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 id="2147484232" r:id="rId16"/>
    <p:sldLayoutId id="2147484233" r:id="rId17"/>
    <p:sldLayoutId id="2147484234" r:id="rId18"/>
    <p:sldLayoutId id="2147484235" r:id="rId19"/>
    <p:sldLayoutId id="2147484236" r:id="rId20"/>
    <p:sldLayoutId id="2147484237" r:id="rId21"/>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786" name="think-cell Slide" r:id="rId24" imgW="384" imgH="385" progId="TCLayout.ActiveDocument.1">
                  <p:embed/>
                </p:oleObj>
              </mc:Choice>
              <mc:Fallback>
                <p:oleObj name="think-cell Slide" r:id="rId24" imgW="384" imgH="385" progId="TCLayout.ActiveDocument.1">
                  <p:embed/>
                  <p:pic>
                    <p:nvPicPr>
                      <p:cNvPr id="0" name=""/>
                      <p:cNvPicPr/>
                      <p:nvPr/>
                    </p:nvPicPr>
                    <p:blipFill>
                      <a:blip r:embed="rId25"/>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7238999" y="4791985"/>
            <a:ext cx="617707" cy="117840"/>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a:solidFill>
                  <a:srgbClr val="454545"/>
                </a:solidFill>
              </a:rPr>
              <a:t>© GS1 2017</a:t>
            </a:r>
          </a:p>
        </p:txBody>
      </p:sp>
      <p:pic>
        <p:nvPicPr>
          <p:cNvPr id="6" name="Picture 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907519290"/>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 id="2147484253" r:id="rId14"/>
    <p:sldLayoutId id="2147484254" r:id="rId15"/>
    <p:sldLayoutId id="2147484255" r:id="rId16"/>
    <p:sldLayoutId id="2147484256" r:id="rId17"/>
    <p:sldLayoutId id="2147484257" r:id="rId18"/>
    <p:sldLayoutId id="2147484258" r:id="rId19"/>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sz="450" dirty="0" smtClean="0">
                <a:solidFill>
                  <a:srgbClr val="454545"/>
                </a:solidFill>
              </a:rPr>
              <a:t>© </a:t>
            </a:r>
            <a:r>
              <a:rPr lang="en-GB" sz="450" smtClean="0">
                <a:solidFill>
                  <a:srgbClr val="454545"/>
                </a:solidFill>
              </a:rPr>
              <a:t>GS1 2017</a:t>
            </a:r>
            <a:endParaRPr lang="en-GB" sz="450" dirty="0" smtClean="0">
              <a:solidFill>
                <a:srgbClr val="454545"/>
              </a:solidFill>
            </a:endParaRPr>
          </a:p>
        </p:txBody>
      </p:sp>
      <p:pic>
        <p:nvPicPr>
          <p:cNvPr id="6"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46021206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274" r:id="rId14"/>
    <p:sldLayoutId id="2147484275" r:id="rId15"/>
    <p:sldLayoutId id="2147484276" r:id="rId16"/>
    <p:sldLayoutId id="2147484277" r:id="rId17"/>
    <p:sldLayoutId id="2147484278" r:id="rId18"/>
    <p:sldLayoutId id="2147484279" r:id="rId19"/>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a:solidFill>
                  <a:srgbClr val="454545"/>
                </a:solidFill>
              </a:rPr>
              <a:t>© GS1 2017</a:t>
            </a:r>
          </a:p>
        </p:txBody>
      </p:sp>
      <p:pic>
        <p:nvPicPr>
          <p:cNvPr id="6" name="Picture 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761535018"/>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 id="2147484293" r:id="rId13"/>
    <p:sldLayoutId id="2147484294" r:id="rId14"/>
    <p:sldLayoutId id="2147484295" r:id="rId15"/>
    <p:sldLayoutId id="2147484296" r:id="rId16"/>
    <p:sldLayoutId id="2147484297" r:id="rId17"/>
    <p:sldLayoutId id="2147484298" r:id="rId18"/>
    <p:sldLayoutId id="2147484299" r:id="rId19"/>
    <p:sldLayoutId id="2147484300" r:id="rId20"/>
    <p:sldLayoutId id="2147484301" r:id="rId21"/>
    <p:sldLayoutId id="2147484302" r:id="rId22"/>
    <p:sldLayoutId id="2147484303" r:id="rId23"/>
    <p:sldLayoutId id="2147484304" r:id="rId24"/>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a:solidFill>
                  <a:srgbClr val="454545"/>
                </a:solidFill>
              </a:rPr>
              <a:t>© GS1 2017</a:t>
            </a:r>
          </a:p>
        </p:txBody>
      </p:sp>
      <p:pic>
        <p:nvPicPr>
          <p:cNvPr id="6" name="Picture 5"/>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1979082510"/>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6" r:id="rId20"/>
    <p:sldLayoutId id="2147484327" r:id="rId21"/>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2017</a:t>
            </a:r>
          </a:p>
        </p:txBody>
      </p:sp>
      <p:pic>
        <p:nvPicPr>
          <p:cNvPr id="6" name="Picture 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473915164"/>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 id="2147484343" r:id="rId14"/>
    <p:sldLayoutId id="2147484344" r:id="rId15"/>
    <p:sldLayoutId id="2147484345" r:id="rId16"/>
    <p:sldLayoutId id="2147484346" r:id="rId17"/>
    <p:sldLayoutId id="2147484347" r:id="rId18"/>
    <p:sldLayoutId id="2147484348" r:id="rId19"/>
    <p:sldLayoutId id="2147484349" r:id="rId20"/>
    <p:sldLayoutId id="2147484350" r:id="rId21"/>
  </p:sldLayoutIdLst>
  <p:timing>
    <p:tnLst>
      <p:par>
        <p:cTn id="1" dur="indefinite" restart="never" nodeType="tmRoot"/>
      </p:par>
    </p:tnLst>
  </p:timing>
  <p:hf sldNum="0"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p:cNvPicPr>
          <p:nvPr/>
        </p:nvPicPr>
        <p:blipFill>
          <a:blip r:embed="rId5" cstate="screen">
            <a:extLst>
              <a:ext uri="{28A0092B-C50C-407E-A947-70E740481C1C}">
                <a14:useLocalDpi xmlns:a14="http://schemas.microsoft.com/office/drawing/2010/main"/>
              </a:ext>
            </a:extLst>
          </a:blip>
          <a:stretch>
            <a:fillRect/>
          </a:stretch>
        </p:blipFill>
        <p:spPr>
          <a:xfrm>
            <a:off x="582900" y="661342"/>
            <a:ext cx="2714396" cy="598630"/>
          </a:xfrm>
          <a:prstGeom prst="rect">
            <a:avLst/>
          </a:prstGeom>
        </p:spPr>
      </p:pic>
      <p:pic>
        <p:nvPicPr>
          <p:cNvPr id="8" name="Picture 7" descr="14GSGL0011_D08_PPT_Cover_Global-Language-of-Busines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35933" y="964065"/>
            <a:ext cx="1911160" cy="77726"/>
          </a:xfrm>
          <a:prstGeom prst="rect">
            <a:avLst/>
          </a:prstGeom>
        </p:spPr>
      </p:pic>
    </p:spTree>
    <p:extLst>
      <p:ext uri="{BB962C8B-B14F-4D97-AF65-F5344CB8AC3E}">
        <p14:creationId xmlns:p14="http://schemas.microsoft.com/office/powerpoint/2010/main" val="2003490667"/>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2016</a:t>
            </a: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4211020604"/>
      </p:ext>
    </p:extLst>
  </p:cSld>
  <p:clrMap bg1="lt1" tx1="dk1" bg2="lt2" tx2="dk2" accent1="accent1" accent2="accent2" accent3="accent3" accent4="accent4" accent5="accent5" accent6="accent6" hlink="hlink" folHlink="folHlink"/>
  <p:sldLayoutIdLst>
    <p:sldLayoutId id="2147483722" r:id="rId1"/>
    <p:sldLayoutId id="2147483727" r:id="rId2"/>
    <p:sldLayoutId id="2147483793" r:id="rId3"/>
    <p:sldLayoutId id="2147483796" r:id="rId4"/>
    <p:sldLayoutId id="2147483794" r:id="rId5"/>
    <p:sldLayoutId id="2147483797" r:id="rId6"/>
    <p:sldLayoutId id="2147483859" r:id="rId7"/>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sz="450" dirty="0" smtClean="0">
                <a:solidFill>
                  <a:srgbClr val="454545"/>
                </a:solidFill>
              </a:rPr>
              <a:t>© GS1 2016</a:t>
            </a:r>
          </a:p>
        </p:txBody>
      </p:sp>
      <p:pic>
        <p:nvPicPr>
          <p:cNvPr id="6"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938440773"/>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 id="2147484370" r:id="rId15"/>
    <p:sldLayoutId id="2147484371" r:id="rId16"/>
    <p:sldLayoutId id="2147484372" r:id="rId17"/>
    <p:sldLayoutId id="2147484373" r:id="rId18"/>
    <p:sldLayoutId id="2147484374" r:id="rId19"/>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sz="450" dirty="0" smtClean="0">
                <a:solidFill>
                  <a:srgbClr val="454545"/>
                </a:solidFill>
              </a:rPr>
              <a:t>© </a:t>
            </a:r>
            <a:r>
              <a:rPr lang="en-GB" sz="450" smtClean="0">
                <a:solidFill>
                  <a:srgbClr val="454545"/>
                </a:solidFill>
              </a:rPr>
              <a:t>GS1 2017</a:t>
            </a:r>
            <a:endParaRPr lang="en-GB" sz="450" dirty="0" smtClean="0">
              <a:solidFill>
                <a:srgbClr val="454545"/>
              </a:solidFill>
            </a:endParaRPr>
          </a:p>
        </p:txBody>
      </p:sp>
      <p:pic>
        <p:nvPicPr>
          <p:cNvPr id="6" name="Picture 5"/>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561111960"/>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 id="2147484391" r:id="rId16"/>
    <p:sldLayoutId id="2147484392" r:id="rId17"/>
    <p:sldLayoutId id="2147484393" r:id="rId18"/>
    <p:sldLayoutId id="2147484394" r:id="rId19"/>
    <p:sldLayoutId id="2147484395" r:id="rId20"/>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p:cNvPicPr>
          <p:nvPr/>
        </p:nvPicPr>
        <p:blipFill>
          <a:blip r:embed="rId8" cstate="screen">
            <a:extLst>
              <a:ext uri="{28A0092B-C50C-407E-A947-70E740481C1C}">
                <a14:useLocalDpi xmlns:a14="http://schemas.microsoft.com/office/drawing/2010/main"/>
              </a:ext>
            </a:extLst>
          </a:blip>
          <a:stretch>
            <a:fillRect/>
          </a:stretch>
        </p:blipFill>
        <p:spPr>
          <a:xfrm>
            <a:off x="582900" y="661342"/>
            <a:ext cx="2714396" cy="598630"/>
          </a:xfrm>
          <a:prstGeom prst="rect">
            <a:avLst/>
          </a:prstGeom>
        </p:spPr>
      </p:pic>
      <p:pic>
        <p:nvPicPr>
          <p:cNvPr id="8" name="Picture 7" descr="14GSGL0011_D08_PPT_Cover_Global-Language-of-Business.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35933" y="964065"/>
            <a:ext cx="1911160" cy="77726"/>
          </a:xfrm>
          <a:prstGeom prst="rect">
            <a:avLst/>
          </a:prstGeom>
        </p:spPr>
      </p:pic>
    </p:spTree>
    <p:extLst>
      <p:ext uri="{BB962C8B-B14F-4D97-AF65-F5344CB8AC3E}">
        <p14:creationId xmlns:p14="http://schemas.microsoft.com/office/powerpoint/2010/main" val="55929529"/>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sz="450" dirty="0" smtClean="0">
                <a:solidFill>
                  <a:srgbClr val="454545"/>
                </a:solidFill>
              </a:rPr>
              <a:t>© GS1 2016</a:t>
            </a:r>
          </a:p>
        </p:txBody>
      </p:sp>
      <p:sp>
        <p:nvSpPr>
          <p:cNvPr id="5"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782396035"/>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765" r:id="rId8"/>
    <p:sldLayoutId id="2147484766" r:id="rId9"/>
    <p:sldLayoutId id="2147484767" r:id="rId10"/>
    <p:sldLayoutId id="2147484770" r:id="rId11"/>
    <p:sldLayoutId id="2147484771" r:id="rId12"/>
  </p:sldLayoutIdLst>
  <p:timing>
    <p:tnLst>
      <p:par>
        <p:cTn id="1" dur="indefinite" restart="never" nodeType="tmRoot"/>
      </p:par>
    </p:tnLst>
  </p:timing>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a:solidFill>
                  <a:srgbClr val="454545"/>
                </a:solidFill>
              </a:rPr>
              <a:t>© GS1 2017</a:t>
            </a:r>
          </a:p>
        </p:txBody>
      </p:sp>
      <p:pic>
        <p:nvPicPr>
          <p:cNvPr id="6" name="Picture 5"/>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445828614"/>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 id="2147484425" r:id="rId13"/>
    <p:sldLayoutId id="2147484426" r:id="rId14"/>
    <p:sldLayoutId id="2147484427" r:id="rId15"/>
    <p:sldLayoutId id="2147484428" r:id="rId16"/>
    <p:sldLayoutId id="2147484429" r:id="rId17"/>
    <p:sldLayoutId id="2147484430" r:id="rId18"/>
    <p:sldLayoutId id="2147484431" r:id="rId19"/>
    <p:sldLayoutId id="2147484432" r:id="rId20"/>
    <p:sldLayoutId id="2147484433" r:id="rId21"/>
    <p:sldLayoutId id="2147484435" r:id="rId22"/>
    <p:sldLayoutId id="2147484436" r:id="rId23"/>
    <p:sldLayoutId id="2147484437" r:id="rId24"/>
    <p:sldLayoutId id="2147484438" r:id="rId25"/>
    <p:sldLayoutId id="2147484655" r:id="rId26"/>
    <p:sldLayoutId id="2147484656" r:id="rId27"/>
    <p:sldLayoutId id="2147484657" r:id="rId28"/>
    <p:sldLayoutId id="2147484658" r:id="rId29"/>
    <p:sldLayoutId id="2147484764" r:id="rId30"/>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sz="450" dirty="0" smtClean="0">
                <a:solidFill>
                  <a:srgbClr val="454545"/>
                </a:solidFill>
              </a:rPr>
              <a:t>© GS1 2016</a:t>
            </a:r>
          </a:p>
        </p:txBody>
      </p:sp>
      <p:pic>
        <p:nvPicPr>
          <p:cNvPr id="6" name="Picture 5"/>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584287710"/>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 id="2147484453" r:id="rId14"/>
    <p:sldLayoutId id="2147484454" r:id="rId15"/>
    <p:sldLayoutId id="2147484455" r:id="rId16"/>
    <p:sldLayoutId id="2147484456" r:id="rId17"/>
    <p:sldLayoutId id="2147484457" r:id="rId18"/>
    <p:sldLayoutId id="2147484458" r:id="rId19"/>
    <p:sldLayoutId id="2147484459" r:id="rId20"/>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450" noProof="0" dirty="0">
                <a:solidFill>
                  <a:srgbClr val="454545"/>
                </a:solidFill>
              </a:rPr>
              <a:t>© </a:t>
            </a:r>
            <a:r>
              <a:rPr lang="en-GB" sz="450" noProof="0">
                <a:solidFill>
                  <a:srgbClr val="454545"/>
                </a:solidFill>
              </a:rPr>
              <a:t>GS1</a:t>
            </a:r>
            <a:r>
              <a:rPr lang="en-GB" sz="450" baseline="0" noProof="0">
                <a:solidFill>
                  <a:srgbClr val="454545"/>
                </a:solidFill>
              </a:rPr>
              <a:t> </a:t>
            </a:r>
            <a:r>
              <a:rPr lang="en-GB" sz="450" noProof="0">
                <a:solidFill>
                  <a:srgbClr val="454545"/>
                </a:solidFill>
              </a:rPr>
              <a:t>2017</a:t>
            </a:r>
            <a:endParaRPr lang="en-GB" sz="450" noProof="0" dirty="0">
              <a:solidFill>
                <a:srgbClr val="454545"/>
              </a:solidFill>
            </a:endParaRPr>
          </a:p>
        </p:txBody>
      </p:sp>
      <p:pic>
        <p:nvPicPr>
          <p:cNvPr id="6" name="Picture 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4075793995"/>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 id="2147484476" r:id="rId16"/>
    <p:sldLayoutId id="2147484477" r:id="rId17"/>
    <p:sldLayoutId id="2147484478" r:id="rId18"/>
    <p:sldLayoutId id="2147484479" r:id="rId19"/>
    <p:sldLayoutId id="2147484480" r:id="rId20"/>
  </p:sldLayoutIdLst>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p:cNvPicPr>
          <p:nvPr userDrawn="1"/>
        </p:nvPicPr>
        <p:blipFill>
          <a:blip r:embed="rId23">
            <a:extLst>
              <a:ext uri="{28A0092B-C50C-407E-A947-70E740481C1C}">
                <a14:useLocalDpi xmlns:a14="http://schemas.microsoft.com/office/drawing/2010/main" val="0"/>
              </a:ext>
            </a:extLst>
          </a:blip>
          <a:stretch>
            <a:fillRect/>
          </a:stretch>
        </p:blipFill>
        <p:spPr>
          <a:xfrm>
            <a:off x="746996" y="661341"/>
            <a:ext cx="1282310" cy="598630"/>
          </a:xfrm>
          <a:prstGeom prst="rect">
            <a:avLst/>
          </a:prstGeom>
        </p:spPr>
      </p:pic>
      <p:pic>
        <p:nvPicPr>
          <p:cNvPr id="9" name="Picture 8" descr="14GSGL0011_D08_PPT_Cover_Global-Language-of-Business.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635932" y="964064"/>
            <a:ext cx="1911160" cy="77726"/>
          </a:xfrm>
          <a:prstGeom prst="rect">
            <a:avLst/>
          </a:prstGeom>
        </p:spPr>
      </p:pic>
    </p:spTree>
    <p:extLst>
      <p:ext uri="{BB962C8B-B14F-4D97-AF65-F5344CB8AC3E}">
        <p14:creationId xmlns:p14="http://schemas.microsoft.com/office/powerpoint/2010/main" val="2643595933"/>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4" r:id="rId13"/>
    <p:sldLayoutId id="2147484495" r:id="rId14"/>
    <p:sldLayoutId id="2147484496" r:id="rId15"/>
    <p:sldLayoutId id="2147484497" r:id="rId16"/>
    <p:sldLayoutId id="2147484498" r:id="rId17"/>
    <p:sldLayoutId id="2147484499" r:id="rId18"/>
    <p:sldLayoutId id="2147484500" r:id="rId19"/>
    <p:sldLayoutId id="2147484501" r:id="rId20"/>
    <p:sldLayoutId id="2147484502" r:id="rId2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US" dirty="0" smtClean="0"/>
              <a:t>Click to Edit Title</a:t>
            </a:r>
            <a:endParaRPr lang="en-US" dirty="0"/>
          </a:p>
        </p:txBody>
      </p:sp>
      <p:sp>
        <p:nvSpPr>
          <p:cNvPr id="15" name="Text Placeholder 19"/>
          <p:cNvSpPr txBox="1">
            <a:spLocks/>
          </p:cNvSpPr>
          <p:nvPr userDrawn="1"/>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450" dirty="0" smtClean="0">
                <a:solidFill>
                  <a:srgbClr val="454545"/>
                </a:solidFill>
              </a:rPr>
              <a:t>© GS1</a:t>
            </a:r>
            <a:r>
              <a:rPr lang="en-US" sz="450" baseline="0" dirty="0" smtClean="0">
                <a:solidFill>
                  <a:srgbClr val="454545"/>
                </a:solidFill>
              </a:rPr>
              <a:t> Japan </a:t>
            </a:r>
            <a:r>
              <a:rPr lang="en-US" sz="450" dirty="0" smtClean="0">
                <a:solidFill>
                  <a:srgbClr val="454545"/>
                </a:solidFill>
              </a:rPr>
              <a:t>2015</a:t>
            </a:r>
          </a:p>
        </p:txBody>
      </p:sp>
      <p:pic>
        <p:nvPicPr>
          <p:cNvPr id="6" name="Picture 5"/>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57391" y="4682281"/>
            <a:ext cx="714285"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US"/>
              <a:pPr fontAlgn="base">
                <a:spcAft>
                  <a:spcPct val="0"/>
                </a:spcAft>
                <a:defRPr/>
              </a:pPr>
              <a:t>‹#›</a:t>
            </a:fld>
            <a:endParaRPr lang="en-US" dirty="0"/>
          </a:p>
        </p:txBody>
      </p:sp>
    </p:spTree>
    <p:extLst>
      <p:ext uri="{BB962C8B-B14F-4D97-AF65-F5344CB8AC3E}">
        <p14:creationId xmlns:p14="http://schemas.microsoft.com/office/powerpoint/2010/main" val="4169467436"/>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0339" y="655719"/>
            <a:ext cx="2129821" cy="626216"/>
          </a:xfrm>
          <a:prstGeom prst="rect">
            <a:avLst/>
          </a:prstGeom>
        </p:spPr>
      </p:pic>
      <p:pic>
        <p:nvPicPr>
          <p:cNvPr id="5" name="Picture 4" descr="14GSGL0011_D08_PPT_Cover_Global-Language-of-Business.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70750" y="965933"/>
            <a:ext cx="1429409" cy="77511"/>
          </a:xfrm>
          <a:prstGeom prst="rect">
            <a:avLst/>
          </a:prstGeom>
        </p:spPr>
      </p:pic>
    </p:spTree>
    <p:extLst>
      <p:ext uri="{BB962C8B-B14F-4D97-AF65-F5344CB8AC3E}">
        <p14:creationId xmlns:p14="http://schemas.microsoft.com/office/powerpoint/2010/main" val="126795886"/>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772"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80"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sz="600" dirty="0" smtClean="0">
                <a:solidFill>
                  <a:srgbClr val="454545"/>
                </a:solidFill>
              </a:rPr>
              <a:t>© GS1 2017</a:t>
            </a:r>
          </a:p>
        </p:txBody>
      </p:sp>
      <p:pic>
        <p:nvPicPr>
          <p:cNvPr id="6" name="Picture 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37172" y="4646060"/>
            <a:ext cx="1312639" cy="386127"/>
          </a:xfrm>
          <a:prstGeom prst="rect">
            <a:avLst/>
          </a:prstGeom>
        </p:spPr>
      </p:pic>
      <p:sp>
        <p:nvSpPr>
          <p:cNvPr id="7" name="Slide Number Placeholder 9"/>
          <p:cNvSpPr>
            <a:spLocks noGrp="1"/>
          </p:cNvSpPr>
          <p:nvPr>
            <p:ph type="sldNum" sz="quarter" idx="4"/>
          </p:nvPr>
        </p:nvSpPr>
        <p:spPr>
          <a:xfrm>
            <a:off x="8447486" y="4759631"/>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defTabSz="685800" fontAlgn="base">
              <a:spcAft>
                <a:spcPct val="0"/>
              </a:spcAft>
              <a:defRPr/>
            </a:pPr>
            <a:fld id="{4472AB7F-E8D0-4874-A9B8-335B68DC5F05}" type="slidenum">
              <a:rPr lang="en-GB" smtClean="0"/>
              <a:pPr defTabSz="685800" fontAlgn="base">
                <a:spcAft>
                  <a:spcPct val="0"/>
                </a:spcAft>
                <a:defRPr/>
              </a:pPr>
              <a:t>‹#›</a:t>
            </a:fld>
            <a:endParaRPr lang="en-GB" dirty="0"/>
          </a:p>
        </p:txBody>
      </p:sp>
    </p:spTree>
    <p:extLst>
      <p:ext uri="{BB962C8B-B14F-4D97-AF65-F5344CB8AC3E}">
        <p14:creationId xmlns:p14="http://schemas.microsoft.com/office/powerpoint/2010/main" val="319736295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4738" r:id="rId20"/>
    <p:sldLayoutId id="2147484739" r:id="rId21"/>
  </p:sldLayoutIdLst>
  <p:timing>
    <p:tnLst>
      <p:par>
        <p:cTn id="1" dur="indefinite" restart="never" nodeType="tmRoot"/>
      </p:par>
    </p:tnLst>
  </p:timing>
  <p:hf hdr="0" ftr="0" dt="0"/>
  <p:txStyles>
    <p:titleStyle>
      <a:lvl1pPr algn="l" defTabSz="457144"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44"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288"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32"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577"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59991" marR="0" indent="-285743" algn="l" defTabSz="457144"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7986" marR="0" indent="-285743" algn="l" defTabSz="457144"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380" indent="-285743" algn="l" defTabSz="457144"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174" indent="-228572" algn="l" defTabSz="457144"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169" indent="-228572" algn="l" defTabSz="457144"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291" indent="-228572"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35" indent="-228572"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9" indent="-228572"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24" indent="-228572"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8" algn="l" defTabSz="457144" rtl="0" eaLnBrk="1" latinLnBrk="0" hangingPunct="1">
        <a:defRPr sz="1800" kern="1200">
          <a:solidFill>
            <a:schemeClr val="tx1"/>
          </a:solidFill>
          <a:latin typeface="+mn-lt"/>
          <a:ea typeface="+mn-ea"/>
          <a:cs typeface="+mn-cs"/>
        </a:defRPr>
      </a:lvl3pPr>
      <a:lvl4pPr marL="1371432" algn="l" defTabSz="457144" rtl="0" eaLnBrk="1" latinLnBrk="0" hangingPunct="1">
        <a:defRPr sz="1800" kern="1200">
          <a:solidFill>
            <a:schemeClr val="tx1"/>
          </a:solidFill>
          <a:latin typeface="+mn-lt"/>
          <a:ea typeface="+mn-ea"/>
          <a:cs typeface="+mn-cs"/>
        </a:defRPr>
      </a:lvl4pPr>
      <a:lvl5pPr marL="1828577" algn="l" defTabSz="457144" rtl="0" eaLnBrk="1" latinLnBrk="0" hangingPunct="1">
        <a:defRPr sz="1800" kern="1200">
          <a:solidFill>
            <a:schemeClr val="tx1"/>
          </a:solidFill>
          <a:latin typeface="+mn-lt"/>
          <a:ea typeface="+mn-ea"/>
          <a:cs typeface="+mn-cs"/>
        </a:defRPr>
      </a:lvl5pPr>
      <a:lvl6pPr marL="2285720" algn="l" defTabSz="457144" rtl="0" eaLnBrk="1" latinLnBrk="0" hangingPunct="1">
        <a:defRPr sz="1800" kern="1200">
          <a:solidFill>
            <a:schemeClr val="tx1"/>
          </a:solidFill>
          <a:latin typeface="+mn-lt"/>
          <a:ea typeface="+mn-ea"/>
          <a:cs typeface="+mn-cs"/>
        </a:defRPr>
      </a:lvl6pPr>
      <a:lvl7pPr marL="2742863" algn="l" defTabSz="457144" rtl="0" eaLnBrk="1" latinLnBrk="0" hangingPunct="1">
        <a:defRPr sz="1800" kern="1200">
          <a:solidFill>
            <a:schemeClr val="tx1"/>
          </a:solidFill>
          <a:latin typeface="+mn-lt"/>
          <a:ea typeface="+mn-ea"/>
          <a:cs typeface="+mn-cs"/>
        </a:defRPr>
      </a:lvl7pPr>
      <a:lvl8pPr marL="3200007" algn="l" defTabSz="457144" rtl="0" eaLnBrk="1" latinLnBrk="0" hangingPunct="1">
        <a:defRPr sz="1800" kern="1200">
          <a:solidFill>
            <a:schemeClr val="tx1"/>
          </a:solidFill>
          <a:latin typeface="+mn-lt"/>
          <a:ea typeface="+mn-ea"/>
          <a:cs typeface="+mn-cs"/>
        </a:defRPr>
      </a:lvl8pPr>
      <a:lvl9pPr marL="3657152" algn="l" defTabSz="45714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US" dirty="0" smtClean="0"/>
              <a:t>Click to Edit Title</a:t>
            </a:r>
            <a:endParaRPr lang="en-US" dirty="0"/>
          </a:p>
        </p:txBody>
      </p:sp>
      <p:sp>
        <p:nvSpPr>
          <p:cNvPr id="15" name="Text Placeholder 19"/>
          <p:cNvSpPr txBox="1">
            <a:spLocks/>
          </p:cNvSpPr>
          <p:nvPr userDrawn="1"/>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450" dirty="0" smtClean="0">
                <a:solidFill>
                  <a:srgbClr val="454545"/>
                </a:solidFill>
              </a:rPr>
              <a:t>© GS1</a:t>
            </a:r>
            <a:r>
              <a:rPr lang="en-US" sz="450" baseline="0" dirty="0" smtClean="0">
                <a:solidFill>
                  <a:srgbClr val="454545"/>
                </a:solidFill>
              </a:rPr>
              <a:t> </a:t>
            </a:r>
            <a:r>
              <a:rPr lang="en-US" sz="450" dirty="0" smtClean="0">
                <a:solidFill>
                  <a:srgbClr val="454545"/>
                </a:solidFill>
              </a:rPr>
              <a:t>2015</a:t>
            </a:r>
          </a:p>
        </p:txBody>
      </p:sp>
      <p:pic>
        <p:nvPicPr>
          <p:cNvPr id="6" name="Picture 5"/>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US"/>
              <a:pPr fontAlgn="base">
                <a:spcAft>
                  <a:spcPct val="0"/>
                </a:spcAft>
                <a:defRPr/>
              </a:pPr>
              <a:t>‹#›</a:t>
            </a:fld>
            <a:endParaRPr lang="en-US" dirty="0"/>
          </a:p>
        </p:txBody>
      </p:sp>
      <p:sp>
        <p:nvSpPr>
          <p:cNvPr id="8" name="Rectangle 7"/>
          <p:cNvSpPr/>
          <p:nvPr userDrawn="1"/>
        </p:nvSpPr>
        <p:spPr>
          <a:xfrm>
            <a:off x="7694642" y="165317"/>
            <a:ext cx="923584" cy="692688"/>
          </a:xfrm>
          <a:prstGeom prst="rect">
            <a:avLst/>
          </a:prstGeom>
          <a:blipFill rotWithShape="1">
            <a:blip r:embed="rId23" cstate="email">
              <a:extLst>
                <a:ext uri="{28A0092B-C50C-407E-A947-70E740481C1C}">
                  <a14:useLocalDpi xmlns:a14="http://schemas.microsoft.com/office/drawing/2010/main"/>
                </a:ext>
              </a:extLst>
            </a:blip>
            <a:stretch>
              <a:fillRect/>
            </a:stretch>
          </a:bli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8"/>
          <p:cNvSpPr/>
          <p:nvPr userDrawn="1"/>
        </p:nvSpPr>
        <p:spPr>
          <a:xfrm>
            <a:off x="539628" y="938698"/>
            <a:ext cx="8068760" cy="48530"/>
          </a:xfrm>
          <a:prstGeom prst="rect">
            <a:avLst/>
          </a:prstGeom>
          <a:solidFill>
            <a:srgbClr val="00B6DE"/>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97480014"/>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 id="2147484543" r:id="rId13"/>
    <p:sldLayoutId id="2147484544" r:id="rId14"/>
    <p:sldLayoutId id="2147484545" r:id="rId15"/>
    <p:sldLayoutId id="2147484546" r:id="rId16"/>
    <p:sldLayoutId id="2147484547" r:id="rId17"/>
    <p:sldLayoutId id="2147484548" r:id="rId18"/>
    <p:sldLayoutId id="2147484549" r:id="rId19"/>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450" noProof="0" dirty="0" smtClean="0">
                <a:solidFill>
                  <a:srgbClr val="454545"/>
                </a:solidFill>
              </a:rPr>
              <a:t>© </a:t>
            </a:r>
            <a:r>
              <a:rPr lang="en-GB" sz="450" noProof="0" smtClean="0">
                <a:solidFill>
                  <a:srgbClr val="454545"/>
                </a:solidFill>
              </a:rPr>
              <a:t>GS1</a:t>
            </a:r>
            <a:r>
              <a:rPr lang="en-GB" sz="450" baseline="0" noProof="0" smtClean="0">
                <a:solidFill>
                  <a:srgbClr val="454545"/>
                </a:solidFill>
              </a:rPr>
              <a:t> </a:t>
            </a:r>
            <a:r>
              <a:rPr lang="en-GB" sz="450" noProof="0" smtClean="0">
                <a:solidFill>
                  <a:srgbClr val="454545"/>
                </a:solidFill>
              </a:rPr>
              <a:t>2017</a:t>
            </a:r>
            <a:endParaRPr lang="en-GB" sz="450" noProof="0" dirty="0" smtClean="0">
              <a:solidFill>
                <a:srgbClr val="454545"/>
              </a:solidFill>
            </a:endParaRPr>
          </a:p>
        </p:txBody>
      </p:sp>
      <p:pic>
        <p:nvPicPr>
          <p:cNvPr id="6" name="Picture 5"/>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2925898"/>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 id="2147484563" r:id="rId13"/>
    <p:sldLayoutId id="2147484564" r:id="rId14"/>
    <p:sldLayoutId id="2147484565" r:id="rId15"/>
    <p:sldLayoutId id="2147484566" r:id="rId16"/>
    <p:sldLayoutId id="2147484567" r:id="rId17"/>
    <p:sldLayoutId id="2147484568" r:id="rId18"/>
    <p:sldLayoutId id="2147484569" r:id="rId19"/>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US" dirty="0" smtClean="0"/>
              <a:t>Click to Edit Title</a:t>
            </a:r>
            <a:endParaRPr lang="en-US" dirty="0"/>
          </a:p>
        </p:txBody>
      </p:sp>
      <p:pic>
        <p:nvPicPr>
          <p:cNvPr id="6" name="Picture 5"/>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US"/>
              <a:pPr fontAlgn="base">
                <a:spcAft>
                  <a:spcPct val="0"/>
                </a:spcAft>
                <a:defRPr/>
              </a:pPr>
              <a:t>‹#›</a:t>
            </a:fld>
            <a:endParaRPr lang="en-US" dirty="0"/>
          </a:p>
        </p:txBody>
      </p:sp>
      <p:sp>
        <p:nvSpPr>
          <p:cNvPr id="8" name="Rectangle 7"/>
          <p:cNvSpPr/>
          <p:nvPr userDrawn="1"/>
        </p:nvSpPr>
        <p:spPr>
          <a:xfrm>
            <a:off x="7694642" y="165317"/>
            <a:ext cx="923584" cy="692688"/>
          </a:xfrm>
          <a:prstGeom prst="rect">
            <a:avLst/>
          </a:prstGeom>
          <a:blipFill rotWithShape="1">
            <a:blip r:embed="rId23" cstate="email">
              <a:extLst>
                <a:ext uri="{28A0092B-C50C-407E-A947-70E740481C1C}">
                  <a14:useLocalDpi xmlns:a14="http://schemas.microsoft.com/office/drawing/2010/main"/>
                </a:ext>
              </a:extLst>
            </a:blip>
            <a:stretch>
              <a:fillRect/>
            </a:stretch>
          </a:bli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8"/>
          <p:cNvSpPr/>
          <p:nvPr userDrawn="1"/>
        </p:nvSpPr>
        <p:spPr>
          <a:xfrm>
            <a:off x="539628" y="938698"/>
            <a:ext cx="8068760" cy="48530"/>
          </a:xfrm>
          <a:prstGeom prst="rect">
            <a:avLst/>
          </a:prstGeom>
          <a:solidFill>
            <a:srgbClr val="00B6DE"/>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2924822" y="4912999"/>
            <a:ext cx="3298372" cy="184666"/>
          </a:xfrm>
          <a:prstGeom prst="rect">
            <a:avLst/>
          </a:prstGeom>
        </p:spPr>
        <p:txBody>
          <a:bodyPr wrap="square">
            <a:spAutoFit/>
          </a:bodyPr>
          <a:lstStyle/>
          <a:p>
            <a:pPr marL="0" indent="0">
              <a:buNone/>
            </a:pPr>
            <a:r>
              <a:rPr lang="en-US" sz="600" dirty="0">
                <a:solidFill>
                  <a:srgbClr val="F26334"/>
                </a:solidFill>
              </a:rPr>
              <a:t>© Copyright GS1 AISBL, </a:t>
            </a:r>
            <a:r>
              <a:rPr lang="en-US" sz="600" dirty="0" smtClean="0">
                <a:solidFill>
                  <a:srgbClr val="F26334"/>
                </a:solidFill>
              </a:rPr>
              <a:t>2012-2017.  </a:t>
            </a:r>
            <a:r>
              <a:rPr lang="en-US" sz="600" dirty="0">
                <a:solidFill>
                  <a:srgbClr val="F26334"/>
                </a:solidFill>
              </a:rPr>
              <a:t>All Rights Reserved.</a:t>
            </a:r>
          </a:p>
        </p:txBody>
      </p:sp>
    </p:spTree>
    <p:extLst>
      <p:ext uri="{BB962C8B-B14F-4D97-AF65-F5344CB8AC3E}">
        <p14:creationId xmlns:p14="http://schemas.microsoft.com/office/powerpoint/2010/main" val="3693712042"/>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 id="2147484583" r:id="rId12"/>
    <p:sldLayoutId id="2147484584" r:id="rId13"/>
    <p:sldLayoutId id="2147484585" r:id="rId14"/>
    <p:sldLayoutId id="2147484586" r:id="rId15"/>
    <p:sldLayoutId id="2147484587" r:id="rId16"/>
    <p:sldLayoutId id="2147484588" r:id="rId17"/>
    <p:sldLayoutId id="2147484589" r:id="rId18"/>
    <p:sldLayoutId id="2147484591" r:id="rId19"/>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US" dirty="0" smtClean="0"/>
              <a:t>Click to Edit Title</a:t>
            </a:r>
            <a:endParaRPr lang="en-US" dirty="0"/>
          </a:p>
        </p:txBody>
      </p:sp>
      <p:pic>
        <p:nvPicPr>
          <p:cNvPr id="6" name="Picture 5"/>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US"/>
              <a:pPr fontAlgn="base">
                <a:spcAft>
                  <a:spcPct val="0"/>
                </a:spcAft>
                <a:defRPr/>
              </a:pPr>
              <a:t>‹#›</a:t>
            </a:fld>
            <a:endParaRPr lang="en-US" dirty="0"/>
          </a:p>
        </p:txBody>
      </p:sp>
      <p:sp>
        <p:nvSpPr>
          <p:cNvPr id="8" name="Rectangle 7"/>
          <p:cNvSpPr/>
          <p:nvPr userDrawn="1"/>
        </p:nvSpPr>
        <p:spPr>
          <a:xfrm>
            <a:off x="7694642" y="165317"/>
            <a:ext cx="923584" cy="692688"/>
          </a:xfrm>
          <a:prstGeom prst="rect">
            <a:avLst/>
          </a:prstGeom>
          <a:blipFill rotWithShape="1">
            <a:blip r:embed="rId22" cstate="email">
              <a:extLst>
                <a:ext uri="{28A0092B-C50C-407E-A947-70E740481C1C}">
                  <a14:useLocalDpi xmlns:a14="http://schemas.microsoft.com/office/drawing/2010/main"/>
                </a:ext>
              </a:extLst>
            </a:blip>
            <a:stretch>
              <a:fillRect/>
            </a:stretch>
          </a:bli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8"/>
          <p:cNvSpPr/>
          <p:nvPr userDrawn="1"/>
        </p:nvSpPr>
        <p:spPr>
          <a:xfrm>
            <a:off x="539628" y="938698"/>
            <a:ext cx="8068760" cy="48530"/>
          </a:xfrm>
          <a:prstGeom prst="rect">
            <a:avLst/>
          </a:prstGeom>
          <a:solidFill>
            <a:srgbClr val="00B6DE"/>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2924822" y="4912999"/>
            <a:ext cx="3298372" cy="184666"/>
          </a:xfrm>
          <a:prstGeom prst="rect">
            <a:avLst/>
          </a:prstGeom>
        </p:spPr>
        <p:txBody>
          <a:bodyPr wrap="square">
            <a:spAutoFit/>
          </a:bodyPr>
          <a:lstStyle/>
          <a:p>
            <a:pPr marL="0" indent="0">
              <a:buNone/>
            </a:pPr>
            <a:r>
              <a:rPr lang="en-US" sz="600" dirty="0">
                <a:solidFill>
                  <a:srgbClr val="F26334"/>
                </a:solidFill>
              </a:rPr>
              <a:t>© Copyright GS1 AISBL, </a:t>
            </a:r>
            <a:r>
              <a:rPr lang="en-US" sz="600" dirty="0" smtClean="0">
                <a:solidFill>
                  <a:srgbClr val="F26334"/>
                </a:solidFill>
              </a:rPr>
              <a:t>2012-2017.  </a:t>
            </a:r>
            <a:r>
              <a:rPr lang="en-US" sz="600" dirty="0">
                <a:solidFill>
                  <a:srgbClr val="F26334"/>
                </a:solidFill>
              </a:rPr>
              <a:t>All Rights Reserved.</a:t>
            </a:r>
          </a:p>
        </p:txBody>
      </p:sp>
    </p:spTree>
    <p:extLst>
      <p:ext uri="{BB962C8B-B14F-4D97-AF65-F5344CB8AC3E}">
        <p14:creationId xmlns:p14="http://schemas.microsoft.com/office/powerpoint/2010/main" val="2718667813"/>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 id="2147484604" r:id="rId12"/>
    <p:sldLayoutId id="2147484605" r:id="rId13"/>
    <p:sldLayoutId id="2147484606" r:id="rId14"/>
    <p:sldLayoutId id="2147484607" r:id="rId15"/>
    <p:sldLayoutId id="2147484608" r:id="rId16"/>
    <p:sldLayoutId id="2147484609" r:id="rId17"/>
    <p:sldLayoutId id="2147484610" r:id="rId18"/>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US" dirty="0" smtClean="0"/>
              <a:t>Click to Edit Title</a:t>
            </a:r>
            <a:endParaRPr lang="en-US" dirty="0"/>
          </a:p>
        </p:txBody>
      </p:sp>
      <p:pic>
        <p:nvPicPr>
          <p:cNvPr id="6" name="Picture 5"/>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defTabSz="685733" fontAlgn="base">
              <a:spcAft>
                <a:spcPct val="0"/>
              </a:spcAft>
              <a:defRPr/>
            </a:pPr>
            <a:fld id="{4472AB7F-E8D0-4874-A9B8-335B68DC5F05}" type="slidenum">
              <a:rPr lang="en-US" smtClean="0"/>
              <a:pPr defTabSz="685733" fontAlgn="base">
                <a:spcAft>
                  <a:spcPct val="0"/>
                </a:spcAft>
                <a:defRPr/>
              </a:pPr>
              <a:t>‹#›</a:t>
            </a:fld>
            <a:endParaRPr lang="en-US" dirty="0"/>
          </a:p>
        </p:txBody>
      </p:sp>
      <p:sp>
        <p:nvSpPr>
          <p:cNvPr id="8" name="Rectangle 7"/>
          <p:cNvSpPr/>
          <p:nvPr userDrawn="1"/>
        </p:nvSpPr>
        <p:spPr>
          <a:xfrm>
            <a:off x="7694642" y="165317"/>
            <a:ext cx="923584" cy="692688"/>
          </a:xfrm>
          <a:prstGeom prst="rect">
            <a:avLst/>
          </a:prstGeom>
          <a:blipFill rotWithShape="1">
            <a:blip r:embed="rId23" cstate="email">
              <a:extLst>
                <a:ext uri="{28A0092B-C50C-407E-A947-70E740481C1C}">
                  <a14:useLocalDpi xmlns:a14="http://schemas.microsoft.com/office/drawing/2010/main"/>
                </a:ext>
              </a:extLst>
            </a:blip>
            <a:stretch>
              <a:fillRect/>
            </a:stretch>
          </a:bli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lang="en-US" sz="900">
              <a:solidFill>
                <a:srgbClr val="888B8D"/>
              </a:solidFill>
            </a:endParaRPr>
          </a:p>
        </p:txBody>
      </p:sp>
      <p:sp>
        <p:nvSpPr>
          <p:cNvPr id="9" name="Rectangle 8"/>
          <p:cNvSpPr/>
          <p:nvPr userDrawn="1"/>
        </p:nvSpPr>
        <p:spPr>
          <a:xfrm>
            <a:off x="539628" y="938698"/>
            <a:ext cx="8068760" cy="48530"/>
          </a:xfrm>
          <a:prstGeom prst="rect">
            <a:avLst/>
          </a:prstGeom>
          <a:solidFill>
            <a:srgbClr val="00B6DE"/>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lang="en-US" sz="1350">
              <a:solidFill>
                <a:prstClr val="white"/>
              </a:solidFill>
            </a:endParaRPr>
          </a:p>
        </p:txBody>
      </p:sp>
      <p:sp>
        <p:nvSpPr>
          <p:cNvPr id="10" name="Rectangle 9"/>
          <p:cNvSpPr/>
          <p:nvPr userDrawn="1"/>
        </p:nvSpPr>
        <p:spPr>
          <a:xfrm>
            <a:off x="2924822" y="4912999"/>
            <a:ext cx="3298372" cy="184666"/>
          </a:xfrm>
          <a:prstGeom prst="rect">
            <a:avLst/>
          </a:prstGeom>
        </p:spPr>
        <p:txBody>
          <a:bodyPr wrap="square">
            <a:spAutoFit/>
          </a:bodyPr>
          <a:lstStyle/>
          <a:p>
            <a:pPr defTabSz="685733"/>
            <a:r>
              <a:rPr lang="en-US" sz="600" dirty="0">
                <a:solidFill>
                  <a:srgbClr val="F26334"/>
                </a:solidFill>
              </a:rPr>
              <a:t>© Copyright GS1 AISBL, 2012-2016.  All Rights Reserved.</a:t>
            </a:r>
          </a:p>
        </p:txBody>
      </p:sp>
    </p:spTree>
    <p:extLst>
      <p:ext uri="{BB962C8B-B14F-4D97-AF65-F5344CB8AC3E}">
        <p14:creationId xmlns:p14="http://schemas.microsoft.com/office/powerpoint/2010/main" val="3273928235"/>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 id="2147484624" r:id="rId12"/>
    <p:sldLayoutId id="2147484625" r:id="rId13"/>
    <p:sldLayoutId id="2147484626" r:id="rId14"/>
    <p:sldLayoutId id="2147484627" r:id="rId15"/>
    <p:sldLayoutId id="2147484628" r:id="rId16"/>
    <p:sldLayoutId id="2147484629" r:id="rId17"/>
    <p:sldLayoutId id="2147484630" r:id="rId18"/>
    <p:sldLayoutId id="2147484631" r:id="rId19"/>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US" dirty="0" smtClean="0"/>
              <a:t>Click to Edit Title</a:t>
            </a:r>
            <a:endParaRPr lang="en-US" dirty="0"/>
          </a:p>
        </p:txBody>
      </p:sp>
      <p:pic>
        <p:nvPicPr>
          <p:cNvPr id="6" name="Picture 5"/>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US"/>
              <a:pPr fontAlgn="base">
                <a:spcAft>
                  <a:spcPct val="0"/>
                </a:spcAft>
                <a:defRPr/>
              </a:pPr>
              <a:t>‹#›</a:t>
            </a:fld>
            <a:endParaRPr lang="en-US" dirty="0"/>
          </a:p>
        </p:txBody>
      </p:sp>
      <p:sp>
        <p:nvSpPr>
          <p:cNvPr id="8" name="Rectangle 7"/>
          <p:cNvSpPr/>
          <p:nvPr userDrawn="1"/>
        </p:nvSpPr>
        <p:spPr>
          <a:xfrm>
            <a:off x="7694642" y="165317"/>
            <a:ext cx="923584" cy="692688"/>
          </a:xfrm>
          <a:prstGeom prst="rect">
            <a:avLst/>
          </a:prstGeom>
          <a:blipFill rotWithShape="1">
            <a:blip r:embed="rId24" cstate="email">
              <a:extLst>
                <a:ext uri="{28A0092B-C50C-407E-A947-70E740481C1C}">
                  <a14:useLocalDpi xmlns:a14="http://schemas.microsoft.com/office/drawing/2010/main"/>
                </a:ext>
              </a:extLst>
            </a:blip>
            <a:stretch>
              <a:fillRect/>
            </a:stretch>
          </a:bli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8"/>
          <p:cNvSpPr/>
          <p:nvPr userDrawn="1"/>
        </p:nvSpPr>
        <p:spPr>
          <a:xfrm>
            <a:off x="539628" y="938698"/>
            <a:ext cx="8068760" cy="48530"/>
          </a:xfrm>
          <a:prstGeom prst="rect">
            <a:avLst/>
          </a:prstGeom>
          <a:solidFill>
            <a:srgbClr val="00B6DE"/>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2924822" y="4912999"/>
            <a:ext cx="3298372" cy="184666"/>
          </a:xfrm>
          <a:prstGeom prst="rect">
            <a:avLst/>
          </a:prstGeom>
        </p:spPr>
        <p:txBody>
          <a:bodyPr wrap="square">
            <a:spAutoFit/>
          </a:bodyPr>
          <a:lstStyle/>
          <a:p>
            <a:pPr marL="0" indent="0">
              <a:buNone/>
            </a:pPr>
            <a:r>
              <a:rPr lang="en-US" sz="600" dirty="0">
                <a:solidFill>
                  <a:srgbClr val="F26334"/>
                </a:solidFill>
              </a:rPr>
              <a:t>© Copyright GS1 AISBL, </a:t>
            </a:r>
            <a:r>
              <a:rPr lang="en-US" sz="600" dirty="0" smtClean="0">
                <a:solidFill>
                  <a:srgbClr val="F26334"/>
                </a:solidFill>
              </a:rPr>
              <a:t>2012-2017.  </a:t>
            </a:r>
            <a:r>
              <a:rPr lang="en-US" sz="600" dirty="0">
                <a:solidFill>
                  <a:srgbClr val="F26334"/>
                </a:solidFill>
              </a:rPr>
              <a:t>All Rights Reserved.</a:t>
            </a:r>
          </a:p>
        </p:txBody>
      </p:sp>
    </p:spTree>
    <p:extLst>
      <p:ext uri="{BB962C8B-B14F-4D97-AF65-F5344CB8AC3E}">
        <p14:creationId xmlns:p14="http://schemas.microsoft.com/office/powerpoint/2010/main" val="4072801635"/>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 id="2147484647" r:id="rId14"/>
    <p:sldLayoutId id="2147484648" r:id="rId15"/>
    <p:sldLayoutId id="2147484649" r:id="rId16"/>
    <p:sldLayoutId id="2147484650" r:id="rId17"/>
    <p:sldLayoutId id="2147484651" r:id="rId18"/>
    <p:sldLayoutId id="2147484653" r:id="rId19"/>
    <p:sldLayoutId id="2147484654" r:id="rId20"/>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450" noProof="0" dirty="0" smtClean="0">
                <a:solidFill>
                  <a:srgbClr val="454545"/>
                </a:solidFill>
              </a:rPr>
              <a:t>© GS1</a:t>
            </a:r>
            <a:r>
              <a:rPr lang="en-GB" sz="450" baseline="0" noProof="0" dirty="0" smtClean="0">
                <a:solidFill>
                  <a:srgbClr val="454545"/>
                </a:solidFill>
              </a:rPr>
              <a:t> </a:t>
            </a:r>
            <a:r>
              <a:rPr lang="en-GB" sz="450" noProof="0" dirty="0" smtClean="0">
                <a:solidFill>
                  <a:srgbClr val="454545"/>
                </a:solidFill>
              </a:rPr>
              <a:t>2016</a:t>
            </a:r>
          </a:p>
        </p:txBody>
      </p:sp>
      <p:pic>
        <p:nvPicPr>
          <p:cNvPr id="6" name="Picture 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custDataLst>
      <p:tags r:id="rId22"/>
    </p:custDataLst>
    <p:extLst>
      <p:ext uri="{BB962C8B-B14F-4D97-AF65-F5344CB8AC3E}">
        <p14:creationId xmlns:p14="http://schemas.microsoft.com/office/powerpoint/2010/main" val="4248113629"/>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 id="2147484675" r:id="rId12"/>
    <p:sldLayoutId id="2147484676" r:id="rId13"/>
    <p:sldLayoutId id="2147484677" r:id="rId14"/>
    <p:sldLayoutId id="2147484678" r:id="rId15"/>
    <p:sldLayoutId id="2147484679" r:id="rId16"/>
    <p:sldLayoutId id="2147484680" r:id="rId17"/>
    <p:sldLayoutId id="2147484681" r:id="rId18"/>
    <p:sldLayoutId id="2147484682" r:id="rId19"/>
    <p:sldLayoutId id="2147484683" r:id="rId20"/>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p:cNvPicPr>
          <p:nvPr/>
        </p:nvPicPr>
        <p:blipFill>
          <a:blip r:embed="rId5" cstate="print">
            <a:extLst>
              <a:ext uri="{28A0092B-C50C-407E-A947-70E740481C1C}">
                <a14:useLocalDpi xmlns:a14="http://schemas.microsoft.com/office/drawing/2010/main"/>
              </a:ext>
            </a:extLst>
          </a:blip>
          <a:stretch>
            <a:fillRect/>
          </a:stretch>
        </p:blipFill>
        <p:spPr>
          <a:xfrm>
            <a:off x="582900" y="661342"/>
            <a:ext cx="2714396" cy="598630"/>
          </a:xfrm>
          <a:prstGeom prst="rect">
            <a:avLst/>
          </a:prstGeom>
        </p:spPr>
      </p:pic>
      <p:pic>
        <p:nvPicPr>
          <p:cNvPr id="8" name="Picture 7" descr="14GSGL0011_D08_PPT_Cover_Global-Language-of-Busines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35933" y="964065"/>
            <a:ext cx="1911160" cy="77726"/>
          </a:xfrm>
          <a:prstGeom prst="rect">
            <a:avLst/>
          </a:prstGeom>
        </p:spPr>
      </p:pic>
    </p:spTree>
    <p:extLst>
      <p:ext uri="{BB962C8B-B14F-4D97-AF65-F5344CB8AC3E}">
        <p14:creationId xmlns:p14="http://schemas.microsoft.com/office/powerpoint/2010/main" val="968715467"/>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65127"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450" noProof="0" dirty="0" smtClean="0">
                <a:solidFill>
                  <a:srgbClr val="454545"/>
                </a:solidFill>
              </a:rPr>
              <a:t>© GS1</a:t>
            </a:r>
            <a:r>
              <a:rPr lang="en-GB" sz="450" baseline="0" noProof="0" dirty="0" smtClean="0">
                <a:solidFill>
                  <a:srgbClr val="454545"/>
                </a:solidFill>
              </a:rPr>
              <a:t> </a:t>
            </a:r>
            <a:r>
              <a:rPr lang="en-GB" sz="450" noProof="0" dirty="0" smtClean="0">
                <a:solidFill>
                  <a:srgbClr val="454545"/>
                </a:solidFill>
              </a:rPr>
              <a:t>2017</a:t>
            </a:r>
          </a:p>
        </p:txBody>
      </p:sp>
      <p:pic>
        <p:nvPicPr>
          <p:cNvPr id="6" name="Picture 5"/>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3761448707"/>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 id="2147484700" r:id="rId12"/>
    <p:sldLayoutId id="2147484701" r:id="rId13"/>
    <p:sldLayoutId id="2147484702" r:id="rId14"/>
    <p:sldLayoutId id="2147484703" r:id="rId15"/>
    <p:sldLayoutId id="2147484704" r:id="rId16"/>
    <p:sldLayoutId id="2147484705" r:id="rId17"/>
    <p:sldLayoutId id="2147484706" r:id="rId18"/>
    <p:sldLayoutId id="2147484707" r:id="rId19"/>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450" noProof="0" dirty="0" smtClean="0">
                <a:solidFill>
                  <a:srgbClr val="454545"/>
                </a:solidFill>
              </a:rPr>
              <a:t>© GS1</a:t>
            </a:r>
            <a:r>
              <a:rPr lang="en-GB" sz="450" baseline="0" noProof="0" dirty="0" smtClean="0">
                <a:solidFill>
                  <a:srgbClr val="454545"/>
                </a:solidFill>
              </a:rPr>
              <a:t> </a:t>
            </a:r>
            <a:r>
              <a:rPr lang="en-GB" sz="450" noProof="0" dirty="0" smtClean="0">
                <a:solidFill>
                  <a:srgbClr val="454545"/>
                </a:solidFill>
              </a:rPr>
              <a:t>2017</a:t>
            </a:r>
          </a:p>
        </p:txBody>
      </p:sp>
      <p:pic>
        <p:nvPicPr>
          <p:cNvPr id="6" name="Picture 5"/>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custDataLst>
      <p:tags r:id="rId23"/>
    </p:custDataLst>
    <p:extLst>
      <p:ext uri="{BB962C8B-B14F-4D97-AF65-F5344CB8AC3E}">
        <p14:creationId xmlns:p14="http://schemas.microsoft.com/office/powerpoint/2010/main" val="3337762396"/>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 id="2147484720" r:id="rId12"/>
    <p:sldLayoutId id="2147484721" r:id="rId13"/>
    <p:sldLayoutId id="2147484722" r:id="rId14"/>
    <p:sldLayoutId id="2147484723" r:id="rId15"/>
    <p:sldLayoutId id="2147484724" r:id="rId16"/>
    <p:sldLayoutId id="2147484725" r:id="rId17"/>
    <p:sldLayoutId id="2147484726" r:id="rId18"/>
    <p:sldLayoutId id="2147484727" r:id="rId19"/>
    <p:sldLayoutId id="2147484728" r:id="rId20"/>
    <p:sldLayoutId id="2147484729" r:id="rId21"/>
  </p:sldLayoutIdLst>
  <p:timing>
    <p:tnLst>
      <p:par>
        <p:cTn id="1" dur="indefinite" restart="never" nodeType="tmRoot"/>
      </p:par>
    </p:tnLst>
  </p:timing>
  <p:hf hdr="0" ftr="0" dt="0"/>
  <p:txStyles>
    <p:titleStyle>
      <a:lvl1pPr algn="l" defTabSz="342866" rtl="0" eaLnBrk="1" fontAlgn="base" hangingPunct="1">
        <a:spcBef>
          <a:spcPct val="0"/>
        </a:spcBef>
        <a:spcAft>
          <a:spcPct val="0"/>
        </a:spcAft>
        <a:defRPr sz="210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7238999" y="4791985"/>
            <a:ext cx="617707" cy="117840"/>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6"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146249465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450" noProof="0" dirty="0" smtClean="0">
                <a:solidFill>
                  <a:srgbClr val="454545"/>
                </a:solidFill>
              </a:rPr>
              <a:t>© GS1</a:t>
            </a:r>
            <a:r>
              <a:rPr lang="en-GB" sz="450" baseline="0" noProof="0" dirty="0" smtClean="0">
                <a:solidFill>
                  <a:srgbClr val="454545"/>
                </a:solidFill>
              </a:rPr>
              <a:t> </a:t>
            </a:r>
            <a:r>
              <a:rPr lang="en-GB" sz="450" noProof="0" dirty="0" smtClean="0">
                <a:solidFill>
                  <a:srgbClr val="454545"/>
                </a:solidFill>
              </a:rPr>
              <a:t>2017</a:t>
            </a:r>
          </a:p>
        </p:txBody>
      </p:sp>
      <p:sp>
        <p:nvSpPr>
          <p:cNvPr id="5"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863825184"/>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Lst>
  <p:timing>
    <p:tnLst>
      <p:par>
        <p:cTn id="1" dur="indefinite" restart="never" nodeType="tmRoot"/>
      </p:par>
    </p:tnLst>
  </p:timing>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80"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600" noProof="0" dirty="0" smtClean="0">
                <a:solidFill>
                  <a:srgbClr val="454545"/>
                </a:solidFill>
              </a:rPr>
              <a:t>© GS1</a:t>
            </a:r>
            <a:r>
              <a:rPr lang="en-GB" sz="600" baseline="0" noProof="0" dirty="0" smtClean="0">
                <a:solidFill>
                  <a:srgbClr val="454545"/>
                </a:solidFill>
              </a:rPr>
              <a:t> </a:t>
            </a:r>
            <a:r>
              <a:rPr lang="en-GB" sz="600" noProof="0" dirty="0" smtClean="0">
                <a:solidFill>
                  <a:srgbClr val="454545"/>
                </a:solidFill>
              </a:rPr>
              <a:t>2017</a:t>
            </a:r>
          </a:p>
        </p:txBody>
      </p:sp>
      <p:pic>
        <p:nvPicPr>
          <p:cNvPr id="6" name="Picture 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7172" y="4646060"/>
            <a:ext cx="1312639" cy="386127"/>
          </a:xfrm>
          <a:prstGeom prst="rect">
            <a:avLst/>
          </a:prstGeom>
        </p:spPr>
      </p:pic>
      <p:sp>
        <p:nvSpPr>
          <p:cNvPr id="7" name="Slide Number Placeholder 9"/>
          <p:cNvSpPr>
            <a:spLocks noGrp="1"/>
          </p:cNvSpPr>
          <p:nvPr>
            <p:ph type="sldNum" sz="quarter" idx="4"/>
          </p:nvPr>
        </p:nvSpPr>
        <p:spPr>
          <a:xfrm>
            <a:off x="8447486" y="4759631"/>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189450896"/>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 id="2147484752" r:id="rId12"/>
    <p:sldLayoutId id="2147484753" r:id="rId13"/>
    <p:sldLayoutId id="2147484754" r:id="rId14"/>
    <p:sldLayoutId id="2147484755" r:id="rId15"/>
    <p:sldLayoutId id="2147484756" r:id="rId16"/>
    <p:sldLayoutId id="2147484757" r:id="rId17"/>
    <p:sldLayoutId id="2147484758" r:id="rId18"/>
    <p:sldLayoutId id="2147484759" r:id="rId19"/>
    <p:sldLayoutId id="2147484760" r:id="rId20"/>
  </p:sldLayoutIdLst>
  <p:timing>
    <p:tnLst>
      <p:par>
        <p:cTn id="1" dur="indefinite" restart="never" nodeType="tmRoot"/>
      </p:par>
    </p:tnLst>
  </p:timing>
  <p:hf hdr="0" ftr="0" dt="0"/>
  <p:txStyles>
    <p:titleStyle>
      <a:lvl1pPr algn="l" defTabSz="457144"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44"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288"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32"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577"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59991" marR="0" indent="-285743" algn="l" defTabSz="457144"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7986" marR="0" indent="-285743" algn="l" defTabSz="457144"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380" indent="-285743" algn="l" defTabSz="457144"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174" indent="-228572" algn="l" defTabSz="457144"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169" indent="-228572" algn="l" defTabSz="457144"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291" indent="-228572"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35" indent="-228572"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9" indent="-228572"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24" indent="-228572"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8" algn="l" defTabSz="457144" rtl="0" eaLnBrk="1" latinLnBrk="0" hangingPunct="1">
        <a:defRPr sz="1800" kern="1200">
          <a:solidFill>
            <a:schemeClr val="tx1"/>
          </a:solidFill>
          <a:latin typeface="+mn-lt"/>
          <a:ea typeface="+mn-ea"/>
          <a:cs typeface="+mn-cs"/>
        </a:defRPr>
      </a:lvl3pPr>
      <a:lvl4pPr marL="1371432" algn="l" defTabSz="457144" rtl="0" eaLnBrk="1" latinLnBrk="0" hangingPunct="1">
        <a:defRPr sz="1800" kern="1200">
          <a:solidFill>
            <a:schemeClr val="tx1"/>
          </a:solidFill>
          <a:latin typeface="+mn-lt"/>
          <a:ea typeface="+mn-ea"/>
          <a:cs typeface="+mn-cs"/>
        </a:defRPr>
      </a:lvl4pPr>
      <a:lvl5pPr marL="1828577" algn="l" defTabSz="457144" rtl="0" eaLnBrk="1" latinLnBrk="0" hangingPunct="1">
        <a:defRPr sz="1800" kern="1200">
          <a:solidFill>
            <a:schemeClr val="tx1"/>
          </a:solidFill>
          <a:latin typeface="+mn-lt"/>
          <a:ea typeface="+mn-ea"/>
          <a:cs typeface="+mn-cs"/>
        </a:defRPr>
      </a:lvl5pPr>
      <a:lvl6pPr marL="2285720" algn="l" defTabSz="457144" rtl="0" eaLnBrk="1" latinLnBrk="0" hangingPunct="1">
        <a:defRPr sz="1800" kern="1200">
          <a:solidFill>
            <a:schemeClr val="tx1"/>
          </a:solidFill>
          <a:latin typeface="+mn-lt"/>
          <a:ea typeface="+mn-ea"/>
          <a:cs typeface="+mn-cs"/>
        </a:defRPr>
      </a:lvl6pPr>
      <a:lvl7pPr marL="2742863" algn="l" defTabSz="457144" rtl="0" eaLnBrk="1" latinLnBrk="0" hangingPunct="1">
        <a:defRPr sz="1800" kern="1200">
          <a:solidFill>
            <a:schemeClr val="tx1"/>
          </a:solidFill>
          <a:latin typeface="+mn-lt"/>
          <a:ea typeface="+mn-ea"/>
          <a:cs typeface="+mn-cs"/>
        </a:defRPr>
      </a:lvl7pPr>
      <a:lvl8pPr marL="3200007" algn="l" defTabSz="457144" rtl="0" eaLnBrk="1" latinLnBrk="0" hangingPunct="1">
        <a:defRPr sz="1800" kern="1200">
          <a:solidFill>
            <a:schemeClr val="tx1"/>
          </a:solidFill>
          <a:latin typeface="+mn-lt"/>
          <a:ea typeface="+mn-ea"/>
          <a:cs typeface="+mn-cs"/>
        </a:defRPr>
      </a:lvl8pPr>
      <a:lvl9pPr marL="3657152" algn="l" defTabSz="45714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7238999" y="4791985"/>
            <a:ext cx="617707" cy="117840"/>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6"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261491717"/>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83" name="think-cell Slide" r:id="rId24" imgW="384" imgH="385" progId="TCLayout.ActiveDocument.1">
                  <p:embed/>
                </p:oleObj>
              </mc:Choice>
              <mc:Fallback>
                <p:oleObj name="think-cell Slide" r:id="rId24" imgW="384" imgH="385" progId="TCLayout.ActiveDocument.1">
                  <p:embed/>
                  <p:pic>
                    <p:nvPicPr>
                      <p:cNvPr id="0" name=""/>
                      <p:cNvPicPr/>
                      <p:nvPr/>
                    </p:nvPicPr>
                    <p:blipFill>
                      <a:blip r:embed="rId25"/>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7238999" y="4791985"/>
            <a:ext cx="617707" cy="117840"/>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a:solidFill>
                  <a:srgbClr val="454545"/>
                </a:solidFill>
              </a:rPr>
              <a:t>© GS1 2017</a:t>
            </a:r>
          </a:p>
        </p:txBody>
      </p:sp>
      <p:pic>
        <p:nvPicPr>
          <p:cNvPr id="6" name="Picture 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498742033"/>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smtClean="0">
                <a:solidFill>
                  <a:srgbClr val="454545"/>
                </a:solidFill>
              </a:rPr>
              <a:t>© GS1 2017</a:t>
            </a: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008824034"/>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4"/>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4355" name="think-cell Slide" r:id="rId26" imgW="530" imgH="531" progId="TCLayout.ActiveDocument.1">
                  <p:embed/>
                </p:oleObj>
              </mc:Choice>
              <mc:Fallback>
                <p:oleObj name="think-cell Slide" r:id="rId26" imgW="530" imgH="531" progId="TCLayout.ActiveDocument.1">
                  <p:embed/>
                  <p:pic>
                    <p:nvPicPr>
                      <p:cNvPr id="0" name=""/>
                      <p:cNvPicPr/>
                      <p:nvPr/>
                    </p:nvPicPr>
                    <p:blipFill>
                      <a:blip r:embed="rId27"/>
                      <a:stretch>
                        <a:fillRect/>
                      </a:stretch>
                    </p:blipFill>
                    <p:spPr>
                      <a:xfrm>
                        <a:off x="1589" y="1192"/>
                        <a:ext cx="1587" cy="1190"/>
                      </a:xfrm>
                      <a:prstGeom prst="rect">
                        <a:avLst/>
                      </a:prstGeom>
                    </p:spPr>
                  </p:pic>
                </p:oleObj>
              </mc:Fallback>
            </mc:AlternateContent>
          </a:graphicData>
        </a:graphic>
      </p:graphicFrame>
      <p:sp>
        <p:nvSpPr>
          <p:cNvPr id="1026" name="Title Placeholder 1"/>
          <p:cNvSpPr>
            <a:spLocks noGrp="1"/>
          </p:cNvSpPr>
          <p:nvPr>
            <p:ph type="title"/>
          </p:nvPr>
        </p:nvSpPr>
        <p:spPr bwMode="auto">
          <a:xfrm>
            <a:off x="546100" y="172642"/>
            <a:ext cx="8058151"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dirty="0"/>
              <a:t>Click to Edit Title</a:t>
            </a:r>
          </a:p>
        </p:txBody>
      </p:sp>
      <p:sp>
        <p:nvSpPr>
          <p:cNvPr id="15" name="Text Placeholder 19"/>
          <p:cNvSpPr txBox="1">
            <a:spLocks/>
          </p:cNvSpPr>
          <p:nvPr/>
        </p:nvSpPr>
        <p:spPr>
          <a:xfrm>
            <a:off x="5555891" y="4811035"/>
            <a:ext cx="2300813"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sz="450" dirty="0">
                <a:solidFill>
                  <a:srgbClr val="454545"/>
                </a:solidFill>
              </a:rPr>
              <a:t>© GS1 2017</a:t>
            </a:r>
          </a:p>
        </p:txBody>
      </p:sp>
      <p:pic>
        <p:nvPicPr>
          <p:cNvPr id="6" name="Picture 5"/>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29244" y="4682281"/>
            <a:ext cx="1511999" cy="333455"/>
          </a:xfrm>
          <a:prstGeom prst="rect">
            <a:avLst/>
          </a:prstGeom>
        </p:spPr>
      </p:pic>
      <p:sp>
        <p:nvSpPr>
          <p:cNvPr id="7" name="Slide Number Placeholder 9"/>
          <p:cNvSpPr>
            <a:spLocks noGrp="1"/>
          </p:cNvSpPr>
          <p:nvPr>
            <p:ph type="sldNum" sz="quarter" idx="4"/>
          </p:nvPr>
        </p:nvSpPr>
        <p:spPr>
          <a:xfrm>
            <a:off x="8356552" y="4762804"/>
            <a:ext cx="247535" cy="150195"/>
          </a:xfrm>
          <a:prstGeom prst="rect">
            <a:avLst/>
          </a:prstGeom>
        </p:spPr>
        <p:txBody>
          <a:bodyPr vert="horz" wrap="square" lIns="0" tIns="0" rIns="0" bIns="0" numCol="1" anchor="ctr" anchorCtr="0" compatLnSpc="1">
            <a:prstTxWarp prst="textNoShape">
              <a:avLst/>
            </a:prstTxWarp>
          </a:bodyPr>
          <a:lstStyle>
            <a:lvl1pPr algn="r">
              <a:defRPr sz="6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dirty="0"/>
          </a:p>
        </p:txBody>
      </p:sp>
    </p:spTree>
    <p:extLst>
      <p:ext uri="{BB962C8B-B14F-4D97-AF65-F5344CB8AC3E}">
        <p14:creationId xmlns:p14="http://schemas.microsoft.com/office/powerpoint/2010/main" val="3563045057"/>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Lst>
  <p:hf hdr="0" ftr="0" dt="0"/>
  <p:txStyles>
    <p:titleStyle>
      <a:lvl1pPr algn="l" defTabSz="342866" rtl="0" eaLnBrk="1" fontAlgn="base" hangingPunct="1">
        <a:spcBef>
          <a:spcPct val="0"/>
        </a:spcBef>
        <a:spcAft>
          <a:spcPct val="0"/>
        </a:spcAft>
        <a:defRPr sz="1650" kern="1200" cap="none" spc="0">
          <a:solidFill>
            <a:schemeClr val="tx2"/>
          </a:solidFill>
          <a:latin typeface="Verdana"/>
          <a:ea typeface="ＭＳ Ｐゴシック" charset="0"/>
          <a:cs typeface="Verdana"/>
        </a:defRPr>
      </a:lvl1pPr>
      <a:lvl2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2pPr>
      <a:lvl3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3pPr>
      <a:lvl4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4pPr>
      <a:lvl5pPr algn="l" defTabSz="342866" rtl="0" eaLnBrk="1" fontAlgn="base" hangingPunct="1">
        <a:spcBef>
          <a:spcPct val="0"/>
        </a:spcBef>
        <a:spcAft>
          <a:spcPct val="0"/>
        </a:spcAft>
        <a:defRPr sz="1800">
          <a:solidFill>
            <a:schemeClr val="bg1"/>
          </a:solidFill>
          <a:latin typeface="Arial" charset="0"/>
          <a:ea typeface="ＭＳ Ｐゴシック" charset="0"/>
          <a:cs typeface="ＭＳ Ｐゴシック" charset="0"/>
        </a:defRPr>
      </a:lvl5pPr>
      <a:lvl6pPr marL="342866"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6pPr>
      <a:lvl7pPr marL="685733"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7pPr>
      <a:lvl8pPr marL="1028600"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8pPr>
      <a:lvl9pPr marL="1371467" algn="l" defTabSz="342866" rtl="0" eaLnBrk="1" fontAlgn="base" hangingPunct="1">
        <a:spcBef>
          <a:spcPct val="0"/>
        </a:spcBef>
        <a:spcAft>
          <a:spcPct val="0"/>
        </a:spcAft>
        <a:defRPr sz="1950">
          <a:solidFill>
            <a:srgbClr val="002C6C"/>
          </a:solidFill>
          <a:latin typeface="Arial" charset="0"/>
          <a:ea typeface="ＭＳ Ｐゴシック" charset="0"/>
          <a:cs typeface="ＭＳ Ｐゴシック" charset="0"/>
        </a:defRPr>
      </a:lvl9pPr>
    </p:titleStyle>
    <p:bodyStyle>
      <a:lvl1pPr marL="270000" marR="0" indent="-214313" algn="l" defTabSz="342866" rtl="0" eaLnBrk="1" fontAlgn="base" latinLnBrk="0" hangingPunct="1">
        <a:lnSpc>
          <a:spcPct val="110000"/>
        </a:lnSpc>
        <a:spcBef>
          <a:spcPts val="300"/>
        </a:spcBef>
        <a:spcAft>
          <a:spcPct val="0"/>
        </a:spcAft>
        <a:buClr>
          <a:schemeClr val="accent1"/>
        </a:buClr>
        <a:buSzTx/>
        <a:buFont typeface="Arial"/>
        <a:buChar char="•"/>
        <a:tabLst/>
        <a:defRPr sz="1275" b="0"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600" algn="l" defTabSz="342866" rtl="0" eaLnBrk="1" latinLnBrk="0" hangingPunct="1">
        <a:defRPr sz="1350" kern="1200">
          <a:solidFill>
            <a:schemeClr val="tx1"/>
          </a:solidFill>
          <a:latin typeface="+mn-lt"/>
          <a:ea typeface="+mn-ea"/>
          <a:cs typeface="+mn-cs"/>
        </a:defRPr>
      </a:lvl4pPr>
      <a:lvl5pPr marL="1371467" algn="l" defTabSz="342866" rtl="0" eaLnBrk="1" latinLnBrk="0" hangingPunct="1">
        <a:defRPr sz="1350" kern="1200">
          <a:solidFill>
            <a:schemeClr val="tx1"/>
          </a:solidFill>
          <a:latin typeface="+mn-lt"/>
          <a:ea typeface="+mn-ea"/>
          <a:cs typeface="+mn-cs"/>
        </a:defRPr>
      </a:lvl5pPr>
      <a:lvl6pPr marL="1714333" algn="l" defTabSz="342866" rtl="0" eaLnBrk="1" latinLnBrk="0" hangingPunct="1">
        <a:defRPr sz="1350" kern="1200">
          <a:solidFill>
            <a:schemeClr val="tx1"/>
          </a:solidFill>
          <a:latin typeface="+mn-lt"/>
          <a:ea typeface="+mn-ea"/>
          <a:cs typeface="+mn-cs"/>
        </a:defRPr>
      </a:lvl6pPr>
      <a:lvl7pPr marL="2057199" algn="l" defTabSz="342866" rtl="0" eaLnBrk="1" latinLnBrk="0" hangingPunct="1">
        <a:defRPr sz="1350" kern="1200">
          <a:solidFill>
            <a:schemeClr val="tx1"/>
          </a:solidFill>
          <a:latin typeface="+mn-lt"/>
          <a:ea typeface="+mn-ea"/>
          <a:cs typeface="+mn-cs"/>
        </a:defRPr>
      </a:lvl7pPr>
      <a:lvl8pPr marL="2400065" algn="l" defTabSz="342866" rtl="0" eaLnBrk="1" latinLnBrk="0" hangingPunct="1">
        <a:defRPr sz="1350" kern="1200">
          <a:solidFill>
            <a:schemeClr val="tx1"/>
          </a:solidFill>
          <a:latin typeface="+mn-lt"/>
          <a:ea typeface="+mn-ea"/>
          <a:cs typeface="+mn-cs"/>
        </a:defRPr>
      </a:lvl8pPr>
      <a:lvl9pPr marL="2742932" algn="l" defTabSz="3428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57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90.xml"/></Relationships>
</file>

<file path=ppt/slides/_rels/slide109.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77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8" Type="http://schemas.openxmlformats.org/officeDocument/2006/relationships/image" Target="../media/image201.jpg"/><Relationship Id="rId3" Type="http://schemas.openxmlformats.org/officeDocument/2006/relationships/image" Target="../media/image196.jpg"/><Relationship Id="rId7" Type="http://schemas.openxmlformats.org/officeDocument/2006/relationships/image" Target="../media/image200.jpg"/><Relationship Id="rId2" Type="http://schemas.openxmlformats.org/officeDocument/2006/relationships/image" Target="../media/image195.jpg"/><Relationship Id="rId1" Type="http://schemas.openxmlformats.org/officeDocument/2006/relationships/slideLayout" Target="../slideLayouts/slideLayout772.xml"/><Relationship Id="rId6" Type="http://schemas.openxmlformats.org/officeDocument/2006/relationships/image" Target="../media/image199.png"/><Relationship Id="rId5" Type="http://schemas.openxmlformats.org/officeDocument/2006/relationships/image" Target="../media/image198.jpg"/><Relationship Id="rId4" Type="http://schemas.openxmlformats.org/officeDocument/2006/relationships/image" Target="../media/image197.png"/><Relationship Id="rId9" Type="http://schemas.openxmlformats.org/officeDocument/2006/relationships/image" Target="../media/image202.jpg"/></Relationships>
</file>

<file path=ppt/slides/_rels/slide111.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cid:X.MA1.1504197228@aol.com" TargetMode="External"/><Relationship Id="rId7" Type="http://schemas.openxmlformats.org/officeDocument/2006/relationships/image" Target="cid:X.MA4.1504197228@aol.com" TargetMode="External"/><Relationship Id="rId2" Type="http://schemas.openxmlformats.org/officeDocument/2006/relationships/image" Target="../media/image203.jpeg"/><Relationship Id="rId1" Type="http://schemas.openxmlformats.org/officeDocument/2006/relationships/slideLayout" Target="../slideLayouts/slideLayout772.xml"/><Relationship Id="rId6" Type="http://schemas.openxmlformats.org/officeDocument/2006/relationships/image" Target="../media/image205.jpeg"/><Relationship Id="rId5" Type="http://schemas.openxmlformats.org/officeDocument/2006/relationships/image" Target="cid:X.MA2.1504197228@aol.com" TargetMode="External"/><Relationship Id="rId4" Type="http://schemas.openxmlformats.org/officeDocument/2006/relationships/image" Target="../media/image204.jpeg"/><Relationship Id="rId9" Type="http://schemas.openxmlformats.org/officeDocument/2006/relationships/image" Target="cid:X.MA3.1504197228@aol.com"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5.xml"/></Relationships>
</file>

<file path=ppt/slides/_rels/slide1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63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png"/></Relationships>
</file>

<file path=ppt/slides/_rels/slide2.xml.rels><?xml version="1.0" encoding="UTF-8" standalone="yes"?>
<Relationships xmlns="http://schemas.openxmlformats.org/package/2006/relationships"><Relationship Id="rId2" Type="http://schemas.openxmlformats.org/officeDocument/2006/relationships/hyperlink" Target="http://www.gs1.org/gs1-anti-trust-caution"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649.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7.wmf"/><Relationship Id="rId4" Type="http://schemas.openxmlformats.org/officeDocument/2006/relationships/image" Target="../media/image91.jpeg"/><Relationship Id="rId9" Type="http://schemas.openxmlformats.org/officeDocument/2006/relationships/image" Target="../media/image9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31.xml"/><Relationship Id="rId1" Type="http://schemas.openxmlformats.org/officeDocument/2006/relationships/vmlDrawing" Target="../drawings/vmlDrawing24.vml"/><Relationship Id="rId5" Type="http://schemas.openxmlformats.org/officeDocument/2006/relationships/image" Target="../media/image99.png"/><Relationship Id="rId4" Type="http://schemas.openxmlformats.org/officeDocument/2006/relationships/image" Target="../media/image98.wmf"/></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emf"/><Relationship Id="rId1" Type="http://schemas.openxmlformats.org/officeDocument/2006/relationships/slideLayout" Target="../slideLayouts/slideLayout632.xml"/><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1.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31.xml"/><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tiff"/><Relationship Id="rId1" Type="http://schemas.openxmlformats.org/officeDocument/2006/relationships/slideLayout" Target="../slideLayouts/slideLayout4.xml"/><Relationship Id="rId4" Type="http://schemas.openxmlformats.org/officeDocument/2006/relationships/image" Target="../media/image108.tiff"/></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tiff"/><Relationship Id="rId1" Type="http://schemas.openxmlformats.org/officeDocument/2006/relationships/slideLayout" Target="../slideLayouts/slideLayout4.xml"/><Relationship Id="rId5" Type="http://schemas.openxmlformats.org/officeDocument/2006/relationships/image" Target="../media/image109.tiff"/><Relationship Id="rId4" Type="http://schemas.openxmlformats.org/officeDocument/2006/relationships/image" Target="../media/image10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tiff"/><Relationship Id="rId1" Type="http://schemas.openxmlformats.org/officeDocument/2006/relationships/slideLayout" Target="../slideLayouts/slideLayout4.xml"/><Relationship Id="rId5" Type="http://schemas.openxmlformats.org/officeDocument/2006/relationships/image" Target="../media/image109.tiff"/><Relationship Id="rId4" Type="http://schemas.openxmlformats.org/officeDocument/2006/relationships/image" Target="../media/image108.tiff"/></Relationships>
</file>

<file path=ppt/slides/_rels/slide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g"/><Relationship Id="rId1" Type="http://schemas.openxmlformats.org/officeDocument/2006/relationships/slideLayout" Target="../slideLayouts/slideLayout4.xml"/><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http://www.company.com/random_words.html" TargetMode="External"/><Relationship Id="rId7" Type="http://schemas.openxmlformats.org/officeDocument/2006/relationships/hyperlink" Target="http://id.company.com/gtin/0614141017560" TargetMode="External"/><Relationship Id="rId2" Type="http://schemas.openxmlformats.org/officeDocument/2006/relationships/hyperlink" Target="http://www.company.com/gtin/0614141012336/bat/a435D1br" TargetMode="External"/><Relationship Id="rId1" Type="http://schemas.openxmlformats.org/officeDocument/2006/relationships/slideLayout" Target="../slideLayouts/slideLayout4.xml"/><Relationship Id="rId6" Type="http://schemas.openxmlformats.org/officeDocument/2006/relationships/image" Target="../media/image111.jpeg"/><Relationship Id="rId5" Type="http://schemas.openxmlformats.org/officeDocument/2006/relationships/hyperlink" Target="http://www.smartlabel.org/random_words.html" TargetMode="External"/><Relationship Id="rId4" Type="http://schemas.openxmlformats.org/officeDocument/2006/relationships/image" Target="../media/image110.jpg"/><Relationship Id="rId9"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655.xml"/></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5" Type="http://schemas.openxmlformats.org/officeDocument/2006/relationships/image" Target="../media/image119.png"/><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658.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7.png"/><Relationship Id="rId4" Type="http://schemas.openxmlformats.org/officeDocument/2006/relationships/image" Target="../media/image122.png"/><Relationship Id="rId9" Type="http://schemas.openxmlformats.org/officeDocument/2006/relationships/hyperlink" Target="http://well.blogs.nytimes.com/2015/05/05/an-uber-for-doctor-housecalls/?_r=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58.xml"/></Relationships>
</file>

<file path=ppt/slides/_rels/slide3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image" Target="../media/image128.png"/><Relationship Id="rId1" Type="http://schemas.openxmlformats.org/officeDocument/2006/relationships/slideLayout" Target="../slideLayouts/slideLayout65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hyperlink" Target="https://www.google.co.uk/url?sa=i&amp;rct=j&amp;q=&amp;esrc=s&amp;source=images&amp;cd=&amp;cad=rja&amp;uact=8&amp;ved=0ahUKEwjknLj3lfLTAhVLElAKHS62Dc0QjRwIBw&amp;url=https://roundrockisd.org/busroutes/&amp;psig=AFQjCNGdDLSruZI15qC6Y7V2RD6FdjSOhQ&amp;ust=1494947059925163" TargetMode="External"/><Relationship Id="rId10" Type="http://schemas.openxmlformats.org/officeDocument/2006/relationships/image" Target="../media/image135.jpeg"/><Relationship Id="rId4" Type="http://schemas.openxmlformats.org/officeDocument/2006/relationships/image" Target="../media/image130.png"/><Relationship Id="rId9" Type="http://schemas.openxmlformats.org/officeDocument/2006/relationships/image" Target="../media/image134.jpeg"/></Relationships>
</file>

<file path=ppt/slides/_rels/slide3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58.xml"/></Relationships>
</file>

<file path=ppt/slides/_rels/slide3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hyperlink" Target="mailto:peter.alvarez@gs1.org" TargetMode="External"/><Relationship Id="rId1" Type="http://schemas.openxmlformats.org/officeDocument/2006/relationships/slideLayout" Target="../slideLayouts/slideLayout659.xml"/></Relationships>
</file>

<file path=ppt/slides/_rels/slide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9.xml"/></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xml"/><Relationship Id="rId1" Type="http://schemas.openxmlformats.org/officeDocument/2006/relationships/slideLayout" Target="../slideLayouts/slideLayout591.xml"/><Relationship Id="rId5" Type="http://schemas.openxmlformats.org/officeDocument/2006/relationships/image" Target="../media/image141.png"/><Relationship Id="rId4" Type="http://schemas.openxmlformats.org/officeDocument/2006/relationships/image" Target="../media/image1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9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9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8.xml"/><Relationship Id="rId1" Type="http://schemas.openxmlformats.org/officeDocument/2006/relationships/slideLayout" Target="../slideLayouts/slideLayout59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565.xml"/></Relationships>
</file>

<file path=ppt/slides/_rels/slide5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5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66.xml"/></Relationships>
</file>

<file path=ppt/slides/_rels/slide5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11.xml"/><Relationship Id="rId1" Type="http://schemas.openxmlformats.org/officeDocument/2006/relationships/slideLayout" Target="../slideLayouts/slideLayout567.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5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41.xml"/></Relationships>
</file>

<file path=ppt/slides/_rels/slide5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66.xml"/><Relationship Id="rId4" Type="http://schemas.openxmlformats.org/officeDocument/2006/relationships/image" Target="../media/image155.png"/></Relationships>
</file>

<file path=ppt/slides/_rels/slide59.xml.rels><?xml version="1.0" encoding="UTF-8" standalone="yes"?>
<Relationships xmlns="http://schemas.openxmlformats.org/package/2006/relationships"><Relationship Id="rId8" Type="http://schemas.openxmlformats.org/officeDocument/2006/relationships/hyperlink" Target="http://www.gs1.org/healthcare/library" TargetMode="External"/><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56.png"/><Relationship Id="rId1" Type="http://schemas.openxmlformats.org/officeDocument/2006/relationships/slideLayout" Target="../slideLayouts/slideLayout56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hyperlink" Target="http://www.gs1.org/docs/barcodes/GS1_DataMatrix_Introduction_and_technical_overview.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hyperlink" Target="mailto:peter.alvarez@gs1.org" TargetMode="External"/><Relationship Id="rId1" Type="http://schemas.openxmlformats.org/officeDocument/2006/relationships/slideLayout" Target="../slideLayouts/slideLayout5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540.xml"/></Relationships>
</file>

<file path=ppt/slides/_rels/slide63.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12.xml"/><Relationship Id="rId1" Type="http://schemas.openxmlformats.org/officeDocument/2006/relationships/slideLayout" Target="../slideLayouts/slideLayout540.xml"/><Relationship Id="rId4" Type="http://schemas.openxmlformats.org/officeDocument/2006/relationships/image" Target="../media/image16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0.xml"/></Relationships>
</file>

<file path=ppt/slides/_rels/slide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xml"/><Relationship Id="rId1" Type="http://schemas.openxmlformats.org/officeDocument/2006/relationships/slideLayout" Target="../slideLayouts/slideLayout540.xml"/></Relationships>
</file>

<file path=ppt/slides/_rels/slide6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540.xml"/><Relationship Id="rId5" Type="http://schemas.openxmlformats.org/officeDocument/2006/relationships/image" Target="../media/image170.png"/><Relationship Id="rId4" Type="http://schemas.openxmlformats.org/officeDocument/2006/relationships/image" Target="../media/image169.png"/></Relationships>
</file>

<file path=ppt/slides/_rels/slide68.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16.xml"/><Relationship Id="rId1" Type="http://schemas.openxmlformats.org/officeDocument/2006/relationships/slideLayout" Target="../slideLayouts/slideLayout569.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570.xml"/><Relationship Id="rId4" Type="http://schemas.openxmlformats.org/officeDocument/2006/relationships/image" Target="../media/image7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xml"/><Relationship Id="rId4" Type="http://schemas.openxmlformats.org/officeDocument/2006/relationships/image" Target="../media/image1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Layout" Target="../diagrams/layout1.xml"/><Relationship Id="rId7" Type="http://schemas.openxmlformats.org/officeDocument/2006/relationships/image" Target="../media/image74.png"/><Relationship Id="rId2" Type="http://schemas.openxmlformats.org/officeDocument/2006/relationships/diagramData" Target="../diagrams/data1.xml"/><Relationship Id="rId1" Type="http://schemas.openxmlformats.org/officeDocument/2006/relationships/slideLayout" Target="../slideLayouts/slideLayout571.xml"/><Relationship Id="rId6" Type="http://schemas.microsoft.com/office/2007/relationships/diagramDrawing" Target="../diagrams/drawing1.xml"/><Relationship Id="rId11" Type="http://schemas.openxmlformats.org/officeDocument/2006/relationships/image" Target="../media/image78.png"/><Relationship Id="rId5" Type="http://schemas.openxmlformats.org/officeDocument/2006/relationships/diagramColors" Target="../diagrams/colors1.xml"/><Relationship Id="rId10" Type="http://schemas.openxmlformats.org/officeDocument/2006/relationships/image" Target="../media/image77.png"/><Relationship Id="rId4" Type="http://schemas.openxmlformats.org/officeDocument/2006/relationships/diagramQuickStyle" Target="../diagrams/quickStyle1.xml"/><Relationship Id="rId9" Type="http://schemas.openxmlformats.org/officeDocument/2006/relationships/image" Target="../media/image7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ledzenie.poczta-polska.pl/?numer=00359007736100000016" TargetMode="External"/><Relationship Id="rId2" Type="http://schemas.openxmlformats.org/officeDocument/2006/relationships/image" Target="../media/image186.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30.xml"/></Relationships>
</file>

<file path=ppt/slides/_rels/slide88.xml.rels><?xml version="1.0" encoding="UTF-8" standalone="yes"?>
<Relationships xmlns="http://schemas.openxmlformats.org/package/2006/relationships"><Relationship Id="rId3" Type="http://schemas.openxmlformats.org/officeDocument/2006/relationships/image" Target="../media/image187.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3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nSpc>
                <a:spcPct val="100000"/>
              </a:lnSpc>
            </a:pPr>
            <a:r>
              <a:rPr lang="en-US" sz="1500" dirty="0"/>
              <a:t>GS1 Industry &amp; Standards Event 2017</a:t>
            </a:r>
            <a:br>
              <a:rPr lang="en-US" sz="1500" dirty="0"/>
            </a:br>
            <a:r>
              <a:rPr lang="en-US" sz="1500" dirty="0"/>
              <a:t>11 October 2017 – Brussels, Belgium</a:t>
            </a:r>
            <a:br>
              <a:rPr lang="en-US" sz="1500" dirty="0"/>
            </a:br>
            <a:r>
              <a:rPr lang="en-US" sz="1050" i="1" dirty="0">
                <a:solidFill>
                  <a:srgbClr val="002C6C"/>
                </a:solidFill>
              </a:rPr>
              <a:t>Transforming business together</a:t>
            </a:r>
            <a:r>
              <a:rPr lang="en-US" sz="1500" dirty="0"/>
              <a:t/>
            </a:r>
            <a:br>
              <a:rPr lang="en-US" sz="1500" dirty="0"/>
            </a:br>
            <a:endParaRPr lang="en-US" sz="1500" dirty="0"/>
          </a:p>
        </p:txBody>
      </p:sp>
      <p:sp>
        <p:nvSpPr>
          <p:cNvPr id="8" name="Text Placeholder 7"/>
          <p:cNvSpPr>
            <a:spLocks noGrp="1"/>
          </p:cNvSpPr>
          <p:nvPr>
            <p:ph type="body" sz="quarter" idx="11"/>
          </p:nvPr>
        </p:nvSpPr>
        <p:spPr/>
        <p:txBody>
          <a:bodyPr/>
          <a:lstStyle/>
          <a:p>
            <a:r>
              <a:rPr lang="en-US" sz="1200" dirty="0">
                <a:solidFill>
                  <a:schemeClr val="bg1"/>
                </a:solidFill>
              </a:rPr>
              <a:t>Session: Barcode Identification Futures</a:t>
            </a:r>
          </a:p>
          <a:p>
            <a:r>
              <a:rPr lang="en-US" sz="1200" dirty="0">
                <a:solidFill>
                  <a:schemeClr val="bg1"/>
                </a:solidFill>
              </a:rPr>
              <a:t>Time: 1300 to 1700 CET</a:t>
            </a:r>
          </a:p>
        </p:txBody>
      </p:sp>
      <p:sp>
        <p:nvSpPr>
          <p:cNvPr id="9" name="Text Placeholder 8"/>
          <p:cNvSpPr>
            <a:spLocks noGrp="1"/>
          </p:cNvSpPr>
          <p:nvPr>
            <p:ph type="body" sz="quarter" idx="12"/>
          </p:nvPr>
        </p:nvSpPr>
        <p:spPr/>
        <p:txBody>
          <a:bodyPr/>
          <a:lstStyle/>
          <a:p>
            <a:r>
              <a:rPr lang="en-US" dirty="0"/>
              <a:t>Speaker(s): Pete Alvarez, </a:t>
            </a:r>
            <a:r>
              <a:rPr lang="en-GB" dirty="0"/>
              <a:t>Karen Arkesteyn, </a:t>
            </a:r>
            <a:r>
              <a:rPr lang="en-US" dirty="0"/>
              <a:t>Robert Beideman, Ray </a:t>
            </a:r>
            <a:r>
              <a:rPr lang="en-US" dirty="0" err="1"/>
              <a:t>Delnicki</a:t>
            </a:r>
            <a:r>
              <a:rPr lang="en-US" dirty="0"/>
              <a:t>, Scott Gray, Andrew Hearn, Naoko Mori, Dan Mullen</a:t>
            </a:r>
          </a:p>
          <a:p>
            <a:endParaRPr lang="en-US" dirty="0"/>
          </a:p>
        </p:txBody>
      </p:sp>
    </p:spTree>
    <p:extLst>
      <p:ext uri="{BB962C8B-B14F-4D97-AF65-F5344CB8AC3E}">
        <p14:creationId xmlns:p14="http://schemas.microsoft.com/office/powerpoint/2010/main" val="124055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 r="20827"/>
          <a:stretch/>
        </p:blipFill>
        <p:spPr>
          <a:xfrm>
            <a:off x="4917855" y="2988272"/>
            <a:ext cx="3539018" cy="1560719"/>
          </a:xfrm>
          <a:prstGeom prst="rect">
            <a:avLst/>
          </a:prstGeom>
          <a:solidFill>
            <a:schemeClr val="bg1"/>
          </a:solidFill>
        </p:spPr>
      </p:pic>
      <p:sp>
        <p:nvSpPr>
          <p:cNvPr id="2" name="Title 1"/>
          <p:cNvSpPr>
            <a:spLocks noGrp="1"/>
          </p:cNvSpPr>
          <p:nvPr>
            <p:ph type="title"/>
          </p:nvPr>
        </p:nvSpPr>
        <p:spPr>
          <a:xfrm>
            <a:off x="533399" y="238935"/>
            <a:ext cx="7067787" cy="679647"/>
          </a:xfrm>
        </p:spPr>
        <p:txBody>
          <a:bodyPr/>
          <a:lstStyle/>
          <a:p>
            <a:r>
              <a:rPr lang="en-GB" dirty="0" smtClean="0"/>
              <a:t>GS1 Key Capacity Management</a:t>
            </a:r>
            <a:endParaRPr lang="en-GB" dirty="0"/>
          </a:p>
        </p:txBody>
      </p:sp>
      <p:sp>
        <p:nvSpPr>
          <p:cNvPr id="3" name="Content Placeholder 2"/>
          <p:cNvSpPr>
            <a:spLocks noGrp="1"/>
          </p:cNvSpPr>
          <p:nvPr>
            <p:ph idx="11"/>
          </p:nvPr>
        </p:nvSpPr>
        <p:spPr>
          <a:xfrm>
            <a:off x="533399" y="978694"/>
            <a:ext cx="8070687" cy="3494066"/>
          </a:xfrm>
        </p:spPr>
        <p:txBody>
          <a:bodyPr/>
          <a:lstStyle/>
          <a:p>
            <a:pPr marL="55688" lvl="1" indent="0">
              <a:buNone/>
            </a:pPr>
            <a:r>
              <a:rPr lang="en-US" sz="1500" dirty="0"/>
              <a:t>Monitor and manage the allocation of GS1’s identification keys, and ensure keys can be issued for years to come.</a:t>
            </a:r>
          </a:p>
          <a:p>
            <a:r>
              <a:rPr lang="en-GB" dirty="0" smtClean="0"/>
              <a:t>Produce a methodology to monitor and manage GS1 Key Capacity that accurately forecasts consumption, while considering variables that could significantly impact rates in the future. </a:t>
            </a:r>
            <a:r>
              <a:rPr lang="en-GB" sz="1200" dirty="0"/>
              <a:t>Variables include:</a:t>
            </a:r>
          </a:p>
          <a:p>
            <a:pPr lvl="2"/>
            <a:r>
              <a:rPr lang="en-GB" sz="1050" dirty="0"/>
              <a:t>More rigid non-reuse policies</a:t>
            </a:r>
          </a:p>
          <a:p>
            <a:pPr lvl="2"/>
            <a:r>
              <a:rPr lang="en-US" sz="1050" dirty="0"/>
              <a:t>Success in engaging new industries</a:t>
            </a:r>
          </a:p>
          <a:p>
            <a:pPr lvl="2"/>
            <a:r>
              <a:rPr lang="en-US" sz="1050" dirty="0"/>
              <a:t>Assignment of GTINs for new categories of trade items, especially those not subject to physical-world limits </a:t>
            </a:r>
          </a:p>
          <a:p>
            <a:pPr lvl="2"/>
            <a:r>
              <a:rPr lang="en-US" sz="1050" dirty="0"/>
              <a:t>Time and effort needed for industry to react</a:t>
            </a:r>
          </a:p>
          <a:p>
            <a:r>
              <a:rPr lang="en-US" dirty="0" smtClean="0"/>
              <a:t>Consider approaches to expand key capacity</a:t>
            </a:r>
            <a:endParaRPr lang="en-US" dirty="0"/>
          </a:p>
          <a:p>
            <a:pPr lvl="2"/>
            <a:endParaRPr lang="en-GB" dirty="0" smtClean="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10</a:t>
            </a:fld>
            <a:endParaRPr lang="en-GB"/>
          </a:p>
        </p:txBody>
      </p:sp>
      <p:sp>
        <p:nvSpPr>
          <p:cNvPr id="7" name="Content Placeholder 2"/>
          <p:cNvSpPr txBox="1">
            <a:spLocks/>
          </p:cNvSpPr>
          <p:nvPr/>
        </p:nvSpPr>
        <p:spPr bwMode="auto">
          <a:xfrm>
            <a:off x="1566039" y="3467660"/>
            <a:ext cx="3251495" cy="1345944"/>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US" sz="1275" dirty="0">
                <a:solidFill>
                  <a:srgbClr val="002C6C"/>
                </a:solidFill>
              </a:rPr>
              <a:t>Develop an approach to estimate future demand for ALL GS1 keys, that includes contingency plans should capacity become a forecasted issue</a:t>
            </a:r>
            <a:endParaRPr lang="en-GB" sz="1275" dirty="0">
              <a:solidFill>
                <a:srgbClr val="002C6C"/>
              </a:solidFill>
            </a:endParaRPr>
          </a:p>
        </p:txBody>
      </p:sp>
    </p:spTree>
    <p:extLst>
      <p:ext uri="{BB962C8B-B14F-4D97-AF65-F5344CB8AC3E}">
        <p14:creationId xmlns:p14="http://schemas.microsoft.com/office/powerpoint/2010/main" val="14755519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GTIN Capacity </a:t>
            </a:r>
            <a:r>
              <a:rPr lang="en-US" dirty="0" smtClean="0"/>
              <a:t>Study Phase 2: Evaluate</a:t>
            </a:r>
            <a:endParaRPr lang="en-GB" dirty="0"/>
          </a:p>
        </p:txBody>
      </p:sp>
      <p:sp>
        <p:nvSpPr>
          <p:cNvPr id="4" name="Slide Number Placeholder 3"/>
          <p:cNvSpPr>
            <a:spLocks noGrp="1"/>
          </p:cNvSpPr>
          <p:nvPr>
            <p:ph type="sldNum" sz="quarter" idx="12"/>
          </p:nvPr>
        </p:nvSpPr>
        <p:spPr/>
        <p:txBody>
          <a:bodyPr/>
          <a:lstStyle/>
          <a:p>
            <a:pPr defTabSz="685800" fontAlgn="base">
              <a:spcAft>
                <a:spcPct val="0"/>
              </a:spcAft>
              <a:defRPr/>
            </a:pPr>
            <a:fld id="{4472AB7F-E8D0-4874-A9B8-335B68DC5F05}" type="slidenum">
              <a:rPr lang="en-US"/>
              <a:pPr defTabSz="685800" fontAlgn="base">
                <a:spcAft>
                  <a:spcPct val="0"/>
                </a:spcAft>
                <a:defRPr/>
              </a:pPr>
              <a:t>100</a:t>
            </a:fld>
            <a:endParaRPr lang="en-US" dirty="0"/>
          </a:p>
        </p:txBody>
      </p:sp>
      <p:sp>
        <p:nvSpPr>
          <p:cNvPr id="3" name="Content Placeholder 2"/>
          <p:cNvSpPr>
            <a:spLocks noGrp="1"/>
          </p:cNvSpPr>
          <p:nvPr>
            <p:ph idx="4294967295"/>
          </p:nvPr>
        </p:nvSpPr>
        <p:spPr>
          <a:xfrm>
            <a:off x="0" y="1092200"/>
            <a:ext cx="8242300" cy="3311525"/>
          </a:xfrm>
          <a:prstGeom prst="rect">
            <a:avLst/>
          </a:prstGeom>
        </p:spPr>
        <p:txBody>
          <a:bodyPr/>
          <a:lstStyle/>
          <a:p>
            <a:pPr lvl="0"/>
            <a:endParaRPr lang="en-GB" sz="1350" dirty="0"/>
          </a:p>
          <a:p>
            <a:pPr lvl="0"/>
            <a:r>
              <a:rPr lang="en-GB" dirty="0"/>
              <a:t>Research options to expand GTIN Capacity, including their impact:</a:t>
            </a:r>
          </a:p>
          <a:p>
            <a:pPr lvl="2"/>
            <a:r>
              <a:rPr lang="en-GB" dirty="0"/>
              <a:t>Internal GO team to start to list possible alternatives.</a:t>
            </a:r>
          </a:p>
          <a:p>
            <a:pPr lvl="2"/>
            <a:endParaRPr lang="en-GB" dirty="0"/>
          </a:p>
          <a:p>
            <a:pPr lvl="2"/>
            <a:r>
              <a:rPr lang="en-GB" dirty="0"/>
              <a:t>Expand the team to discuss implications to existing systems: Users, MOs, data carriers, software, standards, etc.</a:t>
            </a:r>
          </a:p>
          <a:p>
            <a:pPr lvl="2"/>
            <a:endParaRPr lang="en-GB" dirty="0"/>
          </a:p>
          <a:p>
            <a:pPr lvl="2"/>
            <a:r>
              <a:rPr lang="en-GB" dirty="0"/>
              <a:t>Create an alternatives list with potential impacts.  These impacts include potential changes to: labelling, database structures, methods of data exchange, etc.</a:t>
            </a:r>
          </a:p>
        </p:txBody>
      </p:sp>
    </p:spTree>
    <p:extLst>
      <p:ext uri="{BB962C8B-B14F-4D97-AF65-F5344CB8AC3E}">
        <p14:creationId xmlns:p14="http://schemas.microsoft.com/office/powerpoint/2010/main" val="37175694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GTIN Capacity Study Phase 2: Educate &amp; Update</a:t>
            </a:r>
            <a:endParaRPr lang="en-GB" dirty="0"/>
          </a:p>
        </p:txBody>
      </p:sp>
      <p:sp>
        <p:nvSpPr>
          <p:cNvPr id="4" name="Slide Number Placeholder 3"/>
          <p:cNvSpPr>
            <a:spLocks noGrp="1"/>
          </p:cNvSpPr>
          <p:nvPr>
            <p:ph type="sldNum" sz="quarter" idx="12"/>
          </p:nvPr>
        </p:nvSpPr>
        <p:spPr/>
        <p:txBody>
          <a:bodyPr/>
          <a:lstStyle/>
          <a:p>
            <a:pPr defTabSz="685800" fontAlgn="base">
              <a:spcAft>
                <a:spcPct val="0"/>
              </a:spcAft>
              <a:defRPr/>
            </a:pPr>
            <a:fld id="{4472AB7F-E8D0-4874-A9B8-335B68DC5F05}" type="slidenum">
              <a:rPr lang="en-US"/>
              <a:pPr defTabSz="685800" fontAlgn="base">
                <a:spcAft>
                  <a:spcPct val="0"/>
                </a:spcAft>
                <a:defRPr/>
              </a:pPr>
              <a:t>101</a:t>
            </a:fld>
            <a:endParaRPr lang="en-US" dirty="0"/>
          </a:p>
        </p:txBody>
      </p:sp>
      <p:sp>
        <p:nvSpPr>
          <p:cNvPr id="3" name="Content Placeholder 2"/>
          <p:cNvSpPr>
            <a:spLocks noGrp="1"/>
          </p:cNvSpPr>
          <p:nvPr>
            <p:ph idx="4294967295"/>
          </p:nvPr>
        </p:nvSpPr>
        <p:spPr>
          <a:xfrm>
            <a:off x="0" y="1092200"/>
            <a:ext cx="8242300" cy="3311525"/>
          </a:xfrm>
          <a:prstGeom prst="rect">
            <a:avLst/>
          </a:prstGeom>
        </p:spPr>
        <p:txBody>
          <a:bodyPr/>
          <a:lstStyle/>
          <a:p>
            <a:pPr lvl="0"/>
            <a:endParaRPr lang="en-GB" dirty="0"/>
          </a:p>
          <a:p>
            <a:pPr lvl="0"/>
            <a:r>
              <a:rPr lang="en-GB" dirty="0"/>
              <a:t>Assess the current policies &amp; procedures, such as:</a:t>
            </a:r>
          </a:p>
          <a:p>
            <a:pPr lvl="1"/>
            <a:r>
              <a:rPr lang="en-GB" dirty="0"/>
              <a:t>Review GS1 Policy for clarity &amp; impact on capacity.</a:t>
            </a:r>
          </a:p>
          <a:p>
            <a:pPr lvl="1"/>
            <a:r>
              <a:rPr lang="en-GB" dirty="0"/>
              <a:t>Work with MOs with high GCP utilisation to understand the situation – what factors led to this situation and how to change it. </a:t>
            </a:r>
          </a:p>
          <a:p>
            <a:pPr lvl="0"/>
            <a:endParaRPr lang="en-GB" dirty="0"/>
          </a:p>
          <a:p>
            <a:pPr lvl="0"/>
            <a:r>
              <a:rPr lang="en-GB" dirty="0"/>
              <a:t>Recommend Best Practices and training options. </a:t>
            </a:r>
          </a:p>
          <a:p>
            <a:pPr lvl="1"/>
            <a:endParaRPr lang="en-GB" sz="1350" dirty="0"/>
          </a:p>
        </p:txBody>
      </p:sp>
    </p:spTree>
    <p:extLst>
      <p:ext uri="{BB962C8B-B14F-4D97-AF65-F5344CB8AC3E}">
        <p14:creationId xmlns:p14="http://schemas.microsoft.com/office/powerpoint/2010/main" val="6177655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GTIN Capacity </a:t>
            </a:r>
            <a:r>
              <a:rPr lang="en-US" dirty="0" smtClean="0"/>
              <a:t>Study Phase 2: Estimate</a:t>
            </a:r>
            <a:endParaRPr lang="en-GB" dirty="0"/>
          </a:p>
        </p:txBody>
      </p:sp>
      <p:sp>
        <p:nvSpPr>
          <p:cNvPr id="4" name="Slide Number Placeholder 3"/>
          <p:cNvSpPr>
            <a:spLocks noGrp="1"/>
          </p:cNvSpPr>
          <p:nvPr>
            <p:ph type="sldNum" sz="quarter" idx="12"/>
          </p:nvPr>
        </p:nvSpPr>
        <p:spPr/>
        <p:txBody>
          <a:bodyPr/>
          <a:lstStyle/>
          <a:p>
            <a:pPr defTabSz="685800" fontAlgn="base">
              <a:spcAft>
                <a:spcPct val="0"/>
              </a:spcAft>
              <a:defRPr/>
            </a:pPr>
            <a:fld id="{4472AB7F-E8D0-4874-A9B8-335B68DC5F05}" type="slidenum">
              <a:rPr lang="en-US"/>
              <a:pPr defTabSz="685800" fontAlgn="base">
                <a:spcAft>
                  <a:spcPct val="0"/>
                </a:spcAft>
                <a:defRPr/>
              </a:pPr>
              <a:t>102</a:t>
            </a:fld>
            <a:endParaRPr lang="en-US" dirty="0"/>
          </a:p>
        </p:txBody>
      </p:sp>
      <p:sp>
        <p:nvSpPr>
          <p:cNvPr id="3" name="Content Placeholder 2"/>
          <p:cNvSpPr>
            <a:spLocks noGrp="1"/>
          </p:cNvSpPr>
          <p:nvPr>
            <p:ph idx="4294967295"/>
          </p:nvPr>
        </p:nvSpPr>
        <p:spPr>
          <a:xfrm>
            <a:off x="0" y="1092200"/>
            <a:ext cx="8242300" cy="3311525"/>
          </a:xfrm>
          <a:prstGeom prst="rect">
            <a:avLst/>
          </a:prstGeom>
        </p:spPr>
        <p:txBody>
          <a:bodyPr/>
          <a:lstStyle/>
          <a:p>
            <a:pPr lvl="0"/>
            <a:r>
              <a:rPr lang="en-GB" dirty="0" smtClean="0"/>
              <a:t>Develop </a:t>
            </a:r>
            <a:r>
              <a:rPr lang="en-GB" dirty="0"/>
              <a:t>a framework to estimate the future demand for GTINs, such as:</a:t>
            </a:r>
          </a:p>
          <a:p>
            <a:pPr lvl="1"/>
            <a:r>
              <a:rPr lang="en-GB" dirty="0"/>
              <a:t>Investigate possible new markets and their GTIN capacity requirements.</a:t>
            </a:r>
          </a:p>
          <a:p>
            <a:pPr lvl="1"/>
            <a:endParaRPr lang="en-GB" dirty="0"/>
          </a:p>
          <a:p>
            <a:pPr lvl="1"/>
            <a:r>
              <a:rPr lang="en-GB" dirty="0"/>
              <a:t>Identify global megatrends that could impact the rate of key issuance and quantify potential capacity impacts of each, such as: </a:t>
            </a:r>
            <a:endParaRPr lang="en-GB" dirty="0" smtClean="0"/>
          </a:p>
          <a:p>
            <a:pPr lvl="2"/>
            <a:r>
              <a:rPr lang="en-GB" dirty="0" smtClean="0"/>
              <a:t>mass personalisation </a:t>
            </a:r>
          </a:p>
          <a:p>
            <a:pPr lvl="2"/>
            <a:r>
              <a:rPr lang="en-GB" dirty="0" smtClean="0"/>
              <a:t>device identification</a:t>
            </a:r>
          </a:p>
          <a:p>
            <a:pPr lvl="2"/>
            <a:r>
              <a:rPr lang="en-GB" dirty="0" smtClean="0"/>
              <a:t>In-app purchases</a:t>
            </a:r>
          </a:p>
          <a:p>
            <a:pPr lvl="2"/>
            <a:r>
              <a:rPr lang="en-GB" dirty="0" smtClean="0"/>
              <a:t>the </a:t>
            </a:r>
            <a:r>
              <a:rPr lang="en-GB" dirty="0"/>
              <a:t>cessation of use of Restricted Circulation Numbers (RCNs</a:t>
            </a:r>
            <a:r>
              <a:rPr lang="en-GB" dirty="0" smtClean="0"/>
              <a:t>)</a:t>
            </a:r>
            <a:endParaRPr lang="en-GB" dirty="0"/>
          </a:p>
        </p:txBody>
      </p:sp>
    </p:spTree>
    <p:extLst>
      <p:ext uri="{BB962C8B-B14F-4D97-AF65-F5344CB8AC3E}">
        <p14:creationId xmlns:p14="http://schemas.microsoft.com/office/powerpoint/2010/main" val="12231123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Contact Information</a:t>
            </a:r>
            <a:endParaRPr lang="en-GB" dirty="0"/>
          </a:p>
        </p:txBody>
      </p:sp>
      <p:sp>
        <p:nvSpPr>
          <p:cNvPr id="2" name="Text Placeholder 1"/>
          <p:cNvSpPr>
            <a:spLocks noGrp="1"/>
          </p:cNvSpPr>
          <p:nvPr>
            <p:ph type="body" sz="quarter" idx="4294967295"/>
          </p:nvPr>
        </p:nvSpPr>
        <p:spPr>
          <a:xfrm>
            <a:off x="1095375" y="1092200"/>
            <a:ext cx="8048625" cy="304800"/>
          </a:xfrm>
          <a:prstGeom prst="rect">
            <a:avLst/>
          </a:prstGeom>
        </p:spPr>
        <p:txBody>
          <a:bodyPr>
            <a:normAutofit fontScale="85000" lnSpcReduction="10000"/>
          </a:bodyPr>
          <a:lstStyle/>
          <a:p>
            <a:r>
              <a:rPr lang="en-US" dirty="0" smtClean="0"/>
              <a:t>Andrew Hearn</a:t>
            </a:r>
            <a:endParaRPr lang="en-GB" dirty="0"/>
          </a:p>
        </p:txBody>
      </p:sp>
      <p:sp>
        <p:nvSpPr>
          <p:cNvPr id="3" name="Content Placeholder 2"/>
          <p:cNvSpPr>
            <a:spLocks noGrp="1"/>
          </p:cNvSpPr>
          <p:nvPr>
            <p:ph idx="4294967295"/>
          </p:nvPr>
        </p:nvSpPr>
        <p:spPr>
          <a:xfrm>
            <a:off x="1098550" y="1420813"/>
            <a:ext cx="8045450" cy="509587"/>
          </a:xfrm>
          <a:prstGeom prst="rect">
            <a:avLst/>
          </a:prstGeom>
        </p:spPr>
        <p:txBody>
          <a:bodyPr/>
          <a:lstStyle/>
          <a:p>
            <a:r>
              <a:rPr lang="en-US" smtClean="0"/>
              <a:t>Senior </a:t>
            </a:r>
            <a:r>
              <a:rPr lang="en-US" dirty="0" smtClean="0"/>
              <a:t>Director, AIDC Team</a:t>
            </a:r>
            <a:endParaRPr lang="en-GB" dirty="0"/>
          </a:p>
        </p:txBody>
      </p:sp>
      <p:sp>
        <p:nvSpPr>
          <p:cNvPr id="5" name="Slide Number Placeholder 4"/>
          <p:cNvSpPr>
            <a:spLocks noGrp="1"/>
          </p:cNvSpPr>
          <p:nvPr>
            <p:ph type="sldNum" sz="quarter" idx="4294967295"/>
          </p:nvPr>
        </p:nvSpPr>
        <p:spPr>
          <a:xfrm>
            <a:off x="8896350" y="4762500"/>
            <a:ext cx="247650" cy="150813"/>
          </a:xfrm>
        </p:spPr>
        <p:txBody>
          <a:bodyPr/>
          <a:lstStyle/>
          <a:p>
            <a:pPr defTabSz="685800" fontAlgn="base">
              <a:spcAft>
                <a:spcPct val="0"/>
              </a:spcAft>
              <a:defRPr/>
            </a:pPr>
            <a:fld id="{4472AB7F-E8D0-4874-A9B8-335B68DC5F05}" type="slidenum">
              <a:rPr lang="en-US"/>
              <a:pPr defTabSz="685800" fontAlgn="base">
                <a:spcAft>
                  <a:spcPct val="0"/>
                </a:spcAft>
                <a:defRPr/>
              </a:pPr>
              <a:t>103</a:t>
            </a:fld>
            <a:endParaRPr lang="en-US" dirty="0"/>
          </a:p>
        </p:txBody>
      </p:sp>
      <p:sp>
        <p:nvSpPr>
          <p:cNvPr id="6" name="Content Placeholder 5"/>
          <p:cNvSpPr>
            <a:spLocks noGrp="1"/>
          </p:cNvSpPr>
          <p:nvPr>
            <p:ph idx="4294967295"/>
          </p:nvPr>
        </p:nvSpPr>
        <p:spPr>
          <a:xfrm>
            <a:off x="1547813" y="3016250"/>
            <a:ext cx="7596187" cy="249238"/>
          </a:xfrm>
          <a:prstGeom prst="rect">
            <a:avLst/>
          </a:prstGeom>
        </p:spPr>
        <p:txBody>
          <a:bodyPr/>
          <a:lstStyle/>
          <a:p>
            <a:r>
              <a:rPr lang="en-US" dirty="0" smtClean="0"/>
              <a:t>+01 609 557 4586</a:t>
            </a:r>
            <a:endParaRPr lang="en-GB" dirty="0"/>
          </a:p>
        </p:txBody>
      </p:sp>
      <p:sp>
        <p:nvSpPr>
          <p:cNvPr id="7" name="Content Placeholder 6"/>
          <p:cNvSpPr>
            <a:spLocks noGrp="1"/>
          </p:cNvSpPr>
          <p:nvPr>
            <p:ph idx="4294967295"/>
          </p:nvPr>
        </p:nvSpPr>
        <p:spPr>
          <a:xfrm>
            <a:off x="0" y="4171950"/>
            <a:ext cx="8058150" cy="269875"/>
          </a:xfrm>
          <a:prstGeom prst="rect">
            <a:avLst/>
          </a:prstGeom>
        </p:spPr>
        <p:txBody>
          <a:bodyPr/>
          <a:lstStyle/>
          <a:p>
            <a:r>
              <a:rPr lang="en-US" dirty="0" smtClean="0"/>
              <a:t>www.gs1.org</a:t>
            </a:r>
            <a:endParaRPr lang="en-GB" dirty="0"/>
          </a:p>
        </p:txBody>
      </p:sp>
      <p:sp>
        <p:nvSpPr>
          <p:cNvPr id="8" name="Content Placeholder 7"/>
          <p:cNvSpPr>
            <a:spLocks noGrp="1"/>
          </p:cNvSpPr>
          <p:nvPr>
            <p:ph idx="4294967295"/>
          </p:nvPr>
        </p:nvSpPr>
        <p:spPr>
          <a:xfrm>
            <a:off x="1547813" y="3787775"/>
            <a:ext cx="7596187" cy="246063"/>
          </a:xfrm>
          <a:prstGeom prst="rect">
            <a:avLst/>
          </a:prstGeom>
        </p:spPr>
        <p:txBody>
          <a:bodyPr/>
          <a:lstStyle/>
          <a:p>
            <a:r>
              <a:rPr lang="en-US" dirty="0" smtClean="0"/>
              <a:t>Andrew.Hearn@GS1.org</a:t>
            </a:r>
            <a:endParaRPr lang="en-GB" dirty="0"/>
          </a:p>
        </p:txBody>
      </p:sp>
      <p:sp>
        <p:nvSpPr>
          <p:cNvPr id="9" name="Content Placeholder 8"/>
          <p:cNvSpPr>
            <a:spLocks noGrp="1"/>
          </p:cNvSpPr>
          <p:nvPr>
            <p:ph idx="4294967295"/>
          </p:nvPr>
        </p:nvSpPr>
        <p:spPr>
          <a:xfrm>
            <a:off x="1547813" y="3275013"/>
            <a:ext cx="7596187" cy="244475"/>
          </a:xfrm>
          <a:prstGeom prst="rect">
            <a:avLst/>
          </a:prstGeom>
        </p:spPr>
        <p:txBody>
          <a:bodyPr/>
          <a:lstStyle/>
          <a:p>
            <a:r>
              <a:rPr lang="en-US" dirty="0"/>
              <a:t>+01 609 658 0367</a:t>
            </a:r>
            <a:endParaRPr lang="en-GB" dirty="0"/>
          </a:p>
        </p:txBody>
      </p:sp>
      <p:sp>
        <p:nvSpPr>
          <p:cNvPr id="10" name="Content Placeholder 9"/>
          <p:cNvSpPr>
            <a:spLocks noGrp="1"/>
          </p:cNvSpPr>
          <p:nvPr>
            <p:ph idx="4294967295"/>
          </p:nvPr>
        </p:nvSpPr>
        <p:spPr>
          <a:xfrm>
            <a:off x="1547813" y="3530600"/>
            <a:ext cx="7596187" cy="246063"/>
          </a:xfrm>
          <a:prstGeom prst="rect">
            <a:avLst/>
          </a:prstGeom>
        </p:spPr>
        <p:txBody>
          <a:bodyPr/>
          <a:lstStyle/>
          <a:p>
            <a:r>
              <a:rPr lang="en-US" dirty="0"/>
              <a:t>+01 609 658 0367</a:t>
            </a:r>
            <a:endParaRPr lang="en-GB" dirty="0"/>
          </a:p>
          <a:p>
            <a:endParaRPr lang="en-GB" dirty="0"/>
          </a:p>
        </p:txBody>
      </p:sp>
      <p:sp>
        <p:nvSpPr>
          <p:cNvPr id="11" name="Content Placeholder 10"/>
          <p:cNvSpPr>
            <a:spLocks noGrp="1"/>
          </p:cNvSpPr>
          <p:nvPr>
            <p:ph idx="4294967295"/>
          </p:nvPr>
        </p:nvSpPr>
        <p:spPr>
          <a:xfrm>
            <a:off x="1098550" y="1984375"/>
            <a:ext cx="8045450" cy="993775"/>
          </a:xfrm>
          <a:prstGeom prst="rect">
            <a:avLst/>
          </a:prstGeom>
        </p:spPr>
        <p:txBody>
          <a:bodyPr/>
          <a:lstStyle/>
          <a:p>
            <a:r>
              <a:rPr lang="en-US" dirty="0" smtClean="0"/>
              <a:t>1009 Lenox Drive</a:t>
            </a:r>
          </a:p>
          <a:p>
            <a:r>
              <a:rPr lang="en-US" dirty="0" smtClean="0"/>
              <a:t>Suite 202</a:t>
            </a:r>
          </a:p>
          <a:p>
            <a:r>
              <a:rPr lang="en-US" dirty="0" smtClean="0"/>
              <a:t>Lawrenceville, NJ 08648</a:t>
            </a:r>
            <a:endParaRPr lang="en-GB" dirty="0"/>
          </a:p>
        </p:txBody>
      </p:sp>
    </p:spTree>
    <p:extLst>
      <p:ext uri="{BB962C8B-B14F-4D97-AF65-F5344CB8AC3E}">
        <p14:creationId xmlns:p14="http://schemas.microsoft.com/office/powerpoint/2010/main" val="5826458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81743" y="3389366"/>
            <a:ext cx="4000500" cy="327227"/>
          </a:xfrm>
        </p:spPr>
        <p:txBody>
          <a:bodyPr/>
          <a:lstStyle/>
          <a:p>
            <a:r>
              <a:rPr lang="en-US" sz="1200" dirty="0"/>
              <a:t>Andrew Hearn, Senior Director, AIDC Team</a:t>
            </a:r>
            <a:endParaRPr lang="en-GB" sz="1200" dirty="0"/>
          </a:p>
        </p:txBody>
      </p:sp>
      <p:sp>
        <p:nvSpPr>
          <p:cNvPr id="3" name="Title 2"/>
          <p:cNvSpPr>
            <a:spLocks noGrp="1"/>
          </p:cNvSpPr>
          <p:nvPr>
            <p:ph type="title"/>
          </p:nvPr>
        </p:nvSpPr>
        <p:spPr/>
        <p:txBody>
          <a:bodyPr/>
          <a:lstStyle/>
          <a:p>
            <a:r>
              <a:rPr lang="en-GB" dirty="0" smtClean="0"/>
              <a:t>AIDC Technical Team</a:t>
            </a:r>
            <a:r>
              <a:rPr lang="en-GB" dirty="0"/>
              <a:t/>
            </a:r>
            <a:br>
              <a:rPr lang="en-GB" dirty="0"/>
            </a:br>
            <a:r>
              <a:rPr lang="en-GB" dirty="0"/>
              <a:t/>
            </a:r>
            <a:br>
              <a:rPr lang="en-GB" dirty="0"/>
            </a:br>
            <a:r>
              <a:rPr lang="en-GB" dirty="0"/>
              <a:t/>
            </a:r>
            <a:br>
              <a:rPr lang="en-GB" dirty="0"/>
            </a:br>
            <a:endParaRPr lang="en-GB" dirty="0"/>
          </a:p>
        </p:txBody>
      </p:sp>
      <p:sp>
        <p:nvSpPr>
          <p:cNvPr id="5" name="Text Placeholder 4"/>
          <p:cNvSpPr>
            <a:spLocks noGrp="1"/>
          </p:cNvSpPr>
          <p:nvPr>
            <p:ph type="body" sz="quarter" idx="14"/>
          </p:nvPr>
        </p:nvSpPr>
        <p:spPr>
          <a:xfrm>
            <a:off x="804210" y="2768327"/>
            <a:ext cx="3119651" cy="342900"/>
          </a:xfrm>
        </p:spPr>
        <p:txBody>
          <a:bodyPr/>
          <a:lstStyle/>
          <a:p>
            <a:r>
              <a:rPr lang="en-GB" sz="1200" dirty="0"/>
              <a:t>October 2017</a:t>
            </a:r>
          </a:p>
        </p:txBody>
      </p:sp>
    </p:spTree>
    <p:extLst>
      <p:ext uri="{BB962C8B-B14F-4D97-AF65-F5344CB8AC3E}">
        <p14:creationId xmlns:p14="http://schemas.microsoft.com/office/powerpoint/2010/main" val="168074057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AIDC Technical </a:t>
            </a:r>
            <a:r>
              <a:rPr lang="en-US" dirty="0" smtClean="0"/>
              <a:t>Team: What is it</a:t>
            </a:r>
            <a:endParaRPr lang="en-GB" dirty="0"/>
          </a:p>
        </p:txBody>
      </p:sp>
      <p:sp>
        <p:nvSpPr>
          <p:cNvPr id="7" name="Content Placeholder 6"/>
          <p:cNvSpPr>
            <a:spLocks noGrp="1"/>
          </p:cNvSpPr>
          <p:nvPr>
            <p:ph idx="11"/>
          </p:nvPr>
        </p:nvSpPr>
        <p:spPr/>
        <p:txBody>
          <a:bodyPr/>
          <a:lstStyle/>
          <a:p>
            <a:r>
              <a:rPr lang="en-GB" sz="1650" dirty="0"/>
              <a:t>It is a vibrant community of AIDC technical experts who:</a:t>
            </a:r>
          </a:p>
          <a:p>
            <a:pPr lvl="1"/>
            <a:r>
              <a:rPr lang="en-GB" dirty="0" smtClean="0"/>
              <a:t>share </a:t>
            </a:r>
            <a:r>
              <a:rPr lang="en-GB" dirty="0"/>
              <a:t>their </a:t>
            </a:r>
            <a:r>
              <a:rPr lang="en-GB" dirty="0" smtClean="0"/>
              <a:t>experiences.</a:t>
            </a:r>
          </a:p>
          <a:p>
            <a:pPr lvl="1"/>
            <a:r>
              <a:rPr lang="en-GB" dirty="0" smtClean="0"/>
              <a:t>rely </a:t>
            </a:r>
            <a:r>
              <a:rPr lang="en-GB" dirty="0"/>
              <a:t>on each other to help solve technical </a:t>
            </a:r>
            <a:r>
              <a:rPr lang="en-GB" dirty="0" smtClean="0"/>
              <a:t>issues of their members.</a:t>
            </a:r>
          </a:p>
          <a:p>
            <a:pPr lvl="1"/>
            <a:r>
              <a:rPr lang="en-GB" dirty="0" smtClean="0"/>
              <a:t>grow </a:t>
            </a:r>
            <a:r>
              <a:rPr lang="en-GB" dirty="0"/>
              <a:t>a network of expertise that will raise the skill of all </a:t>
            </a:r>
            <a:r>
              <a:rPr lang="en-GB" dirty="0" smtClean="0"/>
              <a:t>involved.</a:t>
            </a:r>
          </a:p>
          <a:p>
            <a:pPr lvl="1"/>
            <a:r>
              <a:rPr lang="en-GB" dirty="0" smtClean="0"/>
              <a:t>share new </a:t>
            </a:r>
            <a:r>
              <a:rPr lang="en-GB" dirty="0"/>
              <a:t>AIDC initiatives, best practices no matter where they are </a:t>
            </a:r>
            <a:r>
              <a:rPr lang="en-GB" dirty="0" smtClean="0"/>
              <a:t>happening.</a:t>
            </a:r>
          </a:p>
          <a:p>
            <a:endParaRPr lang="en-GB" dirty="0"/>
          </a:p>
          <a:p>
            <a:r>
              <a:rPr lang="en-GB" sz="1650" dirty="0"/>
              <a:t>It is </a:t>
            </a:r>
            <a:r>
              <a:rPr lang="en-GB" sz="1650" u="sng" dirty="0"/>
              <a:t>the place</a:t>
            </a:r>
            <a:r>
              <a:rPr lang="en-GB" sz="1650" dirty="0"/>
              <a:t> where GS1 AIDC technical topics are discussed and the MO – AIDC community can circulate questions, foster discussions and be updated on the latest initiatives from around the world.</a:t>
            </a:r>
          </a:p>
          <a:p>
            <a:endParaRPr lang="en-GB" dirty="0"/>
          </a:p>
        </p:txBody>
      </p:sp>
    </p:spTree>
    <p:extLst>
      <p:ext uri="{BB962C8B-B14F-4D97-AF65-F5344CB8AC3E}">
        <p14:creationId xmlns:p14="http://schemas.microsoft.com/office/powerpoint/2010/main" val="35064145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AIDC </a:t>
            </a:r>
            <a:r>
              <a:rPr lang="en-US" dirty="0"/>
              <a:t>Technical </a:t>
            </a:r>
            <a:r>
              <a:rPr lang="en-US" dirty="0" smtClean="0"/>
              <a:t>Team: The Numbers!</a:t>
            </a:r>
            <a:endParaRPr lang="en-GB" dirty="0"/>
          </a:p>
        </p:txBody>
      </p:sp>
      <p:sp>
        <p:nvSpPr>
          <p:cNvPr id="10" name="Content Placeholder 9"/>
          <p:cNvSpPr>
            <a:spLocks noGrp="1"/>
          </p:cNvSpPr>
          <p:nvPr>
            <p:ph idx="11"/>
          </p:nvPr>
        </p:nvSpPr>
        <p:spPr>
          <a:xfrm>
            <a:off x="447479" y="1034257"/>
            <a:ext cx="8182170" cy="4052093"/>
          </a:xfrm>
          <a:solidFill>
            <a:schemeClr val="bg1"/>
          </a:solidFill>
        </p:spPr>
        <p:txBody>
          <a:bodyPr/>
          <a:lstStyle/>
          <a:p>
            <a:pPr marL="55688" indent="0">
              <a:buNone/>
            </a:pPr>
            <a:r>
              <a:rPr lang="en-US" b="1" dirty="0" smtClean="0"/>
              <a:t>Kicked off in March!</a:t>
            </a:r>
          </a:p>
          <a:p>
            <a:pPr marL="55688" indent="0">
              <a:buNone/>
            </a:pPr>
            <a:endParaRPr lang="en-US" sz="600" b="1" dirty="0"/>
          </a:p>
          <a:p>
            <a:r>
              <a:rPr lang="en-US" b="1" dirty="0">
                <a:solidFill>
                  <a:schemeClr val="accent1"/>
                </a:solidFill>
              </a:rPr>
              <a:t>1</a:t>
            </a:r>
            <a:r>
              <a:rPr lang="en-US" dirty="0" smtClean="0"/>
              <a:t> Dedicated Community Room</a:t>
            </a:r>
          </a:p>
          <a:p>
            <a:r>
              <a:rPr lang="en-US" b="1" dirty="0" smtClean="0">
                <a:solidFill>
                  <a:schemeClr val="accent1"/>
                </a:solidFill>
              </a:rPr>
              <a:t>1 </a:t>
            </a:r>
            <a:r>
              <a:rPr lang="en-US" dirty="0"/>
              <a:t>Chair: Michel Ottiker, GS1 Switzerland</a:t>
            </a:r>
          </a:p>
          <a:p>
            <a:r>
              <a:rPr lang="en-US" b="1" dirty="0" smtClean="0">
                <a:solidFill>
                  <a:schemeClr val="accent1"/>
                </a:solidFill>
              </a:rPr>
              <a:t>1</a:t>
            </a:r>
            <a:r>
              <a:rPr lang="en-US" dirty="0" smtClean="0"/>
              <a:t> </a:t>
            </a:r>
            <a:r>
              <a:rPr lang="en-US" dirty="0"/>
              <a:t>piece of Barcode Verification Services marketing collateral created</a:t>
            </a:r>
          </a:p>
          <a:p>
            <a:r>
              <a:rPr lang="en-US" b="1" dirty="0">
                <a:solidFill>
                  <a:schemeClr val="accent1"/>
                </a:solidFill>
              </a:rPr>
              <a:t>2</a:t>
            </a:r>
            <a:r>
              <a:rPr lang="en-US" dirty="0" smtClean="0"/>
              <a:t> Industry speakers</a:t>
            </a:r>
            <a:r>
              <a:rPr lang="en-US" dirty="0"/>
              <a:t>: </a:t>
            </a:r>
            <a:r>
              <a:rPr lang="en-US" sz="1200" dirty="0"/>
              <a:t>Glenn Spitz, </a:t>
            </a:r>
            <a:r>
              <a:rPr lang="en-US" sz="1200" dirty="0" err="1"/>
              <a:t>Cognex</a:t>
            </a:r>
            <a:r>
              <a:rPr lang="en-US" sz="1200" dirty="0"/>
              <a:t>; </a:t>
            </a:r>
            <a:r>
              <a:rPr lang="en-GB" sz="1200" dirty="0"/>
              <a:t>Rick Fox, FOX IV Technologies </a:t>
            </a:r>
          </a:p>
          <a:p>
            <a:r>
              <a:rPr lang="en-US" b="1" dirty="0" smtClean="0">
                <a:solidFill>
                  <a:schemeClr val="accent1"/>
                </a:solidFill>
              </a:rPr>
              <a:t>2</a:t>
            </a:r>
            <a:r>
              <a:rPr lang="en-US" dirty="0" smtClean="0"/>
              <a:t> Industry White Papers shared</a:t>
            </a:r>
          </a:p>
          <a:p>
            <a:r>
              <a:rPr lang="en-US" b="1" dirty="0">
                <a:solidFill>
                  <a:schemeClr val="accent1"/>
                </a:solidFill>
              </a:rPr>
              <a:t>2</a:t>
            </a:r>
            <a:r>
              <a:rPr lang="en-US" dirty="0"/>
              <a:t> sets of AIDC Test Lab results reviewed</a:t>
            </a:r>
          </a:p>
          <a:p>
            <a:r>
              <a:rPr lang="en-US" b="1" dirty="0">
                <a:solidFill>
                  <a:schemeClr val="accent1"/>
                </a:solidFill>
              </a:rPr>
              <a:t>5</a:t>
            </a:r>
            <a:r>
              <a:rPr lang="en-US" dirty="0" smtClean="0"/>
              <a:t> </a:t>
            </a:r>
            <a:r>
              <a:rPr lang="en-US" dirty="0"/>
              <a:t>Work Requests consulted </a:t>
            </a:r>
            <a:r>
              <a:rPr lang="en-US" dirty="0" smtClean="0"/>
              <a:t>on</a:t>
            </a:r>
          </a:p>
          <a:p>
            <a:r>
              <a:rPr lang="en-US" b="1" dirty="0" smtClean="0">
                <a:solidFill>
                  <a:schemeClr val="accent1"/>
                </a:solidFill>
              </a:rPr>
              <a:t>35+ </a:t>
            </a:r>
            <a:r>
              <a:rPr lang="en-US" dirty="0"/>
              <a:t>MOs involved in Barcode Conformance Testing Program</a:t>
            </a:r>
          </a:p>
          <a:p>
            <a:r>
              <a:rPr lang="en-US" b="1" dirty="0" smtClean="0">
                <a:solidFill>
                  <a:schemeClr val="accent1"/>
                </a:solidFill>
              </a:rPr>
              <a:t>41+</a:t>
            </a:r>
            <a:r>
              <a:rPr lang="en-US" dirty="0" smtClean="0"/>
              <a:t> </a:t>
            </a:r>
            <a:r>
              <a:rPr lang="en-US" dirty="0"/>
              <a:t>MO members on the roster</a:t>
            </a:r>
          </a:p>
          <a:p>
            <a:endParaRPr lang="en-US" sz="900" dirty="0"/>
          </a:p>
          <a:p>
            <a:r>
              <a:rPr lang="en-US" dirty="0" smtClean="0"/>
              <a:t>Numerous </a:t>
            </a:r>
            <a:r>
              <a:rPr lang="en-US" dirty="0"/>
              <a:t>questions answered by </a:t>
            </a:r>
            <a:r>
              <a:rPr lang="en-US" dirty="0" smtClean="0"/>
              <a:t>peers becoming </a:t>
            </a:r>
            <a:r>
              <a:rPr lang="en-US" b="1" dirty="0" smtClean="0">
                <a:solidFill>
                  <a:schemeClr val="accent1"/>
                </a:solidFill>
              </a:rPr>
              <a:t>official FAQs</a:t>
            </a:r>
          </a:p>
          <a:p>
            <a:pPr marL="204188" lvl="1" indent="0">
              <a:buNone/>
            </a:pPr>
            <a:r>
              <a:rPr lang="en-US" b="1" dirty="0">
                <a:solidFill>
                  <a:schemeClr val="accent1"/>
                </a:solidFill>
              </a:rPr>
              <a:t>*</a:t>
            </a:r>
            <a:r>
              <a:rPr lang="en-US" dirty="0" smtClean="0"/>
              <a:t> Sharing the knowledge to make everyone better</a:t>
            </a:r>
            <a:endParaRPr lang="en-US" dirty="0"/>
          </a:p>
        </p:txBody>
      </p:sp>
    </p:spTree>
    <p:extLst>
      <p:ext uri="{BB962C8B-B14F-4D97-AF65-F5344CB8AC3E}">
        <p14:creationId xmlns:p14="http://schemas.microsoft.com/office/powerpoint/2010/main" val="22982714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fontScale="92500" lnSpcReduction="20000"/>
          </a:bodyPr>
          <a:lstStyle/>
          <a:p>
            <a:r>
              <a:rPr lang="en-US" dirty="0" smtClean="0"/>
              <a:t>Andrew Hearn</a:t>
            </a:r>
            <a:endParaRPr lang="en-GB" dirty="0"/>
          </a:p>
        </p:txBody>
      </p:sp>
      <p:sp>
        <p:nvSpPr>
          <p:cNvPr id="3" name="Content Placeholder 2"/>
          <p:cNvSpPr>
            <a:spLocks noGrp="1"/>
          </p:cNvSpPr>
          <p:nvPr>
            <p:ph idx="13"/>
          </p:nvPr>
        </p:nvSpPr>
        <p:spPr/>
        <p:txBody>
          <a:bodyPr/>
          <a:lstStyle/>
          <a:p>
            <a:r>
              <a:rPr lang="en-US" smtClean="0"/>
              <a:t>Senior </a:t>
            </a:r>
            <a:r>
              <a:rPr lang="en-US" dirty="0" smtClean="0"/>
              <a:t>Director, AIDC Team</a:t>
            </a:r>
            <a:endParaRPr lang="en-GB" dirty="0"/>
          </a:p>
        </p:txBody>
      </p:sp>
      <p:sp>
        <p:nvSpPr>
          <p:cNvPr id="4" name="Title 3"/>
          <p:cNvSpPr>
            <a:spLocks noGrp="1"/>
          </p:cNvSpPr>
          <p:nvPr>
            <p:ph type="title"/>
          </p:nvPr>
        </p:nvSpPr>
        <p:spPr/>
        <p:txBody>
          <a:bodyPr/>
          <a:lstStyle/>
          <a:p>
            <a:r>
              <a:rPr lang="en-US" dirty="0" smtClean="0"/>
              <a:t>Contact Information</a:t>
            </a:r>
            <a:endParaRPr lang="en-GB" dirty="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smtClean="0"/>
              <a:pPr fontAlgn="base">
                <a:spcAft>
                  <a:spcPct val="0"/>
                </a:spcAft>
                <a:defRPr/>
              </a:pPr>
              <a:t>107</a:t>
            </a:fld>
            <a:endParaRPr lang="en-US" dirty="0"/>
          </a:p>
        </p:txBody>
      </p:sp>
      <p:sp>
        <p:nvSpPr>
          <p:cNvPr id="6" name="Content Placeholder 5"/>
          <p:cNvSpPr>
            <a:spLocks noGrp="1"/>
          </p:cNvSpPr>
          <p:nvPr>
            <p:ph idx="16"/>
          </p:nvPr>
        </p:nvSpPr>
        <p:spPr/>
        <p:txBody>
          <a:bodyPr/>
          <a:lstStyle/>
          <a:p>
            <a:r>
              <a:rPr lang="en-US" dirty="0" smtClean="0"/>
              <a:t>+01 609 557 4586</a:t>
            </a:r>
            <a:endParaRPr lang="en-GB" dirty="0"/>
          </a:p>
        </p:txBody>
      </p:sp>
      <p:sp>
        <p:nvSpPr>
          <p:cNvPr id="7" name="Content Placeholder 6"/>
          <p:cNvSpPr>
            <a:spLocks noGrp="1"/>
          </p:cNvSpPr>
          <p:nvPr>
            <p:ph idx="17"/>
          </p:nvPr>
        </p:nvSpPr>
        <p:spPr/>
        <p:txBody>
          <a:bodyPr/>
          <a:lstStyle/>
          <a:p>
            <a:r>
              <a:rPr lang="en-US" dirty="0" smtClean="0"/>
              <a:t>www.gs1.org</a:t>
            </a:r>
            <a:endParaRPr lang="en-GB" dirty="0"/>
          </a:p>
        </p:txBody>
      </p:sp>
      <p:sp>
        <p:nvSpPr>
          <p:cNvPr id="8" name="Content Placeholder 7"/>
          <p:cNvSpPr>
            <a:spLocks noGrp="1"/>
          </p:cNvSpPr>
          <p:nvPr>
            <p:ph idx="19"/>
          </p:nvPr>
        </p:nvSpPr>
        <p:spPr/>
        <p:txBody>
          <a:bodyPr/>
          <a:lstStyle/>
          <a:p>
            <a:r>
              <a:rPr lang="en-US" dirty="0" smtClean="0"/>
              <a:t>Andrew.Hearn@GS1.org</a:t>
            </a:r>
            <a:endParaRPr lang="en-GB" dirty="0"/>
          </a:p>
        </p:txBody>
      </p:sp>
      <p:sp>
        <p:nvSpPr>
          <p:cNvPr id="9" name="Content Placeholder 8"/>
          <p:cNvSpPr>
            <a:spLocks noGrp="1"/>
          </p:cNvSpPr>
          <p:nvPr>
            <p:ph idx="20"/>
          </p:nvPr>
        </p:nvSpPr>
        <p:spPr/>
        <p:txBody>
          <a:bodyPr/>
          <a:lstStyle/>
          <a:p>
            <a:r>
              <a:rPr lang="en-US" dirty="0"/>
              <a:t>+01 609 658 0367</a:t>
            </a:r>
            <a:endParaRPr lang="en-GB" dirty="0"/>
          </a:p>
        </p:txBody>
      </p:sp>
      <p:sp>
        <p:nvSpPr>
          <p:cNvPr id="10" name="Content Placeholder 9"/>
          <p:cNvSpPr>
            <a:spLocks noGrp="1"/>
          </p:cNvSpPr>
          <p:nvPr>
            <p:ph idx="21"/>
          </p:nvPr>
        </p:nvSpPr>
        <p:spPr/>
        <p:txBody>
          <a:bodyPr/>
          <a:lstStyle/>
          <a:p>
            <a:r>
              <a:rPr lang="en-US" dirty="0"/>
              <a:t>+01 609 658 0367</a:t>
            </a:r>
            <a:endParaRPr lang="en-GB" dirty="0"/>
          </a:p>
          <a:p>
            <a:endParaRPr lang="en-GB" dirty="0"/>
          </a:p>
        </p:txBody>
      </p:sp>
      <p:sp>
        <p:nvSpPr>
          <p:cNvPr id="11" name="Content Placeholder 10"/>
          <p:cNvSpPr>
            <a:spLocks noGrp="1"/>
          </p:cNvSpPr>
          <p:nvPr>
            <p:ph idx="22"/>
          </p:nvPr>
        </p:nvSpPr>
        <p:spPr/>
        <p:txBody>
          <a:bodyPr/>
          <a:lstStyle/>
          <a:p>
            <a:r>
              <a:rPr lang="en-US" dirty="0" smtClean="0"/>
              <a:t>1009 Lenox Drive</a:t>
            </a:r>
          </a:p>
          <a:p>
            <a:r>
              <a:rPr lang="en-US" dirty="0" smtClean="0"/>
              <a:t>Suite 202</a:t>
            </a:r>
          </a:p>
          <a:p>
            <a:r>
              <a:rPr lang="en-US" dirty="0" smtClean="0"/>
              <a:t>Lawrenceville, NJ 08648</a:t>
            </a:r>
            <a:endParaRPr lang="en-GB" dirty="0"/>
          </a:p>
        </p:txBody>
      </p:sp>
      <p:sp>
        <p:nvSpPr>
          <p:cNvPr id="12" name="Content Placeholder 11"/>
          <p:cNvSpPr>
            <a:spLocks noGrp="1"/>
          </p:cNvSpPr>
          <p:nvPr>
            <p:ph sz="quarter" idx="23"/>
          </p:nvPr>
        </p:nvSpPr>
        <p:spPr/>
        <p:txBody>
          <a:bodyPr/>
          <a:lstStyle/>
          <a:p>
            <a:endParaRPr lang="en-GB"/>
          </a:p>
        </p:txBody>
      </p:sp>
      <p:sp>
        <p:nvSpPr>
          <p:cNvPr id="13" name="Content Placeholder 12"/>
          <p:cNvSpPr>
            <a:spLocks noGrp="1"/>
          </p:cNvSpPr>
          <p:nvPr>
            <p:ph sz="quarter" idx="24"/>
          </p:nvPr>
        </p:nvSpPr>
        <p:spPr/>
        <p:txBody>
          <a:bodyPr/>
          <a:lstStyle/>
          <a:p>
            <a:endParaRPr lang="en-GB" dirty="0"/>
          </a:p>
        </p:txBody>
      </p:sp>
      <p:sp>
        <p:nvSpPr>
          <p:cNvPr id="14" name="Content Placeholder 13"/>
          <p:cNvSpPr>
            <a:spLocks noGrp="1"/>
          </p:cNvSpPr>
          <p:nvPr>
            <p:ph sz="quarter" idx="25"/>
          </p:nvPr>
        </p:nvSpPr>
        <p:spPr/>
        <p:txBody>
          <a:bodyPr/>
          <a:lstStyle/>
          <a:p>
            <a:endParaRPr lang="en-GB"/>
          </a:p>
        </p:txBody>
      </p:sp>
      <p:sp>
        <p:nvSpPr>
          <p:cNvPr id="15" name="Content Placeholder 14"/>
          <p:cNvSpPr>
            <a:spLocks noGrp="1"/>
          </p:cNvSpPr>
          <p:nvPr>
            <p:ph sz="quarter" idx="26"/>
          </p:nvPr>
        </p:nvSpPr>
        <p:spPr/>
        <p:txBody>
          <a:bodyPr/>
          <a:lstStyle/>
          <a:p>
            <a:endParaRPr lang="en-GB"/>
          </a:p>
        </p:txBody>
      </p:sp>
    </p:spTree>
    <p:extLst>
      <p:ext uri="{BB962C8B-B14F-4D97-AF65-F5344CB8AC3E}">
        <p14:creationId xmlns:p14="http://schemas.microsoft.com/office/powerpoint/2010/main" val="416435538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400300"/>
            <a:ext cx="4160937" cy="668374"/>
          </a:xfrm>
        </p:spPr>
        <p:txBody>
          <a:bodyPr/>
          <a:lstStyle/>
          <a:p>
            <a:r>
              <a:rPr lang="en-US" dirty="0" err="1" smtClean="0"/>
              <a:t>DotCode</a:t>
            </a:r>
            <a:r>
              <a:rPr lang="en-US" dirty="0" smtClean="0"/>
              <a:t> Update</a:t>
            </a:r>
            <a:endParaRPr lang="en-GB" dirty="0"/>
          </a:p>
        </p:txBody>
      </p:sp>
      <p:sp>
        <p:nvSpPr>
          <p:cNvPr id="3" name="Picture Placeholder 2"/>
          <p:cNvSpPr>
            <a:spLocks noGrp="1"/>
          </p:cNvSpPr>
          <p:nvPr>
            <p:ph type="pic" sz="quarter" idx="15"/>
          </p:nvPr>
        </p:nvSpPr>
        <p:spPr/>
      </p:sp>
      <p:sp>
        <p:nvSpPr>
          <p:cNvPr id="4" name="Text Placeholder 3"/>
          <p:cNvSpPr>
            <a:spLocks noGrp="1"/>
          </p:cNvSpPr>
          <p:nvPr>
            <p:ph type="body" sz="quarter" idx="11"/>
          </p:nvPr>
        </p:nvSpPr>
        <p:spPr/>
        <p:txBody>
          <a:bodyPr/>
          <a:lstStyle/>
          <a:p>
            <a:r>
              <a:rPr lang="en-US" sz="1200" dirty="0"/>
              <a:t/>
            </a:r>
            <a:br>
              <a:rPr lang="en-US" sz="1200" dirty="0"/>
            </a:br>
            <a:r>
              <a:rPr lang="en-US" sz="1200" baseline="-25000" dirty="0"/>
              <a:t/>
            </a:r>
            <a:br>
              <a:rPr lang="en-US" sz="1200" baseline="-25000" dirty="0"/>
            </a:br>
            <a:endParaRPr lang="en-GB" dirty="0"/>
          </a:p>
        </p:txBody>
      </p:sp>
    </p:spTree>
    <p:extLst>
      <p:ext uri="{BB962C8B-B14F-4D97-AF65-F5344CB8AC3E}">
        <p14:creationId xmlns:p14="http://schemas.microsoft.com/office/powerpoint/2010/main" val="12689080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DotCode</a:t>
            </a:r>
            <a:r>
              <a:rPr lang="en-US" dirty="0" smtClean="0"/>
              <a:t> Specification</a:t>
            </a:r>
            <a:endParaRPr lang="en-GB" dirty="0"/>
          </a:p>
        </p:txBody>
      </p:sp>
      <p:sp>
        <p:nvSpPr>
          <p:cNvPr id="8" name="Content Placeholder 7"/>
          <p:cNvSpPr>
            <a:spLocks noGrp="1"/>
          </p:cNvSpPr>
          <p:nvPr>
            <p:ph idx="11"/>
          </p:nvPr>
        </p:nvSpPr>
        <p:spPr/>
        <p:txBody>
          <a:bodyPr/>
          <a:lstStyle/>
          <a:p>
            <a:r>
              <a:rPr lang="en-US" dirty="0" err="1" smtClean="0"/>
              <a:t>DotCode</a:t>
            </a:r>
            <a:r>
              <a:rPr lang="en-US" dirty="0" smtClean="0"/>
              <a:t> is a public domain 2D barcode designed to be reliably readable when printed with high-speed inkjet or laser dot technologies.  </a:t>
            </a:r>
            <a:r>
              <a:rPr lang="en-US" b="1" dirty="0" smtClean="0"/>
              <a:t>Real time, serialized data can be encoded on products in a machine-readable form at production speeds</a:t>
            </a:r>
            <a:r>
              <a:rPr lang="en-US" dirty="0" smtClean="0"/>
              <a:t>.</a:t>
            </a:r>
          </a:p>
          <a:p>
            <a:endParaRPr lang="en-US" sz="1050" dirty="0"/>
          </a:p>
          <a:p>
            <a:r>
              <a:rPr lang="en-US" dirty="0" err="1"/>
              <a:t>DotCode</a:t>
            </a:r>
            <a:r>
              <a:rPr lang="en-US" dirty="0"/>
              <a:t> v2 published in July 2012  </a:t>
            </a:r>
            <a:endParaRPr lang="en-US" dirty="0" smtClean="0"/>
          </a:p>
          <a:p>
            <a:pPr lvl="1"/>
            <a:r>
              <a:rPr lang="en-US" dirty="0" smtClean="0"/>
              <a:t>Specification originated at AIM Global and their Technical </a:t>
            </a:r>
            <a:r>
              <a:rPr lang="en-US" dirty="0" err="1" smtClean="0"/>
              <a:t>Symbology</a:t>
            </a:r>
            <a:r>
              <a:rPr lang="en-US" dirty="0" smtClean="0"/>
              <a:t> Committee (TSC)</a:t>
            </a:r>
          </a:p>
          <a:p>
            <a:pPr marL="204188" lvl="1" indent="0">
              <a:buNone/>
            </a:pPr>
            <a:endParaRPr lang="en-US" sz="1050" dirty="0"/>
          </a:p>
          <a:p>
            <a:r>
              <a:rPr lang="en-US" dirty="0" smtClean="0"/>
              <a:t>Interesting GS1 fact about </a:t>
            </a:r>
            <a:r>
              <a:rPr lang="en-US" dirty="0" err="1" smtClean="0"/>
              <a:t>DotCode</a:t>
            </a:r>
            <a:r>
              <a:rPr lang="en-US" dirty="0" smtClean="0"/>
              <a:t> </a:t>
            </a:r>
            <a:r>
              <a:rPr lang="en-US" dirty="0" err="1" smtClean="0"/>
              <a:t>symbology</a:t>
            </a:r>
            <a:r>
              <a:rPr lang="en-US" dirty="0" smtClean="0"/>
              <a:t>: </a:t>
            </a:r>
          </a:p>
          <a:p>
            <a:pPr lvl="2"/>
            <a:r>
              <a:rPr lang="en-US" dirty="0" smtClean="0"/>
              <a:t>“</a:t>
            </a:r>
            <a:r>
              <a:rPr lang="en-GB" dirty="0" smtClean="0"/>
              <a:t>Opening </a:t>
            </a:r>
            <a:r>
              <a:rPr lang="en-GB" dirty="0"/>
              <a:t>data of at least two digits and with no FNC1 in the 1</a:t>
            </a:r>
            <a:r>
              <a:rPr lang="en-GB" baseline="30000" dirty="0"/>
              <a:t>st</a:t>
            </a:r>
            <a:r>
              <a:rPr lang="en-GB" dirty="0"/>
              <a:t> or 2</a:t>
            </a:r>
            <a:r>
              <a:rPr lang="en-GB" baseline="30000" dirty="0"/>
              <a:t>nd</a:t>
            </a:r>
            <a:r>
              <a:rPr lang="en-GB" dirty="0"/>
              <a:t> positions identifies a carrier for GS1-formatted </a:t>
            </a:r>
            <a:r>
              <a:rPr lang="en-GB" dirty="0" smtClean="0"/>
              <a:t>data”</a:t>
            </a:r>
          </a:p>
          <a:p>
            <a:endParaRPr lang="en-US" dirty="0"/>
          </a:p>
          <a:p>
            <a:r>
              <a:rPr lang="en-US" dirty="0" smtClean="0"/>
              <a:t>The specification is currently being revised to identify and mitigate hard to decode symbol patterns as the dot patterns are created.  </a:t>
            </a:r>
            <a:endParaRPr lang="en-US" dirty="0"/>
          </a:p>
          <a:p>
            <a:endParaRPr lang="en-GB" dirty="0"/>
          </a:p>
        </p:txBody>
      </p:sp>
      <p:pic>
        <p:nvPicPr>
          <p:cNvPr id="13" name="Picture 12"/>
          <p:cNvPicPr/>
          <p:nvPr/>
        </p:nvPicPr>
        <p:blipFill>
          <a:blip r:embed="rId2"/>
          <a:stretch>
            <a:fillRect/>
          </a:stretch>
        </p:blipFill>
        <p:spPr>
          <a:xfrm>
            <a:off x="4800601" y="400050"/>
            <a:ext cx="1213009" cy="280988"/>
          </a:xfrm>
          <a:prstGeom prst="rect">
            <a:avLst/>
          </a:prstGeom>
        </p:spPr>
      </p:pic>
      <p:pic>
        <p:nvPicPr>
          <p:cNvPr id="14" name="Picture 13"/>
          <p:cNvPicPr/>
          <p:nvPr/>
        </p:nvPicPr>
        <p:blipFill>
          <a:blip r:embed="rId3"/>
          <a:stretch>
            <a:fillRect/>
          </a:stretch>
        </p:blipFill>
        <p:spPr>
          <a:xfrm>
            <a:off x="6343650" y="303610"/>
            <a:ext cx="623888" cy="473869"/>
          </a:xfrm>
          <a:prstGeom prst="rect">
            <a:avLst/>
          </a:prstGeom>
        </p:spPr>
      </p:pic>
    </p:spTree>
    <p:extLst>
      <p:ext uri="{BB962C8B-B14F-4D97-AF65-F5344CB8AC3E}">
        <p14:creationId xmlns:p14="http://schemas.microsoft.com/office/powerpoint/2010/main" val="2259239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Information</a:t>
            </a:r>
          </a:p>
        </p:txBody>
      </p:sp>
      <p:sp>
        <p:nvSpPr>
          <p:cNvPr id="4" name="Slide Number Placeholder 3"/>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11</a:t>
            </a:fld>
            <a:endParaRPr lang="en-GB"/>
          </a:p>
        </p:txBody>
      </p:sp>
      <p:sp>
        <p:nvSpPr>
          <p:cNvPr id="18" name="Text Placeholder 17"/>
          <p:cNvSpPr>
            <a:spLocks noGrp="1"/>
          </p:cNvSpPr>
          <p:nvPr>
            <p:ph type="body" sz="quarter" idx="11"/>
          </p:nvPr>
        </p:nvSpPr>
        <p:spPr/>
        <p:txBody>
          <a:bodyPr>
            <a:normAutofit lnSpcReduction="10000"/>
          </a:bodyPr>
          <a:lstStyle/>
          <a:p>
            <a:r>
              <a:rPr lang="en-US" dirty="0" smtClean="0"/>
              <a:t>Robert M Beideman</a:t>
            </a:r>
            <a:endParaRPr lang="en-US" dirty="0"/>
          </a:p>
        </p:txBody>
      </p:sp>
      <p:sp>
        <p:nvSpPr>
          <p:cNvPr id="19" name="Content Placeholder 18"/>
          <p:cNvSpPr>
            <a:spLocks noGrp="1"/>
          </p:cNvSpPr>
          <p:nvPr>
            <p:ph idx="13"/>
          </p:nvPr>
        </p:nvSpPr>
        <p:spPr/>
        <p:txBody>
          <a:bodyPr/>
          <a:lstStyle/>
          <a:p>
            <a:r>
              <a:rPr lang="en-US" dirty="0" smtClean="0"/>
              <a:t>VP, Retail</a:t>
            </a:r>
            <a:endParaRPr lang="en-US" dirty="0"/>
          </a:p>
        </p:txBody>
      </p:sp>
      <p:sp>
        <p:nvSpPr>
          <p:cNvPr id="20" name="Content Placeholder 19"/>
          <p:cNvSpPr>
            <a:spLocks noGrp="1"/>
          </p:cNvSpPr>
          <p:nvPr>
            <p:ph idx="16"/>
          </p:nvPr>
        </p:nvSpPr>
        <p:spPr/>
        <p:txBody>
          <a:bodyPr/>
          <a:lstStyle/>
          <a:p>
            <a:r>
              <a:rPr lang="en-US" dirty="0" smtClean="0"/>
              <a:t>+1 609 902 0859</a:t>
            </a:r>
            <a:endParaRPr lang="en-US" dirty="0"/>
          </a:p>
        </p:txBody>
      </p:sp>
      <p:sp>
        <p:nvSpPr>
          <p:cNvPr id="21" name="Content Placeholder 20"/>
          <p:cNvSpPr>
            <a:spLocks noGrp="1"/>
          </p:cNvSpPr>
          <p:nvPr>
            <p:ph idx="17"/>
          </p:nvPr>
        </p:nvSpPr>
        <p:spPr/>
        <p:txBody>
          <a:bodyPr/>
          <a:lstStyle/>
          <a:p>
            <a:endParaRPr lang="en-US"/>
          </a:p>
        </p:txBody>
      </p:sp>
      <p:sp>
        <p:nvSpPr>
          <p:cNvPr id="22" name="Content Placeholder 21"/>
          <p:cNvSpPr>
            <a:spLocks noGrp="1"/>
          </p:cNvSpPr>
          <p:nvPr>
            <p:ph idx="19"/>
          </p:nvPr>
        </p:nvSpPr>
        <p:spPr/>
        <p:txBody>
          <a:bodyPr/>
          <a:lstStyle/>
          <a:p>
            <a:r>
              <a:rPr lang="en-US" dirty="0"/>
              <a:t>r</a:t>
            </a:r>
            <a:r>
              <a:rPr lang="en-US" dirty="0" smtClean="0"/>
              <a:t>obert.beideman@gs1.org</a:t>
            </a:r>
            <a:endParaRPr lang="en-US" dirty="0"/>
          </a:p>
        </p:txBody>
      </p:sp>
      <p:sp>
        <p:nvSpPr>
          <p:cNvPr id="23" name="Content Placeholder 22"/>
          <p:cNvSpPr>
            <a:spLocks noGrp="1"/>
          </p:cNvSpPr>
          <p:nvPr>
            <p:ph idx="22"/>
          </p:nvPr>
        </p:nvSpPr>
        <p:spPr/>
        <p:txBody>
          <a:bodyPr/>
          <a:lstStyle/>
          <a:p>
            <a:r>
              <a:rPr lang="en-US" dirty="0" smtClean="0"/>
              <a:t>GS1 </a:t>
            </a:r>
          </a:p>
          <a:p>
            <a:r>
              <a:rPr lang="en-US" dirty="0" smtClean="0"/>
              <a:t>1009 Lenox Drive, Suite 202</a:t>
            </a:r>
          </a:p>
          <a:p>
            <a:r>
              <a:rPr lang="en-US" dirty="0" smtClean="0"/>
              <a:t>Lawrenceville, NY 08648 USA</a:t>
            </a:r>
            <a:endParaRPr lang="en-US" dirty="0"/>
          </a:p>
        </p:txBody>
      </p:sp>
      <p:sp>
        <p:nvSpPr>
          <p:cNvPr id="24" name="Content Placeholder 23"/>
          <p:cNvSpPr>
            <a:spLocks noGrp="1"/>
          </p:cNvSpPr>
          <p:nvPr>
            <p:ph idx="27"/>
          </p:nvPr>
        </p:nvSpPr>
        <p:spPr/>
        <p:txBody>
          <a:bodyPr/>
          <a:lstStyle/>
          <a:p>
            <a:endParaRPr lang="en-US" dirty="0"/>
          </a:p>
        </p:txBody>
      </p:sp>
      <p:sp>
        <p:nvSpPr>
          <p:cNvPr id="25" name="Content Placeholder 24"/>
          <p:cNvSpPr>
            <a:spLocks noGrp="1"/>
          </p:cNvSpPr>
          <p:nvPr>
            <p:ph idx="28"/>
          </p:nvPr>
        </p:nvSpPr>
        <p:spPr/>
        <p:txBody>
          <a:bodyPr/>
          <a:lstStyle/>
          <a:p>
            <a:endParaRPr lang="en-US"/>
          </a:p>
        </p:txBody>
      </p:sp>
      <p:sp>
        <p:nvSpPr>
          <p:cNvPr id="26" name="Text Placeholder 25"/>
          <p:cNvSpPr>
            <a:spLocks noGrp="1"/>
          </p:cNvSpPr>
          <p:nvPr>
            <p:ph type="body" sz="quarter" idx="33"/>
          </p:nvPr>
        </p:nvSpPr>
        <p:spPr/>
        <p:txBody>
          <a:bodyPr/>
          <a:lstStyle/>
          <a:p>
            <a:endParaRPr lang="en-US"/>
          </a:p>
        </p:txBody>
      </p:sp>
      <p:sp>
        <p:nvSpPr>
          <p:cNvPr id="27" name="Text Placeholder 26"/>
          <p:cNvSpPr>
            <a:spLocks noGrp="1"/>
          </p:cNvSpPr>
          <p:nvPr>
            <p:ph type="body" sz="quarter" idx="34"/>
          </p:nvPr>
        </p:nvSpPr>
        <p:spPr/>
        <p:txBody>
          <a:bodyPr/>
          <a:lstStyle/>
          <a:p>
            <a:endParaRPr lang="en-US"/>
          </a:p>
        </p:txBody>
      </p:sp>
      <p:sp>
        <p:nvSpPr>
          <p:cNvPr id="28" name="Text Placeholder 27"/>
          <p:cNvSpPr>
            <a:spLocks noGrp="1"/>
          </p:cNvSpPr>
          <p:nvPr>
            <p:ph type="body" sz="quarter" idx="35"/>
          </p:nvPr>
        </p:nvSpPr>
        <p:spPr/>
        <p:txBody>
          <a:bodyPr/>
          <a:lstStyle/>
          <a:p>
            <a:endParaRPr lang="en-US"/>
          </a:p>
        </p:txBody>
      </p:sp>
      <p:sp>
        <p:nvSpPr>
          <p:cNvPr id="29" name="Text Placeholder 28"/>
          <p:cNvSpPr>
            <a:spLocks noGrp="1"/>
          </p:cNvSpPr>
          <p:nvPr>
            <p:ph type="body" sz="quarter" idx="36"/>
          </p:nvPr>
        </p:nvSpPr>
        <p:spPr/>
        <p:txBody>
          <a:bodyPr/>
          <a:lstStyle/>
          <a:p>
            <a:endParaRPr lang="en-US"/>
          </a:p>
        </p:txBody>
      </p:sp>
    </p:spTree>
    <p:extLst>
      <p:ext uri="{BB962C8B-B14F-4D97-AF65-F5344CB8AC3E}">
        <p14:creationId xmlns:p14="http://schemas.microsoft.com/office/powerpoint/2010/main" val="7756140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DotCode</a:t>
            </a:r>
            <a:r>
              <a:rPr lang="en-US" dirty="0" smtClean="0"/>
              <a:t> Fun!</a:t>
            </a:r>
            <a:endParaRPr lang="en-GB" dirty="0"/>
          </a:p>
        </p:txBody>
      </p:sp>
      <p:sp>
        <p:nvSpPr>
          <p:cNvPr id="8" name="Content Placeholder 7"/>
          <p:cNvSpPr>
            <a:spLocks noGrp="1"/>
          </p:cNvSpPr>
          <p:nvPr>
            <p:ph idx="11"/>
          </p:nvPr>
        </p:nvSpPr>
        <p:spPr/>
        <p:txBody>
          <a:bodyPr/>
          <a:lstStyle/>
          <a:p>
            <a:endParaRPr lang="en-US" dirty="0"/>
          </a:p>
          <a:p>
            <a:r>
              <a:rPr lang="en-US" dirty="0" smtClean="0"/>
              <a:t>The specification is currently being revised to identify and mitigate hard to decode symbol patterns as the dot patterns are created.</a:t>
            </a:r>
          </a:p>
          <a:p>
            <a:pPr marL="55688" indent="0">
              <a:buNone/>
            </a:pPr>
            <a:r>
              <a:rPr lang="en-US" dirty="0" smtClean="0"/>
              <a:t>  </a:t>
            </a:r>
            <a:endParaRPr lang="en-US" dirty="0"/>
          </a:p>
          <a:p>
            <a:r>
              <a:rPr lang="en-US" dirty="0" smtClean="0"/>
              <a:t>Four possible patterns or “masks” are considered (not printed) and the best one is selected for printing.  How? Which one is the best symbol?</a:t>
            </a:r>
            <a:endParaRPr lang="en-GB" dirty="0"/>
          </a:p>
        </p:txBody>
      </p:sp>
      <p:pic>
        <p:nvPicPr>
          <p:cNvPr id="13" name="Picture 12"/>
          <p:cNvPicPr/>
          <p:nvPr/>
        </p:nvPicPr>
        <p:blipFill>
          <a:blip r:embed="rId2"/>
          <a:stretch>
            <a:fillRect/>
          </a:stretch>
        </p:blipFill>
        <p:spPr>
          <a:xfrm>
            <a:off x="4800601" y="400050"/>
            <a:ext cx="1213009" cy="280988"/>
          </a:xfrm>
          <a:prstGeom prst="rect">
            <a:avLst/>
          </a:prstGeom>
        </p:spPr>
      </p:pic>
      <p:pic>
        <p:nvPicPr>
          <p:cNvPr id="14" name="Picture 13"/>
          <p:cNvPicPr/>
          <p:nvPr/>
        </p:nvPicPr>
        <p:blipFill>
          <a:blip r:embed="rId3"/>
          <a:stretch>
            <a:fillRect/>
          </a:stretch>
        </p:blipFill>
        <p:spPr>
          <a:xfrm>
            <a:off x="6343650" y="303610"/>
            <a:ext cx="623888" cy="473869"/>
          </a:xfrm>
          <a:prstGeom prst="rect">
            <a:avLst/>
          </a:prstGeom>
        </p:spPr>
      </p:pic>
      <p:grpSp>
        <p:nvGrpSpPr>
          <p:cNvPr id="6" name="Group 5"/>
          <p:cNvGrpSpPr/>
          <p:nvPr/>
        </p:nvGrpSpPr>
        <p:grpSpPr>
          <a:xfrm>
            <a:off x="2939779" y="2637329"/>
            <a:ext cx="4146821" cy="2048972"/>
            <a:chOff x="0" y="0"/>
            <a:chExt cx="5529331" cy="2731978"/>
          </a:xfrm>
        </p:grpSpPr>
        <p:sp>
          <p:nvSpPr>
            <p:cNvPr id="9" name="Rectangle 8"/>
            <p:cNvSpPr/>
            <p:nvPr/>
          </p:nvSpPr>
          <p:spPr>
            <a:xfrm>
              <a:off x="5482590" y="2544397"/>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sp>
          <p:nvSpPr>
            <p:cNvPr id="10" name="Shape 11341"/>
            <p:cNvSpPr/>
            <p:nvPr/>
          </p:nvSpPr>
          <p:spPr>
            <a:xfrm>
              <a:off x="0" y="0"/>
              <a:ext cx="5484496" cy="2588895"/>
            </a:xfrm>
            <a:custGeom>
              <a:avLst/>
              <a:gdLst/>
              <a:ahLst/>
              <a:cxnLst/>
              <a:rect l="0" t="0" r="0" b="0"/>
              <a:pathLst>
                <a:path w="5484496" h="2588895">
                  <a:moveTo>
                    <a:pt x="0" y="2588895"/>
                  </a:moveTo>
                  <a:lnTo>
                    <a:pt x="5484496" y="2588895"/>
                  </a:lnTo>
                  <a:lnTo>
                    <a:pt x="5484496" y="0"/>
                  </a:lnTo>
                  <a:lnTo>
                    <a:pt x="0" y="0"/>
                  </a:lnTo>
                  <a:close/>
                </a:path>
              </a:pathLst>
            </a:custGeom>
            <a:ln w="9525" cap="flat">
              <a:miter lim="101600"/>
            </a:ln>
          </p:spPr>
          <p:style>
            <a:lnRef idx="1">
              <a:srgbClr val="000000"/>
            </a:lnRef>
            <a:fillRef idx="0">
              <a:srgbClr val="000000">
                <a:alpha val="0"/>
              </a:srgbClr>
            </a:fillRef>
            <a:effectRef idx="0">
              <a:scrgbClr r="0" g="0" b="0"/>
            </a:effectRef>
            <a:fontRef idx="none"/>
          </p:style>
          <p:txBody>
            <a:bodyPr/>
            <a:lstStyle/>
            <a:p>
              <a:pPr defTabSz="685733"/>
              <a:endParaRPr lang="en-GB" sz="1350">
                <a:solidFill>
                  <a:srgbClr val="454545"/>
                </a:solidFill>
                <a:latin typeface="Verdana"/>
              </a:endParaRPr>
            </a:p>
          </p:txBody>
        </p:sp>
        <p:pic>
          <p:nvPicPr>
            <p:cNvPr id="11" name="Picture 10"/>
            <p:cNvPicPr/>
            <p:nvPr/>
          </p:nvPicPr>
          <p:blipFill>
            <a:blip r:embed="rId4"/>
            <a:stretch>
              <a:fillRect/>
            </a:stretch>
          </p:blipFill>
          <p:spPr>
            <a:xfrm>
              <a:off x="121412" y="420751"/>
              <a:ext cx="967740" cy="458724"/>
            </a:xfrm>
            <a:prstGeom prst="rect">
              <a:avLst/>
            </a:prstGeom>
          </p:spPr>
        </p:pic>
        <p:sp>
          <p:nvSpPr>
            <p:cNvPr id="12" name="Rectangle 11"/>
            <p:cNvSpPr/>
            <p:nvPr/>
          </p:nvSpPr>
          <p:spPr>
            <a:xfrm>
              <a:off x="347218" y="425783"/>
              <a:ext cx="689256"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Mask = 0</a:t>
              </a:r>
            </a:p>
          </p:txBody>
        </p:sp>
        <p:sp>
          <p:nvSpPr>
            <p:cNvPr id="15" name="Rectangle 14"/>
            <p:cNvSpPr/>
            <p:nvPr/>
          </p:nvSpPr>
          <p:spPr>
            <a:xfrm>
              <a:off x="865378" y="425783"/>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sp>
          <p:nvSpPr>
            <p:cNvPr id="16" name="Rectangle 15"/>
            <p:cNvSpPr/>
            <p:nvPr/>
          </p:nvSpPr>
          <p:spPr>
            <a:xfrm>
              <a:off x="554482" y="584466"/>
              <a:ext cx="136438" cy="165195"/>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Wingdings" panose="05000000000000000000" pitchFamily="2" charset="2"/>
                  <a:ea typeface="Wingdings" panose="05000000000000000000" pitchFamily="2" charset="2"/>
                  <a:cs typeface="Wingdings" panose="05000000000000000000" pitchFamily="2" charset="2"/>
                </a:rPr>
                <a:t>ò</a:t>
              </a:r>
              <a:endParaRPr lang="en-GB" sz="750">
                <a:solidFill>
                  <a:srgbClr val="000000"/>
                </a:solidFill>
                <a:latin typeface="Arial" panose="020B0604020202020204" pitchFamily="34" charset="0"/>
                <a:ea typeface="Arial" panose="020B0604020202020204" pitchFamily="34" charset="0"/>
              </a:endParaRPr>
            </a:p>
          </p:txBody>
        </p:sp>
        <p:sp>
          <p:nvSpPr>
            <p:cNvPr id="17" name="Rectangle 16"/>
            <p:cNvSpPr/>
            <p:nvPr/>
          </p:nvSpPr>
          <p:spPr>
            <a:xfrm>
              <a:off x="658114" y="567515"/>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sp>
          <p:nvSpPr>
            <p:cNvPr id="18" name="Rectangle 17"/>
            <p:cNvSpPr/>
            <p:nvPr/>
          </p:nvSpPr>
          <p:spPr>
            <a:xfrm>
              <a:off x="298450" y="713819"/>
              <a:ext cx="815095"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Score: 398</a:t>
              </a:r>
            </a:p>
          </p:txBody>
        </p:sp>
        <p:sp>
          <p:nvSpPr>
            <p:cNvPr id="19" name="Rectangle 18"/>
            <p:cNvSpPr/>
            <p:nvPr/>
          </p:nvSpPr>
          <p:spPr>
            <a:xfrm>
              <a:off x="912622" y="713819"/>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pic>
          <p:nvPicPr>
            <p:cNvPr id="20" name="Picture 19"/>
            <p:cNvPicPr/>
            <p:nvPr/>
          </p:nvPicPr>
          <p:blipFill>
            <a:blip r:embed="rId5"/>
            <a:stretch>
              <a:fillRect/>
            </a:stretch>
          </p:blipFill>
          <p:spPr>
            <a:xfrm>
              <a:off x="1003681" y="78829"/>
              <a:ext cx="1498854" cy="1136434"/>
            </a:xfrm>
            <a:prstGeom prst="rect">
              <a:avLst/>
            </a:prstGeom>
          </p:spPr>
        </p:pic>
        <p:pic>
          <p:nvPicPr>
            <p:cNvPr id="21" name="Picture 20"/>
            <p:cNvPicPr/>
            <p:nvPr/>
          </p:nvPicPr>
          <p:blipFill>
            <a:blip r:embed="rId6"/>
            <a:stretch>
              <a:fillRect/>
            </a:stretch>
          </p:blipFill>
          <p:spPr>
            <a:xfrm>
              <a:off x="2863088" y="420751"/>
              <a:ext cx="972312" cy="458724"/>
            </a:xfrm>
            <a:prstGeom prst="rect">
              <a:avLst/>
            </a:prstGeom>
          </p:spPr>
        </p:pic>
        <p:sp>
          <p:nvSpPr>
            <p:cNvPr id="22" name="Rectangle 21"/>
            <p:cNvSpPr/>
            <p:nvPr/>
          </p:nvSpPr>
          <p:spPr>
            <a:xfrm>
              <a:off x="3091053" y="425783"/>
              <a:ext cx="689256"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Mask = 1</a:t>
              </a:r>
            </a:p>
          </p:txBody>
        </p:sp>
        <p:sp>
          <p:nvSpPr>
            <p:cNvPr id="23" name="Rectangle 22"/>
            <p:cNvSpPr/>
            <p:nvPr/>
          </p:nvSpPr>
          <p:spPr>
            <a:xfrm>
              <a:off x="3609213" y="425783"/>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sp>
          <p:nvSpPr>
            <p:cNvPr id="24" name="Rectangle 23"/>
            <p:cNvSpPr/>
            <p:nvPr/>
          </p:nvSpPr>
          <p:spPr>
            <a:xfrm>
              <a:off x="3298317" y="584466"/>
              <a:ext cx="136438" cy="165195"/>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Wingdings" panose="05000000000000000000" pitchFamily="2" charset="2"/>
                  <a:ea typeface="Wingdings" panose="05000000000000000000" pitchFamily="2" charset="2"/>
                  <a:cs typeface="Wingdings" panose="05000000000000000000" pitchFamily="2" charset="2"/>
                </a:rPr>
                <a:t>ò</a:t>
              </a:r>
              <a:endParaRPr lang="en-GB" sz="750">
                <a:solidFill>
                  <a:srgbClr val="000000"/>
                </a:solidFill>
                <a:latin typeface="Arial" panose="020B0604020202020204" pitchFamily="34" charset="0"/>
                <a:ea typeface="Arial" panose="020B0604020202020204" pitchFamily="34" charset="0"/>
              </a:endParaRPr>
            </a:p>
          </p:txBody>
        </p:sp>
        <p:sp>
          <p:nvSpPr>
            <p:cNvPr id="25" name="Rectangle 24"/>
            <p:cNvSpPr/>
            <p:nvPr/>
          </p:nvSpPr>
          <p:spPr>
            <a:xfrm>
              <a:off x="3401949" y="567515"/>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sp>
          <p:nvSpPr>
            <p:cNvPr id="26" name="Rectangle 25"/>
            <p:cNvSpPr/>
            <p:nvPr/>
          </p:nvSpPr>
          <p:spPr>
            <a:xfrm>
              <a:off x="3042031" y="713819"/>
              <a:ext cx="815095"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Score: 421</a:t>
              </a:r>
            </a:p>
          </p:txBody>
        </p:sp>
        <p:sp>
          <p:nvSpPr>
            <p:cNvPr id="27" name="Rectangle 26"/>
            <p:cNvSpPr/>
            <p:nvPr/>
          </p:nvSpPr>
          <p:spPr>
            <a:xfrm>
              <a:off x="3656457" y="713819"/>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pic>
          <p:nvPicPr>
            <p:cNvPr id="28" name="Picture 27"/>
            <p:cNvPicPr/>
            <p:nvPr/>
          </p:nvPicPr>
          <p:blipFill>
            <a:blip r:embed="rId7"/>
            <a:stretch>
              <a:fillRect/>
            </a:stretch>
          </p:blipFill>
          <p:spPr>
            <a:xfrm>
              <a:off x="3736467" y="78829"/>
              <a:ext cx="1499108" cy="1136434"/>
            </a:xfrm>
            <a:prstGeom prst="rect">
              <a:avLst/>
            </a:prstGeom>
          </p:spPr>
        </p:pic>
        <p:pic>
          <p:nvPicPr>
            <p:cNvPr id="29" name="Picture 28"/>
            <p:cNvPicPr/>
            <p:nvPr/>
          </p:nvPicPr>
          <p:blipFill>
            <a:blip r:embed="rId6"/>
            <a:stretch>
              <a:fillRect/>
            </a:stretch>
          </p:blipFill>
          <p:spPr>
            <a:xfrm>
              <a:off x="2863088" y="1716151"/>
              <a:ext cx="972312" cy="458724"/>
            </a:xfrm>
            <a:prstGeom prst="rect">
              <a:avLst/>
            </a:prstGeom>
          </p:spPr>
        </p:pic>
        <p:sp>
          <p:nvSpPr>
            <p:cNvPr id="30" name="Rectangle 29"/>
            <p:cNvSpPr/>
            <p:nvPr/>
          </p:nvSpPr>
          <p:spPr>
            <a:xfrm>
              <a:off x="3091053" y="1721437"/>
              <a:ext cx="689256"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Mask = 3</a:t>
              </a:r>
            </a:p>
          </p:txBody>
        </p:sp>
        <p:sp>
          <p:nvSpPr>
            <p:cNvPr id="31" name="Rectangle 30"/>
            <p:cNvSpPr/>
            <p:nvPr/>
          </p:nvSpPr>
          <p:spPr>
            <a:xfrm>
              <a:off x="3609213" y="1721437"/>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sp>
          <p:nvSpPr>
            <p:cNvPr id="32" name="Rectangle 31"/>
            <p:cNvSpPr/>
            <p:nvPr/>
          </p:nvSpPr>
          <p:spPr>
            <a:xfrm>
              <a:off x="3298317" y="1880119"/>
              <a:ext cx="136438" cy="165195"/>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Wingdings" panose="05000000000000000000" pitchFamily="2" charset="2"/>
                  <a:ea typeface="Wingdings" panose="05000000000000000000" pitchFamily="2" charset="2"/>
                  <a:cs typeface="Wingdings" panose="05000000000000000000" pitchFamily="2" charset="2"/>
                </a:rPr>
                <a:t>ò</a:t>
              </a:r>
              <a:endParaRPr lang="en-GB" sz="750">
                <a:solidFill>
                  <a:srgbClr val="000000"/>
                </a:solidFill>
                <a:latin typeface="Arial" panose="020B0604020202020204" pitchFamily="34" charset="0"/>
                <a:ea typeface="Arial" panose="020B0604020202020204" pitchFamily="34" charset="0"/>
              </a:endParaRPr>
            </a:p>
          </p:txBody>
        </p:sp>
        <p:sp>
          <p:nvSpPr>
            <p:cNvPr id="33" name="Rectangle 32"/>
            <p:cNvSpPr/>
            <p:nvPr/>
          </p:nvSpPr>
          <p:spPr>
            <a:xfrm>
              <a:off x="3401949" y="1863169"/>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sp>
          <p:nvSpPr>
            <p:cNvPr id="34" name="Rectangle 33"/>
            <p:cNvSpPr/>
            <p:nvPr/>
          </p:nvSpPr>
          <p:spPr>
            <a:xfrm>
              <a:off x="3042031" y="2009473"/>
              <a:ext cx="815095"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Score: 416</a:t>
              </a:r>
            </a:p>
          </p:txBody>
        </p:sp>
        <p:sp>
          <p:nvSpPr>
            <p:cNvPr id="35" name="Rectangle 34"/>
            <p:cNvSpPr/>
            <p:nvPr/>
          </p:nvSpPr>
          <p:spPr>
            <a:xfrm>
              <a:off x="3656457" y="2009473"/>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pic>
          <p:nvPicPr>
            <p:cNvPr id="36" name="Picture 35"/>
            <p:cNvPicPr/>
            <p:nvPr/>
          </p:nvPicPr>
          <p:blipFill>
            <a:blip r:embed="rId8"/>
            <a:stretch>
              <a:fillRect/>
            </a:stretch>
          </p:blipFill>
          <p:spPr>
            <a:xfrm>
              <a:off x="3736467" y="1369276"/>
              <a:ext cx="1499108" cy="1136434"/>
            </a:xfrm>
            <a:prstGeom prst="rect">
              <a:avLst/>
            </a:prstGeom>
          </p:spPr>
        </p:pic>
        <p:pic>
          <p:nvPicPr>
            <p:cNvPr id="37" name="Picture 36"/>
            <p:cNvPicPr/>
            <p:nvPr/>
          </p:nvPicPr>
          <p:blipFill>
            <a:blip r:embed="rId6"/>
            <a:stretch>
              <a:fillRect/>
            </a:stretch>
          </p:blipFill>
          <p:spPr>
            <a:xfrm>
              <a:off x="119888" y="1716151"/>
              <a:ext cx="970788" cy="458724"/>
            </a:xfrm>
            <a:prstGeom prst="rect">
              <a:avLst/>
            </a:prstGeom>
          </p:spPr>
        </p:pic>
        <p:sp>
          <p:nvSpPr>
            <p:cNvPr id="38" name="Rectangle 37"/>
            <p:cNvSpPr/>
            <p:nvPr/>
          </p:nvSpPr>
          <p:spPr>
            <a:xfrm>
              <a:off x="347218" y="1721437"/>
              <a:ext cx="689256"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Mask = 2</a:t>
              </a:r>
            </a:p>
          </p:txBody>
        </p:sp>
        <p:sp>
          <p:nvSpPr>
            <p:cNvPr id="39" name="Rectangle 38"/>
            <p:cNvSpPr/>
            <p:nvPr/>
          </p:nvSpPr>
          <p:spPr>
            <a:xfrm>
              <a:off x="865378" y="1721437"/>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sp>
          <p:nvSpPr>
            <p:cNvPr id="40" name="Rectangle 39"/>
            <p:cNvSpPr/>
            <p:nvPr/>
          </p:nvSpPr>
          <p:spPr>
            <a:xfrm>
              <a:off x="554482" y="1880119"/>
              <a:ext cx="136438" cy="165195"/>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Wingdings" panose="05000000000000000000" pitchFamily="2" charset="2"/>
                  <a:ea typeface="Wingdings" panose="05000000000000000000" pitchFamily="2" charset="2"/>
                  <a:cs typeface="Wingdings" panose="05000000000000000000" pitchFamily="2" charset="2"/>
                </a:rPr>
                <a:t>ò</a:t>
              </a:r>
              <a:endParaRPr lang="en-GB" sz="750">
                <a:solidFill>
                  <a:srgbClr val="000000"/>
                </a:solidFill>
                <a:latin typeface="Arial" panose="020B0604020202020204" pitchFamily="34" charset="0"/>
                <a:ea typeface="Arial" panose="020B0604020202020204" pitchFamily="34" charset="0"/>
              </a:endParaRPr>
            </a:p>
          </p:txBody>
        </p:sp>
        <p:sp>
          <p:nvSpPr>
            <p:cNvPr id="41" name="Rectangle 40"/>
            <p:cNvSpPr/>
            <p:nvPr/>
          </p:nvSpPr>
          <p:spPr>
            <a:xfrm>
              <a:off x="658114" y="1863169"/>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sp>
          <p:nvSpPr>
            <p:cNvPr id="42" name="Rectangle 41"/>
            <p:cNvSpPr/>
            <p:nvPr/>
          </p:nvSpPr>
          <p:spPr>
            <a:xfrm>
              <a:off x="298450" y="2009473"/>
              <a:ext cx="815095"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Score: 388</a:t>
              </a:r>
            </a:p>
          </p:txBody>
        </p:sp>
        <p:sp>
          <p:nvSpPr>
            <p:cNvPr id="43" name="Rectangle 42"/>
            <p:cNvSpPr/>
            <p:nvPr/>
          </p:nvSpPr>
          <p:spPr>
            <a:xfrm>
              <a:off x="912622" y="2009473"/>
              <a:ext cx="46741" cy="187581"/>
            </a:xfrm>
            <a:prstGeom prst="rect">
              <a:avLst/>
            </a:prstGeom>
            <a:ln>
              <a:noFill/>
            </a:ln>
          </p:spPr>
          <p:txBody>
            <a:bodyPr vert="horz" lIns="0" tIns="0" rIns="0" bIns="0" rtlCol="0">
              <a:noAutofit/>
            </a:bodyPr>
            <a:lstStyle/>
            <a:p>
              <a:pPr defTabSz="685733">
                <a:lnSpc>
                  <a:spcPct val="107000"/>
                </a:lnSpc>
                <a:spcAft>
                  <a:spcPts val="600"/>
                </a:spcAft>
              </a:pPr>
              <a:r>
                <a:rPr lang="en-GB" sz="750">
                  <a:solidFill>
                    <a:srgbClr val="000000"/>
                  </a:solidFill>
                  <a:latin typeface="Arial" panose="020B0604020202020204" pitchFamily="34" charset="0"/>
                  <a:ea typeface="Arial" panose="020B0604020202020204" pitchFamily="34" charset="0"/>
                </a:rPr>
                <a:t> </a:t>
              </a:r>
            </a:p>
          </p:txBody>
        </p:sp>
        <p:pic>
          <p:nvPicPr>
            <p:cNvPr id="44" name="Picture 43"/>
            <p:cNvPicPr/>
            <p:nvPr/>
          </p:nvPicPr>
          <p:blipFill>
            <a:blip r:embed="rId9"/>
            <a:stretch>
              <a:fillRect/>
            </a:stretch>
          </p:blipFill>
          <p:spPr>
            <a:xfrm>
              <a:off x="1003808" y="1369276"/>
              <a:ext cx="1498854" cy="1136434"/>
            </a:xfrm>
            <a:prstGeom prst="rect">
              <a:avLst/>
            </a:prstGeom>
          </p:spPr>
        </p:pic>
      </p:grpSp>
      <p:sp>
        <p:nvSpPr>
          <p:cNvPr id="2" name="Rectangle 1"/>
          <p:cNvSpPr/>
          <p:nvPr/>
        </p:nvSpPr>
        <p:spPr>
          <a:xfrm>
            <a:off x="3476298" y="3132890"/>
            <a:ext cx="172969" cy="14068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lang="en-GB" sz="1350">
              <a:solidFill>
                <a:prstClr val="white"/>
              </a:solidFill>
              <a:latin typeface="Verdana"/>
            </a:endParaRPr>
          </a:p>
        </p:txBody>
      </p:sp>
      <p:sp>
        <p:nvSpPr>
          <p:cNvPr id="45" name="Rectangle 44"/>
          <p:cNvSpPr/>
          <p:nvPr/>
        </p:nvSpPr>
        <p:spPr>
          <a:xfrm>
            <a:off x="5498209" y="3151754"/>
            <a:ext cx="172969" cy="14068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lang="en-GB" sz="1350">
              <a:solidFill>
                <a:prstClr val="white"/>
              </a:solidFill>
              <a:latin typeface="Verdana"/>
            </a:endParaRPr>
          </a:p>
        </p:txBody>
      </p:sp>
      <p:sp>
        <p:nvSpPr>
          <p:cNvPr id="46" name="Rectangle 45"/>
          <p:cNvSpPr/>
          <p:nvPr/>
        </p:nvSpPr>
        <p:spPr>
          <a:xfrm>
            <a:off x="3464805" y="4140995"/>
            <a:ext cx="172969" cy="14068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lang="en-GB" sz="1350">
              <a:solidFill>
                <a:prstClr val="white"/>
              </a:solidFill>
              <a:latin typeface="Verdana"/>
            </a:endParaRPr>
          </a:p>
        </p:txBody>
      </p:sp>
      <p:sp>
        <p:nvSpPr>
          <p:cNvPr id="47" name="Rectangle 46"/>
          <p:cNvSpPr/>
          <p:nvPr/>
        </p:nvSpPr>
        <p:spPr>
          <a:xfrm>
            <a:off x="5512387" y="4107158"/>
            <a:ext cx="172969" cy="14068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lang="en-GB" sz="1350">
              <a:solidFill>
                <a:prstClr val="white"/>
              </a:solidFill>
              <a:latin typeface="Verdana"/>
            </a:endParaRPr>
          </a:p>
        </p:txBody>
      </p:sp>
    </p:spTree>
    <p:extLst>
      <p:ext uri="{BB962C8B-B14F-4D97-AF65-F5344CB8AC3E}">
        <p14:creationId xmlns:p14="http://schemas.microsoft.com/office/powerpoint/2010/main" val="38312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6"/>
                                        </p:tgtEl>
                                      </p:cBhvr>
                                    </p:animEffect>
                                    <p:set>
                                      <p:cBhvr>
                                        <p:cTn id="11" dur="1" fill="hold">
                                          <p:stCondLst>
                                            <p:cond delay="499"/>
                                          </p:stCondLst>
                                        </p:cTn>
                                        <p:tgtEl>
                                          <p:spTgt spid="4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499"/>
                                          </p:stCondLst>
                                        </p:cTn>
                                        <p:tgtEl>
                                          <p:spTgt spid="4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5" grpId="0" animBg="1"/>
      <p:bldP spid="46" grpId="0" animBg="1"/>
      <p:bldP spid="4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DotCode</a:t>
            </a:r>
            <a:r>
              <a:rPr lang="en-US" dirty="0" smtClean="0"/>
              <a:t> Specification Update</a:t>
            </a:r>
            <a:endParaRPr lang="en-GB" dirty="0"/>
          </a:p>
        </p:txBody>
      </p:sp>
      <p:sp>
        <p:nvSpPr>
          <p:cNvPr id="8" name="Content Placeholder 7"/>
          <p:cNvSpPr>
            <a:spLocks noGrp="1"/>
          </p:cNvSpPr>
          <p:nvPr>
            <p:ph idx="11"/>
          </p:nvPr>
        </p:nvSpPr>
        <p:spPr/>
        <p:txBody>
          <a:bodyPr/>
          <a:lstStyle/>
          <a:p>
            <a:r>
              <a:rPr lang="en-US" dirty="0"/>
              <a:t>Latest reviews focus on the </a:t>
            </a:r>
            <a:r>
              <a:rPr lang="en-US" dirty="0" err="1"/>
              <a:t>encodation</a:t>
            </a:r>
            <a:r>
              <a:rPr lang="en-US" dirty="0"/>
              <a:t> “masking” schemes to detect and minimize dot patterns that may be harder to read.  (Annex A)</a:t>
            </a:r>
          </a:p>
          <a:p>
            <a:endParaRPr lang="en-US" dirty="0" smtClean="0"/>
          </a:p>
          <a:p>
            <a:r>
              <a:rPr lang="en-US" dirty="0" smtClean="0"/>
              <a:t>The latest specification completed a second </a:t>
            </a:r>
            <a:r>
              <a:rPr lang="en-US" dirty="0"/>
              <a:t>public </a:t>
            </a:r>
            <a:r>
              <a:rPr lang="en-US" dirty="0" smtClean="0"/>
              <a:t>review</a:t>
            </a:r>
            <a:r>
              <a:rPr lang="en-US" dirty="0"/>
              <a:t> </a:t>
            </a:r>
            <a:r>
              <a:rPr lang="en-US" dirty="0" smtClean="0"/>
              <a:t>in September with GS1 providing comments.</a:t>
            </a:r>
            <a:endParaRPr lang="en-US" dirty="0"/>
          </a:p>
          <a:p>
            <a:endParaRPr lang="en-US" dirty="0" smtClean="0"/>
          </a:p>
          <a:p>
            <a:r>
              <a:rPr lang="en-US" dirty="0" smtClean="0"/>
              <a:t>Some systemic issues have been found with certain strings of data using the new “masking” technique(example):</a:t>
            </a:r>
          </a:p>
          <a:p>
            <a:pPr marL="204188" lvl="1" indent="0">
              <a:buNone/>
            </a:pPr>
            <a:r>
              <a:rPr lang="en-US" dirty="0" smtClean="0"/>
              <a:t> </a:t>
            </a:r>
          </a:p>
          <a:p>
            <a:endParaRPr lang="en-US" dirty="0"/>
          </a:p>
          <a:p>
            <a:endParaRPr lang="en-US" dirty="0" smtClean="0"/>
          </a:p>
          <a:p>
            <a:pPr marL="55688" indent="0">
              <a:buNone/>
            </a:pPr>
            <a:r>
              <a:rPr lang="en-US" dirty="0"/>
              <a:t> 	</a:t>
            </a:r>
            <a:r>
              <a:rPr lang="en-US" dirty="0" smtClean="0"/>
              <a:t>	</a:t>
            </a:r>
          </a:p>
          <a:p>
            <a:pPr marL="55688" indent="0">
              <a:buNone/>
            </a:pPr>
            <a:r>
              <a:rPr lang="en-US" dirty="0"/>
              <a:t>	</a:t>
            </a:r>
            <a:r>
              <a:rPr lang="en-US" dirty="0" smtClean="0"/>
              <a:t>	*NOTE: Yellow shading is used to show the barcode rectangle</a:t>
            </a:r>
            <a:endParaRPr lang="en-US" dirty="0"/>
          </a:p>
          <a:p>
            <a:r>
              <a:rPr lang="en-US" dirty="0" smtClean="0"/>
              <a:t>TSC has discussed several ways to address this issue, but some testing will be needed</a:t>
            </a:r>
            <a:endParaRPr lang="en-US" dirty="0"/>
          </a:p>
          <a:p>
            <a:endParaRPr lang="en-US" dirty="0"/>
          </a:p>
          <a:p>
            <a:endParaRPr lang="en-GB" dirty="0"/>
          </a:p>
        </p:txBody>
      </p:sp>
      <p:pic>
        <p:nvPicPr>
          <p:cNvPr id="9" name="Picture 8" descr="Inline images 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57922" y="3109823"/>
            <a:ext cx="921544" cy="714375"/>
          </a:xfrm>
          <a:prstGeom prst="rect">
            <a:avLst/>
          </a:prstGeom>
          <a:noFill/>
          <a:ln>
            <a:noFill/>
          </a:ln>
        </p:spPr>
      </p:pic>
      <p:pic>
        <p:nvPicPr>
          <p:cNvPr id="10" name="Picture 9" descr="Inline images 2"/>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143250" y="3109823"/>
            <a:ext cx="921544" cy="714375"/>
          </a:xfrm>
          <a:prstGeom prst="rect">
            <a:avLst/>
          </a:prstGeom>
          <a:noFill/>
          <a:ln>
            <a:noFill/>
          </a:ln>
        </p:spPr>
      </p:pic>
      <p:pic>
        <p:nvPicPr>
          <p:cNvPr id="11" name="Picture 10" descr="Inline images 4"/>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800600" y="3109823"/>
            <a:ext cx="921544" cy="714375"/>
          </a:xfrm>
          <a:prstGeom prst="rect">
            <a:avLst/>
          </a:prstGeom>
          <a:noFill/>
          <a:ln>
            <a:noFill/>
          </a:ln>
        </p:spPr>
      </p:pic>
      <p:pic>
        <p:nvPicPr>
          <p:cNvPr id="12" name="Picture 11" descr="Inline images 3"/>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6698571" y="3109823"/>
            <a:ext cx="921544" cy="714375"/>
          </a:xfrm>
          <a:prstGeom prst="rect">
            <a:avLst/>
          </a:prstGeom>
          <a:noFill/>
          <a:ln>
            <a:noFill/>
          </a:ln>
        </p:spPr>
      </p:pic>
    </p:spTree>
    <p:extLst>
      <p:ext uri="{BB962C8B-B14F-4D97-AF65-F5344CB8AC3E}">
        <p14:creationId xmlns:p14="http://schemas.microsoft.com/office/powerpoint/2010/main" val="182378489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the future</a:t>
            </a:r>
            <a:endParaRPr lang="en-GB" dirty="0"/>
          </a:p>
        </p:txBody>
      </p:sp>
      <p:sp>
        <p:nvSpPr>
          <p:cNvPr id="3" name="Content Placeholder 2"/>
          <p:cNvSpPr>
            <a:spLocks noGrp="1"/>
          </p:cNvSpPr>
          <p:nvPr>
            <p:ph idx="11"/>
          </p:nvPr>
        </p:nvSpPr>
        <p:spPr/>
        <p:txBody>
          <a:bodyPr/>
          <a:lstStyle/>
          <a:p>
            <a:r>
              <a:rPr lang="en-US" dirty="0" smtClean="0"/>
              <a:t>All products</a:t>
            </a:r>
          </a:p>
          <a:p>
            <a:r>
              <a:rPr lang="en-US" dirty="0" smtClean="0"/>
              <a:t>All scanners capable of scanning 2D at EAN/UPC throughput </a:t>
            </a:r>
          </a:p>
          <a:p>
            <a:r>
              <a:rPr lang="en-US" dirty="0" smtClean="0"/>
              <a:t>All symbols </a:t>
            </a:r>
          </a:p>
          <a:p>
            <a:r>
              <a:rPr lang="en-US" dirty="0" smtClean="0"/>
              <a:t>All applications – all syntax </a:t>
            </a:r>
          </a:p>
          <a:p>
            <a:endParaRPr lang="en-US" dirty="0"/>
          </a:p>
          <a:p>
            <a:r>
              <a:rPr lang="en-US" dirty="0" smtClean="0"/>
              <a:t>All together</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112</a:t>
            </a:fld>
            <a:endParaRPr lang="en-GB" noProof="0"/>
          </a:p>
        </p:txBody>
      </p:sp>
    </p:spTree>
    <p:extLst>
      <p:ext uri="{BB962C8B-B14F-4D97-AF65-F5344CB8AC3E}">
        <p14:creationId xmlns:p14="http://schemas.microsoft.com/office/powerpoint/2010/main" val="374884200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p:txBody>
          <a:bodyPr/>
          <a:lstStyle/>
          <a:p>
            <a:r>
              <a:rPr lang="en-US" dirty="0" smtClean="0"/>
              <a:t>Please give us feedback on the session!</a:t>
            </a:r>
            <a:endParaRPr lang="en-GB" dirty="0"/>
          </a:p>
        </p:txBody>
      </p:sp>
      <p:sp>
        <p:nvSpPr>
          <p:cNvPr id="16" name="Title 15"/>
          <p:cNvSpPr>
            <a:spLocks noGrp="1"/>
          </p:cNvSpPr>
          <p:nvPr>
            <p:ph type="title"/>
          </p:nvPr>
        </p:nvSpPr>
        <p:spPr/>
        <p:txBody>
          <a:bodyPr/>
          <a:lstStyle/>
          <a:p>
            <a:r>
              <a:rPr lang="en-US" dirty="0" smtClean="0"/>
              <a:t>Session Close</a:t>
            </a:r>
            <a:endParaRPr lang="en-GB" dirty="0"/>
          </a:p>
        </p:txBody>
      </p:sp>
      <p:sp>
        <p:nvSpPr>
          <p:cNvPr id="15" name="Slide Number Placeholder 14"/>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113</a:t>
            </a:fld>
            <a:endParaRPr lang="en-GB"/>
          </a:p>
        </p:txBody>
      </p:sp>
    </p:spTree>
    <p:extLst>
      <p:ext uri="{BB962C8B-B14F-4D97-AF65-F5344CB8AC3E}">
        <p14:creationId xmlns:p14="http://schemas.microsoft.com/office/powerpoint/2010/main" val="674177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AIDC Applications Advances</a:t>
            </a:r>
            <a:endParaRPr lang="en-GB" dirty="0"/>
          </a:p>
        </p:txBody>
      </p:sp>
      <p:sp>
        <p:nvSpPr>
          <p:cNvPr id="6" name="Text Placeholder 5"/>
          <p:cNvSpPr>
            <a:spLocks noGrp="1"/>
          </p:cNvSpPr>
          <p:nvPr>
            <p:ph type="body" sz="quarter" idx="11"/>
          </p:nvPr>
        </p:nvSpPr>
        <p:spPr/>
        <p:txBody>
          <a:bodyPr/>
          <a:lstStyle/>
          <a:p>
            <a:r>
              <a:rPr lang="en-US" dirty="0" smtClean="0"/>
              <a:t>15 minutes</a:t>
            </a:r>
            <a:endParaRPr lang="en-GB" dirty="0"/>
          </a:p>
        </p:txBody>
      </p:sp>
      <p:sp>
        <p:nvSpPr>
          <p:cNvPr id="7" name="Text Placeholder 6"/>
          <p:cNvSpPr>
            <a:spLocks noGrp="1"/>
          </p:cNvSpPr>
          <p:nvPr>
            <p:ph type="body" sz="quarter" idx="12"/>
          </p:nvPr>
        </p:nvSpPr>
        <p:spPr/>
        <p:txBody>
          <a:bodyPr/>
          <a:lstStyle/>
          <a:p>
            <a:r>
              <a:rPr lang="en-US" dirty="0" smtClean="0"/>
              <a:t>Scott Gray, Senior Director, Technology Strategy</a:t>
            </a:r>
            <a:endParaRPr lang="en-GB" dirty="0"/>
          </a:p>
        </p:txBody>
      </p:sp>
      <p:sp>
        <p:nvSpPr>
          <p:cNvPr id="8" name="Text Placeholder 7"/>
          <p:cNvSpPr>
            <a:spLocks noGrp="1"/>
          </p:cNvSpPr>
          <p:nvPr>
            <p:ph type="body" sz="quarter" idx="14"/>
          </p:nvPr>
        </p:nvSpPr>
        <p:spPr/>
        <p:txBody>
          <a:bodyPr/>
          <a:lstStyle/>
          <a:p>
            <a:r>
              <a:rPr lang="en-US" dirty="0" smtClean="0"/>
              <a:t>11 OCT 1320 to 1335 CET</a:t>
            </a:r>
            <a:endParaRPr lang="en-GB" dirty="0"/>
          </a:p>
        </p:txBody>
      </p:sp>
    </p:spTree>
    <p:extLst>
      <p:ext uri="{BB962C8B-B14F-4D97-AF65-F5344CB8AC3E}">
        <p14:creationId xmlns:p14="http://schemas.microsoft.com/office/powerpoint/2010/main" val="1834523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Hmmm….</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13</a:t>
            </a:fld>
            <a:endParaRPr lang="en-GB" noProof="0" dirty="0"/>
          </a:p>
        </p:txBody>
      </p:sp>
      <p:sp>
        <p:nvSpPr>
          <p:cNvPr id="6" name="TextBox 5"/>
          <p:cNvSpPr txBox="1"/>
          <p:nvPr/>
        </p:nvSpPr>
        <p:spPr>
          <a:xfrm>
            <a:off x="533400" y="1581150"/>
            <a:ext cx="6611875" cy="369332"/>
          </a:xfrm>
          <a:prstGeom prst="rect">
            <a:avLst/>
          </a:prstGeom>
          <a:noFill/>
        </p:spPr>
        <p:txBody>
          <a:bodyPr wrap="none" rtlCol="0">
            <a:spAutoFit/>
          </a:bodyPr>
          <a:lstStyle/>
          <a:p>
            <a:r>
              <a:rPr lang="en-US" dirty="0" smtClean="0"/>
              <a:t>What would happen if a brand manager replaced this…</a:t>
            </a:r>
            <a:endParaRPr lang="en-GB" dirty="0"/>
          </a:p>
        </p:txBody>
      </p:sp>
      <p:sp>
        <p:nvSpPr>
          <p:cNvPr id="7" name="TextBox 6"/>
          <p:cNvSpPr txBox="1"/>
          <p:nvPr/>
        </p:nvSpPr>
        <p:spPr>
          <a:xfrm>
            <a:off x="457200" y="2876550"/>
            <a:ext cx="6474849" cy="369332"/>
          </a:xfrm>
          <a:prstGeom prst="rect">
            <a:avLst/>
          </a:prstGeom>
          <a:noFill/>
        </p:spPr>
        <p:txBody>
          <a:bodyPr wrap="none" rtlCol="0">
            <a:spAutoFit/>
          </a:bodyPr>
          <a:lstStyle/>
          <a:p>
            <a:r>
              <a:rPr lang="en-US" dirty="0" smtClean="0"/>
              <a:t>With this on a consumer product, case, logistics unit…</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4071" y="1276350"/>
            <a:ext cx="1657350" cy="14478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333750"/>
            <a:ext cx="1428750" cy="952500"/>
          </a:xfrm>
          <a:prstGeom prst="rect">
            <a:avLst/>
          </a:prstGeom>
        </p:spPr>
      </p:pic>
    </p:spTree>
    <p:extLst>
      <p:ext uri="{BB962C8B-B14F-4D97-AF65-F5344CB8AC3E}">
        <p14:creationId xmlns:p14="http://schemas.microsoft.com/office/powerpoint/2010/main" val="2272332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Answer Depends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14</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4002477575"/>
              </p:ext>
            </p:extLst>
          </p:nvPr>
        </p:nvGraphicFramePr>
        <p:xfrm>
          <a:off x="450048" y="1200150"/>
          <a:ext cx="8243942" cy="3429000"/>
        </p:xfrm>
        <a:graphic>
          <a:graphicData uri="http://schemas.openxmlformats.org/drawingml/2006/table">
            <a:tbl>
              <a:tblPr firstRow="1" bandRow="1">
                <a:tableStyleId>{5C22544A-7EE6-4342-B048-85BDC9FD1C3A}</a:tableStyleId>
              </a:tblPr>
              <a:tblGrid>
                <a:gridCol w="1683552">
                  <a:extLst>
                    <a:ext uri="{9D8B030D-6E8A-4147-A177-3AD203B41FA5}">
                      <a16:colId xmlns:a16="http://schemas.microsoft.com/office/drawing/2014/main" val="1782110490"/>
                    </a:ext>
                  </a:extLst>
                </a:gridCol>
                <a:gridCol w="6560390">
                  <a:extLst>
                    <a:ext uri="{9D8B030D-6E8A-4147-A177-3AD203B41FA5}">
                      <a16:colId xmlns:a16="http://schemas.microsoft.com/office/drawing/2014/main" val="1756806558"/>
                    </a:ext>
                  </a:extLst>
                </a:gridCol>
              </a:tblGrid>
              <a:tr h="370840">
                <a:tc>
                  <a:txBody>
                    <a:bodyPr/>
                    <a:lstStyle/>
                    <a:p>
                      <a:r>
                        <a:rPr lang="en-US" sz="1600" b="0" dirty="0" smtClean="0">
                          <a:solidFill>
                            <a:schemeClr val="tx2"/>
                          </a:solidFill>
                        </a:rPr>
                        <a:t>Private</a:t>
                      </a:r>
                      <a:r>
                        <a:rPr lang="en-US" sz="1600" b="0" baseline="0" dirty="0" smtClean="0">
                          <a:solidFill>
                            <a:schemeClr val="tx2"/>
                          </a:solidFill>
                        </a:rPr>
                        <a:t> Label?</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If</a:t>
                      </a:r>
                      <a:r>
                        <a:rPr lang="en-US" sz="1600" b="0" baseline="0" dirty="0" smtClean="0">
                          <a:solidFill>
                            <a:schemeClr val="tx2"/>
                          </a:solidFill>
                        </a:rPr>
                        <a:t> a retailer is ready, why not?</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224094"/>
                  </a:ext>
                </a:extLst>
              </a:tr>
              <a:tr h="391160">
                <a:tc>
                  <a:txBody>
                    <a:bodyPr/>
                    <a:lstStyle/>
                    <a:p>
                      <a:r>
                        <a:rPr lang="en-US" sz="1600" b="0" dirty="0" smtClean="0">
                          <a:solidFill>
                            <a:schemeClr val="tx2"/>
                          </a:solidFill>
                        </a:rPr>
                        <a:t>Fresh foods</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For products marked with RCNs,</a:t>
                      </a:r>
                      <a:r>
                        <a:rPr lang="en-US" sz="1600" b="0" baseline="0" dirty="0" smtClean="0">
                          <a:solidFill>
                            <a:schemeClr val="tx2"/>
                          </a:solidFill>
                        </a:rPr>
                        <a:t> could we migrate country by country to GTIN and 2D?</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9523414"/>
                  </a:ext>
                </a:extLst>
              </a:tr>
              <a:tr h="370840">
                <a:tc>
                  <a:txBody>
                    <a:bodyPr/>
                    <a:lstStyle/>
                    <a:p>
                      <a:r>
                        <a:rPr lang="en-US" sz="1600" b="0" dirty="0" smtClean="0">
                          <a:solidFill>
                            <a:schemeClr val="tx2"/>
                          </a:solidFill>
                        </a:rPr>
                        <a:t>Regulated healthcare</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The</a:t>
                      </a:r>
                      <a:r>
                        <a:rPr lang="en-US" sz="1600" b="0" baseline="0" dirty="0" smtClean="0">
                          <a:solidFill>
                            <a:schemeClr val="tx2"/>
                          </a:solidFill>
                        </a:rPr>
                        <a:t> migration is already occurring across the world</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1937089"/>
                  </a:ext>
                </a:extLst>
              </a:tr>
              <a:tr h="370840">
                <a:tc>
                  <a:txBody>
                    <a:bodyPr/>
                    <a:lstStyle/>
                    <a:p>
                      <a:r>
                        <a:rPr lang="en-US" sz="1600" b="0" dirty="0" smtClean="0">
                          <a:solidFill>
                            <a:schemeClr val="tx2"/>
                          </a:solidFill>
                        </a:rPr>
                        <a:t>Coupons</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Some have already</a:t>
                      </a:r>
                      <a:r>
                        <a:rPr lang="en-US" sz="1600" b="0" baseline="0" dirty="0" smtClean="0">
                          <a:solidFill>
                            <a:schemeClr val="tx2"/>
                          </a:solidFill>
                        </a:rPr>
                        <a:t> moved to GS1 DataBar. How did they do it?</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040245"/>
                  </a:ext>
                </a:extLst>
              </a:tr>
              <a:tr h="370840">
                <a:tc>
                  <a:txBody>
                    <a:bodyPr/>
                    <a:lstStyle/>
                    <a:p>
                      <a:r>
                        <a:rPr lang="en-US" sz="1600" b="0" dirty="0" smtClean="0">
                          <a:solidFill>
                            <a:schemeClr val="tx2"/>
                          </a:solidFill>
                        </a:rPr>
                        <a:t>General Merchandise</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“You’re fired!”</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5768839"/>
                  </a:ext>
                </a:extLst>
              </a:tr>
              <a:tr h="370840">
                <a:tc>
                  <a:txBody>
                    <a:bodyPr/>
                    <a:lstStyle/>
                    <a:p>
                      <a:r>
                        <a:rPr lang="en-US" sz="1600" b="0" dirty="0" smtClean="0">
                          <a:solidFill>
                            <a:schemeClr val="tx2"/>
                          </a:solidFill>
                        </a:rPr>
                        <a:t>Mobile</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The “migration” began without</a:t>
                      </a:r>
                      <a:r>
                        <a:rPr lang="en-US" sz="1600" b="0" baseline="0" dirty="0" smtClean="0">
                          <a:solidFill>
                            <a:schemeClr val="tx2"/>
                          </a:solidFill>
                        </a:rPr>
                        <a:t> us (QR Code)</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923107"/>
                  </a:ext>
                </a:extLst>
              </a:tr>
              <a:tr h="370840">
                <a:tc>
                  <a:txBody>
                    <a:bodyPr/>
                    <a:lstStyle/>
                    <a:p>
                      <a:r>
                        <a:rPr lang="en-US" sz="1600" b="0" dirty="0" smtClean="0">
                          <a:solidFill>
                            <a:schemeClr val="tx2"/>
                          </a:solidFill>
                        </a:rPr>
                        <a:t>T&amp;L</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If</a:t>
                      </a:r>
                      <a:r>
                        <a:rPr lang="en-US" sz="1600" b="0" baseline="0" dirty="0" smtClean="0">
                          <a:solidFill>
                            <a:schemeClr val="tx2"/>
                          </a:solidFill>
                        </a:rPr>
                        <a:t> internal okay, but what about open supply chain?</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829988"/>
                  </a:ext>
                </a:extLst>
              </a:tr>
            </a:tbl>
          </a:graphicData>
        </a:graphic>
      </p:graphicFrame>
    </p:spTree>
    <p:extLst>
      <p:ext uri="{BB962C8B-B14F-4D97-AF65-F5344CB8AC3E}">
        <p14:creationId xmlns:p14="http://schemas.microsoft.com/office/powerpoint/2010/main" val="1406803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Answer Depends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15</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3991782832"/>
              </p:ext>
            </p:extLst>
          </p:nvPr>
        </p:nvGraphicFramePr>
        <p:xfrm>
          <a:off x="447479" y="1352550"/>
          <a:ext cx="8243942" cy="2661920"/>
        </p:xfrm>
        <a:graphic>
          <a:graphicData uri="http://schemas.openxmlformats.org/drawingml/2006/table">
            <a:tbl>
              <a:tblPr firstRow="1" bandRow="1">
                <a:tableStyleId>{5C22544A-7EE6-4342-B048-85BDC9FD1C3A}</a:tableStyleId>
              </a:tblPr>
              <a:tblGrid>
                <a:gridCol w="1683552">
                  <a:extLst>
                    <a:ext uri="{9D8B030D-6E8A-4147-A177-3AD203B41FA5}">
                      <a16:colId xmlns:a16="http://schemas.microsoft.com/office/drawing/2014/main" val="1782110490"/>
                    </a:ext>
                  </a:extLst>
                </a:gridCol>
                <a:gridCol w="6560390">
                  <a:extLst>
                    <a:ext uri="{9D8B030D-6E8A-4147-A177-3AD203B41FA5}">
                      <a16:colId xmlns:a16="http://schemas.microsoft.com/office/drawing/2014/main" val="1756806558"/>
                    </a:ext>
                  </a:extLst>
                </a:gridCol>
              </a:tblGrid>
              <a:tr h="391160">
                <a:tc>
                  <a:txBody>
                    <a:bodyPr/>
                    <a:lstStyle/>
                    <a:p>
                      <a:r>
                        <a:rPr lang="en-US" sz="1600" b="0" dirty="0" smtClean="0">
                          <a:solidFill>
                            <a:schemeClr val="tx2"/>
                          </a:solidFill>
                        </a:rPr>
                        <a:t>Fresh foods</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Karen</a:t>
                      </a:r>
                      <a:r>
                        <a:rPr lang="en-US" sz="1600" b="0" baseline="0" dirty="0" smtClean="0">
                          <a:solidFill>
                            <a:schemeClr val="tx2"/>
                          </a:solidFill>
                        </a:rPr>
                        <a:t> and Scott</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9523414"/>
                  </a:ext>
                </a:extLst>
              </a:tr>
              <a:tr h="370840">
                <a:tc>
                  <a:txBody>
                    <a:bodyPr/>
                    <a:lstStyle/>
                    <a:p>
                      <a:r>
                        <a:rPr lang="en-US" sz="1600" b="0" dirty="0" smtClean="0">
                          <a:solidFill>
                            <a:schemeClr val="tx2"/>
                          </a:solidFill>
                        </a:rPr>
                        <a:t>Regulated healthcare</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Pete</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1937089"/>
                  </a:ext>
                </a:extLst>
              </a:tr>
              <a:tr h="370840">
                <a:tc>
                  <a:txBody>
                    <a:bodyPr/>
                    <a:lstStyle/>
                    <a:p>
                      <a:r>
                        <a:rPr lang="en-US" sz="1600" b="0" dirty="0" smtClean="0">
                          <a:solidFill>
                            <a:schemeClr val="tx2"/>
                          </a:solidFill>
                        </a:rPr>
                        <a:t>Coupons</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Ray</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040245"/>
                  </a:ext>
                </a:extLst>
              </a:tr>
              <a:tr h="370840">
                <a:tc>
                  <a:txBody>
                    <a:bodyPr/>
                    <a:lstStyle/>
                    <a:p>
                      <a:r>
                        <a:rPr lang="en-US" sz="1600" b="0" dirty="0" smtClean="0">
                          <a:solidFill>
                            <a:schemeClr val="tx2"/>
                          </a:solidFill>
                        </a:rPr>
                        <a:t>General Merchandise</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Robert</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5768839"/>
                  </a:ext>
                </a:extLst>
              </a:tr>
              <a:tr h="370840">
                <a:tc>
                  <a:txBody>
                    <a:bodyPr/>
                    <a:lstStyle/>
                    <a:p>
                      <a:r>
                        <a:rPr lang="en-US" sz="1600" b="0" dirty="0" smtClean="0">
                          <a:solidFill>
                            <a:schemeClr val="tx2"/>
                          </a:solidFill>
                        </a:rPr>
                        <a:t>Mobile</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Naoko,</a:t>
                      </a:r>
                      <a:r>
                        <a:rPr lang="en-US" sz="1600" b="0" baseline="0" dirty="0" smtClean="0">
                          <a:solidFill>
                            <a:schemeClr val="tx2"/>
                          </a:solidFill>
                        </a:rPr>
                        <a:t> </a:t>
                      </a:r>
                      <a:r>
                        <a:rPr lang="en-US" sz="1600" b="0" dirty="0" smtClean="0">
                          <a:solidFill>
                            <a:schemeClr val="tx2"/>
                          </a:solidFill>
                        </a:rPr>
                        <a:t>Robert,</a:t>
                      </a:r>
                      <a:r>
                        <a:rPr lang="en-US" sz="1600" b="0" baseline="0" dirty="0" smtClean="0">
                          <a:solidFill>
                            <a:schemeClr val="tx2"/>
                          </a:solidFill>
                        </a:rPr>
                        <a:t> Scott, and Pete</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923107"/>
                  </a:ext>
                </a:extLst>
              </a:tr>
              <a:tr h="370840">
                <a:tc>
                  <a:txBody>
                    <a:bodyPr/>
                    <a:lstStyle/>
                    <a:p>
                      <a:r>
                        <a:rPr lang="en-US" sz="1600" b="0" dirty="0" smtClean="0">
                          <a:solidFill>
                            <a:schemeClr val="tx2"/>
                          </a:solidFill>
                        </a:rPr>
                        <a:t>T&amp;L</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chemeClr val="tx2"/>
                          </a:solidFill>
                        </a:rPr>
                        <a:t>Dan</a:t>
                      </a:r>
                      <a:endParaRPr lang="en-GB" sz="1600" b="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829988"/>
                  </a:ext>
                </a:extLst>
              </a:tr>
            </a:tbl>
          </a:graphicData>
        </a:graphic>
      </p:graphicFrame>
    </p:spTree>
    <p:extLst>
      <p:ext uri="{BB962C8B-B14F-4D97-AF65-F5344CB8AC3E}">
        <p14:creationId xmlns:p14="http://schemas.microsoft.com/office/powerpoint/2010/main" val="3161950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16</a:t>
            </a:fld>
            <a:endParaRPr lang="en-GB"/>
          </a:p>
        </p:txBody>
      </p:sp>
      <p:sp>
        <p:nvSpPr>
          <p:cNvPr id="6" name="Text Placeholder 5"/>
          <p:cNvSpPr>
            <a:spLocks noGrp="1"/>
          </p:cNvSpPr>
          <p:nvPr>
            <p:ph type="body" sz="quarter" idx="11"/>
          </p:nvPr>
        </p:nvSpPr>
        <p:spPr>
          <a:prstGeom prst="rect">
            <a:avLst/>
          </a:prstGeom>
        </p:spPr>
        <p:txBody>
          <a:bodyPr>
            <a:normAutofit lnSpcReduction="10000"/>
          </a:bodyPr>
          <a:lstStyle/>
          <a:p>
            <a:r>
              <a:rPr lang="en-US" dirty="0" smtClean="0"/>
              <a:t>Scott “Nadi” Gray	</a:t>
            </a:r>
            <a:endParaRPr lang="en-GB" dirty="0"/>
          </a:p>
        </p:txBody>
      </p:sp>
      <p:sp>
        <p:nvSpPr>
          <p:cNvPr id="7" name="Content Placeholder 6"/>
          <p:cNvSpPr>
            <a:spLocks noGrp="1"/>
          </p:cNvSpPr>
          <p:nvPr>
            <p:ph idx="13"/>
          </p:nvPr>
        </p:nvSpPr>
        <p:spPr>
          <a:prstGeom prst="rect">
            <a:avLst/>
          </a:prstGeom>
        </p:spPr>
        <p:txBody>
          <a:bodyPr/>
          <a:lstStyle/>
          <a:p>
            <a:r>
              <a:rPr lang="en-US" dirty="0" smtClean="0"/>
              <a:t>Senior Director, Technology Strategy</a:t>
            </a:r>
            <a:endParaRPr lang="en-GB" dirty="0"/>
          </a:p>
        </p:txBody>
      </p:sp>
      <p:sp>
        <p:nvSpPr>
          <p:cNvPr id="12" name="Content Placeholder 11"/>
          <p:cNvSpPr>
            <a:spLocks noGrp="1"/>
          </p:cNvSpPr>
          <p:nvPr>
            <p:ph idx="17"/>
          </p:nvPr>
        </p:nvSpPr>
        <p:spPr>
          <a:xfrm>
            <a:off x="582525" y="3382477"/>
            <a:ext cx="8239912" cy="288653"/>
          </a:xfrm>
          <a:prstGeom prst="rect">
            <a:avLst/>
          </a:prstGeom>
        </p:spPr>
        <p:txBody>
          <a:bodyPr/>
          <a:lstStyle/>
          <a:p>
            <a:r>
              <a:rPr lang="en-US" dirty="0" smtClean="0"/>
              <a:t>+ 1 (609) 439 3975</a:t>
            </a:r>
            <a:endParaRPr lang="en-GB" dirty="0"/>
          </a:p>
        </p:txBody>
      </p:sp>
      <p:sp>
        <p:nvSpPr>
          <p:cNvPr id="13" name="Content Placeholder 12"/>
          <p:cNvSpPr>
            <a:spLocks noGrp="1"/>
          </p:cNvSpPr>
          <p:nvPr>
            <p:ph idx="19"/>
          </p:nvPr>
        </p:nvSpPr>
        <p:spPr>
          <a:prstGeom prst="rect">
            <a:avLst/>
          </a:prstGeom>
        </p:spPr>
        <p:txBody>
          <a:bodyPr/>
          <a:lstStyle/>
          <a:p>
            <a:r>
              <a:rPr lang="en-US" dirty="0"/>
              <a:t>s</a:t>
            </a:r>
            <a:r>
              <a:rPr lang="en-US" dirty="0" smtClean="0"/>
              <a:t>cott.gray@gs1.org</a:t>
            </a:r>
          </a:p>
          <a:p>
            <a:r>
              <a:rPr lang="en-US" dirty="0" smtClean="0"/>
              <a:t>Princeton - Brussels</a:t>
            </a:r>
            <a:endParaRPr lang="en-GB" dirty="0"/>
          </a:p>
        </p:txBody>
      </p:sp>
      <p:sp>
        <p:nvSpPr>
          <p:cNvPr id="20" name="Text Placeholder 19"/>
          <p:cNvSpPr>
            <a:spLocks noGrp="1"/>
          </p:cNvSpPr>
          <p:nvPr>
            <p:ph type="body" sz="quarter" idx="36"/>
          </p:nvPr>
        </p:nvSpPr>
        <p:spPr/>
        <p:txBody>
          <a:bodyPr/>
          <a:lstStyle/>
          <a:p>
            <a:endParaRPr lang="en-US"/>
          </a:p>
        </p:txBody>
      </p:sp>
    </p:spTree>
    <p:extLst>
      <p:ext uri="{BB962C8B-B14F-4D97-AF65-F5344CB8AC3E}">
        <p14:creationId xmlns:p14="http://schemas.microsoft.com/office/powerpoint/2010/main" val="487182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4208" y="2146853"/>
            <a:ext cx="5189087" cy="684480"/>
          </a:xfrm>
        </p:spPr>
        <p:txBody>
          <a:bodyPr/>
          <a:lstStyle/>
          <a:p>
            <a:r>
              <a:rPr lang="en-US" altLang="ja-JP"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GS1</a:t>
            </a:r>
            <a:r>
              <a:rPr lang="ja-JP" altLang="en-US"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Barcode and Extended Packaging</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図プレースホルダー 2"/>
          <p:cNvSpPr>
            <a:spLocks noGrp="1"/>
          </p:cNvSpPr>
          <p:nvPr>
            <p:ph type="pic" sz="quarter" idx="15"/>
          </p:nvPr>
        </p:nvSpPr>
        <p:spPr/>
      </p:sp>
      <p:sp>
        <p:nvSpPr>
          <p:cNvPr id="4" name="テキスト プレースホルダー 3"/>
          <p:cNvSpPr>
            <a:spLocks noGrp="1"/>
          </p:cNvSpPr>
          <p:nvPr>
            <p:ph type="body" sz="quarter" idx="11"/>
          </p:nvPr>
        </p:nvSpPr>
        <p:spPr/>
        <p:txBody>
          <a:bodyPr/>
          <a:lstStyle/>
          <a:p>
            <a:endParaRPr kumimoji="1" lang="ja-JP" altLang="en-US" b="1" dirty="0"/>
          </a:p>
        </p:txBody>
      </p:sp>
      <p:sp>
        <p:nvSpPr>
          <p:cNvPr id="5" name="テキスト プレースホルダー 4"/>
          <p:cNvSpPr>
            <a:spLocks noGrp="1"/>
          </p:cNvSpPr>
          <p:nvPr>
            <p:ph type="body" sz="quarter" idx="12"/>
          </p:nvPr>
        </p:nvSpPr>
        <p:spPr/>
        <p:txBody>
          <a:bodyPr/>
          <a:lstStyle/>
          <a:p>
            <a:r>
              <a:rPr kumimoji="1"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Naoko Mori GS1</a:t>
            </a:r>
            <a:r>
              <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Japan</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5"/>
          <p:cNvSpPr>
            <a:spLocks noGrp="1"/>
          </p:cNvSpPr>
          <p:nvPr>
            <p:ph type="body" sz="quarter" idx="14"/>
          </p:nvPr>
        </p:nvSpPr>
        <p:spPr/>
        <p:txBody>
          <a:bodyPr/>
          <a:lstStyle/>
          <a:p>
            <a:r>
              <a:rPr kumimoji="1"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11 October 2017 </a:t>
            </a: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b="1" dirty="0"/>
          </a:p>
        </p:txBody>
      </p:sp>
    </p:spTree>
    <p:extLst>
      <p:ext uri="{BB962C8B-B14F-4D97-AF65-F5344CB8AC3E}">
        <p14:creationId xmlns:p14="http://schemas.microsoft.com/office/powerpoint/2010/main" val="3062949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buClr>
                <a:schemeClr val="bg1"/>
              </a:buClr>
            </a:pPr>
            <a:r>
              <a:rPr 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r>
            <a:br>
              <a:rPr 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 name="Text Placeholder 2"/>
          <p:cNvSpPr>
            <a:spLocks noGrp="1"/>
          </p:cNvSpPr>
          <p:nvPr>
            <p:ph type="body" sz="quarter" idx="12"/>
          </p:nvPr>
        </p:nvSpPr>
        <p:spPr>
          <a:xfrm>
            <a:off x="1600200" y="1352550"/>
            <a:ext cx="6998062" cy="3406075"/>
          </a:xfrm>
        </p:spPr>
        <p:txBody>
          <a:bodyPr/>
          <a:lstStyle/>
          <a:p>
            <a:pPr marL="0" indent="0">
              <a:buNone/>
            </a:pPr>
            <a:r>
              <a:rPr lang="en-US" sz="2000" dirty="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1.1 </a:t>
            </a:r>
            <a: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Extended packaging</a:t>
            </a:r>
            <a:b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br>
            <a: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en-US" sz="2000" dirty="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Decoded &amp; Processed </a:t>
            </a:r>
            <a: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Data” Pilot</a:t>
            </a:r>
            <a:b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br>
            <a:r>
              <a:rPr lang="en-US" sz="1400" dirty="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r>
            <a:b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br>
            <a:r>
              <a:rPr lang="en-US" sz="2000" dirty="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1.2 </a:t>
            </a:r>
            <a: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Extended Packaging </a:t>
            </a:r>
            <a:b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br>
            <a: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GS1 AI version use case</a:t>
            </a:r>
            <a:b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br>
            <a:r>
              <a:rPr lang="en-US" sz="1400" dirty="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r>
            <a:b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br>
            <a:r>
              <a:rPr lang="en-US" sz="2000" dirty="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1.3 </a:t>
            </a:r>
            <a:r>
              <a:rPr lang="en-US" sz="20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Reading GS1 Barcode in action in Japan</a:t>
            </a:r>
            <a:r>
              <a:rPr lang="en-US"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r>
            <a:br>
              <a:rPr lang="en-US"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br>
            <a:endParaRPr lang="en-GB" dirty="0">
              <a:solidFill>
                <a:schemeClr val="tx2"/>
              </a:solidFill>
            </a:endParaRPr>
          </a:p>
        </p:txBody>
      </p:sp>
    </p:spTree>
    <p:extLst>
      <p:ext uri="{BB962C8B-B14F-4D97-AF65-F5344CB8AC3E}">
        <p14:creationId xmlns:p14="http://schemas.microsoft.com/office/powerpoint/2010/main" val="532421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1800" b="1" dirty="0"/>
              <a:t>Extended Packaging Pilot</a:t>
            </a:r>
            <a:br>
              <a:rPr kumimoji="1" lang="en-US" altLang="ja-JP" sz="1800" b="1" dirty="0"/>
            </a:br>
            <a:r>
              <a:rPr kumimoji="1" lang="en-US" altLang="ja-JP" sz="1800" b="1" dirty="0"/>
              <a:t> - Encoding the “Decoded &amp; Processed Data”</a:t>
            </a:r>
            <a:endParaRPr kumimoji="1" lang="ja-JP" altLang="en-US" sz="1800" b="1" dirty="0"/>
          </a:p>
        </p:txBody>
      </p:sp>
      <p:sp>
        <p:nvSpPr>
          <p:cNvPr id="3" name="スライド番号プレースホルダー 2"/>
          <p:cNvSpPr>
            <a:spLocks noGrp="1"/>
          </p:cNvSpPr>
          <p:nvPr>
            <p:ph type="sldNum" sz="quarter" idx="10"/>
          </p:nvPr>
        </p:nvSpPr>
        <p:spPr>
          <a:xfrm>
            <a:off x="9184476" y="4723142"/>
            <a:ext cx="247535" cy="150195"/>
          </a:xfrm>
        </p:spPr>
        <p:txBody>
          <a:bodyPr/>
          <a:lstStyle/>
          <a:p>
            <a:pPr defTabSz="685733" fontAlgn="base">
              <a:spcAft>
                <a:spcPct val="0"/>
              </a:spcAft>
              <a:defRPr/>
            </a:pPr>
            <a:fld id="{4472AB7F-E8D0-4874-A9B8-335B68DC5F05}" type="slidenum">
              <a:rPr lang="en-US">
                <a:ea typeface="メイリオ"/>
              </a:rPr>
              <a:pPr defTabSz="685733" fontAlgn="base">
                <a:spcAft>
                  <a:spcPct val="0"/>
                </a:spcAft>
                <a:defRPr/>
              </a:pPr>
              <a:t>19</a:t>
            </a:fld>
            <a:endParaRPr lang="en-US" dirty="0">
              <a:ea typeface="メイリオ"/>
            </a:endParaRPr>
          </a:p>
        </p:txBody>
      </p:sp>
      <p:sp>
        <p:nvSpPr>
          <p:cNvPr id="4" name="Rectangle 3"/>
          <p:cNvSpPr txBox="1">
            <a:spLocks noChangeArrowheads="1"/>
          </p:cNvSpPr>
          <p:nvPr/>
        </p:nvSpPr>
        <p:spPr>
          <a:xfrm>
            <a:off x="546101" y="1070941"/>
            <a:ext cx="6942492" cy="3371850"/>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70000" indent="-214313" defTabSz="342866">
              <a:spcBef>
                <a:spcPts val="300"/>
              </a:spcBef>
              <a:buClr>
                <a:srgbClr val="F26334"/>
              </a:buClr>
            </a:pPr>
            <a:r>
              <a:rPr lang="en-US" altLang="ja-JP" sz="1600" dirty="0">
                <a:solidFill>
                  <a:srgbClr val="002C6C"/>
                </a:solidFill>
              </a:rPr>
              <a:t>Product: Hair Wax for men</a:t>
            </a:r>
            <a:r>
              <a:rPr lang="ja-JP" altLang="en-US" sz="1600" dirty="0">
                <a:solidFill>
                  <a:srgbClr val="002C6C"/>
                </a:solidFill>
              </a:rPr>
              <a:t>　</a:t>
            </a:r>
            <a:endParaRPr lang="en-US" altLang="ja-JP" sz="1600" dirty="0">
              <a:solidFill>
                <a:srgbClr val="002C6C"/>
              </a:solidFill>
            </a:endParaRPr>
          </a:p>
          <a:p>
            <a:pPr marL="270000" indent="-214313" defTabSz="342866">
              <a:spcBef>
                <a:spcPts val="300"/>
              </a:spcBef>
              <a:buClr>
                <a:srgbClr val="F26334"/>
              </a:buClr>
            </a:pPr>
            <a:r>
              <a:rPr lang="en-US" altLang="ja-JP" sz="1600" dirty="0">
                <a:solidFill>
                  <a:srgbClr val="002C6C"/>
                </a:solidFill>
              </a:rPr>
              <a:t>URL/GTIN (in Conventional QR Code) to go to promotion application website </a:t>
            </a:r>
            <a:endParaRPr lang="ja-JP" altLang="en-US" sz="1600" dirty="0">
              <a:solidFill>
                <a:srgbClr val="002C6C"/>
              </a:solidFill>
            </a:endParaRPr>
          </a:p>
        </p:txBody>
      </p:sp>
      <p:grpSp>
        <p:nvGrpSpPr>
          <p:cNvPr id="6" name="Group 19"/>
          <p:cNvGrpSpPr>
            <a:grpSpLocks/>
          </p:cNvGrpSpPr>
          <p:nvPr/>
        </p:nvGrpSpPr>
        <p:grpSpPr bwMode="auto">
          <a:xfrm>
            <a:off x="2786658" y="3639337"/>
            <a:ext cx="5687616" cy="915590"/>
            <a:chOff x="480" y="960"/>
            <a:chExt cx="4777" cy="769"/>
          </a:xfrm>
        </p:grpSpPr>
        <p:pic>
          <p:nvPicPr>
            <p:cNvPr id="7" name="Picture 6" descr="C:\Documents and Settings\04664\デスクトップ\1_11359_11W011359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 y="960"/>
              <a:ext cx="67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8" name="Picture 8" descr="C:\Documents and Settings\04664\デスクトップ\1_11366_11W011366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2" y="960"/>
              <a:ext cx="68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9" name="Picture 10" descr="C:\Documents and Settings\04664\デスクトップ\1_11374_11W011374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7" y="966"/>
              <a:ext cx="674"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10" name="Picture 12" descr="C:\Documents and Settings\04664\デスクトップ\1_11381_11W011381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 y="966"/>
              <a:ext cx="673" cy="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11" name="Picture 14" descr="C:\Documents and Settings\04664\デスクトップ\1_11398_11W011398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 y="960"/>
              <a:ext cx="685"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12" name="Picture 16" descr="C:\Documents and Settings\04664\デスクトップ\1_30990_13S030990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2" y="960"/>
              <a:ext cx="68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13" name="Picture 18" descr="C:\Documents and Settings\04664\デスクトップ\1_31761_13S031761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9" y="960"/>
              <a:ext cx="67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grpSp>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7600" y="1733550"/>
            <a:ext cx="4167117" cy="190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438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Anti-trust </a:t>
            </a:r>
            <a:r>
              <a:rPr lang="en-US" dirty="0"/>
              <a:t>c</a:t>
            </a:r>
            <a:r>
              <a:rPr lang="en-US" dirty="0" smtClean="0"/>
              <a:t>aution</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2</a:t>
            </a:fld>
            <a:endParaRPr lang="en-GB"/>
          </a:p>
        </p:txBody>
      </p:sp>
      <p:sp>
        <p:nvSpPr>
          <p:cNvPr id="3" name="Content Placeholder 2"/>
          <p:cNvSpPr>
            <a:spLocks noGrp="1"/>
          </p:cNvSpPr>
          <p:nvPr>
            <p:ph idx="4294967295"/>
          </p:nvPr>
        </p:nvSpPr>
        <p:spPr>
          <a:xfrm>
            <a:off x="447480" y="1092200"/>
            <a:ext cx="8243942" cy="3408363"/>
          </a:xfrm>
          <a:prstGeom prst="rect">
            <a:avLst/>
          </a:prstGeom>
        </p:spPr>
        <p:txBody>
          <a:bodyPr/>
          <a:lstStyle/>
          <a:p>
            <a:pPr marL="214313"/>
            <a:r>
              <a:rPr lang="en-US" altLang="en-US" sz="1400" dirty="0"/>
              <a:t>GS1 operates under the GS1 anti-trust caution.  Strict compliance with anti-trust laws is and always has been the policy of GS1.</a:t>
            </a:r>
          </a:p>
          <a:p>
            <a:pPr marL="214313"/>
            <a:r>
              <a:rPr lang="en-US" altLang="en-US" sz="1400" dirty="0"/>
              <a:t>The best way to avoid problems is to remember that the purpose of the group is to enhance the ability of all industry members to compete more efficiently.</a:t>
            </a:r>
          </a:p>
          <a:p>
            <a:pPr marL="214313"/>
            <a:r>
              <a:rPr lang="en-US" altLang="en-US" sz="1400" dirty="0"/>
              <a:t>This means:</a:t>
            </a:r>
          </a:p>
          <a:p>
            <a:pPr marL="390525" lvl="1" indent="-179785"/>
            <a:r>
              <a:rPr lang="en-US" altLang="en-US" sz="1400" b="1" dirty="0"/>
              <a:t>There shall be no discussion of prices, allocation of customers, or products, </a:t>
            </a:r>
            <a:r>
              <a:rPr lang="en-GB" sz="1400" b="1" dirty="0">
                <a:ea typeface="Times New Roman" panose="02020603050405020304" pitchFamily="18" charset="0"/>
              </a:rPr>
              <a:t>boycotts, refusals to deal, or market share.</a:t>
            </a:r>
            <a:endParaRPr lang="en-US" altLang="en-US" sz="1400" b="1" dirty="0"/>
          </a:p>
          <a:p>
            <a:pPr marL="390525" lvl="1" indent="-179785"/>
            <a:r>
              <a:rPr lang="en-US" altLang="en-US" sz="1400" dirty="0"/>
              <a:t>If any participant believes the group is drifting toward impermissible discussion, the topic shall be tabled until the opinion of counsel can be obtained.</a:t>
            </a:r>
          </a:p>
          <a:p>
            <a:pPr marL="210741" indent="-210741"/>
            <a:r>
              <a:rPr lang="en-US" altLang="en-US" sz="1400" dirty="0"/>
              <a:t>The full anti-trust caution is available via the link below, if you would like to read it in its entirety: </a:t>
            </a:r>
            <a:r>
              <a:rPr lang="en-GB" sz="1400" dirty="0">
                <a:hlinkClick r:id="rId2"/>
              </a:rPr>
              <a:t>http://www.gs1.org/gs1-anti-trust-caution</a:t>
            </a:r>
            <a:r>
              <a:rPr lang="en-GB" sz="1400" dirty="0"/>
              <a:t>.</a:t>
            </a:r>
            <a:endParaRPr lang="en-US" altLang="en-US" sz="1400" dirty="0"/>
          </a:p>
          <a:p>
            <a:pPr marL="361950" lvl="1" indent="-151210"/>
            <a:endParaRPr lang="en-US" altLang="en-US" sz="1400" dirty="0"/>
          </a:p>
          <a:p>
            <a:endParaRPr lang="en-GB" sz="1800" dirty="0"/>
          </a:p>
        </p:txBody>
      </p:sp>
    </p:spTree>
    <p:extLst>
      <p:ext uri="{BB962C8B-B14F-4D97-AF65-F5344CB8AC3E}">
        <p14:creationId xmlns:p14="http://schemas.microsoft.com/office/powerpoint/2010/main" val="18009963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002060"/>
                </a:solidFill>
                <a:latin typeface="+mn-ea"/>
              </a:rPr>
              <a:t>PILOT by</a:t>
            </a:r>
            <a:r>
              <a:rPr kumimoji="1" lang="ja-JP" altLang="en-US" dirty="0" smtClean="0">
                <a:solidFill>
                  <a:srgbClr val="002060"/>
                </a:solidFill>
                <a:latin typeface="+mn-ea"/>
              </a:rPr>
              <a:t>　</a:t>
            </a:r>
            <a:r>
              <a:rPr kumimoji="1" lang="en-US" altLang="ja-JP" dirty="0" smtClean="0">
                <a:solidFill>
                  <a:srgbClr val="002060"/>
                </a:solidFill>
                <a:latin typeface="+mn-ea"/>
              </a:rPr>
              <a:t>A Beauty Care Product Company</a:t>
            </a:r>
            <a:endParaRPr kumimoji="1" lang="ja-JP" altLang="en-US" sz="1500" b="1" dirty="0">
              <a:latin typeface="+mn-ea"/>
              <a:ea typeface="+mn-ea"/>
            </a:endParaRPr>
          </a:p>
        </p:txBody>
      </p:sp>
      <p:sp>
        <p:nvSpPr>
          <p:cNvPr id="3" name="スライド番号プレースホルダー 2"/>
          <p:cNvSpPr>
            <a:spLocks noGrp="1"/>
          </p:cNvSpPr>
          <p:nvPr>
            <p:ph type="sldNum" sz="quarter" idx="10"/>
          </p:nvPr>
        </p:nvSpPr>
        <p:spPr/>
        <p:txBody>
          <a:bodyPr/>
          <a:lstStyle/>
          <a:p>
            <a:pPr defTabSz="685733"/>
            <a:fld id="{90F2C98D-51BB-AB43-AF4C-89FAA7CC7AC8}" type="slidenum">
              <a:rPr lang="en-US">
                <a:ea typeface="メイリオ"/>
              </a:rPr>
              <a:pPr defTabSz="685733"/>
              <a:t>20</a:t>
            </a:fld>
            <a:endParaRPr lang="en-US">
              <a:ea typeface="メイリオ"/>
            </a:endParaRPr>
          </a:p>
        </p:txBody>
      </p:sp>
      <p:sp>
        <p:nvSpPr>
          <p:cNvPr id="18" name="正方形/長方形 17"/>
          <p:cNvSpPr/>
          <p:nvPr/>
        </p:nvSpPr>
        <p:spPr>
          <a:xfrm rot="21060000">
            <a:off x="1911779" y="3215072"/>
            <a:ext cx="185665" cy="115696"/>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kumimoji="1" lang="ja-JP" altLang="en-US" sz="1350">
              <a:solidFill>
                <a:prstClr val="white"/>
              </a:solidFill>
              <a:latin typeface="Verdana"/>
              <a:ea typeface="メイリオ"/>
            </a:endParaRPr>
          </a:p>
        </p:txBody>
      </p:sp>
      <p:grpSp>
        <p:nvGrpSpPr>
          <p:cNvPr id="7" name="Group 4"/>
          <p:cNvGrpSpPr>
            <a:grpSpLocks/>
          </p:cNvGrpSpPr>
          <p:nvPr/>
        </p:nvGrpSpPr>
        <p:grpSpPr bwMode="auto">
          <a:xfrm>
            <a:off x="2362200" y="3790950"/>
            <a:ext cx="5046542" cy="764391"/>
            <a:chOff x="480" y="960"/>
            <a:chExt cx="4777" cy="769"/>
          </a:xfrm>
        </p:grpSpPr>
        <p:pic>
          <p:nvPicPr>
            <p:cNvPr id="8" name="Picture 5" descr="C:\Documents and Settings\04664\デスクトップ\1_11359_11W011359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 y="960"/>
              <a:ext cx="67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9" name="Picture 6" descr="C:\Documents and Settings\04664\デスクトップ\1_11366_11W011366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 y="960"/>
              <a:ext cx="68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10" name="Picture 7" descr="C:\Documents and Settings\04664\デスクトップ\1_11374_11W011374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7" y="966"/>
              <a:ext cx="674"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11" name="Picture 8" descr="C:\Documents and Settings\04664\デスクトップ\1_11381_11W011381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0" y="966"/>
              <a:ext cx="673" cy="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12" name="Picture 9" descr="C:\Documents and Settings\04664\デスクトップ\1_11398_11W011398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 y="960"/>
              <a:ext cx="685"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13" name="Picture 10" descr="C:\Documents and Settings\04664\デスクトップ\1_30990_13S030990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2" y="960"/>
              <a:ext cx="68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14" name="Picture 11" descr="C:\Documents and Settings\04664\デスクトップ\1_31761_13S031761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9" y="960"/>
              <a:ext cx="67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grpSp>
      <p:pic>
        <p:nvPicPr>
          <p:cNvPr id="1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151" y="1831645"/>
            <a:ext cx="6193049" cy="195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3"/>
          <p:cNvSpPr txBox="1">
            <a:spLocks noChangeArrowheads="1"/>
          </p:cNvSpPr>
          <p:nvPr/>
        </p:nvSpPr>
        <p:spPr>
          <a:xfrm>
            <a:off x="546101" y="1049288"/>
            <a:ext cx="8057986" cy="3371850"/>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70000" indent="-214313" defTabSz="342866">
              <a:spcBef>
                <a:spcPts val="300"/>
              </a:spcBef>
              <a:buClr>
                <a:srgbClr val="F26334"/>
              </a:buClr>
            </a:pPr>
            <a:r>
              <a:rPr lang="en-US" altLang="ja-JP" sz="1600" dirty="0">
                <a:solidFill>
                  <a:srgbClr val="002C6C"/>
                </a:solidFill>
              </a:rPr>
              <a:t>The Brand Owner happy to know promotion application by product GTIN </a:t>
            </a:r>
          </a:p>
          <a:p>
            <a:pPr marL="270000" indent="-214313" defTabSz="342866">
              <a:spcBef>
                <a:spcPts val="300"/>
              </a:spcBef>
              <a:buClr>
                <a:srgbClr val="F26334"/>
              </a:buClr>
            </a:pPr>
            <a:r>
              <a:rPr lang="en-US" altLang="ja-JP" sz="1600" dirty="0">
                <a:solidFill>
                  <a:srgbClr val="002C6C"/>
                </a:solidFill>
              </a:rPr>
              <a:t>Capability to manage purpose-focused URL with </a:t>
            </a:r>
            <a:r>
              <a:rPr lang="en-US" altLang="ja-JP" sz="1600" dirty="0" smtClean="0">
                <a:solidFill>
                  <a:srgbClr val="002C6C"/>
                </a:solidFill>
              </a:rPr>
              <a:t>GTIN (</a:t>
            </a:r>
            <a:r>
              <a:rPr lang="en-US" altLang="ja-JP" sz="1600" dirty="0">
                <a:solidFill>
                  <a:srgbClr val="002C6C"/>
                </a:solidFill>
              </a:rPr>
              <a:t>by product) is a plus</a:t>
            </a:r>
            <a:endParaRPr lang="ja-JP" altLang="en-US" sz="1600" dirty="0">
              <a:solidFill>
                <a:srgbClr val="002C6C"/>
              </a:solidFill>
            </a:endParaRPr>
          </a:p>
          <a:p>
            <a:pPr marL="270000" indent="-214313" defTabSz="342866">
              <a:spcBef>
                <a:spcPts val="300"/>
              </a:spcBef>
              <a:buClr>
                <a:srgbClr val="F26334"/>
              </a:buClr>
            </a:pPr>
            <a:endParaRPr lang="en-US" altLang="ja-JP" sz="1275" dirty="0">
              <a:solidFill>
                <a:srgbClr val="002C6C"/>
              </a:solidFill>
            </a:endParaRPr>
          </a:p>
        </p:txBody>
      </p:sp>
      <p:sp>
        <p:nvSpPr>
          <p:cNvPr id="4" name="正方形/長方形 3"/>
          <p:cNvSpPr/>
          <p:nvPr/>
        </p:nvSpPr>
        <p:spPr>
          <a:xfrm>
            <a:off x="6622617" y="2084971"/>
            <a:ext cx="1410614" cy="1705979"/>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r>
              <a:rPr kumimoji="1" lang="en-US" altLang="ja-JP" sz="1350" dirty="0">
                <a:solidFill>
                  <a:prstClr val="white"/>
                </a:solidFill>
                <a:latin typeface="Verdana"/>
                <a:ea typeface="メイリオ"/>
              </a:rPr>
              <a:t>Comparison with the sale figures and promotion application rates per GTIN</a:t>
            </a:r>
            <a:endParaRPr kumimoji="1" lang="ja-JP" altLang="en-US" sz="1350" dirty="0">
              <a:solidFill>
                <a:prstClr val="white"/>
              </a:solidFill>
              <a:latin typeface="Verdana"/>
              <a:ea typeface="メイリオ"/>
            </a:endParaRPr>
          </a:p>
        </p:txBody>
      </p:sp>
    </p:spTree>
    <p:extLst>
      <p:ext uri="{BB962C8B-B14F-4D97-AF65-F5344CB8AC3E}">
        <p14:creationId xmlns:p14="http://schemas.microsoft.com/office/powerpoint/2010/main" val="3832511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“Decoded/Processed Data” approach</a:t>
            </a:r>
            <a:endParaRPr kumimoji="1" lang="ja-JP" altLang="en-US" dirty="0"/>
          </a:p>
        </p:txBody>
      </p:sp>
      <p:sp>
        <p:nvSpPr>
          <p:cNvPr id="3" name="コンテンツ プレースホルダー 2"/>
          <p:cNvSpPr>
            <a:spLocks noGrp="1"/>
          </p:cNvSpPr>
          <p:nvPr>
            <p:ph idx="11"/>
          </p:nvPr>
        </p:nvSpPr>
        <p:spPr>
          <a:xfrm>
            <a:off x="546101" y="1098861"/>
            <a:ext cx="8057986" cy="3409157"/>
          </a:xfrm>
        </p:spPr>
        <p:txBody>
          <a:bodyPr/>
          <a:lstStyle/>
          <a:p>
            <a:pPr marL="55687" indent="0">
              <a:buNone/>
            </a:pPr>
            <a:r>
              <a:rPr kumimoji="1" lang="en-US" altLang="ja-JP" sz="1400" dirty="0" smtClean="0"/>
              <a:t>Brand Owner’s View </a:t>
            </a:r>
          </a:p>
          <a:p>
            <a:endParaRPr kumimoji="1" lang="en-US" altLang="ja-JP" sz="1400" dirty="0" smtClean="0"/>
          </a:p>
          <a:p>
            <a:pPr marL="55688" indent="0">
              <a:buNone/>
            </a:pPr>
            <a:r>
              <a:rPr kumimoji="1" lang="en-US" altLang="ja-JP" sz="1400" dirty="0"/>
              <a:t> </a:t>
            </a:r>
            <a:r>
              <a:rPr kumimoji="1" lang="en-US" altLang="ja-JP" sz="1400" dirty="0" smtClean="0"/>
              <a:t>  </a:t>
            </a:r>
            <a:r>
              <a:rPr kumimoji="1" lang="en-US" altLang="ja-JP" sz="1400" dirty="0"/>
              <a:t>Pros</a:t>
            </a:r>
            <a:r>
              <a:rPr kumimoji="1" lang="en-US" altLang="ja-JP" sz="1400" dirty="0" smtClean="0"/>
              <a:t> </a:t>
            </a:r>
          </a:p>
          <a:p>
            <a:pPr marL="55688" indent="0">
              <a:buNone/>
            </a:pPr>
            <a:r>
              <a:rPr kumimoji="1" lang="en-US" altLang="ja-JP" sz="1400" dirty="0"/>
              <a:t> </a:t>
            </a:r>
            <a:r>
              <a:rPr kumimoji="1" lang="en-US" altLang="ja-JP" sz="1400" dirty="0" smtClean="0"/>
              <a:t>       -No Special App required </a:t>
            </a:r>
          </a:p>
          <a:p>
            <a:pPr marL="55688" indent="0">
              <a:buNone/>
            </a:pPr>
            <a:r>
              <a:rPr kumimoji="1" lang="en-US" altLang="ja-JP" sz="1400" dirty="0"/>
              <a:t> </a:t>
            </a:r>
            <a:r>
              <a:rPr kumimoji="1" lang="en-US" altLang="ja-JP" sz="1400" dirty="0" smtClean="0"/>
              <a:t>         (1. To Read GS1 QR Code and </a:t>
            </a:r>
          </a:p>
          <a:p>
            <a:pPr marL="55688" indent="0">
              <a:buNone/>
            </a:pPr>
            <a:r>
              <a:rPr kumimoji="1" lang="en-US" altLang="ja-JP" sz="1400" dirty="0"/>
              <a:t> </a:t>
            </a:r>
            <a:r>
              <a:rPr kumimoji="1" lang="en-US" altLang="ja-JP" sz="1400" dirty="0" smtClean="0"/>
              <a:t>           2. To process AI (01) and (8200) to make</a:t>
            </a:r>
            <a:r>
              <a:rPr kumimoji="1" lang="ja-JP" altLang="en-US" sz="1400" dirty="0" smtClean="0"/>
              <a:t>　</a:t>
            </a:r>
            <a:r>
              <a:rPr kumimoji="1" lang="en-US" altLang="ja-JP" sz="1400" dirty="0" smtClean="0"/>
              <a:t>”URL/GTIN”) </a:t>
            </a:r>
          </a:p>
          <a:p>
            <a:pPr marL="55688" indent="0">
              <a:buNone/>
            </a:pPr>
            <a:r>
              <a:rPr kumimoji="1" lang="en-US" altLang="ja-JP" sz="1400" dirty="0" smtClean="0"/>
              <a:t>        -Easier and Quicker deployment</a:t>
            </a:r>
          </a:p>
          <a:p>
            <a:pPr marL="55688" indent="0">
              <a:buNone/>
            </a:pPr>
            <a:r>
              <a:rPr kumimoji="1" lang="ja-JP" altLang="en-US" sz="1400" dirty="0"/>
              <a:t>　</a:t>
            </a:r>
            <a:r>
              <a:rPr kumimoji="1" lang="ja-JP" altLang="en-US" sz="1400" dirty="0" smtClean="0"/>
              <a:t>　　　</a:t>
            </a:r>
            <a:r>
              <a:rPr kumimoji="1" lang="en-US" altLang="ja-JP" sz="1400" dirty="0" smtClean="0"/>
              <a:t>-URL+GTIN can be handy for specific purpose solution such as </a:t>
            </a:r>
            <a:r>
              <a:rPr kumimoji="1" lang="en-US" altLang="ja-JP" sz="1400" dirty="0" err="1" smtClean="0"/>
              <a:t>campain</a:t>
            </a:r>
            <a:r>
              <a:rPr kumimoji="1" lang="en-US" altLang="ja-JP" sz="1400" dirty="0" smtClean="0"/>
              <a:t> </a:t>
            </a:r>
          </a:p>
          <a:p>
            <a:pPr marL="55688" indent="0">
              <a:buNone/>
            </a:pPr>
            <a:endParaRPr kumimoji="1" lang="en-US" altLang="ja-JP" sz="1400" dirty="0"/>
          </a:p>
          <a:p>
            <a:pPr marL="55688" indent="0">
              <a:buNone/>
            </a:pPr>
            <a:r>
              <a:rPr kumimoji="1" lang="en-US" altLang="ja-JP" sz="1400" dirty="0" smtClean="0"/>
              <a:t>  </a:t>
            </a:r>
            <a:r>
              <a:rPr kumimoji="1" lang="en-US" altLang="ja-JP" sz="1400" dirty="0"/>
              <a:t>Cons</a:t>
            </a:r>
            <a:r>
              <a:rPr kumimoji="1" lang="en-US" altLang="ja-JP" sz="1400" dirty="0" smtClean="0"/>
              <a:t> </a:t>
            </a:r>
          </a:p>
          <a:p>
            <a:pPr marL="55688" indent="0">
              <a:buNone/>
            </a:pPr>
            <a:r>
              <a:rPr kumimoji="1" lang="en-US" altLang="ja-JP" sz="1400" dirty="0"/>
              <a:t> </a:t>
            </a:r>
            <a:r>
              <a:rPr kumimoji="1" lang="en-US" altLang="ja-JP" sz="1400" dirty="0" smtClean="0"/>
              <a:t>       - Non-Standards way </a:t>
            </a:r>
          </a:p>
          <a:p>
            <a:pPr marL="55688" indent="0">
              <a:buNone/>
            </a:pPr>
            <a:r>
              <a:rPr kumimoji="1" lang="en-US" altLang="ja-JP" sz="1400" dirty="0"/>
              <a:t> </a:t>
            </a:r>
            <a:r>
              <a:rPr kumimoji="1" lang="en-US" altLang="ja-JP" sz="1400" dirty="0" smtClean="0"/>
              <a:t>          (but not a big problem within a company) </a:t>
            </a:r>
          </a:p>
          <a:p>
            <a:pPr marL="55688" indent="0">
              <a:buNone/>
            </a:pPr>
            <a:endParaRPr kumimoji="1" lang="en-US" altLang="ja-JP" b="1" dirty="0"/>
          </a:p>
          <a:p>
            <a:pPr marL="55688" indent="0">
              <a:buNone/>
            </a:pPr>
            <a:r>
              <a:rPr kumimoji="1" lang="en-US" altLang="ja-JP" b="1" dirty="0" smtClean="0"/>
              <a:t> </a:t>
            </a:r>
          </a:p>
          <a:p>
            <a:pPr marL="55688" indent="0">
              <a:buNone/>
            </a:pPr>
            <a:r>
              <a:rPr kumimoji="1" lang="en-US" altLang="ja-JP" b="1" dirty="0"/>
              <a:t> </a:t>
            </a:r>
            <a:r>
              <a:rPr kumimoji="1" lang="en-US" altLang="ja-JP" b="1" dirty="0" smtClean="0"/>
              <a:t>          </a:t>
            </a:r>
          </a:p>
        </p:txBody>
      </p:sp>
      <p:sp>
        <p:nvSpPr>
          <p:cNvPr id="4" name="スライド番号プレースホルダー 3"/>
          <p:cNvSpPr>
            <a:spLocks noGrp="1"/>
          </p:cNvSpPr>
          <p:nvPr>
            <p:ph type="sldNum" sz="quarter" idx="12"/>
          </p:nvPr>
        </p:nvSpPr>
        <p:spPr/>
        <p:txBody>
          <a:bodyPr/>
          <a:lstStyle/>
          <a:p>
            <a:pPr defTabSz="685733" fontAlgn="base">
              <a:spcAft>
                <a:spcPct val="0"/>
              </a:spcAft>
              <a:defRPr/>
            </a:pPr>
            <a:fld id="{4472AB7F-E8D0-4874-A9B8-335B68DC5F05}" type="slidenum">
              <a:rPr lang="en-US">
                <a:ea typeface="メイリオ"/>
              </a:rPr>
              <a:pPr defTabSz="685733" fontAlgn="base">
                <a:spcAft>
                  <a:spcPct val="0"/>
                </a:spcAft>
                <a:defRPr/>
              </a:pPr>
              <a:t>21</a:t>
            </a:fld>
            <a:endParaRPr lang="en-US" dirty="0">
              <a:ea typeface="メイリオ"/>
            </a:endParaRPr>
          </a:p>
        </p:txBody>
      </p:sp>
    </p:spTree>
    <p:extLst>
      <p:ext uri="{BB962C8B-B14F-4D97-AF65-F5344CB8AC3E}">
        <p14:creationId xmlns:p14="http://schemas.microsoft.com/office/powerpoint/2010/main" val="3219319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線矢印コネクタ 33"/>
          <p:cNvCxnSpPr/>
          <p:nvPr/>
        </p:nvCxnSpPr>
        <p:spPr>
          <a:xfrm flipV="1">
            <a:off x="4484044" y="3126495"/>
            <a:ext cx="535216" cy="74637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p:nvPr/>
        </p:nvCxnSpPr>
        <p:spPr>
          <a:xfrm flipV="1">
            <a:off x="3410617" y="2904421"/>
            <a:ext cx="1375583" cy="444149"/>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endCxn id="10" idx="2"/>
          </p:cNvCxnSpPr>
          <p:nvPr/>
        </p:nvCxnSpPr>
        <p:spPr>
          <a:xfrm>
            <a:off x="3419827" y="2478875"/>
            <a:ext cx="1609373" cy="187764"/>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en-US" altLang="ja-JP" sz="1800" b="1" dirty="0"/>
              <a:t>Extended Packaging GS1</a:t>
            </a:r>
            <a:r>
              <a:rPr kumimoji="1" lang="ja-JP" altLang="en-US" sz="1800" b="1" dirty="0"/>
              <a:t> </a:t>
            </a:r>
            <a:r>
              <a:rPr kumimoji="1" lang="en-US" altLang="ja-JP" sz="1800" b="1" dirty="0"/>
              <a:t>AI version Use Case</a:t>
            </a:r>
            <a:br>
              <a:rPr kumimoji="1" lang="en-US" altLang="ja-JP" sz="1800" b="1" dirty="0"/>
            </a:br>
            <a:r>
              <a:rPr kumimoji="1" lang="en-US" altLang="ja-JP" sz="1800" b="1" dirty="0"/>
              <a:t>-User manual storage platform</a:t>
            </a:r>
            <a:endParaRPr kumimoji="1" lang="ja-JP" altLang="en-US" sz="1800" b="1" dirty="0"/>
          </a:p>
        </p:txBody>
      </p:sp>
      <p:sp>
        <p:nvSpPr>
          <p:cNvPr id="3" name="スライド番号プレースホルダー 2"/>
          <p:cNvSpPr>
            <a:spLocks noGrp="1"/>
          </p:cNvSpPr>
          <p:nvPr>
            <p:ph type="sldNum" sz="quarter" idx="10"/>
          </p:nvPr>
        </p:nvSpPr>
        <p:spPr/>
        <p:txBody>
          <a:bodyPr/>
          <a:lstStyle/>
          <a:p>
            <a:pPr defTabSz="685733" fontAlgn="base">
              <a:spcAft>
                <a:spcPct val="0"/>
              </a:spcAft>
              <a:defRPr/>
            </a:pPr>
            <a:fld id="{4472AB7F-E8D0-4874-A9B8-335B68DC5F05}" type="slidenum">
              <a:rPr lang="en-US">
                <a:ea typeface="メイリオ"/>
              </a:rPr>
              <a:pPr defTabSz="685733" fontAlgn="base">
                <a:spcAft>
                  <a:spcPct val="0"/>
                </a:spcAft>
                <a:defRPr/>
              </a:pPr>
              <a:t>22</a:t>
            </a:fld>
            <a:endParaRPr lang="en-US" dirty="0">
              <a:ea typeface="メイリオ"/>
            </a:endParaRPr>
          </a:p>
        </p:txBody>
      </p:sp>
      <p:sp>
        <p:nvSpPr>
          <p:cNvPr id="4" name="Rectangle 3"/>
          <p:cNvSpPr txBox="1">
            <a:spLocks noChangeArrowheads="1"/>
          </p:cNvSpPr>
          <p:nvPr/>
        </p:nvSpPr>
        <p:spPr>
          <a:xfrm>
            <a:off x="546101" y="1070941"/>
            <a:ext cx="8057986" cy="3371850"/>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70000" indent="-214313" defTabSz="342866">
              <a:spcBef>
                <a:spcPts val="300"/>
              </a:spcBef>
              <a:buClr>
                <a:srgbClr val="F26334"/>
              </a:buClr>
            </a:pPr>
            <a:r>
              <a:rPr lang="en-US" altLang="ja-JP" sz="1600" b="1" dirty="0">
                <a:solidFill>
                  <a:srgbClr val="002C6C"/>
                </a:solidFill>
              </a:rPr>
              <a:t>Platform to store User Manual/safety Instruction Documents</a:t>
            </a:r>
          </a:p>
          <a:p>
            <a:pPr marL="270000" indent="-214313" defTabSz="342866">
              <a:spcBef>
                <a:spcPts val="300"/>
              </a:spcBef>
              <a:buClr>
                <a:srgbClr val="F26334"/>
              </a:buClr>
            </a:pPr>
            <a:r>
              <a:rPr lang="en-US" altLang="ja-JP" sz="1600" dirty="0">
                <a:solidFill>
                  <a:srgbClr val="002C6C"/>
                </a:solidFill>
              </a:rPr>
              <a:t>GTIN and URL for the common URL platform (</a:t>
            </a:r>
            <a:r>
              <a:rPr lang="en-US" altLang="ja-JP" sz="1600" dirty="0">
                <a:solidFill>
                  <a:srgbClr val="FF0000"/>
                </a:solidFill>
              </a:rPr>
              <a:t>Scodt.jp</a:t>
            </a:r>
            <a:r>
              <a:rPr lang="en-US" altLang="ja-JP" sz="1600" dirty="0">
                <a:solidFill>
                  <a:srgbClr val="002C6C"/>
                </a:solidFill>
              </a:rPr>
              <a:t>)</a:t>
            </a:r>
          </a:p>
          <a:p>
            <a:pPr marL="270000" indent="-214313" defTabSz="342866">
              <a:spcBef>
                <a:spcPts val="300"/>
              </a:spcBef>
              <a:buClr>
                <a:srgbClr val="F26334"/>
              </a:buClr>
            </a:pPr>
            <a:r>
              <a:rPr lang="en-US" altLang="ja-JP" sz="1600" dirty="0">
                <a:solidFill>
                  <a:srgbClr val="002C6C"/>
                </a:solidFill>
              </a:rPr>
              <a:t>Different companies participate in the platform  </a:t>
            </a:r>
          </a:p>
        </p:txBody>
      </p:sp>
      <p:sp>
        <p:nvSpPr>
          <p:cNvPr id="5" name="角丸四角形 4"/>
          <p:cNvSpPr/>
          <p:nvPr/>
        </p:nvSpPr>
        <p:spPr>
          <a:xfrm>
            <a:off x="1886710" y="2076989"/>
            <a:ext cx="1073426" cy="495768"/>
          </a:xfrm>
          <a:prstGeom prst="roundRect">
            <a:avLst/>
          </a:prstGeom>
          <a:solidFill>
            <a:schemeClr val="accent4"/>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r>
              <a:rPr kumimoji="1" lang="en-US" altLang="ja-JP" sz="1200" b="1" dirty="0">
                <a:solidFill>
                  <a:prstClr val="white"/>
                </a:solidFill>
                <a:latin typeface="Verdana"/>
                <a:ea typeface="メイリオ"/>
              </a:rPr>
              <a:t>Hardware Company-A</a:t>
            </a:r>
            <a:endParaRPr kumimoji="1" lang="ja-JP" altLang="en-US" sz="1200" b="1" dirty="0">
              <a:solidFill>
                <a:prstClr val="white"/>
              </a:solidFill>
              <a:latin typeface="Verdana"/>
              <a:ea typeface="メイリオ"/>
            </a:endParaRPr>
          </a:p>
        </p:txBody>
      </p:sp>
      <p:sp>
        <p:nvSpPr>
          <p:cNvPr id="6" name="角丸四角形 5"/>
          <p:cNvSpPr/>
          <p:nvPr/>
        </p:nvSpPr>
        <p:spPr>
          <a:xfrm>
            <a:off x="2285011" y="3158005"/>
            <a:ext cx="1125607" cy="516071"/>
          </a:xfrm>
          <a:prstGeom prst="round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r>
              <a:rPr kumimoji="1" lang="en-US" altLang="ja-JP" sz="1200" b="1" dirty="0">
                <a:solidFill>
                  <a:prstClr val="white"/>
                </a:solidFill>
                <a:latin typeface="Verdana"/>
                <a:ea typeface="メイリオ"/>
              </a:rPr>
              <a:t>Cosmetics company-B</a:t>
            </a:r>
            <a:endParaRPr kumimoji="1" lang="ja-JP" altLang="en-US" sz="1200" b="1" dirty="0">
              <a:solidFill>
                <a:prstClr val="white"/>
              </a:solidFill>
              <a:latin typeface="Verdana"/>
              <a:ea typeface="メイリオ"/>
            </a:endParaRPr>
          </a:p>
        </p:txBody>
      </p:sp>
      <p:sp>
        <p:nvSpPr>
          <p:cNvPr id="8" name="角丸四角形 7"/>
          <p:cNvSpPr/>
          <p:nvPr/>
        </p:nvSpPr>
        <p:spPr>
          <a:xfrm>
            <a:off x="3917519" y="3804613"/>
            <a:ext cx="1111681" cy="583224"/>
          </a:xfrm>
          <a:prstGeom prst="roundRect">
            <a:avLst/>
          </a:prstGeom>
          <a:solidFill>
            <a:schemeClr val="tx2">
              <a:lumMod val="60000"/>
              <a:lumOff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r>
              <a:rPr kumimoji="1" lang="en-US" altLang="ja-JP" sz="1200" b="1" dirty="0">
                <a:solidFill>
                  <a:prstClr val="white"/>
                </a:solidFill>
                <a:latin typeface="Verdana"/>
                <a:ea typeface="メイリオ"/>
              </a:rPr>
              <a:t>Furniture company -C</a:t>
            </a:r>
            <a:endParaRPr kumimoji="1" lang="ja-JP" altLang="en-US" sz="1200" b="1" dirty="0">
              <a:solidFill>
                <a:prstClr val="white"/>
              </a:solidFill>
              <a:latin typeface="Verdana"/>
              <a:ea typeface="メイリオ"/>
            </a:endParaRPr>
          </a:p>
        </p:txBody>
      </p:sp>
      <p:sp>
        <p:nvSpPr>
          <p:cNvPr id="10" name="円柱 9"/>
          <p:cNvSpPr/>
          <p:nvPr/>
        </p:nvSpPr>
        <p:spPr>
          <a:xfrm>
            <a:off x="5029200" y="2175273"/>
            <a:ext cx="1619074" cy="982732"/>
          </a:xfrm>
          <a:prstGeom prst="can">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r>
              <a:rPr kumimoji="1" lang="en-US" altLang="ja-JP" sz="1500" dirty="0">
                <a:solidFill>
                  <a:prstClr val="white"/>
                </a:solidFill>
                <a:latin typeface="Verdana"/>
                <a:ea typeface="メイリオ"/>
              </a:rPr>
              <a:t>Document</a:t>
            </a:r>
          </a:p>
          <a:p>
            <a:pPr algn="ctr" defTabSz="685733"/>
            <a:r>
              <a:rPr kumimoji="1" lang="en-US" altLang="ja-JP" sz="1500" dirty="0">
                <a:solidFill>
                  <a:prstClr val="white"/>
                </a:solidFill>
                <a:latin typeface="Verdana"/>
                <a:ea typeface="メイリオ"/>
              </a:rPr>
              <a:t>Platform </a:t>
            </a:r>
            <a:endParaRPr kumimoji="1" lang="ja-JP" altLang="en-US" sz="1500" dirty="0">
              <a:solidFill>
                <a:prstClr val="white"/>
              </a:solidFill>
              <a:latin typeface="Verdana"/>
              <a:ea typeface="メイリオ"/>
            </a:endParaRPr>
          </a:p>
        </p:txBody>
      </p:sp>
      <p:grpSp>
        <p:nvGrpSpPr>
          <p:cNvPr id="17" name="グループ化 16"/>
          <p:cNvGrpSpPr/>
          <p:nvPr/>
        </p:nvGrpSpPr>
        <p:grpSpPr>
          <a:xfrm>
            <a:off x="3623548" y="2996657"/>
            <a:ext cx="409989" cy="510623"/>
            <a:chOff x="3125856" y="2708413"/>
            <a:chExt cx="546652" cy="680830"/>
          </a:xfrm>
        </p:grpSpPr>
        <p:sp>
          <p:nvSpPr>
            <p:cNvPr id="9" name="フローチャート: 処理 8"/>
            <p:cNvSpPr/>
            <p:nvPr/>
          </p:nvSpPr>
          <p:spPr>
            <a:xfrm>
              <a:off x="3125856" y="2708413"/>
              <a:ext cx="546652" cy="680830"/>
            </a:xfrm>
            <a:prstGeom prst="flowChartProcess">
              <a:avLst/>
            </a:prstGeom>
            <a:solidFill>
              <a:schemeClr val="bg1"/>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kumimoji="1" lang="ja-JP" altLang="en-US" sz="1350">
                <a:solidFill>
                  <a:prstClr val="white"/>
                </a:solidFill>
                <a:latin typeface="Verdana"/>
                <a:ea typeface="メイリオ"/>
              </a:endParaRPr>
            </a:p>
          </p:txBody>
        </p:sp>
        <p:cxnSp>
          <p:nvCxnSpPr>
            <p:cNvPr id="12" name="直線コネクタ 11"/>
            <p:cNvCxnSpPr/>
            <p:nvPr/>
          </p:nvCxnSpPr>
          <p:spPr>
            <a:xfrm>
              <a:off x="3220277" y="2822713"/>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3233531" y="2945296"/>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226907" y="3048001"/>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3230222" y="3260035"/>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3230222" y="3160645"/>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47" name="オブジェクト 46"/>
          <p:cNvGraphicFramePr>
            <a:graphicFrameLocks noChangeAspect="1"/>
          </p:cNvGraphicFramePr>
          <p:nvPr>
            <p:extLst>
              <p:ext uri="{D42A27DB-BD31-4B8C-83A1-F6EECF244321}">
                <p14:modId xmlns:p14="http://schemas.microsoft.com/office/powerpoint/2010/main" val="4165442"/>
              </p:ext>
            </p:extLst>
          </p:nvPr>
        </p:nvGraphicFramePr>
        <p:xfrm>
          <a:off x="2967389" y="2120320"/>
          <a:ext cx="452438" cy="452438"/>
        </p:xfrm>
        <a:graphic>
          <a:graphicData uri="http://schemas.openxmlformats.org/presentationml/2006/ole">
            <mc:AlternateContent xmlns:mc="http://schemas.openxmlformats.org/markup-compatibility/2006">
              <mc:Choice xmlns:v="urn:schemas-microsoft-com:vml" Requires="v">
                <p:oleObj spid="_x0000_s29715" name="BarStar Pro" r:id="rId3" imgW="603360" imgH="603360" progId="BarStarPro2.Document">
                  <p:embed/>
                </p:oleObj>
              </mc:Choice>
              <mc:Fallback>
                <p:oleObj name="BarStar Pro" r:id="rId3" imgW="603360" imgH="603360" progId="BarStarPro2.Document">
                  <p:embed/>
                  <p:pic>
                    <p:nvPicPr>
                      <p:cNvPr id="47" name="オブジェクト 46"/>
                      <p:cNvPicPr/>
                      <p:nvPr/>
                    </p:nvPicPr>
                    <p:blipFill>
                      <a:blip r:embed="rId4"/>
                      <a:stretch>
                        <a:fillRect/>
                      </a:stretch>
                    </p:blipFill>
                    <p:spPr>
                      <a:xfrm>
                        <a:off x="2967389" y="2120320"/>
                        <a:ext cx="452438" cy="452438"/>
                      </a:xfrm>
                      <a:prstGeom prst="rect">
                        <a:avLst/>
                      </a:prstGeom>
                    </p:spPr>
                  </p:pic>
                </p:oleObj>
              </mc:Fallback>
            </mc:AlternateContent>
          </a:graphicData>
        </a:graphic>
      </p:graphicFrame>
      <p:sp>
        <p:nvSpPr>
          <p:cNvPr id="48" name="テキスト ボックス 47"/>
          <p:cNvSpPr txBox="1"/>
          <p:nvPr/>
        </p:nvSpPr>
        <p:spPr>
          <a:xfrm>
            <a:off x="1886709" y="2562765"/>
            <a:ext cx="1991784" cy="230832"/>
          </a:xfrm>
          <a:prstGeom prst="rect">
            <a:avLst/>
          </a:prstGeom>
          <a:noFill/>
        </p:spPr>
        <p:txBody>
          <a:bodyPr wrap="square" rtlCol="0">
            <a:spAutoFit/>
          </a:bodyPr>
          <a:lstStyle/>
          <a:p>
            <a:pPr defTabSz="685733"/>
            <a:r>
              <a:rPr kumimoji="1" lang="en-US" altLang="ja-JP" sz="900" b="1" dirty="0">
                <a:solidFill>
                  <a:srgbClr val="454545"/>
                </a:solidFill>
                <a:latin typeface="Verdana"/>
                <a:ea typeface="メイリオ"/>
              </a:rPr>
              <a:t>(01)GTIN-A1(8200)scodt.jp</a:t>
            </a:r>
            <a:endParaRPr kumimoji="1" lang="ja-JP" altLang="en-US" sz="900" b="1" dirty="0">
              <a:solidFill>
                <a:srgbClr val="454545"/>
              </a:solidFill>
              <a:latin typeface="Verdana"/>
              <a:ea typeface="メイリオ"/>
            </a:endParaRPr>
          </a:p>
        </p:txBody>
      </p:sp>
      <p:sp>
        <p:nvSpPr>
          <p:cNvPr id="49" name="テキスト ボックス 48"/>
          <p:cNvSpPr txBox="1"/>
          <p:nvPr/>
        </p:nvSpPr>
        <p:spPr>
          <a:xfrm>
            <a:off x="1807836" y="3657954"/>
            <a:ext cx="2033895" cy="230832"/>
          </a:xfrm>
          <a:prstGeom prst="rect">
            <a:avLst/>
          </a:prstGeom>
          <a:noFill/>
        </p:spPr>
        <p:txBody>
          <a:bodyPr wrap="square" rtlCol="0">
            <a:spAutoFit/>
          </a:bodyPr>
          <a:lstStyle/>
          <a:p>
            <a:pPr defTabSz="685733"/>
            <a:r>
              <a:rPr kumimoji="1" lang="en-US" altLang="ja-JP" sz="900" b="1" dirty="0">
                <a:solidFill>
                  <a:srgbClr val="454545"/>
                </a:solidFill>
                <a:latin typeface="Verdana"/>
                <a:ea typeface="メイリオ"/>
              </a:rPr>
              <a:t>(01)GTIN-B1(8200)scodt.jp</a:t>
            </a:r>
            <a:endParaRPr kumimoji="1" lang="ja-JP" altLang="en-US" sz="900" b="1" dirty="0">
              <a:solidFill>
                <a:srgbClr val="454545"/>
              </a:solidFill>
              <a:latin typeface="Verdana"/>
              <a:ea typeface="メイリオ"/>
            </a:endParaRPr>
          </a:p>
        </p:txBody>
      </p:sp>
      <p:sp>
        <p:nvSpPr>
          <p:cNvPr id="50" name="テキスト ボックス 49"/>
          <p:cNvSpPr txBox="1"/>
          <p:nvPr/>
        </p:nvSpPr>
        <p:spPr>
          <a:xfrm>
            <a:off x="4271576" y="4352022"/>
            <a:ext cx="1963251" cy="230832"/>
          </a:xfrm>
          <a:prstGeom prst="rect">
            <a:avLst/>
          </a:prstGeom>
          <a:noFill/>
        </p:spPr>
        <p:txBody>
          <a:bodyPr wrap="square" rtlCol="0">
            <a:spAutoFit/>
          </a:bodyPr>
          <a:lstStyle/>
          <a:p>
            <a:pPr defTabSz="685733"/>
            <a:r>
              <a:rPr kumimoji="1" lang="en-US" altLang="ja-JP" sz="900" b="1" dirty="0">
                <a:solidFill>
                  <a:srgbClr val="454545"/>
                </a:solidFill>
                <a:latin typeface="Verdana"/>
                <a:ea typeface="メイリオ"/>
              </a:rPr>
              <a:t>(01)GTIN-c1(8200)scodt.jp</a:t>
            </a:r>
            <a:endParaRPr kumimoji="1" lang="ja-JP" altLang="en-US" sz="900" b="1" dirty="0">
              <a:solidFill>
                <a:srgbClr val="454545"/>
              </a:solidFill>
              <a:latin typeface="Verdana"/>
              <a:ea typeface="メイリオ"/>
            </a:endParaRPr>
          </a:p>
        </p:txBody>
      </p:sp>
      <p:grpSp>
        <p:nvGrpSpPr>
          <p:cNvPr id="51" name="グループ化 50"/>
          <p:cNvGrpSpPr/>
          <p:nvPr/>
        </p:nvGrpSpPr>
        <p:grpSpPr>
          <a:xfrm>
            <a:off x="3841731" y="2286954"/>
            <a:ext cx="409989" cy="510623"/>
            <a:chOff x="3125856" y="2708413"/>
            <a:chExt cx="546652" cy="680830"/>
          </a:xfrm>
        </p:grpSpPr>
        <p:sp>
          <p:nvSpPr>
            <p:cNvPr id="52" name="フローチャート: 処理 51"/>
            <p:cNvSpPr/>
            <p:nvPr/>
          </p:nvSpPr>
          <p:spPr>
            <a:xfrm>
              <a:off x="3125856" y="2708413"/>
              <a:ext cx="546652" cy="680830"/>
            </a:xfrm>
            <a:prstGeom prst="flowChartProcess">
              <a:avLst/>
            </a:prstGeom>
            <a:solidFill>
              <a:schemeClr val="bg1"/>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kumimoji="1" lang="ja-JP" altLang="en-US" sz="1350">
                <a:solidFill>
                  <a:prstClr val="white"/>
                </a:solidFill>
                <a:latin typeface="Verdana"/>
                <a:ea typeface="メイリオ"/>
              </a:endParaRPr>
            </a:p>
          </p:txBody>
        </p:sp>
        <p:cxnSp>
          <p:nvCxnSpPr>
            <p:cNvPr id="53" name="直線コネクタ 52"/>
            <p:cNvCxnSpPr/>
            <p:nvPr/>
          </p:nvCxnSpPr>
          <p:spPr>
            <a:xfrm>
              <a:off x="3220277" y="2822713"/>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33531" y="2945296"/>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a:off x="3226907" y="3048001"/>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230222" y="3260035"/>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a:off x="3230222" y="3160645"/>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8" name="グループ化 57"/>
          <p:cNvGrpSpPr/>
          <p:nvPr/>
        </p:nvGrpSpPr>
        <p:grpSpPr>
          <a:xfrm>
            <a:off x="4786200" y="3293990"/>
            <a:ext cx="409989" cy="510623"/>
            <a:chOff x="3125856" y="2708413"/>
            <a:chExt cx="546652" cy="680830"/>
          </a:xfrm>
        </p:grpSpPr>
        <p:sp>
          <p:nvSpPr>
            <p:cNvPr id="59" name="フローチャート: 処理 58"/>
            <p:cNvSpPr/>
            <p:nvPr/>
          </p:nvSpPr>
          <p:spPr>
            <a:xfrm>
              <a:off x="3125856" y="2708413"/>
              <a:ext cx="546652" cy="680830"/>
            </a:xfrm>
            <a:prstGeom prst="flowChartProcess">
              <a:avLst/>
            </a:prstGeom>
            <a:solidFill>
              <a:schemeClr val="bg1"/>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kumimoji="1" lang="ja-JP" altLang="en-US" sz="1350">
                <a:solidFill>
                  <a:prstClr val="white"/>
                </a:solidFill>
                <a:latin typeface="Verdana"/>
                <a:ea typeface="メイリオ"/>
              </a:endParaRPr>
            </a:p>
          </p:txBody>
        </p:sp>
        <p:cxnSp>
          <p:nvCxnSpPr>
            <p:cNvPr id="60" name="直線コネクタ 59"/>
            <p:cNvCxnSpPr/>
            <p:nvPr/>
          </p:nvCxnSpPr>
          <p:spPr>
            <a:xfrm>
              <a:off x="3220277" y="2822713"/>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3233531" y="2945296"/>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a:off x="3226907" y="3048001"/>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a:off x="3230222" y="3260035"/>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a:off x="3230222" y="3160645"/>
              <a:ext cx="324000"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grpSp>
      <p:pic>
        <p:nvPicPr>
          <p:cNvPr id="1037"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5535" y="1576131"/>
            <a:ext cx="1198285" cy="1198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0287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Sample</a:t>
            </a:r>
            <a:endParaRPr kumimoji="1" lang="ja-JP" altLang="en-US" dirty="0"/>
          </a:p>
        </p:txBody>
      </p:sp>
      <p:sp>
        <p:nvSpPr>
          <p:cNvPr id="4" name="スライド番号プレースホルダー 3"/>
          <p:cNvSpPr>
            <a:spLocks noGrp="1"/>
          </p:cNvSpPr>
          <p:nvPr>
            <p:ph type="sldNum" sz="quarter" idx="12"/>
          </p:nvPr>
        </p:nvSpPr>
        <p:spPr>
          <a:xfrm>
            <a:off x="8403928" y="4615193"/>
            <a:ext cx="247535" cy="150195"/>
          </a:xfrm>
        </p:spPr>
        <p:txBody>
          <a:bodyPr/>
          <a:lstStyle/>
          <a:p>
            <a:pPr defTabSz="685733" fontAlgn="base">
              <a:spcAft>
                <a:spcPct val="0"/>
              </a:spcAft>
              <a:defRPr/>
            </a:pPr>
            <a:fld id="{4472AB7F-E8D0-4874-A9B8-335B68DC5F05}" type="slidenum">
              <a:rPr lang="en-US">
                <a:ea typeface="メイリオ"/>
              </a:rPr>
              <a:pPr defTabSz="685733" fontAlgn="base">
                <a:spcAft>
                  <a:spcPct val="0"/>
                </a:spcAft>
                <a:defRPr/>
              </a:pPr>
              <a:t>23</a:t>
            </a:fld>
            <a:endParaRPr lang="en-US" dirty="0">
              <a:ea typeface="メイリオ"/>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114317"/>
            <a:ext cx="2133600" cy="34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6" descr="  GS1QR scodt- スクリーンショット "/>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33"/>
            <a:endParaRPr lang="ja-JP" altLang="en-US" sz="1350">
              <a:solidFill>
                <a:srgbClr val="454545"/>
              </a:solidFill>
              <a:latin typeface="Verdana"/>
              <a:ea typeface="メイリオ"/>
            </a:endParaRPr>
          </a:p>
        </p:txBody>
      </p:sp>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3505" y="1114317"/>
            <a:ext cx="1891189" cy="336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799" y="1114316"/>
            <a:ext cx="1891189" cy="336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8784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b="1" dirty="0" smtClean="0"/>
              <a:t>Extended Packaging AI approach</a:t>
            </a:r>
            <a:endParaRPr kumimoji="1" lang="ja-JP" altLang="en-US" b="1" dirty="0"/>
          </a:p>
        </p:txBody>
      </p:sp>
      <p:sp>
        <p:nvSpPr>
          <p:cNvPr id="3" name="スライド番号プレースホルダー 2"/>
          <p:cNvSpPr>
            <a:spLocks noGrp="1"/>
          </p:cNvSpPr>
          <p:nvPr>
            <p:ph type="sldNum" sz="quarter" idx="10"/>
          </p:nvPr>
        </p:nvSpPr>
        <p:spPr/>
        <p:txBody>
          <a:bodyPr/>
          <a:lstStyle/>
          <a:p>
            <a:pPr defTabSz="685733" fontAlgn="base">
              <a:spcAft>
                <a:spcPct val="0"/>
              </a:spcAft>
              <a:defRPr/>
            </a:pPr>
            <a:fld id="{4472AB7F-E8D0-4874-A9B8-335B68DC5F05}" type="slidenum">
              <a:rPr lang="en-US">
                <a:ea typeface="メイリオ"/>
              </a:rPr>
              <a:pPr defTabSz="685733" fontAlgn="base">
                <a:spcAft>
                  <a:spcPct val="0"/>
                </a:spcAft>
                <a:defRPr/>
              </a:pPr>
              <a:t>24</a:t>
            </a:fld>
            <a:endParaRPr lang="en-US" dirty="0">
              <a:ea typeface="メイリオ"/>
            </a:endParaRPr>
          </a:p>
        </p:txBody>
      </p:sp>
      <p:sp>
        <p:nvSpPr>
          <p:cNvPr id="4" name="コンテンツ プレースホルダー 2"/>
          <p:cNvSpPr txBox="1">
            <a:spLocks/>
          </p:cNvSpPr>
          <p:nvPr/>
        </p:nvSpPr>
        <p:spPr>
          <a:xfrm>
            <a:off x="546100" y="1098861"/>
            <a:ext cx="8057987" cy="3409157"/>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55687" indent="0" defTabSz="342866">
              <a:spcBef>
                <a:spcPts val="300"/>
              </a:spcBef>
              <a:buClr>
                <a:srgbClr val="F26334"/>
              </a:buClr>
              <a:buNone/>
            </a:pPr>
            <a:r>
              <a:rPr kumimoji="1" lang="en-US" altLang="ja-JP" sz="1600" dirty="0">
                <a:solidFill>
                  <a:srgbClr val="002C6C"/>
                </a:solidFill>
              </a:rPr>
              <a:t>Platform Operator’s View on the “Decoded/Processed Data” approach</a:t>
            </a:r>
          </a:p>
          <a:p>
            <a:pPr marL="55688" indent="0" defTabSz="342866">
              <a:spcBef>
                <a:spcPts val="300"/>
              </a:spcBef>
              <a:buClr>
                <a:srgbClr val="F26334"/>
              </a:buClr>
              <a:buNone/>
            </a:pPr>
            <a:r>
              <a:rPr kumimoji="1" lang="en-US" altLang="ja-JP" sz="1600" dirty="0">
                <a:solidFill>
                  <a:srgbClr val="002C6C"/>
                </a:solidFill>
              </a:rPr>
              <a:t>    </a:t>
            </a:r>
          </a:p>
          <a:p>
            <a:pPr marL="55688" indent="0" defTabSz="342866">
              <a:spcBef>
                <a:spcPts val="300"/>
              </a:spcBef>
              <a:buClr>
                <a:srgbClr val="F26334"/>
              </a:buClr>
              <a:buNone/>
            </a:pPr>
            <a:r>
              <a:rPr kumimoji="1" lang="en-US" altLang="ja-JP" sz="1600" dirty="0">
                <a:solidFill>
                  <a:srgbClr val="002C6C"/>
                </a:solidFill>
              </a:rPr>
              <a:t>    - Pros </a:t>
            </a:r>
          </a:p>
          <a:p>
            <a:pPr marL="55688" indent="0" defTabSz="342866">
              <a:spcBef>
                <a:spcPts val="300"/>
              </a:spcBef>
              <a:buClr>
                <a:srgbClr val="F26334"/>
              </a:buClr>
              <a:buNone/>
            </a:pPr>
            <a:r>
              <a:rPr kumimoji="1" lang="en-US" altLang="ja-JP" sz="1600" dirty="0">
                <a:solidFill>
                  <a:srgbClr val="002C6C"/>
                </a:solidFill>
              </a:rPr>
              <a:t>         -Standardized way of encoding data to all users on board</a:t>
            </a:r>
          </a:p>
          <a:p>
            <a:pPr marL="55688" indent="0" defTabSz="342866">
              <a:spcBef>
                <a:spcPts val="300"/>
              </a:spcBef>
              <a:buClr>
                <a:srgbClr val="F26334"/>
              </a:buClr>
              <a:buNone/>
            </a:pPr>
            <a:r>
              <a:rPr kumimoji="1" lang="en-US" altLang="ja-JP" sz="1600" dirty="0">
                <a:solidFill>
                  <a:srgbClr val="002C6C"/>
                </a:solidFill>
              </a:rPr>
              <a:t>         -Easier to extend the “landing page” data set</a:t>
            </a:r>
          </a:p>
          <a:p>
            <a:pPr marL="55688" indent="0" defTabSz="342866">
              <a:spcBef>
                <a:spcPts val="300"/>
              </a:spcBef>
              <a:buClr>
                <a:srgbClr val="F26334"/>
              </a:buClr>
              <a:buNone/>
            </a:pPr>
            <a:r>
              <a:rPr kumimoji="1" lang="en-US" altLang="ja-JP" sz="1600" dirty="0">
                <a:solidFill>
                  <a:srgbClr val="002C6C"/>
                </a:solidFill>
              </a:rPr>
              <a:t>            (lot number, </a:t>
            </a:r>
            <a:r>
              <a:rPr kumimoji="1" lang="en-US" altLang="ja-JP" sz="1600" dirty="0" err="1">
                <a:solidFill>
                  <a:srgbClr val="002C6C"/>
                </a:solidFill>
              </a:rPr>
              <a:t>etc</a:t>
            </a:r>
            <a:r>
              <a:rPr kumimoji="1" lang="en-US" altLang="ja-JP" sz="1600" dirty="0">
                <a:solidFill>
                  <a:srgbClr val="002C6C"/>
                </a:solidFill>
              </a:rPr>
              <a:t> – for example, (01), (10), (8200) )</a:t>
            </a:r>
          </a:p>
          <a:p>
            <a:pPr marL="55688" indent="0" defTabSz="342866">
              <a:spcBef>
                <a:spcPts val="300"/>
              </a:spcBef>
              <a:buClr>
                <a:srgbClr val="F26334"/>
              </a:buClr>
              <a:buNone/>
            </a:pPr>
            <a:endParaRPr kumimoji="1" lang="en-US" altLang="ja-JP" sz="1600" dirty="0">
              <a:solidFill>
                <a:srgbClr val="002C6C"/>
              </a:solidFill>
            </a:endParaRPr>
          </a:p>
          <a:p>
            <a:pPr marL="55688" indent="0" defTabSz="342866">
              <a:spcBef>
                <a:spcPts val="300"/>
              </a:spcBef>
              <a:buClr>
                <a:srgbClr val="F26334"/>
              </a:buClr>
              <a:buNone/>
            </a:pPr>
            <a:r>
              <a:rPr kumimoji="1" lang="en-US" altLang="ja-JP" sz="1600" dirty="0">
                <a:solidFill>
                  <a:srgbClr val="002C6C"/>
                </a:solidFill>
              </a:rPr>
              <a:t>     - Cons </a:t>
            </a:r>
          </a:p>
          <a:p>
            <a:pPr marL="55688" indent="0" defTabSz="342866">
              <a:spcBef>
                <a:spcPts val="300"/>
              </a:spcBef>
              <a:buClr>
                <a:srgbClr val="F26334"/>
              </a:buClr>
              <a:buNone/>
            </a:pPr>
            <a:r>
              <a:rPr kumimoji="1" lang="en-US" altLang="ja-JP" sz="1600" dirty="0">
                <a:solidFill>
                  <a:srgbClr val="002C6C"/>
                </a:solidFill>
              </a:rPr>
              <a:t>         -Need to develop a specialized App.   (time and resource)</a:t>
            </a:r>
          </a:p>
          <a:p>
            <a:pPr marL="55688" indent="0" defTabSz="342866">
              <a:spcBef>
                <a:spcPts val="300"/>
              </a:spcBef>
              <a:buClr>
                <a:srgbClr val="F26334"/>
              </a:buClr>
              <a:buNone/>
            </a:pPr>
            <a:r>
              <a:rPr kumimoji="1" lang="en-US" altLang="ja-JP" sz="1275" b="1" dirty="0">
                <a:solidFill>
                  <a:srgbClr val="002C6C"/>
                </a:solidFill>
              </a:rPr>
              <a:t>         </a:t>
            </a:r>
          </a:p>
          <a:p>
            <a:pPr marL="55688" indent="0" defTabSz="342866">
              <a:spcBef>
                <a:spcPts val="300"/>
              </a:spcBef>
              <a:buClr>
                <a:srgbClr val="F26334"/>
              </a:buClr>
              <a:buNone/>
            </a:pPr>
            <a:r>
              <a:rPr kumimoji="1" lang="en-US" altLang="ja-JP" sz="1275" b="1" dirty="0">
                <a:solidFill>
                  <a:srgbClr val="002C6C"/>
                </a:solidFill>
              </a:rPr>
              <a:t> </a:t>
            </a:r>
          </a:p>
          <a:p>
            <a:pPr marL="55688" indent="0" defTabSz="342866">
              <a:spcBef>
                <a:spcPts val="300"/>
              </a:spcBef>
              <a:buClr>
                <a:srgbClr val="F26334"/>
              </a:buClr>
              <a:buNone/>
            </a:pPr>
            <a:r>
              <a:rPr kumimoji="1" lang="en-US" altLang="ja-JP" sz="1275" b="1" dirty="0">
                <a:solidFill>
                  <a:srgbClr val="002C6C"/>
                </a:solidFill>
              </a:rPr>
              <a:t>           </a:t>
            </a:r>
          </a:p>
        </p:txBody>
      </p:sp>
    </p:spTree>
    <p:extLst>
      <p:ext uri="{BB962C8B-B14F-4D97-AF65-F5344CB8AC3E}">
        <p14:creationId xmlns:p14="http://schemas.microsoft.com/office/powerpoint/2010/main" val="4105884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64943" y="195005"/>
            <a:ext cx="6043613" cy="679647"/>
          </a:xfrm>
        </p:spPr>
        <p:txBody>
          <a:bodyPr/>
          <a:lstStyle/>
          <a:p>
            <a:r>
              <a:rPr kumimoji="1" lang="en-US" altLang="ja-JP" sz="1800" b="1" dirty="0"/>
              <a:t>FYI: GS1 Japan Standard Barcode in Action</a:t>
            </a:r>
            <a:br>
              <a:rPr kumimoji="1" lang="en-US" altLang="ja-JP" sz="1800" b="1" dirty="0"/>
            </a:br>
            <a:r>
              <a:rPr kumimoji="1" lang="en-US" altLang="ja-JP" b="1" dirty="0" smtClean="0"/>
              <a:t> </a:t>
            </a:r>
            <a:r>
              <a:rPr kumimoji="1" lang="en-US" altLang="ja-JP" sz="1800" b="1" dirty="0"/>
              <a:t>Decoder/syntax checker App</a:t>
            </a:r>
            <a:r>
              <a:rPr kumimoji="1" lang="en-US" altLang="ja-JP" sz="1350" b="1" dirty="0"/>
              <a:t>(under development) </a:t>
            </a:r>
            <a:endParaRPr kumimoji="1" lang="ja-JP" altLang="en-US" sz="1350" b="1" dirty="0"/>
          </a:p>
        </p:txBody>
      </p:sp>
      <p:sp>
        <p:nvSpPr>
          <p:cNvPr id="3" name="スライド番号プレースホルダー 2"/>
          <p:cNvSpPr>
            <a:spLocks noGrp="1"/>
          </p:cNvSpPr>
          <p:nvPr>
            <p:ph type="sldNum" sz="quarter" idx="10"/>
          </p:nvPr>
        </p:nvSpPr>
        <p:spPr/>
        <p:txBody>
          <a:bodyPr/>
          <a:lstStyle/>
          <a:p>
            <a:pPr defTabSz="685733" fontAlgn="base">
              <a:spcAft>
                <a:spcPct val="0"/>
              </a:spcAft>
              <a:defRPr/>
            </a:pPr>
            <a:fld id="{4472AB7F-E8D0-4874-A9B8-335B68DC5F05}" type="slidenum">
              <a:rPr lang="en-US">
                <a:ea typeface="メイリオ"/>
              </a:rPr>
              <a:pPr defTabSz="685733" fontAlgn="base">
                <a:spcAft>
                  <a:spcPct val="0"/>
                </a:spcAft>
                <a:defRPr/>
              </a:pPr>
              <a:t>25</a:t>
            </a:fld>
            <a:endParaRPr lang="en-US" dirty="0">
              <a:ea typeface="メイリオ"/>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1634985" y="1550613"/>
            <a:ext cx="1456553" cy="2586442"/>
          </a:xfrm>
          <a:prstGeom prst="rect">
            <a:avLst/>
          </a:prstGeom>
        </p:spPr>
      </p:pic>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5968292" y="1584318"/>
            <a:ext cx="1465601" cy="2519029"/>
          </a:xfrm>
          <a:prstGeom prst="rect">
            <a:avLst/>
          </a:prstGeom>
        </p:spPr>
      </p:pic>
      <p:pic>
        <p:nvPicPr>
          <p:cNvPr id="6" name="図 5"/>
          <p:cNvPicPr/>
          <p:nvPr/>
        </p:nvPicPr>
        <p:blipFill>
          <a:blip r:embed="rId4" cstate="print">
            <a:extLst>
              <a:ext uri="{28A0092B-C50C-407E-A947-70E740481C1C}">
                <a14:useLocalDpi xmlns:a14="http://schemas.microsoft.com/office/drawing/2010/main" val="0"/>
              </a:ext>
            </a:extLst>
          </a:blip>
          <a:stretch>
            <a:fillRect/>
          </a:stretch>
        </p:blipFill>
        <p:spPr>
          <a:xfrm>
            <a:off x="3312214" y="1553966"/>
            <a:ext cx="1446143" cy="2586443"/>
          </a:xfrm>
          <a:prstGeom prst="rect">
            <a:avLst/>
          </a:prstGeom>
        </p:spPr>
      </p:pic>
      <p:sp>
        <p:nvSpPr>
          <p:cNvPr id="7" name="フローチャート: 処理 6"/>
          <p:cNvSpPr/>
          <p:nvPr/>
        </p:nvSpPr>
        <p:spPr>
          <a:xfrm>
            <a:off x="1851162" y="3294821"/>
            <a:ext cx="1006337" cy="313082"/>
          </a:xfrm>
          <a:prstGeom prst="flowChartProcess">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kumimoji="1" lang="ja-JP" altLang="en-US" sz="1350">
              <a:solidFill>
                <a:prstClr val="white"/>
              </a:solidFill>
              <a:latin typeface="Verdana"/>
              <a:ea typeface="メイリオ"/>
            </a:endParaRPr>
          </a:p>
        </p:txBody>
      </p:sp>
      <p:sp>
        <p:nvSpPr>
          <p:cNvPr id="8" name="テキスト ボックス 7"/>
          <p:cNvSpPr txBox="1"/>
          <p:nvPr/>
        </p:nvSpPr>
        <p:spPr>
          <a:xfrm>
            <a:off x="1672258" y="1120099"/>
            <a:ext cx="943568" cy="276999"/>
          </a:xfrm>
          <a:prstGeom prst="rect">
            <a:avLst/>
          </a:prstGeom>
          <a:noFill/>
        </p:spPr>
        <p:txBody>
          <a:bodyPr wrap="square" rtlCol="0">
            <a:spAutoFit/>
          </a:bodyPr>
          <a:lstStyle/>
          <a:p>
            <a:pPr defTabSz="685733"/>
            <a:r>
              <a:rPr kumimoji="1" lang="en-US" altLang="ja-JP" sz="1200" dirty="0">
                <a:solidFill>
                  <a:srgbClr val="454545"/>
                </a:solidFill>
                <a:latin typeface="Verdana"/>
                <a:ea typeface="メイリオ"/>
              </a:rPr>
              <a:t>Enter</a:t>
            </a:r>
            <a:endParaRPr kumimoji="1" lang="ja-JP" altLang="en-US" sz="1200" dirty="0">
              <a:solidFill>
                <a:srgbClr val="454545"/>
              </a:solidFill>
              <a:latin typeface="Verdana"/>
              <a:ea typeface="メイリオ"/>
            </a:endParaRPr>
          </a:p>
        </p:txBody>
      </p:sp>
      <p:sp>
        <p:nvSpPr>
          <p:cNvPr id="11" name="正方形/長方形 10"/>
          <p:cNvSpPr/>
          <p:nvPr/>
        </p:nvSpPr>
        <p:spPr>
          <a:xfrm>
            <a:off x="4743449" y="2130737"/>
            <a:ext cx="864339" cy="230832"/>
          </a:xfrm>
          <a:prstGeom prst="rect">
            <a:avLst/>
          </a:prstGeom>
          <a:ln>
            <a:solidFill>
              <a:schemeClr val="tx2"/>
            </a:solidFill>
          </a:ln>
        </p:spPr>
        <p:txBody>
          <a:bodyPr wrap="none">
            <a:spAutoFit/>
          </a:bodyPr>
          <a:lstStyle/>
          <a:p>
            <a:pPr defTabSz="685733"/>
            <a:r>
              <a:rPr kumimoji="1" lang="en-US" altLang="ja-JP" sz="900" dirty="0">
                <a:solidFill>
                  <a:srgbClr val="454545"/>
                </a:solidFill>
                <a:latin typeface="Verdana"/>
                <a:ea typeface="メイリオ"/>
              </a:rPr>
              <a:t>FNC1 check</a:t>
            </a:r>
            <a:endParaRPr lang="ja-JP" altLang="en-US" sz="900" dirty="0">
              <a:solidFill>
                <a:srgbClr val="454545"/>
              </a:solidFill>
              <a:latin typeface="Verdana"/>
              <a:ea typeface="メイリオ"/>
            </a:endParaRPr>
          </a:p>
        </p:txBody>
      </p:sp>
      <p:sp>
        <p:nvSpPr>
          <p:cNvPr id="12" name="正方形/長方形 11"/>
          <p:cNvSpPr/>
          <p:nvPr/>
        </p:nvSpPr>
        <p:spPr>
          <a:xfrm>
            <a:off x="4799358" y="3448984"/>
            <a:ext cx="984565" cy="646331"/>
          </a:xfrm>
          <a:prstGeom prst="rect">
            <a:avLst/>
          </a:prstGeom>
          <a:ln>
            <a:solidFill>
              <a:schemeClr val="tx2"/>
            </a:solidFill>
          </a:ln>
        </p:spPr>
        <p:txBody>
          <a:bodyPr wrap="none">
            <a:spAutoFit/>
          </a:bodyPr>
          <a:lstStyle/>
          <a:p>
            <a:pPr defTabSz="685733"/>
            <a:r>
              <a:rPr kumimoji="1" lang="en-US" altLang="ja-JP" sz="900" dirty="0">
                <a:solidFill>
                  <a:srgbClr val="454545"/>
                </a:solidFill>
                <a:latin typeface="Verdana"/>
                <a:ea typeface="メイリオ"/>
              </a:rPr>
              <a:t>Go to Syntax </a:t>
            </a:r>
          </a:p>
          <a:p>
            <a:pPr defTabSz="685733"/>
            <a:r>
              <a:rPr kumimoji="1" lang="en-US" altLang="ja-JP" sz="900" dirty="0">
                <a:solidFill>
                  <a:srgbClr val="454545"/>
                </a:solidFill>
                <a:latin typeface="Verdana"/>
                <a:ea typeface="メイリオ"/>
              </a:rPr>
              <a:t>check</a:t>
            </a:r>
          </a:p>
          <a:p>
            <a:pPr defTabSz="685733"/>
            <a:r>
              <a:rPr kumimoji="1" lang="en-US" altLang="ja-JP" sz="900" dirty="0">
                <a:solidFill>
                  <a:srgbClr val="454545"/>
                </a:solidFill>
                <a:latin typeface="Verdana"/>
                <a:ea typeface="メイリオ"/>
              </a:rPr>
              <a:t>(by product </a:t>
            </a:r>
          </a:p>
          <a:p>
            <a:pPr defTabSz="685733"/>
            <a:r>
              <a:rPr kumimoji="1" lang="en-US" altLang="ja-JP" sz="900" dirty="0">
                <a:solidFill>
                  <a:srgbClr val="454545"/>
                </a:solidFill>
                <a:latin typeface="Verdana"/>
                <a:ea typeface="メイリオ"/>
              </a:rPr>
              <a:t>Category*)</a:t>
            </a:r>
          </a:p>
        </p:txBody>
      </p:sp>
      <p:sp>
        <p:nvSpPr>
          <p:cNvPr id="17" name="テキスト ボックス 16"/>
          <p:cNvSpPr txBox="1"/>
          <p:nvPr/>
        </p:nvSpPr>
        <p:spPr>
          <a:xfrm>
            <a:off x="3237672" y="1101408"/>
            <a:ext cx="1729635" cy="461665"/>
          </a:xfrm>
          <a:prstGeom prst="rect">
            <a:avLst/>
          </a:prstGeom>
          <a:noFill/>
        </p:spPr>
        <p:txBody>
          <a:bodyPr wrap="square" rtlCol="0">
            <a:spAutoFit/>
          </a:bodyPr>
          <a:lstStyle/>
          <a:p>
            <a:pPr defTabSz="685733"/>
            <a:r>
              <a:rPr kumimoji="1" lang="en-US" altLang="ja-JP" sz="1200" dirty="0">
                <a:solidFill>
                  <a:srgbClr val="454545"/>
                </a:solidFill>
                <a:latin typeface="Verdana"/>
                <a:ea typeface="メイリオ"/>
              </a:rPr>
              <a:t>Read, check FNC1 and decode</a:t>
            </a:r>
            <a:endParaRPr kumimoji="1" lang="ja-JP" altLang="en-US" sz="1200" dirty="0">
              <a:solidFill>
                <a:srgbClr val="454545"/>
              </a:solidFill>
              <a:latin typeface="Verdana"/>
              <a:ea typeface="メイリオ"/>
            </a:endParaRPr>
          </a:p>
        </p:txBody>
      </p:sp>
      <p:sp>
        <p:nvSpPr>
          <p:cNvPr id="18" name="テキスト ボックス 17"/>
          <p:cNvSpPr txBox="1"/>
          <p:nvPr/>
        </p:nvSpPr>
        <p:spPr>
          <a:xfrm>
            <a:off x="5968292" y="1099572"/>
            <a:ext cx="1677228" cy="461665"/>
          </a:xfrm>
          <a:prstGeom prst="rect">
            <a:avLst/>
          </a:prstGeom>
          <a:noFill/>
        </p:spPr>
        <p:txBody>
          <a:bodyPr wrap="square" rtlCol="0">
            <a:spAutoFit/>
          </a:bodyPr>
          <a:lstStyle/>
          <a:p>
            <a:pPr defTabSz="685733"/>
            <a:r>
              <a:rPr kumimoji="1" lang="en-US" altLang="ja-JP" sz="1200" dirty="0">
                <a:solidFill>
                  <a:srgbClr val="454545"/>
                </a:solidFill>
                <a:latin typeface="Verdana"/>
                <a:ea typeface="メイリオ"/>
              </a:rPr>
              <a:t>Interpretation &amp; Syntax check, etc.</a:t>
            </a:r>
            <a:endParaRPr kumimoji="1" lang="ja-JP" altLang="en-US" sz="1200" dirty="0">
              <a:solidFill>
                <a:srgbClr val="454545"/>
              </a:solidFill>
              <a:latin typeface="Verdana"/>
              <a:ea typeface="メイリオ"/>
            </a:endParaRPr>
          </a:p>
        </p:txBody>
      </p:sp>
      <p:cxnSp>
        <p:nvCxnSpPr>
          <p:cNvPr id="23" name="直線矢印コネクタ 22"/>
          <p:cNvCxnSpPr>
            <a:stCxn id="12" idx="1"/>
          </p:cNvCxnSpPr>
          <p:nvPr/>
        </p:nvCxnSpPr>
        <p:spPr>
          <a:xfrm flipH="1" flipV="1">
            <a:off x="4642815" y="3719722"/>
            <a:ext cx="156543" cy="40886"/>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フローチャート: 処理 24"/>
          <p:cNvSpPr/>
          <p:nvPr/>
        </p:nvSpPr>
        <p:spPr>
          <a:xfrm>
            <a:off x="3409123" y="3409121"/>
            <a:ext cx="1274693" cy="541684"/>
          </a:xfrm>
          <a:prstGeom prst="flowChartProcess">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kumimoji="1" lang="ja-JP" altLang="en-US" sz="1350">
              <a:solidFill>
                <a:prstClr val="white"/>
              </a:solidFill>
              <a:latin typeface="Verdana"/>
              <a:ea typeface="メイリオ"/>
            </a:endParaRPr>
          </a:p>
        </p:txBody>
      </p:sp>
      <p:sp>
        <p:nvSpPr>
          <p:cNvPr id="27" name="フローチャート: 処理 26"/>
          <p:cNvSpPr/>
          <p:nvPr/>
        </p:nvSpPr>
        <p:spPr>
          <a:xfrm>
            <a:off x="5996944" y="2488399"/>
            <a:ext cx="1408295" cy="280889"/>
          </a:xfrm>
          <a:prstGeom prst="flowChartProcess">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kumimoji="1" lang="ja-JP" altLang="en-US" sz="1350">
              <a:solidFill>
                <a:prstClr val="white"/>
              </a:solidFill>
              <a:latin typeface="Verdana"/>
              <a:ea typeface="メイリオ"/>
            </a:endParaRPr>
          </a:p>
        </p:txBody>
      </p:sp>
      <p:cxnSp>
        <p:nvCxnSpPr>
          <p:cNvPr id="31" name="直線矢印コネクタ 30"/>
          <p:cNvCxnSpPr/>
          <p:nvPr/>
        </p:nvCxnSpPr>
        <p:spPr>
          <a:xfrm flipH="1">
            <a:off x="4296190" y="2352656"/>
            <a:ext cx="462167" cy="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p:nvPr/>
        </p:nvCxnSpPr>
        <p:spPr>
          <a:xfrm>
            <a:off x="5826659" y="2525671"/>
            <a:ext cx="158870" cy="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正方形/長方形 34"/>
          <p:cNvSpPr/>
          <p:nvPr/>
        </p:nvSpPr>
        <p:spPr>
          <a:xfrm>
            <a:off x="4780750" y="2466142"/>
            <a:ext cx="1173719" cy="530915"/>
          </a:xfrm>
          <a:prstGeom prst="rect">
            <a:avLst/>
          </a:prstGeom>
          <a:ln>
            <a:solidFill>
              <a:schemeClr val="tx2"/>
            </a:solidFill>
          </a:ln>
        </p:spPr>
        <p:txBody>
          <a:bodyPr wrap="none">
            <a:spAutoFit/>
          </a:bodyPr>
          <a:lstStyle/>
          <a:p>
            <a:pPr defTabSz="685733"/>
            <a:r>
              <a:rPr kumimoji="1" lang="en-US" altLang="ja-JP" sz="900" dirty="0">
                <a:solidFill>
                  <a:srgbClr val="454545"/>
                </a:solidFill>
                <a:latin typeface="Verdana"/>
                <a:ea typeface="メイリオ"/>
              </a:rPr>
              <a:t>Capability</a:t>
            </a:r>
            <a:r>
              <a:rPr kumimoji="1" lang="en-US" altLang="ja-JP" sz="1050" dirty="0">
                <a:solidFill>
                  <a:srgbClr val="454545"/>
                </a:solidFill>
                <a:latin typeface="Verdana"/>
                <a:ea typeface="メイリオ"/>
              </a:rPr>
              <a:t> </a:t>
            </a:r>
            <a:r>
              <a:rPr kumimoji="1" lang="en-US" altLang="ja-JP" sz="900" dirty="0">
                <a:solidFill>
                  <a:srgbClr val="454545"/>
                </a:solidFill>
                <a:latin typeface="Verdana"/>
                <a:ea typeface="メイリオ"/>
              </a:rPr>
              <a:t>to </a:t>
            </a:r>
          </a:p>
          <a:p>
            <a:pPr defTabSz="685733"/>
            <a:r>
              <a:rPr kumimoji="1" lang="en-US" altLang="ja-JP" sz="900" dirty="0">
                <a:solidFill>
                  <a:srgbClr val="454545"/>
                </a:solidFill>
                <a:latin typeface="Verdana"/>
                <a:ea typeface="メイリオ"/>
              </a:rPr>
              <a:t>send data in </a:t>
            </a:r>
            <a:r>
              <a:rPr kumimoji="1" lang="en-US" altLang="ja-JP" sz="900" dirty="0" err="1">
                <a:solidFill>
                  <a:srgbClr val="454545"/>
                </a:solidFill>
                <a:latin typeface="Verdana"/>
                <a:ea typeface="メイリオ"/>
              </a:rPr>
              <a:t>cvs</a:t>
            </a:r>
            <a:r>
              <a:rPr kumimoji="1" lang="en-US" altLang="ja-JP" sz="900" dirty="0">
                <a:solidFill>
                  <a:srgbClr val="454545"/>
                </a:solidFill>
                <a:latin typeface="Verdana"/>
                <a:ea typeface="メイリオ"/>
              </a:rPr>
              <a:t>,</a:t>
            </a:r>
          </a:p>
          <a:p>
            <a:pPr defTabSz="685733"/>
            <a:r>
              <a:rPr kumimoji="1" lang="en-US" altLang="ja-JP" sz="900" dirty="0">
                <a:solidFill>
                  <a:srgbClr val="454545"/>
                </a:solidFill>
                <a:latin typeface="Verdana"/>
                <a:ea typeface="メイリオ"/>
              </a:rPr>
              <a:t>URL access </a:t>
            </a:r>
          </a:p>
        </p:txBody>
      </p:sp>
      <p:sp>
        <p:nvSpPr>
          <p:cNvPr id="37" name="テキスト ボックス 36"/>
          <p:cNvSpPr txBox="1"/>
          <p:nvPr/>
        </p:nvSpPr>
        <p:spPr>
          <a:xfrm>
            <a:off x="1746802" y="4147864"/>
            <a:ext cx="5098774" cy="507831"/>
          </a:xfrm>
          <a:prstGeom prst="rect">
            <a:avLst/>
          </a:prstGeom>
          <a:noFill/>
        </p:spPr>
        <p:txBody>
          <a:bodyPr wrap="square" rtlCol="0">
            <a:spAutoFit/>
          </a:bodyPr>
          <a:lstStyle/>
          <a:p>
            <a:pPr defTabSz="685733"/>
            <a:r>
              <a:rPr kumimoji="1" lang="en-US" altLang="ja-JP" sz="1350" dirty="0">
                <a:solidFill>
                  <a:srgbClr val="454545"/>
                </a:solidFill>
                <a:latin typeface="Verdana"/>
                <a:ea typeface="メイリオ"/>
              </a:rPr>
              <a:t>* Extended Packaging basic process function will be added late in FY 2018</a:t>
            </a:r>
            <a:endParaRPr kumimoji="1" lang="ja-JP" altLang="en-US" sz="1350" dirty="0">
              <a:solidFill>
                <a:srgbClr val="454545"/>
              </a:solidFill>
              <a:latin typeface="Verdana"/>
              <a:ea typeface="メイリオ"/>
            </a:endParaRPr>
          </a:p>
        </p:txBody>
      </p:sp>
    </p:spTree>
    <p:extLst>
      <p:ext uri="{BB962C8B-B14F-4D97-AF65-F5344CB8AC3E}">
        <p14:creationId xmlns:p14="http://schemas.microsoft.com/office/powerpoint/2010/main" val="2193570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ja-JP" b="1" noProof="0" dirty="0" smtClean="0">
                <a:latin typeface="+mn-ea"/>
                <a:ea typeface="+mn-ea"/>
              </a:rPr>
              <a:t>Thank you!</a:t>
            </a:r>
            <a:endParaRPr lang="en-GB" b="1" noProof="0" dirty="0">
              <a:latin typeface="+mn-ea"/>
              <a:ea typeface="+mn-ea"/>
            </a:endParaRPr>
          </a:p>
        </p:txBody>
      </p:sp>
      <p:sp>
        <p:nvSpPr>
          <p:cNvPr id="3" name="Slide Number Placeholder 2"/>
          <p:cNvSpPr>
            <a:spLocks noGrp="1"/>
          </p:cNvSpPr>
          <p:nvPr>
            <p:ph type="sldNum" sz="quarter" idx="14"/>
          </p:nvPr>
        </p:nvSpPr>
        <p:spPr/>
        <p:txBody>
          <a:bodyPr/>
          <a:lstStyle/>
          <a:p>
            <a:pPr defTabSz="685733" fontAlgn="base">
              <a:spcAft>
                <a:spcPct val="0"/>
              </a:spcAft>
              <a:defRPr/>
            </a:pPr>
            <a:fld id="{4472AB7F-E8D0-4874-A9B8-335B68DC5F05}" type="slidenum">
              <a:rPr lang="en-US">
                <a:ea typeface="メイリオ"/>
              </a:rPr>
              <a:pPr defTabSz="685733" fontAlgn="base">
                <a:spcAft>
                  <a:spcPct val="0"/>
                </a:spcAft>
                <a:defRPr/>
              </a:pPr>
              <a:t>26</a:t>
            </a:fld>
            <a:endParaRPr lang="en-US" dirty="0">
              <a:ea typeface="メイリオ"/>
            </a:endParaRPr>
          </a:p>
        </p:txBody>
      </p:sp>
      <p:sp>
        <p:nvSpPr>
          <p:cNvPr id="5" name="コンテンツ プレースホルダー 4"/>
          <p:cNvSpPr>
            <a:spLocks noGrp="1"/>
          </p:cNvSpPr>
          <p:nvPr>
            <p:ph idx="22"/>
          </p:nvPr>
        </p:nvSpPr>
        <p:spPr/>
        <p:txBody>
          <a:bodyPr/>
          <a:lstStyle/>
          <a:p>
            <a:r>
              <a:rPr kumimoji="1" lang="en-US" altLang="ja-JP" dirty="0" smtClean="0"/>
              <a:t>GS1 Japan </a:t>
            </a:r>
          </a:p>
          <a:p>
            <a:r>
              <a:rPr kumimoji="1" lang="en-US" altLang="ja-JP" dirty="0" smtClean="0"/>
              <a:t>Place Canada, 7-3-37, </a:t>
            </a:r>
            <a:r>
              <a:rPr kumimoji="1" lang="en-US" altLang="ja-JP" dirty="0" err="1" smtClean="0"/>
              <a:t>Akasaka</a:t>
            </a:r>
            <a:endParaRPr kumimoji="1" lang="en-US" altLang="ja-JP" dirty="0" smtClean="0"/>
          </a:p>
          <a:p>
            <a:r>
              <a:rPr kumimoji="1" lang="en-US" altLang="ja-JP" dirty="0" smtClean="0"/>
              <a:t>Minato-ku, Tokyo  JAPAN</a:t>
            </a:r>
          </a:p>
          <a:p>
            <a:r>
              <a:rPr kumimoji="1" lang="en-US" altLang="ja-JP" dirty="0" smtClean="0"/>
              <a:t>+81-3-5414-8501 </a:t>
            </a:r>
            <a:endParaRPr kumimoji="1" lang="ja-JP" altLang="en-US" dirty="0"/>
          </a:p>
        </p:txBody>
      </p:sp>
      <p:sp>
        <p:nvSpPr>
          <p:cNvPr id="7" name="コンテンツ プレースホルダー 6"/>
          <p:cNvSpPr>
            <a:spLocks noGrp="1"/>
          </p:cNvSpPr>
          <p:nvPr>
            <p:ph idx="13"/>
          </p:nvPr>
        </p:nvSpPr>
        <p:spPr/>
        <p:txBody>
          <a:bodyPr/>
          <a:lstStyle/>
          <a:p>
            <a:r>
              <a:rPr kumimoji="1" lang="en-US" altLang="ja-JP" dirty="0" smtClean="0"/>
              <a:t>Naoko Mori</a:t>
            </a:r>
          </a:p>
          <a:p>
            <a:r>
              <a:rPr kumimoji="1" lang="en-US" altLang="ja-JP" dirty="0" smtClean="0"/>
              <a:t>General Manager, Solutions Service </a:t>
            </a:r>
            <a:endParaRPr kumimoji="1" lang="ja-JP" altLang="en-US" dirty="0"/>
          </a:p>
        </p:txBody>
      </p:sp>
    </p:spTree>
    <p:extLst>
      <p:ext uri="{BB962C8B-B14F-4D97-AF65-F5344CB8AC3E}">
        <p14:creationId xmlns:p14="http://schemas.microsoft.com/office/powerpoint/2010/main" val="23749450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Mobile Bridge for Retail</a:t>
            </a:r>
            <a:endParaRPr lang="en-GB" dirty="0"/>
          </a:p>
        </p:txBody>
      </p:sp>
      <p:sp>
        <p:nvSpPr>
          <p:cNvPr id="6" name="Text Placeholder 5"/>
          <p:cNvSpPr>
            <a:spLocks noGrp="1"/>
          </p:cNvSpPr>
          <p:nvPr>
            <p:ph type="body" sz="quarter" idx="11"/>
          </p:nvPr>
        </p:nvSpPr>
        <p:spPr/>
        <p:txBody>
          <a:bodyPr/>
          <a:lstStyle/>
          <a:p>
            <a:r>
              <a:rPr lang="en-US" dirty="0" smtClean="0"/>
              <a:t>10 minutes</a:t>
            </a:r>
            <a:endParaRPr lang="en-GB" dirty="0"/>
          </a:p>
        </p:txBody>
      </p:sp>
      <p:sp>
        <p:nvSpPr>
          <p:cNvPr id="7" name="Text Placeholder 6"/>
          <p:cNvSpPr>
            <a:spLocks noGrp="1"/>
          </p:cNvSpPr>
          <p:nvPr>
            <p:ph type="body" sz="quarter" idx="12"/>
          </p:nvPr>
        </p:nvSpPr>
        <p:spPr/>
        <p:txBody>
          <a:bodyPr/>
          <a:lstStyle/>
          <a:p>
            <a:r>
              <a:rPr lang="en-US" dirty="0" smtClean="0"/>
              <a:t>Robert Beideman and Scott Gray </a:t>
            </a:r>
            <a:endParaRPr lang="en-GB" dirty="0"/>
          </a:p>
        </p:txBody>
      </p:sp>
      <p:sp>
        <p:nvSpPr>
          <p:cNvPr id="8" name="Text Placeholder 7"/>
          <p:cNvSpPr>
            <a:spLocks noGrp="1"/>
          </p:cNvSpPr>
          <p:nvPr>
            <p:ph type="body" sz="quarter" idx="14"/>
          </p:nvPr>
        </p:nvSpPr>
        <p:spPr/>
        <p:txBody>
          <a:bodyPr/>
          <a:lstStyle/>
          <a:p>
            <a:r>
              <a:rPr lang="en-US" dirty="0" smtClean="0"/>
              <a:t>11 OCT 1350 to 1400</a:t>
            </a:r>
            <a:endParaRPr lang="en-GB" dirty="0"/>
          </a:p>
        </p:txBody>
      </p:sp>
    </p:spTree>
    <p:extLst>
      <p:ext uri="{BB962C8B-B14F-4D97-AF65-F5344CB8AC3E}">
        <p14:creationId xmlns:p14="http://schemas.microsoft.com/office/powerpoint/2010/main" val="12123175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03815" y="2175577"/>
            <a:ext cx="949859" cy="1291784"/>
            <a:chOff x="-794419" y="2979280"/>
            <a:chExt cx="1266479" cy="1722379"/>
          </a:xfrm>
          <a:solidFill>
            <a:schemeClr val="accent3">
              <a:lumMod val="75000"/>
            </a:schemeClr>
          </a:solidFill>
        </p:grpSpPr>
        <p:sp>
          <p:nvSpPr>
            <p:cNvPr id="8" name="Rounded Rectangle 7"/>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9" name="Rectangle 8"/>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grpSp>
        <p:nvGrpSpPr>
          <p:cNvPr id="10" name="Group 9"/>
          <p:cNvGrpSpPr/>
          <p:nvPr/>
        </p:nvGrpSpPr>
        <p:grpSpPr>
          <a:xfrm>
            <a:off x="2181024" y="2175577"/>
            <a:ext cx="949859" cy="1291784"/>
            <a:chOff x="-794419" y="2979280"/>
            <a:chExt cx="1266479" cy="1722379"/>
          </a:xfrm>
          <a:solidFill>
            <a:schemeClr val="accent3">
              <a:lumMod val="75000"/>
            </a:schemeClr>
          </a:solidFill>
        </p:grpSpPr>
        <p:sp>
          <p:nvSpPr>
            <p:cNvPr id="11" name="Rounded Rectangle 10"/>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2" name="Rectangle 11"/>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sp>
        <p:nvSpPr>
          <p:cNvPr id="20" name="Oval 19"/>
          <p:cNvSpPr/>
          <p:nvPr/>
        </p:nvSpPr>
        <p:spPr>
          <a:xfrm>
            <a:off x="6077807" y="1857858"/>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1" name="Rectangle 20"/>
          <p:cNvSpPr/>
          <p:nvPr/>
        </p:nvSpPr>
        <p:spPr>
          <a:xfrm>
            <a:off x="6077807" y="1935261"/>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nvGrpSpPr>
          <p:cNvPr id="22" name="Group 21"/>
          <p:cNvGrpSpPr/>
          <p:nvPr/>
        </p:nvGrpSpPr>
        <p:grpSpPr>
          <a:xfrm>
            <a:off x="5883346" y="2187474"/>
            <a:ext cx="949859" cy="1291784"/>
            <a:chOff x="-794419" y="2979280"/>
            <a:chExt cx="1266479" cy="1722379"/>
          </a:xfrm>
          <a:solidFill>
            <a:schemeClr val="accent3">
              <a:lumMod val="75000"/>
            </a:schemeClr>
          </a:solidFill>
        </p:grpSpPr>
        <p:sp>
          <p:nvSpPr>
            <p:cNvPr id="23" name="Rounded Rectangle 22"/>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4" name="Rectangle 23"/>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sp>
        <p:nvSpPr>
          <p:cNvPr id="25" name="Oval 24"/>
          <p:cNvSpPr/>
          <p:nvPr/>
        </p:nvSpPr>
        <p:spPr>
          <a:xfrm>
            <a:off x="6077807" y="2083292"/>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6" name="Rounded Rectangle 25"/>
          <p:cNvSpPr/>
          <p:nvPr/>
        </p:nvSpPr>
        <p:spPr>
          <a:xfrm>
            <a:off x="6020499" y="2434702"/>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sp>
        <p:nvSpPr>
          <p:cNvPr id="27" name="Oval 26"/>
          <p:cNvSpPr/>
          <p:nvPr/>
        </p:nvSpPr>
        <p:spPr>
          <a:xfrm>
            <a:off x="4196340" y="1857858"/>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8" name="Rectangle 27"/>
          <p:cNvSpPr/>
          <p:nvPr/>
        </p:nvSpPr>
        <p:spPr>
          <a:xfrm>
            <a:off x="4196340" y="1935261"/>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9" name="Oval 28"/>
          <p:cNvSpPr/>
          <p:nvPr/>
        </p:nvSpPr>
        <p:spPr>
          <a:xfrm>
            <a:off x="4196340" y="2083292"/>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0" name="Rounded Rectangle 29"/>
          <p:cNvSpPr/>
          <p:nvPr/>
        </p:nvSpPr>
        <p:spPr>
          <a:xfrm>
            <a:off x="4139032" y="2434702"/>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sp>
        <p:nvSpPr>
          <p:cNvPr id="31" name="Oval 30"/>
          <p:cNvSpPr/>
          <p:nvPr/>
        </p:nvSpPr>
        <p:spPr>
          <a:xfrm>
            <a:off x="2372543" y="1856217"/>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2" name="Rectangle 31"/>
          <p:cNvSpPr/>
          <p:nvPr/>
        </p:nvSpPr>
        <p:spPr>
          <a:xfrm>
            <a:off x="2372543" y="1933621"/>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3" name="Oval 32"/>
          <p:cNvSpPr/>
          <p:nvPr/>
        </p:nvSpPr>
        <p:spPr>
          <a:xfrm>
            <a:off x="2372543" y="2081652"/>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4" name="Rounded Rectangle 33"/>
          <p:cNvSpPr/>
          <p:nvPr/>
        </p:nvSpPr>
        <p:spPr>
          <a:xfrm>
            <a:off x="2315235" y="2433062"/>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pic>
        <p:nvPicPr>
          <p:cNvPr id="35" name="Picture 34"/>
          <p:cNvPicPr>
            <a:picLocks noChangeAspect="1"/>
          </p:cNvPicPr>
          <p:nvPr/>
        </p:nvPicPr>
        <p:blipFill rotWithShape="1">
          <a:blip r:embed="rId2" cstate="email">
            <a:extLst>
              <a:ext uri="{28A0092B-C50C-407E-A947-70E740481C1C}">
                <a14:useLocalDpi xmlns:a14="http://schemas.microsoft.com/office/drawing/2010/main"/>
              </a:ext>
            </a:extLst>
          </a:blip>
          <a:srcRect l="-1017" t="-1"/>
          <a:stretch/>
        </p:blipFill>
        <p:spPr>
          <a:xfrm>
            <a:off x="2715766" y="3118458"/>
            <a:ext cx="269978" cy="171450"/>
          </a:xfrm>
          <a:prstGeom prst="rect">
            <a:avLst/>
          </a:prstGeom>
        </p:spPr>
      </p:pic>
      <p:sp>
        <p:nvSpPr>
          <p:cNvPr id="37" name="Right Arrow 36"/>
          <p:cNvSpPr/>
          <p:nvPr/>
        </p:nvSpPr>
        <p:spPr>
          <a:xfrm>
            <a:off x="3354195" y="2143772"/>
            <a:ext cx="489575" cy="256446"/>
          </a:xfrm>
          <a:prstGeom prst="rightArrow">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40" name="TextBox 39"/>
          <p:cNvSpPr txBox="1"/>
          <p:nvPr/>
        </p:nvSpPr>
        <p:spPr>
          <a:xfrm>
            <a:off x="1542733" y="3025532"/>
            <a:ext cx="651825" cy="507831"/>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Supply Chain/ POS</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pic>
        <p:nvPicPr>
          <p:cNvPr id="41" name="Picture 40"/>
          <p:cNvPicPr/>
          <p:nvPr/>
        </p:nvPicPr>
        <p:blipFill rotWithShape="1">
          <a:blip r:embed="rId3" cstate="email">
            <a:extLst>
              <a:ext uri="{28A0092B-C50C-407E-A947-70E740481C1C}">
                <a14:useLocalDpi xmlns:a14="http://schemas.microsoft.com/office/drawing/2010/main"/>
              </a:ext>
            </a:extLst>
          </a:blip>
          <a:srcRect/>
          <a:stretch/>
        </p:blipFill>
        <p:spPr bwMode="auto">
          <a:xfrm>
            <a:off x="6361652" y="2698438"/>
            <a:ext cx="224379" cy="185725"/>
          </a:xfrm>
          <a:prstGeom prst="rect">
            <a:avLst/>
          </a:prstGeom>
          <a:noFill/>
        </p:spPr>
      </p:pic>
      <p:pic>
        <p:nvPicPr>
          <p:cNvPr id="42" name="Picture 41"/>
          <p:cNvPicPr/>
          <p:nvPr/>
        </p:nvPicPr>
        <p:blipFill rotWithShape="1">
          <a:blip r:embed="rId3" cstate="email">
            <a:extLst>
              <a:ext uri="{28A0092B-C50C-407E-A947-70E740481C1C}">
                <a14:useLocalDpi xmlns:a14="http://schemas.microsoft.com/office/drawing/2010/main"/>
              </a:ext>
            </a:extLst>
          </a:blip>
          <a:srcRect/>
          <a:stretch/>
        </p:blipFill>
        <p:spPr bwMode="auto">
          <a:xfrm>
            <a:off x="6154162" y="2960999"/>
            <a:ext cx="224379" cy="185725"/>
          </a:xfrm>
          <a:prstGeom prst="rect">
            <a:avLst/>
          </a:prstGeom>
          <a:noFill/>
        </p:spPr>
      </p:pic>
      <p:pic>
        <p:nvPicPr>
          <p:cNvPr id="45" name="Picture 44"/>
          <p:cNvPicPr>
            <a:picLocks noChangeAspect="1"/>
          </p:cNvPicPr>
          <p:nvPr/>
        </p:nvPicPr>
        <p:blipFill rotWithShape="1">
          <a:blip r:embed="rId2" cstate="email">
            <a:extLst>
              <a:ext uri="{28A0092B-C50C-407E-A947-70E740481C1C}">
                <a14:useLocalDpi xmlns:a14="http://schemas.microsoft.com/office/drawing/2010/main"/>
              </a:ext>
            </a:extLst>
          </a:blip>
          <a:srcRect l="-1017" t="-1"/>
          <a:stretch/>
        </p:blipFill>
        <p:spPr>
          <a:xfrm>
            <a:off x="4556904" y="3143090"/>
            <a:ext cx="269978" cy="171450"/>
          </a:xfrm>
          <a:prstGeom prst="rect">
            <a:avLst/>
          </a:prstGeom>
        </p:spPr>
      </p:pic>
      <p:pic>
        <p:nvPicPr>
          <p:cNvPr id="46" name="Picture 45"/>
          <p:cNvPicPr>
            <a:picLocks noChangeAspect="1"/>
          </p:cNvPicPr>
          <p:nvPr/>
        </p:nvPicPr>
        <p:blipFill rotWithShape="1">
          <a:blip r:embed="rId2" cstate="email">
            <a:extLst>
              <a:ext uri="{28A0092B-C50C-407E-A947-70E740481C1C}">
                <a14:useLocalDpi xmlns:a14="http://schemas.microsoft.com/office/drawing/2010/main"/>
              </a:ext>
            </a:extLst>
          </a:blip>
          <a:srcRect l="-1017" t="-1"/>
          <a:stretch/>
        </p:blipFill>
        <p:spPr>
          <a:xfrm>
            <a:off x="6431478" y="3143090"/>
            <a:ext cx="269978" cy="171450"/>
          </a:xfrm>
          <a:prstGeom prst="rect">
            <a:avLst/>
          </a:prstGeom>
        </p:spPr>
      </p:pic>
      <p:sp>
        <p:nvSpPr>
          <p:cNvPr id="48" name="Right Arrow 47"/>
          <p:cNvSpPr/>
          <p:nvPr/>
        </p:nvSpPr>
        <p:spPr>
          <a:xfrm>
            <a:off x="5171270" y="2143772"/>
            <a:ext cx="489575" cy="256446"/>
          </a:xfrm>
          <a:prstGeom prst="rightArrow">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cxnSp>
        <p:nvCxnSpPr>
          <p:cNvPr id="50" name="Straight Arrow Connector 49"/>
          <p:cNvCxnSpPr/>
          <p:nvPr/>
        </p:nvCxnSpPr>
        <p:spPr>
          <a:xfrm flipV="1">
            <a:off x="2091924" y="3196267"/>
            <a:ext cx="616738" cy="791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317365" y="3028113"/>
            <a:ext cx="651825" cy="507831"/>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Supply Chain/ </a:t>
            </a: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POS</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56" name="Straight Arrow Connector 55"/>
          <p:cNvCxnSpPr/>
          <p:nvPr/>
        </p:nvCxnSpPr>
        <p:spPr>
          <a:xfrm flipV="1">
            <a:off x="3876382" y="3230085"/>
            <a:ext cx="616738" cy="791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188390" y="3307344"/>
            <a:ext cx="651825" cy="507831"/>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Supply Chain/ </a:t>
            </a: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POS</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58" name="Straight Arrow Connector 57"/>
          <p:cNvCxnSpPr/>
          <p:nvPr/>
        </p:nvCxnSpPr>
        <p:spPr>
          <a:xfrm flipV="1">
            <a:off x="5721790" y="3228815"/>
            <a:ext cx="709688" cy="25795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3153098" y="2342313"/>
            <a:ext cx="849256"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Marketing</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60" name="Straight Arrow Connector 59"/>
          <p:cNvCxnSpPr/>
          <p:nvPr/>
        </p:nvCxnSpPr>
        <p:spPr>
          <a:xfrm>
            <a:off x="3909342" y="2529030"/>
            <a:ext cx="243460" cy="70811"/>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004081" y="3152712"/>
            <a:ext cx="922418"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Other Need?</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64" name="Straight Arrow Connector 63"/>
          <p:cNvCxnSpPr>
            <a:stCxn id="63" idx="3"/>
          </p:cNvCxnSpPr>
          <p:nvPr/>
        </p:nvCxnSpPr>
        <p:spPr>
          <a:xfrm flipV="1">
            <a:off x="5926499" y="3147274"/>
            <a:ext cx="219960" cy="12085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4957501" y="2924112"/>
            <a:ext cx="1072988"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Transparency?</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66" name="Straight Arrow Connector 65"/>
          <p:cNvCxnSpPr/>
          <p:nvPr/>
        </p:nvCxnSpPr>
        <p:spPr>
          <a:xfrm flipV="1">
            <a:off x="5832939" y="2800926"/>
            <a:ext cx="520617" cy="180035"/>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2166616" y="1561292"/>
            <a:ext cx="940483" cy="253916"/>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2C6C"/>
                </a:solidFill>
                <a:effectLst/>
                <a:uLnTx/>
                <a:uFillTx/>
                <a:latin typeface="Verdana"/>
                <a:ea typeface="+mn-ea"/>
                <a:cs typeface="+mn-cs"/>
              </a:rPr>
              <a:t>PAST</a:t>
            </a:r>
          </a:p>
        </p:txBody>
      </p:sp>
      <p:sp>
        <p:nvSpPr>
          <p:cNvPr id="70" name="TextBox 69"/>
          <p:cNvSpPr txBox="1"/>
          <p:nvPr/>
        </p:nvSpPr>
        <p:spPr>
          <a:xfrm>
            <a:off x="4017465" y="1561292"/>
            <a:ext cx="940483" cy="253916"/>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2C6C"/>
                </a:solidFill>
                <a:effectLst/>
                <a:uLnTx/>
                <a:uFillTx/>
                <a:latin typeface="Verdana"/>
                <a:ea typeface="+mn-ea"/>
                <a:cs typeface="+mn-cs"/>
              </a:rPr>
              <a:t>PRESENT</a:t>
            </a:r>
          </a:p>
        </p:txBody>
      </p:sp>
      <p:sp>
        <p:nvSpPr>
          <p:cNvPr id="71" name="TextBox 70"/>
          <p:cNvSpPr txBox="1"/>
          <p:nvPr/>
        </p:nvSpPr>
        <p:spPr>
          <a:xfrm>
            <a:off x="5906706" y="1565009"/>
            <a:ext cx="940483" cy="253916"/>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2C6C"/>
                </a:solidFill>
                <a:effectLst/>
                <a:uLnTx/>
                <a:uFillTx/>
                <a:latin typeface="Verdana"/>
                <a:ea typeface="+mn-ea"/>
                <a:cs typeface="+mn-cs"/>
              </a:rPr>
              <a:t>FUTURE</a:t>
            </a:r>
          </a:p>
        </p:txBody>
      </p:sp>
      <p:pic>
        <p:nvPicPr>
          <p:cNvPr id="73" name="Picture 72"/>
          <p:cNvPicPr>
            <a:picLocks noChangeAspect="1"/>
          </p:cNvPicPr>
          <p:nvPr/>
        </p:nvPicPr>
        <p:blipFill rotWithShape="1">
          <a:blip r:embed="rId4" cstate="email">
            <a:extLst>
              <a:ext uri="{28A0092B-C50C-407E-A947-70E740481C1C}">
                <a14:useLocalDpi xmlns:a14="http://schemas.microsoft.com/office/drawing/2010/main"/>
              </a:ext>
            </a:extLst>
          </a:blip>
          <a:srcRect r="-8508"/>
          <a:stretch/>
        </p:blipFill>
        <p:spPr>
          <a:xfrm>
            <a:off x="6890038" y="2054566"/>
            <a:ext cx="685800" cy="641855"/>
          </a:xfrm>
          <a:prstGeom prst="rect">
            <a:avLst/>
          </a:prstGeom>
        </p:spPr>
      </p:pic>
      <p:sp>
        <p:nvSpPr>
          <p:cNvPr id="72" name="TextBox 71"/>
          <p:cNvSpPr txBox="1"/>
          <p:nvPr/>
        </p:nvSpPr>
        <p:spPr>
          <a:xfrm>
            <a:off x="5034805" y="2325060"/>
            <a:ext cx="849256"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Marketing</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75" name="Straight Arrow Connector 74"/>
          <p:cNvCxnSpPr/>
          <p:nvPr/>
        </p:nvCxnSpPr>
        <p:spPr>
          <a:xfrm>
            <a:off x="5801501" y="2493498"/>
            <a:ext cx="243460" cy="70811"/>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Title 1"/>
          <p:cNvSpPr>
            <a:spLocks noGrp="1"/>
          </p:cNvSpPr>
          <p:nvPr>
            <p:ph type="title"/>
          </p:nvPr>
        </p:nvSpPr>
        <p:spPr>
          <a:xfrm>
            <a:off x="447479" y="172643"/>
            <a:ext cx="8243942" cy="679647"/>
          </a:xfrm>
        </p:spPr>
        <p:txBody>
          <a:bodyPr/>
          <a:lstStyle/>
          <a:p>
            <a:r>
              <a:rPr lang="en-US" dirty="0"/>
              <a:t>Retail Perspective: If </a:t>
            </a:r>
            <a:r>
              <a:rPr lang="en-US" dirty="0" smtClean="0"/>
              <a:t>we do nothing</a:t>
            </a:r>
            <a:endParaRPr lang="en-GB" dirty="0"/>
          </a:p>
        </p:txBody>
      </p:sp>
      <p:pic>
        <p:nvPicPr>
          <p:cNvPr id="79" name="Picture 78"/>
          <p:cNvPicPr/>
          <p:nvPr/>
        </p:nvPicPr>
        <p:blipFill rotWithShape="1">
          <a:blip r:embed="rId3" cstate="email">
            <a:extLst>
              <a:ext uri="{28A0092B-C50C-407E-A947-70E740481C1C}">
                <a14:useLocalDpi xmlns:a14="http://schemas.microsoft.com/office/drawing/2010/main"/>
              </a:ext>
            </a:extLst>
          </a:blip>
          <a:srcRect/>
          <a:stretch/>
        </p:blipFill>
        <p:spPr bwMode="auto">
          <a:xfrm>
            <a:off x="4168045" y="2504210"/>
            <a:ext cx="224379" cy="185725"/>
          </a:xfrm>
          <a:prstGeom prst="rect">
            <a:avLst/>
          </a:prstGeom>
          <a:noFill/>
        </p:spPr>
      </p:pic>
      <p:pic>
        <p:nvPicPr>
          <p:cNvPr id="80" name="Picture 79"/>
          <p:cNvPicPr/>
          <p:nvPr/>
        </p:nvPicPr>
        <p:blipFill rotWithShape="1">
          <a:blip r:embed="rId3" cstate="email">
            <a:extLst>
              <a:ext uri="{28A0092B-C50C-407E-A947-70E740481C1C}">
                <a14:useLocalDpi xmlns:a14="http://schemas.microsoft.com/office/drawing/2010/main"/>
              </a:ext>
            </a:extLst>
          </a:blip>
          <a:srcRect/>
          <a:stretch/>
        </p:blipFill>
        <p:spPr bwMode="auto">
          <a:xfrm>
            <a:off x="6044961" y="2487941"/>
            <a:ext cx="224379" cy="185725"/>
          </a:xfrm>
          <a:prstGeom prst="rect">
            <a:avLst/>
          </a:prstGeom>
          <a:noFill/>
        </p:spPr>
      </p:pic>
      <p:sp>
        <p:nvSpPr>
          <p:cNvPr id="2" name="Slide Number Placeholder 1"/>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28</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433475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54025" y="1668583"/>
            <a:ext cx="949859" cy="1291784"/>
            <a:chOff x="-794419" y="2979280"/>
            <a:chExt cx="1266479" cy="1722379"/>
          </a:xfrm>
          <a:solidFill>
            <a:schemeClr val="accent3">
              <a:lumMod val="75000"/>
            </a:schemeClr>
          </a:solidFill>
        </p:grpSpPr>
        <p:sp>
          <p:nvSpPr>
            <p:cNvPr id="8" name="Rounded Rectangle 7"/>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9" name="Rectangle 8"/>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grpSp>
        <p:nvGrpSpPr>
          <p:cNvPr id="10" name="Group 9"/>
          <p:cNvGrpSpPr/>
          <p:nvPr/>
        </p:nvGrpSpPr>
        <p:grpSpPr>
          <a:xfrm>
            <a:off x="1031234" y="1668583"/>
            <a:ext cx="949859" cy="1291784"/>
            <a:chOff x="-794419" y="2979280"/>
            <a:chExt cx="1266479" cy="1722379"/>
          </a:xfrm>
          <a:solidFill>
            <a:schemeClr val="accent3">
              <a:lumMod val="75000"/>
            </a:schemeClr>
          </a:solidFill>
        </p:grpSpPr>
        <p:sp>
          <p:nvSpPr>
            <p:cNvPr id="11" name="Rounded Rectangle 10"/>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2" name="Rectangle 11"/>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sp>
        <p:nvSpPr>
          <p:cNvPr id="13" name="Oval 12"/>
          <p:cNvSpPr/>
          <p:nvPr/>
        </p:nvSpPr>
        <p:spPr>
          <a:xfrm>
            <a:off x="7246317" y="2855349"/>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4" name="Rectangle 13"/>
          <p:cNvSpPr/>
          <p:nvPr/>
        </p:nvSpPr>
        <p:spPr>
          <a:xfrm>
            <a:off x="7246317" y="2932753"/>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nvGrpSpPr>
          <p:cNvPr id="15" name="Group 14"/>
          <p:cNvGrpSpPr/>
          <p:nvPr/>
        </p:nvGrpSpPr>
        <p:grpSpPr>
          <a:xfrm>
            <a:off x="7051856" y="3184966"/>
            <a:ext cx="949859" cy="1291784"/>
            <a:chOff x="-794419" y="2979280"/>
            <a:chExt cx="1266479" cy="1722379"/>
          </a:xfrm>
          <a:solidFill>
            <a:schemeClr val="accent3">
              <a:lumMod val="75000"/>
            </a:schemeClr>
          </a:solidFill>
        </p:grpSpPr>
        <p:sp>
          <p:nvSpPr>
            <p:cNvPr id="16" name="Rounded Rectangle 15"/>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7" name="Rectangle 16"/>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sp>
        <p:nvSpPr>
          <p:cNvPr id="18" name="Oval 17"/>
          <p:cNvSpPr/>
          <p:nvPr/>
        </p:nvSpPr>
        <p:spPr>
          <a:xfrm>
            <a:off x="7246317" y="3080784"/>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9" name="Rounded Rectangle 18"/>
          <p:cNvSpPr/>
          <p:nvPr/>
        </p:nvSpPr>
        <p:spPr>
          <a:xfrm>
            <a:off x="7189009" y="3432194"/>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sp>
        <p:nvSpPr>
          <p:cNvPr id="20" name="Oval 19"/>
          <p:cNvSpPr/>
          <p:nvPr/>
        </p:nvSpPr>
        <p:spPr>
          <a:xfrm>
            <a:off x="4928017" y="1350864"/>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1" name="Rectangle 20"/>
          <p:cNvSpPr/>
          <p:nvPr/>
        </p:nvSpPr>
        <p:spPr>
          <a:xfrm>
            <a:off x="4928017" y="1428267"/>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nvGrpSpPr>
          <p:cNvPr id="22" name="Group 21"/>
          <p:cNvGrpSpPr/>
          <p:nvPr/>
        </p:nvGrpSpPr>
        <p:grpSpPr>
          <a:xfrm>
            <a:off x="4733556" y="1680480"/>
            <a:ext cx="949859" cy="1291784"/>
            <a:chOff x="-794419" y="2979280"/>
            <a:chExt cx="1266479" cy="1722379"/>
          </a:xfrm>
          <a:solidFill>
            <a:schemeClr val="accent3">
              <a:lumMod val="75000"/>
            </a:schemeClr>
          </a:solidFill>
        </p:grpSpPr>
        <p:sp>
          <p:nvSpPr>
            <p:cNvPr id="23" name="Rounded Rectangle 22"/>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4" name="Rectangle 23"/>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sp>
        <p:nvSpPr>
          <p:cNvPr id="25" name="Oval 24"/>
          <p:cNvSpPr/>
          <p:nvPr/>
        </p:nvSpPr>
        <p:spPr>
          <a:xfrm>
            <a:off x="4928017" y="1576298"/>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6" name="Rounded Rectangle 25"/>
          <p:cNvSpPr/>
          <p:nvPr/>
        </p:nvSpPr>
        <p:spPr>
          <a:xfrm>
            <a:off x="4870709" y="1927708"/>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sp>
        <p:nvSpPr>
          <p:cNvPr id="27" name="Oval 26"/>
          <p:cNvSpPr/>
          <p:nvPr/>
        </p:nvSpPr>
        <p:spPr>
          <a:xfrm>
            <a:off x="3046550" y="1350864"/>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8" name="Rectangle 27"/>
          <p:cNvSpPr/>
          <p:nvPr/>
        </p:nvSpPr>
        <p:spPr>
          <a:xfrm>
            <a:off x="3046550" y="1428267"/>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9" name="Oval 28"/>
          <p:cNvSpPr/>
          <p:nvPr/>
        </p:nvSpPr>
        <p:spPr>
          <a:xfrm>
            <a:off x="3046550" y="1576298"/>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0" name="Rounded Rectangle 29"/>
          <p:cNvSpPr/>
          <p:nvPr/>
        </p:nvSpPr>
        <p:spPr>
          <a:xfrm>
            <a:off x="2989242" y="1927708"/>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sp>
        <p:nvSpPr>
          <p:cNvPr id="31" name="Oval 30"/>
          <p:cNvSpPr/>
          <p:nvPr/>
        </p:nvSpPr>
        <p:spPr>
          <a:xfrm>
            <a:off x="1222753" y="1349223"/>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2" name="Rectangle 31"/>
          <p:cNvSpPr/>
          <p:nvPr/>
        </p:nvSpPr>
        <p:spPr>
          <a:xfrm>
            <a:off x="1222753" y="1426627"/>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3" name="Oval 32"/>
          <p:cNvSpPr/>
          <p:nvPr/>
        </p:nvSpPr>
        <p:spPr>
          <a:xfrm>
            <a:off x="1222753" y="1574658"/>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4" name="Rounded Rectangle 33"/>
          <p:cNvSpPr/>
          <p:nvPr/>
        </p:nvSpPr>
        <p:spPr>
          <a:xfrm>
            <a:off x="1165445" y="1926068"/>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pic>
        <p:nvPicPr>
          <p:cNvPr id="35" name="Picture 34"/>
          <p:cNvPicPr>
            <a:picLocks noChangeAspect="1"/>
          </p:cNvPicPr>
          <p:nvPr/>
        </p:nvPicPr>
        <p:blipFill rotWithShape="1">
          <a:blip r:embed="rId2" cstate="email">
            <a:extLst>
              <a:ext uri="{28A0092B-C50C-407E-A947-70E740481C1C}">
                <a14:useLocalDpi xmlns:a14="http://schemas.microsoft.com/office/drawing/2010/main"/>
              </a:ext>
            </a:extLst>
          </a:blip>
          <a:srcRect l="-1017" t="-1"/>
          <a:stretch/>
        </p:blipFill>
        <p:spPr>
          <a:xfrm>
            <a:off x="1565976" y="2611464"/>
            <a:ext cx="269978" cy="171450"/>
          </a:xfrm>
          <a:prstGeom prst="rect">
            <a:avLst/>
          </a:prstGeom>
        </p:spPr>
      </p:pic>
      <p:sp>
        <p:nvSpPr>
          <p:cNvPr id="37" name="Right Arrow 36"/>
          <p:cNvSpPr/>
          <p:nvPr/>
        </p:nvSpPr>
        <p:spPr>
          <a:xfrm>
            <a:off x="2204405" y="1636778"/>
            <a:ext cx="489575" cy="256446"/>
          </a:xfrm>
          <a:prstGeom prst="rightArrow">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40" name="TextBox 39"/>
          <p:cNvSpPr txBox="1"/>
          <p:nvPr/>
        </p:nvSpPr>
        <p:spPr>
          <a:xfrm>
            <a:off x="392943" y="2518538"/>
            <a:ext cx="651825" cy="507831"/>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Supply Chain/ POS</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pic>
        <p:nvPicPr>
          <p:cNvPr id="41" name="Picture 40"/>
          <p:cNvPicPr/>
          <p:nvPr/>
        </p:nvPicPr>
        <p:blipFill rotWithShape="1">
          <a:blip r:embed="rId3" cstate="email">
            <a:extLst>
              <a:ext uri="{28A0092B-C50C-407E-A947-70E740481C1C}">
                <a14:useLocalDpi xmlns:a14="http://schemas.microsoft.com/office/drawing/2010/main"/>
              </a:ext>
            </a:extLst>
          </a:blip>
          <a:srcRect/>
          <a:stretch/>
        </p:blipFill>
        <p:spPr bwMode="auto">
          <a:xfrm>
            <a:off x="5211862" y="2191444"/>
            <a:ext cx="224379" cy="185725"/>
          </a:xfrm>
          <a:prstGeom prst="rect">
            <a:avLst/>
          </a:prstGeom>
          <a:noFill/>
        </p:spPr>
      </p:pic>
      <p:pic>
        <p:nvPicPr>
          <p:cNvPr id="42" name="Picture 41"/>
          <p:cNvPicPr/>
          <p:nvPr/>
        </p:nvPicPr>
        <p:blipFill rotWithShape="1">
          <a:blip r:embed="rId3" cstate="email">
            <a:extLst>
              <a:ext uri="{28A0092B-C50C-407E-A947-70E740481C1C}">
                <a14:useLocalDpi xmlns:a14="http://schemas.microsoft.com/office/drawing/2010/main"/>
              </a:ext>
            </a:extLst>
          </a:blip>
          <a:srcRect/>
          <a:stretch/>
        </p:blipFill>
        <p:spPr bwMode="auto">
          <a:xfrm>
            <a:off x="5004372" y="2454005"/>
            <a:ext cx="224379" cy="185725"/>
          </a:xfrm>
          <a:prstGeom prst="rect">
            <a:avLst/>
          </a:prstGeom>
          <a:noFill/>
        </p:spPr>
      </p:pic>
      <p:pic>
        <p:nvPicPr>
          <p:cNvPr id="45" name="Picture 44"/>
          <p:cNvPicPr>
            <a:picLocks noChangeAspect="1"/>
          </p:cNvPicPr>
          <p:nvPr/>
        </p:nvPicPr>
        <p:blipFill rotWithShape="1">
          <a:blip r:embed="rId2" cstate="email">
            <a:extLst>
              <a:ext uri="{28A0092B-C50C-407E-A947-70E740481C1C}">
                <a14:useLocalDpi xmlns:a14="http://schemas.microsoft.com/office/drawing/2010/main"/>
              </a:ext>
            </a:extLst>
          </a:blip>
          <a:srcRect l="-1017" t="-1"/>
          <a:stretch/>
        </p:blipFill>
        <p:spPr>
          <a:xfrm>
            <a:off x="3407114" y="2636096"/>
            <a:ext cx="269978" cy="171450"/>
          </a:xfrm>
          <a:prstGeom prst="rect">
            <a:avLst/>
          </a:prstGeom>
        </p:spPr>
      </p:pic>
      <p:pic>
        <p:nvPicPr>
          <p:cNvPr id="46" name="Picture 45"/>
          <p:cNvPicPr>
            <a:picLocks noChangeAspect="1"/>
          </p:cNvPicPr>
          <p:nvPr/>
        </p:nvPicPr>
        <p:blipFill rotWithShape="1">
          <a:blip r:embed="rId2" cstate="email">
            <a:extLst>
              <a:ext uri="{28A0092B-C50C-407E-A947-70E740481C1C}">
                <a14:useLocalDpi xmlns:a14="http://schemas.microsoft.com/office/drawing/2010/main"/>
              </a:ext>
            </a:extLst>
          </a:blip>
          <a:srcRect l="-1017" t="-1"/>
          <a:stretch/>
        </p:blipFill>
        <p:spPr>
          <a:xfrm>
            <a:off x="5281688" y="2636096"/>
            <a:ext cx="269978" cy="171450"/>
          </a:xfrm>
          <a:prstGeom prst="rect">
            <a:avLst/>
          </a:prstGeom>
        </p:spPr>
      </p:pic>
      <p:sp>
        <p:nvSpPr>
          <p:cNvPr id="47" name="TextBox 46"/>
          <p:cNvSpPr txBox="1"/>
          <p:nvPr/>
        </p:nvSpPr>
        <p:spPr>
          <a:xfrm>
            <a:off x="5296003" y="2922635"/>
            <a:ext cx="1563866" cy="784830"/>
          </a:xfrm>
          <a:prstGeom prst="rect">
            <a:avLst/>
          </a:prstGeom>
          <a:noFill/>
        </p:spPr>
        <p:txBody>
          <a:bodyPr wrap="square"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POS &amp;</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a:p>
            <a:pPr marL="0" marR="0" lvl="0" indent="0" algn="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Supply Chain + </a:t>
            </a:r>
          </a:p>
          <a:p>
            <a:pPr marL="0" marR="0" lvl="0" indent="0" algn="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Marketing+</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a:p>
            <a:pPr marL="0" marR="0" lvl="0" indent="0" algn="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Transparency+</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a:p>
            <a:pPr marL="0" marR="0" lvl="0" indent="0" algn="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Future </a:t>
            </a:r>
            <a:r>
              <a:rPr kumimoji="0" lang="en-GB" sz="900" b="0" i="0" u="none" strike="noStrike" kern="1200" cap="none" spc="0" normalizeH="0" baseline="0" noProof="0" dirty="0">
                <a:ln>
                  <a:noFill/>
                </a:ln>
                <a:solidFill>
                  <a:srgbClr val="002C6C"/>
                </a:solidFill>
                <a:effectLst/>
                <a:uLnTx/>
                <a:uFillTx/>
                <a:latin typeface="Verdana"/>
                <a:ea typeface="+mn-ea"/>
                <a:cs typeface="+mn-cs"/>
              </a:rPr>
              <a:t>Need?</a:t>
            </a:r>
          </a:p>
        </p:txBody>
      </p:sp>
      <p:sp>
        <p:nvSpPr>
          <p:cNvPr id="48" name="Right Arrow 47"/>
          <p:cNvSpPr/>
          <p:nvPr/>
        </p:nvSpPr>
        <p:spPr>
          <a:xfrm>
            <a:off x="4021480" y="1636778"/>
            <a:ext cx="489575" cy="256446"/>
          </a:xfrm>
          <a:prstGeom prst="rightArrow">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49" name="Right Arrow 48"/>
          <p:cNvSpPr/>
          <p:nvPr/>
        </p:nvSpPr>
        <p:spPr>
          <a:xfrm rot="1346250">
            <a:off x="3709661" y="3450708"/>
            <a:ext cx="1886553" cy="256446"/>
          </a:xfrm>
          <a:prstGeom prst="rightArrow">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cxnSp>
        <p:nvCxnSpPr>
          <p:cNvPr id="50" name="Straight Arrow Connector 49"/>
          <p:cNvCxnSpPr/>
          <p:nvPr/>
        </p:nvCxnSpPr>
        <p:spPr>
          <a:xfrm flipV="1">
            <a:off x="942134" y="2689273"/>
            <a:ext cx="616738" cy="791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6814799" y="3461479"/>
            <a:ext cx="801224" cy="188633"/>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6814799" y="3094519"/>
            <a:ext cx="841340" cy="406373"/>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816709" y="3227945"/>
            <a:ext cx="803466" cy="31360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816709" y="3324161"/>
            <a:ext cx="805376" cy="272501"/>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167575" y="2521119"/>
            <a:ext cx="651825" cy="507831"/>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Supply Chain/ </a:t>
            </a: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POS</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56" name="Straight Arrow Connector 55"/>
          <p:cNvCxnSpPr/>
          <p:nvPr/>
        </p:nvCxnSpPr>
        <p:spPr>
          <a:xfrm flipV="1">
            <a:off x="2726592" y="2723091"/>
            <a:ext cx="616738" cy="791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038600" y="2800350"/>
            <a:ext cx="651825" cy="507831"/>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Supply Chain/ </a:t>
            </a: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POS</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58" name="Straight Arrow Connector 57"/>
          <p:cNvCxnSpPr/>
          <p:nvPr/>
        </p:nvCxnSpPr>
        <p:spPr>
          <a:xfrm flipV="1">
            <a:off x="4572000" y="2721821"/>
            <a:ext cx="709688" cy="25795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003308" y="1835319"/>
            <a:ext cx="849256"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Marketing</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60" name="Straight Arrow Connector 59"/>
          <p:cNvCxnSpPr/>
          <p:nvPr/>
        </p:nvCxnSpPr>
        <p:spPr>
          <a:xfrm>
            <a:off x="2759552" y="2022036"/>
            <a:ext cx="243460" cy="70811"/>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854291" y="2645718"/>
            <a:ext cx="922418"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Other Need?</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64" name="Straight Arrow Connector 63"/>
          <p:cNvCxnSpPr>
            <a:stCxn id="63" idx="3"/>
          </p:cNvCxnSpPr>
          <p:nvPr/>
        </p:nvCxnSpPr>
        <p:spPr>
          <a:xfrm flipV="1">
            <a:off x="4776709" y="2640280"/>
            <a:ext cx="219960" cy="12085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3807711" y="2417118"/>
            <a:ext cx="1072988"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Transparency?</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66" name="Straight Arrow Connector 65"/>
          <p:cNvCxnSpPr/>
          <p:nvPr/>
        </p:nvCxnSpPr>
        <p:spPr>
          <a:xfrm flipV="1">
            <a:off x="4683149" y="2293932"/>
            <a:ext cx="520617" cy="180035"/>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016826" y="1054298"/>
            <a:ext cx="940483" cy="253916"/>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2C6C"/>
                </a:solidFill>
                <a:effectLst/>
                <a:uLnTx/>
                <a:uFillTx/>
                <a:latin typeface="Verdana"/>
                <a:ea typeface="+mn-ea"/>
                <a:cs typeface="+mn-cs"/>
              </a:rPr>
              <a:t>PAST</a:t>
            </a:r>
          </a:p>
        </p:txBody>
      </p:sp>
      <p:sp>
        <p:nvSpPr>
          <p:cNvPr id="70" name="TextBox 69"/>
          <p:cNvSpPr txBox="1"/>
          <p:nvPr/>
        </p:nvSpPr>
        <p:spPr>
          <a:xfrm>
            <a:off x="2867675" y="1054298"/>
            <a:ext cx="940483" cy="253916"/>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2C6C"/>
                </a:solidFill>
                <a:effectLst/>
                <a:uLnTx/>
                <a:uFillTx/>
                <a:latin typeface="Verdana"/>
                <a:ea typeface="+mn-ea"/>
                <a:cs typeface="+mn-cs"/>
              </a:rPr>
              <a:t>PRESENT</a:t>
            </a:r>
          </a:p>
        </p:txBody>
      </p:sp>
      <p:sp>
        <p:nvSpPr>
          <p:cNvPr id="71" name="TextBox 70"/>
          <p:cNvSpPr txBox="1"/>
          <p:nvPr/>
        </p:nvSpPr>
        <p:spPr>
          <a:xfrm>
            <a:off x="4756916" y="1058015"/>
            <a:ext cx="940483" cy="253916"/>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2C6C"/>
                </a:solidFill>
                <a:effectLst/>
                <a:uLnTx/>
                <a:uFillTx/>
                <a:latin typeface="Verdana"/>
                <a:ea typeface="+mn-ea"/>
                <a:cs typeface="+mn-cs"/>
              </a:rPr>
              <a:t>FUTURE</a:t>
            </a:r>
          </a:p>
        </p:txBody>
      </p:sp>
      <p:pic>
        <p:nvPicPr>
          <p:cNvPr id="73" name="Picture 72"/>
          <p:cNvPicPr>
            <a:picLocks noChangeAspect="1"/>
          </p:cNvPicPr>
          <p:nvPr/>
        </p:nvPicPr>
        <p:blipFill rotWithShape="1">
          <a:blip r:embed="rId4" cstate="email">
            <a:extLst>
              <a:ext uri="{28A0092B-C50C-407E-A947-70E740481C1C}">
                <a14:useLocalDpi xmlns:a14="http://schemas.microsoft.com/office/drawing/2010/main"/>
              </a:ext>
            </a:extLst>
          </a:blip>
          <a:srcRect r="-8508"/>
          <a:stretch/>
        </p:blipFill>
        <p:spPr>
          <a:xfrm>
            <a:off x="5740248" y="1547572"/>
            <a:ext cx="685800" cy="641855"/>
          </a:xfrm>
          <a:prstGeom prst="rect">
            <a:avLst/>
          </a:prstGeom>
        </p:spPr>
      </p:pic>
      <p:pic>
        <p:nvPicPr>
          <p:cNvPr id="74" name="Picture 7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69580" y="2822068"/>
            <a:ext cx="617220" cy="641855"/>
          </a:xfrm>
          <a:prstGeom prst="rect">
            <a:avLst/>
          </a:prstGeom>
        </p:spPr>
      </p:pic>
      <p:sp>
        <p:nvSpPr>
          <p:cNvPr id="72" name="TextBox 71"/>
          <p:cNvSpPr txBox="1"/>
          <p:nvPr/>
        </p:nvSpPr>
        <p:spPr>
          <a:xfrm>
            <a:off x="3885015" y="1818066"/>
            <a:ext cx="849256"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Marketing</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75" name="Straight Arrow Connector 74"/>
          <p:cNvCxnSpPr/>
          <p:nvPr/>
        </p:nvCxnSpPr>
        <p:spPr>
          <a:xfrm>
            <a:off x="4651711" y="1986504"/>
            <a:ext cx="243460" cy="70811"/>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Title 1"/>
          <p:cNvSpPr>
            <a:spLocks noGrp="1"/>
          </p:cNvSpPr>
          <p:nvPr>
            <p:ph type="title"/>
          </p:nvPr>
        </p:nvSpPr>
        <p:spPr>
          <a:xfrm>
            <a:off x="447479" y="172643"/>
            <a:ext cx="8243942" cy="679647"/>
          </a:xfrm>
        </p:spPr>
        <p:txBody>
          <a:bodyPr/>
          <a:lstStyle/>
          <a:p>
            <a:r>
              <a:rPr lang="en-US" dirty="0"/>
              <a:t>Retail Perspective: First </a:t>
            </a:r>
            <a:r>
              <a:rPr lang="en-US" dirty="0" smtClean="0"/>
              <a:t>Step</a:t>
            </a:r>
            <a:endParaRPr lang="en-GB" dirty="0"/>
          </a:p>
        </p:txBody>
      </p:sp>
      <p:pic>
        <p:nvPicPr>
          <p:cNvPr id="79" name="Picture 78"/>
          <p:cNvPicPr/>
          <p:nvPr/>
        </p:nvPicPr>
        <p:blipFill rotWithShape="1">
          <a:blip r:embed="rId3" cstate="email">
            <a:extLst>
              <a:ext uri="{28A0092B-C50C-407E-A947-70E740481C1C}">
                <a14:useLocalDpi xmlns:a14="http://schemas.microsoft.com/office/drawing/2010/main"/>
              </a:ext>
            </a:extLst>
          </a:blip>
          <a:srcRect/>
          <a:stretch/>
        </p:blipFill>
        <p:spPr bwMode="auto">
          <a:xfrm>
            <a:off x="3018255" y="1997216"/>
            <a:ext cx="224379" cy="185725"/>
          </a:xfrm>
          <a:prstGeom prst="rect">
            <a:avLst/>
          </a:prstGeom>
          <a:noFill/>
        </p:spPr>
      </p:pic>
      <p:pic>
        <p:nvPicPr>
          <p:cNvPr id="80" name="Picture 79"/>
          <p:cNvPicPr/>
          <p:nvPr/>
        </p:nvPicPr>
        <p:blipFill rotWithShape="1">
          <a:blip r:embed="rId3" cstate="email">
            <a:extLst>
              <a:ext uri="{28A0092B-C50C-407E-A947-70E740481C1C}">
                <a14:useLocalDpi xmlns:a14="http://schemas.microsoft.com/office/drawing/2010/main"/>
              </a:ext>
            </a:extLst>
          </a:blip>
          <a:srcRect/>
          <a:stretch/>
        </p:blipFill>
        <p:spPr bwMode="auto">
          <a:xfrm>
            <a:off x="4895171" y="1980947"/>
            <a:ext cx="224379" cy="185725"/>
          </a:xfrm>
          <a:prstGeom prst="rect">
            <a:avLst/>
          </a:prstGeom>
          <a:noFill/>
        </p:spPr>
      </p:pic>
      <p:pic>
        <p:nvPicPr>
          <p:cNvPr id="82" name="Picture 81"/>
          <p:cNvPicPr/>
          <p:nvPr/>
        </p:nvPicPr>
        <p:blipFill rotWithShape="1">
          <a:blip r:embed="rId3" cstate="email">
            <a:extLst>
              <a:ext uri="{28A0092B-C50C-407E-A947-70E740481C1C}">
                <a14:useLocalDpi xmlns:a14="http://schemas.microsoft.com/office/drawing/2010/main"/>
              </a:ext>
            </a:extLst>
          </a:blip>
          <a:srcRect/>
          <a:stretch/>
        </p:blipFill>
        <p:spPr bwMode="auto">
          <a:xfrm>
            <a:off x="7629248" y="3509553"/>
            <a:ext cx="224379" cy="185725"/>
          </a:xfrm>
          <a:prstGeom prst="rect">
            <a:avLst/>
          </a:prstGeom>
          <a:noFill/>
        </p:spPr>
      </p:pic>
      <p:pic>
        <p:nvPicPr>
          <p:cNvPr id="67" name="Picture 66"/>
          <p:cNvPicPr>
            <a:picLocks noChangeAspect="1"/>
          </p:cNvPicPr>
          <p:nvPr/>
        </p:nvPicPr>
        <p:blipFill rotWithShape="1">
          <a:blip r:embed="rId2" cstate="email">
            <a:extLst>
              <a:ext uri="{28A0092B-C50C-407E-A947-70E740481C1C}">
                <a14:useLocalDpi xmlns:a14="http://schemas.microsoft.com/office/drawing/2010/main"/>
              </a:ext>
            </a:extLst>
          </a:blip>
          <a:srcRect l="-1017" t="-1"/>
          <a:stretch/>
        </p:blipFill>
        <p:spPr>
          <a:xfrm>
            <a:off x="7583649" y="4128036"/>
            <a:ext cx="269978" cy="171450"/>
          </a:xfrm>
          <a:prstGeom prst="rect">
            <a:avLst/>
          </a:prstGeom>
        </p:spPr>
      </p:pic>
      <p:sp>
        <p:nvSpPr>
          <p:cNvPr id="76" name="TextBox 75"/>
          <p:cNvSpPr txBox="1"/>
          <p:nvPr/>
        </p:nvSpPr>
        <p:spPr>
          <a:xfrm>
            <a:off x="6044445" y="3894364"/>
            <a:ext cx="651825" cy="507831"/>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Supply Chain/ </a:t>
            </a: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POS</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77" name="Straight Arrow Connector 76"/>
          <p:cNvCxnSpPr/>
          <p:nvPr/>
        </p:nvCxnSpPr>
        <p:spPr>
          <a:xfrm>
            <a:off x="6601019" y="4213761"/>
            <a:ext cx="923468" cy="3432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29</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635961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a:t>Meeting </a:t>
            </a:r>
            <a:r>
              <a:rPr lang="en-GB" dirty="0" smtClean="0"/>
              <a:t>etiquette</a:t>
            </a:r>
            <a:endParaRPr lang="en-GB" dirty="0"/>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3</a:t>
            </a:fld>
            <a:endParaRPr lang="en-GB"/>
          </a:p>
        </p:txBody>
      </p:sp>
      <p:sp>
        <p:nvSpPr>
          <p:cNvPr id="4" name="Text Placeholder 3"/>
          <p:cNvSpPr>
            <a:spLocks noGrp="1"/>
          </p:cNvSpPr>
          <p:nvPr>
            <p:ph type="body" sz="quarter" idx="4294967295"/>
          </p:nvPr>
        </p:nvSpPr>
        <p:spPr>
          <a:xfrm>
            <a:off x="447478" y="1085850"/>
            <a:ext cx="6562921" cy="3511550"/>
          </a:xfrm>
          <a:prstGeom prst="rect">
            <a:avLst/>
          </a:prstGeom>
        </p:spPr>
        <p:txBody>
          <a:bodyPr/>
          <a:lstStyle/>
          <a:p>
            <a:pPr marL="214313" indent="-214313">
              <a:buFont typeface="Arial" panose="020B0604020202020204" pitchFamily="34" charset="0"/>
              <a:buChar char="•"/>
            </a:pPr>
            <a:r>
              <a:rPr lang="en-GB" sz="2000" dirty="0" smtClean="0"/>
              <a:t>Avoid </a:t>
            </a:r>
            <a:r>
              <a:rPr lang="en-GB" sz="2000" dirty="0"/>
              <a:t>distracting behaviour:</a:t>
            </a:r>
          </a:p>
          <a:p>
            <a:pPr marL="417910" lvl="1" indent="-164306"/>
            <a:r>
              <a:rPr lang="en-GB" sz="2000" dirty="0"/>
              <a:t>Place mobile devices on silent mode</a:t>
            </a:r>
          </a:p>
          <a:p>
            <a:pPr marL="417910" lvl="1" indent="-164306"/>
            <a:r>
              <a:rPr lang="en-GB" sz="2000" dirty="0"/>
              <a:t>Avoid sidebar conversations</a:t>
            </a:r>
          </a:p>
          <a:p>
            <a:pPr marL="214313" indent="-214313">
              <a:buFont typeface="Arial" panose="020B0604020202020204" pitchFamily="34" charset="0"/>
              <a:buChar char="•"/>
            </a:pPr>
            <a:endParaRPr lang="en-GB" sz="2000" dirty="0" smtClean="0"/>
          </a:p>
          <a:p>
            <a:pPr marL="214313" indent="-214313">
              <a:buFont typeface="Arial" panose="020B0604020202020204" pitchFamily="34" charset="0"/>
              <a:buChar char="•"/>
            </a:pPr>
            <a:r>
              <a:rPr lang="en-GB" sz="2000" dirty="0" smtClean="0"/>
              <a:t>Be </a:t>
            </a:r>
            <a:r>
              <a:rPr lang="en-GB" sz="2000" dirty="0"/>
              <a:t>considerate</a:t>
            </a:r>
          </a:p>
          <a:p>
            <a:pPr marL="417910" lvl="1" indent="-164306"/>
            <a:r>
              <a:rPr lang="en-GB" sz="2000" dirty="0"/>
              <a:t>Avoid monologues</a:t>
            </a:r>
          </a:p>
          <a:p>
            <a:pPr marL="417910" lvl="1" indent="-164306"/>
            <a:r>
              <a:rPr lang="en-GB" sz="2000" dirty="0"/>
              <a:t>Keep comments concise</a:t>
            </a:r>
          </a:p>
          <a:p>
            <a:endParaRPr lang="en-GB" sz="1600" dirty="0"/>
          </a:p>
        </p:txBody>
      </p:sp>
    </p:spTree>
    <p:extLst>
      <p:ext uri="{BB962C8B-B14F-4D97-AF65-F5344CB8AC3E}">
        <p14:creationId xmlns:p14="http://schemas.microsoft.com/office/powerpoint/2010/main" val="11130833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54025" y="1668583"/>
            <a:ext cx="949859" cy="1291784"/>
            <a:chOff x="-794419" y="2979280"/>
            <a:chExt cx="1266479" cy="1722379"/>
          </a:xfrm>
          <a:solidFill>
            <a:schemeClr val="accent3">
              <a:lumMod val="75000"/>
            </a:schemeClr>
          </a:solidFill>
        </p:grpSpPr>
        <p:sp>
          <p:nvSpPr>
            <p:cNvPr id="8" name="Rounded Rectangle 7"/>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9" name="Rectangle 8"/>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grpSp>
        <p:nvGrpSpPr>
          <p:cNvPr id="10" name="Group 9"/>
          <p:cNvGrpSpPr/>
          <p:nvPr/>
        </p:nvGrpSpPr>
        <p:grpSpPr>
          <a:xfrm>
            <a:off x="1031234" y="1668583"/>
            <a:ext cx="949859" cy="1291784"/>
            <a:chOff x="-794419" y="2979280"/>
            <a:chExt cx="1266479" cy="1722379"/>
          </a:xfrm>
          <a:solidFill>
            <a:schemeClr val="accent3">
              <a:lumMod val="75000"/>
            </a:schemeClr>
          </a:solidFill>
        </p:grpSpPr>
        <p:sp>
          <p:nvSpPr>
            <p:cNvPr id="11" name="Rounded Rectangle 10"/>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2" name="Rectangle 11"/>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sp>
        <p:nvSpPr>
          <p:cNvPr id="13" name="Oval 12"/>
          <p:cNvSpPr/>
          <p:nvPr/>
        </p:nvSpPr>
        <p:spPr>
          <a:xfrm>
            <a:off x="7246317" y="2855349"/>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4" name="Rectangle 13"/>
          <p:cNvSpPr/>
          <p:nvPr/>
        </p:nvSpPr>
        <p:spPr>
          <a:xfrm>
            <a:off x="7246317" y="2932753"/>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nvGrpSpPr>
          <p:cNvPr id="15" name="Group 14"/>
          <p:cNvGrpSpPr/>
          <p:nvPr/>
        </p:nvGrpSpPr>
        <p:grpSpPr>
          <a:xfrm>
            <a:off x="7051856" y="3184966"/>
            <a:ext cx="949859" cy="1291784"/>
            <a:chOff x="-794419" y="2979280"/>
            <a:chExt cx="1266479" cy="1722379"/>
          </a:xfrm>
          <a:solidFill>
            <a:schemeClr val="accent3">
              <a:lumMod val="75000"/>
            </a:schemeClr>
          </a:solidFill>
        </p:grpSpPr>
        <p:sp>
          <p:nvSpPr>
            <p:cNvPr id="16" name="Rounded Rectangle 15"/>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7" name="Rectangle 16"/>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sp>
        <p:nvSpPr>
          <p:cNvPr id="18" name="Oval 17"/>
          <p:cNvSpPr/>
          <p:nvPr/>
        </p:nvSpPr>
        <p:spPr>
          <a:xfrm>
            <a:off x="7246317" y="3080784"/>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9" name="Rounded Rectangle 18"/>
          <p:cNvSpPr/>
          <p:nvPr/>
        </p:nvSpPr>
        <p:spPr>
          <a:xfrm>
            <a:off x="7189009" y="3432194"/>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sp>
        <p:nvSpPr>
          <p:cNvPr id="20" name="Oval 19"/>
          <p:cNvSpPr/>
          <p:nvPr/>
        </p:nvSpPr>
        <p:spPr>
          <a:xfrm>
            <a:off x="4928017" y="1350864"/>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1" name="Rectangle 20"/>
          <p:cNvSpPr/>
          <p:nvPr/>
        </p:nvSpPr>
        <p:spPr>
          <a:xfrm>
            <a:off x="4928017" y="1428267"/>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nvGrpSpPr>
          <p:cNvPr id="22" name="Group 21"/>
          <p:cNvGrpSpPr/>
          <p:nvPr/>
        </p:nvGrpSpPr>
        <p:grpSpPr>
          <a:xfrm>
            <a:off x="4733556" y="1680480"/>
            <a:ext cx="949859" cy="1291784"/>
            <a:chOff x="-794419" y="2979280"/>
            <a:chExt cx="1266479" cy="1722379"/>
          </a:xfrm>
          <a:solidFill>
            <a:schemeClr val="accent3">
              <a:lumMod val="75000"/>
            </a:schemeClr>
          </a:solidFill>
        </p:grpSpPr>
        <p:sp>
          <p:nvSpPr>
            <p:cNvPr id="23" name="Rounded Rectangle 22"/>
            <p:cNvSpPr/>
            <p:nvPr/>
          </p:nvSpPr>
          <p:spPr>
            <a:xfrm>
              <a:off x="-794419" y="3104707"/>
              <a:ext cx="1266479" cy="1596952"/>
            </a:xfrm>
            <a:prstGeom prst="round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4" name="Rectangle 23"/>
            <p:cNvSpPr/>
            <p:nvPr/>
          </p:nvSpPr>
          <p:spPr>
            <a:xfrm>
              <a:off x="-443602" y="2979280"/>
              <a:ext cx="574158" cy="125427"/>
            </a:xfrm>
            <a:prstGeom prst="rect">
              <a:avLst/>
            </a:prstGeom>
            <a:gr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sp>
        <p:nvSpPr>
          <p:cNvPr id="25" name="Oval 24"/>
          <p:cNvSpPr/>
          <p:nvPr/>
        </p:nvSpPr>
        <p:spPr>
          <a:xfrm>
            <a:off x="4928017" y="1576298"/>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6" name="Rounded Rectangle 25"/>
          <p:cNvSpPr/>
          <p:nvPr/>
        </p:nvSpPr>
        <p:spPr>
          <a:xfrm>
            <a:off x="4870709" y="1927708"/>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sp>
        <p:nvSpPr>
          <p:cNvPr id="27" name="Oval 26"/>
          <p:cNvSpPr/>
          <p:nvPr/>
        </p:nvSpPr>
        <p:spPr>
          <a:xfrm>
            <a:off x="3046550" y="1350864"/>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8" name="Rectangle 27"/>
          <p:cNvSpPr/>
          <p:nvPr/>
        </p:nvSpPr>
        <p:spPr>
          <a:xfrm>
            <a:off x="3046550" y="1428267"/>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29" name="Oval 28"/>
          <p:cNvSpPr/>
          <p:nvPr/>
        </p:nvSpPr>
        <p:spPr>
          <a:xfrm>
            <a:off x="3046550" y="1576298"/>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0" name="Rounded Rectangle 29"/>
          <p:cNvSpPr/>
          <p:nvPr/>
        </p:nvSpPr>
        <p:spPr>
          <a:xfrm>
            <a:off x="2989242" y="1927708"/>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sp>
        <p:nvSpPr>
          <p:cNvPr id="31" name="Oval 30"/>
          <p:cNvSpPr/>
          <p:nvPr/>
        </p:nvSpPr>
        <p:spPr>
          <a:xfrm>
            <a:off x="1222753" y="1349223"/>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2" name="Rectangle 31"/>
          <p:cNvSpPr/>
          <p:nvPr/>
        </p:nvSpPr>
        <p:spPr>
          <a:xfrm>
            <a:off x="1222753" y="1426627"/>
            <a:ext cx="560935" cy="216176"/>
          </a:xfrm>
          <a:prstGeom prst="rect">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3" name="Oval 32"/>
          <p:cNvSpPr/>
          <p:nvPr/>
        </p:nvSpPr>
        <p:spPr>
          <a:xfrm>
            <a:off x="1222753" y="1574658"/>
            <a:ext cx="560935" cy="124426"/>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34" name="Rounded Rectangle 33"/>
          <p:cNvSpPr/>
          <p:nvPr/>
        </p:nvSpPr>
        <p:spPr>
          <a:xfrm>
            <a:off x="1165445" y="1926068"/>
            <a:ext cx="700709" cy="924340"/>
          </a:xfrm>
          <a:prstGeom prst="round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26334"/>
              </a:solidFill>
              <a:effectLst/>
              <a:uLnTx/>
              <a:uFillTx/>
              <a:latin typeface="Verdana"/>
              <a:ea typeface="+mn-ea"/>
              <a:cs typeface="+mn-cs"/>
            </a:endParaRPr>
          </a:p>
        </p:txBody>
      </p:sp>
      <p:pic>
        <p:nvPicPr>
          <p:cNvPr id="35" name="Picture 34"/>
          <p:cNvPicPr>
            <a:picLocks noChangeAspect="1"/>
          </p:cNvPicPr>
          <p:nvPr/>
        </p:nvPicPr>
        <p:blipFill rotWithShape="1">
          <a:blip r:embed="rId2" cstate="email">
            <a:extLst>
              <a:ext uri="{28A0092B-C50C-407E-A947-70E740481C1C}">
                <a14:useLocalDpi xmlns:a14="http://schemas.microsoft.com/office/drawing/2010/main"/>
              </a:ext>
            </a:extLst>
          </a:blip>
          <a:srcRect l="-1017" t="-1"/>
          <a:stretch/>
        </p:blipFill>
        <p:spPr>
          <a:xfrm>
            <a:off x="1565976" y="2611464"/>
            <a:ext cx="269978" cy="171450"/>
          </a:xfrm>
          <a:prstGeom prst="rect">
            <a:avLst/>
          </a:prstGeom>
        </p:spPr>
      </p:pic>
      <p:sp>
        <p:nvSpPr>
          <p:cNvPr id="37" name="Right Arrow 36"/>
          <p:cNvSpPr/>
          <p:nvPr/>
        </p:nvSpPr>
        <p:spPr>
          <a:xfrm>
            <a:off x="2204405" y="1636778"/>
            <a:ext cx="489575" cy="256446"/>
          </a:xfrm>
          <a:prstGeom prst="rightArrow">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40" name="TextBox 39"/>
          <p:cNvSpPr txBox="1"/>
          <p:nvPr/>
        </p:nvSpPr>
        <p:spPr>
          <a:xfrm>
            <a:off x="392943" y="2518538"/>
            <a:ext cx="651825" cy="507831"/>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Supply Chain/ POS</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pic>
        <p:nvPicPr>
          <p:cNvPr id="41" name="Picture 40"/>
          <p:cNvPicPr/>
          <p:nvPr/>
        </p:nvPicPr>
        <p:blipFill rotWithShape="1">
          <a:blip r:embed="rId3" cstate="email">
            <a:extLst>
              <a:ext uri="{28A0092B-C50C-407E-A947-70E740481C1C}">
                <a14:useLocalDpi xmlns:a14="http://schemas.microsoft.com/office/drawing/2010/main"/>
              </a:ext>
            </a:extLst>
          </a:blip>
          <a:srcRect/>
          <a:stretch/>
        </p:blipFill>
        <p:spPr bwMode="auto">
          <a:xfrm>
            <a:off x="5211862" y="2191444"/>
            <a:ext cx="224379" cy="185725"/>
          </a:xfrm>
          <a:prstGeom prst="rect">
            <a:avLst/>
          </a:prstGeom>
          <a:noFill/>
        </p:spPr>
      </p:pic>
      <p:pic>
        <p:nvPicPr>
          <p:cNvPr id="42" name="Picture 41"/>
          <p:cNvPicPr/>
          <p:nvPr/>
        </p:nvPicPr>
        <p:blipFill rotWithShape="1">
          <a:blip r:embed="rId3" cstate="email">
            <a:extLst>
              <a:ext uri="{28A0092B-C50C-407E-A947-70E740481C1C}">
                <a14:useLocalDpi xmlns:a14="http://schemas.microsoft.com/office/drawing/2010/main"/>
              </a:ext>
            </a:extLst>
          </a:blip>
          <a:srcRect/>
          <a:stretch/>
        </p:blipFill>
        <p:spPr bwMode="auto">
          <a:xfrm>
            <a:off x="5004372" y="2454005"/>
            <a:ext cx="224379" cy="185725"/>
          </a:xfrm>
          <a:prstGeom prst="rect">
            <a:avLst/>
          </a:prstGeom>
          <a:noFill/>
        </p:spPr>
      </p:pic>
      <p:pic>
        <p:nvPicPr>
          <p:cNvPr id="45" name="Picture 44"/>
          <p:cNvPicPr>
            <a:picLocks noChangeAspect="1"/>
          </p:cNvPicPr>
          <p:nvPr/>
        </p:nvPicPr>
        <p:blipFill rotWithShape="1">
          <a:blip r:embed="rId2" cstate="email">
            <a:extLst>
              <a:ext uri="{28A0092B-C50C-407E-A947-70E740481C1C}">
                <a14:useLocalDpi xmlns:a14="http://schemas.microsoft.com/office/drawing/2010/main"/>
              </a:ext>
            </a:extLst>
          </a:blip>
          <a:srcRect l="-1017" t="-1"/>
          <a:stretch/>
        </p:blipFill>
        <p:spPr>
          <a:xfrm>
            <a:off x="3407114" y="2636096"/>
            <a:ext cx="269978" cy="171450"/>
          </a:xfrm>
          <a:prstGeom prst="rect">
            <a:avLst/>
          </a:prstGeom>
        </p:spPr>
      </p:pic>
      <p:pic>
        <p:nvPicPr>
          <p:cNvPr id="46" name="Picture 45"/>
          <p:cNvPicPr>
            <a:picLocks noChangeAspect="1"/>
          </p:cNvPicPr>
          <p:nvPr/>
        </p:nvPicPr>
        <p:blipFill rotWithShape="1">
          <a:blip r:embed="rId2" cstate="email">
            <a:extLst>
              <a:ext uri="{28A0092B-C50C-407E-A947-70E740481C1C}">
                <a14:useLocalDpi xmlns:a14="http://schemas.microsoft.com/office/drawing/2010/main"/>
              </a:ext>
            </a:extLst>
          </a:blip>
          <a:srcRect l="-1017" t="-1"/>
          <a:stretch/>
        </p:blipFill>
        <p:spPr>
          <a:xfrm>
            <a:off x="5281688" y="2636096"/>
            <a:ext cx="269978" cy="171450"/>
          </a:xfrm>
          <a:prstGeom prst="rect">
            <a:avLst/>
          </a:prstGeom>
        </p:spPr>
      </p:pic>
      <p:sp>
        <p:nvSpPr>
          <p:cNvPr id="47" name="TextBox 46"/>
          <p:cNvSpPr txBox="1"/>
          <p:nvPr/>
        </p:nvSpPr>
        <p:spPr>
          <a:xfrm>
            <a:off x="5296003" y="3538267"/>
            <a:ext cx="1563866" cy="784830"/>
          </a:xfrm>
          <a:prstGeom prst="rect">
            <a:avLst/>
          </a:prstGeom>
          <a:noFill/>
        </p:spPr>
        <p:txBody>
          <a:bodyPr wrap="square"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POS &amp;</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a:p>
            <a:pPr marL="0" marR="0" lvl="0" indent="0" algn="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Supply Chain + </a:t>
            </a:r>
          </a:p>
          <a:p>
            <a:pPr marL="0" marR="0" lvl="0" indent="0" algn="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Marketing+</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a:p>
            <a:pPr marL="0" marR="0" lvl="0" indent="0" algn="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Transparency+</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a:p>
            <a:pPr marL="0" marR="0" lvl="0" indent="0" algn="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Future </a:t>
            </a:r>
            <a:r>
              <a:rPr kumimoji="0" lang="en-GB" sz="900" b="0" i="0" u="none" strike="noStrike" kern="1200" cap="none" spc="0" normalizeH="0" baseline="0" noProof="0" dirty="0">
                <a:ln>
                  <a:noFill/>
                </a:ln>
                <a:solidFill>
                  <a:srgbClr val="002C6C"/>
                </a:solidFill>
                <a:effectLst/>
                <a:uLnTx/>
                <a:uFillTx/>
                <a:latin typeface="Verdana"/>
                <a:ea typeface="+mn-ea"/>
                <a:cs typeface="+mn-cs"/>
              </a:rPr>
              <a:t>Need?</a:t>
            </a:r>
          </a:p>
        </p:txBody>
      </p:sp>
      <p:sp>
        <p:nvSpPr>
          <p:cNvPr id="48" name="Right Arrow 47"/>
          <p:cNvSpPr/>
          <p:nvPr/>
        </p:nvSpPr>
        <p:spPr>
          <a:xfrm>
            <a:off x="4021480" y="1636778"/>
            <a:ext cx="489575" cy="256446"/>
          </a:xfrm>
          <a:prstGeom prst="rightArrow">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49" name="Right Arrow 48"/>
          <p:cNvSpPr/>
          <p:nvPr/>
        </p:nvSpPr>
        <p:spPr>
          <a:xfrm rot="1346250">
            <a:off x="3709661" y="3450708"/>
            <a:ext cx="1886553" cy="256446"/>
          </a:xfrm>
          <a:prstGeom prst="rightArrow">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cxnSp>
        <p:nvCxnSpPr>
          <p:cNvPr id="50" name="Straight Arrow Connector 49"/>
          <p:cNvCxnSpPr/>
          <p:nvPr/>
        </p:nvCxnSpPr>
        <p:spPr>
          <a:xfrm flipV="1">
            <a:off x="942134" y="2689273"/>
            <a:ext cx="616738" cy="791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6814799" y="4077111"/>
            <a:ext cx="801224" cy="188633"/>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6814799" y="3710151"/>
            <a:ext cx="841340" cy="406373"/>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816709" y="3843577"/>
            <a:ext cx="803466" cy="31360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816709" y="3939793"/>
            <a:ext cx="805376" cy="272501"/>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167575" y="2521119"/>
            <a:ext cx="651825" cy="507831"/>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Supply Chain/ </a:t>
            </a: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POS</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56" name="Straight Arrow Connector 55"/>
          <p:cNvCxnSpPr/>
          <p:nvPr/>
        </p:nvCxnSpPr>
        <p:spPr>
          <a:xfrm flipV="1">
            <a:off x="2726592" y="2723091"/>
            <a:ext cx="616738" cy="791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038600" y="2800350"/>
            <a:ext cx="651825" cy="507831"/>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Supply Chain/ </a:t>
            </a: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POS</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58" name="Straight Arrow Connector 57"/>
          <p:cNvCxnSpPr/>
          <p:nvPr/>
        </p:nvCxnSpPr>
        <p:spPr>
          <a:xfrm flipV="1">
            <a:off x="4572000" y="2721821"/>
            <a:ext cx="709688" cy="25795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003308" y="1835319"/>
            <a:ext cx="849256"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Marketing</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60" name="Straight Arrow Connector 59"/>
          <p:cNvCxnSpPr/>
          <p:nvPr/>
        </p:nvCxnSpPr>
        <p:spPr>
          <a:xfrm>
            <a:off x="2759552" y="2022036"/>
            <a:ext cx="243460" cy="70811"/>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854291" y="2645718"/>
            <a:ext cx="922418"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Other Need?</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64" name="Straight Arrow Connector 63"/>
          <p:cNvCxnSpPr>
            <a:stCxn id="63" idx="3"/>
          </p:cNvCxnSpPr>
          <p:nvPr/>
        </p:nvCxnSpPr>
        <p:spPr>
          <a:xfrm flipV="1">
            <a:off x="4776709" y="2640280"/>
            <a:ext cx="219960" cy="12085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3807711" y="2417118"/>
            <a:ext cx="1072988"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Transparency?</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66" name="Straight Arrow Connector 65"/>
          <p:cNvCxnSpPr/>
          <p:nvPr/>
        </p:nvCxnSpPr>
        <p:spPr>
          <a:xfrm flipV="1">
            <a:off x="4683149" y="2293932"/>
            <a:ext cx="520617" cy="180035"/>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016826" y="1054298"/>
            <a:ext cx="940483" cy="253916"/>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2C6C"/>
                </a:solidFill>
                <a:effectLst/>
                <a:uLnTx/>
                <a:uFillTx/>
                <a:latin typeface="Verdana"/>
                <a:ea typeface="+mn-ea"/>
                <a:cs typeface="+mn-cs"/>
              </a:rPr>
              <a:t>PAST</a:t>
            </a:r>
          </a:p>
        </p:txBody>
      </p:sp>
      <p:sp>
        <p:nvSpPr>
          <p:cNvPr id="70" name="TextBox 69"/>
          <p:cNvSpPr txBox="1"/>
          <p:nvPr/>
        </p:nvSpPr>
        <p:spPr>
          <a:xfrm>
            <a:off x="2867675" y="1054298"/>
            <a:ext cx="940483" cy="253916"/>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2C6C"/>
                </a:solidFill>
                <a:effectLst/>
                <a:uLnTx/>
                <a:uFillTx/>
                <a:latin typeface="Verdana"/>
                <a:ea typeface="+mn-ea"/>
                <a:cs typeface="+mn-cs"/>
              </a:rPr>
              <a:t>PRESENT</a:t>
            </a:r>
          </a:p>
        </p:txBody>
      </p:sp>
      <p:sp>
        <p:nvSpPr>
          <p:cNvPr id="71" name="TextBox 70"/>
          <p:cNvSpPr txBox="1"/>
          <p:nvPr/>
        </p:nvSpPr>
        <p:spPr>
          <a:xfrm>
            <a:off x="4756916" y="1058015"/>
            <a:ext cx="940483" cy="253916"/>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2C6C"/>
                </a:solidFill>
                <a:effectLst/>
                <a:uLnTx/>
                <a:uFillTx/>
                <a:latin typeface="Verdana"/>
                <a:ea typeface="+mn-ea"/>
                <a:cs typeface="+mn-cs"/>
              </a:rPr>
              <a:t>FUTURE</a:t>
            </a:r>
          </a:p>
        </p:txBody>
      </p:sp>
      <p:pic>
        <p:nvPicPr>
          <p:cNvPr id="73" name="Picture 72"/>
          <p:cNvPicPr>
            <a:picLocks noChangeAspect="1"/>
          </p:cNvPicPr>
          <p:nvPr/>
        </p:nvPicPr>
        <p:blipFill rotWithShape="1">
          <a:blip r:embed="rId4" cstate="email">
            <a:extLst>
              <a:ext uri="{28A0092B-C50C-407E-A947-70E740481C1C}">
                <a14:useLocalDpi xmlns:a14="http://schemas.microsoft.com/office/drawing/2010/main"/>
              </a:ext>
            </a:extLst>
          </a:blip>
          <a:srcRect r="-8508"/>
          <a:stretch/>
        </p:blipFill>
        <p:spPr>
          <a:xfrm>
            <a:off x="5740248" y="1547572"/>
            <a:ext cx="685800" cy="641855"/>
          </a:xfrm>
          <a:prstGeom prst="rect">
            <a:avLst/>
          </a:prstGeom>
        </p:spPr>
      </p:pic>
      <p:pic>
        <p:nvPicPr>
          <p:cNvPr id="74" name="Picture 7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69580" y="2822068"/>
            <a:ext cx="617220" cy="641855"/>
          </a:xfrm>
          <a:prstGeom prst="rect">
            <a:avLst/>
          </a:prstGeom>
        </p:spPr>
      </p:pic>
      <p:sp>
        <p:nvSpPr>
          <p:cNvPr id="72" name="TextBox 71"/>
          <p:cNvSpPr txBox="1"/>
          <p:nvPr/>
        </p:nvSpPr>
        <p:spPr>
          <a:xfrm>
            <a:off x="3885015" y="1818066"/>
            <a:ext cx="849256"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2C6C"/>
                </a:solidFill>
                <a:effectLst/>
                <a:uLnTx/>
                <a:uFillTx/>
                <a:latin typeface="Verdana"/>
                <a:ea typeface="+mn-ea"/>
                <a:cs typeface="+mn-cs"/>
              </a:rPr>
              <a:t>Marketing</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75" name="Straight Arrow Connector 74"/>
          <p:cNvCxnSpPr/>
          <p:nvPr/>
        </p:nvCxnSpPr>
        <p:spPr>
          <a:xfrm>
            <a:off x="4651711" y="1986504"/>
            <a:ext cx="243460" cy="70811"/>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Title 1"/>
          <p:cNvSpPr>
            <a:spLocks noGrp="1"/>
          </p:cNvSpPr>
          <p:nvPr>
            <p:ph type="title"/>
          </p:nvPr>
        </p:nvSpPr>
        <p:spPr>
          <a:xfrm>
            <a:off x="447479" y="172643"/>
            <a:ext cx="8243942" cy="679647"/>
          </a:xfrm>
        </p:spPr>
        <p:txBody>
          <a:bodyPr/>
          <a:lstStyle/>
          <a:p>
            <a:r>
              <a:rPr lang="en-US" dirty="0"/>
              <a:t>Retail Perspective: Long </a:t>
            </a:r>
            <a:r>
              <a:rPr lang="en-US" dirty="0" smtClean="0"/>
              <a:t>Term</a:t>
            </a:r>
            <a:endParaRPr lang="en-GB" dirty="0"/>
          </a:p>
        </p:txBody>
      </p:sp>
      <p:pic>
        <p:nvPicPr>
          <p:cNvPr id="79" name="Picture 78"/>
          <p:cNvPicPr/>
          <p:nvPr/>
        </p:nvPicPr>
        <p:blipFill rotWithShape="1">
          <a:blip r:embed="rId3" cstate="email">
            <a:extLst>
              <a:ext uri="{28A0092B-C50C-407E-A947-70E740481C1C}">
                <a14:useLocalDpi xmlns:a14="http://schemas.microsoft.com/office/drawing/2010/main"/>
              </a:ext>
            </a:extLst>
          </a:blip>
          <a:srcRect/>
          <a:stretch/>
        </p:blipFill>
        <p:spPr bwMode="auto">
          <a:xfrm>
            <a:off x="3018255" y="1997216"/>
            <a:ext cx="224379" cy="185725"/>
          </a:xfrm>
          <a:prstGeom prst="rect">
            <a:avLst/>
          </a:prstGeom>
          <a:noFill/>
        </p:spPr>
      </p:pic>
      <p:pic>
        <p:nvPicPr>
          <p:cNvPr id="80" name="Picture 79"/>
          <p:cNvPicPr/>
          <p:nvPr/>
        </p:nvPicPr>
        <p:blipFill rotWithShape="1">
          <a:blip r:embed="rId3" cstate="email">
            <a:extLst>
              <a:ext uri="{28A0092B-C50C-407E-A947-70E740481C1C}">
                <a14:useLocalDpi xmlns:a14="http://schemas.microsoft.com/office/drawing/2010/main"/>
              </a:ext>
            </a:extLst>
          </a:blip>
          <a:srcRect/>
          <a:stretch/>
        </p:blipFill>
        <p:spPr bwMode="auto">
          <a:xfrm>
            <a:off x="4895171" y="1980947"/>
            <a:ext cx="224379" cy="185725"/>
          </a:xfrm>
          <a:prstGeom prst="rect">
            <a:avLst/>
          </a:prstGeom>
          <a:noFill/>
        </p:spPr>
      </p:pic>
      <p:pic>
        <p:nvPicPr>
          <p:cNvPr id="82" name="Picture 81"/>
          <p:cNvPicPr/>
          <p:nvPr/>
        </p:nvPicPr>
        <p:blipFill rotWithShape="1">
          <a:blip r:embed="rId3" cstate="email">
            <a:extLst>
              <a:ext uri="{28A0092B-C50C-407E-A947-70E740481C1C}">
                <a14:useLocalDpi xmlns:a14="http://schemas.microsoft.com/office/drawing/2010/main"/>
              </a:ext>
            </a:extLst>
          </a:blip>
          <a:srcRect/>
          <a:stretch/>
        </p:blipFill>
        <p:spPr bwMode="auto">
          <a:xfrm>
            <a:off x="7629248" y="4125185"/>
            <a:ext cx="224379" cy="185725"/>
          </a:xfrm>
          <a:prstGeom prst="rect">
            <a:avLst/>
          </a:prstGeom>
          <a:noFill/>
        </p:spPr>
      </p:pic>
      <p:sp>
        <p:nvSpPr>
          <p:cNvPr id="2" name="Slide Number Placeholder 1"/>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30</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624119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703"/>
            <a:ext cx="7543801" cy="679647"/>
          </a:xfrm>
        </p:spPr>
        <p:txBody>
          <a:bodyPr/>
          <a:lstStyle/>
          <a:p>
            <a:r>
              <a:rPr lang="en-US" dirty="0"/>
              <a:t>Retail Perspective: </a:t>
            </a:r>
            <a:r>
              <a:rPr lang="en-GB" dirty="0" smtClean="0"/>
              <a:t>How? </a:t>
            </a:r>
            <a:endParaRPr lang="en-GB" dirty="0">
              <a:solidFill>
                <a:schemeClr val="accent1"/>
              </a:solidFill>
            </a:endParaRPr>
          </a:p>
        </p:txBody>
      </p:sp>
      <p:sp>
        <p:nvSpPr>
          <p:cNvPr id="4" name="Slide Number Placeholder 3"/>
          <p:cNvSpPr>
            <a:spLocks noGrp="1"/>
          </p:cNvSpPr>
          <p:nvPr>
            <p:ph type="sldNum" sz="quarter" idx="12"/>
          </p:nvPr>
        </p:nvSpPr>
        <p:spPr>
          <a:xfrm>
            <a:off x="8389457" y="4759630"/>
            <a:ext cx="328772" cy="150195"/>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31</a:t>
            </a:fld>
            <a:endParaRPr kumimoji="0" lang="en-US" sz="700" b="0" i="0" u="none" strike="noStrike" kern="1200" cap="none" spc="0" normalizeH="0" baseline="0" noProof="0" dirty="0">
              <a:ln>
                <a:noFill/>
              </a:ln>
              <a:solidFill>
                <a:srgbClr val="454545"/>
              </a:solidFill>
              <a:effectLst/>
              <a:uLnTx/>
              <a:uFillTx/>
              <a:latin typeface="Verdana"/>
              <a:ea typeface="+mn-ea"/>
              <a:cs typeface="Verdana"/>
            </a:endParaRPr>
          </a:p>
        </p:txBody>
      </p:sp>
      <p:sp>
        <p:nvSpPr>
          <p:cNvPr id="21" name="Content Placeholder 2"/>
          <p:cNvSpPr txBox="1">
            <a:spLocks/>
          </p:cNvSpPr>
          <p:nvPr/>
        </p:nvSpPr>
        <p:spPr bwMode="auto">
          <a:xfrm>
            <a:off x="3855608" y="3282091"/>
            <a:ext cx="4297792" cy="429768"/>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04188"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050" b="0" i="0" u="none" strike="noStrike" kern="1200" cap="none" spc="0" normalizeH="0" baseline="0" noProof="0" dirty="0">
                <a:ln>
                  <a:noFill/>
                </a:ln>
                <a:solidFill>
                  <a:srgbClr val="F26334"/>
                </a:solidFill>
                <a:effectLst/>
                <a:uLnTx/>
                <a:uFillTx/>
                <a:latin typeface="Verdana"/>
                <a:ea typeface="OCR A Std" charset="0"/>
                <a:cs typeface="OCR A Std" charset="0"/>
              </a:rPr>
              <a:t>Which contains everything needed to support Supply </a:t>
            </a:r>
            <a:r>
              <a:rPr kumimoji="0" lang="en-GB" sz="1050" b="0" i="0" u="none" strike="noStrike" kern="1200" cap="none" spc="0" normalizeH="0" baseline="0" noProof="0" dirty="0" smtClean="0">
                <a:ln>
                  <a:noFill/>
                </a:ln>
                <a:solidFill>
                  <a:srgbClr val="F26334"/>
                </a:solidFill>
                <a:effectLst/>
                <a:uLnTx/>
                <a:uFillTx/>
                <a:latin typeface="Verdana"/>
                <a:ea typeface="OCR A Std" charset="0"/>
                <a:cs typeface="OCR A Std" charset="0"/>
              </a:rPr>
              <a:t>Chain/POS</a:t>
            </a:r>
            <a:r>
              <a:rPr kumimoji="0" lang="en-GB" sz="1050" b="0" i="0" u="none" strike="noStrike" kern="1200" cap="none" spc="0" normalizeH="0" baseline="0" noProof="0" dirty="0" smtClean="0">
                <a:ln>
                  <a:noFill/>
                </a:ln>
                <a:solidFill>
                  <a:srgbClr val="F26334"/>
                </a:solidFill>
                <a:effectLst/>
                <a:uLnTx/>
                <a:uFillTx/>
                <a:latin typeface="Verdana"/>
                <a:ea typeface="ＭＳ Ｐゴシック" charset="0"/>
                <a:cs typeface="Verdana"/>
              </a:rPr>
              <a:t>, Transparency, </a:t>
            </a:r>
            <a:r>
              <a:rPr kumimoji="0" lang="en-GB" sz="1050" b="0" i="0" u="none" strike="noStrike" kern="1200" cap="none" spc="0" normalizeH="0" baseline="0" noProof="0" dirty="0" smtClean="0">
                <a:ln>
                  <a:noFill/>
                </a:ln>
                <a:solidFill>
                  <a:srgbClr val="F26334"/>
                </a:solidFill>
                <a:effectLst/>
                <a:uLnTx/>
                <a:uFillTx/>
                <a:latin typeface="Verdana"/>
                <a:ea typeface="OCR A Std" charset="0"/>
                <a:cs typeface="OCR A Std" charset="0"/>
              </a:rPr>
              <a:t>Brand </a:t>
            </a:r>
            <a:r>
              <a:rPr kumimoji="0" lang="en-GB" sz="1050" b="0" i="0" u="none" strike="noStrike" kern="1200" cap="none" spc="0" normalizeH="0" baseline="0" noProof="0" dirty="0">
                <a:ln>
                  <a:noFill/>
                </a:ln>
                <a:solidFill>
                  <a:srgbClr val="F26334"/>
                </a:solidFill>
                <a:effectLst/>
                <a:uLnTx/>
                <a:uFillTx/>
                <a:latin typeface="Verdana"/>
                <a:ea typeface="OCR A Std" charset="0"/>
                <a:cs typeface="OCR A Std" charset="0"/>
              </a:rPr>
              <a:t>and Retailer </a:t>
            </a:r>
            <a:r>
              <a:rPr kumimoji="0" lang="en-GB" sz="1050" b="0" i="0" u="none" strike="noStrike" kern="1200" cap="none" spc="0" normalizeH="0" baseline="0" noProof="0" dirty="0" smtClean="0">
                <a:ln>
                  <a:noFill/>
                </a:ln>
                <a:solidFill>
                  <a:srgbClr val="F26334"/>
                </a:solidFill>
                <a:effectLst/>
                <a:uLnTx/>
                <a:uFillTx/>
                <a:latin typeface="Verdana"/>
                <a:ea typeface="OCR A Std" charset="0"/>
                <a:cs typeface="OCR A Std" charset="0"/>
              </a:rPr>
              <a:t>marketing and regulations</a:t>
            </a:r>
            <a:endParaRPr kumimoji="0" lang="en-GB" sz="1050" b="0" i="0" u="none" strike="noStrike" kern="1200" cap="none" spc="0" normalizeH="0" baseline="0" noProof="0" dirty="0">
              <a:ln>
                <a:noFill/>
              </a:ln>
              <a:solidFill>
                <a:srgbClr val="F26334"/>
              </a:solidFill>
              <a:effectLst/>
              <a:uLnTx/>
              <a:uFillTx/>
              <a:latin typeface="Verdana"/>
              <a:ea typeface="ＭＳ Ｐゴシック" charset="0"/>
              <a:cs typeface="Verdana"/>
            </a:endParaRPr>
          </a:p>
        </p:txBody>
      </p:sp>
      <p:sp>
        <p:nvSpPr>
          <p:cNvPr id="22" name="Content Placeholder 2"/>
          <p:cNvSpPr txBox="1">
            <a:spLocks/>
          </p:cNvSpPr>
          <p:nvPr/>
        </p:nvSpPr>
        <p:spPr bwMode="auto">
          <a:xfrm>
            <a:off x="1995564" y="2147154"/>
            <a:ext cx="5354334" cy="453350"/>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04188"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050" b="0" i="0" u="none" strike="noStrike" kern="1200" cap="none" spc="0" normalizeH="0" baseline="0" noProof="0" dirty="0">
                <a:ln>
                  <a:noFill/>
                </a:ln>
                <a:solidFill>
                  <a:srgbClr val="F26334"/>
                </a:solidFill>
                <a:effectLst/>
                <a:uLnTx/>
                <a:uFillTx/>
                <a:latin typeface="Verdana"/>
                <a:ea typeface="ＭＳ Ｐゴシック" charset="0"/>
                <a:cs typeface="Verdana"/>
              </a:rPr>
              <a:t>Marketing URL</a:t>
            </a:r>
            <a:r>
              <a:rPr kumimoji="0" lang="en-GB" sz="105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rPr>
              <a:t> and </a:t>
            </a:r>
          </a:p>
        </p:txBody>
      </p:sp>
      <p:sp>
        <p:nvSpPr>
          <p:cNvPr id="24" name="TextBox 23"/>
          <p:cNvSpPr txBox="1"/>
          <p:nvPr/>
        </p:nvSpPr>
        <p:spPr>
          <a:xfrm>
            <a:off x="1385964" y="3306563"/>
            <a:ext cx="2086924" cy="507831"/>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2C6C"/>
                </a:solidFill>
                <a:effectLst/>
                <a:uLnTx/>
                <a:uFillTx/>
                <a:latin typeface="Verdana"/>
                <a:ea typeface="+mn-ea"/>
                <a:cs typeface="+mn-cs"/>
              </a:rPr>
              <a:t>Into something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2C6C"/>
                </a:solidFill>
                <a:effectLst/>
                <a:uLnTx/>
                <a:uFillTx/>
                <a:latin typeface="Verdana"/>
                <a:ea typeface="+mn-ea"/>
                <a:cs typeface="+mn-cs"/>
              </a:rPr>
              <a:t>more like this:</a:t>
            </a:r>
          </a:p>
        </p:txBody>
      </p:sp>
      <p:sp>
        <p:nvSpPr>
          <p:cNvPr id="26" name="TextBox 25"/>
          <p:cNvSpPr txBox="1"/>
          <p:nvPr/>
        </p:nvSpPr>
        <p:spPr>
          <a:xfrm>
            <a:off x="471564" y="1759511"/>
            <a:ext cx="7574223" cy="300082"/>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2C6C"/>
                </a:solidFill>
                <a:effectLst/>
                <a:uLnTx/>
                <a:uFillTx/>
                <a:latin typeface="Verdana"/>
                <a:ea typeface="+mn-ea"/>
                <a:cs typeface="+mn-cs"/>
              </a:rPr>
              <a:t>This can be made possible by accommodating all </a:t>
            </a:r>
            <a:r>
              <a:rPr kumimoji="0" lang="en-GB" sz="1350" b="0" i="0" u="none" strike="noStrike" kern="1200" cap="none" spc="0" normalizeH="0" baseline="0" noProof="0" dirty="0" smtClean="0">
                <a:ln>
                  <a:noFill/>
                </a:ln>
                <a:solidFill>
                  <a:srgbClr val="002C6C"/>
                </a:solidFill>
                <a:effectLst/>
                <a:uLnTx/>
                <a:uFillTx/>
                <a:latin typeface="Verdana"/>
                <a:ea typeface="+mn-ea"/>
                <a:cs typeface="+mn-cs"/>
              </a:rPr>
              <a:t>of this</a:t>
            </a:r>
            <a:r>
              <a:rPr kumimoji="0" lang="is-IS" sz="1350" b="0" i="0" u="none" strike="noStrike" kern="1200" cap="none" spc="0" normalizeH="0" baseline="0" noProof="0" dirty="0" smtClean="0">
                <a:ln>
                  <a:noFill/>
                </a:ln>
                <a:solidFill>
                  <a:srgbClr val="002C6C"/>
                </a:solidFill>
                <a:effectLst/>
                <a:uLnTx/>
                <a:uFillTx/>
                <a:latin typeface="Verdana"/>
                <a:ea typeface="+mn-ea"/>
                <a:cs typeface="+mn-cs"/>
              </a:rPr>
              <a:t>…</a:t>
            </a:r>
            <a:endParaRPr kumimoji="0" lang="en-GB" sz="1350" b="0" i="0" u="none" strike="noStrike" kern="1200" cap="none" spc="0" normalizeH="0" baseline="0" noProof="0" dirty="0">
              <a:ln>
                <a:noFill/>
              </a:ln>
              <a:solidFill>
                <a:srgbClr val="002C6C"/>
              </a:solidFill>
              <a:effectLst/>
              <a:uLnTx/>
              <a:uFillTx/>
              <a:latin typeface="Verdana"/>
              <a:ea typeface="+mn-ea"/>
              <a:cs typeface="+mn-cs"/>
            </a:endParaRPr>
          </a:p>
        </p:txBody>
      </p:sp>
      <p:pic>
        <p:nvPicPr>
          <p:cNvPr id="27" name="Picture 26"/>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0764" y="2139091"/>
            <a:ext cx="522052" cy="490512"/>
          </a:xfrm>
          <a:prstGeom prst="rect">
            <a:avLst/>
          </a:prstGeom>
        </p:spPr>
      </p:pic>
      <p:sp>
        <p:nvSpPr>
          <p:cNvPr id="28" name="Content Placeholder 2"/>
          <p:cNvSpPr txBox="1">
            <a:spLocks/>
          </p:cNvSpPr>
          <p:nvPr/>
        </p:nvSpPr>
        <p:spPr bwMode="auto">
          <a:xfrm>
            <a:off x="2721913" y="2492413"/>
            <a:ext cx="3686529" cy="453350"/>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04188"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050" b="0" i="0" u="none" strike="noStrike" kern="1200" cap="none" spc="0" normalizeH="0" baseline="0" noProof="0" dirty="0" smtClean="0">
                <a:ln>
                  <a:noFill/>
                </a:ln>
                <a:solidFill>
                  <a:srgbClr val="F26334"/>
                </a:solidFill>
                <a:effectLst/>
                <a:uLnTx/>
                <a:uFillTx/>
                <a:latin typeface="Verdana"/>
                <a:ea typeface="ＭＳ Ｐゴシック" charset="0"/>
                <a:cs typeface="Verdana"/>
              </a:rPr>
              <a:t>Transparency URL </a:t>
            </a:r>
            <a:r>
              <a:rPr kumimoji="0" lang="en-GB" sz="1050" b="0" i="0" u="none" strike="noStrike" kern="1200" cap="none" spc="0" normalizeH="0" baseline="0" noProof="0" dirty="0" smtClean="0">
                <a:ln>
                  <a:noFill/>
                </a:ln>
                <a:solidFill>
                  <a:srgbClr val="454545">
                    <a:lumMod val="50000"/>
                  </a:srgbClr>
                </a:solidFill>
                <a:effectLst/>
                <a:uLnTx/>
                <a:uFillTx/>
                <a:latin typeface="Verdana"/>
                <a:ea typeface="ＭＳ Ｐゴシック" charset="0"/>
                <a:cs typeface="Verdana"/>
              </a:rPr>
              <a:t>and </a:t>
            </a:r>
            <a:endParaRPr kumimoji="0" lang="en-GB" sz="105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endParaRPr>
          </a:p>
        </p:txBody>
      </p:sp>
      <p:pic>
        <p:nvPicPr>
          <p:cNvPr id="30" name="Picture 2" descr="image00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0964" y="2786805"/>
            <a:ext cx="670278" cy="35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ontent Placeholder 2"/>
          <p:cNvSpPr txBox="1">
            <a:spLocks/>
          </p:cNvSpPr>
          <p:nvPr/>
        </p:nvSpPr>
        <p:spPr bwMode="auto">
          <a:xfrm>
            <a:off x="3751019" y="2811925"/>
            <a:ext cx="3769179" cy="307128"/>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04188"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050" b="0" i="0" u="none" strike="noStrike" kern="1200" cap="none" spc="0" normalizeH="0" baseline="0" noProof="0" smtClean="0">
                <a:ln>
                  <a:noFill/>
                </a:ln>
                <a:solidFill>
                  <a:srgbClr val="F26334"/>
                </a:solidFill>
                <a:effectLst/>
                <a:uLnTx/>
                <a:uFillTx/>
                <a:latin typeface="Verdana"/>
                <a:ea typeface="OCR A Std" charset="0"/>
                <a:cs typeface="OCR A Std" charset="0"/>
              </a:rPr>
              <a:t>GTIN for Supply Chain/POS</a:t>
            </a:r>
            <a:endParaRPr kumimoji="0" lang="en-GB" sz="105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endParaRPr>
          </a:p>
        </p:txBody>
      </p:sp>
      <p:cxnSp>
        <p:nvCxnSpPr>
          <p:cNvPr id="32" name="Straight Connector 31"/>
          <p:cNvCxnSpPr/>
          <p:nvPr/>
        </p:nvCxnSpPr>
        <p:spPr>
          <a:xfrm>
            <a:off x="786138" y="3234237"/>
            <a:ext cx="6920494"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951734" y="3867150"/>
            <a:ext cx="6920494"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09172" y="2070954"/>
            <a:ext cx="7074951" cy="1428"/>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429426" y="2405356"/>
            <a:ext cx="814602" cy="886215"/>
          </a:xfrm>
          <a:prstGeom prst="rect">
            <a:avLst/>
          </a:prstGeom>
        </p:spPr>
      </p:pic>
      <p:sp>
        <p:nvSpPr>
          <p:cNvPr id="19" name="Content Placeholder 2"/>
          <p:cNvSpPr txBox="1">
            <a:spLocks/>
          </p:cNvSpPr>
          <p:nvPr/>
        </p:nvSpPr>
        <p:spPr bwMode="auto">
          <a:xfrm>
            <a:off x="5563502" y="2771004"/>
            <a:ext cx="2069708" cy="60446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72250"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200" b="0" i="0" u="none" strike="noStrike" kern="1200" cap="none" spc="0" normalizeH="0" baseline="0" noProof="0" smtClean="0">
                <a:ln>
                  <a:noFill/>
                </a:ln>
                <a:solidFill>
                  <a:srgbClr val="454545">
                    <a:lumMod val="50000"/>
                  </a:srgbClr>
                </a:solidFill>
                <a:effectLst/>
                <a:uLnTx/>
                <a:uFillTx/>
                <a:latin typeface="Verdana"/>
                <a:ea typeface="OCR A Std" charset="0"/>
                <a:cs typeface="OCR A Std" charset="0"/>
              </a:rPr>
              <a:t>and</a:t>
            </a:r>
            <a:endParaRPr kumimoji="0" lang="en-GB" sz="120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endParaRPr>
          </a:p>
        </p:txBody>
      </p:sp>
      <p:sp>
        <p:nvSpPr>
          <p:cNvPr id="20" name="Content Placeholder 2"/>
          <p:cNvSpPr txBox="1">
            <a:spLocks/>
          </p:cNvSpPr>
          <p:nvPr/>
        </p:nvSpPr>
        <p:spPr bwMode="auto">
          <a:xfrm>
            <a:off x="4967364" y="2982425"/>
            <a:ext cx="2561257" cy="60446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72250"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200" b="0" i="0" u="none" strike="noStrike" kern="1200" cap="none" spc="0" normalizeH="0" baseline="0" noProof="0" dirty="0" smtClean="0">
                <a:ln>
                  <a:noFill/>
                </a:ln>
                <a:solidFill>
                  <a:srgbClr val="F26334"/>
                </a:solidFill>
                <a:effectLst/>
                <a:uLnTx/>
                <a:uFillTx/>
                <a:latin typeface="Verdana"/>
                <a:ea typeface="OCR A Std" charset="0"/>
                <a:cs typeface="OCR A Std" charset="0"/>
              </a:rPr>
              <a:t>Other GS1 attributes</a:t>
            </a:r>
            <a:endParaRPr kumimoji="0" lang="en-GB" sz="1200" b="0" i="0" u="none" strike="noStrike" kern="1200" cap="none" spc="0" normalizeH="0" baseline="0" noProof="0" dirty="0">
              <a:ln>
                <a:noFill/>
              </a:ln>
              <a:solidFill>
                <a:srgbClr val="F26334"/>
              </a:solidFill>
              <a:effectLst/>
              <a:uLnTx/>
              <a:uFillTx/>
              <a:latin typeface="Verdana"/>
              <a:ea typeface="ＭＳ Ｐゴシック" charset="0"/>
              <a:cs typeface="Verdana"/>
            </a:endParaRPr>
          </a:p>
        </p:txBody>
      </p:sp>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6560" y="3046111"/>
            <a:ext cx="1006219" cy="355941"/>
          </a:xfrm>
          <a:prstGeom prst="rect">
            <a:avLst/>
          </a:prstGeom>
        </p:spPr>
      </p:pic>
      <p:pic>
        <p:nvPicPr>
          <p:cNvPr id="25" name="Picture 2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3556" y="3338874"/>
            <a:ext cx="522052" cy="490512"/>
          </a:xfrm>
          <a:prstGeom prst="rect">
            <a:avLst/>
          </a:prstGeom>
        </p:spPr>
      </p:pic>
    </p:spTree>
    <p:extLst>
      <p:ext uri="{BB962C8B-B14F-4D97-AF65-F5344CB8AC3E}">
        <p14:creationId xmlns:p14="http://schemas.microsoft.com/office/powerpoint/2010/main" val="2497487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9457" y="4759630"/>
            <a:ext cx="328772" cy="150195"/>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32</a:t>
            </a:fld>
            <a:endParaRPr kumimoji="0" lang="en-US" sz="700" b="0" i="0" u="none" strike="noStrike" kern="1200" cap="none" spc="0" normalizeH="0" baseline="0" noProof="0" dirty="0">
              <a:ln>
                <a:noFill/>
              </a:ln>
              <a:solidFill>
                <a:srgbClr val="454545"/>
              </a:solidFill>
              <a:effectLst/>
              <a:uLnTx/>
              <a:uFillTx/>
              <a:latin typeface="Verdana"/>
              <a:ea typeface="+mn-ea"/>
              <a:cs typeface="Verdana"/>
            </a:endParaRPr>
          </a:p>
        </p:txBody>
      </p:sp>
      <p:sp>
        <p:nvSpPr>
          <p:cNvPr id="21" name="Content Placeholder 2"/>
          <p:cNvSpPr txBox="1">
            <a:spLocks/>
          </p:cNvSpPr>
          <p:nvPr/>
        </p:nvSpPr>
        <p:spPr bwMode="auto">
          <a:xfrm>
            <a:off x="3841244" y="3448850"/>
            <a:ext cx="4769356" cy="312890"/>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04188"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05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hlinkClick r:id="rId2"/>
              </a:rPr>
              <a:t>http://</a:t>
            </a:r>
            <a:r>
              <a:rPr kumimoji="0" lang="en-GB" sz="1050" b="0" i="0" u="none" strike="noStrike" kern="1200" cap="none" spc="0" normalizeH="0" baseline="0" noProof="0" dirty="0" smtClean="0">
                <a:ln>
                  <a:noFill/>
                </a:ln>
                <a:solidFill>
                  <a:srgbClr val="454545">
                    <a:lumMod val="50000"/>
                  </a:srgbClr>
                </a:solidFill>
                <a:effectLst/>
                <a:uLnTx/>
                <a:uFillTx/>
                <a:latin typeface="Verdana"/>
                <a:ea typeface="ＭＳ Ｐゴシック" charset="0"/>
                <a:cs typeface="Verdana"/>
                <a:hlinkClick r:id="rId2"/>
              </a:rPr>
              <a:t>www.company.com/gtin/</a:t>
            </a:r>
            <a:r>
              <a:rPr kumimoji="0" lang="en-GB" sz="1050" b="0" i="0" u="none" strike="noStrike" kern="1200" cap="none" spc="0" normalizeH="0" baseline="0" noProof="0" dirty="0" smtClean="0">
                <a:ln>
                  <a:noFill/>
                </a:ln>
                <a:solidFill>
                  <a:srgbClr val="454545">
                    <a:lumMod val="50000"/>
                  </a:srgbClr>
                </a:solidFill>
                <a:effectLst/>
                <a:uLnTx/>
                <a:uFillTx/>
                <a:latin typeface="Verdana"/>
                <a:ea typeface="OCR A Std" charset="0"/>
                <a:cs typeface="OCR A Std" charset="0"/>
                <a:hlinkClick r:id="rId2"/>
              </a:rPr>
              <a:t>0614141012336/CPV/a435D1br</a:t>
            </a:r>
            <a:endParaRPr kumimoji="0" lang="en-GB" sz="1050" b="0" i="0" u="none" strike="noStrike" kern="1200" cap="none" spc="0" normalizeH="0" baseline="0" noProof="0" dirty="0">
              <a:ln>
                <a:noFill/>
              </a:ln>
              <a:solidFill>
                <a:srgbClr val="454545">
                  <a:lumMod val="50000"/>
                </a:srgbClr>
              </a:solidFill>
              <a:effectLst/>
              <a:uLnTx/>
              <a:uFillTx/>
              <a:latin typeface="Verdana"/>
              <a:ea typeface="OCR A Std" charset="0"/>
              <a:cs typeface="OCR A Std" charset="0"/>
            </a:endParaRPr>
          </a:p>
        </p:txBody>
      </p:sp>
      <p:sp>
        <p:nvSpPr>
          <p:cNvPr id="22" name="Content Placeholder 2"/>
          <p:cNvSpPr txBox="1">
            <a:spLocks/>
          </p:cNvSpPr>
          <p:nvPr/>
        </p:nvSpPr>
        <p:spPr bwMode="auto">
          <a:xfrm>
            <a:off x="1981200" y="2139698"/>
            <a:ext cx="5354334" cy="453350"/>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04188"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05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hlinkClick r:id="rId3"/>
              </a:rPr>
              <a:t>http://www.company.com/random_words.html </a:t>
            </a:r>
            <a:r>
              <a:rPr kumimoji="0" lang="en-GB" sz="1050" b="0" i="0" u="none" strike="noStrike" kern="1200" cap="none" spc="0" normalizeH="0" baseline="0" noProof="0" dirty="0" smtClean="0">
                <a:ln>
                  <a:noFill/>
                </a:ln>
                <a:solidFill>
                  <a:srgbClr val="454545">
                    <a:lumMod val="50000"/>
                  </a:srgbClr>
                </a:solidFill>
                <a:effectLst/>
                <a:uLnTx/>
                <a:uFillTx/>
                <a:latin typeface="Verdana"/>
                <a:ea typeface="ＭＳ Ｐゴシック" charset="0"/>
                <a:cs typeface="Verdana"/>
              </a:rPr>
              <a:t> and </a:t>
            </a:r>
            <a:endParaRPr kumimoji="0" lang="en-GB" sz="105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endParaRPr>
          </a:p>
        </p:txBody>
      </p:sp>
      <p:sp>
        <p:nvSpPr>
          <p:cNvPr id="24" name="TextBox 23"/>
          <p:cNvSpPr txBox="1"/>
          <p:nvPr/>
        </p:nvSpPr>
        <p:spPr>
          <a:xfrm>
            <a:off x="1371600" y="3306563"/>
            <a:ext cx="2086924" cy="507831"/>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2C6C"/>
                </a:solidFill>
                <a:effectLst/>
                <a:uLnTx/>
                <a:uFillTx/>
                <a:latin typeface="Verdana"/>
                <a:ea typeface="+mn-ea"/>
                <a:cs typeface="+mn-cs"/>
              </a:rPr>
              <a:t>Into something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2C6C"/>
                </a:solidFill>
                <a:effectLst/>
                <a:uLnTx/>
                <a:uFillTx/>
                <a:latin typeface="Verdana"/>
                <a:ea typeface="+mn-ea"/>
                <a:cs typeface="+mn-cs"/>
              </a:rPr>
              <a:t>more like this:</a:t>
            </a:r>
          </a:p>
        </p:txBody>
      </p:sp>
      <p:sp>
        <p:nvSpPr>
          <p:cNvPr id="26" name="TextBox 25"/>
          <p:cNvSpPr txBox="1"/>
          <p:nvPr/>
        </p:nvSpPr>
        <p:spPr>
          <a:xfrm>
            <a:off x="457200" y="1759511"/>
            <a:ext cx="7574223" cy="300082"/>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2C6C"/>
                </a:solidFill>
                <a:effectLst/>
                <a:uLnTx/>
                <a:uFillTx/>
                <a:latin typeface="Verdana"/>
                <a:ea typeface="+mn-ea"/>
                <a:cs typeface="+mn-cs"/>
              </a:rPr>
              <a:t>This can be made possible by accommodating all </a:t>
            </a:r>
            <a:r>
              <a:rPr kumimoji="0" lang="en-GB" sz="1350" b="0" i="0" u="none" strike="noStrike" kern="1200" cap="none" spc="0" normalizeH="0" baseline="0" noProof="0" dirty="0" smtClean="0">
                <a:ln>
                  <a:noFill/>
                </a:ln>
                <a:solidFill>
                  <a:srgbClr val="002C6C"/>
                </a:solidFill>
                <a:effectLst/>
                <a:uLnTx/>
                <a:uFillTx/>
                <a:latin typeface="Verdana"/>
                <a:ea typeface="+mn-ea"/>
                <a:cs typeface="+mn-cs"/>
              </a:rPr>
              <a:t>of this</a:t>
            </a:r>
            <a:r>
              <a:rPr kumimoji="0" lang="is-IS" sz="1350" b="0" i="0" u="none" strike="noStrike" kern="1200" cap="none" spc="0" normalizeH="0" baseline="0" noProof="0" dirty="0" smtClean="0">
                <a:ln>
                  <a:noFill/>
                </a:ln>
                <a:solidFill>
                  <a:srgbClr val="002C6C"/>
                </a:solidFill>
                <a:effectLst/>
                <a:uLnTx/>
                <a:uFillTx/>
                <a:latin typeface="Verdana"/>
                <a:ea typeface="+mn-ea"/>
                <a:cs typeface="+mn-cs"/>
              </a:rPr>
              <a:t>…</a:t>
            </a:r>
            <a:endParaRPr kumimoji="0" lang="en-GB" sz="1350" b="0" i="0" u="none" strike="noStrike" kern="1200" cap="none" spc="0" normalizeH="0" baseline="0" noProof="0" dirty="0">
              <a:ln>
                <a:noFill/>
              </a:ln>
              <a:solidFill>
                <a:srgbClr val="002C6C"/>
              </a:solidFill>
              <a:effectLst/>
              <a:uLnTx/>
              <a:uFillTx/>
              <a:latin typeface="Verdana"/>
              <a:ea typeface="+mn-ea"/>
              <a:cs typeface="+mn-cs"/>
            </a:endParaRPr>
          </a:p>
        </p:txBody>
      </p:sp>
      <p:pic>
        <p:nvPicPr>
          <p:cNvPr id="27" name="Picture 26"/>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6400" y="2131635"/>
            <a:ext cx="522052" cy="490512"/>
          </a:xfrm>
          <a:prstGeom prst="rect">
            <a:avLst/>
          </a:prstGeom>
        </p:spPr>
      </p:pic>
      <p:sp>
        <p:nvSpPr>
          <p:cNvPr id="28" name="Content Placeholder 2"/>
          <p:cNvSpPr txBox="1">
            <a:spLocks/>
          </p:cNvSpPr>
          <p:nvPr/>
        </p:nvSpPr>
        <p:spPr bwMode="auto">
          <a:xfrm>
            <a:off x="2707549" y="2484957"/>
            <a:ext cx="4472897" cy="453350"/>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04188"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05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hlinkClick r:id="rId5"/>
              </a:rPr>
              <a:t>http://</a:t>
            </a:r>
            <a:r>
              <a:rPr kumimoji="0" lang="en-GB" sz="1050" b="0" i="0" u="none" strike="noStrike" kern="1200" cap="none" spc="0" normalizeH="0" baseline="0" noProof="0" dirty="0" smtClean="0">
                <a:ln>
                  <a:noFill/>
                </a:ln>
                <a:solidFill>
                  <a:srgbClr val="454545">
                    <a:lumMod val="50000"/>
                  </a:srgbClr>
                </a:solidFill>
                <a:effectLst/>
                <a:uLnTx/>
                <a:uFillTx/>
                <a:latin typeface="Verdana"/>
                <a:ea typeface="ＭＳ Ｐゴシック" charset="0"/>
                <a:cs typeface="Verdana"/>
                <a:hlinkClick r:id="rId5"/>
              </a:rPr>
              <a:t>www.transparencysolution.org/random_words.html</a:t>
            </a:r>
            <a:r>
              <a:rPr kumimoji="0" lang="en-GB" sz="1050" b="0" i="0" u="none" strike="noStrike" kern="1200" cap="none" spc="0" normalizeH="0" baseline="0" noProof="0" dirty="0" smtClean="0">
                <a:ln>
                  <a:noFill/>
                </a:ln>
                <a:solidFill>
                  <a:srgbClr val="454545">
                    <a:lumMod val="50000"/>
                  </a:srgbClr>
                </a:solidFill>
                <a:effectLst/>
                <a:uLnTx/>
                <a:uFillTx/>
                <a:latin typeface="Verdana"/>
                <a:ea typeface="ＭＳ Ｐゴシック" charset="0"/>
                <a:cs typeface="Verdana"/>
              </a:rPr>
              <a:t> </a:t>
            </a:r>
            <a:r>
              <a:rPr kumimoji="0" lang="en-GB" sz="105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rPr>
              <a:t>and </a:t>
            </a:r>
          </a:p>
        </p:txBody>
      </p:sp>
      <p:pic>
        <p:nvPicPr>
          <p:cNvPr id="30" name="Picture 2" descr="image0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76600" y="2779349"/>
            <a:ext cx="670278" cy="35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p:nvCxnSpPr>
        <p:spPr>
          <a:xfrm>
            <a:off x="771774" y="3234237"/>
            <a:ext cx="6920494"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937370" y="3867150"/>
            <a:ext cx="6920494"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94808" y="2070954"/>
            <a:ext cx="7074951" cy="1428"/>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 name="Title 1"/>
          <p:cNvSpPr>
            <a:spLocks noGrp="1"/>
          </p:cNvSpPr>
          <p:nvPr>
            <p:ph type="title"/>
          </p:nvPr>
        </p:nvSpPr>
        <p:spPr>
          <a:xfrm>
            <a:off x="457200" y="172643"/>
            <a:ext cx="7543801" cy="679647"/>
          </a:xfrm>
        </p:spPr>
        <p:txBody>
          <a:bodyPr/>
          <a:lstStyle/>
          <a:p>
            <a:r>
              <a:rPr lang="en-US" dirty="0"/>
              <a:t>Retail Perspective: </a:t>
            </a:r>
            <a:r>
              <a:rPr lang="en-GB" dirty="0" smtClean="0"/>
              <a:t>How? </a:t>
            </a:r>
            <a:r>
              <a:rPr lang="en-GB" sz="1500" dirty="0">
                <a:solidFill>
                  <a:schemeClr val="accent1"/>
                </a:solidFill>
              </a:rPr>
              <a:t>(Technical </a:t>
            </a:r>
            <a:r>
              <a:rPr lang="en-GB" sz="1500" dirty="0" smtClean="0">
                <a:solidFill>
                  <a:schemeClr val="accent1"/>
                </a:solidFill>
              </a:rPr>
              <a:t>version)</a:t>
            </a:r>
            <a:r>
              <a:rPr lang="en-GB" dirty="0" smtClean="0"/>
              <a:t> </a:t>
            </a:r>
            <a:endParaRPr lang="en-GB" dirty="0">
              <a:solidFill>
                <a:schemeClr val="accent1"/>
              </a:solidFill>
            </a:endParaRPr>
          </a:p>
        </p:txBody>
      </p:sp>
      <p:sp>
        <p:nvSpPr>
          <p:cNvPr id="5" name="Rectangle 4"/>
          <p:cNvSpPr/>
          <p:nvPr/>
        </p:nvSpPr>
        <p:spPr>
          <a:xfrm>
            <a:off x="3990551" y="2817435"/>
            <a:ext cx="1401346" cy="261610"/>
          </a:xfrm>
          <a:prstGeom prst="rect">
            <a:avLst/>
          </a:prstGeom>
        </p:spPr>
        <p:txBody>
          <a:bodyPr wrap="none">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54545">
                    <a:lumMod val="50000"/>
                  </a:srgbClr>
                </a:solidFill>
                <a:effectLst/>
                <a:uLnTx/>
                <a:uFillTx/>
                <a:latin typeface="Verdana"/>
                <a:ea typeface="OCR A Std" charset="0"/>
                <a:cs typeface="OCR A Std" charset="0"/>
                <a:hlinkClick r:id="rId7"/>
              </a:rPr>
              <a:t>0614141012336 </a:t>
            </a:r>
            <a:endParaRPr kumimoji="0" lang="en-US" sz="1100" b="0" i="0" u="none" strike="noStrike" kern="1200" cap="none" spc="0" normalizeH="0" baseline="0" noProof="0" dirty="0">
              <a:ln>
                <a:noFill/>
              </a:ln>
              <a:solidFill>
                <a:srgbClr val="454545"/>
              </a:solidFill>
              <a:effectLst/>
              <a:uLnTx/>
              <a:uFillTx/>
              <a:latin typeface="Verdana"/>
              <a:ea typeface="+mn-ea"/>
              <a:cs typeface="+mn-cs"/>
            </a:endParaRPr>
          </a:p>
        </p:txBody>
      </p:sp>
      <p:sp>
        <p:nvSpPr>
          <p:cNvPr id="18" name="Content Placeholder 2"/>
          <p:cNvSpPr txBox="1">
            <a:spLocks/>
          </p:cNvSpPr>
          <p:nvPr/>
        </p:nvSpPr>
        <p:spPr bwMode="auto">
          <a:xfrm>
            <a:off x="3134134" y="6256973"/>
            <a:ext cx="5891975" cy="56995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72250"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10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hlinkClick r:id="rId2"/>
              </a:rPr>
              <a:t>http</a:t>
            </a:r>
            <a:r>
              <a:rPr kumimoji="0" lang="en-GB" sz="1100" b="0" i="0" u="none" strike="noStrike" kern="1200" cap="none" spc="0" normalizeH="0" baseline="0" noProof="0" dirty="0" smtClean="0">
                <a:ln>
                  <a:noFill/>
                </a:ln>
                <a:solidFill>
                  <a:srgbClr val="454545">
                    <a:lumMod val="50000"/>
                  </a:srgbClr>
                </a:solidFill>
                <a:effectLst/>
                <a:uLnTx/>
                <a:uFillTx/>
                <a:latin typeface="Verdana"/>
                <a:ea typeface="ＭＳ Ｐゴシック" charset="0"/>
                <a:cs typeface="Verdana"/>
                <a:hlinkClick r:id="rId2"/>
              </a:rPr>
              <a:t>://www.company.com/gtin/</a:t>
            </a:r>
            <a:r>
              <a:rPr kumimoji="0" lang="en-GB" sz="1100" b="0" i="0" u="none" strike="noStrike" kern="1200" cap="none" spc="0" normalizeH="0" baseline="0" noProof="0" dirty="0" smtClean="0">
                <a:ln>
                  <a:noFill/>
                </a:ln>
                <a:solidFill>
                  <a:srgbClr val="454545">
                    <a:lumMod val="50000"/>
                  </a:srgbClr>
                </a:solidFill>
                <a:effectLst/>
                <a:uLnTx/>
                <a:uFillTx/>
                <a:latin typeface="Verdana"/>
                <a:ea typeface="OCR A Std" charset="0"/>
                <a:cs typeface="OCR A Std" charset="0"/>
                <a:hlinkClick r:id="rId2"/>
              </a:rPr>
              <a:t>0614141012336/var/a435D1br</a:t>
            </a:r>
            <a:endParaRPr kumimoji="0" lang="en-GB" sz="1100" b="0" i="0" u="none" strike="noStrike" kern="1200" cap="none" spc="0" normalizeH="0" baseline="0" noProof="0" dirty="0">
              <a:ln>
                <a:noFill/>
              </a:ln>
              <a:solidFill>
                <a:srgbClr val="454545">
                  <a:lumMod val="50000"/>
                </a:srgbClr>
              </a:solidFill>
              <a:effectLst/>
              <a:uLnTx/>
              <a:uFillTx/>
              <a:latin typeface="Verdana"/>
              <a:ea typeface="OCR A Std" charset="0"/>
              <a:cs typeface="OCR A Std" charset="0"/>
            </a:endParaRPr>
          </a:p>
          <a:p>
            <a:pPr marL="272250"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400" b="0" i="0" u="none" strike="noStrike" kern="1200" cap="none" spc="0" normalizeH="0" baseline="0" noProof="0" dirty="0">
                <a:ln>
                  <a:noFill/>
                </a:ln>
                <a:solidFill>
                  <a:srgbClr val="454545">
                    <a:lumMod val="50000"/>
                  </a:srgbClr>
                </a:solidFill>
                <a:effectLst/>
                <a:uLnTx/>
                <a:uFillTx/>
                <a:latin typeface="Verdana"/>
                <a:ea typeface="OCR A Std" charset="0"/>
                <a:cs typeface="OCR A Std" charset="0"/>
              </a:rPr>
              <a:t>AND </a:t>
            </a:r>
            <a:r>
              <a:rPr kumimoji="0" lang="en-GB" sz="1400" b="0" i="0" u="none" strike="noStrike" kern="1200" cap="none" spc="0" normalizeH="0" baseline="0" noProof="0" dirty="0">
                <a:ln>
                  <a:noFill/>
                </a:ln>
                <a:solidFill>
                  <a:srgbClr val="00B0F0"/>
                </a:solidFill>
                <a:effectLst/>
                <a:uLnTx/>
                <a:uFillTx/>
                <a:latin typeface="Verdana"/>
                <a:ea typeface="OCR A Std" charset="0"/>
                <a:cs typeface="OCR A Std" charset="0"/>
              </a:rPr>
              <a:t>(</a:t>
            </a:r>
            <a:r>
              <a:rPr kumimoji="0" lang="en-GB" sz="1400" b="0" i="0" u="none" strike="noStrike" kern="1200" cap="none" spc="0" normalizeH="0" baseline="0" noProof="0" dirty="0" smtClean="0">
                <a:ln>
                  <a:noFill/>
                </a:ln>
                <a:solidFill>
                  <a:srgbClr val="00B0F0"/>
                </a:solidFill>
                <a:effectLst/>
                <a:uLnTx/>
                <a:uFillTx/>
                <a:latin typeface="Verdana"/>
                <a:ea typeface="OCR A Std" charset="0"/>
                <a:cs typeface="OCR A Std" charset="0"/>
              </a:rPr>
              <a:t>01)0614141012336(xx)a435D1br</a:t>
            </a:r>
            <a:endParaRPr kumimoji="0" lang="en-GB" sz="1400" b="0" i="0" u="none" strike="noStrike" kern="1200" cap="none" spc="0" normalizeH="0" baseline="0" noProof="0" dirty="0">
              <a:ln>
                <a:noFill/>
              </a:ln>
              <a:solidFill>
                <a:srgbClr val="00B0F0"/>
              </a:solidFill>
              <a:effectLst/>
              <a:uLnTx/>
              <a:uFillTx/>
              <a:latin typeface="Verdana"/>
              <a:ea typeface="OCR A Std" charset="0"/>
              <a:cs typeface="OCR A Std" charset="0"/>
            </a:endParaRPr>
          </a:p>
        </p:txBody>
      </p:sp>
      <p:pic>
        <p:nvPicPr>
          <p:cNvPr id="23" name="Picture 2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14173" y="6230523"/>
            <a:ext cx="699969" cy="699969"/>
          </a:xfrm>
          <a:prstGeom prst="rect">
            <a:avLst/>
          </a:prstGeom>
        </p:spPr>
      </p:pic>
      <p:sp>
        <p:nvSpPr>
          <p:cNvPr id="25" name="TextBox 24"/>
          <p:cNvSpPr txBox="1"/>
          <p:nvPr/>
        </p:nvSpPr>
        <p:spPr>
          <a:xfrm>
            <a:off x="678038" y="6220025"/>
            <a:ext cx="2036135" cy="646331"/>
          </a:xfrm>
          <a:prstGeom prst="rect">
            <a:avLst/>
          </a:prstGeom>
          <a:noFill/>
        </p:spPr>
        <p:txBody>
          <a:bodyPr wrap="non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2C6C"/>
                </a:solidFill>
                <a:effectLst/>
                <a:uLnTx/>
                <a:uFillTx/>
                <a:latin typeface="Verdana"/>
                <a:ea typeface="+mn-ea"/>
                <a:cs typeface="+mn-cs"/>
              </a:rPr>
              <a:t>Into something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2C6C"/>
                </a:solidFill>
                <a:effectLst/>
                <a:uLnTx/>
                <a:uFillTx/>
                <a:latin typeface="Verdana"/>
                <a:ea typeface="+mn-ea"/>
                <a:cs typeface="+mn-cs"/>
              </a:rPr>
              <a:t>more like this:</a:t>
            </a:r>
            <a:endParaRPr kumimoji="0" lang="en-GB" sz="1800" b="0" i="0" u="none" strike="noStrike" kern="1200" cap="none" spc="0" normalizeH="0" baseline="0" noProof="0" dirty="0">
              <a:ln>
                <a:noFill/>
              </a:ln>
              <a:solidFill>
                <a:srgbClr val="002C6C"/>
              </a:solidFill>
              <a:effectLst/>
              <a:uLnTx/>
              <a:uFillTx/>
              <a:latin typeface="Verdana"/>
              <a:ea typeface="+mn-ea"/>
              <a:cs typeface="+mn-cs"/>
            </a:endParaRPr>
          </a:p>
        </p:txBody>
      </p:sp>
      <p:pic>
        <p:nvPicPr>
          <p:cNvPr id="39" name="Picture 38"/>
          <p:cNvPicPr>
            <a:picLocks noChangeAspect="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385798" y="2395876"/>
            <a:ext cx="814602" cy="886215"/>
          </a:xfrm>
          <a:prstGeom prst="rect">
            <a:avLst/>
          </a:prstGeom>
        </p:spPr>
      </p:pic>
      <p:cxnSp>
        <p:nvCxnSpPr>
          <p:cNvPr id="43" name="Straight Connector 42"/>
          <p:cNvCxnSpPr/>
          <p:nvPr/>
        </p:nvCxnSpPr>
        <p:spPr>
          <a:xfrm>
            <a:off x="1236577" y="6967475"/>
            <a:ext cx="6947338"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5" name="Content Placeholder 2"/>
          <p:cNvSpPr txBox="1">
            <a:spLocks/>
          </p:cNvSpPr>
          <p:nvPr/>
        </p:nvSpPr>
        <p:spPr bwMode="auto">
          <a:xfrm>
            <a:off x="5039997" y="2982425"/>
            <a:ext cx="3211027" cy="60446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72250" marR="0" lvl="1" indent="0" algn="l" defTabSz="457155" rtl="0" eaLnBrk="1" fontAlgn="base" latinLnBrk="0" hangingPunct="1">
              <a:lnSpc>
                <a:spcPct val="110000"/>
              </a:lnSpc>
              <a:spcBef>
                <a:spcPts val="400"/>
              </a:spcBef>
              <a:spcAft>
                <a:spcPct val="0"/>
              </a:spcAft>
              <a:buClr>
                <a:srgbClr val="F26334"/>
              </a:buClr>
              <a:buSzTx/>
              <a:buFont typeface="Lucida Grande"/>
              <a:buNone/>
              <a:tabLst/>
              <a:defRPr/>
            </a:pPr>
            <a:r>
              <a:rPr kumimoji="0" lang="en-GB" sz="1100" b="0" i="0" u="none" strike="noStrike" kern="1200" cap="none" spc="0" normalizeH="0" baseline="0" noProof="0" dirty="0">
                <a:ln>
                  <a:noFill/>
                </a:ln>
                <a:solidFill>
                  <a:srgbClr val="454545">
                    <a:lumMod val="50000"/>
                  </a:srgbClr>
                </a:solidFill>
                <a:effectLst/>
                <a:uLnTx/>
                <a:uFillTx/>
                <a:latin typeface="Verdana"/>
                <a:ea typeface="OCR A Std" charset="0"/>
                <a:cs typeface="OCR A Std" charset="0"/>
                <a:hlinkClick r:id="rId7"/>
              </a:rPr>
              <a:t>(</a:t>
            </a:r>
            <a:r>
              <a:rPr kumimoji="0" lang="en-GB" sz="1100" b="0" i="0" u="none" strike="noStrike" kern="1200" cap="none" spc="0" normalizeH="0" baseline="0" noProof="0" dirty="0" smtClean="0">
                <a:ln>
                  <a:noFill/>
                </a:ln>
                <a:solidFill>
                  <a:srgbClr val="454545">
                    <a:lumMod val="50000"/>
                  </a:srgbClr>
                </a:solidFill>
                <a:effectLst/>
                <a:uLnTx/>
                <a:uFillTx/>
                <a:latin typeface="Verdana"/>
                <a:ea typeface="OCR A Std" charset="0"/>
                <a:cs typeface="OCR A Std" charset="0"/>
                <a:hlinkClick r:id="rId7"/>
              </a:rPr>
              <a:t>01)061414101233(xx)a435D1br</a:t>
            </a:r>
            <a:endParaRPr kumimoji="0" lang="en-GB" sz="1100" b="0" i="0" u="none" strike="noStrike" kern="1200" cap="none" spc="0" normalizeH="0" baseline="0" noProof="0" dirty="0">
              <a:ln>
                <a:noFill/>
              </a:ln>
              <a:solidFill>
                <a:srgbClr val="454545">
                  <a:lumMod val="50000"/>
                </a:srgbClr>
              </a:solidFill>
              <a:effectLst/>
              <a:uLnTx/>
              <a:uFillTx/>
              <a:latin typeface="Verdana"/>
              <a:ea typeface="ＭＳ Ｐゴシック" charset="0"/>
              <a:cs typeface="Verdana"/>
            </a:endParaRPr>
          </a:p>
        </p:txBody>
      </p:sp>
      <p:pic>
        <p:nvPicPr>
          <p:cNvPr id="46" name="Picture 4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62120" y="3059270"/>
            <a:ext cx="1006219" cy="355941"/>
          </a:xfrm>
          <a:prstGeom prst="rect">
            <a:avLst/>
          </a:prstGeom>
        </p:spPr>
      </p:pic>
      <p:sp>
        <p:nvSpPr>
          <p:cNvPr id="2" name="Down Arrow Callout 1"/>
          <p:cNvSpPr/>
          <p:nvPr/>
        </p:nvSpPr>
        <p:spPr>
          <a:xfrm rot="1287307">
            <a:off x="6989403" y="2347378"/>
            <a:ext cx="838200" cy="690254"/>
          </a:xfrm>
          <a:prstGeom prst="downArrowCallout">
            <a:avLst>
              <a:gd name="adj1" fmla="val 14711"/>
              <a:gd name="adj2" fmla="val 15997"/>
              <a:gd name="adj3" fmla="val 25000"/>
              <a:gd name="adj4" fmla="val 64977"/>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Verdana"/>
                <a:ea typeface="+mn-ea"/>
                <a:cs typeface="+mn-cs"/>
              </a:rPr>
              <a:t>Consumer </a:t>
            </a:r>
            <a:r>
              <a:rPr kumimoji="0" lang="en-US" sz="1000" b="0" i="0" u="none" strike="noStrike" kern="1200" cap="none" spc="0" normalizeH="0" baseline="0" noProof="0" smtClean="0">
                <a:ln>
                  <a:noFill/>
                </a:ln>
                <a:solidFill>
                  <a:prstClr val="white"/>
                </a:solidFill>
                <a:effectLst/>
                <a:uLnTx/>
                <a:uFillTx/>
                <a:latin typeface="Verdana"/>
                <a:ea typeface="+mn-ea"/>
                <a:cs typeface="+mn-cs"/>
              </a:rPr>
              <a:t>Product Variant</a:t>
            </a:r>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29" name="Down Arrow Callout 28"/>
          <p:cNvSpPr/>
          <p:nvPr/>
        </p:nvSpPr>
        <p:spPr>
          <a:xfrm rot="1251466">
            <a:off x="7848600" y="2696740"/>
            <a:ext cx="838200" cy="690254"/>
          </a:xfrm>
          <a:prstGeom prst="downArrowCallout">
            <a:avLst>
              <a:gd name="adj1" fmla="val 14711"/>
              <a:gd name="adj2" fmla="val 15997"/>
              <a:gd name="adj3" fmla="val 25000"/>
              <a:gd name="adj4" fmla="val 64977"/>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Verdana"/>
                <a:ea typeface="+mn-ea"/>
                <a:cs typeface="+mn-cs"/>
              </a:rPr>
              <a:t>Consumer </a:t>
            </a:r>
            <a:r>
              <a:rPr kumimoji="0" lang="en-US" sz="1000" b="0" i="0" u="none" strike="noStrike" kern="1200" cap="none" spc="0" normalizeH="0" baseline="0" noProof="0" smtClean="0">
                <a:ln>
                  <a:noFill/>
                </a:ln>
                <a:solidFill>
                  <a:prstClr val="white"/>
                </a:solidFill>
                <a:effectLst/>
                <a:uLnTx/>
                <a:uFillTx/>
                <a:latin typeface="Verdana"/>
                <a:ea typeface="+mn-ea"/>
                <a:cs typeface="+mn-cs"/>
              </a:rPr>
              <a:t>Product Variant</a:t>
            </a:r>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31" name="Picture 30"/>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01086" y="3350260"/>
            <a:ext cx="522052" cy="490512"/>
          </a:xfrm>
          <a:prstGeom prst="rect">
            <a:avLst/>
          </a:prstGeom>
        </p:spPr>
      </p:pic>
    </p:spTree>
    <p:extLst>
      <p:ext uri="{BB962C8B-B14F-4D97-AF65-F5344CB8AC3E}">
        <p14:creationId xmlns:p14="http://schemas.microsoft.com/office/powerpoint/2010/main" val="1857305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05600" y="1739538"/>
            <a:ext cx="1453896" cy="1992947"/>
          </a:xfrm>
          <a:prstGeom prst="rect">
            <a:avLst/>
          </a:prstGeom>
        </p:spPr>
      </p:pic>
      <p:sp>
        <p:nvSpPr>
          <p:cNvPr id="9" name="Title 8"/>
          <p:cNvSpPr>
            <a:spLocks noGrp="1"/>
          </p:cNvSpPr>
          <p:nvPr>
            <p:ph type="title"/>
          </p:nvPr>
        </p:nvSpPr>
        <p:spPr/>
        <p:txBody>
          <a:bodyPr anchor="ctr"/>
          <a:lstStyle/>
          <a:p>
            <a:r>
              <a:rPr lang="en-US" sz="1600" dirty="0"/>
              <a:t>Mobile </a:t>
            </a:r>
            <a:r>
              <a:rPr lang="en-US" sz="1600" dirty="0" smtClean="0"/>
              <a:t>Digital Bridge (OGSM)</a:t>
            </a:r>
            <a:endParaRPr lang="en-US" sz="1650" dirty="0"/>
          </a:p>
        </p:txBody>
      </p:sp>
      <p:sp>
        <p:nvSpPr>
          <p:cNvPr id="10" name="Text Placeholder 9"/>
          <p:cNvSpPr>
            <a:spLocks noGrp="1"/>
          </p:cNvSpPr>
          <p:nvPr>
            <p:ph type="body" sz="quarter" idx="11"/>
          </p:nvPr>
        </p:nvSpPr>
        <p:spPr/>
        <p:txBody>
          <a:bodyPr/>
          <a:lstStyle/>
          <a:p>
            <a:r>
              <a:rPr lang="en-US" dirty="0"/>
              <a:t>15 minutes</a:t>
            </a:r>
            <a:endParaRPr lang="en-GB" dirty="0"/>
          </a:p>
        </p:txBody>
      </p:sp>
      <p:sp>
        <p:nvSpPr>
          <p:cNvPr id="11" name="Text Placeholder 10"/>
          <p:cNvSpPr>
            <a:spLocks noGrp="1"/>
          </p:cNvSpPr>
          <p:nvPr>
            <p:ph type="body" sz="quarter" idx="12"/>
          </p:nvPr>
        </p:nvSpPr>
        <p:spPr/>
        <p:txBody>
          <a:bodyPr/>
          <a:lstStyle/>
          <a:p>
            <a:r>
              <a:rPr lang="en-US" dirty="0" smtClean="0"/>
              <a:t>Pete Alvarez</a:t>
            </a:r>
            <a:endParaRPr lang="en-US" dirty="0"/>
          </a:p>
        </p:txBody>
      </p:sp>
      <p:sp>
        <p:nvSpPr>
          <p:cNvPr id="16" name="Rectangle 15"/>
          <p:cNvSpPr/>
          <p:nvPr/>
        </p:nvSpPr>
        <p:spPr>
          <a:xfrm>
            <a:off x="7086204" y="3466291"/>
            <a:ext cx="692688" cy="692688"/>
          </a:xfrm>
          <a:prstGeom prst="rect">
            <a:avLst/>
          </a:prstGeom>
          <a:blipFill rotWithShape="1">
            <a:blip r:embed="rId3" cstate="email">
              <a:extLst>
                <a:ext uri="{28A0092B-C50C-407E-A947-70E740481C1C}">
                  <a14:useLocalDpi xmlns:a14="http://schemas.microsoft.com/office/drawing/2010/main"/>
                </a:ext>
              </a:extLst>
            </a:blip>
            <a:stretch>
              <a:fillRect/>
            </a:stretch>
          </a:bli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888B8D"/>
              </a:solidFill>
              <a:effectLst/>
              <a:uLnTx/>
              <a:uFillTx/>
              <a:latin typeface="Verdana"/>
              <a:ea typeface="+mn-ea"/>
              <a:cs typeface="+mn-cs"/>
            </a:endParaRPr>
          </a:p>
        </p:txBody>
      </p:sp>
      <p:sp>
        <p:nvSpPr>
          <p:cNvPr id="8" name="Text Placeholder 4"/>
          <p:cNvSpPr>
            <a:spLocks noGrp="1"/>
          </p:cNvSpPr>
          <p:nvPr>
            <p:ph type="body" sz="quarter" idx="14"/>
          </p:nvPr>
        </p:nvSpPr>
        <p:spPr>
          <a:xfrm>
            <a:off x="804208" y="3812635"/>
            <a:ext cx="4159535" cy="153789"/>
          </a:xfrm>
        </p:spPr>
        <p:txBody>
          <a:bodyPr/>
          <a:lstStyle/>
          <a:p>
            <a:r>
              <a:rPr lang="en-US" dirty="0" smtClean="0"/>
              <a:t>11 October, 1400 to 1415</a:t>
            </a:r>
            <a:endParaRPr lang="en-US" dirty="0"/>
          </a:p>
          <a:p>
            <a:endParaRPr lang="en-US" dirty="0"/>
          </a:p>
        </p:txBody>
      </p:sp>
    </p:spTree>
    <p:extLst>
      <p:ext uri="{BB962C8B-B14F-4D97-AF65-F5344CB8AC3E}">
        <p14:creationId xmlns:p14="http://schemas.microsoft.com/office/powerpoint/2010/main" val="31294956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Focus on the end user (</a:t>
            </a:r>
            <a:r>
              <a:rPr lang="en-US" i="1" dirty="0" smtClean="0"/>
              <a:t>i.e. personas</a:t>
            </a:r>
            <a:r>
              <a:rPr lang="en-US" dirty="0"/>
              <a:t>)</a:t>
            </a:r>
            <a:endParaRPr lang="en-GB" dirty="0"/>
          </a:p>
        </p:txBody>
      </p:sp>
      <p:sp>
        <p:nvSpPr>
          <p:cNvPr id="4" name="Slide Number Placeholder 3"/>
          <p:cNvSpPr>
            <a:spLocks noGrp="1"/>
          </p:cNvSpPr>
          <p:nvPr>
            <p:ph type="sldNum" sz="quarter" idx="12"/>
          </p:nvPr>
        </p:nvSpPr>
        <p:spPr/>
        <p:txBody>
          <a:bodyPr/>
          <a:lstStyle/>
          <a:p>
            <a:pPr marL="0" marR="0" lvl="0" indent="0" algn="r" defTabSz="685733" rtl="0" eaLnBrk="1" fontAlgn="base" latinLnBrk="0" hangingPunct="1">
              <a:lnSpc>
                <a:spcPct val="100000"/>
              </a:lnSpc>
              <a:spcBef>
                <a:spcPts val="0"/>
              </a:spcBef>
              <a:spcAft>
                <a:spcPct val="0"/>
              </a:spcAft>
              <a:buClrTx/>
              <a:buSzTx/>
              <a:buFontTx/>
              <a:buNone/>
              <a:tabLst/>
              <a:defRPr/>
            </a:pPr>
            <a:fld id="{4472AB7F-E8D0-4874-A9B8-335B68DC5F05}" type="slidenum">
              <a:rPr kumimoji="0" lang="en-GB" sz="600" b="0" i="0" u="none" strike="noStrike" kern="1200" cap="none" spc="0" normalizeH="0" baseline="0" noProof="0">
                <a:ln>
                  <a:noFill/>
                </a:ln>
                <a:solidFill>
                  <a:srgbClr val="454545"/>
                </a:solidFill>
                <a:effectLst/>
                <a:uLnTx/>
                <a:uFillTx/>
                <a:latin typeface="Verdana"/>
                <a:ea typeface="+mn-ea"/>
                <a:cs typeface="Verdana"/>
              </a:rPr>
              <a:pPr marL="0" marR="0" lvl="0" indent="0" algn="r" defTabSz="685733" rtl="0" eaLnBrk="1" fontAlgn="base" latinLnBrk="0" hangingPunct="1">
                <a:lnSpc>
                  <a:spcPct val="100000"/>
                </a:lnSpc>
                <a:spcBef>
                  <a:spcPts val="0"/>
                </a:spcBef>
                <a:spcAft>
                  <a:spcPct val="0"/>
                </a:spcAft>
                <a:buClrTx/>
                <a:buSzTx/>
                <a:buFontTx/>
                <a:buNone/>
                <a:tabLst/>
                <a:defRPr/>
              </a:pPr>
              <a:t>34</a:t>
            </a:fld>
            <a:endParaRPr kumimoji="0" lang="en-GB" sz="600" b="0" i="0" u="none" strike="noStrike" kern="1200" cap="none" spc="0" normalizeH="0" baseline="0" noProof="0">
              <a:ln>
                <a:noFill/>
              </a:ln>
              <a:solidFill>
                <a:srgbClr val="454545"/>
              </a:solidFill>
              <a:effectLst/>
              <a:uLnTx/>
              <a:uFillTx/>
              <a:latin typeface="Verdana"/>
              <a:ea typeface="+mn-ea"/>
              <a:cs typeface="Verdana"/>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4489" y="1008225"/>
            <a:ext cx="2935523" cy="1711037"/>
          </a:xfrm>
          <a:prstGeom prst="rect">
            <a:avLst/>
          </a:prstGeom>
          <a:ln>
            <a:solidFill>
              <a:schemeClr val="tx2"/>
            </a:solidFill>
          </a:ln>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1462" y="1047750"/>
            <a:ext cx="3091818" cy="1662875"/>
          </a:xfrm>
          <a:prstGeom prst="rect">
            <a:avLst/>
          </a:prstGeom>
          <a:ln>
            <a:solidFill>
              <a:schemeClr val="tx2"/>
            </a:solidFill>
          </a:ln>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7499" y="2800350"/>
            <a:ext cx="2942513" cy="1709539"/>
          </a:xfrm>
          <a:prstGeom prst="rect">
            <a:avLst/>
          </a:prstGeom>
          <a:ln>
            <a:solidFill>
              <a:schemeClr val="tx2"/>
            </a:solidFill>
          </a:ln>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41462" y="2800350"/>
            <a:ext cx="3133604" cy="1675721"/>
          </a:xfrm>
          <a:prstGeom prst="rect">
            <a:avLst/>
          </a:prstGeom>
          <a:ln>
            <a:solidFill>
              <a:schemeClr val="tx2"/>
            </a:solidFill>
          </a:ln>
        </p:spPr>
      </p:pic>
      <p:sp>
        <p:nvSpPr>
          <p:cNvPr id="16" name="Rectangle 15"/>
          <p:cNvSpPr/>
          <p:nvPr/>
        </p:nvSpPr>
        <p:spPr>
          <a:xfrm>
            <a:off x="7575066" y="2782051"/>
            <a:ext cx="1266945" cy="623248"/>
          </a:xfrm>
          <a:prstGeom prst="rect">
            <a:avLst/>
          </a:prstGeom>
          <a:noFill/>
        </p:spPr>
        <p:txBody>
          <a:bodyPr wrap="square" lIns="68580" tIns="34290" rIns="68580" bIns="34290">
            <a:spAutoFit/>
          </a:bodyPr>
          <a:lstStyle/>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F26334"/>
                </a:solidFill>
                <a:effectLst>
                  <a:outerShdw blurRad="38100" dist="25400" dir="5400000" algn="ctr" rotWithShape="0">
                    <a:srgbClr val="6E747A">
                      <a:alpha val="43000"/>
                    </a:srgbClr>
                  </a:outerShdw>
                </a:effectLst>
                <a:uLnTx/>
                <a:uFillTx/>
                <a:latin typeface="Verdana"/>
                <a:ea typeface="+mn-ea"/>
                <a:cs typeface="+mn-cs"/>
              </a:rPr>
              <a:t>at home patient</a:t>
            </a:r>
          </a:p>
        </p:txBody>
      </p:sp>
      <p:sp>
        <p:nvSpPr>
          <p:cNvPr id="17" name="Rectangle 16"/>
          <p:cNvSpPr/>
          <p:nvPr/>
        </p:nvSpPr>
        <p:spPr>
          <a:xfrm>
            <a:off x="548375" y="944046"/>
            <a:ext cx="786114" cy="346249"/>
          </a:xfrm>
          <a:prstGeom prst="rect">
            <a:avLst/>
          </a:prstGeom>
          <a:noFill/>
        </p:spPr>
        <p:txBody>
          <a:bodyPr wrap="none" lIns="68580" tIns="34290" rIns="68580" bIns="34290">
            <a:spAutoFit/>
          </a:bodyPr>
          <a:lstStyle/>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F26334"/>
                </a:solidFill>
                <a:effectLst>
                  <a:outerShdw blurRad="38100" dist="25400" dir="5400000" algn="ctr" rotWithShape="0">
                    <a:srgbClr val="6E747A">
                      <a:alpha val="43000"/>
                    </a:srgbClr>
                  </a:outerShdw>
                </a:effectLst>
                <a:uLnTx/>
                <a:uFillTx/>
                <a:latin typeface="Verdana"/>
                <a:ea typeface="+mn-ea"/>
                <a:cs typeface="+mn-cs"/>
              </a:rPr>
              <a:t>nurse</a:t>
            </a:r>
          </a:p>
        </p:txBody>
      </p:sp>
      <p:sp>
        <p:nvSpPr>
          <p:cNvPr id="18" name="Rectangle 17"/>
          <p:cNvSpPr/>
          <p:nvPr/>
        </p:nvSpPr>
        <p:spPr>
          <a:xfrm>
            <a:off x="7555547" y="1117170"/>
            <a:ext cx="1422505" cy="346249"/>
          </a:xfrm>
          <a:prstGeom prst="rect">
            <a:avLst/>
          </a:prstGeom>
          <a:noFill/>
        </p:spPr>
        <p:txBody>
          <a:bodyPr wrap="none" lIns="68580" tIns="34290" rIns="68580" bIns="34290">
            <a:spAutoFit/>
          </a:bodyPr>
          <a:lstStyle/>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F26334"/>
                </a:solidFill>
                <a:effectLst>
                  <a:outerShdw blurRad="38100" dist="25400" dir="5400000" algn="ctr" rotWithShape="0">
                    <a:srgbClr val="6E747A">
                      <a:alpha val="43000"/>
                    </a:srgbClr>
                  </a:outerShdw>
                </a:effectLst>
                <a:uLnTx/>
                <a:uFillTx/>
                <a:latin typeface="Verdana"/>
                <a:ea typeface="+mn-ea"/>
                <a:cs typeface="+mn-cs"/>
              </a:rPr>
              <a:t>pharmacist</a:t>
            </a:r>
          </a:p>
        </p:txBody>
      </p:sp>
      <p:sp>
        <p:nvSpPr>
          <p:cNvPr id="19" name="Rectangle 18"/>
          <p:cNvSpPr/>
          <p:nvPr/>
        </p:nvSpPr>
        <p:spPr>
          <a:xfrm>
            <a:off x="76200" y="2800350"/>
            <a:ext cx="1165574" cy="900246"/>
          </a:xfrm>
          <a:prstGeom prst="rect">
            <a:avLst/>
          </a:prstGeom>
          <a:noFill/>
        </p:spPr>
        <p:txBody>
          <a:bodyPr wrap="square" lIns="68580" tIns="34290" rIns="68580" bIns="34290">
            <a:spAutoFit/>
          </a:bodyPr>
          <a:lstStyle/>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w="0"/>
                <a:solidFill>
                  <a:srgbClr val="F26334"/>
                </a:solidFill>
                <a:effectLst>
                  <a:outerShdw blurRad="38100" dist="25400" dir="5400000" algn="ctr" rotWithShape="0">
                    <a:srgbClr val="6E747A">
                      <a:alpha val="43000"/>
                    </a:srgbClr>
                  </a:outerShdw>
                </a:effectLst>
                <a:uLnTx/>
                <a:uFillTx/>
                <a:latin typeface="Verdana"/>
                <a:ea typeface="+mn-ea"/>
                <a:cs typeface="+mn-cs"/>
              </a:rPr>
              <a:t>at home </a:t>
            </a:r>
            <a:r>
              <a:rPr kumimoji="0" lang="en-US" sz="1800" b="0" i="1" u="none" strike="noStrike" kern="1200" cap="none" spc="0" normalizeH="0" baseline="0" noProof="0" dirty="0">
                <a:ln w="0"/>
                <a:solidFill>
                  <a:srgbClr val="F26334"/>
                </a:solidFill>
                <a:effectLst>
                  <a:outerShdw blurRad="38100" dist="25400" dir="5400000" algn="ctr" rotWithShape="0">
                    <a:srgbClr val="6E747A">
                      <a:alpha val="43000"/>
                    </a:srgbClr>
                  </a:outerShdw>
                </a:effectLst>
                <a:uLnTx/>
                <a:uFillTx/>
                <a:latin typeface="Verdana"/>
                <a:ea typeface="+mn-ea"/>
                <a:cs typeface="+mn-cs"/>
              </a:rPr>
              <a:t>heath aid</a:t>
            </a:r>
          </a:p>
        </p:txBody>
      </p:sp>
    </p:spTree>
    <p:extLst>
      <p:ext uri="{BB962C8B-B14F-4D97-AF65-F5344CB8AC3E}">
        <p14:creationId xmlns:p14="http://schemas.microsoft.com/office/powerpoint/2010/main" val="3803900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39" y="178853"/>
            <a:ext cx="5305426" cy="684608"/>
          </a:xfrm>
        </p:spPr>
        <p:txBody>
          <a:bodyPr/>
          <a:lstStyle/>
          <a:p>
            <a:r>
              <a:rPr lang="en-US" dirty="0" smtClean="0"/>
              <a:t>Digital disruption</a:t>
            </a:r>
            <a:endParaRPr lang="en-US" dirty="0"/>
          </a:p>
        </p:txBody>
      </p:sp>
      <p:sp>
        <p:nvSpPr>
          <p:cNvPr id="4" name="Slide Number Placeholder 3"/>
          <p:cNvSpPr>
            <a:spLocks noGrp="1"/>
          </p:cNvSpPr>
          <p:nvPr>
            <p:ph type="sldNum" sz="quarter" idx="12"/>
          </p:nvPr>
        </p:nvSpPr>
        <p:spPr/>
        <p:txBody>
          <a:bodyPr/>
          <a:lstStyle/>
          <a:p>
            <a:pPr marL="0" marR="0" lvl="0" indent="0" algn="r" defTabSz="685733" rtl="0" eaLnBrk="1" fontAlgn="base" latinLnBrk="0" hangingPunct="1">
              <a:lnSpc>
                <a:spcPct val="100000"/>
              </a:lnSpc>
              <a:spcBef>
                <a:spcPts val="0"/>
              </a:spcBef>
              <a:spcAft>
                <a:spcPct val="0"/>
              </a:spcAft>
              <a:buClrTx/>
              <a:buSzTx/>
              <a:buFontTx/>
              <a:buNone/>
              <a:tabLst/>
              <a:defRPr/>
            </a:pPr>
            <a:fld id="{4472AB7F-E8D0-4874-A9B8-335B68DC5F05}" type="slidenum">
              <a:rPr kumimoji="0" lang="en-GB" sz="600" b="0" i="0" u="none" strike="noStrike" kern="1200" cap="none" spc="0" normalizeH="0" baseline="0" noProof="0">
                <a:ln>
                  <a:noFill/>
                </a:ln>
                <a:solidFill>
                  <a:srgbClr val="454545"/>
                </a:solidFill>
                <a:effectLst/>
                <a:uLnTx/>
                <a:uFillTx/>
                <a:latin typeface="Verdana"/>
                <a:ea typeface="+mn-ea"/>
                <a:cs typeface="Verdana"/>
              </a:rPr>
              <a:pPr marL="0" marR="0" lvl="0" indent="0" algn="r" defTabSz="685733" rtl="0" eaLnBrk="1" fontAlgn="base" latinLnBrk="0" hangingPunct="1">
                <a:lnSpc>
                  <a:spcPct val="100000"/>
                </a:lnSpc>
                <a:spcBef>
                  <a:spcPts val="0"/>
                </a:spcBef>
                <a:spcAft>
                  <a:spcPct val="0"/>
                </a:spcAft>
                <a:buClrTx/>
                <a:buSzTx/>
                <a:buFontTx/>
                <a:buNone/>
                <a:tabLst/>
                <a:defRPr/>
              </a:pPr>
              <a:t>35</a:t>
            </a:fld>
            <a:endParaRPr kumimoji="0" lang="en-GB" sz="600" b="0" i="0" u="none" strike="noStrike" kern="1200" cap="none" spc="0" normalizeH="0" baseline="0" noProof="0">
              <a:ln>
                <a:noFill/>
              </a:ln>
              <a:solidFill>
                <a:srgbClr val="454545"/>
              </a:solidFill>
              <a:effectLst/>
              <a:uLnTx/>
              <a:uFillTx/>
              <a:latin typeface="Verdana"/>
              <a:ea typeface="+mn-ea"/>
              <a:cs typeface="Verdana"/>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8658" y="1249254"/>
            <a:ext cx="2460393" cy="1611037"/>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9100" y="742950"/>
            <a:ext cx="1501505" cy="1589056"/>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7667" y="2564965"/>
            <a:ext cx="2227385" cy="2101431"/>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4866" y="863461"/>
            <a:ext cx="2448148" cy="1600201"/>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93040" y="2398139"/>
            <a:ext cx="2833625" cy="1924727"/>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23085" y="2540251"/>
            <a:ext cx="2193131" cy="1832027"/>
          </a:xfrm>
          <a:prstGeom prst="rect">
            <a:avLst/>
          </a:prstGeom>
        </p:spPr>
      </p:pic>
      <p:grpSp>
        <p:nvGrpSpPr>
          <p:cNvPr id="14" name="Group 13"/>
          <p:cNvGrpSpPr/>
          <p:nvPr/>
        </p:nvGrpSpPr>
        <p:grpSpPr>
          <a:xfrm>
            <a:off x="3290885" y="1816679"/>
            <a:ext cx="2572719" cy="1302215"/>
            <a:chOff x="5983743" y="5508641"/>
            <a:chExt cx="2863964" cy="974188"/>
          </a:xfrm>
        </p:grpSpPr>
        <p:pic>
          <p:nvPicPr>
            <p:cNvPr id="3" name="Picture 2"/>
            <p:cNvPicPr>
              <a:picLocks noChangeAspect="1"/>
            </p:cNvPicPr>
            <p:nvPr/>
          </p:nvPicPr>
          <p:blipFill>
            <a:blip r:embed="rId8"/>
            <a:stretch>
              <a:fillRect/>
            </a:stretch>
          </p:blipFill>
          <p:spPr>
            <a:xfrm>
              <a:off x="6233414" y="5508641"/>
              <a:ext cx="1952625" cy="342900"/>
            </a:xfrm>
            <a:prstGeom prst="rect">
              <a:avLst/>
            </a:prstGeom>
          </p:spPr>
        </p:pic>
        <p:pic>
          <p:nvPicPr>
            <p:cNvPr id="5" name="Picture 4">
              <a:hlinkClick r:id="rId9"/>
            </p:cNvPr>
            <p:cNvPicPr>
              <a:picLocks noChangeAspect="1"/>
            </p:cNvPicPr>
            <p:nvPr/>
          </p:nvPicPr>
          <p:blipFill>
            <a:blip r:embed="rId10"/>
            <a:stretch>
              <a:fillRect/>
            </a:stretch>
          </p:blipFill>
          <p:spPr>
            <a:xfrm>
              <a:off x="5983743" y="5766838"/>
              <a:ext cx="2863964" cy="715991"/>
            </a:xfrm>
            <a:prstGeom prst="rect">
              <a:avLst/>
            </a:prstGeom>
          </p:spPr>
        </p:pic>
      </p:grpSp>
      <p:sp>
        <p:nvSpPr>
          <p:cNvPr id="13" name="Rectangle 12"/>
          <p:cNvSpPr/>
          <p:nvPr/>
        </p:nvSpPr>
        <p:spPr>
          <a:xfrm rot="21177921">
            <a:off x="1885378" y="676461"/>
            <a:ext cx="5529399" cy="3947234"/>
          </a:xfrm>
          <a:prstGeom prst="rect">
            <a:avLst/>
          </a:prstGeom>
          <a:noFill/>
        </p:spPr>
        <p:txBody>
          <a:bodyPr wrap="none" lIns="68580" tIns="34290" rIns="68580" bIns="34290">
            <a:spAutoFit/>
          </a:bodyPr>
          <a:lstStyle/>
          <a:p>
            <a:pPr marL="857250" marR="0" lvl="0" indent="-857250" algn="ctr" defTabSz="685733" rtl="0" eaLnBrk="1" fontAlgn="auto" latinLnBrk="0" hangingPunct="1">
              <a:lnSpc>
                <a:spcPct val="1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w="22225">
                  <a:solidFill>
                    <a:srgbClr val="00B6DE"/>
                  </a:solidFill>
                  <a:prstDash val="solid"/>
                </a:ln>
                <a:solidFill>
                  <a:srgbClr val="00B6DE">
                    <a:lumMod val="40000"/>
                    <a:lumOff val="60000"/>
                  </a:srgbClr>
                </a:solidFill>
                <a:effectLst/>
                <a:uLnTx/>
                <a:uFillTx/>
                <a:latin typeface="Verdana"/>
                <a:ea typeface="+mn-ea"/>
                <a:cs typeface="+mn-cs"/>
              </a:rPr>
              <a:t>What are they </a:t>
            </a:r>
          </a:p>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00B6DE"/>
                  </a:solidFill>
                  <a:prstDash val="solid"/>
                </a:ln>
                <a:solidFill>
                  <a:srgbClr val="00B6DE">
                    <a:lumMod val="40000"/>
                    <a:lumOff val="60000"/>
                  </a:srgbClr>
                </a:solidFill>
                <a:effectLst/>
                <a:uLnTx/>
                <a:uFillTx/>
                <a:latin typeface="Verdana"/>
                <a:ea typeface="+mn-ea"/>
                <a:cs typeface="+mn-cs"/>
              </a:rPr>
              <a:t>looking for?</a:t>
            </a:r>
          </a:p>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22225">
                <a:solidFill>
                  <a:srgbClr val="00B6DE"/>
                </a:solidFill>
                <a:prstDash val="solid"/>
              </a:ln>
              <a:solidFill>
                <a:srgbClr val="00B6DE">
                  <a:lumMod val="40000"/>
                  <a:lumOff val="60000"/>
                </a:srgbClr>
              </a:solidFill>
              <a:effectLst/>
              <a:uLnTx/>
              <a:uFillTx/>
              <a:latin typeface="Verdana"/>
              <a:ea typeface="+mn-ea"/>
              <a:cs typeface="+mn-cs"/>
            </a:endParaRPr>
          </a:p>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22225">
                <a:solidFill>
                  <a:srgbClr val="00B6DE"/>
                </a:solidFill>
                <a:prstDash val="solid"/>
              </a:ln>
              <a:solidFill>
                <a:srgbClr val="00B6DE">
                  <a:lumMod val="40000"/>
                  <a:lumOff val="60000"/>
                </a:srgbClr>
              </a:solidFill>
              <a:effectLst/>
              <a:uLnTx/>
              <a:uFillTx/>
              <a:latin typeface="Verdana"/>
              <a:ea typeface="+mn-ea"/>
              <a:cs typeface="+mn-cs"/>
            </a:endParaRPr>
          </a:p>
          <a:p>
            <a:pPr marL="857250" marR="0" lvl="0" indent="-857250" algn="ctr" defTabSz="685733" rtl="0" eaLnBrk="1" fontAlgn="auto" latinLnBrk="0" hangingPunct="1">
              <a:lnSpc>
                <a:spcPct val="100000"/>
              </a:lnSpc>
              <a:spcBef>
                <a:spcPts val="0"/>
              </a:spcBef>
              <a:spcAft>
                <a:spcPts val="0"/>
              </a:spcAft>
              <a:buClrTx/>
              <a:buSzTx/>
              <a:buFont typeface="+mj-lt"/>
              <a:buAutoNum type="arabicPeriod" startAt="2"/>
              <a:tabLst/>
              <a:defRPr/>
            </a:pPr>
            <a:endParaRPr kumimoji="0" lang="en-US" sz="3600" b="1" i="0" u="none" strike="noStrike" kern="1200" cap="none" spc="0" normalizeH="0" baseline="0" noProof="0" dirty="0">
              <a:ln w="22225">
                <a:solidFill>
                  <a:srgbClr val="00B6DE"/>
                </a:solidFill>
                <a:prstDash val="solid"/>
              </a:ln>
              <a:solidFill>
                <a:srgbClr val="00B6DE">
                  <a:lumMod val="40000"/>
                  <a:lumOff val="60000"/>
                </a:srgbClr>
              </a:solidFill>
              <a:effectLst/>
              <a:uLnTx/>
              <a:uFillTx/>
              <a:latin typeface="Verdana"/>
              <a:ea typeface="+mn-ea"/>
              <a:cs typeface="+mn-cs"/>
            </a:endParaRPr>
          </a:p>
          <a:p>
            <a:pPr marL="857250" marR="0" lvl="0" indent="-857250" algn="ctr" defTabSz="685733" rtl="0" eaLnBrk="1" fontAlgn="auto" latinLnBrk="0" hangingPunct="1">
              <a:lnSpc>
                <a:spcPct val="100000"/>
              </a:lnSpc>
              <a:spcBef>
                <a:spcPts val="0"/>
              </a:spcBef>
              <a:spcAft>
                <a:spcPts val="0"/>
              </a:spcAft>
              <a:buClrTx/>
              <a:buSzTx/>
              <a:buFont typeface="+mj-lt"/>
              <a:buAutoNum type="arabicPeriod" startAt="2"/>
              <a:tabLst/>
              <a:defRPr/>
            </a:pPr>
            <a:r>
              <a:rPr kumimoji="0" lang="en-US" sz="3600" b="1" i="0" u="none" strike="noStrike" kern="1200" cap="none" spc="0" normalizeH="0" baseline="0" noProof="0" dirty="0">
                <a:ln w="22225">
                  <a:solidFill>
                    <a:srgbClr val="00B6DE"/>
                  </a:solidFill>
                  <a:prstDash val="solid"/>
                </a:ln>
                <a:solidFill>
                  <a:srgbClr val="00B6DE">
                    <a:lumMod val="40000"/>
                    <a:lumOff val="60000"/>
                  </a:srgbClr>
                </a:solidFill>
                <a:effectLst/>
                <a:uLnTx/>
                <a:uFillTx/>
                <a:latin typeface="Verdana"/>
                <a:ea typeface="+mn-ea"/>
                <a:cs typeface="+mn-cs"/>
              </a:rPr>
              <a:t>Who is providing </a:t>
            </a:r>
          </a:p>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00B6DE"/>
                  </a:solidFill>
                  <a:prstDash val="solid"/>
                </a:ln>
                <a:solidFill>
                  <a:srgbClr val="00B6DE">
                    <a:lumMod val="40000"/>
                    <a:lumOff val="60000"/>
                  </a:srgbClr>
                </a:solidFill>
                <a:effectLst/>
                <a:uLnTx/>
                <a:uFillTx/>
                <a:latin typeface="Verdana"/>
                <a:ea typeface="+mn-ea"/>
                <a:cs typeface="+mn-cs"/>
              </a:rPr>
              <a:t>the data?</a:t>
            </a:r>
          </a:p>
        </p:txBody>
      </p:sp>
    </p:spTree>
    <p:extLst>
      <p:ext uri="{BB962C8B-B14F-4D97-AF65-F5344CB8AC3E}">
        <p14:creationId xmlns:p14="http://schemas.microsoft.com/office/powerpoint/2010/main" val="185556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par>
                          <p:cTn id="43" fill="hold">
                            <p:stCondLst>
                              <p:cond delay="3000"/>
                            </p:stCondLst>
                            <p:childTnLst>
                              <p:par>
                                <p:cTn id="44" presetID="22" presetClass="entr" presetSubtype="1"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childTnLst>
                          </p:cTn>
                        </p:par>
                        <p:par>
                          <p:cTn id="47" fill="hold">
                            <p:stCondLst>
                              <p:cond delay="3500"/>
                            </p:stCondLst>
                            <p:childTnLst>
                              <p:par>
                                <p:cTn id="48" presetID="1" presetClass="entr" presetSubtype="0" fill="hold" grpId="0" nodeType="afterEffect">
                                  <p:stCondLst>
                                    <p:cond delay="500"/>
                                  </p:stCondLst>
                                  <p:childTnLst>
                                    <p:set>
                                      <p:cBhvr>
                                        <p:cTn id="49"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GS1 Healthcare Mobile Bridge project</a:t>
            </a:r>
            <a:endParaRPr lang="en-GB" dirty="0"/>
          </a:p>
        </p:txBody>
      </p:sp>
      <p:sp>
        <p:nvSpPr>
          <p:cNvPr id="3" name="Content Placeholder 2"/>
          <p:cNvSpPr>
            <a:spLocks noGrp="1"/>
          </p:cNvSpPr>
          <p:nvPr>
            <p:ph idx="11"/>
          </p:nvPr>
        </p:nvSpPr>
        <p:spPr>
          <a:xfrm>
            <a:off x="457200" y="1047750"/>
            <a:ext cx="8229599" cy="3409157"/>
          </a:xfrm>
        </p:spPr>
        <p:txBody>
          <a:bodyPr/>
          <a:lstStyle/>
          <a:p>
            <a:pPr marL="341438" indent="-285750">
              <a:spcBef>
                <a:spcPts val="1350"/>
              </a:spcBef>
            </a:pPr>
            <a:r>
              <a:rPr lang="en-GB" sz="1600" dirty="0" smtClean="0"/>
              <a:t>The </a:t>
            </a:r>
            <a:r>
              <a:rPr lang="en-GB" sz="1600" dirty="0"/>
              <a:t>healthcare community has identified two areas where GS1 has an important role.</a:t>
            </a:r>
          </a:p>
          <a:p>
            <a:pPr marL="489938" lvl="1" indent="-285750"/>
            <a:r>
              <a:rPr lang="en-GB" sz="1600" dirty="0"/>
              <a:t>A GS1 </a:t>
            </a:r>
            <a:r>
              <a:rPr lang="en-GB" sz="1600" b="1" dirty="0"/>
              <a:t>barcode to be scanned</a:t>
            </a:r>
            <a:r>
              <a:rPr lang="en-GB" sz="1600" dirty="0"/>
              <a:t> by a mobile device</a:t>
            </a:r>
          </a:p>
          <a:p>
            <a:pPr marL="489938" lvl="1" indent="-285750"/>
            <a:r>
              <a:rPr lang="en-GB" sz="1600" dirty="0"/>
              <a:t>The device to be directed to the appropriate and </a:t>
            </a:r>
            <a:r>
              <a:rPr lang="en-GB" sz="1600" b="1" dirty="0"/>
              <a:t>correct source of product information</a:t>
            </a:r>
            <a:r>
              <a:rPr lang="en-GB" sz="1600" dirty="0"/>
              <a:t> </a:t>
            </a:r>
          </a:p>
          <a:p>
            <a:pPr marL="341438" indent="-285750">
              <a:spcBef>
                <a:spcPts val="2400"/>
              </a:spcBef>
            </a:pPr>
            <a:r>
              <a:rPr lang="en-GB" sz="1600" dirty="0"/>
              <a:t>At the request of the user community, the first phase of the project is to rapidly develop a strategy and roadmap to address the points above.</a:t>
            </a:r>
          </a:p>
          <a:p>
            <a:pPr marL="341438" indent="-285750">
              <a:spcBef>
                <a:spcPts val="2400"/>
              </a:spcBef>
            </a:pPr>
            <a:r>
              <a:rPr lang="en-GB" sz="1600" dirty="0" smtClean="0"/>
              <a:t>Any </a:t>
            </a:r>
            <a:r>
              <a:rPr lang="en-GB" sz="1600" dirty="0"/>
              <a:t>subsequent standard and solution must allow for future development in other sectors.</a:t>
            </a:r>
          </a:p>
        </p:txBody>
      </p:sp>
      <p:sp>
        <p:nvSpPr>
          <p:cNvPr id="4" name="Slide Number Placeholder 3"/>
          <p:cNvSpPr>
            <a:spLocks noGrp="1"/>
          </p:cNvSpPr>
          <p:nvPr>
            <p:ph type="sldNum" sz="quarter" idx="12"/>
          </p:nvPr>
        </p:nvSpPr>
        <p:spPr/>
        <p:txBody>
          <a:bodyPr/>
          <a:lstStyle/>
          <a:p>
            <a:pPr marL="0" marR="0" lvl="0" indent="0" algn="r" defTabSz="685733" rtl="0" eaLnBrk="1" fontAlgn="base" latinLnBrk="0" hangingPunct="1">
              <a:lnSpc>
                <a:spcPct val="100000"/>
              </a:lnSpc>
              <a:spcBef>
                <a:spcPts val="0"/>
              </a:spcBef>
              <a:spcAft>
                <a:spcPct val="0"/>
              </a:spcAft>
              <a:buClrTx/>
              <a:buSzTx/>
              <a:buFontTx/>
              <a:buNone/>
              <a:tabLst/>
              <a:defRPr/>
            </a:pPr>
            <a:fld id="{4472AB7F-E8D0-4874-A9B8-335B68DC5F05}" type="slidenum">
              <a:rPr kumimoji="0" lang="en-GB" sz="600" b="0" i="0" u="none" strike="noStrike" kern="1200" cap="none" spc="0" normalizeH="0" baseline="0" noProof="0">
                <a:ln>
                  <a:noFill/>
                </a:ln>
                <a:solidFill>
                  <a:srgbClr val="454545"/>
                </a:solidFill>
                <a:effectLst/>
                <a:uLnTx/>
                <a:uFillTx/>
                <a:latin typeface="Verdana"/>
                <a:ea typeface="+mn-ea"/>
                <a:cs typeface="Verdana"/>
              </a:rPr>
              <a:pPr marL="0" marR="0" lvl="0" indent="0" algn="r" defTabSz="685733" rtl="0" eaLnBrk="1" fontAlgn="base" latinLnBrk="0" hangingPunct="1">
                <a:lnSpc>
                  <a:spcPct val="100000"/>
                </a:lnSpc>
                <a:spcBef>
                  <a:spcPts val="0"/>
                </a:spcBef>
                <a:spcAft>
                  <a:spcPct val="0"/>
                </a:spcAft>
                <a:buClrTx/>
                <a:buSzTx/>
                <a:buFontTx/>
                <a:buNone/>
                <a:tabLst/>
                <a:defRPr/>
              </a:pPr>
              <a:t>36</a:t>
            </a:fld>
            <a:endParaRPr kumimoji="0" lang="en-GB" sz="6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7488624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Ecosystem vision</a:t>
            </a:r>
            <a:endParaRPr lang="en-GB" dirty="0"/>
          </a:p>
        </p:txBody>
      </p:sp>
      <p:sp>
        <p:nvSpPr>
          <p:cNvPr id="4" name="Slide Number Placeholder 3"/>
          <p:cNvSpPr>
            <a:spLocks noGrp="1"/>
          </p:cNvSpPr>
          <p:nvPr>
            <p:ph type="sldNum" sz="quarter" idx="10"/>
          </p:nvPr>
        </p:nvSpPr>
        <p:spPr>
          <a:xfrm>
            <a:off x="7410414" y="5221905"/>
            <a:ext cx="185651" cy="150195"/>
          </a:xfrm>
        </p:spPr>
        <p:txBody>
          <a:bodyPr/>
          <a:lstStyle/>
          <a:p>
            <a:pPr marL="0" marR="0" lvl="0" indent="0" algn="r" defTabSz="685733" rtl="0" eaLnBrk="1" fontAlgn="auto" latinLnBrk="0" hangingPunct="1">
              <a:lnSpc>
                <a:spcPct val="100000"/>
              </a:lnSpc>
              <a:spcBef>
                <a:spcPts val="0"/>
              </a:spcBef>
              <a:spcAft>
                <a:spcPts val="0"/>
              </a:spcAft>
              <a:buClrTx/>
              <a:buSzTx/>
              <a:buFontTx/>
              <a:buNone/>
              <a:tabLst/>
              <a:defRPr/>
            </a:pPr>
            <a:fld id="{17B48733-5C11-D947-91FF-3142124DB91B}" type="slidenum">
              <a:rPr kumimoji="0" lang="en-US" sz="600" b="0" i="0" u="none" strike="noStrike" kern="1200" cap="none" spc="0" normalizeH="0" baseline="0" noProof="0">
                <a:ln>
                  <a:noFill/>
                </a:ln>
                <a:solidFill>
                  <a:srgbClr val="454545"/>
                </a:solidFill>
                <a:effectLst/>
                <a:uLnTx/>
                <a:uFillTx/>
                <a:latin typeface="Verdana"/>
                <a:ea typeface="+mn-ea"/>
                <a:cs typeface="Verdana"/>
              </a:rPr>
              <a:pPr marL="0" marR="0" lvl="0" indent="0" algn="r" defTabSz="685733" rtl="0" eaLnBrk="1" fontAlgn="auto" latinLnBrk="0" hangingPunct="1">
                <a:lnSpc>
                  <a:spcPct val="100000"/>
                </a:lnSpc>
                <a:spcBef>
                  <a:spcPts val="0"/>
                </a:spcBef>
                <a:spcAft>
                  <a:spcPts val="0"/>
                </a:spcAft>
                <a:buClrTx/>
                <a:buSzTx/>
                <a:buFontTx/>
                <a:buNone/>
                <a:tabLst/>
                <a:defRPr/>
              </a:pPr>
              <a:t>37</a:t>
            </a:fld>
            <a:endParaRPr kumimoji="0" lang="en-US" sz="600" b="0" i="0" u="none" strike="noStrike" kern="1200" cap="none" spc="0" normalizeH="0" baseline="0" noProof="0">
              <a:ln>
                <a:noFill/>
              </a:ln>
              <a:solidFill>
                <a:srgbClr val="454545"/>
              </a:solidFill>
              <a:effectLst/>
              <a:uLnTx/>
              <a:uFillTx/>
              <a:latin typeface="Verdana"/>
              <a:ea typeface="+mn-ea"/>
              <a:cs typeface="Verdana"/>
            </a:endParaRPr>
          </a:p>
        </p:txBody>
      </p:sp>
      <p:grpSp>
        <p:nvGrpSpPr>
          <p:cNvPr id="2" name="Group 71"/>
          <p:cNvGrpSpPr/>
          <p:nvPr/>
        </p:nvGrpSpPr>
        <p:grpSpPr>
          <a:xfrm>
            <a:off x="1283795" y="2283132"/>
            <a:ext cx="941120" cy="384002"/>
            <a:chOff x="290299" y="1336894"/>
            <a:chExt cx="1254826" cy="512003"/>
          </a:xfrm>
        </p:grpSpPr>
        <p:grpSp>
          <p:nvGrpSpPr>
            <p:cNvPr id="3" name="Group 11"/>
            <p:cNvGrpSpPr/>
            <p:nvPr/>
          </p:nvGrpSpPr>
          <p:grpSpPr>
            <a:xfrm>
              <a:off x="290299" y="1336894"/>
              <a:ext cx="1254826" cy="512003"/>
              <a:chOff x="-1476672" y="-2259632"/>
              <a:chExt cx="6480720" cy="2664296"/>
            </a:xfrm>
          </p:grpSpPr>
          <p:pic>
            <p:nvPicPr>
              <p:cNvPr id="16"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6672" y="-2259632"/>
                <a:ext cx="6480720" cy="2664296"/>
              </a:xfrm>
              <a:prstGeom prst="rect">
                <a:avLst/>
              </a:prstGeom>
              <a:noFill/>
              <a:ln w="9525">
                <a:noFill/>
                <a:miter lim="800000"/>
                <a:headEnd/>
                <a:tailEnd/>
              </a:ln>
            </p:spPr>
          </p:pic>
          <p:sp>
            <p:nvSpPr>
              <p:cNvPr id="17" name="Freeform 16"/>
              <p:cNvSpPr/>
              <p:nvPr/>
            </p:nvSpPr>
            <p:spPr>
              <a:xfrm>
                <a:off x="-1190625" y="-1952625"/>
                <a:ext cx="5924550" cy="1781175"/>
              </a:xfrm>
              <a:custGeom>
                <a:avLst/>
                <a:gdLst>
                  <a:gd name="connsiteX0" fmla="*/ 0 w 5924550"/>
                  <a:gd name="connsiteY0" fmla="*/ 104775 h 1781175"/>
                  <a:gd name="connsiteX1" fmla="*/ 38100 w 5924550"/>
                  <a:gd name="connsiteY1" fmla="*/ 1781175 h 1781175"/>
                  <a:gd name="connsiteX2" fmla="*/ 5924550 w 5924550"/>
                  <a:gd name="connsiteY2" fmla="*/ 1647825 h 1781175"/>
                  <a:gd name="connsiteX3" fmla="*/ 5876925 w 5924550"/>
                  <a:gd name="connsiteY3" fmla="*/ 0 h 1781175"/>
                  <a:gd name="connsiteX4" fmla="*/ 0 w 5924550"/>
                  <a:gd name="connsiteY4" fmla="*/ 104775 h 178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1781175">
                    <a:moveTo>
                      <a:pt x="0" y="104775"/>
                    </a:moveTo>
                    <a:lnTo>
                      <a:pt x="38100" y="1781175"/>
                    </a:lnTo>
                    <a:lnTo>
                      <a:pt x="5924550" y="1647825"/>
                    </a:lnTo>
                    <a:lnTo>
                      <a:pt x="5876925" y="0"/>
                    </a:lnTo>
                    <a:lnTo>
                      <a:pt x="0" y="104775"/>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pic>
          <p:nvPicPr>
            <p:cNvPr id="18" name="Picture 3"/>
            <p:cNvPicPr>
              <a:picLocks noChangeAspect="1" noChangeArrowheads="1"/>
            </p:cNvPicPr>
            <p:nvPr/>
          </p:nvPicPr>
          <p:blipFill>
            <a:blip r:embed="rId3" cstate="email">
              <a:lum bright="-5000"/>
              <a:extLst>
                <a:ext uri="{28A0092B-C50C-407E-A947-70E740481C1C}">
                  <a14:useLocalDpi xmlns:a14="http://schemas.microsoft.com/office/drawing/2010/main"/>
                </a:ext>
              </a:extLst>
            </a:blip>
            <a:srcRect/>
            <a:stretch>
              <a:fillRect/>
            </a:stretch>
          </p:blipFill>
          <p:spPr bwMode="auto">
            <a:xfrm>
              <a:off x="437515" y="1396887"/>
              <a:ext cx="916219" cy="258049"/>
            </a:xfrm>
            <a:prstGeom prst="rect">
              <a:avLst/>
            </a:prstGeom>
            <a:noFill/>
            <a:ln w="9525">
              <a:noFill/>
              <a:miter lim="800000"/>
              <a:headEnd/>
              <a:tailEnd/>
            </a:ln>
          </p:spPr>
        </p:pic>
      </p:grpSp>
      <p:sp>
        <p:nvSpPr>
          <p:cNvPr id="29" name="TextBox 28"/>
          <p:cNvSpPr txBox="1"/>
          <p:nvPr/>
        </p:nvSpPr>
        <p:spPr>
          <a:xfrm>
            <a:off x="2954376" y="2712030"/>
            <a:ext cx="978153" cy="958339"/>
          </a:xfrm>
          <a:prstGeom prst="rect">
            <a:avLst/>
          </a:prstGeom>
          <a:noFill/>
        </p:spPr>
        <p:txBody>
          <a:bodyPr wrap="non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54545"/>
                </a:solidFill>
                <a:effectLst/>
                <a:uLnTx/>
                <a:uFillTx/>
                <a:latin typeface="Verdana"/>
                <a:ea typeface="+mn-ea"/>
                <a:cs typeface="+mn-cs"/>
              </a:rPr>
              <a:t>Data Carrier</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454545"/>
                </a:solidFill>
                <a:effectLst/>
                <a:uLnTx/>
                <a:uFillTx/>
                <a:latin typeface="Verdana"/>
                <a:ea typeface="+mn-ea"/>
                <a:cs typeface="+mn-cs"/>
              </a:rPr>
              <a:t>Product Code</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454545"/>
                </a:solidFill>
                <a:effectLst/>
                <a:uLnTx/>
                <a:uFillTx/>
                <a:latin typeface="Verdana"/>
                <a:ea typeface="+mn-ea"/>
                <a:cs typeface="+mn-cs"/>
              </a:rPr>
              <a:t>Product Variant</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454545"/>
                </a:solidFill>
                <a:effectLst/>
                <a:uLnTx/>
                <a:uFillTx/>
                <a:latin typeface="Verdana"/>
                <a:ea typeface="+mn-ea"/>
                <a:cs typeface="+mn-cs"/>
              </a:rPr>
              <a:t>Batch</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454545"/>
                </a:solidFill>
                <a:effectLst/>
                <a:uLnTx/>
                <a:uFillTx/>
                <a:latin typeface="Verdana"/>
                <a:ea typeface="+mn-ea"/>
                <a:cs typeface="+mn-cs"/>
              </a:rPr>
              <a:t>Expiry</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454545"/>
                </a:solidFill>
                <a:effectLst/>
                <a:uLnTx/>
                <a:uFillTx/>
                <a:latin typeface="Verdana"/>
                <a:ea typeface="+mn-ea"/>
                <a:cs typeface="+mn-cs"/>
              </a:rPr>
              <a:t>Serial Number</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454545"/>
                </a:solidFill>
                <a:effectLst/>
                <a:uLnTx/>
                <a:uFillTx/>
                <a:latin typeface="Verdana"/>
                <a:ea typeface="+mn-ea"/>
                <a:cs typeface="+mn-cs"/>
              </a:rPr>
              <a:t>Other</a:t>
            </a:r>
          </a:p>
        </p:txBody>
      </p:sp>
      <p:sp>
        <p:nvSpPr>
          <p:cNvPr id="30" name="TextBox 29"/>
          <p:cNvSpPr txBox="1"/>
          <p:nvPr/>
        </p:nvSpPr>
        <p:spPr>
          <a:xfrm>
            <a:off x="2965005" y="3623889"/>
            <a:ext cx="856325" cy="837089"/>
          </a:xfrm>
          <a:prstGeom prst="rect">
            <a:avLst/>
          </a:prstGeom>
          <a:noFill/>
        </p:spPr>
        <p:txBody>
          <a:bodyPr wrap="non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54545"/>
                </a:solidFill>
                <a:effectLst/>
                <a:uLnTx/>
                <a:uFillTx/>
                <a:latin typeface="Verdana"/>
                <a:ea typeface="+mn-ea"/>
                <a:cs typeface="+mn-cs"/>
              </a:rPr>
              <a:t>Device</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FA7ACF"/>
                </a:solidFill>
                <a:effectLst/>
                <a:uLnTx/>
                <a:uFillTx/>
                <a:latin typeface="Verdana"/>
                <a:ea typeface="+mn-ea"/>
                <a:cs typeface="+mn-cs"/>
              </a:rPr>
              <a:t>Location</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454545"/>
                </a:solidFill>
                <a:effectLst/>
                <a:uLnTx/>
                <a:uFillTx/>
                <a:latin typeface="Verdana"/>
                <a:ea typeface="+mn-ea"/>
                <a:cs typeface="+mn-cs"/>
              </a:rPr>
              <a:t>Time</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454545"/>
                </a:solidFill>
                <a:effectLst/>
                <a:uLnTx/>
                <a:uFillTx/>
                <a:latin typeface="Verdana"/>
                <a:ea typeface="+mn-ea"/>
                <a:cs typeface="+mn-cs"/>
              </a:rPr>
              <a:t>Language</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00B050"/>
                </a:solidFill>
                <a:effectLst/>
                <a:uLnTx/>
                <a:uFillTx/>
                <a:latin typeface="Verdana"/>
                <a:ea typeface="+mn-ea"/>
                <a:cs typeface="+mn-cs"/>
              </a:rPr>
              <a:t>User persona</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454545"/>
                </a:solidFill>
                <a:effectLst/>
                <a:uLnTx/>
                <a:uFillTx/>
                <a:latin typeface="Verdana"/>
                <a:ea typeface="+mn-ea"/>
                <a:cs typeface="+mn-cs"/>
              </a:rPr>
              <a:t>Other</a:t>
            </a:r>
          </a:p>
        </p:txBody>
      </p:sp>
      <p:cxnSp>
        <p:nvCxnSpPr>
          <p:cNvPr id="32" name="Straight Connector 31"/>
          <p:cNvCxnSpPr>
            <a:stCxn id="91" idx="3"/>
            <a:endCxn id="57" idx="1"/>
          </p:cNvCxnSpPr>
          <p:nvPr/>
        </p:nvCxnSpPr>
        <p:spPr>
          <a:xfrm>
            <a:off x="3838906" y="2943293"/>
            <a:ext cx="1099910" cy="26760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105" idx="3"/>
            <a:endCxn id="57" idx="1"/>
          </p:cNvCxnSpPr>
          <p:nvPr/>
        </p:nvCxnSpPr>
        <p:spPr>
          <a:xfrm flipV="1">
            <a:off x="3838906" y="3210896"/>
            <a:ext cx="1099910" cy="656789"/>
          </a:xfrm>
          <a:prstGeom prst="line">
            <a:avLst/>
          </a:prstGeom>
          <a:ln w="19050">
            <a:solidFill>
              <a:srgbClr val="FA7AC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108" idx="3"/>
            <a:endCxn id="57" idx="1"/>
          </p:cNvCxnSpPr>
          <p:nvPr/>
        </p:nvCxnSpPr>
        <p:spPr>
          <a:xfrm flipV="1">
            <a:off x="3838906" y="3210895"/>
            <a:ext cx="1099910" cy="1010811"/>
          </a:xfrm>
          <a:prstGeom prst="line">
            <a:avLst/>
          </a:prstGeom>
          <a:ln w="190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57" name="Rounded Rectangle 56"/>
          <p:cNvSpPr/>
          <p:nvPr/>
        </p:nvSpPr>
        <p:spPr>
          <a:xfrm>
            <a:off x="4938817" y="2828122"/>
            <a:ext cx="821372" cy="765545"/>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Verdana"/>
                <a:ea typeface="+mn-ea"/>
                <a:cs typeface="+mn-cs"/>
              </a:rPr>
              <a:t>Digital Bridge</a:t>
            </a:r>
          </a:p>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Verdana"/>
                <a:ea typeface="+mn-ea"/>
                <a:cs typeface="+mn-cs"/>
              </a:rPr>
              <a:t>Service</a:t>
            </a:r>
          </a:p>
        </p:txBody>
      </p:sp>
      <p:sp>
        <p:nvSpPr>
          <p:cNvPr id="67" name="Rounded Rectangle 66"/>
          <p:cNvSpPr/>
          <p:nvPr/>
        </p:nvSpPr>
        <p:spPr>
          <a:xfrm>
            <a:off x="6432703" y="2828122"/>
            <a:ext cx="1073897" cy="765545"/>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Verdana"/>
                <a:ea typeface="+mn-ea"/>
                <a:cs typeface="+mn-cs"/>
              </a:rPr>
              <a:t>Digital Information</a:t>
            </a:r>
          </a:p>
        </p:txBody>
      </p:sp>
      <p:cxnSp>
        <p:nvCxnSpPr>
          <p:cNvPr id="68" name="Straight Connector 67"/>
          <p:cNvCxnSpPr>
            <a:stCxn id="57" idx="3"/>
            <a:endCxn id="67" idx="1"/>
          </p:cNvCxnSpPr>
          <p:nvPr/>
        </p:nvCxnSpPr>
        <p:spPr>
          <a:xfrm>
            <a:off x="5760189" y="3210895"/>
            <a:ext cx="672515" cy="0"/>
          </a:xfrm>
          <a:prstGeom prst="line">
            <a:avLst/>
          </a:prstGeom>
          <a:ln>
            <a:solidFill>
              <a:srgbClr val="FA7ACF"/>
            </a:solidFill>
            <a:headEnd type="oval"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546100" y="971550"/>
            <a:ext cx="8058151" cy="1169551"/>
          </a:xfrm>
          <a:prstGeom prst="rect">
            <a:avLst/>
          </a:prstGeom>
          <a:noFill/>
        </p:spPr>
        <p:txBody>
          <a:bodyPr wrap="square" rtlCol="0">
            <a:spAutoFit/>
          </a:bodyPr>
          <a:lstStyle/>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54545"/>
                </a:solidFill>
                <a:effectLst/>
                <a:uLnTx/>
                <a:uFillTx/>
                <a:latin typeface="Verdana"/>
                <a:ea typeface="+mn-ea"/>
                <a:cs typeface="+mn-cs"/>
              </a:rPr>
              <a:t>The digital information returned can vary (if required) between users.  In this example the product code a device location information allows a </a:t>
            </a:r>
            <a:r>
              <a:rPr kumimoji="0" lang="en-GB" sz="1400" b="1" i="0" u="none" strike="noStrike" kern="1200" cap="none" spc="0" normalizeH="0" baseline="0" noProof="0" dirty="0">
                <a:ln>
                  <a:noFill/>
                </a:ln>
                <a:solidFill>
                  <a:srgbClr val="FA7ACF"/>
                </a:solidFill>
                <a:effectLst/>
                <a:uLnTx/>
                <a:uFillTx/>
                <a:latin typeface="Verdana"/>
                <a:ea typeface="+mn-ea"/>
                <a:cs typeface="+mn-cs"/>
              </a:rPr>
              <a:t>patient</a:t>
            </a:r>
            <a:r>
              <a:rPr kumimoji="0" lang="en-GB" sz="1400" b="0" i="0" u="none" strike="noStrike" kern="1200" cap="none" spc="0" normalizeH="0" baseline="0" noProof="0" dirty="0">
                <a:ln>
                  <a:noFill/>
                </a:ln>
                <a:solidFill>
                  <a:srgbClr val="454545"/>
                </a:solidFill>
                <a:effectLst/>
                <a:uLnTx/>
                <a:uFillTx/>
                <a:latin typeface="Verdana"/>
                <a:ea typeface="+mn-ea"/>
                <a:cs typeface="+mn-cs"/>
              </a:rPr>
              <a:t> to be given information on the product based on the pack and where they are physically located.  The </a:t>
            </a:r>
            <a:r>
              <a:rPr kumimoji="0" lang="en-GB" sz="1400" b="0" i="0" u="none" strike="noStrike" kern="1200" cap="none" spc="0" normalizeH="0" baseline="0" noProof="0" dirty="0">
                <a:ln>
                  <a:noFill/>
                </a:ln>
                <a:solidFill>
                  <a:srgbClr val="00B050"/>
                </a:solidFill>
                <a:effectLst/>
                <a:uLnTx/>
                <a:uFillTx/>
                <a:latin typeface="Verdana"/>
                <a:ea typeface="+mn-ea"/>
                <a:cs typeface="+mn-cs"/>
              </a:rPr>
              <a:t>healthcare professional </a:t>
            </a:r>
            <a:r>
              <a:rPr kumimoji="0" lang="en-GB" sz="1400" b="0" i="0" u="none" strike="noStrike" kern="1200" cap="none" spc="0" normalizeH="0" baseline="0" noProof="0" dirty="0">
                <a:ln>
                  <a:noFill/>
                </a:ln>
                <a:solidFill>
                  <a:srgbClr val="454545"/>
                </a:solidFill>
                <a:effectLst/>
                <a:uLnTx/>
                <a:uFillTx/>
                <a:latin typeface="Verdana"/>
                <a:ea typeface="+mn-ea"/>
                <a:cs typeface="+mn-cs"/>
              </a:rPr>
              <a:t>is supplied different information based on the pack and their profession (doctor).</a:t>
            </a:r>
          </a:p>
        </p:txBody>
      </p:sp>
      <p:sp>
        <p:nvSpPr>
          <p:cNvPr id="91" name="Rectangle 90"/>
          <p:cNvSpPr/>
          <p:nvPr/>
        </p:nvSpPr>
        <p:spPr>
          <a:xfrm>
            <a:off x="3767136" y="2903421"/>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92" name="Rectangle 91"/>
          <p:cNvSpPr/>
          <p:nvPr/>
        </p:nvSpPr>
        <p:spPr>
          <a:xfrm>
            <a:off x="3767136" y="3020986"/>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93" name="Rectangle 92"/>
          <p:cNvSpPr/>
          <p:nvPr/>
        </p:nvSpPr>
        <p:spPr>
          <a:xfrm>
            <a:off x="3767136" y="3138552"/>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94" name="Rectangle 93"/>
          <p:cNvSpPr/>
          <p:nvPr/>
        </p:nvSpPr>
        <p:spPr>
          <a:xfrm>
            <a:off x="3767136" y="3256117"/>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95" name="Rectangle 94"/>
          <p:cNvSpPr/>
          <p:nvPr/>
        </p:nvSpPr>
        <p:spPr>
          <a:xfrm>
            <a:off x="3767136" y="3373683"/>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96" name="Rectangle 95"/>
          <p:cNvSpPr/>
          <p:nvPr/>
        </p:nvSpPr>
        <p:spPr>
          <a:xfrm>
            <a:off x="3767136" y="3491250"/>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05" name="Rectangle 104"/>
          <p:cNvSpPr/>
          <p:nvPr/>
        </p:nvSpPr>
        <p:spPr>
          <a:xfrm>
            <a:off x="3767136" y="3827812"/>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06" name="Rectangle 105"/>
          <p:cNvSpPr/>
          <p:nvPr/>
        </p:nvSpPr>
        <p:spPr>
          <a:xfrm>
            <a:off x="3767136" y="3945377"/>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07" name="Rectangle 106"/>
          <p:cNvSpPr/>
          <p:nvPr/>
        </p:nvSpPr>
        <p:spPr>
          <a:xfrm>
            <a:off x="3767136" y="4062943"/>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08" name="Rectangle 107"/>
          <p:cNvSpPr/>
          <p:nvPr/>
        </p:nvSpPr>
        <p:spPr>
          <a:xfrm>
            <a:off x="3767136" y="4181833"/>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109" name="Rectangle 108"/>
          <p:cNvSpPr/>
          <p:nvPr/>
        </p:nvSpPr>
        <p:spPr>
          <a:xfrm>
            <a:off x="3767136" y="4299399"/>
            <a:ext cx="71770" cy="7974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cxnSp>
        <p:nvCxnSpPr>
          <p:cNvPr id="56" name="Shape 55"/>
          <p:cNvCxnSpPr>
            <a:stCxn id="67" idx="0"/>
            <a:endCxn id="1026" idx="3"/>
          </p:cNvCxnSpPr>
          <p:nvPr/>
        </p:nvCxnSpPr>
        <p:spPr>
          <a:xfrm rot="16200000" flipV="1">
            <a:off x="4569823" y="428294"/>
            <a:ext cx="265182" cy="4534475"/>
          </a:xfrm>
          <a:prstGeom prst="bentConnector2">
            <a:avLst/>
          </a:prstGeom>
          <a:ln>
            <a:solidFill>
              <a:srgbClr val="FA7ACF"/>
            </a:solidFill>
            <a:headEnd type="oval"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9" name="Group 73"/>
          <p:cNvGrpSpPr/>
          <p:nvPr/>
        </p:nvGrpSpPr>
        <p:grpSpPr>
          <a:xfrm>
            <a:off x="1894542" y="2114550"/>
            <a:ext cx="543091" cy="969661"/>
            <a:chOff x="978201" y="1583484"/>
            <a:chExt cx="724121" cy="1292881"/>
          </a:xfrm>
        </p:grpSpPr>
        <p:sp>
          <p:nvSpPr>
            <p:cNvPr id="73" name="Oval 72"/>
            <p:cNvSpPr/>
            <p:nvPr/>
          </p:nvSpPr>
          <p:spPr>
            <a:xfrm>
              <a:off x="1165752" y="1655454"/>
              <a:ext cx="221017" cy="203682"/>
            </a:xfrm>
            <a:prstGeom prst="ellipse">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nvGrpSpPr>
            <p:cNvPr id="10" name="Group 26"/>
            <p:cNvGrpSpPr/>
            <p:nvPr/>
          </p:nvGrpSpPr>
          <p:grpSpPr>
            <a:xfrm rot="21137287">
              <a:off x="978201" y="1583484"/>
              <a:ext cx="724121" cy="1292881"/>
              <a:chOff x="3541318" y="2592473"/>
              <a:chExt cx="650122" cy="1160760"/>
            </a:xfrm>
          </p:grpSpPr>
          <p:grpSp>
            <p:nvGrpSpPr>
              <p:cNvPr id="11" name="Group 25"/>
              <p:cNvGrpSpPr/>
              <p:nvPr/>
            </p:nvGrpSpPr>
            <p:grpSpPr>
              <a:xfrm>
                <a:off x="3600050" y="2778369"/>
                <a:ext cx="539871" cy="783315"/>
                <a:chOff x="3600050" y="2778369"/>
                <a:chExt cx="539871" cy="783315"/>
              </a:xfrm>
            </p:grpSpPr>
            <p:sp>
              <p:nvSpPr>
                <p:cNvPr id="25" name="Rectangle 24"/>
                <p:cNvSpPr/>
                <p:nvPr/>
              </p:nvSpPr>
              <p:spPr>
                <a:xfrm>
                  <a:off x="3600050" y="2778369"/>
                  <a:ext cx="533933" cy="783315"/>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pic>
              <p:nvPicPr>
                <p:cNvPr id="22" name="Picture 3"/>
                <p:cNvPicPr>
                  <a:picLocks noChangeAspect="1" noChangeArrowheads="1"/>
                </p:cNvPicPr>
                <p:nvPr/>
              </p:nvPicPr>
              <p:blipFill>
                <a:blip r:embed="rId4" cstate="email">
                  <a:lum bright="-5000"/>
                  <a:extLst>
                    <a:ext uri="{28A0092B-C50C-407E-A947-70E740481C1C}">
                      <a14:useLocalDpi xmlns:a14="http://schemas.microsoft.com/office/drawing/2010/main"/>
                    </a:ext>
                  </a:extLst>
                </a:blip>
                <a:srcRect/>
                <a:stretch>
                  <a:fillRect/>
                </a:stretch>
              </p:blipFill>
              <p:spPr bwMode="auto">
                <a:xfrm>
                  <a:off x="3653272" y="2910867"/>
                  <a:ext cx="486649" cy="334751"/>
                </a:xfrm>
                <a:prstGeom prst="rect">
                  <a:avLst/>
                </a:prstGeom>
                <a:noFill/>
                <a:ln w="9525">
                  <a:noFill/>
                  <a:miter lim="800000"/>
                  <a:headEnd/>
                  <a:tailEnd/>
                </a:ln>
              </p:spPr>
            </p:pic>
          </p:grpSp>
          <p:pic>
            <p:nvPicPr>
              <p:cNvPr id="1026" name="Picture 2" descr="Related image">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41318" y="2592473"/>
                <a:ext cx="650122" cy="1160760"/>
              </a:xfrm>
              <a:prstGeom prst="rect">
                <a:avLst/>
              </a:prstGeom>
              <a:noFill/>
            </p:spPr>
          </p:pic>
        </p:grpSp>
      </p:grpSp>
      <p:pic>
        <p:nvPicPr>
          <p:cNvPr id="8" name="Picture 14" descr="http://icons.iconarchive.com/icons/icons-land/vista-people/256/Age-Child-Female-Light-icon.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96704" y="2614191"/>
            <a:ext cx="624539" cy="506194"/>
          </a:xfrm>
          <a:prstGeom prst="rect">
            <a:avLst/>
          </a:prstGeom>
          <a:noFill/>
        </p:spPr>
      </p:pic>
      <p:cxnSp>
        <p:nvCxnSpPr>
          <p:cNvPr id="78" name="Shape 77"/>
          <p:cNvCxnSpPr>
            <a:stCxn id="1026" idx="2"/>
          </p:cNvCxnSpPr>
          <p:nvPr/>
        </p:nvCxnSpPr>
        <p:spPr>
          <a:xfrm rot="16200000" flipH="1">
            <a:off x="2548833" y="2762139"/>
            <a:ext cx="107270" cy="742641"/>
          </a:xfrm>
          <a:prstGeom prst="bentConnector2">
            <a:avLst/>
          </a:prstGeom>
          <a:ln>
            <a:solidFill>
              <a:srgbClr val="FA7ACF"/>
            </a:solidFill>
            <a:headEnd type="oval"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1265646" y="3438853"/>
            <a:ext cx="1231602" cy="1002337"/>
            <a:chOff x="169878" y="3052096"/>
            <a:chExt cx="1642136" cy="1336449"/>
          </a:xfrm>
        </p:grpSpPr>
        <p:grpSp>
          <p:nvGrpSpPr>
            <p:cNvPr id="5" name="Group 70"/>
            <p:cNvGrpSpPr/>
            <p:nvPr/>
          </p:nvGrpSpPr>
          <p:grpSpPr>
            <a:xfrm>
              <a:off x="169878" y="3324413"/>
              <a:ext cx="1243821" cy="449024"/>
              <a:chOff x="-1822829" y="961713"/>
              <a:chExt cx="1392544" cy="525443"/>
            </a:xfrm>
          </p:grpSpPr>
          <p:grpSp>
            <p:nvGrpSpPr>
              <p:cNvPr id="6" name="Group 11"/>
              <p:cNvGrpSpPr/>
              <p:nvPr/>
            </p:nvGrpSpPr>
            <p:grpSpPr>
              <a:xfrm>
                <a:off x="-1822829" y="961713"/>
                <a:ext cx="1392544" cy="525443"/>
                <a:chOff x="-1476672" y="-2259632"/>
                <a:chExt cx="6480720" cy="2664296"/>
              </a:xfrm>
            </p:grpSpPr>
            <p:pic>
              <p:nvPicPr>
                <p:cNvPr id="66"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76672" y="-2259632"/>
                  <a:ext cx="6480720" cy="2664296"/>
                </a:xfrm>
                <a:prstGeom prst="rect">
                  <a:avLst/>
                </a:prstGeom>
                <a:noFill/>
                <a:ln w="9525">
                  <a:noFill/>
                  <a:miter lim="800000"/>
                  <a:headEnd/>
                  <a:tailEnd/>
                </a:ln>
              </p:spPr>
            </p:pic>
            <p:sp>
              <p:nvSpPr>
                <p:cNvPr id="69" name="Freeform 68"/>
                <p:cNvSpPr/>
                <p:nvPr/>
              </p:nvSpPr>
              <p:spPr>
                <a:xfrm>
                  <a:off x="-1190625" y="-1952625"/>
                  <a:ext cx="5924550" cy="1781175"/>
                </a:xfrm>
                <a:custGeom>
                  <a:avLst/>
                  <a:gdLst>
                    <a:gd name="connsiteX0" fmla="*/ 0 w 5924550"/>
                    <a:gd name="connsiteY0" fmla="*/ 104775 h 1781175"/>
                    <a:gd name="connsiteX1" fmla="*/ 38100 w 5924550"/>
                    <a:gd name="connsiteY1" fmla="*/ 1781175 h 1781175"/>
                    <a:gd name="connsiteX2" fmla="*/ 5924550 w 5924550"/>
                    <a:gd name="connsiteY2" fmla="*/ 1647825 h 1781175"/>
                    <a:gd name="connsiteX3" fmla="*/ 5876925 w 5924550"/>
                    <a:gd name="connsiteY3" fmla="*/ 0 h 1781175"/>
                    <a:gd name="connsiteX4" fmla="*/ 0 w 5924550"/>
                    <a:gd name="connsiteY4" fmla="*/ 104775 h 178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1781175">
                      <a:moveTo>
                        <a:pt x="0" y="104775"/>
                      </a:moveTo>
                      <a:lnTo>
                        <a:pt x="38100" y="1781175"/>
                      </a:lnTo>
                      <a:lnTo>
                        <a:pt x="5924550" y="1647825"/>
                      </a:lnTo>
                      <a:lnTo>
                        <a:pt x="5876925" y="0"/>
                      </a:lnTo>
                      <a:lnTo>
                        <a:pt x="0" y="104775"/>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grpSp>
          <p:pic>
            <p:nvPicPr>
              <p:cNvPr id="70" name="Picture 2" descr="626d2943-2e97-4c40-a799-1b416f51171f@mgd"/>
              <p:cNvPicPr>
                <a:picLocks noChangeAspect="1" noChangeArrowheads="1"/>
              </p:cNvPicPr>
              <p:nvPr/>
            </p:nvPicPr>
            <p:blipFill>
              <a:blip r:embed="rId9" cstate="email">
                <a:lum bright="-6000"/>
                <a:extLst>
                  <a:ext uri="{28A0092B-C50C-407E-A947-70E740481C1C}">
                    <a14:useLocalDpi xmlns:a14="http://schemas.microsoft.com/office/drawing/2010/main"/>
                  </a:ext>
                </a:extLst>
              </a:blip>
              <a:srcRect/>
              <a:stretch>
                <a:fillRect/>
              </a:stretch>
            </p:blipFill>
            <p:spPr bwMode="auto">
              <a:xfrm>
                <a:off x="-1040006" y="1055011"/>
                <a:ext cx="476107" cy="265617"/>
              </a:xfrm>
              <a:prstGeom prst="rect">
                <a:avLst/>
              </a:prstGeom>
              <a:noFill/>
              <a:ln w="9525">
                <a:noFill/>
                <a:miter lim="800000"/>
                <a:headEnd/>
                <a:tailEnd/>
              </a:ln>
            </p:spPr>
          </p:pic>
        </p:grpSp>
        <p:sp>
          <p:nvSpPr>
            <p:cNvPr id="72" name="Rectangle 71"/>
            <p:cNvSpPr/>
            <p:nvPr/>
          </p:nvSpPr>
          <p:spPr>
            <a:xfrm rot="21040187">
              <a:off x="1168893" y="3281779"/>
              <a:ext cx="580008" cy="849297"/>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61" name="Oval 60"/>
            <p:cNvSpPr/>
            <p:nvPr/>
          </p:nvSpPr>
          <p:spPr>
            <a:xfrm>
              <a:off x="1284315" y="3115187"/>
              <a:ext cx="221017" cy="203682"/>
            </a:xfrm>
            <a:prstGeom prst="ellipse">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pic>
          <p:nvPicPr>
            <p:cNvPr id="76" name="Picture 2" descr="626d2943-2e97-4c40-a799-1b416f51171f@mgd"/>
            <p:cNvPicPr>
              <a:picLocks noChangeAspect="1" noChangeArrowheads="1"/>
            </p:cNvPicPr>
            <p:nvPr/>
          </p:nvPicPr>
          <p:blipFill>
            <a:blip r:embed="rId10" cstate="email">
              <a:lum bright="-6000"/>
              <a:extLst>
                <a:ext uri="{28A0092B-C50C-407E-A947-70E740481C1C}">
                  <a14:useLocalDpi xmlns:a14="http://schemas.microsoft.com/office/drawing/2010/main"/>
                </a:ext>
              </a:extLst>
            </a:blip>
            <a:srcRect/>
            <a:stretch>
              <a:fillRect/>
            </a:stretch>
          </p:blipFill>
          <p:spPr bwMode="auto">
            <a:xfrm rot="21038563">
              <a:off x="1199049" y="3524435"/>
              <a:ext cx="590749" cy="315318"/>
            </a:xfrm>
            <a:prstGeom prst="rect">
              <a:avLst/>
            </a:prstGeom>
            <a:solidFill>
              <a:schemeClr val="bg1"/>
            </a:solidFill>
            <a:ln w="9525">
              <a:noFill/>
              <a:miter lim="800000"/>
              <a:headEnd/>
              <a:tailEnd/>
            </a:ln>
          </p:spPr>
        </p:pic>
        <p:pic>
          <p:nvPicPr>
            <p:cNvPr id="64" name="Picture 2" descr="Related image">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137287">
              <a:off x="1087893" y="3052096"/>
              <a:ext cx="724121" cy="1292881"/>
            </a:xfrm>
            <a:prstGeom prst="rect">
              <a:avLst/>
            </a:prstGeom>
            <a:noFill/>
          </p:spPr>
        </p:pic>
        <p:pic>
          <p:nvPicPr>
            <p:cNvPr id="59" name="Picture 10" descr="http://icons.iconarchive.com/icons/icons-land/vista-people/256/Medical-Nurse-Male-Dark-icon.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2051" y="3764005"/>
              <a:ext cx="717618" cy="624540"/>
            </a:xfrm>
            <a:prstGeom prst="rect">
              <a:avLst/>
            </a:prstGeom>
            <a:noFill/>
          </p:spPr>
        </p:pic>
      </p:grpSp>
      <p:cxnSp>
        <p:nvCxnSpPr>
          <p:cNvPr id="81" name="Shape 80"/>
          <p:cNvCxnSpPr>
            <a:stCxn id="64" idx="0"/>
          </p:cNvCxnSpPr>
          <p:nvPr/>
        </p:nvCxnSpPr>
        <p:spPr>
          <a:xfrm rot="5400000" flipH="1" flipV="1">
            <a:off x="2488675" y="2964876"/>
            <a:ext cx="150332" cy="806395"/>
          </a:xfrm>
          <a:prstGeom prst="bentConnector2">
            <a:avLst/>
          </a:prstGeom>
          <a:ln>
            <a:solidFill>
              <a:srgbClr val="00B050"/>
            </a:solidFill>
            <a:headEnd type="oval"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0" name="Rounded Rectangle 89"/>
          <p:cNvSpPr/>
          <p:nvPr/>
        </p:nvSpPr>
        <p:spPr>
          <a:xfrm>
            <a:off x="6442228" y="3671085"/>
            <a:ext cx="1073897" cy="765545"/>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3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Verdana"/>
                <a:ea typeface="+mn-ea"/>
                <a:cs typeface="+mn-cs"/>
              </a:rPr>
              <a:t>Digital Information</a:t>
            </a:r>
          </a:p>
        </p:txBody>
      </p:sp>
      <p:cxnSp>
        <p:nvCxnSpPr>
          <p:cNvPr id="97" name="Straight Connector 96"/>
          <p:cNvCxnSpPr>
            <a:stCxn id="57" idx="3"/>
            <a:endCxn id="90" idx="1"/>
          </p:cNvCxnSpPr>
          <p:nvPr/>
        </p:nvCxnSpPr>
        <p:spPr>
          <a:xfrm>
            <a:off x="5760189" y="3210895"/>
            <a:ext cx="682040" cy="842963"/>
          </a:xfrm>
          <a:prstGeom prst="line">
            <a:avLst/>
          </a:prstGeom>
          <a:ln>
            <a:solidFill>
              <a:srgbClr val="00B050"/>
            </a:solidFill>
            <a:headEnd type="oval"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0" name="Shape 99"/>
          <p:cNvCxnSpPr>
            <a:stCxn id="90" idx="2"/>
            <a:endCxn id="64" idx="2"/>
          </p:cNvCxnSpPr>
          <p:nvPr/>
        </p:nvCxnSpPr>
        <p:spPr>
          <a:xfrm rot="5400000" flipH="1">
            <a:off x="4618719" y="2076174"/>
            <a:ext cx="32502" cy="4688413"/>
          </a:xfrm>
          <a:prstGeom prst="bentConnector3">
            <a:avLst>
              <a:gd name="adj1" fmla="val -527506"/>
            </a:avLst>
          </a:prstGeom>
          <a:ln>
            <a:solidFill>
              <a:srgbClr val="00B050"/>
            </a:solidFill>
            <a:headEnd type="oval"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6344087" y="4567585"/>
            <a:ext cx="2223965" cy="253916"/>
          </a:xfrm>
          <a:prstGeom prst="rect">
            <a:avLst/>
          </a:prstGeom>
          <a:noFill/>
        </p:spPr>
        <p:txBody>
          <a:bodyPr wrap="square" rtlCol="0">
            <a:spAutoFit/>
          </a:bodyPr>
          <a:lstStyle/>
          <a:p>
            <a:pPr marL="0" marR="0" lvl="0" indent="0" algn="r" defTabSz="68573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54545"/>
                </a:solidFill>
                <a:effectLst/>
                <a:uLnTx/>
                <a:uFillTx/>
                <a:latin typeface="Verdana"/>
                <a:ea typeface="+mn-ea"/>
                <a:cs typeface="+mn-cs"/>
              </a:rPr>
              <a:t>Source: </a:t>
            </a:r>
            <a:r>
              <a:rPr kumimoji="0" lang="en-US" sz="1050" b="0" i="0" u="none" strike="noStrike" kern="1200" cap="none" spc="0" normalizeH="0" baseline="0" noProof="0" dirty="0" smtClean="0">
                <a:ln>
                  <a:noFill/>
                </a:ln>
                <a:solidFill>
                  <a:srgbClr val="454545"/>
                </a:solidFill>
                <a:effectLst/>
                <a:uLnTx/>
                <a:uFillTx/>
                <a:latin typeface="Verdana"/>
                <a:ea typeface="+mn-ea"/>
                <a:cs typeface="+mn-cs"/>
              </a:rPr>
              <a:t>Grant Courtney, GSK</a:t>
            </a:r>
            <a:endParaRPr kumimoji="0" lang="en-GB" sz="1050" b="0" i="0" u="none" strike="noStrike" kern="1200" cap="none" spc="0" normalizeH="0" baseline="0" noProof="0" dirty="0">
              <a:ln>
                <a:noFill/>
              </a:ln>
              <a:solidFill>
                <a:srgbClr val="454545"/>
              </a:solidFill>
              <a:effectLst/>
              <a:uLnTx/>
              <a:uFillTx/>
              <a:latin typeface="Verdana"/>
              <a:ea typeface="+mn-ea"/>
              <a:cs typeface="+mn-cs"/>
            </a:endParaRPr>
          </a:p>
        </p:txBody>
      </p:sp>
    </p:spTree>
    <p:extLst>
      <p:ext uri="{BB962C8B-B14F-4D97-AF65-F5344CB8AC3E}">
        <p14:creationId xmlns:p14="http://schemas.microsoft.com/office/powerpoint/2010/main" val="689698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architecture (</a:t>
            </a:r>
            <a:r>
              <a:rPr lang="en-US" i="1" dirty="0" smtClean="0"/>
              <a:t>illustration</a:t>
            </a:r>
            <a:r>
              <a:rPr lang="en-US" dirty="0" smtClean="0"/>
              <a:t>)</a:t>
            </a:r>
            <a:endParaRPr lang="en-GB" dirty="0"/>
          </a:p>
        </p:txBody>
      </p:sp>
      <p:sp>
        <p:nvSpPr>
          <p:cNvPr id="4" name="Slide Number Placeholder 3"/>
          <p:cNvSpPr>
            <a:spLocks noGrp="1"/>
          </p:cNvSpPr>
          <p:nvPr>
            <p:ph type="sldNum" sz="quarter" idx="12"/>
          </p:nvPr>
        </p:nvSpPr>
        <p:spPr/>
        <p:txBody>
          <a:bodyPr/>
          <a:lstStyle/>
          <a:p>
            <a:pPr marL="0" marR="0" lvl="0" indent="0" algn="r" defTabSz="685733" rtl="0" eaLnBrk="1" fontAlgn="base" latinLnBrk="0" hangingPunct="1">
              <a:lnSpc>
                <a:spcPct val="100000"/>
              </a:lnSpc>
              <a:spcBef>
                <a:spcPts val="0"/>
              </a:spcBef>
              <a:spcAft>
                <a:spcPct val="0"/>
              </a:spcAft>
              <a:buClrTx/>
              <a:buSzTx/>
              <a:buFontTx/>
              <a:buNone/>
              <a:tabLst/>
              <a:defRPr/>
            </a:pPr>
            <a:fld id="{4472AB7F-E8D0-4874-A9B8-335B68DC5F05}" type="slidenum">
              <a:rPr kumimoji="0" lang="en-GB" sz="600" b="0" i="0" u="none" strike="noStrike" kern="1200" cap="none" spc="0" normalizeH="0" baseline="0" noProof="0">
                <a:ln>
                  <a:noFill/>
                </a:ln>
                <a:solidFill>
                  <a:srgbClr val="454545"/>
                </a:solidFill>
                <a:effectLst/>
                <a:uLnTx/>
                <a:uFillTx/>
                <a:latin typeface="Verdana"/>
                <a:ea typeface="+mn-ea"/>
                <a:cs typeface="Verdana"/>
              </a:rPr>
              <a:pPr marL="0" marR="0" lvl="0" indent="0" algn="r" defTabSz="685733" rtl="0" eaLnBrk="1" fontAlgn="base" latinLnBrk="0" hangingPunct="1">
                <a:lnSpc>
                  <a:spcPct val="100000"/>
                </a:lnSpc>
                <a:spcBef>
                  <a:spcPts val="0"/>
                </a:spcBef>
                <a:spcAft>
                  <a:spcPct val="0"/>
                </a:spcAft>
                <a:buClrTx/>
                <a:buSzTx/>
                <a:buFontTx/>
                <a:buNone/>
                <a:tabLst/>
                <a:defRPr/>
              </a:pPr>
              <a:t>38</a:t>
            </a:fld>
            <a:endParaRPr kumimoji="0" lang="en-GB" sz="600" b="0" i="0" u="none" strike="noStrike" kern="1200" cap="none" spc="0" normalizeH="0" baseline="0" noProof="0">
              <a:ln>
                <a:noFill/>
              </a:ln>
              <a:solidFill>
                <a:srgbClr val="454545"/>
              </a:solidFill>
              <a:effectLst/>
              <a:uLnTx/>
              <a:uFillTx/>
              <a:latin typeface="Verdana"/>
              <a:ea typeface="+mn-ea"/>
              <a:cs typeface="Verdana"/>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047750"/>
            <a:ext cx="6025351" cy="2614613"/>
          </a:xfrm>
          <a:prstGeom prst="rect">
            <a:avLst/>
          </a:prstGeom>
        </p:spPr>
      </p:pic>
      <p:sp>
        <p:nvSpPr>
          <p:cNvPr id="6" name="Rectangle 5"/>
          <p:cNvSpPr/>
          <p:nvPr/>
        </p:nvSpPr>
        <p:spPr>
          <a:xfrm>
            <a:off x="381000" y="4154550"/>
            <a:ext cx="8445500" cy="300082"/>
          </a:xfrm>
          <a:prstGeom prst="rect">
            <a:avLst/>
          </a:prstGeom>
        </p:spPr>
        <p:txBody>
          <a:bodyPr wrap="square">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CA" sz="1350" b="0" i="1" u="none" strike="noStrike" kern="1200" cap="none" spc="0" normalizeH="0" baseline="0" noProof="0" dirty="0">
                <a:ln>
                  <a:noFill/>
                </a:ln>
                <a:solidFill>
                  <a:srgbClr val="454545"/>
                </a:solidFill>
                <a:effectLst/>
                <a:uLnTx/>
                <a:uFillTx/>
                <a:latin typeface="Verdana" panose="020B0604030504040204" pitchFamily="34" charset="0"/>
                <a:ea typeface="Times New Roman" panose="02020603050405020304" pitchFamily="18" charset="0"/>
                <a:cs typeface="Times New Roman" panose="02020603050405020304" pitchFamily="18" charset="0"/>
              </a:rPr>
              <a:t>Scenario: A client connecting to a local </a:t>
            </a:r>
            <a:r>
              <a:rPr kumimoji="0" lang="en-CA" sz="1350" b="0" i="1" u="none" strike="noStrike" kern="1200" cap="none" spc="0" normalizeH="0" baseline="0" noProof="0" dirty="0" smtClean="0">
                <a:ln>
                  <a:noFill/>
                </a:ln>
                <a:solidFill>
                  <a:srgbClr val="454545"/>
                </a:solidFill>
                <a:effectLst/>
                <a:uLnTx/>
                <a:uFillTx/>
                <a:latin typeface="Verdana" panose="020B0604030504040204" pitchFamily="34" charset="0"/>
                <a:ea typeface="Times New Roman" panose="02020603050405020304" pitchFamily="18" charset="0"/>
                <a:cs typeface="Times New Roman" panose="02020603050405020304" pitchFamily="18" charset="0"/>
              </a:rPr>
              <a:t>Digital </a:t>
            </a:r>
            <a:r>
              <a:rPr kumimoji="0" lang="en-CA" sz="1350" b="0" i="1" u="none" strike="noStrike" kern="1200" cap="none" spc="0" normalizeH="0" baseline="0" noProof="0" dirty="0">
                <a:ln>
                  <a:noFill/>
                </a:ln>
                <a:solidFill>
                  <a:srgbClr val="454545"/>
                </a:solidFill>
                <a:effectLst/>
                <a:uLnTx/>
                <a:uFillTx/>
                <a:latin typeface="Verdana" panose="020B0604030504040204" pitchFamily="34" charset="0"/>
                <a:ea typeface="Times New Roman" panose="02020603050405020304" pitchFamily="18" charset="0"/>
                <a:cs typeface="Times New Roman" panose="02020603050405020304" pitchFamily="18" charset="0"/>
              </a:rPr>
              <a:t>Bridge Service to retrieve local and public data</a:t>
            </a:r>
            <a:endParaRPr kumimoji="0" lang="en-GB" sz="1350" b="0" i="1" u="none" strike="noStrike" kern="1200" cap="none" spc="0" normalizeH="0" baseline="0" noProof="0" dirty="0">
              <a:ln>
                <a:noFill/>
              </a:ln>
              <a:solidFill>
                <a:srgbClr val="454545"/>
              </a:solidFill>
              <a:effectLst/>
              <a:uLnTx/>
              <a:uFillTx/>
              <a:latin typeface="Verdana"/>
              <a:ea typeface="+mn-ea"/>
              <a:cs typeface="+mn-cs"/>
            </a:endParaRPr>
          </a:p>
        </p:txBody>
      </p:sp>
      <p:sp>
        <p:nvSpPr>
          <p:cNvPr id="7" name="TextBox 6"/>
          <p:cNvSpPr txBox="1"/>
          <p:nvPr/>
        </p:nvSpPr>
        <p:spPr>
          <a:xfrm>
            <a:off x="6344087" y="4567585"/>
            <a:ext cx="2223965" cy="253916"/>
          </a:xfrm>
          <a:prstGeom prst="rect">
            <a:avLst/>
          </a:prstGeom>
          <a:noFill/>
        </p:spPr>
        <p:txBody>
          <a:bodyPr wrap="square" rtlCol="0">
            <a:spAutoFit/>
          </a:bodyPr>
          <a:lstStyle/>
          <a:p>
            <a:pPr marL="0" marR="0" lvl="0" indent="0" algn="r" defTabSz="68573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54545"/>
                </a:solidFill>
                <a:effectLst/>
                <a:uLnTx/>
                <a:uFillTx/>
                <a:latin typeface="Verdana"/>
                <a:ea typeface="+mn-ea"/>
                <a:cs typeface="+mn-cs"/>
              </a:rPr>
              <a:t>Source: Kevin Dean</a:t>
            </a:r>
            <a:endParaRPr kumimoji="0" lang="en-GB" sz="1050" b="0" i="0" u="none" strike="noStrike" kern="1200" cap="none" spc="0" normalizeH="0" baseline="0" noProof="0" dirty="0">
              <a:ln>
                <a:noFill/>
              </a:ln>
              <a:solidFill>
                <a:srgbClr val="454545"/>
              </a:solidFill>
              <a:effectLst/>
              <a:uLnTx/>
              <a:uFillTx/>
              <a:latin typeface="Verdana"/>
              <a:ea typeface="+mn-ea"/>
              <a:cs typeface="+mn-cs"/>
            </a:endParaRPr>
          </a:p>
        </p:txBody>
      </p:sp>
    </p:spTree>
    <p:extLst>
      <p:ext uri="{BB962C8B-B14F-4D97-AF65-F5344CB8AC3E}">
        <p14:creationId xmlns:p14="http://schemas.microsoft.com/office/powerpoint/2010/main" val="2549156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marL="0" marR="0" lvl="0" indent="0" algn="r" defTabSz="685733" rtl="0" eaLnBrk="1" fontAlgn="base" latinLnBrk="0" hangingPunct="1">
              <a:lnSpc>
                <a:spcPct val="100000"/>
              </a:lnSpc>
              <a:spcBef>
                <a:spcPts val="0"/>
              </a:spcBef>
              <a:spcAft>
                <a:spcPct val="0"/>
              </a:spcAft>
              <a:buClrTx/>
              <a:buSzTx/>
              <a:buFontTx/>
              <a:buNone/>
              <a:tabLst/>
              <a:defRPr/>
            </a:pPr>
            <a:fld id="{4472AB7F-E8D0-4874-A9B8-335B68DC5F05}" type="slidenum">
              <a:rPr kumimoji="0" lang="en-US" sz="600" b="0" i="0" u="none" strike="noStrike" kern="1200" cap="none" spc="0" normalizeH="0" baseline="0" noProof="0">
                <a:ln>
                  <a:noFill/>
                </a:ln>
                <a:solidFill>
                  <a:srgbClr val="454545"/>
                </a:solidFill>
                <a:effectLst/>
                <a:uLnTx/>
                <a:uFillTx/>
                <a:latin typeface="Verdana"/>
                <a:ea typeface="+mn-ea"/>
                <a:cs typeface="Verdana"/>
              </a:rPr>
              <a:pPr marL="0" marR="0" lvl="0" indent="0" algn="r" defTabSz="685733" rtl="0" eaLnBrk="1" fontAlgn="base" latinLnBrk="0" hangingPunct="1">
                <a:lnSpc>
                  <a:spcPct val="100000"/>
                </a:lnSpc>
                <a:spcBef>
                  <a:spcPts val="0"/>
                </a:spcBef>
                <a:spcAft>
                  <a:spcPct val="0"/>
                </a:spcAft>
                <a:buClrTx/>
                <a:buSzTx/>
                <a:buFontTx/>
                <a:buNone/>
                <a:tabLst/>
                <a:defRPr/>
              </a:pPr>
              <a:t>39</a:t>
            </a:fld>
            <a:endParaRPr kumimoji="0" lang="en-US" sz="600" b="0" i="0" u="none" strike="noStrike" kern="1200" cap="none" spc="0" normalizeH="0" baseline="0" noProof="0" dirty="0">
              <a:ln>
                <a:noFill/>
              </a:ln>
              <a:solidFill>
                <a:srgbClr val="454545"/>
              </a:solidFill>
              <a:effectLst/>
              <a:uLnTx/>
              <a:uFillTx/>
              <a:latin typeface="Verdana"/>
              <a:ea typeface="+mn-ea"/>
              <a:cs typeface="Verdana"/>
            </a:endParaRPr>
          </a:p>
        </p:txBody>
      </p:sp>
      <p:sp>
        <p:nvSpPr>
          <p:cNvPr id="13" name="Rectangle 12"/>
          <p:cNvSpPr/>
          <p:nvPr/>
        </p:nvSpPr>
        <p:spPr>
          <a:xfrm>
            <a:off x="2731822" y="1997760"/>
            <a:ext cx="5040578" cy="1477328"/>
          </a:xfrm>
          <a:prstGeom prst="rect">
            <a:avLst/>
          </a:prstGeom>
        </p:spPr>
        <p:txBody>
          <a:bodyPr wrap="square">
            <a:spAutoFit/>
          </a:bodyPr>
          <a:lstStyle/>
          <a:p>
            <a:pPr marL="0" marR="0" lvl="0" indent="0" algn="l" defTabSz="685733" rtl="0" eaLnBrk="1" fontAlgn="ctr"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srgbClr val="002C6C"/>
                </a:solidFill>
                <a:effectLst/>
                <a:uLnTx/>
                <a:uFillTx/>
                <a:latin typeface="Verdana"/>
                <a:ea typeface="+mn-ea"/>
                <a:cs typeface="+mn-cs"/>
              </a:rPr>
              <a:t>Pete Alvarez </a:t>
            </a:r>
            <a:r>
              <a:rPr kumimoji="0" lang="en-US" sz="1500" b="0" i="0" u="none" strike="noStrike" kern="1200" cap="none" spc="0" normalizeH="0" baseline="0" noProof="0" dirty="0" smtClean="0">
                <a:ln>
                  <a:noFill/>
                </a:ln>
                <a:solidFill>
                  <a:srgbClr val="002C6C"/>
                </a:solidFill>
                <a:effectLst/>
                <a:uLnTx/>
                <a:uFillTx/>
                <a:latin typeface="Verdana"/>
                <a:ea typeface="+mn-ea"/>
                <a:cs typeface="+mn-cs"/>
              </a:rPr>
              <a:t/>
            </a:r>
            <a:br>
              <a:rPr kumimoji="0" lang="en-US" sz="1500" b="0" i="0" u="none" strike="noStrike" kern="1200" cap="none" spc="0" normalizeH="0" baseline="0" noProof="0" dirty="0" smtClean="0">
                <a:ln>
                  <a:noFill/>
                </a:ln>
                <a:solidFill>
                  <a:srgbClr val="002C6C"/>
                </a:solidFill>
                <a:effectLst/>
                <a:uLnTx/>
                <a:uFillTx/>
                <a:latin typeface="Verdana"/>
                <a:ea typeface="+mn-ea"/>
                <a:cs typeface="+mn-cs"/>
              </a:rPr>
            </a:br>
            <a:r>
              <a:rPr kumimoji="0" lang="en-US" sz="1500" b="0" i="0" u="none" strike="noStrike" kern="1200" cap="none" spc="0" normalizeH="0" baseline="0" noProof="0" dirty="0" smtClean="0">
                <a:ln>
                  <a:noFill/>
                </a:ln>
                <a:solidFill>
                  <a:srgbClr val="002C6C"/>
                </a:solidFill>
                <a:effectLst/>
                <a:uLnTx/>
                <a:uFillTx/>
                <a:latin typeface="Verdana"/>
                <a:ea typeface="+mn-ea"/>
                <a:cs typeface="+mn-cs"/>
              </a:rPr>
              <a:t>GS1 Global Office </a:t>
            </a:r>
            <a:br>
              <a:rPr kumimoji="0" lang="en-US" sz="1500" b="0" i="0" u="none" strike="noStrike" kern="1200" cap="none" spc="0" normalizeH="0" baseline="0" noProof="0" dirty="0" smtClean="0">
                <a:ln>
                  <a:noFill/>
                </a:ln>
                <a:solidFill>
                  <a:srgbClr val="002C6C"/>
                </a:solidFill>
                <a:effectLst/>
                <a:uLnTx/>
                <a:uFillTx/>
                <a:latin typeface="Verdana"/>
                <a:ea typeface="+mn-ea"/>
                <a:cs typeface="+mn-cs"/>
              </a:rPr>
            </a:br>
            <a:r>
              <a:rPr kumimoji="0" lang="en-US" sz="1500" b="0" i="0" u="none" strike="noStrike" kern="1200" cap="none" spc="0" normalizeH="0" baseline="0" noProof="0" dirty="0" smtClean="0">
                <a:ln>
                  <a:noFill/>
                </a:ln>
                <a:solidFill>
                  <a:srgbClr val="002C6C"/>
                </a:solidFill>
                <a:effectLst/>
                <a:uLnTx/>
                <a:uFillTx/>
                <a:latin typeface="Verdana"/>
                <a:ea typeface="+mn-ea"/>
                <a:cs typeface="+mn-cs"/>
              </a:rPr>
              <a:t>Senior Director, Identification and Data Strategy, Healthcare</a:t>
            </a:r>
          </a:p>
          <a:p>
            <a:pPr marL="0" marR="0" lvl="0" indent="0" algn="l" defTabSz="685733" rtl="0" eaLnBrk="1" fontAlgn="ctr"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002C6C"/>
                </a:solidFill>
                <a:effectLst/>
                <a:uLnTx/>
                <a:uFillTx/>
                <a:latin typeface="Verdana"/>
                <a:ea typeface="+mn-ea"/>
                <a:cs typeface="+mn-cs"/>
              </a:rPr>
              <a:t>+1 609 557 4547</a:t>
            </a:r>
          </a:p>
          <a:p>
            <a:pPr marL="0" marR="0" lvl="0" indent="0" algn="l" defTabSz="685733" rtl="0" eaLnBrk="1" fontAlgn="ctr"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002C6C"/>
                </a:solidFill>
                <a:effectLst/>
                <a:uLnTx/>
                <a:uFillTx/>
                <a:latin typeface="Verdana"/>
                <a:ea typeface="+mn-ea"/>
                <a:cs typeface="+mn-cs"/>
                <a:hlinkClick r:id="rId2"/>
              </a:rPr>
              <a:t>peter.alvarez@gs1.org</a:t>
            </a:r>
            <a:endParaRPr kumimoji="0" lang="en-US" sz="1500" b="0" i="0" u="none" strike="noStrike" kern="1200" cap="none" spc="0" normalizeH="0" baseline="0" noProof="0" dirty="0">
              <a:ln>
                <a:noFill/>
              </a:ln>
              <a:solidFill>
                <a:srgbClr val="002C6C"/>
              </a:solidFill>
              <a:effectLst/>
              <a:uLnTx/>
              <a:uFillTx/>
              <a:latin typeface="Verdana"/>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114550"/>
            <a:ext cx="1314423" cy="1314423"/>
          </a:xfrm>
          <a:prstGeom prst="rect">
            <a:avLst/>
          </a:prstGeom>
        </p:spPr>
      </p:pic>
    </p:spTree>
    <p:extLst>
      <p:ext uri="{BB962C8B-B14F-4D97-AF65-F5344CB8AC3E}">
        <p14:creationId xmlns:p14="http://schemas.microsoft.com/office/powerpoint/2010/main" val="3591080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GS1 Standards Event App – How to get it </a:t>
            </a:r>
            <a:endParaRPr lang="en-GB"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4</a:t>
            </a:fld>
            <a:endParaRPr lang="en-GB" dirty="0"/>
          </a:p>
        </p:txBody>
      </p:sp>
      <p:sp>
        <p:nvSpPr>
          <p:cNvPr id="2" name="Content Placeholder 1"/>
          <p:cNvSpPr>
            <a:spLocks noGrp="1"/>
          </p:cNvSpPr>
          <p:nvPr>
            <p:ph idx="4294967295"/>
          </p:nvPr>
        </p:nvSpPr>
        <p:spPr>
          <a:xfrm>
            <a:off x="457200" y="1047750"/>
            <a:ext cx="4726110" cy="3446462"/>
          </a:xfrm>
          <a:prstGeom prst="rect">
            <a:avLst/>
          </a:prstGeom>
        </p:spPr>
        <p:txBody>
          <a:bodyPr/>
          <a:lstStyle/>
          <a:p>
            <a:r>
              <a:rPr lang="en-US" sz="1400" dirty="0" smtClean="0"/>
              <a:t>Get </a:t>
            </a:r>
            <a:r>
              <a:rPr lang="en-US" sz="1400" dirty="0"/>
              <a:t>the App by searching your App store </a:t>
            </a:r>
            <a:r>
              <a:rPr lang="en-US" sz="1400" dirty="0" smtClean="0"/>
              <a:t>       for</a:t>
            </a:r>
            <a:r>
              <a:rPr lang="en-US" sz="1400" dirty="0"/>
              <a:t> "</a:t>
            </a:r>
            <a:r>
              <a:rPr lang="en-US" sz="1400" dirty="0">
                <a:solidFill>
                  <a:srgbClr val="F26334"/>
                </a:solidFill>
              </a:rPr>
              <a:t>GS1 Global Events</a:t>
            </a:r>
            <a:r>
              <a:rPr lang="en-US" sz="1400" dirty="0"/>
              <a:t>" </a:t>
            </a:r>
            <a:endParaRPr lang="en-US" sz="1400" dirty="0" smtClean="0"/>
          </a:p>
          <a:p>
            <a:pPr marL="74250" indent="0">
              <a:buNone/>
            </a:pPr>
            <a:r>
              <a:rPr lang="en-US" sz="1400" dirty="0" smtClean="0"/>
              <a:t>	</a:t>
            </a:r>
            <a:r>
              <a:rPr lang="en-US" sz="700" dirty="0" smtClean="0"/>
              <a:t>(</a:t>
            </a:r>
            <a:r>
              <a:rPr lang="en-US" sz="700" dirty="0"/>
              <a:t>If you already have the Global App due to attendance at the Global Forum or </a:t>
            </a:r>
            <a:r>
              <a:rPr lang="en-US" sz="700" dirty="0" smtClean="0"/>
              <a:t>	Standards </a:t>
            </a:r>
            <a:r>
              <a:rPr lang="en-US" sz="700" dirty="0"/>
              <a:t>Event, you do not need to do this)</a:t>
            </a:r>
          </a:p>
          <a:p>
            <a:endParaRPr lang="en-US" sz="700" dirty="0"/>
          </a:p>
          <a:p>
            <a:pPr marL="342900" indent="-257175">
              <a:buNone/>
            </a:pPr>
            <a:r>
              <a:rPr lang="en-GB" sz="1400" dirty="0" smtClean="0"/>
              <a:t>	Once </a:t>
            </a:r>
            <a:r>
              <a:rPr lang="en-GB" sz="1400" dirty="0"/>
              <a:t>you have the Global App on your mobile device, the </a:t>
            </a:r>
            <a:r>
              <a:rPr lang="en-GB" sz="1400" dirty="0" smtClean="0"/>
              <a:t>Industry &amp; Standards </a:t>
            </a:r>
            <a:r>
              <a:rPr lang="en-GB" sz="1400" dirty="0"/>
              <a:t>Event module will automatically show up.  Please click the </a:t>
            </a:r>
            <a:r>
              <a:rPr lang="en-GB" sz="1400" dirty="0">
                <a:solidFill>
                  <a:srgbClr val="F26334"/>
                </a:solidFill>
              </a:rPr>
              <a:t>orange (+) </a:t>
            </a:r>
            <a:r>
              <a:rPr lang="en-GB" sz="1400" dirty="0"/>
              <a:t>to activate the event within your application.</a:t>
            </a:r>
            <a:r>
              <a:rPr lang="en-US" sz="1400" dirty="0" smtClean="0"/>
              <a:t> </a:t>
            </a:r>
          </a:p>
          <a:p>
            <a:pPr marL="342900" indent="-257175">
              <a:buNone/>
            </a:pPr>
            <a:endParaRPr lang="en-US" sz="1400" dirty="0"/>
          </a:p>
          <a:p>
            <a:pPr marL="342900" indent="-257175">
              <a:buNone/>
            </a:pPr>
            <a:endParaRPr lang="en-US" sz="1400" dirty="0" smtClean="0"/>
          </a:p>
          <a:p>
            <a:pPr marL="342900" indent="-257175">
              <a:buNone/>
            </a:pPr>
            <a:endParaRPr lang="en-US" sz="1400" dirty="0"/>
          </a:p>
          <a:p>
            <a:pPr marL="342900" indent="-257175">
              <a:buNone/>
            </a:pPr>
            <a:r>
              <a:rPr lang="en-US" sz="1400" dirty="0"/>
              <a:t/>
            </a:r>
            <a:br>
              <a:rPr lang="en-US" sz="1400" dirty="0"/>
            </a:br>
            <a:endParaRPr lang="en-US" sz="1400" dirty="0"/>
          </a:p>
          <a:p>
            <a:pPr marL="204188" lvl="1" indent="0" algn="ctr">
              <a:buNone/>
            </a:pPr>
            <a:endParaRPr lang="en-US" sz="1400" dirty="0" smtClean="0"/>
          </a:p>
          <a:p>
            <a:pPr marL="204188" lvl="1" indent="0" algn="ctr">
              <a:buNone/>
            </a:pPr>
            <a:endParaRPr lang="en-US" sz="1400" dirty="0" smtClean="0"/>
          </a:p>
          <a:p>
            <a:pPr marL="204188" lvl="1" indent="0" algn="ctr">
              <a:buNone/>
            </a:pPr>
            <a:endParaRPr lang="en-US" sz="1400" dirty="0"/>
          </a:p>
        </p:txBody>
      </p:sp>
      <p:sp>
        <p:nvSpPr>
          <p:cNvPr id="11" name="TextBox 10"/>
          <p:cNvSpPr txBox="1"/>
          <p:nvPr/>
        </p:nvSpPr>
        <p:spPr>
          <a:xfrm>
            <a:off x="813286" y="2724150"/>
            <a:ext cx="4215913" cy="2250616"/>
          </a:xfrm>
          <a:prstGeom prst="rect">
            <a:avLst/>
          </a:prstGeom>
          <a:noFill/>
        </p:spPr>
        <p:txBody>
          <a:bodyPr wrap="square" rtlCol="0">
            <a:spAutoFit/>
          </a:bodyPr>
          <a:lstStyle/>
          <a:p>
            <a:endParaRPr lang="en-US" sz="1275" dirty="0">
              <a:solidFill>
                <a:srgbClr val="002C6C"/>
              </a:solidFill>
            </a:endParaRPr>
          </a:p>
          <a:p>
            <a:endParaRPr lang="en-US" sz="1275" dirty="0">
              <a:solidFill>
                <a:srgbClr val="002C6C"/>
              </a:solidFill>
            </a:endParaRPr>
          </a:p>
          <a:p>
            <a:endParaRPr lang="en-US" sz="1275" dirty="0">
              <a:solidFill>
                <a:srgbClr val="002C6C"/>
              </a:solidFill>
            </a:endParaRPr>
          </a:p>
          <a:p>
            <a:endParaRPr lang="en-US" sz="1275" dirty="0">
              <a:solidFill>
                <a:srgbClr val="002C6C"/>
              </a:solidFill>
            </a:endParaRPr>
          </a:p>
          <a:p>
            <a:r>
              <a:rPr lang="en-US" sz="1275" dirty="0">
                <a:solidFill>
                  <a:srgbClr val="002C6C"/>
                </a:solidFill>
              </a:rPr>
              <a:t>Login with the email address you used to register for the event:</a:t>
            </a:r>
          </a:p>
          <a:p>
            <a:endParaRPr lang="en-US" sz="1275" dirty="0">
              <a:solidFill>
                <a:srgbClr val="002C6C"/>
              </a:solidFill>
            </a:endParaRPr>
          </a:p>
          <a:p>
            <a:r>
              <a:rPr lang="en-US" sz="1275" dirty="0">
                <a:solidFill>
                  <a:srgbClr val="002C6C"/>
                </a:solidFill>
              </a:rPr>
              <a:t>Username: (</a:t>
            </a:r>
            <a:r>
              <a:rPr lang="en-US" sz="1275" dirty="0">
                <a:solidFill>
                  <a:srgbClr val="F26334"/>
                </a:solidFill>
              </a:rPr>
              <a:t>your registered email</a:t>
            </a:r>
            <a:r>
              <a:rPr lang="en-US" sz="1275" dirty="0">
                <a:solidFill>
                  <a:srgbClr val="002C6C"/>
                </a:solidFill>
              </a:rPr>
              <a:t>)</a:t>
            </a:r>
          </a:p>
          <a:p>
            <a:r>
              <a:rPr lang="en-US" sz="1275" dirty="0">
                <a:solidFill>
                  <a:srgbClr val="002C6C"/>
                </a:solidFill>
              </a:rPr>
              <a:t>Password:   </a:t>
            </a:r>
            <a:r>
              <a:rPr lang="en-US" sz="1275" dirty="0">
                <a:solidFill>
                  <a:srgbClr val="F26334"/>
                </a:solidFill>
              </a:rPr>
              <a:t>2017</a:t>
            </a:r>
          </a:p>
          <a:p>
            <a:endParaRPr lang="en-US" sz="1275" dirty="0">
              <a:solidFill>
                <a:srgbClr val="F26334"/>
              </a:solidFill>
            </a:endParaRPr>
          </a:p>
          <a:p>
            <a:endParaRPr lang="en-US" sz="1275" dirty="0">
              <a:solidFill>
                <a:srgbClr val="002C6C"/>
              </a:solidFill>
            </a:endParaRPr>
          </a:p>
        </p:txBody>
      </p:sp>
      <p:pic>
        <p:nvPicPr>
          <p:cNvPr id="3" name="Picture 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54523" y="932737"/>
            <a:ext cx="1767638" cy="3582826"/>
          </a:xfrm>
          <a:prstGeom prst="rect">
            <a:avLst/>
          </a:prstGeom>
        </p:spPr>
      </p:pic>
      <p:sp>
        <p:nvSpPr>
          <p:cNvPr id="8" name="Oval 7"/>
          <p:cNvSpPr/>
          <p:nvPr/>
        </p:nvSpPr>
        <p:spPr>
          <a:xfrm>
            <a:off x="587502" y="1093046"/>
            <a:ext cx="212598" cy="20574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1</a:t>
            </a:r>
            <a:endParaRPr lang="en-GB" sz="1350" dirty="0">
              <a:solidFill>
                <a:prstClr val="white"/>
              </a:solidFill>
            </a:endParaRPr>
          </a:p>
        </p:txBody>
      </p:sp>
      <p:sp>
        <p:nvSpPr>
          <p:cNvPr id="12" name="Oval 11"/>
          <p:cNvSpPr/>
          <p:nvPr/>
        </p:nvSpPr>
        <p:spPr>
          <a:xfrm>
            <a:off x="587502" y="2240183"/>
            <a:ext cx="212598" cy="20574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2</a:t>
            </a:r>
            <a:endParaRPr lang="en-GB" sz="1350" dirty="0">
              <a:solidFill>
                <a:prstClr val="white"/>
              </a:solidFill>
            </a:endParaRPr>
          </a:p>
        </p:txBody>
      </p:sp>
      <p:sp>
        <p:nvSpPr>
          <p:cNvPr id="13" name="Oval 12"/>
          <p:cNvSpPr/>
          <p:nvPr/>
        </p:nvSpPr>
        <p:spPr>
          <a:xfrm>
            <a:off x="579336" y="3560161"/>
            <a:ext cx="212598" cy="20574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3</a:t>
            </a:r>
            <a:endParaRPr lang="en-GB" sz="1350" dirty="0">
              <a:solidFill>
                <a:prstClr val="white"/>
              </a:solidFill>
            </a:endParaRPr>
          </a:p>
        </p:txBody>
      </p:sp>
      <p:sp>
        <p:nvSpPr>
          <p:cNvPr id="4" name="TextBox 3"/>
          <p:cNvSpPr txBox="1"/>
          <p:nvPr/>
        </p:nvSpPr>
        <p:spPr>
          <a:xfrm>
            <a:off x="6972301" y="3257551"/>
            <a:ext cx="438113" cy="369332"/>
          </a:xfrm>
          <a:prstGeom prst="rect">
            <a:avLst/>
          </a:prstGeom>
          <a:solidFill>
            <a:srgbClr val="002C6C"/>
          </a:solidFill>
        </p:spPr>
        <p:txBody>
          <a:bodyPr wrap="square" rtlCol="0">
            <a:spAutoFit/>
          </a:bodyPr>
          <a:lstStyle/>
          <a:p>
            <a:pPr algn="ctr"/>
            <a:r>
              <a:rPr lang="en-US" sz="900" b="1" dirty="0">
                <a:solidFill>
                  <a:prstClr val="white"/>
                </a:solidFill>
                <a:latin typeface="Gotham Office" pitchFamily="2" charset="0"/>
              </a:rPr>
              <a:t>2017</a:t>
            </a:r>
            <a:endParaRPr lang="en-GB" sz="900" b="1" dirty="0">
              <a:solidFill>
                <a:prstClr val="white"/>
              </a:solidFill>
              <a:latin typeface="Gotham Office" pitchFamily="2"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9257" y="2914651"/>
            <a:ext cx="931691" cy="645511"/>
          </a:xfrm>
          <a:prstGeom prst="rect">
            <a:avLst/>
          </a:prstGeom>
        </p:spPr>
      </p:pic>
      <p:sp>
        <p:nvSpPr>
          <p:cNvPr id="10" name="Rectangle 9"/>
          <p:cNvSpPr/>
          <p:nvPr/>
        </p:nvSpPr>
        <p:spPr>
          <a:xfrm>
            <a:off x="6950949" y="2911845"/>
            <a:ext cx="470141" cy="152096"/>
          </a:xfrm>
          <a:prstGeom prst="rect">
            <a:avLst/>
          </a:prstGeom>
          <a:solidFill>
            <a:srgbClr val="002C6C"/>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ysClr val="windowText" lastClr="000000"/>
              </a:solidFill>
            </a:endParaRPr>
          </a:p>
        </p:txBody>
      </p:sp>
    </p:spTree>
    <p:extLst>
      <p:ext uri="{BB962C8B-B14F-4D97-AF65-F5344CB8AC3E}">
        <p14:creationId xmlns:p14="http://schemas.microsoft.com/office/powerpoint/2010/main" val="8617303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r>
              <a:rPr lang="en-US" dirty="0" smtClean="0"/>
              <a:t>Karen </a:t>
            </a:r>
            <a:r>
              <a:rPr lang="en-GB" dirty="0" err="1"/>
              <a:t>Arkesteyn</a:t>
            </a:r>
            <a:endParaRPr lang="en-GB" dirty="0"/>
          </a:p>
        </p:txBody>
      </p:sp>
      <p:sp>
        <p:nvSpPr>
          <p:cNvPr id="5" name="Title 4"/>
          <p:cNvSpPr>
            <a:spLocks noGrp="1"/>
          </p:cNvSpPr>
          <p:nvPr>
            <p:ph type="title"/>
          </p:nvPr>
        </p:nvSpPr>
        <p:spPr/>
        <p:txBody>
          <a:bodyPr/>
          <a:lstStyle/>
          <a:p>
            <a:r>
              <a:rPr lang="en-US" dirty="0" err="1" smtClean="0"/>
              <a:t>Belgilux</a:t>
            </a:r>
            <a:r>
              <a:rPr lang="en-US" dirty="0" smtClean="0"/>
              <a:t> initiative: variable measure items at POS</a:t>
            </a:r>
            <a:endParaRPr lang="en-GB" dirty="0"/>
          </a:p>
        </p:txBody>
      </p:sp>
      <p:sp>
        <p:nvSpPr>
          <p:cNvPr id="6" name="Text Placeholder 5"/>
          <p:cNvSpPr>
            <a:spLocks noGrp="1"/>
          </p:cNvSpPr>
          <p:nvPr>
            <p:ph type="body" sz="quarter" idx="11"/>
          </p:nvPr>
        </p:nvSpPr>
        <p:spPr/>
        <p:txBody>
          <a:bodyPr/>
          <a:lstStyle/>
          <a:p>
            <a:r>
              <a:rPr lang="en-US" dirty="0" smtClean="0"/>
              <a:t>15 minutes</a:t>
            </a:r>
            <a:endParaRPr lang="en-GB" dirty="0"/>
          </a:p>
        </p:txBody>
      </p:sp>
      <p:sp>
        <p:nvSpPr>
          <p:cNvPr id="8" name="Text Placeholder 7"/>
          <p:cNvSpPr>
            <a:spLocks noGrp="1"/>
          </p:cNvSpPr>
          <p:nvPr>
            <p:ph type="body" sz="quarter" idx="14"/>
          </p:nvPr>
        </p:nvSpPr>
        <p:spPr/>
        <p:txBody>
          <a:bodyPr/>
          <a:lstStyle/>
          <a:p>
            <a:r>
              <a:rPr lang="en-US" dirty="0" smtClean="0"/>
              <a:t>11 OCT 1415 to 1430</a:t>
            </a:r>
            <a:endParaRPr lang="en-GB" dirty="0"/>
          </a:p>
        </p:txBody>
      </p:sp>
      <p:sp>
        <p:nvSpPr>
          <p:cNvPr id="4" name="Slide Number Placeholder 3"/>
          <p:cNvSpPr>
            <a:spLocks noGrp="1"/>
          </p:cNvSpPr>
          <p:nvPr>
            <p:ph type="sldNum" sz="quarter" idx="4294967295"/>
          </p:nvPr>
        </p:nvSpPr>
        <p:spPr>
          <a:xfrm>
            <a:off x="7815262" y="4762501"/>
            <a:ext cx="185738" cy="150019"/>
          </a:xfrm>
          <a:prstGeom prst="rect">
            <a:avLst/>
          </a:prstGeom>
        </p:spPr>
        <p:txBody>
          <a:bodyPr/>
          <a:lstStyle/>
          <a:p>
            <a:pPr defTabSz="685733" fontAlgn="base">
              <a:spcAft>
                <a:spcPct val="0"/>
              </a:spcAft>
              <a:defRPr/>
            </a:pPr>
            <a:fld id="{4472AB7F-E8D0-4874-A9B8-335B68DC5F05}" type="slidenum">
              <a:rPr lang="en-GB"/>
              <a:pPr defTabSz="685733" fontAlgn="base">
                <a:spcAft>
                  <a:spcPct val="0"/>
                </a:spcAft>
                <a:defRPr/>
              </a:pPr>
              <a:t>40</a:t>
            </a:fld>
            <a:endParaRPr lang="en-GB"/>
          </a:p>
        </p:txBody>
      </p:sp>
    </p:spTree>
    <p:extLst>
      <p:ext uri="{BB962C8B-B14F-4D97-AF65-F5344CB8AC3E}">
        <p14:creationId xmlns:p14="http://schemas.microsoft.com/office/powerpoint/2010/main" val="19257770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 measure items at POS</a:t>
            </a:r>
            <a:endParaRPr lang="en-GB" dirty="0"/>
          </a:p>
        </p:txBody>
      </p:sp>
      <p:sp>
        <p:nvSpPr>
          <p:cNvPr id="3" name="Content Placeholder 2"/>
          <p:cNvSpPr>
            <a:spLocks noGrp="1"/>
          </p:cNvSpPr>
          <p:nvPr>
            <p:ph idx="11"/>
          </p:nvPr>
        </p:nvSpPr>
        <p:spPr>
          <a:xfrm>
            <a:off x="546100" y="1091407"/>
            <a:ext cx="8057987" cy="3409157"/>
          </a:xfrm>
        </p:spPr>
        <p:txBody>
          <a:bodyPr/>
          <a:lstStyle/>
          <a:p>
            <a:pPr marL="55688" indent="0">
              <a:buNone/>
            </a:pPr>
            <a:r>
              <a:rPr lang="en-US" b="1" dirty="0" smtClean="0">
                <a:sym typeface="Wingdings" panose="05000000000000000000" pitchFamily="2" charset="2"/>
              </a:rPr>
              <a:t>GS1 </a:t>
            </a:r>
            <a:r>
              <a:rPr lang="en-US" b="1" dirty="0" err="1" smtClean="0">
                <a:sym typeface="Wingdings" panose="05000000000000000000" pitchFamily="2" charset="2"/>
              </a:rPr>
              <a:t>Belgilux</a:t>
            </a:r>
            <a:r>
              <a:rPr lang="en-US" b="1" dirty="0" smtClean="0">
                <a:sym typeface="Wingdings" panose="05000000000000000000" pitchFamily="2" charset="2"/>
              </a:rPr>
              <a:t> use of RCN in EAN-13</a:t>
            </a:r>
          </a:p>
          <a:p>
            <a:r>
              <a:rPr lang="en-GB" dirty="0">
                <a:sym typeface="Wingdings" panose="05000000000000000000" pitchFamily="2" charset="2"/>
              </a:rPr>
              <a:t>Packaged/labelled by </a:t>
            </a:r>
            <a:r>
              <a:rPr lang="en-GB" dirty="0" smtClean="0">
                <a:sym typeface="Wingdings" panose="05000000000000000000" pitchFamily="2" charset="2"/>
              </a:rPr>
              <a:t>supplier  </a:t>
            </a:r>
            <a:r>
              <a:rPr lang="en-GB" dirty="0">
                <a:solidFill>
                  <a:schemeClr val="accent1"/>
                </a:solidFill>
                <a:sym typeface="Wingdings" panose="05000000000000000000" pitchFamily="2" charset="2"/>
              </a:rPr>
              <a:t>national article number</a:t>
            </a:r>
            <a:r>
              <a:rPr lang="en-GB" dirty="0">
                <a:sym typeface="Wingdings" panose="05000000000000000000" pitchFamily="2" charset="2"/>
              </a:rPr>
              <a:t> assigned by </a:t>
            </a:r>
            <a:r>
              <a:rPr lang="en-GB" dirty="0" smtClean="0">
                <a:sym typeface="Wingdings" panose="05000000000000000000" pitchFamily="2" charset="2"/>
              </a:rPr>
              <a:t>GS1</a:t>
            </a:r>
          </a:p>
          <a:p>
            <a:pPr lvl="0"/>
            <a:endParaRPr lang="en-GB" dirty="0" smtClean="0">
              <a:sym typeface="Wingdings" panose="05000000000000000000" pitchFamily="2" charset="2"/>
            </a:endParaRPr>
          </a:p>
          <a:p>
            <a:pPr lvl="0"/>
            <a:endParaRPr lang="en-GB" dirty="0" smtClean="0">
              <a:sym typeface="Wingdings" panose="05000000000000000000" pitchFamily="2" charset="2"/>
            </a:endParaRPr>
          </a:p>
          <a:p>
            <a:endParaRPr lang="en-GB" sz="750" dirty="0">
              <a:sym typeface="Wingdings" panose="05000000000000000000" pitchFamily="2" charset="2"/>
            </a:endParaRPr>
          </a:p>
          <a:p>
            <a:r>
              <a:rPr lang="en-GB" dirty="0" smtClean="0">
                <a:sym typeface="Wingdings" panose="05000000000000000000" pitchFamily="2" charset="2"/>
              </a:rPr>
              <a:t>Packaged/labelled </a:t>
            </a:r>
            <a:r>
              <a:rPr lang="en-GB" dirty="0">
                <a:sym typeface="Wingdings" panose="05000000000000000000" pitchFamily="2" charset="2"/>
              </a:rPr>
              <a:t>by retailer  </a:t>
            </a:r>
            <a:r>
              <a:rPr lang="en-GB" dirty="0">
                <a:solidFill>
                  <a:schemeClr val="accent1"/>
                </a:solidFill>
                <a:sym typeface="Wingdings" panose="05000000000000000000" pitchFamily="2" charset="2"/>
              </a:rPr>
              <a:t>internal </a:t>
            </a:r>
            <a:r>
              <a:rPr lang="en-GB" dirty="0" smtClean="0">
                <a:solidFill>
                  <a:schemeClr val="accent1"/>
                </a:solidFill>
                <a:sym typeface="Wingdings" panose="05000000000000000000" pitchFamily="2" charset="2"/>
              </a:rPr>
              <a:t>number </a:t>
            </a:r>
            <a:r>
              <a:rPr lang="en-GB" dirty="0" smtClean="0">
                <a:sym typeface="Wingdings" panose="05000000000000000000" pitchFamily="2" charset="2"/>
              </a:rPr>
              <a:t>by retailer</a:t>
            </a:r>
          </a:p>
          <a:p>
            <a:endParaRPr lang="en-GB" i="1" dirty="0">
              <a:sym typeface="Wingdings" panose="05000000000000000000" pitchFamily="2" charset="2"/>
            </a:endParaRPr>
          </a:p>
          <a:p>
            <a:endParaRPr lang="en-US" dirty="0" smtClean="0">
              <a:sym typeface="Wingdings" panose="05000000000000000000" pitchFamily="2" charset="2"/>
            </a:endParaRPr>
          </a:p>
          <a:p>
            <a:pPr marL="55688" indent="0">
              <a:buNone/>
            </a:pPr>
            <a:endParaRPr lang="en-US" dirty="0" smtClean="0">
              <a:sym typeface="Wingdings" panose="05000000000000000000" pitchFamily="2" charset="2"/>
            </a:endParaRPr>
          </a:p>
          <a:p>
            <a:pPr marL="55688" indent="0">
              <a:buNone/>
            </a:pPr>
            <a:endParaRPr lang="en-US" b="1" dirty="0">
              <a:sym typeface="Wingdings" panose="05000000000000000000" pitchFamily="2" charset="2"/>
            </a:endParaRPr>
          </a:p>
          <a:p>
            <a:pPr lvl="0"/>
            <a:endParaRPr lang="en-US" dirty="0" smtClean="0">
              <a:sym typeface="Wingdings" panose="05000000000000000000" pitchFamily="2" charset="2"/>
            </a:endParaRPr>
          </a:p>
          <a:p>
            <a:pPr lvl="0"/>
            <a:endParaRPr lang="en-US" dirty="0">
              <a:sym typeface="Wingdings" panose="05000000000000000000" pitchFamily="2" charset="2"/>
            </a:endParaRPr>
          </a:p>
          <a:p>
            <a:pPr lvl="0"/>
            <a:endParaRPr lang="en-US" sz="825" dirty="0">
              <a:sym typeface="Wingdings" panose="05000000000000000000" pitchFamily="2" charset="2"/>
            </a:endParaRPr>
          </a:p>
          <a:p>
            <a:pPr lvl="0">
              <a:buFont typeface="Wingdings" panose="05000000000000000000" pitchFamily="2" charset="2"/>
              <a:buChar char="à"/>
            </a:pPr>
            <a:r>
              <a:rPr lang="en-US" b="1" dirty="0" smtClean="0"/>
              <a:t>GTIN (and other dynamic info) in GS1 data carrier by end of 2019</a:t>
            </a:r>
          </a:p>
        </p:txBody>
      </p:sp>
      <p:sp>
        <p:nvSpPr>
          <p:cNvPr id="4" name="Slide Number Placeholder 3"/>
          <p:cNvSpPr>
            <a:spLocks noGrp="1"/>
          </p:cNvSpPr>
          <p:nvPr>
            <p:ph type="sldNum" sz="quarter" idx="12"/>
          </p:nvPr>
        </p:nvSpPr>
        <p:spPr/>
        <p:txBody>
          <a:bodyPr/>
          <a:lstStyle/>
          <a:p>
            <a:pPr defTabSz="685733" fontAlgn="base">
              <a:spcAft>
                <a:spcPct val="0"/>
              </a:spcAft>
              <a:defRPr/>
            </a:pPr>
            <a:fld id="{4472AB7F-E8D0-4874-A9B8-335B68DC5F05}" type="slidenum">
              <a:rPr lang="en-GB"/>
              <a:pPr defTabSz="685733" fontAlgn="base">
                <a:spcAft>
                  <a:spcPct val="0"/>
                </a:spcAft>
                <a:defRPr/>
              </a:pPr>
              <a:t>41</a:t>
            </a:fld>
            <a:endParaRPr lang="en-GB"/>
          </a:p>
        </p:txBody>
      </p:sp>
      <p:pic>
        <p:nvPicPr>
          <p:cNvPr id="5" name="Picture 4"/>
          <p:cNvPicPr>
            <a:picLocks noChangeAspect="1"/>
          </p:cNvPicPr>
          <p:nvPr/>
        </p:nvPicPr>
        <p:blipFill>
          <a:blip r:embed="rId3"/>
          <a:stretch>
            <a:fillRect/>
          </a:stretch>
        </p:blipFill>
        <p:spPr>
          <a:xfrm>
            <a:off x="1994720" y="1626385"/>
            <a:ext cx="1693173" cy="630267"/>
          </a:xfrm>
          <a:prstGeom prst="rect">
            <a:avLst/>
          </a:prstGeom>
        </p:spPr>
      </p:pic>
      <p:pic>
        <p:nvPicPr>
          <p:cNvPr id="6" name="Picture 5"/>
          <p:cNvPicPr>
            <a:picLocks noChangeAspect="1"/>
          </p:cNvPicPr>
          <p:nvPr/>
        </p:nvPicPr>
        <p:blipFill>
          <a:blip r:embed="rId4"/>
          <a:stretch>
            <a:fillRect/>
          </a:stretch>
        </p:blipFill>
        <p:spPr>
          <a:xfrm>
            <a:off x="3863964" y="1626386"/>
            <a:ext cx="1657350" cy="649432"/>
          </a:xfrm>
          <a:prstGeom prst="rect">
            <a:avLst/>
          </a:prstGeom>
        </p:spPr>
      </p:pic>
      <p:pic>
        <p:nvPicPr>
          <p:cNvPr id="7" name="Picture 6"/>
          <p:cNvPicPr>
            <a:picLocks noChangeAspect="1"/>
          </p:cNvPicPr>
          <p:nvPr/>
        </p:nvPicPr>
        <p:blipFill>
          <a:blip r:embed="rId5"/>
          <a:stretch>
            <a:fillRect/>
          </a:stretch>
        </p:blipFill>
        <p:spPr>
          <a:xfrm>
            <a:off x="5697386" y="1647159"/>
            <a:ext cx="1744848" cy="607883"/>
          </a:xfrm>
          <a:prstGeom prst="rect">
            <a:avLst/>
          </a:prstGeom>
        </p:spPr>
      </p:pic>
      <p:sp>
        <p:nvSpPr>
          <p:cNvPr id="10" name="Right Arrow 9"/>
          <p:cNvSpPr/>
          <p:nvPr/>
        </p:nvSpPr>
        <p:spPr>
          <a:xfrm>
            <a:off x="4467346" y="3147211"/>
            <a:ext cx="571500" cy="285750"/>
          </a:xfrm>
          <a:prstGeom prst="rightArrow">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3"/>
            <a:endParaRPr lang="en-GB" sz="1350">
              <a:solidFill>
                <a:prstClr val="white"/>
              </a:solidFill>
              <a:latin typeface="Verdana"/>
            </a:endParaRPr>
          </a:p>
        </p:txBody>
      </p:sp>
      <p:sp>
        <p:nvSpPr>
          <p:cNvPr id="11" name="TextBox 10"/>
          <p:cNvSpPr txBox="1"/>
          <p:nvPr/>
        </p:nvSpPr>
        <p:spPr>
          <a:xfrm>
            <a:off x="1714501" y="2764943"/>
            <a:ext cx="3147847" cy="1269578"/>
          </a:xfrm>
          <a:prstGeom prst="rect">
            <a:avLst/>
          </a:prstGeom>
          <a:noFill/>
        </p:spPr>
        <p:txBody>
          <a:bodyPr wrap="square" rtlCol="0">
            <a:spAutoFit/>
          </a:bodyPr>
          <a:lstStyle/>
          <a:p>
            <a:pPr defTabSz="685733"/>
            <a:r>
              <a:rPr lang="en-GB" sz="1275" dirty="0">
                <a:solidFill>
                  <a:srgbClr val="002C6C"/>
                </a:solidFill>
                <a:latin typeface="Verdana"/>
                <a:ea typeface="ＭＳ Ｐゴシック" charset="0"/>
                <a:cs typeface="Verdana"/>
              </a:rPr>
              <a:t>National/internal solution</a:t>
            </a:r>
          </a:p>
          <a:p>
            <a:pPr defTabSz="685733"/>
            <a:r>
              <a:rPr lang="en-GB" sz="1275" dirty="0">
                <a:solidFill>
                  <a:srgbClr val="002C6C"/>
                </a:solidFill>
                <a:latin typeface="Verdana"/>
                <a:ea typeface="ＭＳ Ｐゴシック" charset="0"/>
                <a:cs typeface="Verdana"/>
              </a:rPr>
              <a:t>No dynamic info</a:t>
            </a:r>
          </a:p>
          <a:p>
            <a:pPr defTabSz="685733"/>
            <a:r>
              <a:rPr lang="en-GB" sz="1275" dirty="0">
                <a:solidFill>
                  <a:srgbClr val="002C6C"/>
                </a:solidFill>
                <a:latin typeface="Verdana"/>
                <a:ea typeface="ＭＳ Ｐゴシック" charset="0"/>
                <a:cs typeface="Verdana"/>
              </a:rPr>
              <a:t>Exhaustible range</a:t>
            </a:r>
          </a:p>
          <a:p>
            <a:pPr defTabSz="685733"/>
            <a:r>
              <a:rPr lang="en-GB" sz="1275" dirty="0">
                <a:solidFill>
                  <a:srgbClr val="002C6C"/>
                </a:solidFill>
                <a:latin typeface="Verdana"/>
                <a:ea typeface="ＭＳ Ｐゴシック" charset="0"/>
                <a:cs typeface="Verdana"/>
              </a:rPr>
              <a:t>Administrative burden</a:t>
            </a:r>
          </a:p>
          <a:p>
            <a:pPr defTabSz="685733"/>
            <a:r>
              <a:rPr lang="en-GB" sz="1275" dirty="0">
                <a:solidFill>
                  <a:srgbClr val="002C6C"/>
                </a:solidFill>
                <a:latin typeface="Verdana"/>
                <a:ea typeface="ＭＳ Ｐゴシック" charset="0"/>
                <a:cs typeface="Verdana"/>
              </a:rPr>
              <a:t>“Administrative GTIN” in GDSN</a:t>
            </a:r>
          </a:p>
          <a:p>
            <a:pPr defTabSz="685733"/>
            <a:r>
              <a:rPr lang="en-GB" sz="1275" dirty="0">
                <a:solidFill>
                  <a:srgbClr val="002C6C"/>
                </a:solidFill>
                <a:latin typeface="Verdana"/>
                <a:ea typeface="ＭＳ Ｐゴシック" charset="0"/>
                <a:cs typeface="Verdana"/>
              </a:rPr>
              <a:t>Different solution per retailer </a:t>
            </a:r>
          </a:p>
        </p:txBody>
      </p:sp>
      <p:sp>
        <p:nvSpPr>
          <p:cNvPr id="12" name="TextBox 11"/>
          <p:cNvSpPr txBox="1"/>
          <p:nvPr/>
        </p:nvSpPr>
        <p:spPr>
          <a:xfrm>
            <a:off x="5198284" y="2764944"/>
            <a:ext cx="2862386" cy="1073371"/>
          </a:xfrm>
          <a:prstGeom prst="rect">
            <a:avLst/>
          </a:prstGeom>
          <a:noFill/>
        </p:spPr>
        <p:txBody>
          <a:bodyPr wrap="square" rtlCol="0">
            <a:spAutoFit/>
          </a:bodyPr>
          <a:lstStyle/>
          <a:p>
            <a:pPr defTabSz="685733"/>
            <a:r>
              <a:rPr lang="en-GB" sz="1275" dirty="0">
                <a:solidFill>
                  <a:srgbClr val="002C6C"/>
                </a:solidFill>
                <a:latin typeface="Verdana"/>
                <a:ea typeface="ＭＳ Ｐゴシック" charset="0"/>
                <a:cs typeface="Verdana"/>
              </a:rPr>
              <a:t>International solution</a:t>
            </a:r>
          </a:p>
          <a:p>
            <a:pPr defTabSz="685733"/>
            <a:r>
              <a:rPr lang="en-GB" sz="1275" dirty="0">
                <a:solidFill>
                  <a:srgbClr val="002C6C"/>
                </a:solidFill>
                <a:latin typeface="Verdana"/>
                <a:ea typeface="ＭＳ Ｐゴシック" charset="0"/>
                <a:cs typeface="Verdana"/>
              </a:rPr>
              <a:t>Use of GS1 company prefixes</a:t>
            </a:r>
          </a:p>
          <a:p>
            <a:pPr defTabSz="685733"/>
            <a:r>
              <a:rPr lang="en-GB" sz="1275" dirty="0">
                <a:solidFill>
                  <a:srgbClr val="002C6C"/>
                </a:solidFill>
                <a:latin typeface="Verdana"/>
                <a:ea typeface="ＭＳ Ｐゴシック" charset="0"/>
                <a:cs typeface="Verdana"/>
              </a:rPr>
              <a:t>Dynamic info</a:t>
            </a:r>
          </a:p>
          <a:p>
            <a:pPr defTabSz="685733"/>
            <a:r>
              <a:rPr lang="en-GB" sz="1275" dirty="0">
                <a:solidFill>
                  <a:srgbClr val="002C6C"/>
                </a:solidFill>
                <a:latin typeface="Verdana"/>
                <a:ea typeface="ＭＳ Ｐゴシック" charset="0"/>
                <a:cs typeface="Verdana"/>
              </a:rPr>
              <a:t>International data exchange</a:t>
            </a:r>
          </a:p>
          <a:p>
            <a:pPr defTabSz="685733"/>
            <a:r>
              <a:rPr lang="en-GB" sz="1275" dirty="0">
                <a:solidFill>
                  <a:srgbClr val="002C6C"/>
                </a:solidFill>
                <a:latin typeface="Verdana"/>
                <a:ea typeface="ＭＳ Ｐゴシック" charset="0"/>
                <a:cs typeface="Verdana"/>
              </a:rPr>
              <a:t>E-commerce</a:t>
            </a:r>
          </a:p>
        </p:txBody>
      </p:sp>
      <p:cxnSp>
        <p:nvCxnSpPr>
          <p:cNvPr id="14" name="Straight Connector 13"/>
          <p:cNvCxnSpPr/>
          <p:nvPr/>
        </p:nvCxnSpPr>
        <p:spPr>
          <a:xfrm>
            <a:off x="1654830" y="2613125"/>
            <a:ext cx="2919551" cy="1508754"/>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471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measure items at POS</a:t>
            </a:r>
            <a:endParaRPr lang="en-GB" dirty="0"/>
          </a:p>
        </p:txBody>
      </p:sp>
      <p:sp>
        <p:nvSpPr>
          <p:cNvPr id="3" name="Content Placeholder 2"/>
          <p:cNvSpPr>
            <a:spLocks noGrp="1"/>
          </p:cNvSpPr>
          <p:nvPr>
            <p:ph idx="11"/>
          </p:nvPr>
        </p:nvSpPr>
        <p:spPr>
          <a:xfrm>
            <a:off x="546100" y="1081999"/>
            <a:ext cx="8597900" cy="3480593"/>
          </a:xfrm>
        </p:spPr>
        <p:txBody>
          <a:bodyPr/>
          <a:lstStyle/>
          <a:p>
            <a:pPr marL="55688" indent="0">
              <a:buNone/>
            </a:pPr>
            <a:r>
              <a:rPr lang="en-US" b="1" dirty="0" smtClean="0"/>
              <a:t>Work Group with major retailers in </a:t>
            </a:r>
            <a:r>
              <a:rPr lang="en-US" b="1" dirty="0" err="1" smtClean="0"/>
              <a:t>Belgilux</a:t>
            </a:r>
            <a:r>
              <a:rPr lang="en-US" b="1" dirty="0" smtClean="0"/>
              <a:t> </a:t>
            </a:r>
            <a:r>
              <a:rPr lang="en-US" dirty="0" smtClean="0"/>
              <a:t>(Carrefour, </a:t>
            </a:r>
            <a:r>
              <a:rPr lang="en-US" dirty="0" err="1" smtClean="0"/>
              <a:t>Colruyt</a:t>
            </a:r>
            <a:r>
              <a:rPr lang="en-US" dirty="0" smtClean="0"/>
              <a:t>, Delhaize, </a:t>
            </a:r>
            <a:r>
              <a:rPr lang="en-US" dirty="0" err="1" smtClean="0"/>
              <a:t>Makro</a:t>
            </a:r>
            <a:r>
              <a:rPr lang="en-US" dirty="0" smtClean="0"/>
              <a:t>) and suppliers</a:t>
            </a:r>
          </a:p>
          <a:p>
            <a:pPr lvl="0"/>
            <a:endParaRPr lang="en-US" sz="675" dirty="0"/>
          </a:p>
          <a:p>
            <a:pPr lvl="0"/>
            <a:r>
              <a:rPr lang="en-US" dirty="0" smtClean="0"/>
              <a:t>Unanimous decision: </a:t>
            </a:r>
            <a:r>
              <a:rPr lang="en-US" b="1" dirty="0" smtClean="0">
                <a:solidFill>
                  <a:schemeClr val="accent1"/>
                </a:solidFill>
              </a:rPr>
              <a:t>GS1 </a:t>
            </a:r>
            <a:r>
              <a:rPr lang="en-US" b="1" dirty="0" err="1" smtClean="0">
                <a:solidFill>
                  <a:schemeClr val="accent1"/>
                </a:solidFill>
              </a:rPr>
              <a:t>DataMatrix</a:t>
            </a:r>
            <a:r>
              <a:rPr lang="en-US" b="1" dirty="0" smtClean="0">
                <a:solidFill>
                  <a:schemeClr val="accent1"/>
                </a:solidFill>
              </a:rPr>
              <a:t> </a:t>
            </a:r>
            <a:r>
              <a:rPr lang="en-US" dirty="0"/>
              <a:t>as data carrier</a:t>
            </a:r>
          </a:p>
          <a:p>
            <a:pPr lvl="0"/>
            <a:endParaRPr lang="en-US" dirty="0" smtClean="0"/>
          </a:p>
          <a:p>
            <a:pPr lvl="0"/>
            <a:endParaRPr lang="en-US" dirty="0" smtClean="0"/>
          </a:p>
          <a:p>
            <a:pPr lvl="0"/>
            <a:endParaRPr lang="en-US" dirty="0"/>
          </a:p>
          <a:p>
            <a:pPr lvl="0"/>
            <a:endParaRPr lang="en-US" dirty="0" smtClean="0"/>
          </a:p>
          <a:p>
            <a:pPr lvl="0"/>
            <a:endParaRPr lang="en-US" dirty="0"/>
          </a:p>
          <a:p>
            <a:pPr lvl="0"/>
            <a:endParaRPr lang="en-US" sz="825" dirty="0"/>
          </a:p>
          <a:p>
            <a:pPr lvl="0"/>
            <a:endParaRPr lang="en-US" sz="825" dirty="0"/>
          </a:p>
          <a:p>
            <a:pPr lvl="0"/>
            <a:endParaRPr lang="en-US" sz="100" dirty="0"/>
          </a:p>
          <a:p>
            <a:r>
              <a:rPr lang="en-US" dirty="0" smtClean="0"/>
              <a:t>Procedural</a:t>
            </a:r>
            <a:r>
              <a:rPr lang="en-US" dirty="0"/>
              <a:t>, technical and financial feasibility </a:t>
            </a:r>
          </a:p>
          <a:p>
            <a:r>
              <a:rPr lang="en-US" dirty="0"/>
              <a:t>Overview </a:t>
            </a:r>
            <a:r>
              <a:rPr lang="en-US" dirty="0" smtClean="0"/>
              <a:t>of supply chain and </a:t>
            </a:r>
            <a:r>
              <a:rPr lang="en-US" dirty="0"/>
              <a:t>involvement other </a:t>
            </a:r>
            <a:r>
              <a:rPr lang="en-US" dirty="0" smtClean="0"/>
              <a:t>stakeholders (e.g. food banks)</a:t>
            </a:r>
          </a:p>
          <a:p>
            <a:pPr marL="55688" indent="0">
              <a:buNone/>
            </a:pPr>
            <a:endParaRPr lang="en-US" sz="375" dirty="0"/>
          </a:p>
          <a:p>
            <a:pPr marL="55688" indent="0">
              <a:buNone/>
            </a:pPr>
            <a:r>
              <a:rPr lang="en-US" b="1" dirty="0" smtClean="0"/>
              <a:t>But…</a:t>
            </a:r>
            <a:endParaRPr lang="en-US" dirty="0" smtClean="0"/>
          </a:p>
          <a:p>
            <a:r>
              <a:rPr lang="en-US" dirty="0" smtClean="0"/>
              <a:t>GS1 DM not an approved GS1 symbology at POS in retail</a:t>
            </a:r>
            <a:endParaRPr lang="en-US" dirty="0"/>
          </a:p>
          <a:p>
            <a:pPr lvl="0"/>
            <a:endParaRPr lang="en-US" dirty="0" smtClean="0"/>
          </a:p>
          <a:p>
            <a:pPr lvl="0"/>
            <a:endParaRPr lang="en-US" dirty="0" smtClean="0"/>
          </a:p>
          <a:p>
            <a:pPr marL="55688" indent="0">
              <a:buNone/>
            </a:pPr>
            <a:endParaRPr lang="en-US" sz="788" dirty="0"/>
          </a:p>
          <a:p>
            <a:pPr marL="55688" indent="0">
              <a:buNone/>
            </a:pPr>
            <a:r>
              <a:rPr lang="en-US" dirty="0"/>
              <a:t>	</a:t>
            </a:r>
            <a:r>
              <a:rPr lang="en-US" dirty="0" smtClean="0"/>
              <a:t>							</a:t>
            </a:r>
          </a:p>
        </p:txBody>
      </p:sp>
      <p:sp>
        <p:nvSpPr>
          <p:cNvPr id="4" name="Slide Number Placeholder 3"/>
          <p:cNvSpPr>
            <a:spLocks noGrp="1"/>
          </p:cNvSpPr>
          <p:nvPr>
            <p:ph type="sldNum" sz="quarter" idx="12"/>
          </p:nvPr>
        </p:nvSpPr>
        <p:spPr/>
        <p:txBody>
          <a:bodyPr/>
          <a:lstStyle/>
          <a:p>
            <a:pPr defTabSz="685733" fontAlgn="base">
              <a:spcAft>
                <a:spcPct val="0"/>
              </a:spcAft>
              <a:defRPr/>
            </a:pPr>
            <a:fld id="{4472AB7F-E8D0-4874-A9B8-335B68DC5F05}" type="slidenum">
              <a:rPr lang="en-GB"/>
              <a:pPr defTabSz="685733" fontAlgn="base">
                <a:spcAft>
                  <a:spcPct val="0"/>
                </a:spcAft>
                <a:defRPr/>
              </a:pPr>
              <a:t>42</a:t>
            </a:fld>
            <a:endParaRPr lang="en-GB"/>
          </a:p>
        </p:txBody>
      </p:sp>
      <p:graphicFrame>
        <p:nvGraphicFramePr>
          <p:cNvPr id="8" name="Table 7"/>
          <p:cNvGraphicFramePr>
            <a:graphicFrameLocks noGrp="1"/>
          </p:cNvGraphicFramePr>
          <p:nvPr>
            <p:extLst/>
          </p:nvPr>
        </p:nvGraphicFramePr>
        <p:xfrm>
          <a:off x="1885950" y="1885951"/>
          <a:ext cx="4439491" cy="1333500"/>
        </p:xfrm>
        <a:graphic>
          <a:graphicData uri="http://schemas.openxmlformats.org/drawingml/2006/table">
            <a:tbl>
              <a:tblPr firstRow="1" bandRow="1">
                <a:tableStyleId>{5A111915-BE36-4E01-A7E5-04B1672EAD32}</a:tableStyleId>
              </a:tblPr>
              <a:tblGrid>
                <a:gridCol w="3605600">
                  <a:extLst>
                    <a:ext uri="{9D8B030D-6E8A-4147-A177-3AD203B41FA5}">
                      <a16:colId xmlns:a16="http://schemas.microsoft.com/office/drawing/2014/main" val="3757295231"/>
                    </a:ext>
                  </a:extLst>
                </a:gridCol>
                <a:gridCol w="833891">
                  <a:extLst>
                    <a:ext uri="{9D8B030D-6E8A-4147-A177-3AD203B41FA5}">
                      <a16:colId xmlns:a16="http://schemas.microsoft.com/office/drawing/2014/main" val="2035598666"/>
                    </a:ext>
                  </a:extLst>
                </a:gridCol>
              </a:tblGrid>
              <a:tr h="262890">
                <a:tc>
                  <a:txBody>
                    <a:bodyPr/>
                    <a:lstStyle/>
                    <a:p>
                      <a:r>
                        <a:rPr lang="en-GB" sz="1300" dirty="0" smtClean="0"/>
                        <a:t>Information</a:t>
                      </a:r>
                      <a:endParaRPr lang="en-GB" sz="1300" dirty="0"/>
                    </a:p>
                  </a:txBody>
                  <a:tcPr marL="68580" marR="68580" marT="34290" marB="34290"/>
                </a:tc>
                <a:tc>
                  <a:txBody>
                    <a:bodyPr/>
                    <a:lstStyle/>
                    <a:p>
                      <a:r>
                        <a:rPr lang="en-GB" sz="1300" dirty="0" smtClean="0"/>
                        <a:t>AI</a:t>
                      </a:r>
                      <a:endParaRPr lang="en-GB" sz="1300" dirty="0"/>
                    </a:p>
                  </a:txBody>
                  <a:tcPr marL="68580" marR="68580" marT="34290" marB="34290"/>
                </a:tc>
                <a:extLst>
                  <a:ext uri="{0D108BD9-81ED-4DB2-BD59-A6C34878D82A}">
                    <a16:rowId xmlns:a16="http://schemas.microsoft.com/office/drawing/2014/main" val="1810779433"/>
                  </a:ext>
                </a:extLst>
              </a:tr>
              <a:tr h="262916">
                <a:tc>
                  <a:txBody>
                    <a:bodyPr/>
                    <a:lstStyle/>
                    <a:p>
                      <a:r>
                        <a:rPr lang="en-GB" sz="1300" dirty="0" smtClean="0">
                          <a:solidFill>
                            <a:schemeClr val="tx2"/>
                          </a:solidFill>
                        </a:rPr>
                        <a:t>GTIN-13</a:t>
                      </a:r>
                      <a:r>
                        <a:rPr lang="en-GB" sz="1300" baseline="0" dirty="0" smtClean="0">
                          <a:solidFill>
                            <a:schemeClr val="tx2"/>
                          </a:solidFill>
                        </a:rPr>
                        <a:t> with leading zero</a:t>
                      </a:r>
                      <a:endParaRPr lang="en-GB" sz="1300" dirty="0">
                        <a:solidFill>
                          <a:schemeClr val="tx2"/>
                        </a:solidFill>
                      </a:endParaRPr>
                    </a:p>
                  </a:txBody>
                  <a:tcPr marL="68580" marR="68580" marT="34290" marB="34290"/>
                </a:tc>
                <a:tc>
                  <a:txBody>
                    <a:bodyPr/>
                    <a:lstStyle/>
                    <a:p>
                      <a:r>
                        <a:rPr lang="en-GB" sz="1300" dirty="0" smtClean="0">
                          <a:solidFill>
                            <a:schemeClr val="tx2"/>
                          </a:solidFill>
                        </a:rPr>
                        <a:t>01</a:t>
                      </a:r>
                      <a:endParaRPr lang="en-GB" sz="1300" dirty="0">
                        <a:solidFill>
                          <a:schemeClr val="tx2"/>
                        </a:solidFill>
                      </a:endParaRPr>
                    </a:p>
                  </a:txBody>
                  <a:tcPr marL="68580" marR="68580" marT="34290" marB="34290"/>
                </a:tc>
                <a:extLst>
                  <a:ext uri="{0D108BD9-81ED-4DB2-BD59-A6C34878D82A}">
                    <a16:rowId xmlns:a16="http://schemas.microsoft.com/office/drawing/2014/main" val="2650800996"/>
                  </a:ext>
                </a:extLst>
              </a:tr>
              <a:tr h="262890">
                <a:tc>
                  <a:txBody>
                    <a:bodyPr/>
                    <a:lstStyle/>
                    <a:p>
                      <a:r>
                        <a:rPr lang="en-GB" sz="1300" dirty="0" smtClean="0">
                          <a:solidFill>
                            <a:schemeClr val="tx2"/>
                          </a:solidFill>
                        </a:rPr>
                        <a:t>Net</a:t>
                      </a:r>
                      <a:r>
                        <a:rPr lang="en-GB" sz="1300" baseline="0" dirty="0" smtClean="0">
                          <a:solidFill>
                            <a:schemeClr val="tx2"/>
                          </a:solidFill>
                        </a:rPr>
                        <a:t> weight</a:t>
                      </a:r>
                      <a:endParaRPr lang="en-GB" sz="1300" dirty="0">
                        <a:solidFill>
                          <a:schemeClr val="tx2"/>
                        </a:solidFill>
                      </a:endParaRPr>
                    </a:p>
                  </a:txBody>
                  <a:tcPr marL="68580" marR="68580" marT="34290" marB="34290"/>
                </a:tc>
                <a:tc>
                  <a:txBody>
                    <a:bodyPr/>
                    <a:lstStyle/>
                    <a:p>
                      <a:r>
                        <a:rPr lang="en-GB" sz="1300" dirty="0" smtClean="0">
                          <a:solidFill>
                            <a:schemeClr val="tx2"/>
                          </a:solidFill>
                        </a:rPr>
                        <a:t>310X</a:t>
                      </a:r>
                      <a:endParaRPr lang="en-GB" sz="1300" dirty="0">
                        <a:solidFill>
                          <a:schemeClr val="tx2"/>
                        </a:solidFill>
                      </a:endParaRPr>
                    </a:p>
                  </a:txBody>
                  <a:tcPr marL="68580" marR="68580" marT="34290" marB="34290"/>
                </a:tc>
                <a:extLst>
                  <a:ext uri="{0D108BD9-81ED-4DB2-BD59-A6C34878D82A}">
                    <a16:rowId xmlns:a16="http://schemas.microsoft.com/office/drawing/2014/main" val="713523505"/>
                  </a:ext>
                </a:extLst>
              </a:tr>
              <a:tr h="262890">
                <a:tc>
                  <a:txBody>
                    <a:bodyPr/>
                    <a:lstStyle/>
                    <a:p>
                      <a:r>
                        <a:rPr lang="en-GB" sz="1300" dirty="0" smtClean="0">
                          <a:solidFill>
                            <a:schemeClr val="tx2"/>
                          </a:solidFill>
                        </a:rPr>
                        <a:t>Price</a:t>
                      </a:r>
                      <a:r>
                        <a:rPr lang="en-GB" sz="1300" baseline="0" dirty="0" smtClean="0">
                          <a:solidFill>
                            <a:schemeClr val="tx2"/>
                          </a:solidFill>
                        </a:rPr>
                        <a:t> to be paid</a:t>
                      </a:r>
                      <a:endParaRPr lang="en-GB" sz="1300" dirty="0">
                        <a:solidFill>
                          <a:schemeClr val="tx2"/>
                        </a:solidFill>
                      </a:endParaRPr>
                    </a:p>
                  </a:txBody>
                  <a:tcPr marL="68580" marR="68580" marT="34290" marB="34290"/>
                </a:tc>
                <a:tc>
                  <a:txBody>
                    <a:bodyPr/>
                    <a:lstStyle/>
                    <a:p>
                      <a:r>
                        <a:rPr lang="en-GB" sz="1300" dirty="0" smtClean="0">
                          <a:solidFill>
                            <a:schemeClr val="tx2"/>
                          </a:solidFill>
                        </a:rPr>
                        <a:t>392X</a:t>
                      </a:r>
                      <a:endParaRPr lang="en-GB" sz="1300" dirty="0">
                        <a:solidFill>
                          <a:schemeClr val="tx2"/>
                        </a:solidFill>
                      </a:endParaRPr>
                    </a:p>
                  </a:txBody>
                  <a:tcPr marL="68580" marR="68580" marT="34290" marB="34290"/>
                </a:tc>
                <a:extLst>
                  <a:ext uri="{0D108BD9-81ED-4DB2-BD59-A6C34878D82A}">
                    <a16:rowId xmlns:a16="http://schemas.microsoft.com/office/drawing/2014/main" val="2015714650"/>
                  </a:ext>
                </a:extLst>
              </a:tr>
              <a:tr h="262890">
                <a:tc>
                  <a:txBody>
                    <a:bodyPr/>
                    <a:lstStyle/>
                    <a:p>
                      <a:r>
                        <a:rPr lang="en-GB" sz="1300" i="1" dirty="0" smtClean="0">
                          <a:solidFill>
                            <a:schemeClr val="tx2"/>
                          </a:solidFill>
                        </a:rPr>
                        <a:t>Other</a:t>
                      </a:r>
                      <a:r>
                        <a:rPr lang="en-GB" sz="1300" i="1" baseline="0" dirty="0" smtClean="0">
                          <a:solidFill>
                            <a:schemeClr val="tx2"/>
                          </a:solidFill>
                        </a:rPr>
                        <a:t> (e.g. best before date, lot number)</a:t>
                      </a:r>
                      <a:endParaRPr lang="en-GB" sz="1300" i="1" dirty="0">
                        <a:solidFill>
                          <a:schemeClr val="tx2"/>
                        </a:solidFill>
                      </a:endParaRPr>
                    </a:p>
                  </a:txBody>
                  <a:tcPr marL="68580" marR="68580" marT="34290" marB="34290"/>
                </a:tc>
                <a:tc>
                  <a:txBody>
                    <a:bodyPr/>
                    <a:lstStyle/>
                    <a:p>
                      <a:endParaRPr lang="en-GB" sz="1300" dirty="0">
                        <a:solidFill>
                          <a:schemeClr val="tx2"/>
                        </a:solidFill>
                      </a:endParaRPr>
                    </a:p>
                  </a:txBody>
                  <a:tcPr marL="68580" marR="68580" marT="34290" marB="34290"/>
                </a:tc>
                <a:extLst>
                  <a:ext uri="{0D108BD9-81ED-4DB2-BD59-A6C34878D82A}">
                    <a16:rowId xmlns:a16="http://schemas.microsoft.com/office/drawing/2014/main" val="2846055842"/>
                  </a:ext>
                </a:extLst>
              </a:tr>
            </a:tbl>
          </a:graphicData>
        </a:graphic>
      </p:graphicFrame>
      <p:sp>
        <p:nvSpPr>
          <p:cNvPr id="9" name="Right Bracket 8"/>
          <p:cNvSpPr/>
          <p:nvPr/>
        </p:nvSpPr>
        <p:spPr>
          <a:xfrm>
            <a:off x="6376309" y="2510426"/>
            <a:ext cx="101398" cy="350732"/>
          </a:xfrm>
          <a:prstGeom prst="rightBracket">
            <a:avLst/>
          </a:prstGeom>
          <a:ln/>
        </p:spPr>
        <p:style>
          <a:lnRef idx="3">
            <a:schemeClr val="accent5"/>
          </a:lnRef>
          <a:fillRef idx="0">
            <a:schemeClr val="accent5"/>
          </a:fillRef>
          <a:effectRef idx="2">
            <a:schemeClr val="accent5"/>
          </a:effectRef>
          <a:fontRef idx="minor">
            <a:schemeClr val="tx1"/>
          </a:fontRef>
        </p:style>
        <p:txBody>
          <a:bodyPr rtlCol="0" anchor="ctr"/>
          <a:lstStyle/>
          <a:p>
            <a:pPr algn="ctr" defTabSz="685733"/>
            <a:endParaRPr lang="en-GB" sz="1350">
              <a:solidFill>
                <a:srgbClr val="454545"/>
              </a:solidFill>
              <a:latin typeface="Verdana"/>
            </a:endParaRPr>
          </a:p>
        </p:txBody>
      </p:sp>
      <p:sp>
        <p:nvSpPr>
          <p:cNvPr id="10" name="TextBox 9"/>
          <p:cNvSpPr txBox="1"/>
          <p:nvPr/>
        </p:nvSpPr>
        <p:spPr>
          <a:xfrm>
            <a:off x="6517514" y="2543188"/>
            <a:ext cx="1028700" cy="288541"/>
          </a:xfrm>
          <a:prstGeom prst="rect">
            <a:avLst/>
          </a:prstGeom>
          <a:noFill/>
        </p:spPr>
        <p:txBody>
          <a:bodyPr wrap="square" rtlCol="0">
            <a:spAutoFit/>
          </a:bodyPr>
          <a:lstStyle/>
          <a:p>
            <a:pPr defTabSz="685733"/>
            <a:r>
              <a:rPr lang="en-GB" sz="1275" dirty="0">
                <a:solidFill>
                  <a:srgbClr val="002C6C"/>
                </a:solidFill>
                <a:latin typeface="Verdana"/>
              </a:rPr>
              <a:t>and/or</a:t>
            </a:r>
          </a:p>
        </p:txBody>
      </p:sp>
    </p:spTree>
    <p:extLst>
      <p:ext uri="{BB962C8B-B14F-4D97-AF65-F5344CB8AC3E}">
        <p14:creationId xmlns:p14="http://schemas.microsoft.com/office/powerpoint/2010/main" val="38329579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measure items at POS</a:t>
            </a:r>
            <a:endParaRPr lang="en-GB" dirty="0"/>
          </a:p>
        </p:txBody>
      </p:sp>
      <p:sp>
        <p:nvSpPr>
          <p:cNvPr id="3" name="Content Placeholder 2"/>
          <p:cNvSpPr>
            <a:spLocks noGrp="1"/>
          </p:cNvSpPr>
          <p:nvPr>
            <p:ph idx="11"/>
          </p:nvPr>
        </p:nvSpPr>
        <p:spPr/>
        <p:txBody>
          <a:bodyPr/>
          <a:lstStyle/>
          <a:p>
            <a:pPr marL="55688" indent="0">
              <a:buNone/>
            </a:pPr>
            <a:r>
              <a:rPr lang="en-US" b="1" dirty="0"/>
              <a:t>Work Group with major retailers in </a:t>
            </a:r>
            <a:r>
              <a:rPr lang="en-US" b="1" dirty="0" err="1"/>
              <a:t>Belgilux</a:t>
            </a:r>
            <a:endParaRPr lang="en-US" dirty="0" smtClean="0"/>
          </a:p>
          <a:p>
            <a:pPr lvl="0">
              <a:buFont typeface="Arial" panose="020B0604020202020204" pitchFamily="34" charset="0"/>
              <a:buChar char="•"/>
            </a:pPr>
            <a:endParaRPr lang="en-US" sz="675" dirty="0"/>
          </a:p>
          <a:p>
            <a:pPr lvl="0">
              <a:buFont typeface="Arial" panose="020B0604020202020204" pitchFamily="34" charset="0"/>
              <a:buChar char="•"/>
            </a:pPr>
            <a:r>
              <a:rPr lang="en-US" dirty="0" smtClean="0"/>
              <a:t>August ‘17: launch </a:t>
            </a:r>
            <a:r>
              <a:rPr lang="en-US" dirty="0"/>
              <a:t>of pilots with migration </a:t>
            </a:r>
            <a:r>
              <a:rPr lang="en-US" dirty="0" smtClean="0"/>
              <a:t>period</a:t>
            </a:r>
          </a:p>
          <a:p>
            <a:pPr lvl="0"/>
            <a:endParaRPr lang="en-US" dirty="0"/>
          </a:p>
          <a:p>
            <a:pPr lvl="0"/>
            <a:endParaRPr lang="en-US" dirty="0" smtClean="0"/>
          </a:p>
          <a:p>
            <a:pPr lvl="0"/>
            <a:endParaRPr lang="en-US" dirty="0"/>
          </a:p>
          <a:p>
            <a:pPr lvl="0"/>
            <a:endParaRPr lang="en-US" dirty="0" smtClean="0"/>
          </a:p>
          <a:p>
            <a:pPr marL="55688" indent="0">
              <a:buNone/>
            </a:pPr>
            <a:endParaRPr lang="en-US" dirty="0" smtClean="0"/>
          </a:p>
          <a:p>
            <a:pPr lvl="0"/>
            <a:r>
              <a:rPr lang="en-US" dirty="0" smtClean="0"/>
              <a:t>Phase of creating the barcodes on labels </a:t>
            </a:r>
            <a:endParaRPr lang="en-US" dirty="0"/>
          </a:p>
          <a:p>
            <a:pPr lvl="0"/>
            <a:r>
              <a:rPr lang="en-US" dirty="0" smtClean="0"/>
              <a:t>Structural errors: use of </a:t>
            </a:r>
            <a:r>
              <a:rPr lang="en-US" dirty="0" err="1" smtClean="0"/>
              <a:t>Datamatrix</a:t>
            </a:r>
            <a:r>
              <a:rPr lang="en-US" dirty="0" smtClean="0"/>
              <a:t> instead of GS1 </a:t>
            </a:r>
            <a:r>
              <a:rPr lang="en-US" dirty="0" err="1" smtClean="0"/>
              <a:t>DataMatrix</a:t>
            </a:r>
            <a:r>
              <a:rPr lang="en-US" dirty="0" smtClean="0"/>
              <a:t>, encoding RCN after AI (01), wrong encoding of FNC1, encoding GTIN with indicator 9, no HRI with GTIN</a:t>
            </a:r>
            <a:endParaRPr lang="en-US" dirty="0"/>
          </a:p>
          <a:p>
            <a:pPr lvl="0"/>
            <a:r>
              <a:rPr lang="en-US" dirty="0" smtClean="0"/>
              <a:t>Miscommunication between retailer, supplier and labeler/printer</a:t>
            </a:r>
            <a:endParaRPr lang="en-US" dirty="0"/>
          </a:p>
          <a:p>
            <a:pPr lvl="0"/>
            <a:r>
              <a:rPr lang="en-US" dirty="0" smtClean="0"/>
              <a:t>Next meeting 28</a:t>
            </a:r>
            <a:r>
              <a:rPr lang="en-US" baseline="30000" dirty="0" smtClean="0"/>
              <a:t>th</a:t>
            </a:r>
            <a:r>
              <a:rPr lang="en-US" dirty="0" smtClean="0"/>
              <a:t> of November for status update of pilots</a:t>
            </a:r>
            <a:endParaRPr lang="en-GB" dirty="0"/>
          </a:p>
        </p:txBody>
      </p:sp>
      <p:sp>
        <p:nvSpPr>
          <p:cNvPr id="4" name="Slide Number Placeholder 3"/>
          <p:cNvSpPr>
            <a:spLocks noGrp="1"/>
          </p:cNvSpPr>
          <p:nvPr>
            <p:ph type="sldNum" sz="quarter" idx="12"/>
          </p:nvPr>
        </p:nvSpPr>
        <p:spPr/>
        <p:txBody>
          <a:bodyPr/>
          <a:lstStyle/>
          <a:p>
            <a:pPr defTabSz="685733" fontAlgn="base">
              <a:spcAft>
                <a:spcPct val="0"/>
              </a:spcAft>
              <a:defRPr/>
            </a:pPr>
            <a:fld id="{4472AB7F-E8D0-4874-A9B8-335B68DC5F05}" type="slidenum">
              <a:rPr lang="en-GB"/>
              <a:pPr defTabSz="685733" fontAlgn="base">
                <a:spcAft>
                  <a:spcPct val="0"/>
                </a:spcAft>
                <a:defRPr/>
              </a:pPr>
              <a:t>43</a:t>
            </a:fld>
            <a:endParaRPr lang="en-GB"/>
          </a:p>
        </p:txBody>
      </p:sp>
      <p:sp>
        <p:nvSpPr>
          <p:cNvPr id="6" name="Rectangle 5"/>
          <p:cNvSpPr/>
          <p:nvPr/>
        </p:nvSpPr>
        <p:spPr>
          <a:xfrm>
            <a:off x="889904" y="1894990"/>
            <a:ext cx="2593873" cy="914400"/>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33"/>
            <a:r>
              <a:rPr lang="en-GB" sz="1275" dirty="0">
                <a:solidFill>
                  <a:prstClr val="white"/>
                </a:solidFill>
                <a:latin typeface="Verdana"/>
              </a:rPr>
              <a:t>Retailer: Carrefour</a:t>
            </a:r>
          </a:p>
          <a:p>
            <a:pPr defTabSz="685733"/>
            <a:r>
              <a:rPr lang="en-GB" sz="1275" dirty="0">
                <a:solidFill>
                  <a:prstClr val="white"/>
                </a:solidFill>
                <a:latin typeface="Verdana"/>
              </a:rPr>
              <a:t>Suppliers: </a:t>
            </a:r>
            <a:r>
              <a:rPr lang="en-GB" sz="1275" dirty="0" err="1">
                <a:solidFill>
                  <a:prstClr val="white"/>
                </a:solidFill>
                <a:latin typeface="Verdana"/>
              </a:rPr>
              <a:t>Viangro</a:t>
            </a:r>
            <a:r>
              <a:rPr lang="en-GB" sz="1275" dirty="0">
                <a:solidFill>
                  <a:prstClr val="white"/>
                </a:solidFill>
                <a:latin typeface="Verdana"/>
              </a:rPr>
              <a:t>, Equinox, </a:t>
            </a:r>
            <a:r>
              <a:rPr lang="en-GB" sz="1275" dirty="0" err="1">
                <a:solidFill>
                  <a:prstClr val="white"/>
                </a:solidFill>
                <a:latin typeface="Verdana"/>
              </a:rPr>
              <a:t>Westvlees</a:t>
            </a:r>
            <a:r>
              <a:rPr lang="en-GB" sz="1275" dirty="0">
                <a:solidFill>
                  <a:prstClr val="white"/>
                </a:solidFill>
                <a:latin typeface="Verdana"/>
              </a:rPr>
              <a:t>, </a:t>
            </a:r>
            <a:r>
              <a:rPr lang="en-GB" sz="1275" dirty="0" err="1">
                <a:solidFill>
                  <a:prstClr val="white"/>
                </a:solidFill>
                <a:latin typeface="Verdana"/>
              </a:rPr>
              <a:t>Vandenbogaerde</a:t>
            </a:r>
            <a:endParaRPr lang="en-GB" sz="1275" dirty="0">
              <a:solidFill>
                <a:prstClr val="white"/>
              </a:solidFill>
              <a:latin typeface="Verdana"/>
            </a:endParaRPr>
          </a:p>
          <a:p>
            <a:pPr defTabSz="685733"/>
            <a:r>
              <a:rPr lang="en-GB" sz="1275" dirty="0">
                <a:solidFill>
                  <a:prstClr val="white"/>
                </a:solidFill>
                <a:latin typeface="Verdana"/>
              </a:rPr>
              <a:t>Migration: GS1 DM + EAN-13 </a:t>
            </a:r>
          </a:p>
        </p:txBody>
      </p:sp>
      <p:sp>
        <p:nvSpPr>
          <p:cNvPr id="7" name="Rectangle 6"/>
          <p:cNvSpPr/>
          <p:nvPr/>
        </p:nvSpPr>
        <p:spPr>
          <a:xfrm>
            <a:off x="5665527" y="1894990"/>
            <a:ext cx="2843844" cy="914400"/>
          </a:xfrm>
          <a:prstGeom prst="rect">
            <a:avLst/>
          </a:prstGeom>
          <a:solidFill>
            <a:schemeClr val="accent4"/>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33"/>
            <a:r>
              <a:rPr lang="en-GB" sz="1275" dirty="0">
                <a:solidFill>
                  <a:prstClr val="white"/>
                </a:solidFill>
                <a:latin typeface="Verdana"/>
              </a:rPr>
              <a:t>Retailer: </a:t>
            </a:r>
            <a:r>
              <a:rPr lang="en-GB" sz="1275" dirty="0" err="1">
                <a:solidFill>
                  <a:prstClr val="white"/>
                </a:solidFill>
                <a:latin typeface="Verdana"/>
              </a:rPr>
              <a:t>Colruyt</a:t>
            </a:r>
            <a:endParaRPr lang="en-GB" sz="1275" dirty="0">
              <a:solidFill>
                <a:prstClr val="white"/>
              </a:solidFill>
              <a:latin typeface="Verdana"/>
            </a:endParaRPr>
          </a:p>
          <a:p>
            <a:pPr defTabSz="685733"/>
            <a:r>
              <a:rPr lang="en-GB" sz="1275" dirty="0">
                <a:solidFill>
                  <a:prstClr val="white"/>
                </a:solidFill>
                <a:latin typeface="Verdana"/>
              </a:rPr>
              <a:t>Supplier: </a:t>
            </a:r>
            <a:r>
              <a:rPr lang="en-GB" sz="1275" dirty="0" err="1">
                <a:solidFill>
                  <a:prstClr val="white"/>
                </a:solidFill>
                <a:latin typeface="Verdana"/>
              </a:rPr>
              <a:t>Lammens</a:t>
            </a:r>
            <a:r>
              <a:rPr lang="en-GB" sz="1275" dirty="0">
                <a:solidFill>
                  <a:prstClr val="white"/>
                </a:solidFill>
                <a:latin typeface="Verdana"/>
              </a:rPr>
              <a:t> Poultry (tbc)</a:t>
            </a:r>
          </a:p>
          <a:p>
            <a:pPr defTabSz="685733"/>
            <a:r>
              <a:rPr lang="en-GB" sz="1275" dirty="0">
                <a:solidFill>
                  <a:prstClr val="white"/>
                </a:solidFill>
                <a:latin typeface="Verdana"/>
              </a:rPr>
              <a:t>Migration: GS1 DM (+ GS1 </a:t>
            </a:r>
            <a:r>
              <a:rPr lang="en-GB" sz="1275" dirty="0" err="1">
                <a:solidFill>
                  <a:prstClr val="white"/>
                </a:solidFill>
                <a:latin typeface="Verdana"/>
              </a:rPr>
              <a:t>DataBar</a:t>
            </a:r>
            <a:r>
              <a:rPr lang="en-GB" sz="1275" dirty="0">
                <a:solidFill>
                  <a:prstClr val="white"/>
                </a:solidFill>
                <a:latin typeface="Verdana"/>
              </a:rPr>
              <a:t>)</a:t>
            </a:r>
          </a:p>
        </p:txBody>
      </p:sp>
      <p:sp>
        <p:nvSpPr>
          <p:cNvPr id="8" name="Rectangle 7"/>
          <p:cNvSpPr/>
          <p:nvPr/>
        </p:nvSpPr>
        <p:spPr>
          <a:xfrm>
            <a:off x="3712539" y="1894990"/>
            <a:ext cx="1724227" cy="914400"/>
          </a:xfrm>
          <a:prstGeom prst="rect">
            <a:avLst/>
          </a:prstGeom>
          <a:solidFill>
            <a:schemeClr val="accent5"/>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33"/>
            <a:r>
              <a:rPr lang="en-GB" sz="1275" dirty="0">
                <a:solidFill>
                  <a:prstClr val="white"/>
                </a:solidFill>
                <a:latin typeface="Verdana"/>
              </a:rPr>
              <a:t>Retailer: </a:t>
            </a:r>
            <a:r>
              <a:rPr lang="en-GB" sz="1275" dirty="0" err="1">
                <a:solidFill>
                  <a:prstClr val="white"/>
                </a:solidFill>
                <a:latin typeface="Verdana"/>
              </a:rPr>
              <a:t>Makro</a:t>
            </a:r>
            <a:endParaRPr lang="en-GB" sz="1275" dirty="0">
              <a:solidFill>
                <a:prstClr val="white"/>
              </a:solidFill>
              <a:latin typeface="Verdana"/>
            </a:endParaRPr>
          </a:p>
          <a:p>
            <a:pPr defTabSz="685733"/>
            <a:r>
              <a:rPr lang="en-GB" sz="1275" dirty="0">
                <a:solidFill>
                  <a:prstClr val="white"/>
                </a:solidFill>
                <a:latin typeface="Verdana"/>
              </a:rPr>
              <a:t>Supplier: </a:t>
            </a:r>
            <a:r>
              <a:rPr lang="en-GB" sz="1275" dirty="0" err="1">
                <a:solidFill>
                  <a:prstClr val="white"/>
                </a:solidFill>
                <a:latin typeface="Verdana"/>
              </a:rPr>
              <a:t>Sopraco</a:t>
            </a:r>
            <a:endParaRPr lang="en-GB" sz="1275" dirty="0">
              <a:solidFill>
                <a:prstClr val="white"/>
              </a:solidFill>
              <a:latin typeface="Verdana"/>
            </a:endParaRPr>
          </a:p>
          <a:p>
            <a:pPr defTabSz="685733"/>
            <a:r>
              <a:rPr lang="en-GB" sz="1275" dirty="0">
                <a:solidFill>
                  <a:prstClr val="white"/>
                </a:solidFill>
                <a:latin typeface="Verdana"/>
              </a:rPr>
              <a:t>Migration: GS1 DM</a:t>
            </a:r>
          </a:p>
        </p:txBody>
      </p:sp>
    </p:spTree>
    <p:extLst>
      <p:ext uri="{BB962C8B-B14F-4D97-AF65-F5344CB8AC3E}">
        <p14:creationId xmlns:p14="http://schemas.microsoft.com/office/powerpoint/2010/main" val="38097091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normAutofit fontScale="92500" lnSpcReduction="20000"/>
          </a:bodyPr>
          <a:lstStyle/>
          <a:p>
            <a:r>
              <a:rPr lang="en-GB" dirty="0" smtClean="0"/>
              <a:t>Karen Arkesteyn	</a:t>
            </a:r>
            <a:endParaRPr lang="en-GB" dirty="0"/>
          </a:p>
        </p:txBody>
      </p:sp>
      <p:sp>
        <p:nvSpPr>
          <p:cNvPr id="7" name="Content Placeholder 6"/>
          <p:cNvSpPr>
            <a:spLocks noGrp="1"/>
          </p:cNvSpPr>
          <p:nvPr>
            <p:ph idx="13"/>
          </p:nvPr>
        </p:nvSpPr>
        <p:spPr/>
        <p:txBody>
          <a:bodyPr/>
          <a:lstStyle/>
          <a:p>
            <a:r>
              <a:rPr lang="en-GB" dirty="0"/>
              <a:t>HR &amp; Training Manager, Project Manager Barcodes</a:t>
            </a:r>
          </a:p>
          <a:p>
            <a:endParaRPr lang="en-GB" dirty="0"/>
          </a:p>
        </p:txBody>
      </p:sp>
      <p:sp>
        <p:nvSpPr>
          <p:cNvPr id="5" name="Title 4"/>
          <p:cNvSpPr>
            <a:spLocks noGrp="1"/>
          </p:cNvSpPr>
          <p:nvPr>
            <p:ph type="title"/>
          </p:nvPr>
        </p:nvSpPr>
        <p:spPr/>
        <p:txBody>
          <a:bodyPr/>
          <a:lstStyle/>
          <a:p>
            <a:r>
              <a:rPr lang="en-GB" dirty="0" smtClean="0"/>
              <a:t>Contact information</a:t>
            </a:r>
            <a:endParaRPr lang="en-GB" dirty="0"/>
          </a:p>
        </p:txBody>
      </p:sp>
      <p:sp>
        <p:nvSpPr>
          <p:cNvPr id="9" name="Content Placeholder 8"/>
          <p:cNvSpPr>
            <a:spLocks noGrp="1"/>
          </p:cNvSpPr>
          <p:nvPr>
            <p:ph idx="17"/>
          </p:nvPr>
        </p:nvSpPr>
        <p:spPr/>
        <p:txBody>
          <a:bodyPr/>
          <a:lstStyle/>
          <a:p>
            <a:r>
              <a:rPr lang="en-GB" dirty="0" smtClean="0"/>
              <a:t>www.gs1belu.org</a:t>
            </a:r>
            <a:endParaRPr lang="en-GB" dirty="0"/>
          </a:p>
        </p:txBody>
      </p:sp>
      <p:sp>
        <p:nvSpPr>
          <p:cNvPr id="10" name="Content Placeholder 9"/>
          <p:cNvSpPr>
            <a:spLocks noGrp="1"/>
          </p:cNvSpPr>
          <p:nvPr>
            <p:ph idx="19"/>
          </p:nvPr>
        </p:nvSpPr>
        <p:spPr>
          <a:xfrm>
            <a:off x="944557" y="3540291"/>
            <a:ext cx="7595542" cy="246938"/>
          </a:xfrm>
        </p:spPr>
        <p:txBody>
          <a:bodyPr/>
          <a:lstStyle/>
          <a:p>
            <a:r>
              <a:rPr lang="en-GB" dirty="0" smtClean="0"/>
              <a:t>karkesteyn@gs1belu.org</a:t>
            </a:r>
            <a:endParaRPr lang="en-GB" dirty="0"/>
          </a:p>
        </p:txBody>
      </p:sp>
      <p:sp>
        <p:nvSpPr>
          <p:cNvPr id="11" name="Content Placeholder 10"/>
          <p:cNvSpPr>
            <a:spLocks noGrp="1"/>
          </p:cNvSpPr>
          <p:nvPr>
            <p:ph idx="20"/>
          </p:nvPr>
        </p:nvSpPr>
        <p:spPr/>
        <p:txBody>
          <a:bodyPr/>
          <a:lstStyle/>
          <a:p>
            <a:r>
              <a:rPr lang="en-GB" dirty="0" smtClean="0"/>
              <a:t>+32 2 229 18 85</a:t>
            </a:r>
            <a:endParaRPr lang="en-GB" dirty="0"/>
          </a:p>
        </p:txBody>
      </p:sp>
      <p:sp>
        <p:nvSpPr>
          <p:cNvPr id="13" name="Content Placeholder 12"/>
          <p:cNvSpPr>
            <a:spLocks noGrp="1"/>
          </p:cNvSpPr>
          <p:nvPr>
            <p:ph idx="22"/>
          </p:nvPr>
        </p:nvSpPr>
        <p:spPr/>
        <p:txBody>
          <a:bodyPr/>
          <a:lstStyle/>
          <a:p>
            <a:r>
              <a:rPr lang="en-GB" dirty="0" err="1"/>
              <a:t>Koningsstraat</a:t>
            </a:r>
            <a:r>
              <a:rPr lang="en-GB" dirty="0"/>
              <a:t> 76B1/Rue Royale 76B1</a:t>
            </a:r>
          </a:p>
          <a:p>
            <a:r>
              <a:rPr lang="en-GB" dirty="0"/>
              <a:t>1000 Brussels</a:t>
            </a:r>
          </a:p>
          <a:p>
            <a:r>
              <a:rPr lang="en-GB" dirty="0"/>
              <a:t>Belgium</a:t>
            </a:r>
          </a:p>
          <a:p>
            <a:endParaRPr lang="en-GB" dirty="0"/>
          </a:p>
        </p:txBody>
      </p:sp>
      <p:sp>
        <p:nvSpPr>
          <p:cNvPr id="15" name="Content Placeholder 14"/>
          <p:cNvSpPr>
            <a:spLocks noGrp="1"/>
          </p:cNvSpPr>
          <p:nvPr>
            <p:ph sz="quarter" idx="24"/>
          </p:nvPr>
        </p:nvSpPr>
        <p:spPr/>
        <p:txBody>
          <a:bodyPr/>
          <a:lstStyle/>
          <a:p>
            <a:r>
              <a:rPr lang="en-GB" dirty="0" smtClean="0"/>
              <a:t>D</a:t>
            </a:r>
            <a:endParaRPr lang="en-GB" dirty="0"/>
          </a:p>
        </p:txBody>
      </p:sp>
      <p:sp>
        <p:nvSpPr>
          <p:cNvPr id="17" name="Content Placeholder 16"/>
          <p:cNvSpPr>
            <a:spLocks noGrp="1"/>
          </p:cNvSpPr>
          <p:nvPr>
            <p:ph sz="quarter" idx="26"/>
          </p:nvPr>
        </p:nvSpPr>
        <p:spPr>
          <a:xfrm>
            <a:off x="506107" y="3539857"/>
            <a:ext cx="438450" cy="247372"/>
          </a:xfrm>
        </p:spPr>
        <p:txBody>
          <a:bodyPr/>
          <a:lstStyle/>
          <a:p>
            <a:r>
              <a:rPr lang="en-GB" dirty="0" smtClean="0"/>
              <a:t>E</a:t>
            </a:r>
            <a:endParaRPr lang="en-GB" dirty="0"/>
          </a:p>
        </p:txBody>
      </p:sp>
      <p:sp>
        <p:nvSpPr>
          <p:cNvPr id="4" name="Slide Number Placeholder 3"/>
          <p:cNvSpPr>
            <a:spLocks noGrp="1"/>
          </p:cNvSpPr>
          <p:nvPr>
            <p:ph type="sldNum" sz="quarter" idx="27"/>
          </p:nvPr>
        </p:nvSpPr>
        <p:spPr/>
        <p:txBody>
          <a:bodyPr/>
          <a:lstStyle/>
          <a:p>
            <a:pPr defTabSz="685733" fontAlgn="base">
              <a:spcAft>
                <a:spcPct val="0"/>
              </a:spcAft>
              <a:defRPr/>
            </a:pPr>
            <a:fld id="{4472AB7F-E8D0-4874-A9B8-335B68DC5F05}" type="slidenum">
              <a:rPr lang="en-GB"/>
              <a:pPr defTabSz="685733" fontAlgn="base">
                <a:spcAft>
                  <a:spcPct val="0"/>
                </a:spcAft>
                <a:defRPr/>
              </a:pPr>
              <a:t>44</a:t>
            </a:fld>
            <a:endParaRPr lang="en-GB"/>
          </a:p>
        </p:txBody>
      </p:sp>
    </p:spTree>
    <p:extLst>
      <p:ext uri="{BB962C8B-B14F-4D97-AF65-F5344CB8AC3E}">
        <p14:creationId xmlns:p14="http://schemas.microsoft.com/office/powerpoint/2010/main" val="3078601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RCN</a:t>
            </a:r>
            <a:r>
              <a:rPr lang="en-US" dirty="0" smtClean="0">
                <a:sym typeface="Wingdings" panose="05000000000000000000" pitchFamily="2" charset="2"/>
              </a:rPr>
              <a:t>GTIN</a:t>
            </a:r>
            <a:r>
              <a:rPr lang="en-US" dirty="0" smtClean="0"/>
              <a:t> Opportunity for 2D </a:t>
            </a:r>
            <a:r>
              <a:rPr lang="en-US" dirty="0" err="1" smtClean="0"/>
              <a:t>Adption</a:t>
            </a:r>
            <a:endParaRPr lang="en-GB" dirty="0"/>
          </a:p>
        </p:txBody>
      </p:sp>
      <p:sp>
        <p:nvSpPr>
          <p:cNvPr id="6" name="Text Placeholder 5"/>
          <p:cNvSpPr>
            <a:spLocks noGrp="1"/>
          </p:cNvSpPr>
          <p:nvPr>
            <p:ph type="body" sz="quarter" idx="11"/>
          </p:nvPr>
        </p:nvSpPr>
        <p:spPr/>
        <p:txBody>
          <a:bodyPr/>
          <a:lstStyle/>
          <a:p>
            <a:r>
              <a:rPr lang="en-US" dirty="0" smtClean="0"/>
              <a:t>15 minutes</a:t>
            </a:r>
            <a:endParaRPr lang="en-GB" dirty="0"/>
          </a:p>
        </p:txBody>
      </p:sp>
      <p:sp>
        <p:nvSpPr>
          <p:cNvPr id="7" name="Text Placeholder 6"/>
          <p:cNvSpPr>
            <a:spLocks noGrp="1"/>
          </p:cNvSpPr>
          <p:nvPr>
            <p:ph type="body" sz="quarter" idx="12"/>
          </p:nvPr>
        </p:nvSpPr>
        <p:spPr/>
        <p:txBody>
          <a:bodyPr/>
          <a:lstStyle/>
          <a:p>
            <a:r>
              <a:rPr lang="en-US" dirty="0" smtClean="0"/>
              <a:t>Scott Gray, Senior Director, Technology Strategy</a:t>
            </a:r>
            <a:endParaRPr lang="en-GB" dirty="0"/>
          </a:p>
        </p:txBody>
      </p:sp>
      <p:sp>
        <p:nvSpPr>
          <p:cNvPr id="8" name="Text Placeholder 7"/>
          <p:cNvSpPr>
            <a:spLocks noGrp="1"/>
          </p:cNvSpPr>
          <p:nvPr>
            <p:ph type="body" sz="quarter" idx="14"/>
          </p:nvPr>
        </p:nvSpPr>
        <p:spPr/>
        <p:txBody>
          <a:bodyPr/>
          <a:lstStyle/>
          <a:p>
            <a:r>
              <a:rPr lang="en-US" dirty="0" smtClean="0"/>
              <a:t>11 Oct 1430 to 1445</a:t>
            </a:r>
            <a:endParaRPr lang="en-GB" dirty="0"/>
          </a:p>
        </p:txBody>
      </p:sp>
    </p:spTree>
    <p:extLst>
      <p:ext uri="{BB962C8B-B14F-4D97-AF65-F5344CB8AC3E}">
        <p14:creationId xmlns:p14="http://schemas.microsoft.com/office/powerpoint/2010/main" val="18505280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happens when we have?</a:t>
            </a:r>
            <a:endParaRPr lang="en-GB" dirty="0"/>
          </a:p>
        </p:txBody>
      </p:sp>
      <p:sp>
        <p:nvSpPr>
          <p:cNvPr id="3" name="Content Placeholder 2"/>
          <p:cNvSpPr>
            <a:spLocks noGrp="1"/>
          </p:cNvSpPr>
          <p:nvPr>
            <p:ph idx="11"/>
          </p:nvPr>
        </p:nvSpPr>
        <p:spPr/>
        <p:txBody>
          <a:bodyPr/>
          <a:lstStyle/>
          <a:p>
            <a:r>
              <a:rPr lang="en-US" dirty="0" smtClean="0"/>
              <a:t>Retailers A, B, and C still using EAN/UPC with Restricted Circulation Numbers</a:t>
            </a:r>
          </a:p>
          <a:p>
            <a:r>
              <a:rPr lang="en-US" dirty="0" smtClean="0"/>
              <a:t>Retailers X, Y, and Z using GS1 </a:t>
            </a:r>
            <a:r>
              <a:rPr lang="en-US" dirty="0"/>
              <a:t>DataBar or GS1 </a:t>
            </a:r>
            <a:r>
              <a:rPr lang="en-US" dirty="0" smtClean="0"/>
              <a:t>2D with </a:t>
            </a:r>
            <a:r>
              <a:rPr lang="en-US" dirty="0"/>
              <a:t>GTIN (perhaps with attributes) </a:t>
            </a:r>
            <a:r>
              <a:rPr lang="en-US" dirty="0" smtClean="0"/>
              <a:t>to realize the new benefits</a:t>
            </a:r>
          </a:p>
          <a:p>
            <a:endParaRPr lang="en-US" dirty="0" smtClean="0"/>
          </a:p>
          <a:p>
            <a:pPr marL="74250" indent="0">
              <a:buNone/>
            </a:pPr>
            <a:r>
              <a:rPr lang="en-US" dirty="0" smtClean="0"/>
              <a:t>And A, B, C’s scanners scan 2D before EAN/UPC and get a item not on file error?</a:t>
            </a:r>
          </a:p>
          <a:p>
            <a:pPr marL="74250" indent="0">
              <a:buNone/>
            </a:pPr>
            <a:endParaRPr lang="en-US" dirty="0"/>
          </a:p>
          <a:p>
            <a:pPr marL="74250" indent="0">
              <a:buNone/>
            </a:pPr>
            <a:r>
              <a:rPr lang="en-US" dirty="0" smtClean="0"/>
              <a:t>What is X, Y, Z’s scanners scan EAN/UPC before 2D and get the same error?</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46</a:t>
            </a:fld>
            <a:endParaRPr lang="en-GB" noProof="0" dirty="0"/>
          </a:p>
        </p:txBody>
      </p:sp>
    </p:spTree>
    <p:extLst>
      <p:ext uri="{BB962C8B-B14F-4D97-AF65-F5344CB8AC3E}">
        <p14:creationId xmlns:p14="http://schemas.microsoft.com/office/powerpoint/2010/main" val="19868065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77FEE-8FD8-4392-9B2E-5DA0B4C954EB}"/>
              </a:ext>
            </a:extLst>
          </p:cNvPr>
          <p:cNvSpPr>
            <a:spLocks noGrp="1"/>
          </p:cNvSpPr>
          <p:nvPr>
            <p:ph type="title"/>
          </p:nvPr>
        </p:nvSpPr>
        <p:spPr/>
        <p:txBody>
          <a:bodyPr/>
          <a:lstStyle/>
          <a:p>
            <a:r>
              <a:rPr lang="en-GB" dirty="0"/>
              <a:t>Smart Retail </a:t>
            </a:r>
            <a:r>
              <a:rPr lang="en-GB" dirty="0" err="1"/>
              <a:t>PoS</a:t>
            </a:r>
            <a:r>
              <a:rPr lang="en-GB" dirty="0"/>
              <a:t> needed to support RCN migration best: Need for a </a:t>
            </a:r>
            <a:r>
              <a:rPr lang="en-GB" b="1" dirty="0"/>
              <a:t>“POS Flag”</a:t>
            </a:r>
            <a:endParaRPr lang="de-CH" b="1" dirty="0"/>
          </a:p>
        </p:txBody>
      </p:sp>
      <p:sp>
        <p:nvSpPr>
          <p:cNvPr id="3" name="Inhaltsplatzhalter 2">
            <a:extLst>
              <a:ext uri="{FF2B5EF4-FFF2-40B4-BE49-F238E27FC236}">
                <a16:creationId xmlns:a16="http://schemas.microsoft.com/office/drawing/2014/main" id="{8860148A-BFC5-4C51-9CB6-FBA5279820C1}"/>
              </a:ext>
            </a:extLst>
          </p:cNvPr>
          <p:cNvSpPr>
            <a:spLocks noGrp="1"/>
          </p:cNvSpPr>
          <p:nvPr>
            <p:ph idx="11"/>
          </p:nvPr>
        </p:nvSpPr>
        <p:spPr>
          <a:xfrm>
            <a:off x="514351" y="1091408"/>
            <a:ext cx="8089736" cy="1651793"/>
          </a:xfrm>
        </p:spPr>
        <p:txBody>
          <a:bodyPr/>
          <a:lstStyle/>
          <a:p>
            <a:r>
              <a:rPr lang="en-GB" dirty="0"/>
              <a:t>Retail </a:t>
            </a:r>
            <a:r>
              <a:rPr lang="en-GB" dirty="0" err="1"/>
              <a:t>PoS</a:t>
            </a:r>
            <a:r>
              <a:rPr lang="en-GB" dirty="0"/>
              <a:t> systems need to be enabled to process a GS1 data carrier based on the GS1 key encoded (POS flag, which matches the </a:t>
            </a:r>
            <a:r>
              <a:rPr lang="fr-FR" dirty="0"/>
              <a:t>GTIN plus </a:t>
            </a:r>
            <a:r>
              <a:rPr lang="fr-FR" dirty="0" err="1"/>
              <a:t>attribute</a:t>
            </a:r>
            <a:r>
              <a:rPr lang="fr-FR" dirty="0"/>
              <a:t>(s) flag to </a:t>
            </a:r>
            <a:r>
              <a:rPr lang="fr-FR" dirty="0" err="1"/>
              <a:t>some</a:t>
            </a:r>
            <a:r>
              <a:rPr lang="fr-FR" dirty="0"/>
              <a:t> </a:t>
            </a:r>
            <a:r>
              <a:rPr lang="fr-FR" dirty="0" err="1"/>
              <a:t>extend</a:t>
            </a:r>
            <a:r>
              <a:rPr lang="fr-FR" dirty="0"/>
              <a:t>)</a:t>
            </a:r>
            <a:endParaRPr lang="en-GB" dirty="0"/>
          </a:p>
          <a:p>
            <a:pPr lvl="1"/>
            <a:r>
              <a:rPr lang="en-GB" sz="1200" dirty="0"/>
              <a:t>If the RCN is captured while the item is selected by the retailer for GS1 </a:t>
            </a:r>
            <a:r>
              <a:rPr lang="en-GB" sz="1200" dirty="0" err="1"/>
              <a:t>DataMatrix</a:t>
            </a:r>
            <a:r>
              <a:rPr lang="en-GB" sz="1200" dirty="0"/>
              <a:t> processing, the scanning environment needs to discard the RCN and look for the GS1 </a:t>
            </a:r>
            <a:r>
              <a:rPr lang="en-GB" sz="1200" dirty="0" err="1"/>
              <a:t>DataMatrix</a:t>
            </a:r>
            <a:r>
              <a:rPr lang="en-GB" sz="1200" dirty="0"/>
              <a:t> carrying the GTIN instead </a:t>
            </a:r>
          </a:p>
          <a:p>
            <a:r>
              <a:rPr lang="en-GB" dirty="0"/>
              <a:t>This approach facilities the migration for suppliers, but is demanding </a:t>
            </a:r>
            <a:r>
              <a:rPr lang="en-GB" dirty="0" err="1"/>
              <a:t>PoS</a:t>
            </a:r>
            <a:r>
              <a:rPr lang="en-GB" dirty="0"/>
              <a:t> systems to select data to be processed based on access to master data</a:t>
            </a:r>
          </a:p>
          <a:p>
            <a:pPr lvl="1"/>
            <a:endParaRPr lang="en-GB" dirty="0"/>
          </a:p>
          <a:p>
            <a:pPr marL="55688" indent="0">
              <a:buNone/>
            </a:pPr>
            <a:endParaRPr lang="en-GB" dirty="0"/>
          </a:p>
        </p:txBody>
      </p:sp>
      <p:sp>
        <p:nvSpPr>
          <p:cNvPr id="4" name="Foliennummernplatzhalter 3">
            <a:extLst>
              <a:ext uri="{FF2B5EF4-FFF2-40B4-BE49-F238E27FC236}">
                <a16:creationId xmlns:a16="http://schemas.microsoft.com/office/drawing/2014/main" id="{3C6CEAFC-74EF-4F69-9B63-98237624090D}"/>
              </a:ext>
            </a:extLst>
          </p:cNvPr>
          <p:cNvSpPr>
            <a:spLocks noGrp="1"/>
          </p:cNvSpPr>
          <p:nvPr>
            <p:ph type="sldNum" sz="quarter" idx="12"/>
          </p:nvPr>
        </p:nvSpPr>
        <p:spPr/>
        <p:txBody>
          <a:bodyPr/>
          <a:lstStyle/>
          <a:p>
            <a:pPr defTabSz="685733" fontAlgn="base">
              <a:spcAft>
                <a:spcPct val="0"/>
              </a:spcAft>
              <a:defRPr/>
            </a:pPr>
            <a:fld id="{4472AB7F-E8D0-4874-A9B8-335B68DC5F05}" type="slidenum">
              <a:rPr lang="en-GB"/>
              <a:pPr defTabSz="685733" fontAlgn="base">
                <a:spcAft>
                  <a:spcPct val="0"/>
                </a:spcAft>
                <a:defRPr/>
              </a:pPr>
              <a:t>47</a:t>
            </a:fld>
            <a:endParaRPr lang="en-GB"/>
          </a:p>
        </p:txBody>
      </p:sp>
      <p:pic>
        <p:nvPicPr>
          <p:cNvPr id="6" name="Grafik 5">
            <a:extLst>
              <a:ext uri="{FF2B5EF4-FFF2-40B4-BE49-F238E27FC236}">
                <a16:creationId xmlns:a16="http://schemas.microsoft.com/office/drawing/2014/main" id="{4F290227-E650-4C6C-BF9B-7127296714E4}"/>
              </a:ext>
            </a:extLst>
          </p:cNvPr>
          <p:cNvPicPr>
            <a:picLocks noChangeAspect="1"/>
          </p:cNvPicPr>
          <p:nvPr/>
        </p:nvPicPr>
        <p:blipFill>
          <a:blip r:embed="rId3"/>
          <a:stretch>
            <a:fillRect/>
          </a:stretch>
        </p:blipFill>
        <p:spPr>
          <a:xfrm>
            <a:off x="2171700" y="2686050"/>
            <a:ext cx="4849847" cy="1885950"/>
          </a:xfrm>
          <a:prstGeom prst="rect">
            <a:avLst/>
          </a:prstGeom>
        </p:spPr>
      </p:pic>
    </p:spTree>
    <p:extLst>
      <p:ext uri="{BB962C8B-B14F-4D97-AF65-F5344CB8AC3E}">
        <p14:creationId xmlns:p14="http://schemas.microsoft.com/office/powerpoint/2010/main" val="17465177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2A5E7-897B-44E9-956F-0E0F830B9C13}"/>
              </a:ext>
            </a:extLst>
          </p:cNvPr>
          <p:cNvSpPr>
            <a:spLocks noGrp="1"/>
          </p:cNvSpPr>
          <p:nvPr>
            <p:ph type="title"/>
          </p:nvPr>
        </p:nvSpPr>
        <p:spPr/>
        <p:txBody>
          <a:bodyPr/>
          <a:lstStyle/>
          <a:p>
            <a:r>
              <a:rPr lang="de-CH" dirty="0" err="1"/>
              <a:t>Conclusions</a:t>
            </a:r>
            <a:endParaRPr lang="de-CH" dirty="0"/>
          </a:p>
        </p:txBody>
      </p:sp>
      <p:sp>
        <p:nvSpPr>
          <p:cNvPr id="3" name="Inhaltsplatzhalter 2">
            <a:extLst>
              <a:ext uri="{FF2B5EF4-FFF2-40B4-BE49-F238E27FC236}">
                <a16:creationId xmlns:a16="http://schemas.microsoft.com/office/drawing/2014/main" id="{B0C40F62-B368-4C11-8CA8-0D5B6B24862B}"/>
              </a:ext>
            </a:extLst>
          </p:cNvPr>
          <p:cNvSpPr>
            <a:spLocks noGrp="1"/>
          </p:cNvSpPr>
          <p:nvPr>
            <p:ph idx="11"/>
          </p:nvPr>
        </p:nvSpPr>
        <p:spPr>
          <a:xfrm>
            <a:off x="546100" y="1028701"/>
            <a:ext cx="8057987" cy="3537743"/>
          </a:xfrm>
        </p:spPr>
        <p:txBody>
          <a:bodyPr/>
          <a:lstStyle/>
          <a:p>
            <a:r>
              <a:rPr lang="en-GB" dirty="0"/>
              <a:t>To resolve the Dilemma, </a:t>
            </a:r>
            <a:r>
              <a:rPr lang="en-GB" dirty="0" smtClean="0"/>
              <a:t>GS1 </a:t>
            </a:r>
            <a:r>
              <a:rPr lang="en-GB" dirty="0" err="1"/>
              <a:t>Belgilux</a:t>
            </a:r>
            <a:r>
              <a:rPr lang="en-GB" dirty="0"/>
              <a:t> </a:t>
            </a:r>
            <a:r>
              <a:rPr lang="en-GB" dirty="0" smtClean="0"/>
              <a:t>pilots play </a:t>
            </a:r>
            <a:r>
              <a:rPr lang="en-GB" dirty="0"/>
              <a:t>a vital part to </a:t>
            </a:r>
            <a:r>
              <a:rPr lang="en-GB" dirty="0" smtClean="0"/>
              <a:t>learn about </a:t>
            </a:r>
            <a:r>
              <a:rPr lang="en-GB" dirty="0"/>
              <a:t>the influence on </a:t>
            </a:r>
            <a:r>
              <a:rPr lang="en-GB" dirty="0" err="1"/>
              <a:t>PoS</a:t>
            </a:r>
            <a:r>
              <a:rPr lang="en-GB" dirty="0"/>
              <a:t> performance when adopting the order of process GS1 data carriers at the </a:t>
            </a:r>
            <a:r>
              <a:rPr lang="en-GB" dirty="0" err="1"/>
              <a:t>PoS</a:t>
            </a:r>
            <a:endParaRPr lang="en-GB" dirty="0"/>
          </a:p>
          <a:p>
            <a:pPr lvl="1"/>
            <a:r>
              <a:rPr lang="en-GB" dirty="0"/>
              <a:t>The results of the pilot </a:t>
            </a:r>
            <a:r>
              <a:rPr lang="en-GB" dirty="0" smtClean="0"/>
              <a:t>are </a:t>
            </a:r>
            <a:r>
              <a:rPr lang="en-GB" dirty="0"/>
              <a:t>expected to be available soon</a:t>
            </a:r>
          </a:p>
          <a:p>
            <a:pPr marL="204188" lvl="1" indent="0">
              <a:buNone/>
            </a:pPr>
            <a:endParaRPr lang="en-GB" dirty="0"/>
          </a:p>
          <a:p>
            <a:r>
              <a:rPr lang="en-GB" dirty="0"/>
              <a:t>In general, the following conclusions </a:t>
            </a:r>
            <a:r>
              <a:rPr lang="en-GB" dirty="0" smtClean="0"/>
              <a:t>are expected:</a:t>
            </a:r>
            <a:endParaRPr lang="en-GB" dirty="0"/>
          </a:p>
          <a:p>
            <a:pPr marL="55688" indent="0">
              <a:buNone/>
            </a:pPr>
            <a:endParaRPr lang="en-GB" dirty="0"/>
          </a:p>
          <a:p>
            <a:pPr lvl="2"/>
            <a:r>
              <a:rPr lang="en-GB" b="1" dirty="0"/>
              <a:t>Replacing the EAN-13 barcode with the GS1 </a:t>
            </a:r>
            <a:r>
              <a:rPr lang="en-GB" b="1" dirty="0" err="1"/>
              <a:t>DataMatrix</a:t>
            </a:r>
            <a:r>
              <a:rPr lang="en-GB" b="1" dirty="0"/>
              <a:t> </a:t>
            </a:r>
            <a:r>
              <a:rPr lang="en-GB" dirty="0"/>
              <a:t>is the safest approach for both the retailer and the consumer, but challenging for the supplier</a:t>
            </a:r>
          </a:p>
          <a:p>
            <a:pPr lvl="2"/>
            <a:r>
              <a:rPr lang="en-GB" b="1" dirty="0"/>
              <a:t>Adopting the order of processing at Retail </a:t>
            </a:r>
            <a:r>
              <a:rPr lang="en-GB" b="1" dirty="0" err="1"/>
              <a:t>PoS</a:t>
            </a:r>
            <a:r>
              <a:rPr lang="en-GB" b="1" dirty="0"/>
              <a:t> </a:t>
            </a:r>
            <a:r>
              <a:rPr lang="en-GB" dirty="0"/>
              <a:t>(GS1 </a:t>
            </a:r>
            <a:r>
              <a:rPr lang="en-GB" dirty="0" err="1"/>
              <a:t>DataBar</a:t>
            </a:r>
            <a:r>
              <a:rPr lang="en-GB" dirty="0"/>
              <a:t> – GS1 </a:t>
            </a:r>
            <a:r>
              <a:rPr lang="en-GB" dirty="0" err="1"/>
              <a:t>DataMatrix</a:t>
            </a:r>
            <a:r>
              <a:rPr lang="en-GB" dirty="0"/>
              <a:t> – EAN.UPC) is less disruptive to the whole supply chain, while the impact on performance has to be checked</a:t>
            </a:r>
          </a:p>
          <a:p>
            <a:pPr lvl="2"/>
            <a:r>
              <a:rPr lang="en-GB" b="1" dirty="0"/>
              <a:t>Use both EAN-13 (RCN) and GS1 </a:t>
            </a:r>
            <a:r>
              <a:rPr lang="en-GB" b="1" dirty="0" err="1"/>
              <a:t>DataMatrix</a:t>
            </a:r>
            <a:r>
              <a:rPr lang="en-GB" b="1" dirty="0"/>
              <a:t> (GTIN) at the same time </a:t>
            </a:r>
            <a:r>
              <a:rPr lang="en-GB" dirty="0"/>
              <a:t>asks for a smart Retail </a:t>
            </a:r>
            <a:r>
              <a:rPr lang="en-GB" dirty="0" err="1"/>
              <a:t>PoS</a:t>
            </a:r>
            <a:r>
              <a:rPr lang="en-GB" dirty="0"/>
              <a:t>, which is not available today, but should be targeted</a:t>
            </a:r>
          </a:p>
        </p:txBody>
      </p:sp>
      <p:sp>
        <p:nvSpPr>
          <p:cNvPr id="4" name="Foliennummernplatzhalter 3">
            <a:extLst>
              <a:ext uri="{FF2B5EF4-FFF2-40B4-BE49-F238E27FC236}">
                <a16:creationId xmlns:a16="http://schemas.microsoft.com/office/drawing/2014/main" id="{5CD27CDD-5382-488A-BF69-43B5FBDCDA89}"/>
              </a:ext>
            </a:extLst>
          </p:cNvPr>
          <p:cNvSpPr>
            <a:spLocks noGrp="1"/>
          </p:cNvSpPr>
          <p:nvPr>
            <p:ph type="sldNum" sz="quarter" idx="12"/>
          </p:nvPr>
        </p:nvSpPr>
        <p:spPr/>
        <p:txBody>
          <a:bodyPr/>
          <a:lstStyle/>
          <a:p>
            <a:pPr defTabSz="685733" fontAlgn="base">
              <a:spcAft>
                <a:spcPct val="0"/>
              </a:spcAft>
              <a:defRPr/>
            </a:pPr>
            <a:fld id="{4472AB7F-E8D0-4874-A9B8-335B68DC5F05}" type="slidenum">
              <a:rPr lang="en-GB"/>
              <a:pPr defTabSz="685733" fontAlgn="base">
                <a:spcAft>
                  <a:spcPct val="0"/>
                </a:spcAft>
                <a:defRPr/>
              </a:pPr>
              <a:t>48</a:t>
            </a:fld>
            <a:endParaRPr lang="en-GB"/>
          </a:p>
        </p:txBody>
      </p:sp>
    </p:spTree>
    <p:extLst>
      <p:ext uri="{BB962C8B-B14F-4D97-AF65-F5344CB8AC3E}">
        <p14:creationId xmlns:p14="http://schemas.microsoft.com/office/powerpoint/2010/main" val="30883366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t>
            </a:r>
            <a:r>
              <a:rPr lang="en-US" dirty="0" err="1" smtClean="0"/>
              <a:t>PoS</a:t>
            </a:r>
            <a:r>
              <a:rPr lang="en-US" dirty="0" smtClean="0"/>
              <a:t> operative scanning environment?</a:t>
            </a:r>
            <a:endParaRPr lang="en-GB" dirty="0"/>
          </a:p>
        </p:txBody>
      </p:sp>
      <p:sp>
        <p:nvSpPr>
          <p:cNvPr id="3" name="Content Placeholder 2"/>
          <p:cNvSpPr>
            <a:spLocks noGrp="1"/>
          </p:cNvSpPr>
          <p:nvPr>
            <p:ph idx="11"/>
          </p:nvPr>
        </p:nvSpPr>
        <p:spPr/>
        <p:txBody>
          <a:bodyPr/>
          <a:lstStyle/>
          <a:p>
            <a:r>
              <a:rPr lang="en-US" dirty="0" smtClean="0"/>
              <a:t>1973 to 2010 – one operative scanning environment (general retail items with EAN/UPC)</a:t>
            </a:r>
          </a:p>
          <a:p>
            <a:r>
              <a:rPr lang="en-US" dirty="0" smtClean="0"/>
              <a:t>2010 to present – new environment (regulated healthcare items distributed under control)</a:t>
            </a:r>
          </a:p>
          <a:p>
            <a:endParaRPr lang="en-US" dirty="0"/>
          </a:p>
          <a:p>
            <a:pPr marL="55687" indent="0">
              <a:buNone/>
            </a:pPr>
            <a:r>
              <a:rPr lang="en-US" dirty="0" smtClean="0"/>
              <a:t>Could items marked with RCNs be next?</a:t>
            </a:r>
          </a:p>
          <a:p>
            <a:pPr marL="55687" indent="0">
              <a:buNone/>
            </a:pPr>
            <a:endParaRPr lang="en-US" dirty="0"/>
          </a:p>
          <a:p>
            <a:pPr marL="55687" indent="0">
              <a:buNone/>
            </a:pPr>
            <a:r>
              <a:rPr lang="en-US" dirty="0" smtClean="0"/>
              <a:t>Can we state that use of GS1 DataBar/2D could be determined by each market as the migration stage is set by the Member Organization and industry in each country?</a:t>
            </a:r>
          </a:p>
          <a:p>
            <a:pPr marL="55687" indent="0">
              <a:buNone/>
            </a:pPr>
            <a:endParaRPr lang="en-US" dirty="0"/>
          </a:p>
          <a:p>
            <a:pPr marL="55687" indent="0">
              <a:buNone/>
            </a:pPr>
            <a:r>
              <a:rPr lang="en-US" dirty="0"/>
              <a:t>If retailers in a country agreed to move from RCN in EAN/UPC to GTIN+ in GS1 DataBar/2D, would there be an impact on other countries?</a:t>
            </a:r>
          </a:p>
          <a:p>
            <a:pPr marL="55687" indent="0">
              <a:buNone/>
            </a:pPr>
            <a:endParaRPr lang="en-US" dirty="0" smtClean="0"/>
          </a:p>
          <a:p>
            <a:pPr marL="55687" indent="0">
              <a:buNone/>
            </a:pPr>
            <a:r>
              <a:rPr lang="en-US" dirty="0" smtClean="0"/>
              <a:t>If not, why not? Isn’t this exactly the same thing we are doing in healthcare?</a:t>
            </a:r>
          </a:p>
          <a:p>
            <a:pPr marL="55687" indent="0">
              <a:buNone/>
            </a:pPr>
            <a:endParaRPr lang="en-US" dirty="0"/>
          </a:p>
          <a:p>
            <a:pPr marL="55687" indent="0">
              <a:buNone/>
            </a:pPr>
            <a:r>
              <a:rPr lang="en-US" dirty="0" smtClean="0"/>
              <a:t>Before you form your opinion, listen to speakers Pete and Ray later in the session…</a:t>
            </a:r>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49</a:t>
            </a:fld>
            <a:endParaRPr lang="en-GB" noProof="0"/>
          </a:p>
        </p:txBody>
      </p:sp>
    </p:spTree>
    <p:extLst>
      <p:ext uri="{BB962C8B-B14F-4D97-AF65-F5344CB8AC3E}">
        <p14:creationId xmlns:p14="http://schemas.microsoft.com/office/powerpoint/2010/main" val="1891887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WiFi</a:t>
            </a:r>
            <a:r>
              <a:rPr lang="en-GB" dirty="0" smtClean="0"/>
              <a:t> internet access</a:t>
            </a:r>
            <a:endParaRPr lang="en-GB" dirty="0"/>
          </a:p>
        </p:txBody>
      </p:sp>
      <p:sp>
        <p:nvSpPr>
          <p:cNvPr id="7" name="Slide Number Placeholder 6"/>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5</a:t>
            </a:fld>
            <a:endParaRPr lang="en-US" dirty="0"/>
          </a:p>
        </p:txBody>
      </p:sp>
      <p:sp>
        <p:nvSpPr>
          <p:cNvPr id="9" name="Content Placeholder 8"/>
          <p:cNvSpPr>
            <a:spLocks noGrp="1"/>
          </p:cNvSpPr>
          <p:nvPr>
            <p:ph idx="4294967295"/>
          </p:nvPr>
        </p:nvSpPr>
        <p:spPr>
          <a:xfrm>
            <a:off x="447480" y="1092200"/>
            <a:ext cx="8243942" cy="3408363"/>
          </a:xfrm>
          <a:prstGeom prst="rect">
            <a:avLst/>
          </a:prstGeom>
        </p:spPr>
        <p:txBody>
          <a:bodyPr/>
          <a:lstStyle/>
          <a:p>
            <a:pPr marL="253604" indent="-253604"/>
            <a:r>
              <a:rPr lang="en-US" sz="2400" dirty="0"/>
              <a:t>Select “Crowne-Plaza-Free-Internet” and connect</a:t>
            </a:r>
          </a:p>
          <a:p>
            <a:pPr marL="253604" indent="-253604"/>
            <a:r>
              <a:rPr lang="en-US" sz="2400" dirty="0" smtClean="0">
                <a:solidFill>
                  <a:srgbClr val="002C6C"/>
                </a:solidFill>
              </a:rPr>
              <a:t>Password:2017</a:t>
            </a:r>
            <a:r>
              <a:rPr lang="en-US" sz="2400" dirty="0">
                <a:solidFill>
                  <a:srgbClr val="002C6C"/>
                </a:solidFill>
              </a:rPr>
              <a:t>	</a:t>
            </a:r>
            <a:r>
              <a:rPr lang="en-US" sz="2400" dirty="0"/>
              <a:t/>
            </a:r>
            <a:br>
              <a:rPr lang="en-US" sz="2400" dirty="0"/>
            </a:br>
            <a:endParaRPr lang="en-US" sz="2800" dirty="0"/>
          </a:p>
          <a:p>
            <a:pPr marL="55688" indent="0">
              <a:buNone/>
            </a:pPr>
            <a:endParaRPr lang="en-GB" sz="2800" dirty="0"/>
          </a:p>
        </p:txBody>
      </p:sp>
    </p:spTree>
    <p:extLst>
      <p:ext uri="{BB962C8B-B14F-4D97-AF65-F5344CB8AC3E}">
        <p14:creationId xmlns:p14="http://schemas.microsoft.com/office/powerpoint/2010/main" val="11352679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normAutofit fontScale="92500" lnSpcReduction="20000"/>
          </a:bodyPr>
          <a:lstStyle/>
          <a:p>
            <a:r>
              <a:rPr lang="en-GB" dirty="0"/>
              <a:t>Michel Ottiker</a:t>
            </a:r>
          </a:p>
        </p:txBody>
      </p:sp>
      <p:sp>
        <p:nvSpPr>
          <p:cNvPr id="7" name="Content Placeholder 6"/>
          <p:cNvSpPr>
            <a:spLocks noGrp="1"/>
          </p:cNvSpPr>
          <p:nvPr>
            <p:ph idx="13"/>
          </p:nvPr>
        </p:nvSpPr>
        <p:spPr/>
        <p:txBody>
          <a:bodyPr/>
          <a:lstStyle/>
          <a:p>
            <a:r>
              <a:rPr lang="en-GB" dirty="0"/>
              <a:t>GS1 System Consultant</a:t>
            </a:r>
          </a:p>
        </p:txBody>
      </p:sp>
      <p:sp>
        <p:nvSpPr>
          <p:cNvPr id="5" name="Title 4"/>
          <p:cNvSpPr>
            <a:spLocks noGrp="1"/>
          </p:cNvSpPr>
          <p:nvPr>
            <p:ph type="title"/>
          </p:nvPr>
        </p:nvSpPr>
        <p:spPr/>
        <p:txBody>
          <a:bodyPr/>
          <a:lstStyle/>
          <a:p>
            <a:endParaRPr lang="en-GB"/>
          </a:p>
        </p:txBody>
      </p:sp>
      <p:sp>
        <p:nvSpPr>
          <p:cNvPr id="8" name="Content Placeholder 7"/>
          <p:cNvSpPr>
            <a:spLocks noGrp="1"/>
          </p:cNvSpPr>
          <p:nvPr>
            <p:ph idx="16"/>
          </p:nvPr>
        </p:nvSpPr>
        <p:spPr/>
        <p:txBody>
          <a:bodyPr/>
          <a:lstStyle/>
          <a:p>
            <a:r>
              <a:rPr lang="en-GB" dirty="0"/>
              <a:t>+41 58 800 72 </a:t>
            </a:r>
            <a:r>
              <a:rPr lang="en-GB" dirty="0" smtClean="0"/>
              <a:t>00					 +1 609 439 3975</a:t>
            </a:r>
            <a:endParaRPr lang="en-GB" dirty="0"/>
          </a:p>
        </p:txBody>
      </p:sp>
      <p:sp>
        <p:nvSpPr>
          <p:cNvPr id="9" name="Content Placeholder 8"/>
          <p:cNvSpPr>
            <a:spLocks noGrp="1"/>
          </p:cNvSpPr>
          <p:nvPr>
            <p:ph idx="17"/>
          </p:nvPr>
        </p:nvSpPr>
        <p:spPr/>
        <p:txBody>
          <a:bodyPr/>
          <a:lstStyle/>
          <a:p>
            <a:r>
              <a:rPr lang="en-GB" dirty="0"/>
              <a:t>www.gs1.ch</a:t>
            </a:r>
          </a:p>
        </p:txBody>
      </p:sp>
      <p:sp>
        <p:nvSpPr>
          <p:cNvPr id="10" name="Content Placeholder 9"/>
          <p:cNvSpPr>
            <a:spLocks noGrp="1"/>
          </p:cNvSpPr>
          <p:nvPr>
            <p:ph idx="19"/>
          </p:nvPr>
        </p:nvSpPr>
        <p:spPr/>
        <p:txBody>
          <a:bodyPr/>
          <a:lstStyle/>
          <a:p>
            <a:r>
              <a:rPr lang="en-GB" dirty="0"/>
              <a:t>m.ottiker@gs1.ch</a:t>
            </a:r>
          </a:p>
        </p:txBody>
      </p:sp>
      <p:sp>
        <p:nvSpPr>
          <p:cNvPr id="11" name="Content Placeholder 10"/>
          <p:cNvSpPr>
            <a:spLocks noGrp="1"/>
          </p:cNvSpPr>
          <p:nvPr>
            <p:ph idx="20"/>
          </p:nvPr>
        </p:nvSpPr>
        <p:spPr/>
        <p:txBody>
          <a:bodyPr/>
          <a:lstStyle/>
          <a:p>
            <a:r>
              <a:rPr lang="en-GB" dirty="0"/>
              <a:t>+41 58 800 72 32</a:t>
            </a:r>
          </a:p>
        </p:txBody>
      </p:sp>
      <p:sp>
        <p:nvSpPr>
          <p:cNvPr id="13" name="Content Placeholder 12"/>
          <p:cNvSpPr>
            <a:spLocks noGrp="1"/>
          </p:cNvSpPr>
          <p:nvPr>
            <p:ph idx="22"/>
          </p:nvPr>
        </p:nvSpPr>
        <p:spPr>
          <a:xfrm>
            <a:off x="552764" y="1984095"/>
            <a:ext cx="8044541" cy="874256"/>
          </a:xfrm>
        </p:spPr>
        <p:txBody>
          <a:bodyPr/>
          <a:lstStyle/>
          <a:p>
            <a:r>
              <a:rPr lang="de-CH" b="1" dirty="0"/>
              <a:t>GS1 </a:t>
            </a:r>
            <a:r>
              <a:rPr lang="de-CH" b="1" dirty="0" smtClean="0"/>
              <a:t>Switzerland					     GS1 Global</a:t>
            </a:r>
          </a:p>
          <a:p>
            <a:r>
              <a:rPr lang="de-CH" dirty="0" smtClean="0"/>
              <a:t>Monbijoustrasse 68					     </a:t>
            </a:r>
            <a:r>
              <a:rPr lang="en-US" dirty="0"/>
              <a:t>Princeton - Brussels</a:t>
            </a:r>
            <a:endParaRPr lang="en-GB" dirty="0"/>
          </a:p>
          <a:p>
            <a:endParaRPr lang="de-CH" dirty="0"/>
          </a:p>
          <a:p>
            <a:r>
              <a:rPr lang="de-CH" dirty="0"/>
              <a:t>3007 Bern</a:t>
            </a:r>
          </a:p>
          <a:p>
            <a:endParaRPr lang="en-GB" dirty="0"/>
          </a:p>
        </p:txBody>
      </p:sp>
      <p:sp>
        <p:nvSpPr>
          <p:cNvPr id="14" name="Content Placeholder 13"/>
          <p:cNvSpPr>
            <a:spLocks noGrp="1"/>
          </p:cNvSpPr>
          <p:nvPr>
            <p:ph sz="quarter" idx="23"/>
          </p:nvPr>
        </p:nvSpPr>
        <p:spPr/>
        <p:txBody>
          <a:bodyPr/>
          <a:lstStyle/>
          <a:p>
            <a:endParaRPr lang="en-GB" dirty="0"/>
          </a:p>
        </p:txBody>
      </p:sp>
      <p:sp>
        <p:nvSpPr>
          <p:cNvPr id="15" name="Content Placeholder 14"/>
          <p:cNvSpPr>
            <a:spLocks noGrp="1"/>
          </p:cNvSpPr>
          <p:nvPr>
            <p:ph sz="quarter" idx="24"/>
          </p:nvPr>
        </p:nvSpPr>
        <p:spPr/>
        <p:txBody>
          <a:bodyPr/>
          <a:lstStyle/>
          <a:p>
            <a:endParaRPr lang="en-GB" dirty="0"/>
          </a:p>
        </p:txBody>
      </p:sp>
      <p:sp>
        <p:nvSpPr>
          <p:cNvPr id="17" name="Content Placeholder 16"/>
          <p:cNvSpPr>
            <a:spLocks noGrp="1"/>
          </p:cNvSpPr>
          <p:nvPr>
            <p:ph sz="quarter" idx="26"/>
          </p:nvPr>
        </p:nvSpPr>
        <p:spPr/>
        <p:txBody>
          <a:bodyPr/>
          <a:lstStyle/>
          <a:p>
            <a:endParaRPr lang="en-GB"/>
          </a:p>
        </p:txBody>
      </p:sp>
      <p:sp>
        <p:nvSpPr>
          <p:cNvPr id="4" name="Slide Number Placeholder 3"/>
          <p:cNvSpPr>
            <a:spLocks noGrp="1"/>
          </p:cNvSpPr>
          <p:nvPr>
            <p:ph type="sldNum" sz="quarter" idx="27"/>
          </p:nvPr>
        </p:nvSpPr>
        <p:spPr/>
        <p:txBody>
          <a:bodyPr/>
          <a:lstStyle/>
          <a:p>
            <a:pPr defTabSz="685733" fontAlgn="base">
              <a:spcAft>
                <a:spcPct val="0"/>
              </a:spcAft>
              <a:defRPr/>
            </a:pPr>
            <a:fld id="{4472AB7F-E8D0-4874-A9B8-335B68DC5F05}" type="slidenum">
              <a:rPr lang="en-GB"/>
              <a:pPr defTabSz="685733" fontAlgn="base">
                <a:spcAft>
                  <a:spcPct val="0"/>
                </a:spcAft>
                <a:defRPr/>
              </a:pPr>
              <a:t>50</a:t>
            </a:fld>
            <a:endParaRPr lang="en-GB"/>
          </a:p>
        </p:txBody>
      </p:sp>
      <p:sp>
        <p:nvSpPr>
          <p:cNvPr id="16" name="Slide Number Placeholder 3"/>
          <p:cNvSpPr txBox="1">
            <a:spLocks/>
          </p:cNvSpPr>
          <p:nvPr/>
        </p:nvSpPr>
        <p:spPr>
          <a:xfrm>
            <a:off x="11724824" y="4705327"/>
            <a:ext cx="247535" cy="150195"/>
          </a:xfrm>
          <a:prstGeom prst="rect">
            <a:avLst/>
          </a:prstGeom>
        </p:spPr>
        <p:txBody>
          <a:bodyPr/>
          <a:lst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fontAlgn="base">
              <a:spcAft>
                <a:spcPct val="0"/>
              </a:spcAft>
              <a:defRPr/>
            </a:pPr>
            <a:fld id="{4472AB7F-E8D0-4874-A9B8-335B68DC5F05}" type="slidenum">
              <a:rPr lang="en-GB" smtClean="0"/>
              <a:pPr fontAlgn="base">
                <a:spcAft>
                  <a:spcPct val="0"/>
                </a:spcAft>
                <a:defRPr/>
              </a:pPr>
              <a:t>50</a:t>
            </a:fld>
            <a:endParaRPr lang="en-GB"/>
          </a:p>
        </p:txBody>
      </p:sp>
      <p:sp>
        <p:nvSpPr>
          <p:cNvPr id="18" name="Text Placeholder 5"/>
          <p:cNvSpPr txBox="1">
            <a:spLocks/>
          </p:cNvSpPr>
          <p:nvPr/>
        </p:nvSpPr>
        <p:spPr>
          <a:xfrm>
            <a:off x="3810000" y="1079196"/>
            <a:ext cx="8246851" cy="311874"/>
          </a:xfrm>
          <a:prstGeom prst="rect">
            <a:avLst/>
          </a:prstGeom>
        </p:spPr>
        <p:txBody>
          <a:bodyPr lIns="144000" rIns="144000">
            <a:normAutofit fontScale="92500" lnSpcReduction="10000"/>
          </a:bodyPr>
          <a:lstStyle>
            <a:lvl1pPr marL="0" marR="0" indent="0" algn="l" defTabSz="342866" rtl="0" eaLnBrk="1" fontAlgn="base" latinLnBrk="0" hangingPunct="1">
              <a:lnSpc>
                <a:spcPct val="110000"/>
              </a:lnSpc>
              <a:spcBef>
                <a:spcPts val="300"/>
              </a:spcBef>
              <a:spcAft>
                <a:spcPct val="0"/>
              </a:spcAft>
              <a:buClr>
                <a:schemeClr val="accent1"/>
              </a:buClr>
              <a:buSzTx/>
              <a:buFontTx/>
              <a:buNone/>
              <a:tabLst/>
              <a:defRPr sz="1500" b="1" i="0" kern="1200" baseline="0">
                <a:solidFill>
                  <a:schemeClr val="tx2"/>
                </a:solidFill>
                <a:latin typeface="Verdana"/>
                <a:ea typeface="ＭＳ Ｐゴシック" charset="0"/>
                <a:cs typeface="Verdana"/>
              </a:defRPr>
            </a:lvl1pPr>
            <a:lvl2pPr marL="418500" marR="0" indent="-214313" algn="l" defTabSz="342866" rtl="0" eaLnBrk="1" fontAlgn="base" latinLnBrk="0" hangingPunct="1">
              <a:lnSpc>
                <a:spcPct val="110000"/>
              </a:lnSpc>
              <a:spcBef>
                <a:spcPts val="300"/>
              </a:spcBef>
              <a:spcAft>
                <a:spcPct val="0"/>
              </a:spcAft>
              <a:buClr>
                <a:schemeClr val="accent1"/>
              </a:buClr>
              <a:buSzTx/>
              <a:buFont typeface="Lucida Grande"/>
              <a:buChar char="­"/>
              <a:tabLst/>
              <a:defRPr sz="1275" b="0" i="0" kern="1200">
                <a:solidFill>
                  <a:schemeClr val="tx2"/>
                </a:solidFill>
                <a:latin typeface="Verdana"/>
                <a:ea typeface="ＭＳ Ｐゴシック" charset="0"/>
                <a:cs typeface="Verdana"/>
              </a:defRPr>
            </a:lvl2pPr>
            <a:lvl3pPr marL="618300" indent="-214313" algn="l" defTabSz="342866" rtl="0" eaLnBrk="1" fontAlgn="base" hangingPunct="1">
              <a:lnSpc>
                <a:spcPct val="110000"/>
              </a:lnSpc>
              <a:spcBef>
                <a:spcPts val="300"/>
              </a:spcBef>
              <a:spcAft>
                <a:spcPct val="0"/>
              </a:spcAft>
              <a:buClr>
                <a:schemeClr val="accent1"/>
              </a:buClr>
              <a:buFont typeface="Arial"/>
              <a:buChar char="•"/>
              <a:defRPr sz="1275" b="0" i="0" kern="1200">
                <a:solidFill>
                  <a:schemeClr val="tx2"/>
                </a:solidFill>
                <a:latin typeface="Verdana"/>
                <a:ea typeface="ＭＳ Ｐゴシック" charset="0"/>
                <a:cs typeface="Verdana"/>
              </a:defRPr>
            </a:lvl3pPr>
            <a:lvl4pPr marL="788400" indent="-171434" algn="l" defTabSz="342866" rtl="0" eaLnBrk="1" fontAlgn="base" hangingPunct="1">
              <a:lnSpc>
                <a:spcPct val="110000"/>
              </a:lnSpc>
              <a:spcBef>
                <a:spcPts val="300"/>
              </a:spcBef>
              <a:spcAft>
                <a:spcPct val="0"/>
              </a:spcAft>
              <a:buClr>
                <a:schemeClr val="accent1"/>
              </a:buClr>
              <a:buFont typeface="Lucida Grande"/>
              <a:buChar char="­"/>
              <a:defRPr sz="1275" b="0" i="0" kern="1200">
                <a:solidFill>
                  <a:schemeClr val="tx2"/>
                </a:solidFill>
                <a:latin typeface="Verdana"/>
                <a:ea typeface="ＭＳ Ｐゴシック" charset="0"/>
                <a:cs typeface="Verdana"/>
              </a:defRPr>
            </a:lvl4pPr>
            <a:lvl5pPr marL="950400" indent="-171434" algn="l" defTabSz="342866" rtl="0" eaLnBrk="1" fontAlgn="base" hangingPunct="1">
              <a:lnSpc>
                <a:spcPct val="110000"/>
              </a:lnSpc>
              <a:spcBef>
                <a:spcPts val="300"/>
              </a:spcBef>
              <a:spcAft>
                <a:spcPct val="0"/>
              </a:spcAft>
              <a:buClr>
                <a:schemeClr val="accent1"/>
              </a:buClr>
              <a:buSzPct val="100000"/>
              <a:buFont typeface="Arial"/>
              <a:buChar char="•"/>
              <a:defRPr sz="1275" b="0" i="0" kern="1200">
                <a:solidFill>
                  <a:schemeClr val="tx2"/>
                </a:solidFill>
                <a:latin typeface="Verdana"/>
                <a:ea typeface="ＭＳ Ｐゴシック" charset="0"/>
                <a:cs typeface="Verdana"/>
              </a:defRPr>
            </a:lvl5pPr>
            <a:lvl6pPr marL="1885766"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2"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9"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6" indent="-171434" algn="l" defTabSz="342866" rtl="0" eaLnBrk="1" latinLnBrk="0" hangingPunct="1">
              <a:spcBef>
                <a:spcPct val="20000"/>
              </a:spcBef>
              <a:buFont typeface="Arial"/>
              <a:buChar char="•"/>
              <a:defRPr sz="1500" kern="1200">
                <a:solidFill>
                  <a:schemeClr val="tx1"/>
                </a:solidFill>
                <a:latin typeface="+mn-lt"/>
                <a:ea typeface="+mn-ea"/>
                <a:cs typeface="+mn-cs"/>
              </a:defRPr>
            </a:lvl9pPr>
          </a:lstStyle>
          <a:p>
            <a:r>
              <a:rPr lang="en-US" smtClean="0"/>
              <a:t>Scott “Nadi” Gray	</a:t>
            </a:r>
            <a:endParaRPr lang="en-GB" dirty="0"/>
          </a:p>
        </p:txBody>
      </p:sp>
      <p:sp>
        <p:nvSpPr>
          <p:cNvPr id="19" name="Content Placeholder 6"/>
          <p:cNvSpPr>
            <a:spLocks noGrp="1"/>
          </p:cNvSpPr>
          <p:nvPr>
            <p:ph idx="13"/>
          </p:nvPr>
        </p:nvSpPr>
        <p:spPr>
          <a:xfrm>
            <a:off x="3810000" y="1376474"/>
            <a:ext cx="8239912" cy="358545"/>
          </a:xfrm>
          <a:prstGeom prst="rect">
            <a:avLst/>
          </a:prstGeom>
        </p:spPr>
        <p:txBody>
          <a:bodyPr/>
          <a:lstStyle/>
          <a:p>
            <a:r>
              <a:rPr lang="en-US" dirty="0" smtClean="0"/>
              <a:t>Senior Director, Technology Strategy</a:t>
            </a:r>
            <a:endParaRPr lang="en-GB" dirty="0"/>
          </a:p>
        </p:txBody>
      </p:sp>
      <p:sp>
        <p:nvSpPr>
          <p:cNvPr id="20" name="Content Placeholder 11"/>
          <p:cNvSpPr>
            <a:spLocks noGrp="1"/>
          </p:cNvSpPr>
          <p:nvPr>
            <p:ph idx="17"/>
          </p:nvPr>
        </p:nvSpPr>
        <p:spPr>
          <a:xfrm>
            <a:off x="3996532" y="4191992"/>
            <a:ext cx="8239912" cy="288653"/>
          </a:xfrm>
          <a:prstGeom prst="rect">
            <a:avLst/>
          </a:prstGeom>
        </p:spPr>
        <p:txBody>
          <a:bodyPr/>
          <a:lstStyle/>
          <a:p>
            <a:r>
              <a:rPr lang="en-US" dirty="0" smtClean="0"/>
              <a:t>www.gs1.org</a:t>
            </a:r>
            <a:endParaRPr lang="en-GB" dirty="0"/>
          </a:p>
        </p:txBody>
      </p:sp>
      <p:sp>
        <p:nvSpPr>
          <p:cNvPr id="21" name="Content Placeholder 12"/>
          <p:cNvSpPr>
            <a:spLocks noGrp="1"/>
          </p:cNvSpPr>
          <p:nvPr>
            <p:ph idx="19"/>
          </p:nvPr>
        </p:nvSpPr>
        <p:spPr>
          <a:xfrm>
            <a:off x="4038600" y="3613817"/>
            <a:ext cx="7879636" cy="252615"/>
          </a:xfrm>
          <a:prstGeom prst="rect">
            <a:avLst/>
          </a:prstGeom>
        </p:spPr>
        <p:txBody>
          <a:bodyPr/>
          <a:lstStyle/>
          <a:p>
            <a:r>
              <a:rPr lang="en-US" dirty="0" smtClean="0"/>
              <a:t>scott.gray@gs1.org</a:t>
            </a:r>
          </a:p>
        </p:txBody>
      </p:sp>
    </p:spTree>
    <p:extLst>
      <p:ext uri="{BB962C8B-B14F-4D97-AF65-F5344CB8AC3E}">
        <p14:creationId xmlns:p14="http://schemas.microsoft.com/office/powerpoint/2010/main" val="26579626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Retail Use Case for Consumer Product Variant</a:t>
            </a:r>
            <a:endParaRPr lang="en-GB" dirty="0"/>
          </a:p>
        </p:txBody>
      </p:sp>
      <p:sp>
        <p:nvSpPr>
          <p:cNvPr id="6" name="Text Placeholder 5"/>
          <p:cNvSpPr>
            <a:spLocks noGrp="1"/>
          </p:cNvSpPr>
          <p:nvPr>
            <p:ph type="body" sz="quarter" idx="11"/>
          </p:nvPr>
        </p:nvSpPr>
        <p:spPr/>
        <p:txBody>
          <a:bodyPr/>
          <a:lstStyle/>
          <a:p>
            <a:r>
              <a:rPr lang="en-US" dirty="0" smtClean="0"/>
              <a:t>15 minutes</a:t>
            </a:r>
            <a:endParaRPr lang="en-GB" dirty="0"/>
          </a:p>
        </p:txBody>
      </p:sp>
      <p:sp>
        <p:nvSpPr>
          <p:cNvPr id="7" name="Text Placeholder 6"/>
          <p:cNvSpPr>
            <a:spLocks noGrp="1"/>
          </p:cNvSpPr>
          <p:nvPr>
            <p:ph type="body" sz="quarter" idx="12"/>
          </p:nvPr>
        </p:nvSpPr>
        <p:spPr/>
        <p:txBody>
          <a:bodyPr/>
          <a:lstStyle/>
          <a:p>
            <a:r>
              <a:rPr lang="en-US" dirty="0" smtClean="0"/>
              <a:t>Robert Beideman </a:t>
            </a:r>
            <a:endParaRPr lang="en-GB" dirty="0"/>
          </a:p>
        </p:txBody>
      </p:sp>
      <p:sp>
        <p:nvSpPr>
          <p:cNvPr id="8" name="Text Placeholder 7"/>
          <p:cNvSpPr>
            <a:spLocks noGrp="1"/>
          </p:cNvSpPr>
          <p:nvPr>
            <p:ph type="body" sz="quarter" idx="14"/>
          </p:nvPr>
        </p:nvSpPr>
        <p:spPr/>
        <p:txBody>
          <a:bodyPr/>
          <a:lstStyle/>
          <a:p>
            <a:r>
              <a:rPr lang="en-US" dirty="0" smtClean="0"/>
              <a:t>11 OCT 1445 to 1500</a:t>
            </a:r>
            <a:endParaRPr lang="en-GB" dirty="0"/>
          </a:p>
        </p:txBody>
      </p:sp>
    </p:spTree>
    <p:extLst>
      <p:ext uri="{BB962C8B-B14F-4D97-AF65-F5344CB8AC3E}">
        <p14:creationId xmlns:p14="http://schemas.microsoft.com/office/powerpoint/2010/main" val="4874437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0" y="1973477"/>
            <a:ext cx="1453896" cy="1992947"/>
          </a:xfrm>
          <a:prstGeom prst="rect">
            <a:avLst/>
          </a:prstGeom>
        </p:spPr>
      </p:pic>
      <p:sp>
        <p:nvSpPr>
          <p:cNvPr id="9" name="Title 8"/>
          <p:cNvSpPr>
            <a:spLocks noGrp="1"/>
          </p:cNvSpPr>
          <p:nvPr>
            <p:ph type="title"/>
          </p:nvPr>
        </p:nvSpPr>
        <p:spPr/>
        <p:txBody>
          <a:bodyPr anchor="ctr"/>
          <a:lstStyle/>
          <a:p>
            <a:r>
              <a:rPr lang="en-US" sz="1600" dirty="0"/>
              <a:t>Healthcare Adoption of GTIN and GS1 2D</a:t>
            </a:r>
            <a:endParaRPr lang="en-US" sz="1650" dirty="0"/>
          </a:p>
        </p:txBody>
      </p:sp>
      <p:sp>
        <p:nvSpPr>
          <p:cNvPr id="10" name="Text Placeholder 9"/>
          <p:cNvSpPr>
            <a:spLocks noGrp="1"/>
          </p:cNvSpPr>
          <p:nvPr>
            <p:ph type="body" sz="quarter" idx="11"/>
          </p:nvPr>
        </p:nvSpPr>
        <p:spPr/>
        <p:txBody>
          <a:bodyPr/>
          <a:lstStyle/>
          <a:p>
            <a:r>
              <a:rPr lang="en-US" dirty="0" smtClean="0"/>
              <a:t>10 </a:t>
            </a:r>
            <a:r>
              <a:rPr lang="en-US" dirty="0"/>
              <a:t>minutes</a:t>
            </a:r>
            <a:endParaRPr lang="en-GB" dirty="0"/>
          </a:p>
        </p:txBody>
      </p:sp>
      <p:sp>
        <p:nvSpPr>
          <p:cNvPr id="11" name="Text Placeholder 10"/>
          <p:cNvSpPr>
            <a:spLocks noGrp="1"/>
          </p:cNvSpPr>
          <p:nvPr>
            <p:ph type="body" sz="quarter" idx="12"/>
          </p:nvPr>
        </p:nvSpPr>
        <p:spPr/>
        <p:txBody>
          <a:bodyPr/>
          <a:lstStyle/>
          <a:p>
            <a:r>
              <a:rPr lang="en-US" dirty="0" smtClean="0"/>
              <a:t>Pete Alvarez</a:t>
            </a:r>
            <a:endParaRPr lang="en-US" dirty="0"/>
          </a:p>
        </p:txBody>
      </p:sp>
      <p:sp>
        <p:nvSpPr>
          <p:cNvPr id="16" name="Rectangle 15"/>
          <p:cNvSpPr/>
          <p:nvPr/>
        </p:nvSpPr>
        <p:spPr>
          <a:xfrm>
            <a:off x="7230506" y="3661676"/>
            <a:ext cx="692688" cy="692688"/>
          </a:xfrm>
          <a:prstGeom prst="rect">
            <a:avLst/>
          </a:prstGeom>
          <a:blipFill rotWithShape="1">
            <a:blip r:embed="rId3" cstate="email">
              <a:extLst>
                <a:ext uri="{28A0092B-C50C-407E-A947-70E740481C1C}">
                  <a14:useLocalDpi xmlns:a14="http://schemas.microsoft.com/office/drawing/2010/main"/>
                </a:ext>
              </a:extLst>
            </a:blip>
            <a:stretch>
              <a:fillRect/>
            </a:stretch>
          </a:bli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888B8D"/>
              </a:solidFill>
              <a:effectLst/>
              <a:uLnTx/>
              <a:uFillTx/>
              <a:latin typeface="Verdana"/>
              <a:ea typeface="+mn-ea"/>
              <a:cs typeface="+mn-cs"/>
            </a:endParaRPr>
          </a:p>
        </p:txBody>
      </p:sp>
      <p:sp>
        <p:nvSpPr>
          <p:cNvPr id="8" name="Text Placeholder 4"/>
          <p:cNvSpPr>
            <a:spLocks noGrp="1"/>
          </p:cNvSpPr>
          <p:nvPr>
            <p:ph type="body" sz="quarter" idx="14"/>
          </p:nvPr>
        </p:nvSpPr>
        <p:spPr>
          <a:xfrm>
            <a:off x="804208" y="3812635"/>
            <a:ext cx="4159535" cy="153789"/>
          </a:xfrm>
        </p:spPr>
        <p:txBody>
          <a:bodyPr/>
          <a:lstStyle/>
          <a:p>
            <a:r>
              <a:rPr lang="en-US" dirty="0" smtClean="0"/>
              <a:t>11 October, 1500 to 1510</a:t>
            </a:r>
            <a:endParaRPr lang="en-US" dirty="0"/>
          </a:p>
          <a:p>
            <a:endParaRPr lang="en-US" dirty="0"/>
          </a:p>
        </p:txBody>
      </p:sp>
    </p:spTree>
    <p:extLst>
      <p:ext uri="{BB962C8B-B14F-4D97-AF65-F5344CB8AC3E}">
        <p14:creationId xmlns:p14="http://schemas.microsoft.com/office/powerpoint/2010/main" val="649923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2574" y="1963877"/>
            <a:ext cx="3244934" cy="1555452"/>
          </a:xfrm>
          <a:prstGeom prst="rect">
            <a:avLst/>
          </a:prstGeom>
        </p:spPr>
      </p:pic>
      <p:sp>
        <p:nvSpPr>
          <p:cNvPr id="2" name="Title 1"/>
          <p:cNvSpPr>
            <a:spLocks noGrp="1"/>
          </p:cNvSpPr>
          <p:nvPr>
            <p:ph type="title"/>
          </p:nvPr>
        </p:nvSpPr>
        <p:spPr/>
        <p:txBody>
          <a:bodyPr/>
          <a:lstStyle/>
          <a:p>
            <a:r>
              <a:rPr lang="en-GB" dirty="0"/>
              <a:t>Data Elements on which regulatory bodies agree</a:t>
            </a:r>
          </a:p>
        </p:txBody>
      </p:sp>
      <p:sp>
        <p:nvSpPr>
          <p:cNvPr id="4" name="Slide Number Placeholder 3"/>
          <p:cNvSpPr>
            <a:spLocks noGrp="1"/>
          </p:cNvSpPr>
          <p:nvPr>
            <p:ph type="sldNum" sz="quarter" idx="12"/>
          </p:nvPr>
        </p:nvSpPr>
        <p:spPr/>
        <p:txBody>
          <a:bodyPr/>
          <a:lstStyle/>
          <a:p>
            <a:pPr marL="0" marR="0" lvl="0" indent="0" algn="r" defTabSz="685733" rtl="0" eaLnBrk="1" fontAlgn="base" latinLnBrk="0" hangingPunct="1">
              <a:lnSpc>
                <a:spcPct val="100000"/>
              </a:lnSpc>
              <a:spcBef>
                <a:spcPts val="0"/>
              </a:spcBef>
              <a:spcAft>
                <a:spcPct val="0"/>
              </a:spcAft>
              <a:buClrTx/>
              <a:buSzTx/>
              <a:buFontTx/>
              <a:buNone/>
              <a:tabLst/>
              <a:defRPr/>
            </a:pPr>
            <a:fld id="{4472AB7F-E8D0-4874-A9B8-335B68DC5F05}" type="slidenum">
              <a:rPr kumimoji="0" lang="en-US" sz="600" b="0" i="0" u="none" strike="noStrike" kern="1200" cap="none" spc="0" normalizeH="0" baseline="0" noProof="0">
                <a:ln>
                  <a:noFill/>
                </a:ln>
                <a:solidFill>
                  <a:srgbClr val="454545"/>
                </a:solidFill>
                <a:effectLst/>
                <a:uLnTx/>
                <a:uFillTx/>
                <a:latin typeface="Verdana"/>
                <a:ea typeface="+mn-ea"/>
                <a:cs typeface="Verdana"/>
              </a:rPr>
              <a:pPr marL="0" marR="0" lvl="0" indent="0" algn="r" defTabSz="685733" rtl="0" eaLnBrk="1" fontAlgn="base" latinLnBrk="0" hangingPunct="1">
                <a:lnSpc>
                  <a:spcPct val="100000"/>
                </a:lnSpc>
                <a:spcBef>
                  <a:spcPts val="0"/>
                </a:spcBef>
                <a:spcAft>
                  <a:spcPct val="0"/>
                </a:spcAft>
                <a:buClrTx/>
                <a:buSzTx/>
                <a:buFontTx/>
                <a:buNone/>
                <a:tabLst/>
                <a:defRPr/>
              </a:pPr>
              <a:t>53</a:t>
            </a:fld>
            <a:endParaRPr kumimoji="0" lang="en-US" sz="600" b="0" i="0" u="none" strike="noStrike" kern="1200" cap="none" spc="0" normalizeH="0" baseline="0" noProof="0" dirty="0">
              <a:ln>
                <a:noFill/>
              </a:ln>
              <a:solidFill>
                <a:srgbClr val="454545"/>
              </a:solidFill>
              <a:effectLst/>
              <a:uLnTx/>
              <a:uFillTx/>
              <a:latin typeface="Verdana"/>
              <a:ea typeface="+mn-ea"/>
              <a:cs typeface="Verdana"/>
            </a:endParaRPr>
          </a:p>
        </p:txBody>
      </p:sp>
      <p:sp>
        <p:nvSpPr>
          <p:cNvPr id="8" name="Rectangle à coins arrondis 5"/>
          <p:cNvSpPr>
            <a:spLocks noChangeArrowheads="1"/>
          </p:cNvSpPr>
          <p:nvPr/>
        </p:nvSpPr>
        <p:spPr bwMode="auto">
          <a:xfrm>
            <a:off x="5867762" y="1197025"/>
            <a:ext cx="1827610" cy="492893"/>
          </a:xfrm>
          <a:prstGeom prst="wedgeRoundRectCallout">
            <a:avLst>
              <a:gd name="adj1" fmla="val -128099"/>
              <a:gd name="adj2" fmla="val 166781"/>
              <a:gd name="adj3" fmla="val 16667"/>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rgbClr val="002C6C"/>
                </a:solidFill>
                <a:latin typeface="Arial" pitchFamily="34" charset="0"/>
                <a:ea typeface="ＭＳ Ｐゴシック" pitchFamily="34" charset="-128"/>
              </a:defRPr>
            </a:lvl1pPr>
            <a:lvl2pPr marL="742950" indent="-285750" eaLnBrk="0" hangingPunct="0">
              <a:defRPr>
                <a:solidFill>
                  <a:srgbClr val="002C6C"/>
                </a:solidFill>
                <a:latin typeface="Arial" pitchFamily="34" charset="0"/>
                <a:ea typeface="ＭＳ Ｐゴシック" pitchFamily="34" charset="-128"/>
              </a:defRPr>
            </a:lvl2pPr>
            <a:lvl3pPr marL="1143000" indent="-228600" eaLnBrk="0" hangingPunct="0">
              <a:defRPr>
                <a:solidFill>
                  <a:srgbClr val="002C6C"/>
                </a:solidFill>
                <a:latin typeface="Arial" pitchFamily="34" charset="0"/>
                <a:ea typeface="ＭＳ Ｐゴシック" pitchFamily="34" charset="-128"/>
              </a:defRPr>
            </a:lvl3pPr>
            <a:lvl4pPr marL="1600200" indent="-228600" eaLnBrk="0" hangingPunct="0">
              <a:defRPr>
                <a:solidFill>
                  <a:srgbClr val="002C6C"/>
                </a:solidFill>
                <a:latin typeface="Arial" pitchFamily="34" charset="0"/>
                <a:ea typeface="ＭＳ Ｐゴシック" pitchFamily="34" charset="-128"/>
              </a:defRPr>
            </a:lvl4pPr>
            <a:lvl5pPr marL="2057400" indent="-228600" eaLnBrk="0" hangingPunct="0">
              <a:defRPr>
                <a:solidFill>
                  <a:srgbClr val="002C6C"/>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rgbClr val="002C6C"/>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rgbClr val="002C6C"/>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rgbClr val="002C6C"/>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rgbClr val="002C6C"/>
                </a:solidFill>
                <a:latin typeface="Arial" pitchFamily="34" charset="0"/>
                <a:ea typeface="ＭＳ Ｐゴシック" pitchFamily="34" charset="-128"/>
              </a:defRPr>
            </a:lvl9pPr>
          </a:lstStyle>
          <a:p>
            <a:pPr marL="0" marR="0" lvl="0" indent="0" algn="l" defTabSz="685733" rtl="0" eaLnBrk="1" fontAlgn="auto" latinLnBrk="0" hangingPunct="1">
              <a:lnSpc>
                <a:spcPct val="100000"/>
              </a:lnSpc>
              <a:spcBef>
                <a:spcPct val="20000"/>
              </a:spcBef>
              <a:spcAft>
                <a:spcPts val="0"/>
              </a:spcAft>
              <a:buClrTx/>
              <a:buSzTx/>
              <a:buFontTx/>
              <a:buNone/>
              <a:tabLst/>
              <a:defRPr/>
            </a:pPr>
            <a:r>
              <a:rPr kumimoji="0" lang="en-GB" altLang="en-US" sz="1350" b="0" i="0" u="none" strike="noStrike" kern="1200" cap="none" spc="0" normalizeH="0" baseline="0" noProof="0" dirty="0">
                <a:ln>
                  <a:noFill/>
                </a:ln>
                <a:solidFill>
                  <a:srgbClr val="00B6DE"/>
                </a:solidFill>
                <a:effectLst/>
                <a:uLnTx/>
                <a:uFillTx/>
                <a:latin typeface="Verdana"/>
                <a:ea typeface="ＭＳ Ｐゴシック" pitchFamily="34" charset="-128"/>
                <a:cs typeface="+mn-cs"/>
              </a:rPr>
              <a:t>Product Identifier (GTIN)</a:t>
            </a:r>
          </a:p>
        </p:txBody>
      </p:sp>
      <p:sp>
        <p:nvSpPr>
          <p:cNvPr id="9" name="Rectangle à coins arrondis 12"/>
          <p:cNvSpPr>
            <a:spLocks noChangeArrowheads="1"/>
          </p:cNvSpPr>
          <p:nvPr/>
        </p:nvSpPr>
        <p:spPr bwMode="auto">
          <a:xfrm>
            <a:off x="5867763" y="2197632"/>
            <a:ext cx="1827610" cy="342900"/>
          </a:xfrm>
          <a:prstGeom prst="wedgeRoundRectCallout">
            <a:avLst>
              <a:gd name="adj1" fmla="val -143640"/>
              <a:gd name="adj2" fmla="val 33636"/>
              <a:gd name="adj3" fmla="val 16667"/>
            </a:avLst>
          </a:prstGeom>
          <a:noFill/>
          <a:ln w="9525" algn="ctr">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rgbClr val="002C6C"/>
                </a:solidFill>
                <a:latin typeface="Arial" pitchFamily="34" charset="0"/>
                <a:ea typeface="ＭＳ Ｐゴシック" pitchFamily="34" charset="-128"/>
              </a:defRPr>
            </a:lvl1pPr>
            <a:lvl2pPr marL="742950" indent="-285750" eaLnBrk="0" hangingPunct="0">
              <a:defRPr>
                <a:solidFill>
                  <a:srgbClr val="002C6C"/>
                </a:solidFill>
                <a:latin typeface="Arial" pitchFamily="34" charset="0"/>
                <a:ea typeface="ＭＳ Ｐゴシック" pitchFamily="34" charset="-128"/>
              </a:defRPr>
            </a:lvl2pPr>
            <a:lvl3pPr marL="1143000" indent="-228600" eaLnBrk="0" hangingPunct="0">
              <a:defRPr>
                <a:solidFill>
                  <a:srgbClr val="002C6C"/>
                </a:solidFill>
                <a:latin typeface="Arial" pitchFamily="34" charset="0"/>
                <a:ea typeface="ＭＳ Ｐゴシック" pitchFamily="34" charset="-128"/>
              </a:defRPr>
            </a:lvl3pPr>
            <a:lvl4pPr marL="1600200" indent="-228600" eaLnBrk="0" hangingPunct="0">
              <a:defRPr>
                <a:solidFill>
                  <a:srgbClr val="002C6C"/>
                </a:solidFill>
                <a:latin typeface="Arial" pitchFamily="34" charset="0"/>
                <a:ea typeface="ＭＳ Ｐゴシック" pitchFamily="34" charset="-128"/>
              </a:defRPr>
            </a:lvl4pPr>
            <a:lvl5pPr marL="2057400" indent="-228600" eaLnBrk="0" hangingPunct="0">
              <a:defRPr>
                <a:solidFill>
                  <a:srgbClr val="002C6C"/>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rgbClr val="002C6C"/>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rgbClr val="002C6C"/>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rgbClr val="002C6C"/>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rgbClr val="002C6C"/>
                </a:solidFill>
                <a:latin typeface="Arial" pitchFamily="34" charset="0"/>
                <a:ea typeface="ＭＳ Ｐゴシック" pitchFamily="34" charset="-128"/>
              </a:defRPr>
            </a:lvl9pPr>
          </a:lstStyle>
          <a:p>
            <a:pPr marL="0" marR="0" lvl="0" indent="0" algn="l" defTabSz="685733" rtl="0" eaLnBrk="1" fontAlgn="auto" latinLnBrk="0" hangingPunct="1">
              <a:lnSpc>
                <a:spcPct val="100000"/>
              </a:lnSpc>
              <a:spcBef>
                <a:spcPct val="20000"/>
              </a:spcBef>
              <a:spcAft>
                <a:spcPts val="0"/>
              </a:spcAft>
              <a:buClrTx/>
              <a:buSzTx/>
              <a:buFontTx/>
              <a:buNone/>
              <a:tabLst/>
              <a:defRPr/>
            </a:pPr>
            <a:r>
              <a:rPr kumimoji="0" lang="en-GB" altLang="en-US" sz="1350" b="0" i="0" u="none" strike="noStrike" kern="1200" cap="none" spc="0" normalizeH="0" baseline="0" noProof="0" dirty="0">
                <a:ln>
                  <a:noFill/>
                </a:ln>
                <a:solidFill>
                  <a:srgbClr val="F05587"/>
                </a:solidFill>
                <a:effectLst/>
                <a:uLnTx/>
                <a:uFillTx/>
                <a:latin typeface="Verdana"/>
                <a:ea typeface="ＭＳ Ｐゴシック" pitchFamily="34" charset="-128"/>
                <a:cs typeface="+mn-cs"/>
              </a:rPr>
              <a:t>Serial Number</a:t>
            </a:r>
          </a:p>
        </p:txBody>
      </p:sp>
      <p:sp>
        <p:nvSpPr>
          <p:cNvPr id="10" name="Rectangle à coins arrondis 14"/>
          <p:cNvSpPr>
            <a:spLocks noChangeArrowheads="1"/>
          </p:cNvSpPr>
          <p:nvPr/>
        </p:nvSpPr>
        <p:spPr bwMode="auto">
          <a:xfrm>
            <a:off x="5867763" y="3020440"/>
            <a:ext cx="1827610" cy="342900"/>
          </a:xfrm>
          <a:prstGeom prst="wedgeRoundRectCallout">
            <a:avLst>
              <a:gd name="adj1" fmla="val -172004"/>
              <a:gd name="adj2" fmla="val -152497"/>
              <a:gd name="adj3" fmla="val 16667"/>
            </a:avLst>
          </a:prstGeom>
          <a:noFill/>
          <a:ln w="9525" algn="ctr">
            <a:solidFill>
              <a:schemeClr val="accent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rgbClr val="002C6C"/>
                </a:solidFill>
                <a:latin typeface="Arial" pitchFamily="34" charset="0"/>
                <a:ea typeface="ＭＳ Ｐゴシック" pitchFamily="34" charset="-128"/>
              </a:defRPr>
            </a:lvl1pPr>
            <a:lvl2pPr marL="742950" indent="-285750" eaLnBrk="0" hangingPunct="0">
              <a:defRPr>
                <a:solidFill>
                  <a:srgbClr val="002C6C"/>
                </a:solidFill>
                <a:latin typeface="Arial" pitchFamily="34" charset="0"/>
                <a:ea typeface="ＭＳ Ｐゴシック" pitchFamily="34" charset="-128"/>
              </a:defRPr>
            </a:lvl2pPr>
            <a:lvl3pPr marL="1143000" indent="-228600" eaLnBrk="0" hangingPunct="0">
              <a:defRPr>
                <a:solidFill>
                  <a:srgbClr val="002C6C"/>
                </a:solidFill>
                <a:latin typeface="Arial" pitchFamily="34" charset="0"/>
                <a:ea typeface="ＭＳ Ｐゴシック" pitchFamily="34" charset="-128"/>
              </a:defRPr>
            </a:lvl3pPr>
            <a:lvl4pPr marL="1600200" indent="-228600" eaLnBrk="0" hangingPunct="0">
              <a:defRPr>
                <a:solidFill>
                  <a:srgbClr val="002C6C"/>
                </a:solidFill>
                <a:latin typeface="Arial" pitchFamily="34" charset="0"/>
                <a:ea typeface="ＭＳ Ｐゴシック" pitchFamily="34" charset="-128"/>
              </a:defRPr>
            </a:lvl4pPr>
            <a:lvl5pPr marL="2057400" indent="-228600" eaLnBrk="0" hangingPunct="0">
              <a:defRPr>
                <a:solidFill>
                  <a:srgbClr val="002C6C"/>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rgbClr val="002C6C"/>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rgbClr val="002C6C"/>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rgbClr val="002C6C"/>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rgbClr val="002C6C"/>
                </a:solidFill>
                <a:latin typeface="Arial" pitchFamily="34" charset="0"/>
                <a:ea typeface="ＭＳ Ｐゴシック" pitchFamily="34" charset="-128"/>
              </a:defRPr>
            </a:lvl9pPr>
          </a:lstStyle>
          <a:p>
            <a:pPr marL="0" marR="0" lvl="0" indent="0" algn="l" defTabSz="685733" rtl="0" eaLnBrk="1" fontAlgn="auto" latinLnBrk="0" hangingPunct="1">
              <a:lnSpc>
                <a:spcPct val="100000"/>
              </a:lnSpc>
              <a:spcBef>
                <a:spcPct val="20000"/>
              </a:spcBef>
              <a:spcAft>
                <a:spcPts val="0"/>
              </a:spcAft>
              <a:buClrTx/>
              <a:buSzTx/>
              <a:buFontTx/>
              <a:buNone/>
              <a:tabLst/>
              <a:defRPr/>
            </a:pPr>
            <a:r>
              <a:rPr kumimoji="0" lang="en-GB" altLang="en-US" sz="1350" b="0" i="0" u="none" strike="noStrike" kern="1200" cap="none" spc="0" normalizeH="0" baseline="0" noProof="0" dirty="0">
                <a:ln>
                  <a:noFill/>
                </a:ln>
                <a:solidFill>
                  <a:srgbClr val="7AC143"/>
                </a:solidFill>
                <a:effectLst/>
                <a:uLnTx/>
                <a:uFillTx/>
                <a:latin typeface="Verdana"/>
                <a:ea typeface="ＭＳ Ｐゴシック" pitchFamily="34" charset="-128"/>
                <a:cs typeface="+mn-cs"/>
              </a:rPr>
              <a:t>Expiry date</a:t>
            </a:r>
          </a:p>
        </p:txBody>
      </p:sp>
      <p:sp>
        <p:nvSpPr>
          <p:cNvPr id="11" name="Rectangle à coins arrondis 15"/>
          <p:cNvSpPr>
            <a:spLocks noChangeArrowheads="1"/>
          </p:cNvSpPr>
          <p:nvPr/>
        </p:nvSpPr>
        <p:spPr bwMode="auto">
          <a:xfrm>
            <a:off x="5867763" y="3979937"/>
            <a:ext cx="1827610" cy="333098"/>
          </a:xfrm>
          <a:prstGeom prst="wedgeRoundRectCallout">
            <a:avLst>
              <a:gd name="adj1" fmla="val -177127"/>
              <a:gd name="adj2" fmla="val -379090"/>
              <a:gd name="adj3" fmla="val 16667"/>
            </a:avLst>
          </a:prstGeom>
          <a:noFill/>
          <a:ln w="9525"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rgbClr val="002C6C"/>
                </a:solidFill>
                <a:latin typeface="Arial" pitchFamily="34" charset="0"/>
                <a:ea typeface="ＭＳ Ｐゴシック" pitchFamily="34" charset="-128"/>
              </a:defRPr>
            </a:lvl1pPr>
            <a:lvl2pPr marL="742950" indent="-285750" eaLnBrk="0" hangingPunct="0">
              <a:defRPr>
                <a:solidFill>
                  <a:srgbClr val="002C6C"/>
                </a:solidFill>
                <a:latin typeface="Arial" pitchFamily="34" charset="0"/>
                <a:ea typeface="ＭＳ Ｐゴシック" pitchFamily="34" charset="-128"/>
              </a:defRPr>
            </a:lvl2pPr>
            <a:lvl3pPr marL="1143000" indent="-228600" eaLnBrk="0" hangingPunct="0">
              <a:defRPr>
                <a:solidFill>
                  <a:srgbClr val="002C6C"/>
                </a:solidFill>
                <a:latin typeface="Arial" pitchFamily="34" charset="0"/>
                <a:ea typeface="ＭＳ Ｐゴシック" pitchFamily="34" charset="-128"/>
              </a:defRPr>
            </a:lvl3pPr>
            <a:lvl4pPr marL="1600200" indent="-228600" eaLnBrk="0" hangingPunct="0">
              <a:defRPr>
                <a:solidFill>
                  <a:srgbClr val="002C6C"/>
                </a:solidFill>
                <a:latin typeface="Arial" pitchFamily="34" charset="0"/>
                <a:ea typeface="ＭＳ Ｐゴシック" pitchFamily="34" charset="-128"/>
              </a:defRPr>
            </a:lvl4pPr>
            <a:lvl5pPr marL="2057400" indent="-228600" eaLnBrk="0" hangingPunct="0">
              <a:defRPr>
                <a:solidFill>
                  <a:srgbClr val="002C6C"/>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rgbClr val="002C6C"/>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rgbClr val="002C6C"/>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rgbClr val="002C6C"/>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rgbClr val="002C6C"/>
                </a:solidFill>
                <a:latin typeface="Arial" pitchFamily="34" charset="0"/>
                <a:ea typeface="ＭＳ Ｐゴシック" pitchFamily="34" charset="-128"/>
              </a:defRPr>
            </a:lvl9pPr>
          </a:lstStyle>
          <a:p>
            <a:pPr marL="0" marR="0" lvl="0" indent="0" algn="l" defTabSz="685733" rtl="0" eaLnBrk="1" fontAlgn="auto" latinLnBrk="0" hangingPunct="1">
              <a:lnSpc>
                <a:spcPct val="100000"/>
              </a:lnSpc>
              <a:spcBef>
                <a:spcPct val="20000"/>
              </a:spcBef>
              <a:spcAft>
                <a:spcPts val="0"/>
              </a:spcAft>
              <a:buClrTx/>
              <a:buSzTx/>
              <a:buFontTx/>
              <a:buNone/>
              <a:tabLst/>
              <a:defRPr/>
            </a:pPr>
            <a:r>
              <a:rPr kumimoji="0" lang="en-GB" altLang="en-US" sz="1350" b="0" i="0" u="none" strike="noStrike" kern="1200" cap="none" spc="0" normalizeH="0" baseline="0" noProof="0" dirty="0">
                <a:ln>
                  <a:noFill/>
                </a:ln>
                <a:solidFill>
                  <a:srgbClr val="7030A0"/>
                </a:solidFill>
                <a:effectLst/>
                <a:uLnTx/>
                <a:uFillTx/>
                <a:latin typeface="Verdana"/>
                <a:ea typeface="ＭＳ Ｐゴシック" pitchFamily="34" charset="-128"/>
                <a:cs typeface="+mn-cs"/>
              </a:rPr>
              <a:t>Lot/Batch number</a:t>
            </a:r>
          </a:p>
        </p:txBody>
      </p:sp>
    </p:spTree>
    <p:extLst>
      <p:ext uri="{BB962C8B-B14F-4D97-AF65-F5344CB8AC3E}">
        <p14:creationId xmlns:p14="http://schemas.microsoft.com/office/powerpoint/2010/main" val="19529013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AutoShape 6" descr="data:image/jpeg;base64,/9j/4AAQSkZJRgABAQAAAQABAAD/2wCEAAkGBwgHBgkIBwgKCgkLDRYPDQwMDRsUFRAWIB0iIiAdHx8kKDQsJCYxJx8fLT0tMTU3Ojo6Iys/RD84QzQ5OjcBCgoKDQwNGg8PGjclHyU3Nzc3Nzc3Nzc3Nzc3Nzc3Nzc3Nzc3Nzc3Nzc3Nzc3Nzc3Nzc3Nzc3Nzc3Nzc3Nzc3N//AABEIAFIAeAMBEQACEQEDEQH/xAAcAAEAAgIDAQAAAAAAAAAAAAAABQYDBwECBAj/xABAEAAABAIECQgIBgMBAAAAAAAAAQIDBAYFERKRFyFRUlNVk9HhBxMWMUFygZQiIzU2YXFzsjJidKGzwUKCkhT/xAAbAQEAAgMBAQAAAAAAAAAAAAAAAwYCBAUBB//EADMRAAIBAgMECAUEAwAAAAAAAAABAgMRBBJRBSEiMRMUMkFScYHBNGGRodEGM+HwQmLx/9oADAMBAAIRAxEAPwCKnvlFmWgpqj6Pg3GihmlJ5vnGjMzI0JM8dePGYXRk4Sik2tz5EBhdmzTQ2x4gYjC7NmmhtjxADC7NmmhtjxADC7NmmhtjxADC7NmmhtjxADC7NmmhtjxADC7NmmhtjxADC7NmmhtjxADC7NmmhtjxADC7NmmhtjxADC7NmmhtjxADC7NmmhtjxADC7NmmhtjxAFk5P+UKYJgmNMBSD7XMGw656tFk60oMyx15QB4eUJpt6aqSQ6glpNSMR9xI1rtTlYu2z6UKuAhCorq3uyjRtCGVa4RVosxXX4GJI1NTl4zYTXFh3f5P2ZDuNqbUaVpNKi6yMSplfnCUJOMlZnQDEAAAAAAAAAAAAAAAAC78j3voj9I//GYAn5897aR7yPsSNV9qXmXrZXwdPy9yAA6BgioRiKRZeQRn2KLEZeI9Ta5GricHRxMbVF695BRtDvMEamfWo+BYy8BKpp8yr4zY9ahxU+KP3+n4I0yqEhxzgAAAAAAAAAAAAAAF35HvfRH6R/8AjMAT8+e91I99P2JGq+0y9bK+Dp/3vIRth11Dq2m1LS0m24aSrsprIqz8TIvEDdc1FpPvMYGYAHEPDUb/AO1L9IUciMb/AM2+dU2avFJ9d4yU2jmYzZdDE8XKWq9zZcsSfyYzGkkQsG81FVelDPRbhL8PS9IvkJYzUirYvZ9fCu8ldarkWLA3JGrXvNubxmaJzgbkjVr3m3N4AYG5I1a95tzeAGBuSNWvebc3gBgbkjVr3m3N4AYG5I1a95tzeAGBuSNWvebc3gBgbkjVr3m3N4AzQ3JxLEuc9SdEwbrUU2ytKVKfWoqjKo8RnV1GANXTwdmc45VgnKnGzsH1K9BOIaku1IvGzN+Chvtu92bgoKTqDh6OijhYN9lqlIZKXWXlGam0mR+iVeMjx3kQnjTj9SsYjaGInOOeSbg9zRqzlKoWAoClYaAoyEdabJi2t5xSjN5RnlPFiqLqymIpJRlZFj2TiKmJpyqVJXd+WhUB4dYADshSkLStBmlSTrIyOoyMGrnjSasy/Sryn0hRliHplKo+GIqucr9ckvn1K8cfxGUaklz3nDxmxKdTio8L+38G2qDp6jadhufoyLbeSVVpJHUpHeT1kJoyUuRWa+Gq4eWWpGxJDIgAAAAAAAADx0z7KivpmANDzZGxFHT3GRkGskPtOIUhRoJVR2E9hkZDVfab+Zdtn0o1cBCE+TXubHoLlEgE0FRr1PxTaY6KUslpZRWSEks0kpRF1FiLcJY1VbiOFiNkVemnGhHhVufl3alA5RJnjaYpaJgVPMLo+HfPmCbQk6yLqVa67jqEcpOTsdvZeCp0aSqWeZrf/wAKePDrAAAuC6Sryc0tTdh+MJUBBHjtOp9Ysvyp/s/3GUYORx8ZtijQ4YcUvt9Tb0uSvRUus2KOhqnDKpb6/ScX8z/oqiE0YKPIq+JxtbEu9R+ncTQyNUAAAAAAAAPHTPsqK+mYA+fp897qR7yPsSNV9qXmXrZXwdP+95AAb4A9AA99FUW5SD6UKeahmT/E89XZIvkRGZjHMjlY/bODwLy1Z8Wi5/x6m0pVgZJl+w+uPRGRpY+feaVUk/ypqqL9z+Iki6a33KnjP1B1ndmtHRX+5bemEv6xR/wvcJOmhqc3rlDxHPTGX9ZI2a9wdNDUdcoeIdMZf1kjZr3B00NR1yh4h0xl/WSNmvcHTQ1HXKHiHTGX9ZI2a9wdNDUdcoeIdMZf1kjZr3B00NR1yh4h0xl/WSNmvcHTQ1HXKHiHTGX9ZI2a9wdNDUdcoeIxRUyURSMK/Cwcal15bSrKCQoq6irPrIeqpFuyZlDE0pyyxe80pPnvbSPeR9iRA+1LzPoOyvg6fl7kAB0DKxDuxCrLSTPKfYQ8ckjTxmPw+Chnrysvu/Jc2S8JRbbVSnqnF5OwhE5XKFtP9V4jEXhheCOv+T/Hpv8AmSBYiqIYlTbbd2B6AAAAAAAAAAAAAAl5W9rl9B37DElHto3MB++vUrs8oU5OFIJQk1HaRiLuJGcnaUj6rgK1OjgIVKkkklze7vPJC0T1KiT/ANC/sxE56Fa2n+rkr08Er/7P2X5+hKIQltJJQkkpLsIYFIr16uIm6lWTlJ97OwEQAAAAAAAAAAAAAAAAEvKvtcvoO/YYlo9tG5gP316mGZybRMUeZWSUpSaz7T9BI8qdtnu0MTVqVOjnK8Y8l3L0Iy2jOTeIzRzLUW0ZybwGZai2jOTeAzLUW0ZybwGZai2jOTeAzLUW0ZybwGZai2jOTeAzLUW0ZybwGZai2jOTeAzLUW0ZybwGZai2jOTeAzLUW0ZybwGZai2jOTeAzLUmJVUk6XKpRH6h3t/IYlo9tG5s9p116lxeWo3nK1H+LKN5JFgyrQ6WjyneFkMq0Fo8p3hZDKtBaPKd4WQyrQWjyneFkMq0Fo8p3hZDKtBaPKd4WQyrQWjyneFkMq0Fo8p3hZDKtBaPKd4WQyrQWjyneFkMq0Fo8p3hZDKtBaPKd4WQyrQWjyneFkMq0OyDPnEFWdRqIj+JGPLI8sj/2Q=="/>
          <p:cNvSpPr>
            <a:spLocks noChangeAspect="1" noChangeArrowheads="1"/>
          </p:cNvSpPr>
          <p:nvPr/>
        </p:nvSpPr>
        <p:spPr bwMode="auto">
          <a:xfrm>
            <a:off x="1373981" y="-165497"/>
            <a:ext cx="857250" cy="5857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454545"/>
              </a:solidFill>
              <a:effectLst/>
              <a:uLnTx/>
              <a:uFillTx/>
              <a:latin typeface="Verdana"/>
              <a:ea typeface="+mn-ea"/>
              <a:cs typeface="+mn-cs"/>
            </a:endParaRPr>
          </a:p>
        </p:txBody>
      </p:sp>
      <p:sp>
        <p:nvSpPr>
          <p:cNvPr id="305" name="Title 270"/>
          <p:cNvSpPr>
            <a:spLocks noGrp="1"/>
          </p:cNvSpPr>
          <p:nvPr>
            <p:ph type="title"/>
          </p:nvPr>
        </p:nvSpPr>
        <p:spPr>
          <a:xfrm>
            <a:off x="533400" y="333375"/>
            <a:ext cx="7143749" cy="571500"/>
          </a:xfrm>
        </p:spPr>
        <p:txBody>
          <a:bodyPr/>
          <a:lstStyle/>
          <a:p>
            <a:r>
              <a:rPr lang="en-GB" dirty="0" smtClean="0"/>
              <a:t>The driver: Serialisation of pharmaceuticals</a:t>
            </a:r>
          </a:p>
        </p:txBody>
      </p:sp>
      <p:sp>
        <p:nvSpPr>
          <p:cNvPr id="263" name="Content Placeholder 258"/>
          <p:cNvSpPr txBox="1">
            <a:spLocks/>
          </p:cNvSpPr>
          <p:nvPr/>
        </p:nvSpPr>
        <p:spPr>
          <a:xfrm>
            <a:off x="845329" y="4336325"/>
            <a:ext cx="6367727" cy="243596"/>
          </a:xfrm>
          <a:prstGeom prst="rect">
            <a:avLst/>
          </a:prstGeom>
          <a:solidFill>
            <a:schemeClr val="bg1"/>
          </a:solidFill>
        </p:spPr>
        <p:txBody>
          <a:bodyPr vert="horz" lIns="68580" tIns="34290" rIns="68580" bIns="34290" rtlCol="0">
            <a:normAutofit/>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685800" rtl="0" eaLnBrk="1" fontAlgn="base" latinLnBrk="0" hangingPunct="1">
              <a:lnSpc>
                <a:spcPct val="100000"/>
              </a:lnSpc>
              <a:spcBef>
                <a:spcPct val="20000"/>
              </a:spcBef>
              <a:spcAft>
                <a:spcPct val="0"/>
              </a:spcAft>
              <a:buClr>
                <a:srgbClr val="F26334"/>
              </a:buClr>
              <a:buSzTx/>
              <a:buFont typeface="Arial"/>
              <a:buNone/>
              <a:tabLst/>
              <a:defRPr/>
            </a:pPr>
            <a:r>
              <a:rPr kumimoji="0" lang="en-GB" sz="825" b="0" i="0" u="none" strike="noStrike" kern="0" cap="none" spc="0" normalizeH="0" baseline="0" noProof="0" dirty="0">
                <a:ln>
                  <a:noFill/>
                </a:ln>
                <a:solidFill>
                  <a:srgbClr val="002C6C"/>
                </a:solidFill>
                <a:effectLst/>
                <a:uLnTx/>
                <a:uFillTx/>
                <a:latin typeface="Arial"/>
                <a:ea typeface="ＭＳ Ｐゴシック" charset="0"/>
                <a:cs typeface="+mn-cs"/>
              </a:rPr>
              <a:t>= country developing requirement or requiring serial number</a:t>
            </a:r>
          </a:p>
        </p:txBody>
      </p:sp>
      <p:sp>
        <p:nvSpPr>
          <p:cNvPr id="264" name="Freeform 2"/>
          <p:cNvSpPr>
            <a:spLocks/>
          </p:cNvSpPr>
          <p:nvPr/>
        </p:nvSpPr>
        <p:spPr bwMode="auto">
          <a:xfrm>
            <a:off x="1715691" y="1952625"/>
            <a:ext cx="1114425" cy="552450"/>
          </a:xfrm>
          <a:custGeom>
            <a:avLst/>
            <a:gdLst>
              <a:gd name="T0" fmla="*/ 2147483647 w 936"/>
              <a:gd name="T1" fmla="*/ 2147483647 h 464"/>
              <a:gd name="T2" fmla="*/ 2147483647 w 936"/>
              <a:gd name="T3" fmla="*/ 2147483647 h 464"/>
              <a:gd name="T4" fmla="*/ 2147483647 w 936"/>
              <a:gd name="T5" fmla="*/ 2147483647 h 464"/>
              <a:gd name="T6" fmla="*/ 2147483647 w 936"/>
              <a:gd name="T7" fmla="*/ 2147483647 h 464"/>
              <a:gd name="T8" fmla="*/ 2147483647 w 936"/>
              <a:gd name="T9" fmla="*/ 2147483647 h 464"/>
              <a:gd name="T10" fmla="*/ 2147483647 w 936"/>
              <a:gd name="T11" fmla="*/ 2147483647 h 464"/>
              <a:gd name="T12" fmla="*/ 2147483647 w 936"/>
              <a:gd name="T13" fmla="*/ 2147483647 h 464"/>
              <a:gd name="T14" fmla="*/ 2147483647 w 936"/>
              <a:gd name="T15" fmla="*/ 2147483647 h 464"/>
              <a:gd name="T16" fmla="*/ 2147483647 w 936"/>
              <a:gd name="T17" fmla="*/ 2147483647 h 464"/>
              <a:gd name="T18" fmla="*/ 2147483647 w 936"/>
              <a:gd name="T19" fmla="*/ 2147483647 h 464"/>
              <a:gd name="T20" fmla="*/ 2147483647 w 936"/>
              <a:gd name="T21" fmla="*/ 2147483647 h 464"/>
              <a:gd name="T22" fmla="*/ 2147483647 w 936"/>
              <a:gd name="T23" fmla="*/ 2147483647 h 464"/>
              <a:gd name="T24" fmla="*/ 2147483647 w 936"/>
              <a:gd name="T25" fmla="*/ 2147483647 h 464"/>
              <a:gd name="T26" fmla="*/ 2147483647 w 936"/>
              <a:gd name="T27" fmla="*/ 2147483647 h 464"/>
              <a:gd name="T28" fmla="*/ 2147483647 w 936"/>
              <a:gd name="T29" fmla="*/ 2147483647 h 464"/>
              <a:gd name="T30" fmla="*/ 2147483647 w 936"/>
              <a:gd name="T31" fmla="*/ 2147483647 h 464"/>
              <a:gd name="T32" fmla="*/ 2147483647 w 936"/>
              <a:gd name="T33" fmla="*/ 2147483647 h 464"/>
              <a:gd name="T34" fmla="*/ 2147483647 w 936"/>
              <a:gd name="T35" fmla="*/ 2147483647 h 464"/>
              <a:gd name="T36" fmla="*/ 2147483647 w 936"/>
              <a:gd name="T37" fmla="*/ 2147483647 h 464"/>
              <a:gd name="T38" fmla="*/ 2147483647 w 936"/>
              <a:gd name="T39" fmla="*/ 2147483647 h 464"/>
              <a:gd name="T40" fmla="*/ 2147483647 w 936"/>
              <a:gd name="T41" fmla="*/ 2147483647 h 464"/>
              <a:gd name="T42" fmla="*/ 2147483647 w 936"/>
              <a:gd name="T43" fmla="*/ 2147483647 h 464"/>
              <a:gd name="T44" fmla="*/ 2147483647 w 936"/>
              <a:gd name="T45" fmla="*/ 2147483647 h 464"/>
              <a:gd name="T46" fmla="*/ 2147483647 w 936"/>
              <a:gd name="T47" fmla="*/ 2147483647 h 464"/>
              <a:gd name="T48" fmla="*/ 2147483647 w 936"/>
              <a:gd name="T49" fmla="*/ 2147483647 h 464"/>
              <a:gd name="T50" fmla="*/ 2147483647 w 936"/>
              <a:gd name="T51" fmla="*/ 2147483647 h 464"/>
              <a:gd name="T52" fmla="*/ 2147483647 w 936"/>
              <a:gd name="T53" fmla="*/ 2147483647 h 464"/>
              <a:gd name="T54" fmla="*/ 2147483647 w 936"/>
              <a:gd name="T55" fmla="*/ 2147483647 h 464"/>
              <a:gd name="T56" fmla="*/ 2147483647 w 936"/>
              <a:gd name="T57" fmla="*/ 2147483647 h 464"/>
              <a:gd name="T58" fmla="*/ 2147483647 w 936"/>
              <a:gd name="T59" fmla="*/ 2147483647 h 464"/>
              <a:gd name="T60" fmla="*/ 2147483647 w 936"/>
              <a:gd name="T61" fmla="*/ 2147483647 h 464"/>
              <a:gd name="T62" fmla="*/ 2147483647 w 936"/>
              <a:gd name="T63" fmla="*/ 2147483647 h 464"/>
              <a:gd name="T64" fmla="*/ 2147483647 w 936"/>
              <a:gd name="T65" fmla="*/ 2147483647 h 464"/>
              <a:gd name="T66" fmla="*/ 2147483647 w 936"/>
              <a:gd name="T67" fmla="*/ 2147483647 h 464"/>
              <a:gd name="T68" fmla="*/ 2147483647 w 936"/>
              <a:gd name="T69" fmla="*/ 2147483647 h 464"/>
              <a:gd name="T70" fmla="*/ 2147483647 w 936"/>
              <a:gd name="T71" fmla="*/ 2147483647 h 464"/>
              <a:gd name="T72" fmla="*/ 2147483647 w 936"/>
              <a:gd name="T73" fmla="*/ 2147483647 h 464"/>
              <a:gd name="T74" fmla="*/ 2147483647 w 936"/>
              <a:gd name="T75" fmla="*/ 2147483647 h 464"/>
              <a:gd name="T76" fmla="*/ 2147483647 w 936"/>
              <a:gd name="T77" fmla="*/ 2147483647 h 464"/>
              <a:gd name="T78" fmla="*/ 2147483647 w 936"/>
              <a:gd name="T79" fmla="*/ 2147483647 h 464"/>
              <a:gd name="T80" fmla="*/ 2147483647 w 936"/>
              <a:gd name="T81" fmla="*/ 2147483647 h 464"/>
              <a:gd name="T82" fmla="*/ 2147483647 w 936"/>
              <a:gd name="T83" fmla="*/ 2147483647 h 464"/>
              <a:gd name="T84" fmla="*/ 2147483647 w 936"/>
              <a:gd name="T85" fmla="*/ 2147483647 h 464"/>
              <a:gd name="T86" fmla="*/ 2147483647 w 936"/>
              <a:gd name="T87" fmla="*/ 2147483647 h 464"/>
              <a:gd name="T88" fmla="*/ 2147483647 w 936"/>
              <a:gd name="T89" fmla="*/ 2147483647 h 464"/>
              <a:gd name="T90" fmla="*/ 2147483647 w 936"/>
              <a:gd name="T91" fmla="*/ 2147483647 h 464"/>
              <a:gd name="T92" fmla="*/ 2147483647 w 936"/>
              <a:gd name="T93" fmla="*/ 2147483647 h 464"/>
              <a:gd name="T94" fmla="*/ 2147483647 w 936"/>
              <a:gd name="T95" fmla="*/ 2147483647 h 464"/>
              <a:gd name="T96" fmla="*/ 2147483647 w 936"/>
              <a:gd name="T97" fmla="*/ 2147483647 h 464"/>
              <a:gd name="T98" fmla="*/ 2147483647 w 936"/>
              <a:gd name="T99" fmla="*/ 2147483647 h 464"/>
              <a:gd name="T100" fmla="*/ 2147483647 w 936"/>
              <a:gd name="T101" fmla="*/ 2147483647 h 464"/>
              <a:gd name="T102" fmla="*/ 2147483647 w 936"/>
              <a:gd name="T103" fmla="*/ 2147483647 h 464"/>
              <a:gd name="T104" fmla="*/ 2147483647 w 936"/>
              <a:gd name="T105" fmla="*/ 2147483647 h 464"/>
              <a:gd name="T106" fmla="*/ 2147483647 w 936"/>
              <a:gd name="T107" fmla="*/ 2147483647 h 464"/>
              <a:gd name="T108" fmla="*/ 2147483647 w 936"/>
              <a:gd name="T109" fmla="*/ 2147483647 h 4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6"/>
              <a:gd name="T166" fmla="*/ 0 h 464"/>
              <a:gd name="T167" fmla="*/ 936 w 936"/>
              <a:gd name="T168" fmla="*/ 464 h 4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6" h="464">
                <a:moveTo>
                  <a:pt x="6" y="242"/>
                </a:moveTo>
                <a:lnTo>
                  <a:pt x="6" y="244"/>
                </a:lnTo>
                <a:lnTo>
                  <a:pt x="4" y="246"/>
                </a:lnTo>
                <a:lnTo>
                  <a:pt x="2" y="252"/>
                </a:lnTo>
                <a:lnTo>
                  <a:pt x="4" y="262"/>
                </a:lnTo>
                <a:lnTo>
                  <a:pt x="8" y="272"/>
                </a:lnTo>
                <a:lnTo>
                  <a:pt x="16" y="278"/>
                </a:lnTo>
                <a:lnTo>
                  <a:pt x="28" y="282"/>
                </a:lnTo>
                <a:lnTo>
                  <a:pt x="32" y="284"/>
                </a:lnTo>
                <a:lnTo>
                  <a:pt x="36" y="286"/>
                </a:lnTo>
                <a:lnTo>
                  <a:pt x="44" y="298"/>
                </a:lnTo>
                <a:lnTo>
                  <a:pt x="48" y="310"/>
                </a:lnTo>
                <a:lnTo>
                  <a:pt x="50" y="322"/>
                </a:lnTo>
                <a:lnTo>
                  <a:pt x="72" y="320"/>
                </a:lnTo>
                <a:lnTo>
                  <a:pt x="80" y="320"/>
                </a:lnTo>
                <a:lnTo>
                  <a:pt x="86" y="322"/>
                </a:lnTo>
                <a:lnTo>
                  <a:pt x="134" y="348"/>
                </a:lnTo>
                <a:lnTo>
                  <a:pt x="188" y="348"/>
                </a:lnTo>
                <a:lnTo>
                  <a:pt x="192" y="338"/>
                </a:lnTo>
                <a:lnTo>
                  <a:pt x="208" y="340"/>
                </a:lnTo>
                <a:lnTo>
                  <a:pt x="214" y="340"/>
                </a:lnTo>
                <a:lnTo>
                  <a:pt x="220" y="338"/>
                </a:lnTo>
                <a:lnTo>
                  <a:pt x="222" y="346"/>
                </a:lnTo>
                <a:lnTo>
                  <a:pt x="228" y="352"/>
                </a:lnTo>
                <a:lnTo>
                  <a:pt x="232" y="356"/>
                </a:lnTo>
                <a:lnTo>
                  <a:pt x="236" y="360"/>
                </a:lnTo>
                <a:lnTo>
                  <a:pt x="242" y="382"/>
                </a:lnTo>
                <a:lnTo>
                  <a:pt x="244" y="386"/>
                </a:lnTo>
                <a:lnTo>
                  <a:pt x="248" y="390"/>
                </a:lnTo>
                <a:lnTo>
                  <a:pt x="252" y="392"/>
                </a:lnTo>
                <a:lnTo>
                  <a:pt x="256" y="392"/>
                </a:lnTo>
                <a:lnTo>
                  <a:pt x="262" y="390"/>
                </a:lnTo>
                <a:lnTo>
                  <a:pt x="268" y="386"/>
                </a:lnTo>
                <a:lnTo>
                  <a:pt x="274" y="380"/>
                </a:lnTo>
                <a:lnTo>
                  <a:pt x="276" y="380"/>
                </a:lnTo>
                <a:lnTo>
                  <a:pt x="282" y="378"/>
                </a:lnTo>
                <a:lnTo>
                  <a:pt x="290" y="380"/>
                </a:lnTo>
                <a:lnTo>
                  <a:pt x="296" y="384"/>
                </a:lnTo>
                <a:lnTo>
                  <a:pt x="300" y="392"/>
                </a:lnTo>
                <a:lnTo>
                  <a:pt x="304" y="400"/>
                </a:lnTo>
                <a:lnTo>
                  <a:pt x="308" y="420"/>
                </a:lnTo>
                <a:lnTo>
                  <a:pt x="310" y="438"/>
                </a:lnTo>
                <a:lnTo>
                  <a:pt x="312" y="442"/>
                </a:lnTo>
                <a:lnTo>
                  <a:pt x="316" y="444"/>
                </a:lnTo>
                <a:lnTo>
                  <a:pt x="324" y="450"/>
                </a:lnTo>
                <a:lnTo>
                  <a:pt x="344" y="456"/>
                </a:lnTo>
                <a:lnTo>
                  <a:pt x="346" y="456"/>
                </a:lnTo>
                <a:lnTo>
                  <a:pt x="346" y="438"/>
                </a:lnTo>
                <a:lnTo>
                  <a:pt x="346" y="430"/>
                </a:lnTo>
                <a:lnTo>
                  <a:pt x="348" y="422"/>
                </a:lnTo>
                <a:lnTo>
                  <a:pt x="352" y="416"/>
                </a:lnTo>
                <a:lnTo>
                  <a:pt x="358" y="410"/>
                </a:lnTo>
                <a:lnTo>
                  <a:pt x="364" y="404"/>
                </a:lnTo>
                <a:lnTo>
                  <a:pt x="366" y="400"/>
                </a:lnTo>
                <a:lnTo>
                  <a:pt x="368" y="396"/>
                </a:lnTo>
                <a:lnTo>
                  <a:pt x="376" y="396"/>
                </a:lnTo>
                <a:lnTo>
                  <a:pt x="384" y="394"/>
                </a:lnTo>
                <a:lnTo>
                  <a:pt x="398" y="386"/>
                </a:lnTo>
                <a:lnTo>
                  <a:pt x="400" y="384"/>
                </a:lnTo>
                <a:lnTo>
                  <a:pt x="402" y="382"/>
                </a:lnTo>
                <a:lnTo>
                  <a:pt x="402" y="378"/>
                </a:lnTo>
                <a:lnTo>
                  <a:pt x="406" y="376"/>
                </a:lnTo>
                <a:lnTo>
                  <a:pt x="412" y="378"/>
                </a:lnTo>
                <a:lnTo>
                  <a:pt x="414" y="376"/>
                </a:lnTo>
                <a:lnTo>
                  <a:pt x="416" y="374"/>
                </a:lnTo>
                <a:lnTo>
                  <a:pt x="418" y="372"/>
                </a:lnTo>
                <a:lnTo>
                  <a:pt x="422" y="372"/>
                </a:lnTo>
                <a:lnTo>
                  <a:pt x="428" y="372"/>
                </a:lnTo>
                <a:lnTo>
                  <a:pt x="434" y="374"/>
                </a:lnTo>
                <a:lnTo>
                  <a:pt x="438" y="376"/>
                </a:lnTo>
                <a:lnTo>
                  <a:pt x="444" y="378"/>
                </a:lnTo>
                <a:lnTo>
                  <a:pt x="450" y="376"/>
                </a:lnTo>
                <a:lnTo>
                  <a:pt x="456" y="376"/>
                </a:lnTo>
                <a:lnTo>
                  <a:pt x="462" y="382"/>
                </a:lnTo>
                <a:lnTo>
                  <a:pt x="466" y="384"/>
                </a:lnTo>
                <a:lnTo>
                  <a:pt x="472" y="386"/>
                </a:lnTo>
                <a:lnTo>
                  <a:pt x="478" y="384"/>
                </a:lnTo>
                <a:lnTo>
                  <a:pt x="484" y="382"/>
                </a:lnTo>
                <a:lnTo>
                  <a:pt x="486" y="384"/>
                </a:lnTo>
                <a:lnTo>
                  <a:pt x="488" y="386"/>
                </a:lnTo>
                <a:lnTo>
                  <a:pt x="490" y="388"/>
                </a:lnTo>
                <a:lnTo>
                  <a:pt x="494" y="388"/>
                </a:lnTo>
                <a:lnTo>
                  <a:pt x="496" y="388"/>
                </a:lnTo>
                <a:lnTo>
                  <a:pt x="496" y="384"/>
                </a:lnTo>
                <a:lnTo>
                  <a:pt x="492" y="382"/>
                </a:lnTo>
                <a:lnTo>
                  <a:pt x="490" y="378"/>
                </a:lnTo>
                <a:lnTo>
                  <a:pt x="490" y="364"/>
                </a:lnTo>
                <a:lnTo>
                  <a:pt x="500" y="362"/>
                </a:lnTo>
                <a:lnTo>
                  <a:pt x="510" y="360"/>
                </a:lnTo>
                <a:lnTo>
                  <a:pt x="522" y="364"/>
                </a:lnTo>
                <a:lnTo>
                  <a:pt x="526" y="362"/>
                </a:lnTo>
                <a:lnTo>
                  <a:pt x="530" y="360"/>
                </a:lnTo>
                <a:lnTo>
                  <a:pt x="548" y="360"/>
                </a:lnTo>
                <a:lnTo>
                  <a:pt x="550" y="362"/>
                </a:lnTo>
                <a:lnTo>
                  <a:pt x="554" y="364"/>
                </a:lnTo>
                <a:lnTo>
                  <a:pt x="560" y="366"/>
                </a:lnTo>
                <a:lnTo>
                  <a:pt x="562" y="370"/>
                </a:lnTo>
                <a:lnTo>
                  <a:pt x="562" y="372"/>
                </a:lnTo>
                <a:lnTo>
                  <a:pt x="562" y="376"/>
                </a:lnTo>
                <a:lnTo>
                  <a:pt x="564" y="376"/>
                </a:lnTo>
                <a:lnTo>
                  <a:pt x="570" y="374"/>
                </a:lnTo>
                <a:lnTo>
                  <a:pt x="572" y="372"/>
                </a:lnTo>
                <a:lnTo>
                  <a:pt x="582" y="368"/>
                </a:lnTo>
                <a:lnTo>
                  <a:pt x="590" y="370"/>
                </a:lnTo>
                <a:lnTo>
                  <a:pt x="594" y="374"/>
                </a:lnTo>
                <a:lnTo>
                  <a:pt x="594" y="378"/>
                </a:lnTo>
                <a:lnTo>
                  <a:pt x="596" y="382"/>
                </a:lnTo>
                <a:lnTo>
                  <a:pt x="598" y="386"/>
                </a:lnTo>
                <a:lnTo>
                  <a:pt x="600" y="388"/>
                </a:lnTo>
                <a:lnTo>
                  <a:pt x="604" y="390"/>
                </a:lnTo>
                <a:lnTo>
                  <a:pt x="602" y="396"/>
                </a:lnTo>
                <a:lnTo>
                  <a:pt x="600" y="398"/>
                </a:lnTo>
                <a:lnTo>
                  <a:pt x="598" y="402"/>
                </a:lnTo>
                <a:lnTo>
                  <a:pt x="598" y="406"/>
                </a:lnTo>
                <a:lnTo>
                  <a:pt x="600" y="410"/>
                </a:lnTo>
                <a:lnTo>
                  <a:pt x="602" y="414"/>
                </a:lnTo>
                <a:lnTo>
                  <a:pt x="600" y="416"/>
                </a:lnTo>
                <a:lnTo>
                  <a:pt x="600" y="418"/>
                </a:lnTo>
                <a:lnTo>
                  <a:pt x="600" y="428"/>
                </a:lnTo>
                <a:lnTo>
                  <a:pt x="606" y="436"/>
                </a:lnTo>
                <a:lnTo>
                  <a:pt x="606" y="446"/>
                </a:lnTo>
                <a:lnTo>
                  <a:pt x="608" y="452"/>
                </a:lnTo>
                <a:lnTo>
                  <a:pt x="612" y="458"/>
                </a:lnTo>
                <a:lnTo>
                  <a:pt x="616" y="462"/>
                </a:lnTo>
                <a:lnTo>
                  <a:pt x="622" y="464"/>
                </a:lnTo>
                <a:lnTo>
                  <a:pt x="628" y="464"/>
                </a:lnTo>
                <a:lnTo>
                  <a:pt x="628" y="458"/>
                </a:lnTo>
                <a:lnTo>
                  <a:pt x="632" y="450"/>
                </a:lnTo>
                <a:lnTo>
                  <a:pt x="634" y="444"/>
                </a:lnTo>
                <a:lnTo>
                  <a:pt x="636" y="438"/>
                </a:lnTo>
                <a:lnTo>
                  <a:pt x="636" y="426"/>
                </a:lnTo>
                <a:lnTo>
                  <a:pt x="638" y="416"/>
                </a:lnTo>
                <a:lnTo>
                  <a:pt x="636" y="406"/>
                </a:lnTo>
                <a:lnTo>
                  <a:pt x="632" y="396"/>
                </a:lnTo>
                <a:lnTo>
                  <a:pt x="630" y="384"/>
                </a:lnTo>
                <a:lnTo>
                  <a:pt x="628" y="372"/>
                </a:lnTo>
                <a:lnTo>
                  <a:pt x="630" y="356"/>
                </a:lnTo>
                <a:lnTo>
                  <a:pt x="634" y="344"/>
                </a:lnTo>
                <a:lnTo>
                  <a:pt x="642" y="332"/>
                </a:lnTo>
                <a:lnTo>
                  <a:pt x="650" y="322"/>
                </a:lnTo>
                <a:lnTo>
                  <a:pt x="654" y="322"/>
                </a:lnTo>
                <a:lnTo>
                  <a:pt x="658" y="320"/>
                </a:lnTo>
                <a:lnTo>
                  <a:pt x="662" y="316"/>
                </a:lnTo>
                <a:lnTo>
                  <a:pt x="664" y="314"/>
                </a:lnTo>
                <a:lnTo>
                  <a:pt x="670" y="312"/>
                </a:lnTo>
                <a:lnTo>
                  <a:pt x="672" y="310"/>
                </a:lnTo>
                <a:lnTo>
                  <a:pt x="678" y="302"/>
                </a:lnTo>
                <a:lnTo>
                  <a:pt x="682" y="296"/>
                </a:lnTo>
                <a:lnTo>
                  <a:pt x="686" y="294"/>
                </a:lnTo>
                <a:lnTo>
                  <a:pt x="692" y="294"/>
                </a:lnTo>
                <a:lnTo>
                  <a:pt x="692" y="290"/>
                </a:lnTo>
                <a:lnTo>
                  <a:pt x="694" y="292"/>
                </a:lnTo>
                <a:lnTo>
                  <a:pt x="698" y="290"/>
                </a:lnTo>
                <a:lnTo>
                  <a:pt x="702" y="286"/>
                </a:lnTo>
                <a:lnTo>
                  <a:pt x="706" y="282"/>
                </a:lnTo>
                <a:lnTo>
                  <a:pt x="710" y="278"/>
                </a:lnTo>
                <a:lnTo>
                  <a:pt x="718" y="276"/>
                </a:lnTo>
                <a:lnTo>
                  <a:pt x="722" y="276"/>
                </a:lnTo>
                <a:lnTo>
                  <a:pt x="728" y="272"/>
                </a:lnTo>
                <a:lnTo>
                  <a:pt x="726" y="268"/>
                </a:lnTo>
                <a:lnTo>
                  <a:pt x="728" y="264"/>
                </a:lnTo>
                <a:lnTo>
                  <a:pt x="740" y="260"/>
                </a:lnTo>
                <a:lnTo>
                  <a:pt x="742" y="258"/>
                </a:lnTo>
                <a:lnTo>
                  <a:pt x="744" y="256"/>
                </a:lnTo>
                <a:lnTo>
                  <a:pt x="748" y="254"/>
                </a:lnTo>
                <a:lnTo>
                  <a:pt x="750" y="250"/>
                </a:lnTo>
                <a:lnTo>
                  <a:pt x="748" y="246"/>
                </a:lnTo>
                <a:lnTo>
                  <a:pt x="748" y="242"/>
                </a:lnTo>
                <a:lnTo>
                  <a:pt x="746" y="238"/>
                </a:lnTo>
                <a:lnTo>
                  <a:pt x="744" y="234"/>
                </a:lnTo>
                <a:lnTo>
                  <a:pt x="742" y="230"/>
                </a:lnTo>
                <a:lnTo>
                  <a:pt x="738" y="228"/>
                </a:lnTo>
                <a:lnTo>
                  <a:pt x="746" y="228"/>
                </a:lnTo>
                <a:lnTo>
                  <a:pt x="744" y="228"/>
                </a:lnTo>
                <a:lnTo>
                  <a:pt x="744" y="226"/>
                </a:lnTo>
                <a:lnTo>
                  <a:pt x="746" y="222"/>
                </a:lnTo>
                <a:lnTo>
                  <a:pt x="752" y="224"/>
                </a:lnTo>
                <a:lnTo>
                  <a:pt x="756" y="222"/>
                </a:lnTo>
                <a:lnTo>
                  <a:pt x="758" y="220"/>
                </a:lnTo>
                <a:lnTo>
                  <a:pt x="758" y="212"/>
                </a:lnTo>
                <a:lnTo>
                  <a:pt x="754" y="204"/>
                </a:lnTo>
                <a:lnTo>
                  <a:pt x="754" y="200"/>
                </a:lnTo>
                <a:lnTo>
                  <a:pt x="758" y="206"/>
                </a:lnTo>
                <a:lnTo>
                  <a:pt x="760" y="210"/>
                </a:lnTo>
                <a:lnTo>
                  <a:pt x="766" y="210"/>
                </a:lnTo>
                <a:lnTo>
                  <a:pt x="768" y="210"/>
                </a:lnTo>
                <a:lnTo>
                  <a:pt x="770" y="208"/>
                </a:lnTo>
                <a:lnTo>
                  <a:pt x="772" y="200"/>
                </a:lnTo>
                <a:lnTo>
                  <a:pt x="772" y="180"/>
                </a:lnTo>
                <a:lnTo>
                  <a:pt x="772" y="184"/>
                </a:lnTo>
                <a:lnTo>
                  <a:pt x="772" y="186"/>
                </a:lnTo>
                <a:lnTo>
                  <a:pt x="774" y="186"/>
                </a:lnTo>
                <a:lnTo>
                  <a:pt x="774" y="190"/>
                </a:lnTo>
                <a:lnTo>
                  <a:pt x="776" y="194"/>
                </a:lnTo>
                <a:lnTo>
                  <a:pt x="780" y="188"/>
                </a:lnTo>
                <a:lnTo>
                  <a:pt x="786" y="184"/>
                </a:lnTo>
                <a:lnTo>
                  <a:pt x="788" y="184"/>
                </a:lnTo>
                <a:lnTo>
                  <a:pt x="794" y="176"/>
                </a:lnTo>
                <a:lnTo>
                  <a:pt x="800" y="168"/>
                </a:lnTo>
                <a:lnTo>
                  <a:pt x="798" y="160"/>
                </a:lnTo>
                <a:lnTo>
                  <a:pt x="800" y="158"/>
                </a:lnTo>
                <a:lnTo>
                  <a:pt x="802" y="156"/>
                </a:lnTo>
                <a:lnTo>
                  <a:pt x="812" y="156"/>
                </a:lnTo>
                <a:lnTo>
                  <a:pt x="822" y="156"/>
                </a:lnTo>
                <a:lnTo>
                  <a:pt x="828" y="152"/>
                </a:lnTo>
                <a:lnTo>
                  <a:pt x="808" y="152"/>
                </a:lnTo>
                <a:lnTo>
                  <a:pt x="816" y="150"/>
                </a:lnTo>
                <a:lnTo>
                  <a:pt x="826" y="150"/>
                </a:lnTo>
                <a:lnTo>
                  <a:pt x="834" y="148"/>
                </a:lnTo>
                <a:lnTo>
                  <a:pt x="844" y="144"/>
                </a:lnTo>
                <a:lnTo>
                  <a:pt x="848" y="140"/>
                </a:lnTo>
                <a:lnTo>
                  <a:pt x="850" y="138"/>
                </a:lnTo>
                <a:lnTo>
                  <a:pt x="862" y="140"/>
                </a:lnTo>
                <a:lnTo>
                  <a:pt x="868" y="138"/>
                </a:lnTo>
                <a:lnTo>
                  <a:pt x="872" y="136"/>
                </a:lnTo>
                <a:lnTo>
                  <a:pt x="870" y="132"/>
                </a:lnTo>
                <a:lnTo>
                  <a:pt x="868" y="134"/>
                </a:lnTo>
                <a:lnTo>
                  <a:pt x="866" y="136"/>
                </a:lnTo>
                <a:lnTo>
                  <a:pt x="860" y="136"/>
                </a:lnTo>
                <a:lnTo>
                  <a:pt x="862" y="134"/>
                </a:lnTo>
                <a:lnTo>
                  <a:pt x="862" y="130"/>
                </a:lnTo>
                <a:lnTo>
                  <a:pt x="860" y="126"/>
                </a:lnTo>
                <a:lnTo>
                  <a:pt x="862" y="120"/>
                </a:lnTo>
                <a:lnTo>
                  <a:pt x="864" y="116"/>
                </a:lnTo>
                <a:lnTo>
                  <a:pt x="866" y="110"/>
                </a:lnTo>
                <a:lnTo>
                  <a:pt x="868" y="104"/>
                </a:lnTo>
                <a:lnTo>
                  <a:pt x="874" y="100"/>
                </a:lnTo>
                <a:lnTo>
                  <a:pt x="882" y="96"/>
                </a:lnTo>
                <a:lnTo>
                  <a:pt x="900" y="90"/>
                </a:lnTo>
                <a:lnTo>
                  <a:pt x="918" y="84"/>
                </a:lnTo>
                <a:lnTo>
                  <a:pt x="934" y="78"/>
                </a:lnTo>
                <a:lnTo>
                  <a:pt x="928" y="58"/>
                </a:lnTo>
                <a:lnTo>
                  <a:pt x="928" y="52"/>
                </a:lnTo>
                <a:lnTo>
                  <a:pt x="930" y="48"/>
                </a:lnTo>
                <a:lnTo>
                  <a:pt x="936" y="40"/>
                </a:lnTo>
                <a:lnTo>
                  <a:pt x="916" y="34"/>
                </a:lnTo>
                <a:lnTo>
                  <a:pt x="908" y="36"/>
                </a:lnTo>
                <a:lnTo>
                  <a:pt x="902" y="40"/>
                </a:lnTo>
                <a:lnTo>
                  <a:pt x="892" y="54"/>
                </a:lnTo>
                <a:lnTo>
                  <a:pt x="886" y="62"/>
                </a:lnTo>
                <a:lnTo>
                  <a:pt x="880" y="70"/>
                </a:lnTo>
                <a:lnTo>
                  <a:pt x="874" y="74"/>
                </a:lnTo>
                <a:lnTo>
                  <a:pt x="864" y="76"/>
                </a:lnTo>
                <a:lnTo>
                  <a:pt x="858" y="78"/>
                </a:lnTo>
                <a:lnTo>
                  <a:pt x="822" y="78"/>
                </a:lnTo>
                <a:lnTo>
                  <a:pt x="814" y="82"/>
                </a:lnTo>
                <a:lnTo>
                  <a:pt x="806" y="86"/>
                </a:lnTo>
                <a:lnTo>
                  <a:pt x="792" y="96"/>
                </a:lnTo>
                <a:lnTo>
                  <a:pt x="778" y="106"/>
                </a:lnTo>
                <a:lnTo>
                  <a:pt x="772" y="108"/>
                </a:lnTo>
                <a:lnTo>
                  <a:pt x="764" y="110"/>
                </a:lnTo>
                <a:lnTo>
                  <a:pt x="758" y="108"/>
                </a:lnTo>
                <a:lnTo>
                  <a:pt x="752" y="106"/>
                </a:lnTo>
                <a:lnTo>
                  <a:pt x="746" y="106"/>
                </a:lnTo>
                <a:lnTo>
                  <a:pt x="744" y="108"/>
                </a:lnTo>
                <a:lnTo>
                  <a:pt x="740" y="112"/>
                </a:lnTo>
                <a:lnTo>
                  <a:pt x="736" y="118"/>
                </a:lnTo>
                <a:lnTo>
                  <a:pt x="734" y="124"/>
                </a:lnTo>
                <a:lnTo>
                  <a:pt x="722" y="130"/>
                </a:lnTo>
                <a:lnTo>
                  <a:pt x="706" y="136"/>
                </a:lnTo>
                <a:lnTo>
                  <a:pt x="690" y="142"/>
                </a:lnTo>
                <a:lnTo>
                  <a:pt x="678" y="146"/>
                </a:lnTo>
                <a:lnTo>
                  <a:pt x="668" y="144"/>
                </a:lnTo>
                <a:lnTo>
                  <a:pt x="664" y="142"/>
                </a:lnTo>
                <a:lnTo>
                  <a:pt x="664" y="140"/>
                </a:lnTo>
                <a:lnTo>
                  <a:pt x="664" y="134"/>
                </a:lnTo>
                <a:lnTo>
                  <a:pt x="668" y="130"/>
                </a:lnTo>
                <a:lnTo>
                  <a:pt x="676" y="126"/>
                </a:lnTo>
                <a:lnTo>
                  <a:pt x="684" y="120"/>
                </a:lnTo>
                <a:lnTo>
                  <a:pt x="688" y="116"/>
                </a:lnTo>
                <a:lnTo>
                  <a:pt x="688" y="112"/>
                </a:lnTo>
                <a:lnTo>
                  <a:pt x="686" y="110"/>
                </a:lnTo>
                <a:lnTo>
                  <a:pt x="684" y="108"/>
                </a:lnTo>
                <a:lnTo>
                  <a:pt x="686" y="102"/>
                </a:lnTo>
                <a:lnTo>
                  <a:pt x="684" y="100"/>
                </a:lnTo>
                <a:lnTo>
                  <a:pt x="682" y="94"/>
                </a:lnTo>
                <a:lnTo>
                  <a:pt x="678" y="98"/>
                </a:lnTo>
                <a:lnTo>
                  <a:pt x="676" y="102"/>
                </a:lnTo>
                <a:lnTo>
                  <a:pt x="668" y="102"/>
                </a:lnTo>
                <a:lnTo>
                  <a:pt x="672" y="96"/>
                </a:lnTo>
                <a:lnTo>
                  <a:pt x="678" y="92"/>
                </a:lnTo>
                <a:lnTo>
                  <a:pt x="682" y="84"/>
                </a:lnTo>
                <a:lnTo>
                  <a:pt x="684" y="76"/>
                </a:lnTo>
                <a:lnTo>
                  <a:pt x="684" y="72"/>
                </a:lnTo>
                <a:lnTo>
                  <a:pt x="680" y="70"/>
                </a:lnTo>
                <a:lnTo>
                  <a:pt x="676" y="68"/>
                </a:lnTo>
                <a:lnTo>
                  <a:pt x="668" y="68"/>
                </a:lnTo>
                <a:lnTo>
                  <a:pt x="664" y="68"/>
                </a:lnTo>
                <a:lnTo>
                  <a:pt x="656" y="76"/>
                </a:lnTo>
                <a:lnTo>
                  <a:pt x="646" y="82"/>
                </a:lnTo>
                <a:lnTo>
                  <a:pt x="636" y="88"/>
                </a:lnTo>
                <a:lnTo>
                  <a:pt x="628" y="98"/>
                </a:lnTo>
                <a:lnTo>
                  <a:pt x="626" y="102"/>
                </a:lnTo>
                <a:lnTo>
                  <a:pt x="624" y="110"/>
                </a:lnTo>
                <a:lnTo>
                  <a:pt x="622" y="124"/>
                </a:lnTo>
                <a:lnTo>
                  <a:pt x="618" y="130"/>
                </a:lnTo>
                <a:lnTo>
                  <a:pt x="614" y="136"/>
                </a:lnTo>
                <a:lnTo>
                  <a:pt x="608" y="140"/>
                </a:lnTo>
                <a:lnTo>
                  <a:pt x="600" y="142"/>
                </a:lnTo>
                <a:lnTo>
                  <a:pt x="596" y="140"/>
                </a:lnTo>
                <a:lnTo>
                  <a:pt x="594" y="138"/>
                </a:lnTo>
                <a:lnTo>
                  <a:pt x="592" y="136"/>
                </a:lnTo>
                <a:lnTo>
                  <a:pt x="594" y="130"/>
                </a:lnTo>
                <a:lnTo>
                  <a:pt x="596" y="122"/>
                </a:lnTo>
                <a:lnTo>
                  <a:pt x="602" y="108"/>
                </a:lnTo>
                <a:lnTo>
                  <a:pt x="610" y="96"/>
                </a:lnTo>
                <a:lnTo>
                  <a:pt x="618" y="86"/>
                </a:lnTo>
                <a:lnTo>
                  <a:pt x="618" y="82"/>
                </a:lnTo>
                <a:lnTo>
                  <a:pt x="620" y="78"/>
                </a:lnTo>
                <a:lnTo>
                  <a:pt x="628" y="70"/>
                </a:lnTo>
                <a:lnTo>
                  <a:pt x="638" y="64"/>
                </a:lnTo>
                <a:lnTo>
                  <a:pt x="646" y="62"/>
                </a:lnTo>
                <a:lnTo>
                  <a:pt x="666" y="62"/>
                </a:lnTo>
                <a:lnTo>
                  <a:pt x="670" y="60"/>
                </a:lnTo>
                <a:lnTo>
                  <a:pt x="674" y="60"/>
                </a:lnTo>
                <a:lnTo>
                  <a:pt x="682" y="54"/>
                </a:lnTo>
                <a:lnTo>
                  <a:pt x="672" y="52"/>
                </a:lnTo>
                <a:lnTo>
                  <a:pt x="664" y="52"/>
                </a:lnTo>
                <a:lnTo>
                  <a:pt x="658" y="52"/>
                </a:lnTo>
                <a:lnTo>
                  <a:pt x="652" y="50"/>
                </a:lnTo>
                <a:lnTo>
                  <a:pt x="640" y="48"/>
                </a:lnTo>
                <a:lnTo>
                  <a:pt x="636" y="46"/>
                </a:lnTo>
                <a:lnTo>
                  <a:pt x="634" y="42"/>
                </a:lnTo>
                <a:lnTo>
                  <a:pt x="634" y="38"/>
                </a:lnTo>
                <a:lnTo>
                  <a:pt x="628" y="38"/>
                </a:lnTo>
                <a:lnTo>
                  <a:pt x="626" y="38"/>
                </a:lnTo>
                <a:lnTo>
                  <a:pt x="624" y="36"/>
                </a:lnTo>
                <a:lnTo>
                  <a:pt x="630" y="32"/>
                </a:lnTo>
                <a:lnTo>
                  <a:pt x="606" y="40"/>
                </a:lnTo>
                <a:lnTo>
                  <a:pt x="592" y="42"/>
                </a:lnTo>
                <a:lnTo>
                  <a:pt x="580" y="44"/>
                </a:lnTo>
                <a:lnTo>
                  <a:pt x="576" y="44"/>
                </a:lnTo>
                <a:lnTo>
                  <a:pt x="572" y="44"/>
                </a:lnTo>
                <a:lnTo>
                  <a:pt x="568" y="42"/>
                </a:lnTo>
                <a:lnTo>
                  <a:pt x="576" y="36"/>
                </a:lnTo>
                <a:lnTo>
                  <a:pt x="584" y="32"/>
                </a:lnTo>
                <a:lnTo>
                  <a:pt x="594" y="28"/>
                </a:lnTo>
                <a:lnTo>
                  <a:pt x="604" y="22"/>
                </a:lnTo>
                <a:lnTo>
                  <a:pt x="590" y="20"/>
                </a:lnTo>
                <a:lnTo>
                  <a:pt x="580" y="16"/>
                </a:lnTo>
                <a:lnTo>
                  <a:pt x="580" y="18"/>
                </a:lnTo>
                <a:lnTo>
                  <a:pt x="574" y="16"/>
                </a:lnTo>
                <a:lnTo>
                  <a:pt x="568" y="14"/>
                </a:lnTo>
                <a:lnTo>
                  <a:pt x="560" y="14"/>
                </a:lnTo>
                <a:lnTo>
                  <a:pt x="554" y="12"/>
                </a:lnTo>
                <a:lnTo>
                  <a:pt x="548" y="10"/>
                </a:lnTo>
                <a:lnTo>
                  <a:pt x="544" y="6"/>
                </a:lnTo>
                <a:lnTo>
                  <a:pt x="544" y="0"/>
                </a:lnTo>
                <a:lnTo>
                  <a:pt x="120" y="0"/>
                </a:lnTo>
                <a:lnTo>
                  <a:pt x="118" y="6"/>
                </a:lnTo>
                <a:lnTo>
                  <a:pt x="114" y="14"/>
                </a:lnTo>
                <a:lnTo>
                  <a:pt x="112" y="22"/>
                </a:lnTo>
                <a:lnTo>
                  <a:pt x="108" y="24"/>
                </a:lnTo>
                <a:lnTo>
                  <a:pt x="104" y="26"/>
                </a:lnTo>
                <a:lnTo>
                  <a:pt x="102" y="22"/>
                </a:lnTo>
                <a:lnTo>
                  <a:pt x="100" y="20"/>
                </a:lnTo>
                <a:lnTo>
                  <a:pt x="88" y="16"/>
                </a:lnTo>
                <a:lnTo>
                  <a:pt x="84" y="28"/>
                </a:lnTo>
                <a:lnTo>
                  <a:pt x="70" y="54"/>
                </a:lnTo>
                <a:lnTo>
                  <a:pt x="52" y="84"/>
                </a:lnTo>
                <a:lnTo>
                  <a:pt x="44" y="96"/>
                </a:lnTo>
                <a:lnTo>
                  <a:pt x="34" y="104"/>
                </a:lnTo>
                <a:lnTo>
                  <a:pt x="28" y="112"/>
                </a:lnTo>
                <a:lnTo>
                  <a:pt x="22" y="122"/>
                </a:lnTo>
                <a:lnTo>
                  <a:pt x="16" y="134"/>
                </a:lnTo>
                <a:lnTo>
                  <a:pt x="14" y="146"/>
                </a:lnTo>
                <a:lnTo>
                  <a:pt x="10" y="156"/>
                </a:lnTo>
                <a:lnTo>
                  <a:pt x="2" y="168"/>
                </a:lnTo>
                <a:lnTo>
                  <a:pt x="2" y="172"/>
                </a:lnTo>
                <a:lnTo>
                  <a:pt x="2" y="178"/>
                </a:lnTo>
                <a:lnTo>
                  <a:pt x="2" y="182"/>
                </a:lnTo>
                <a:lnTo>
                  <a:pt x="0" y="184"/>
                </a:lnTo>
                <a:lnTo>
                  <a:pt x="0" y="186"/>
                </a:lnTo>
                <a:lnTo>
                  <a:pt x="0" y="190"/>
                </a:lnTo>
                <a:lnTo>
                  <a:pt x="2" y="202"/>
                </a:lnTo>
                <a:lnTo>
                  <a:pt x="4" y="212"/>
                </a:lnTo>
                <a:lnTo>
                  <a:pt x="8" y="210"/>
                </a:lnTo>
                <a:lnTo>
                  <a:pt x="12" y="208"/>
                </a:lnTo>
                <a:lnTo>
                  <a:pt x="20" y="210"/>
                </a:lnTo>
                <a:lnTo>
                  <a:pt x="12" y="210"/>
                </a:lnTo>
                <a:lnTo>
                  <a:pt x="10" y="212"/>
                </a:lnTo>
                <a:lnTo>
                  <a:pt x="8" y="214"/>
                </a:lnTo>
                <a:lnTo>
                  <a:pt x="10" y="218"/>
                </a:lnTo>
                <a:lnTo>
                  <a:pt x="4" y="216"/>
                </a:lnTo>
                <a:lnTo>
                  <a:pt x="2" y="220"/>
                </a:lnTo>
                <a:lnTo>
                  <a:pt x="4" y="228"/>
                </a:lnTo>
                <a:lnTo>
                  <a:pt x="6" y="230"/>
                </a:lnTo>
                <a:lnTo>
                  <a:pt x="8" y="232"/>
                </a:lnTo>
                <a:lnTo>
                  <a:pt x="8" y="236"/>
                </a:lnTo>
                <a:lnTo>
                  <a:pt x="8" y="238"/>
                </a:lnTo>
                <a:lnTo>
                  <a:pt x="6" y="242"/>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65" name="Freeform 5"/>
          <p:cNvSpPr>
            <a:spLocks/>
          </p:cNvSpPr>
          <p:nvPr/>
        </p:nvSpPr>
        <p:spPr bwMode="auto">
          <a:xfrm>
            <a:off x="1775222" y="2333625"/>
            <a:ext cx="547688" cy="428625"/>
          </a:xfrm>
          <a:custGeom>
            <a:avLst/>
            <a:gdLst>
              <a:gd name="T0" fmla="*/ 2147483647 w 460"/>
              <a:gd name="T1" fmla="*/ 2147483647 h 360"/>
              <a:gd name="T2" fmla="*/ 2147483647 w 460"/>
              <a:gd name="T3" fmla="*/ 2147483647 h 360"/>
              <a:gd name="T4" fmla="*/ 2147483647 w 460"/>
              <a:gd name="T5" fmla="*/ 2147483647 h 360"/>
              <a:gd name="T6" fmla="*/ 2147483647 w 460"/>
              <a:gd name="T7" fmla="*/ 2147483647 h 360"/>
              <a:gd name="T8" fmla="*/ 2147483647 w 460"/>
              <a:gd name="T9" fmla="*/ 2147483647 h 360"/>
              <a:gd name="T10" fmla="*/ 2147483647 w 460"/>
              <a:gd name="T11" fmla="*/ 2147483647 h 360"/>
              <a:gd name="T12" fmla="*/ 2147483647 w 460"/>
              <a:gd name="T13" fmla="*/ 2147483647 h 360"/>
              <a:gd name="T14" fmla="*/ 2147483647 w 460"/>
              <a:gd name="T15" fmla="*/ 2147483647 h 360"/>
              <a:gd name="T16" fmla="*/ 2147483647 w 460"/>
              <a:gd name="T17" fmla="*/ 2147483647 h 360"/>
              <a:gd name="T18" fmla="*/ 2147483647 w 460"/>
              <a:gd name="T19" fmla="*/ 2147483647 h 360"/>
              <a:gd name="T20" fmla="*/ 2147483647 w 460"/>
              <a:gd name="T21" fmla="*/ 2147483647 h 360"/>
              <a:gd name="T22" fmla="*/ 2147483647 w 460"/>
              <a:gd name="T23" fmla="*/ 2147483647 h 360"/>
              <a:gd name="T24" fmla="*/ 2147483647 w 460"/>
              <a:gd name="T25" fmla="*/ 2147483647 h 360"/>
              <a:gd name="T26" fmla="*/ 2147483647 w 460"/>
              <a:gd name="T27" fmla="*/ 2147483647 h 360"/>
              <a:gd name="T28" fmla="*/ 2147483647 w 460"/>
              <a:gd name="T29" fmla="*/ 2147483647 h 360"/>
              <a:gd name="T30" fmla="*/ 2147483647 w 460"/>
              <a:gd name="T31" fmla="*/ 2147483647 h 360"/>
              <a:gd name="T32" fmla="*/ 2147483647 w 460"/>
              <a:gd name="T33" fmla="*/ 0 h 360"/>
              <a:gd name="T34" fmla="*/ 2147483647 w 460"/>
              <a:gd name="T35" fmla="*/ 2147483647 h 360"/>
              <a:gd name="T36" fmla="*/ 2147483647 w 460"/>
              <a:gd name="T37" fmla="*/ 2147483647 h 360"/>
              <a:gd name="T38" fmla="*/ 2147483647 w 460"/>
              <a:gd name="T39" fmla="*/ 2147483647 h 360"/>
              <a:gd name="T40" fmla="*/ 2147483647 w 460"/>
              <a:gd name="T41" fmla="*/ 2147483647 h 360"/>
              <a:gd name="T42" fmla="*/ 2147483647 w 460"/>
              <a:gd name="T43" fmla="*/ 2147483647 h 360"/>
              <a:gd name="T44" fmla="*/ 2147483647 w 460"/>
              <a:gd name="T45" fmla="*/ 2147483647 h 360"/>
              <a:gd name="T46" fmla="*/ 2147483647 w 460"/>
              <a:gd name="T47" fmla="*/ 2147483647 h 360"/>
              <a:gd name="T48" fmla="*/ 2147483647 w 460"/>
              <a:gd name="T49" fmla="*/ 2147483647 h 360"/>
              <a:gd name="T50" fmla="*/ 2147483647 w 460"/>
              <a:gd name="T51" fmla="*/ 2147483647 h 360"/>
              <a:gd name="T52" fmla="*/ 2147483647 w 460"/>
              <a:gd name="T53" fmla="*/ 2147483647 h 360"/>
              <a:gd name="T54" fmla="*/ 2147483647 w 460"/>
              <a:gd name="T55" fmla="*/ 2147483647 h 360"/>
              <a:gd name="T56" fmla="*/ 2147483647 w 460"/>
              <a:gd name="T57" fmla="*/ 2147483647 h 360"/>
              <a:gd name="T58" fmla="*/ 2147483647 w 460"/>
              <a:gd name="T59" fmla="*/ 2147483647 h 360"/>
              <a:gd name="T60" fmla="*/ 2147483647 w 460"/>
              <a:gd name="T61" fmla="*/ 2147483647 h 360"/>
              <a:gd name="T62" fmla="*/ 2147483647 w 460"/>
              <a:gd name="T63" fmla="*/ 2147483647 h 360"/>
              <a:gd name="T64" fmla="*/ 2147483647 w 460"/>
              <a:gd name="T65" fmla="*/ 2147483647 h 360"/>
              <a:gd name="T66" fmla="*/ 2147483647 w 460"/>
              <a:gd name="T67" fmla="*/ 2147483647 h 360"/>
              <a:gd name="T68" fmla="*/ 2147483647 w 460"/>
              <a:gd name="T69" fmla="*/ 2147483647 h 360"/>
              <a:gd name="T70" fmla="*/ 2147483647 w 460"/>
              <a:gd name="T71" fmla="*/ 2147483647 h 360"/>
              <a:gd name="T72" fmla="*/ 2147483647 w 460"/>
              <a:gd name="T73" fmla="*/ 2147483647 h 360"/>
              <a:gd name="T74" fmla="*/ 2147483647 w 460"/>
              <a:gd name="T75" fmla="*/ 2147483647 h 360"/>
              <a:gd name="T76" fmla="*/ 2147483647 w 460"/>
              <a:gd name="T77" fmla="*/ 2147483647 h 360"/>
              <a:gd name="T78" fmla="*/ 2147483647 w 460"/>
              <a:gd name="T79" fmla="*/ 2147483647 h 360"/>
              <a:gd name="T80" fmla="*/ 2147483647 w 460"/>
              <a:gd name="T81" fmla="*/ 2147483647 h 360"/>
              <a:gd name="T82" fmla="*/ 2147483647 w 460"/>
              <a:gd name="T83" fmla="*/ 2147483647 h 360"/>
              <a:gd name="T84" fmla="*/ 2147483647 w 460"/>
              <a:gd name="T85" fmla="*/ 2147483647 h 360"/>
              <a:gd name="T86" fmla="*/ 2147483647 w 460"/>
              <a:gd name="T87" fmla="*/ 2147483647 h 360"/>
              <a:gd name="T88" fmla="*/ 2147483647 w 460"/>
              <a:gd name="T89" fmla="*/ 2147483647 h 360"/>
              <a:gd name="T90" fmla="*/ 2147483647 w 460"/>
              <a:gd name="T91" fmla="*/ 2147483647 h 360"/>
              <a:gd name="T92" fmla="*/ 2147483647 w 460"/>
              <a:gd name="T93" fmla="*/ 2147483647 h 360"/>
              <a:gd name="T94" fmla="*/ 2147483647 w 460"/>
              <a:gd name="T95" fmla="*/ 2147483647 h 360"/>
              <a:gd name="T96" fmla="*/ 2147483647 w 460"/>
              <a:gd name="T97" fmla="*/ 2147483647 h 360"/>
              <a:gd name="T98" fmla="*/ 2147483647 w 460"/>
              <a:gd name="T99" fmla="*/ 2147483647 h 360"/>
              <a:gd name="T100" fmla="*/ 2147483647 w 460"/>
              <a:gd name="T101" fmla="*/ 2147483647 h 360"/>
              <a:gd name="T102" fmla="*/ 2147483647 w 460"/>
              <a:gd name="T103" fmla="*/ 2147483647 h 360"/>
              <a:gd name="T104" fmla="*/ 2147483647 w 460"/>
              <a:gd name="T105" fmla="*/ 2147483647 h 360"/>
              <a:gd name="T106" fmla="*/ 2147483647 w 460"/>
              <a:gd name="T107" fmla="*/ 2147483647 h 360"/>
              <a:gd name="T108" fmla="*/ 2147483647 w 460"/>
              <a:gd name="T109" fmla="*/ 2147483647 h 360"/>
              <a:gd name="T110" fmla="*/ 2147483647 w 460"/>
              <a:gd name="T111" fmla="*/ 2147483647 h 3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0"/>
              <a:gd name="T169" fmla="*/ 0 h 360"/>
              <a:gd name="T170" fmla="*/ 460 w 460"/>
              <a:gd name="T171" fmla="*/ 360 h 3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0" h="360">
                <a:moveTo>
                  <a:pt x="430" y="292"/>
                </a:moveTo>
                <a:lnTo>
                  <a:pt x="434" y="288"/>
                </a:lnTo>
                <a:lnTo>
                  <a:pt x="436" y="280"/>
                </a:lnTo>
                <a:lnTo>
                  <a:pt x="442" y="266"/>
                </a:lnTo>
                <a:lnTo>
                  <a:pt x="446" y="250"/>
                </a:lnTo>
                <a:lnTo>
                  <a:pt x="448" y="244"/>
                </a:lnTo>
                <a:lnTo>
                  <a:pt x="452" y="238"/>
                </a:lnTo>
                <a:lnTo>
                  <a:pt x="460" y="224"/>
                </a:lnTo>
                <a:lnTo>
                  <a:pt x="458" y="220"/>
                </a:lnTo>
                <a:lnTo>
                  <a:pt x="458" y="216"/>
                </a:lnTo>
                <a:lnTo>
                  <a:pt x="454" y="216"/>
                </a:lnTo>
                <a:lnTo>
                  <a:pt x="440" y="216"/>
                </a:lnTo>
                <a:lnTo>
                  <a:pt x="422" y="218"/>
                </a:lnTo>
                <a:lnTo>
                  <a:pt x="406" y="222"/>
                </a:lnTo>
                <a:lnTo>
                  <a:pt x="400" y="226"/>
                </a:lnTo>
                <a:lnTo>
                  <a:pt x="396" y="230"/>
                </a:lnTo>
                <a:lnTo>
                  <a:pt x="390" y="240"/>
                </a:lnTo>
                <a:lnTo>
                  <a:pt x="384" y="250"/>
                </a:lnTo>
                <a:lnTo>
                  <a:pt x="378" y="262"/>
                </a:lnTo>
                <a:lnTo>
                  <a:pt x="372" y="272"/>
                </a:lnTo>
                <a:lnTo>
                  <a:pt x="358" y="274"/>
                </a:lnTo>
                <a:lnTo>
                  <a:pt x="344" y="278"/>
                </a:lnTo>
                <a:lnTo>
                  <a:pt x="332" y="280"/>
                </a:lnTo>
                <a:lnTo>
                  <a:pt x="320" y="282"/>
                </a:lnTo>
                <a:lnTo>
                  <a:pt x="310" y="280"/>
                </a:lnTo>
                <a:lnTo>
                  <a:pt x="300" y="274"/>
                </a:lnTo>
                <a:lnTo>
                  <a:pt x="292" y="266"/>
                </a:lnTo>
                <a:lnTo>
                  <a:pt x="286" y="254"/>
                </a:lnTo>
                <a:lnTo>
                  <a:pt x="280" y="242"/>
                </a:lnTo>
                <a:lnTo>
                  <a:pt x="276" y="230"/>
                </a:lnTo>
                <a:lnTo>
                  <a:pt x="274" y="218"/>
                </a:lnTo>
                <a:lnTo>
                  <a:pt x="274" y="208"/>
                </a:lnTo>
                <a:lnTo>
                  <a:pt x="276" y="190"/>
                </a:lnTo>
                <a:lnTo>
                  <a:pt x="280" y="170"/>
                </a:lnTo>
                <a:lnTo>
                  <a:pt x="288" y="152"/>
                </a:lnTo>
                <a:lnTo>
                  <a:pt x="296" y="136"/>
                </a:lnTo>
                <a:lnTo>
                  <a:pt x="276" y="130"/>
                </a:lnTo>
                <a:lnTo>
                  <a:pt x="266" y="124"/>
                </a:lnTo>
                <a:lnTo>
                  <a:pt x="262" y="122"/>
                </a:lnTo>
                <a:lnTo>
                  <a:pt x="260" y="118"/>
                </a:lnTo>
                <a:lnTo>
                  <a:pt x="258" y="100"/>
                </a:lnTo>
                <a:lnTo>
                  <a:pt x="254" y="80"/>
                </a:lnTo>
                <a:lnTo>
                  <a:pt x="250" y="72"/>
                </a:lnTo>
                <a:lnTo>
                  <a:pt x="246" y="64"/>
                </a:lnTo>
                <a:lnTo>
                  <a:pt x="240" y="60"/>
                </a:lnTo>
                <a:lnTo>
                  <a:pt x="232" y="58"/>
                </a:lnTo>
                <a:lnTo>
                  <a:pt x="226" y="60"/>
                </a:lnTo>
                <a:lnTo>
                  <a:pt x="224" y="60"/>
                </a:lnTo>
                <a:lnTo>
                  <a:pt x="218" y="66"/>
                </a:lnTo>
                <a:lnTo>
                  <a:pt x="212" y="70"/>
                </a:lnTo>
                <a:lnTo>
                  <a:pt x="206" y="72"/>
                </a:lnTo>
                <a:lnTo>
                  <a:pt x="202" y="72"/>
                </a:lnTo>
                <a:lnTo>
                  <a:pt x="198" y="70"/>
                </a:lnTo>
                <a:lnTo>
                  <a:pt x="194" y="66"/>
                </a:lnTo>
                <a:lnTo>
                  <a:pt x="192" y="62"/>
                </a:lnTo>
                <a:lnTo>
                  <a:pt x="186" y="40"/>
                </a:lnTo>
                <a:lnTo>
                  <a:pt x="182" y="36"/>
                </a:lnTo>
                <a:lnTo>
                  <a:pt x="178" y="32"/>
                </a:lnTo>
                <a:lnTo>
                  <a:pt x="172" y="26"/>
                </a:lnTo>
                <a:lnTo>
                  <a:pt x="170" y="18"/>
                </a:lnTo>
                <a:lnTo>
                  <a:pt x="164" y="20"/>
                </a:lnTo>
                <a:lnTo>
                  <a:pt x="158" y="20"/>
                </a:lnTo>
                <a:lnTo>
                  <a:pt x="142" y="18"/>
                </a:lnTo>
                <a:lnTo>
                  <a:pt x="138" y="28"/>
                </a:lnTo>
                <a:lnTo>
                  <a:pt x="84" y="28"/>
                </a:lnTo>
                <a:lnTo>
                  <a:pt x="36" y="2"/>
                </a:lnTo>
                <a:lnTo>
                  <a:pt x="30" y="0"/>
                </a:lnTo>
                <a:lnTo>
                  <a:pt x="22" y="0"/>
                </a:lnTo>
                <a:lnTo>
                  <a:pt x="0" y="2"/>
                </a:lnTo>
                <a:lnTo>
                  <a:pt x="0" y="8"/>
                </a:lnTo>
                <a:lnTo>
                  <a:pt x="0" y="12"/>
                </a:lnTo>
                <a:lnTo>
                  <a:pt x="2" y="14"/>
                </a:lnTo>
                <a:lnTo>
                  <a:pt x="2" y="38"/>
                </a:lnTo>
                <a:lnTo>
                  <a:pt x="2" y="40"/>
                </a:lnTo>
                <a:lnTo>
                  <a:pt x="2" y="44"/>
                </a:lnTo>
                <a:lnTo>
                  <a:pt x="4" y="50"/>
                </a:lnTo>
                <a:lnTo>
                  <a:pt x="4" y="56"/>
                </a:lnTo>
                <a:lnTo>
                  <a:pt x="8" y="60"/>
                </a:lnTo>
                <a:lnTo>
                  <a:pt x="14" y="66"/>
                </a:lnTo>
                <a:lnTo>
                  <a:pt x="22" y="74"/>
                </a:lnTo>
                <a:lnTo>
                  <a:pt x="24" y="78"/>
                </a:lnTo>
                <a:lnTo>
                  <a:pt x="24" y="82"/>
                </a:lnTo>
                <a:lnTo>
                  <a:pt x="22" y="88"/>
                </a:lnTo>
                <a:lnTo>
                  <a:pt x="16" y="90"/>
                </a:lnTo>
                <a:lnTo>
                  <a:pt x="12" y="94"/>
                </a:lnTo>
                <a:lnTo>
                  <a:pt x="8" y="98"/>
                </a:lnTo>
                <a:lnTo>
                  <a:pt x="8" y="102"/>
                </a:lnTo>
                <a:lnTo>
                  <a:pt x="12" y="108"/>
                </a:lnTo>
                <a:lnTo>
                  <a:pt x="18" y="114"/>
                </a:lnTo>
                <a:lnTo>
                  <a:pt x="26" y="118"/>
                </a:lnTo>
                <a:lnTo>
                  <a:pt x="34" y="120"/>
                </a:lnTo>
                <a:lnTo>
                  <a:pt x="36" y="126"/>
                </a:lnTo>
                <a:lnTo>
                  <a:pt x="40" y="128"/>
                </a:lnTo>
                <a:lnTo>
                  <a:pt x="42" y="132"/>
                </a:lnTo>
                <a:lnTo>
                  <a:pt x="44" y="138"/>
                </a:lnTo>
                <a:lnTo>
                  <a:pt x="44" y="142"/>
                </a:lnTo>
                <a:lnTo>
                  <a:pt x="42" y="146"/>
                </a:lnTo>
                <a:lnTo>
                  <a:pt x="40" y="150"/>
                </a:lnTo>
                <a:lnTo>
                  <a:pt x="40" y="154"/>
                </a:lnTo>
                <a:lnTo>
                  <a:pt x="40" y="158"/>
                </a:lnTo>
                <a:lnTo>
                  <a:pt x="42" y="160"/>
                </a:lnTo>
                <a:lnTo>
                  <a:pt x="46" y="164"/>
                </a:lnTo>
                <a:lnTo>
                  <a:pt x="52" y="168"/>
                </a:lnTo>
                <a:lnTo>
                  <a:pt x="58" y="174"/>
                </a:lnTo>
                <a:lnTo>
                  <a:pt x="70" y="194"/>
                </a:lnTo>
                <a:lnTo>
                  <a:pt x="74" y="192"/>
                </a:lnTo>
                <a:lnTo>
                  <a:pt x="78" y="190"/>
                </a:lnTo>
                <a:lnTo>
                  <a:pt x="80" y="188"/>
                </a:lnTo>
                <a:lnTo>
                  <a:pt x="82" y="184"/>
                </a:lnTo>
                <a:lnTo>
                  <a:pt x="80" y="176"/>
                </a:lnTo>
                <a:lnTo>
                  <a:pt x="74" y="168"/>
                </a:lnTo>
                <a:lnTo>
                  <a:pt x="70" y="162"/>
                </a:lnTo>
                <a:lnTo>
                  <a:pt x="64" y="156"/>
                </a:lnTo>
                <a:lnTo>
                  <a:pt x="66" y="152"/>
                </a:lnTo>
                <a:lnTo>
                  <a:pt x="64" y="148"/>
                </a:lnTo>
                <a:lnTo>
                  <a:pt x="60" y="136"/>
                </a:lnTo>
                <a:lnTo>
                  <a:pt x="58" y="124"/>
                </a:lnTo>
                <a:lnTo>
                  <a:pt x="54" y="114"/>
                </a:lnTo>
                <a:lnTo>
                  <a:pt x="52" y="112"/>
                </a:lnTo>
                <a:lnTo>
                  <a:pt x="50" y="110"/>
                </a:lnTo>
                <a:lnTo>
                  <a:pt x="50" y="108"/>
                </a:lnTo>
                <a:lnTo>
                  <a:pt x="48" y="96"/>
                </a:lnTo>
                <a:lnTo>
                  <a:pt x="46" y="86"/>
                </a:lnTo>
                <a:lnTo>
                  <a:pt x="38" y="66"/>
                </a:lnTo>
                <a:lnTo>
                  <a:pt x="36" y="64"/>
                </a:lnTo>
                <a:lnTo>
                  <a:pt x="36" y="62"/>
                </a:lnTo>
                <a:lnTo>
                  <a:pt x="34" y="60"/>
                </a:lnTo>
                <a:lnTo>
                  <a:pt x="32" y="60"/>
                </a:lnTo>
                <a:lnTo>
                  <a:pt x="30" y="58"/>
                </a:lnTo>
                <a:lnTo>
                  <a:pt x="28" y="50"/>
                </a:lnTo>
                <a:lnTo>
                  <a:pt x="30" y="32"/>
                </a:lnTo>
                <a:lnTo>
                  <a:pt x="32" y="24"/>
                </a:lnTo>
                <a:lnTo>
                  <a:pt x="32" y="22"/>
                </a:lnTo>
                <a:lnTo>
                  <a:pt x="34" y="20"/>
                </a:lnTo>
                <a:lnTo>
                  <a:pt x="40" y="22"/>
                </a:lnTo>
                <a:lnTo>
                  <a:pt x="46" y="24"/>
                </a:lnTo>
                <a:lnTo>
                  <a:pt x="50" y="28"/>
                </a:lnTo>
                <a:lnTo>
                  <a:pt x="52" y="34"/>
                </a:lnTo>
                <a:lnTo>
                  <a:pt x="56" y="46"/>
                </a:lnTo>
                <a:lnTo>
                  <a:pt x="58" y="58"/>
                </a:lnTo>
                <a:lnTo>
                  <a:pt x="58" y="62"/>
                </a:lnTo>
                <a:lnTo>
                  <a:pt x="56" y="68"/>
                </a:lnTo>
                <a:lnTo>
                  <a:pt x="54" y="74"/>
                </a:lnTo>
                <a:lnTo>
                  <a:pt x="54" y="76"/>
                </a:lnTo>
                <a:lnTo>
                  <a:pt x="56" y="78"/>
                </a:lnTo>
                <a:lnTo>
                  <a:pt x="62" y="78"/>
                </a:lnTo>
                <a:lnTo>
                  <a:pt x="62" y="84"/>
                </a:lnTo>
                <a:lnTo>
                  <a:pt x="66" y="90"/>
                </a:lnTo>
                <a:lnTo>
                  <a:pt x="70" y="94"/>
                </a:lnTo>
                <a:lnTo>
                  <a:pt x="74" y="94"/>
                </a:lnTo>
                <a:lnTo>
                  <a:pt x="78" y="106"/>
                </a:lnTo>
                <a:lnTo>
                  <a:pt x="82" y="112"/>
                </a:lnTo>
                <a:lnTo>
                  <a:pt x="86" y="118"/>
                </a:lnTo>
                <a:lnTo>
                  <a:pt x="90" y="120"/>
                </a:lnTo>
                <a:lnTo>
                  <a:pt x="92" y="122"/>
                </a:lnTo>
                <a:lnTo>
                  <a:pt x="94" y="124"/>
                </a:lnTo>
                <a:lnTo>
                  <a:pt x="92" y="128"/>
                </a:lnTo>
                <a:lnTo>
                  <a:pt x="90" y="134"/>
                </a:lnTo>
                <a:lnTo>
                  <a:pt x="92" y="140"/>
                </a:lnTo>
                <a:lnTo>
                  <a:pt x="98" y="150"/>
                </a:lnTo>
                <a:lnTo>
                  <a:pt x="112" y="164"/>
                </a:lnTo>
                <a:lnTo>
                  <a:pt x="120" y="172"/>
                </a:lnTo>
                <a:lnTo>
                  <a:pt x="126" y="180"/>
                </a:lnTo>
                <a:lnTo>
                  <a:pt x="132" y="190"/>
                </a:lnTo>
                <a:lnTo>
                  <a:pt x="140" y="200"/>
                </a:lnTo>
                <a:lnTo>
                  <a:pt x="140" y="216"/>
                </a:lnTo>
                <a:lnTo>
                  <a:pt x="142" y="220"/>
                </a:lnTo>
                <a:lnTo>
                  <a:pt x="142" y="224"/>
                </a:lnTo>
                <a:lnTo>
                  <a:pt x="142" y="230"/>
                </a:lnTo>
                <a:lnTo>
                  <a:pt x="140" y="234"/>
                </a:lnTo>
                <a:lnTo>
                  <a:pt x="138" y="234"/>
                </a:lnTo>
                <a:lnTo>
                  <a:pt x="138" y="236"/>
                </a:lnTo>
                <a:lnTo>
                  <a:pt x="138" y="242"/>
                </a:lnTo>
                <a:lnTo>
                  <a:pt x="134" y="242"/>
                </a:lnTo>
                <a:lnTo>
                  <a:pt x="134" y="248"/>
                </a:lnTo>
                <a:lnTo>
                  <a:pt x="136" y="254"/>
                </a:lnTo>
                <a:lnTo>
                  <a:pt x="140" y="260"/>
                </a:lnTo>
                <a:lnTo>
                  <a:pt x="148" y="268"/>
                </a:lnTo>
                <a:lnTo>
                  <a:pt x="158" y="274"/>
                </a:lnTo>
                <a:lnTo>
                  <a:pt x="162" y="280"/>
                </a:lnTo>
                <a:lnTo>
                  <a:pt x="166" y="284"/>
                </a:lnTo>
                <a:lnTo>
                  <a:pt x="170" y="288"/>
                </a:lnTo>
                <a:lnTo>
                  <a:pt x="178" y="288"/>
                </a:lnTo>
                <a:lnTo>
                  <a:pt x="186" y="290"/>
                </a:lnTo>
                <a:lnTo>
                  <a:pt x="192" y="294"/>
                </a:lnTo>
                <a:lnTo>
                  <a:pt x="204" y="304"/>
                </a:lnTo>
                <a:lnTo>
                  <a:pt x="212" y="310"/>
                </a:lnTo>
                <a:lnTo>
                  <a:pt x="220" y="314"/>
                </a:lnTo>
                <a:lnTo>
                  <a:pt x="234" y="320"/>
                </a:lnTo>
                <a:lnTo>
                  <a:pt x="250" y="328"/>
                </a:lnTo>
                <a:lnTo>
                  <a:pt x="264" y="334"/>
                </a:lnTo>
                <a:lnTo>
                  <a:pt x="272" y="336"/>
                </a:lnTo>
                <a:lnTo>
                  <a:pt x="280" y="336"/>
                </a:lnTo>
                <a:lnTo>
                  <a:pt x="286" y="336"/>
                </a:lnTo>
                <a:lnTo>
                  <a:pt x="294" y="330"/>
                </a:lnTo>
                <a:lnTo>
                  <a:pt x="300" y="326"/>
                </a:lnTo>
                <a:lnTo>
                  <a:pt x="306" y="324"/>
                </a:lnTo>
                <a:lnTo>
                  <a:pt x="312" y="326"/>
                </a:lnTo>
                <a:lnTo>
                  <a:pt x="318" y="328"/>
                </a:lnTo>
                <a:lnTo>
                  <a:pt x="328" y="334"/>
                </a:lnTo>
                <a:lnTo>
                  <a:pt x="336" y="342"/>
                </a:lnTo>
                <a:lnTo>
                  <a:pt x="342" y="350"/>
                </a:lnTo>
                <a:lnTo>
                  <a:pt x="348" y="360"/>
                </a:lnTo>
                <a:lnTo>
                  <a:pt x="352" y="346"/>
                </a:lnTo>
                <a:lnTo>
                  <a:pt x="354" y="338"/>
                </a:lnTo>
                <a:lnTo>
                  <a:pt x="358" y="334"/>
                </a:lnTo>
                <a:lnTo>
                  <a:pt x="380" y="334"/>
                </a:lnTo>
                <a:lnTo>
                  <a:pt x="380" y="328"/>
                </a:lnTo>
                <a:lnTo>
                  <a:pt x="378" y="322"/>
                </a:lnTo>
                <a:lnTo>
                  <a:pt x="374" y="320"/>
                </a:lnTo>
                <a:lnTo>
                  <a:pt x="372" y="316"/>
                </a:lnTo>
                <a:lnTo>
                  <a:pt x="370" y="312"/>
                </a:lnTo>
                <a:lnTo>
                  <a:pt x="374" y="304"/>
                </a:lnTo>
                <a:lnTo>
                  <a:pt x="378" y="300"/>
                </a:lnTo>
                <a:lnTo>
                  <a:pt x="382" y="298"/>
                </a:lnTo>
                <a:lnTo>
                  <a:pt x="408" y="298"/>
                </a:lnTo>
                <a:lnTo>
                  <a:pt x="412" y="298"/>
                </a:lnTo>
                <a:lnTo>
                  <a:pt x="414" y="296"/>
                </a:lnTo>
                <a:lnTo>
                  <a:pt x="416" y="292"/>
                </a:lnTo>
                <a:lnTo>
                  <a:pt x="418" y="288"/>
                </a:lnTo>
                <a:lnTo>
                  <a:pt x="420" y="286"/>
                </a:lnTo>
                <a:lnTo>
                  <a:pt x="424" y="286"/>
                </a:lnTo>
                <a:lnTo>
                  <a:pt x="426" y="286"/>
                </a:lnTo>
                <a:lnTo>
                  <a:pt x="428" y="288"/>
                </a:lnTo>
                <a:lnTo>
                  <a:pt x="428" y="292"/>
                </a:lnTo>
                <a:lnTo>
                  <a:pt x="430" y="29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grpSp>
        <p:nvGrpSpPr>
          <p:cNvPr id="266" name="Group 6"/>
          <p:cNvGrpSpPr>
            <a:grpSpLocks/>
          </p:cNvGrpSpPr>
          <p:nvPr/>
        </p:nvGrpSpPr>
        <p:grpSpPr bwMode="auto">
          <a:xfrm>
            <a:off x="1746648" y="1273752"/>
            <a:ext cx="1574006" cy="835819"/>
            <a:chOff x="590" y="605"/>
            <a:chExt cx="1322" cy="702"/>
          </a:xfrm>
          <a:solidFill>
            <a:srgbClr val="DAEDEF"/>
          </a:solidFill>
        </p:grpSpPr>
        <p:sp>
          <p:nvSpPr>
            <p:cNvPr id="267" name="Freeform 7"/>
            <p:cNvSpPr>
              <a:spLocks/>
            </p:cNvSpPr>
            <p:nvPr/>
          </p:nvSpPr>
          <p:spPr bwMode="auto">
            <a:xfrm>
              <a:off x="590" y="727"/>
              <a:ext cx="1134" cy="580"/>
            </a:xfrm>
            <a:custGeom>
              <a:avLst/>
              <a:gdLst/>
              <a:ahLst/>
              <a:cxnLst>
                <a:cxn ang="0">
                  <a:pos x="902" y="198"/>
                </a:cxn>
                <a:cxn ang="0">
                  <a:pos x="964" y="200"/>
                </a:cxn>
                <a:cxn ang="0">
                  <a:pos x="1000" y="234"/>
                </a:cxn>
                <a:cxn ang="0">
                  <a:pos x="1004" y="274"/>
                </a:cxn>
                <a:cxn ang="0">
                  <a:pos x="1056" y="236"/>
                </a:cxn>
                <a:cxn ang="0">
                  <a:pos x="1080" y="286"/>
                </a:cxn>
                <a:cxn ang="0">
                  <a:pos x="1084" y="322"/>
                </a:cxn>
                <a:cxn ang="0">
                  <a:pos x="1116" y="348"/>
                </a:cxn>
                <a:cxn ang="0">
                  <a:pos x="1120" y="396"/>
                </a:cxn>
                <a:cxn ang="0">
                  <a:pos x="1002" y="420"/>
                </a:cxn>
                <a:cxn ang="0">
                  <a:pos x="920" y="454"/>
                </a:cxn>
                <a:cxn ang="0">
                  <a:pos x="976" y="462"/>
                </a:cxn>
                <a:cxn ang="0">
                  <a:pos x="960" y="502"/>
                </a:cxn>
                <a:cxn ang="0">
                  <a:pos x="1024" y="488"/>
                </a:cxn>
                <a:cxn ang="0">
                  <a:pos x="1016" y="514"/>
                </a:cxn>
                <a:cxn ang="0">
                  <a:pos x="934" y="552"/>
                </a:cxn>
                <a:cxn ang="0">
                  <a:pos x="944" y="524"/>
                </a:cxn>
                <a:cxn ang="0">
                  <a:pos x="866" y="502"/>
                </a:cxn>
                <a:cxn ang="0">
                  <a:pos x="770" y="540"/>
                </a:cxn>
                <a:cxn ang="0">
                  <a:pos x="694" y="570"/>
                </a:cxn>
                <a:cxn ang="0">
                  <a:pos x="644" y="580"/>
                </a:cxn>
                <a:cxn ang="0">
                  <a:pos x="692" y="522"/>
                </a:cxn>
                <a:cxn ang="0">
                  <a:pos x="698" y="500"/>
                </a:cxn>
                <a:cxn ang="0">
                  <a:pos x="658" y="476"/>
                </a:cxn>
                <a:cxn ang="0">
                  <a:pos x="632" y="446"/>
                </a:cxn>
                <a:cxn ang="0">
                  <a:pos x="534" y="462"/>
                </a:cxn>
                <a:cxn ang="0">
                  <a:pos x="86" y="432"/>
                </a:cxn>
                <a:cxn ang="0">
                  <a:pos x="58" y="380"/>
                </a:cxn>
                <a:cxn ang="0">
                  <a:pos x="52" y="350"/>
                </a:cxn>
                <a:cxn ang="0">
                  <a:pos x="40" y="312"/>
                </a:cxn>
                <a:cxn ang="0">
                  <a:pos x="30" y="254"/>
                </a:cxn>
                <a:cxn ang="0">
                  <a:pos x="192" y="74"/>
                </a:cxn>
                <a:cxn ang="0">
                  <a:pos x="260" y="78"/>
                </a:cxn>
                <a:cxn ang="0">
                  <a:pos x="378" y="64"/>
                </a:cxn>
                <a:cxn ang="0">
                  <a:pos x="408" y="78"/>
                </a:cxn>
                <a:cxn ang="0">
                  <a:pos x="488" y="88"/>
                </a:cxn>
                <a:cxn ang="0">
                  <a:pos x="496" y="102"/>
                </a:cxn>
                <a:cxn ang="0">
                  <a:pos x="556" y="104"/>
                </a:cxn>
                <a:cxn ang="0">
                  <a:pos x="614" y="86"/>
                </a:cxn>
                <a:cxn ang="0">
                  <a:pos x="700" y="100"/>
                </a:cxn>
                <a:cxn ang="0">
                  <a:pos x="730" y="112"/>
                </a:cxn>
                <a:cxn ang="0">
                  <a:pos x="760" y="70"/>
                </a:cxn>
                <a:cxn ang="0">
                  <a:pos x="804" y="22"/>
                </a:cxn>
                <a:cxn ang="0">
                  <a:pos x="870" y="12"/>
                </a:cxn>
                <a:cxn ang="0">
                  <a:pos x="808" y="66"/>
                </a:cxn>
                <a:cxn ang="0">
                  <a:pos x="826" y="84"/>
                </a:cxn>
                <a:cxn ang="0">
                  <a:pos x="830" y="110"/>
                </a:cxn>
                <a:cxn ang="0">
                  <a:pos x="882" y="76"/>
                </a:cxn>
                <a:cxn ang="0">
                  <a:pos x="910" y="92"/>
                </a:cxn>
                <a:cxn ang="0">
                  <a:pos x="862" y="136"/>
                </a:cxn>
                <a:cxn ang="0">
                  <a:pos x="764" y="176"/>
                </a:cxn>
                <a:cxn ang="0">
                  <a:pos x="678" y="214"/>
                </a:cxn>
                <a:cxn ang="0">
                  <a:pos x="646" y="286"/>
                </a:cxn>
                <a:cxn ang="0">
                  <a:pos x="696" y="310"/>
                </a:cxn>
                <a:cxn ang="0">
                  <a:pos x="764" y="332"/>
                </a:cxn>
                <a:cxn ang="0">
                  <a:pos x="764" y="404"/>
                </a:cxn>
                <a:cxn ang="0">
                  <a:pos x="810" y="332"/>
                </a:cxn>
                <a:cxn ang="0">
                  <a:pos x="858" y="278"/>
                </a:cxn>
              </a:cxnLst>
              <a:rect l="0" t="0" r="r" b="b"/>
              <a:pathLst>
                <a:path w="1134" h="580">
                  <a:moveTo>
                    <a:pt x="866" y="254"/>
                  </a:moveTo>
                  <a:lnTo>
                    <a:pt x="872" y="250"/>
                  </a:lnTo>
                  <a:lnTo>
                    <a:pt x="878" y="244"/>
                  </a:lnTo>
                  <a:lnTo>
                    <a:pt x="884" y="236"/>
                  </a:lnTo>
                  <a:lnTo>
                    <a:pt x="886" y="228"/>
                  </a:lnTo>
                  <a:lnTo>
                    <a:pt x="886" y="218"/>
                  </a:lnTo>
                  <a:lnTo>
                    <a:pt x="890" y="208"/>
                  </a:lnTo>
                  <a:lnTo>
                    <a:pt x="892" y="204"/>
                  </a:lnTo>
                  <a:lnTo>
                    <a:pt x="896" y="200"/>
                  </a:lnTo>
                  <a:lnTo>
                    <a:pt x="902" y="198"/>
                  </a:lnTo>
                  <a:lnTo>
                    <a:pt x="910" y="198"/>
                  </a:lnTo>
                  <a:lnTo>
                    <a:pt x="920" y="200"/>
                  </a:lnTo>
                  <a:lnTo>
                    <a:pt x="928" y="200"/>
                  </a:lnTo>
                  <a:lnTo>
                    <a:pt x="944" y="200"/>
                  </a:lnTo>
                  <a:lnTo>
                    <a:pt x="946" y="200"/>
                  </a:lnTo>
                  <a:lnTo>
                    <a:pt x="948" y="198"/>
                  </a:lnTo>
                  <a:lnTo>
                    <a:pt x="950" y="198"/>
                  </a:lnTo>
                  <a:lnTo>
                    <a:pt x="954" y="196"/>
                  </a:lnTo>
                  <a:lnTo>
                    <a:pt x="958" y="198"/>
                  </a:lnTo>
                  <a:lnTo>
                    <a:pt x="964" y="200"/>
                  </a:lnTo>
                  <a:lnTo>
                    <a:pt x="968" y="204"/>
                  </a:lnTo>
                  <a:lnTo>
                    <a:pt x="970" y="210"/>
                  </a:lnTo>
                  <a:lnTo>
                    <a:pt x="972" y="216"/>
                  </a:lnTo>
                  <a:lnTo>
                    <a:pt x="974" y="218"/>
                  </a:lnTo>
                  <a:lnTo>
                    <a:pt x="976" y="220"/>
                  </a:lnTo>
                  <a:lnTo>
                    <a:pt x="982" y="220"/>
                  </a:lnTo>
                  <a:lnTo>
                    <a:pt x="990" y="222"/>
                  </a:lnTo>
                  <a:lnTo>
                    <a:pt x="996" y="226"/>
                  </a:lnTo>
                  <a:lnTo>
                    <a:pt x="998" y="230"/>
                  </a:lnTo>
                  <a:lnTo>
                    <a:pt x="1000" y="234"/>
                  </a:lnTo>
                  <a:lnTo>
                    <a:pt x="998" y="240"/>
                  </a:lnTo>
                  <a:lnTo>
                    <a:pt x="994" y="246"/>
                  </a:lnTo>
                  <a:lnTo>
                    <a:pt x="990" y="254"/>
                  </a:lnTo>
                  <a:lnTo>
                    <a:pt x="988" y="262"/>
                  </a:lnTo>
                  <a:lnTo>
                    <a:pt x="988" y="264"/>
                  </a:lnTo>
                  <a:lnTo>
                    <a:pt x="990" y="266"/>
                  </a:lnTo>
                  <a:lnTo>
                    <a:pt x="994" y="268"/>
                  </a:lnTo>
                  <a:lnTo>
                    <a:pt x="1000" y="268"/>
                  </a:lnTo>
                  <a:lnTo>
                    <a:pt x="1002" y="270"/>
                  </a:lnTo>
                  <a:lnTo>
                    <a:pt x="1004" y="274"/>
                  </a:lnTo>
                  <a:lnTo>
                    <a:pt x="1006" y="276"/>
                  </a:lnTo>
                  <a:lnTo>
                    <a:pt x="1006" y="278"/>
                  </a:lnTo>
                  <a:lnTo>
                    <a:pt x="1012" y="276"/>
                  </a:lnTo>
                  <a:lnTo>
                    <a:pt x="1018" y="272"/>
                  </a:lnTo>
                  <a:lnTo>
                    <a:pt x="1024" y="264"/>
                  </a:lnTo>
                  <a:lnTo>
                    <a:pt x="1030" y="262"/>
                  </a:lnTo>
                  <a:lnTo>
                    <a:pt x="1036" y="260"/>
                  </a:lnTo>
                  <a:lnTo>
                    <a:pt x="1044" y="252"/>
                  </a:lnTo>
                  <a:lnTo>
                    <a:pt x="1050" y="244"/>
                  </a:lnTo>
                  <a:lnTo>
                    <a:pt x="1056" y="236"/>
                  </a:lnTo>
                  <a:lnTo>
                    <a:pt x="1060" y="234"/>
                  </a:lnTo>
                  <a:lnTo>
                    <a:pt x="1066" y="234"/>
                  </a:lnTo>
                  <a:lnTo>
                    <a:pt x="1066" y="242"/>
                  </a:lnTo>
                  <a:lnTo>
                    <a:pt x="1068" y="248"/>
                  </a:lnTo>
                  <a:lnTo>
                    <a:pt x="1074" y="264"/>
                  </a:lnTo>
                  <a:lnTo>
                    <a:pt x="1076" y="268"/>
                  </a:lnTo>
                  <a:lnTo>
                    <a:pt x="1074" y="272"/>
                  </a:lnTo>
                  <a:lnTo>
                    <a:pt x="1074" y="276"/>
                  </a:lnTo>
                  <a:lnTo>
                    <a:pt x="1076" y="280"/>
                  </a:lnTo>
                  <a:lnTo>
                    <a:pt x="1080" y="286"/>
                  </a:lnTo>
                  <a:lnTo>
                    <a:pt x="1082" y="292"/>
                  </a:lnTo>
                  <a:lnTo>
                    <a:pt x="1080" y="300"/>
                  </a:lnTo>
                  <a:lnTo>
                    <a:pt x="1078" y="302"/>
                  </a:lnTo>
                  <a:lnTo>
                    <a:pt x="1076" y="306"/>
                  </a:lnTo>
                  <a:lnTo>
                    <a:pt x="1074" y="308"/>
                  </a:lnTo>
                  <a:lnTo>
                    <a:pt x="1072" y="310"/>
                  </a:lnTo>
                  <a:lnTo>
                    <a:pt x="1074" y="314"/>
                  </a:lnTo>
                  <a:lnTo>
                    <a:pt x="1078" y="316"/>
                  </a:lnTo>
                  <a:lnTo>
                    <a:pt x="1082" y="318"/>
                  </a:lnTo>
                  <a:lnTo>
                    <a:pt x="1084" y="322"/>
                  </a:lnTo>
                  <a:lnTo>
                    <a:pt x="1084" y="324"/>
                  </a:lnTo>
                  <a:lnTo>
                    <a:pt x="1084" y="328"/>
                  </a:lnTo>
                  <a:lnTo>
                    <a:pt x="1090" y="332"/>
                  </a:lnTo>
                  <a:lnTo>
                    <a:pt x="1096" y="332"/>
                  </a:lnTo>
                  <a:lnTo>
                    <a:pt x="1104" y="334"/>
                  </a:lnTo>
                  <a:lnTo>
                    <a:pt x="1112" y="338"/>
                  </a:lnTo>
                  <a:lnTo>
                    <a:pt x="1116" y="340"/>
                  </a:lnTo>
                  <a:lnTo>
                    <a:pt x="1118" y="342"/>
                  </a:lnTo>
                  <a:lnTo>
                    <a:pt x="1118" y="344"/>
                  </a:lnTo>
                  <a:lnTo>
                    <a:pt x="1116" y="348"/>
                  </a:lnTo>
                  <a:lnTo>
                    <a:pt x="1114" y="352"/>
                  </a:lnTo>
                  <a:lnTo>
                    <a:pt x="1116" y="356"/>
                  </a:lnTo>
                  <a:lnTo>
                    <a:pt x="1120" y="356"/>
                  </a:lnTo>
                  <a:lnTo>
                    <a:pt x="1120" y="362"/>
                  </a:lnTo>
                  <a:lnTo>
                    <a:pt x="1134" y="362"/>
                  </a:lnTo>
                  <a:lnTo>
                    <a:pt x="1134" y="368"/>
                  </a:lnTo>
                  <a:lnTo>
                    <a:pt x="1132" y="378"/>
                  </a:lnTo>
                  <a:lnTo>
                    <a:pt x="1128" y="388"/>
                  </a:lnTo>
                  <a:lnTo>
                    <a:pt x="1126" y="394"/>
                  </a:lnTo>
                  <a:lnTo>
                    <a:pt x="1120" y="396"/>
                  </a:lnTo>
                  <a:lnTo>
                    <a:pt x="1108" y="398"/>
                  </a:lnTo>
                  <a:lnTo>
                    <a:pt x="1100" y="398"/>
                  </a:lnTo>
                  <a:lnTo>
                    <a:pt x="1090" y="400"/>
                  </a:lnTo>
                  <a:lnTo>
                    <a:pt x="1082" y="404"/>
                  </a:lnTo>
                  <a:lnTo>
                    <a:pt x="1068" y="414"/>
                  </a:lnTo>
                  <a:lnTo>
                    <a:pt x="1060" y="418"/>
                  </a:lnTo>
                  <a:lnTo>
                    <a:pt x="1052" y="424"/>
                  </a:lnTo>
                  <a:lnTo>
                    <a:pt x="1042" y="426"/>
                  </a:lnTo>
                  <a:lnTo>
                    <a:pt x="1030" y="428"/>
                  </a:lnTo>
                  <a:lnTo>
                    <a:pt x="1002" y="420"/>
                  </a:lnTo>
                  <a:lnTo>
                    <a:pt x="974" y="418"/>
                  </a:lnTo>
                  <a:lnTo>
                    <a:pt x="960" y="420"/>
                  </a:lnTo>
                  <a:lnTo>
                    <a:pt x="952" y="426"/>
                  </a:lnTo>
                  <a:lnTo>
                    <a:pt x="940" y="432"/>
                  </a:lnTo>
                  <a:lnTo>
                    <a:pt x="926" y="440"/>
                  </a:lnTo>
                  <a:lnTo>
                    <a:pt x="914" y="450"/>
                  </a:lnTo>
                  <a:lnTo>
                    <a:pt x="904" y="462"/>
                  </a:lnTo>
                  <a:lnTo>
                    <a:pt x="890" y="472"/>
                  </a:lnTo>
                  <a:lnTo>
                    <a:pt x="902" y="464"/>
                  </a:lnTo>
                  <a:lnTo>
                    <a:pt x="920" y="454"/>
                  </a:lnTo>
                  <a:lnTo>
                    <a:pt x="940" y="446"/>
                  </a:lnTo>
                  <a:lnTo>
                    <a:pt x="950" y="444"/>
                  </a:lnTo>
                  <a:lnTo>
                    <a:pt x="958" y="444"/>
                  </a:lnTo>
                  <a:lnTo>
                    <a:pt x="964" y="444"/>
                  </a:lnTo>
                  <a:lnTo>
                    <a:pt x="972" y="446"/>
                  </a:lnTo>
                  <a:lnTo>
                    <a:pt x="978" y="450"/>
                  </a:lnTo>
                  <a:lnTo>
                    <a:pt x="978" y="452"/>
                  </a:lnTo>
                  <a:lnTo>
                    <a:pt x="980" y="454"/>
                  </a:lnTo>
                  <a:lnTo>
                    <a:pt x="978" y="458"/>
                  </a:lnTo>
                  <a:lnTo>
                    <a:pt x="976" y="462"/>
                  </a:lnTo>
                  <a:lnTo>
                    <a:pt x="970" y="464"/>
                  </a:lnTo>
                  <a:lnTo>
                    <a:pt x="962" y="468"/>
                  </a:lnTo>
                  <a:lnTo>
                    <a:pt x="958" y="470"/>
                  </a:lnTo>
                  <a:lnTo>
                    <a:pt x="956" y="474"/>
                  </a:lnTo>
                  <a:lnTo>
                    <a:pt x="970" y="474"/>
                  </a:lnTo>
                  <a:lnTo>
                    <a:pt x="964" y="482"/>
                  </a:lnTo>
                  <a:lnTo>
                    <a:pt x="960" y="488"/>
                  </a:lnTo>
                  <a:lnTo>
                    <a:pt x="958" y="494"/>
                  </a:lnTo>
                  <a:lnTo>
                    <a:pt x="958" y="498"/>
                  </a:lnTo>
                  <a:lnTo>
                    <a:pt x="960" y="502"/>
                  </a:lnTo>
                  <a:lnTo>
                    <a:pt x="968" y="508"/>
                  </a:lnTo>
                  <a:lnTo>
                    <a:pt x="978" y="512"/>
                  </a:lnTo>
                  <a:lnTo>
                    <a:pt x="988" y="512"/>
                  </a:lnTo>
                  <a:lnTo>
                    <a:pt x="996" y="512"/>
                  </a:lnTo>
                  <a:lnTo>
                    <a:pt x="1004" y="508"/>
                  </a:lnTo>
                  <a:lnTo>
                    <a:pt x="1010" y="504"/>
                  </a:lnTo>
                  <a:lnTo>
                    <a:pt x="1014" y="496"/>
                  </a:lnTo>
                  <a:lnTo>
                    <a:pt x="1018" y="492"/>
                  </a:lnTo>
                  <a:lnTo>
                    <a:pt x="1020" y="488"/>
                  </a:lnTo>
                  <a:lnTo>
                    <a:pt x="1024" y="488"/>
                  </a:lnTo>
                  <a:lnTo>
                    <a:pt x="1028" y="488"/>
                  </a:lnTo>
                  <a:lnTo>
                    <a:pt x="1028" y="490"/>
                  </a:lnTo>
                  <a:lnTo>
                    <a:pt x="1026" y="494"/>
                  </a:lnTo>
                  <a:lnTo>
                    <a:pt x="1024" y="498"/>
                  </a:lnTo>
                  <a:lnTo>
                    <a:pt x="1028" y="498"/>
                  </a:lnTo>
                  <a:lnTo>
                    <a:pt x="1030" y="500"/>
                  </a:lnTo>
                  <a:lnTo>
                    <a:pt x="1030" y="502"/>
                  </a:lnTo>
                  <a:lnTo>
                    <a:pt x="1028" y="506"/>
                  </a:lnTo>
                  <a:lnTo>
                    <a:pt x="1024" y="510"/>
                  </a:lnTo>
                  <a:lnTo>
                    <a:pt x="1016" y="514"/>
                  </a:lnTo>
                  <a:lnTo>
                    <a:pt x="1008" y="522"/>
                  </a:lnTo>
                  <a:lnTo>
                    <a:pt x="998" y="526"/>
                  </a:lnTo>
                  <a:lnTo>
                    <a:pt x="976" y="532"/>
                  </a:lnTo>
                  <a:lnTo>
                    <a:pt x="970" y="534"/>
                  </a:lnTo>
                  <a:lnTo>
                    <a:pt x="964" y="534"/>
                  </a:lnTo>
                  <a:lnTo>
                    <a:pt x="956" y="534"/>
                  </a:lnTo>
                  <a:lnTo>
                    <a:pt x="950" y="536"/>
                  </a:lnTo>
                  <a:lnTo>
                    <a:pt x="944" y="542"/>
                  </a:lnTo>
                  <a:lnTo>
                    <a:pt x="940" y="548"/>
                  </a:lnTo>
                  <a:lnTo>
                    <a:pt x="934" y="552"/>
                  </a:lnTo>
                  <a:lnTo>
                    <a:pt x="930" y="554"/>
                  </a:lnTo>
                  <a:lnTo>
                    <a:pt x="926" y="554"/>
                  </a:lnTo>
                  <a:lnTo>
                    <a:pt x="920" y="554"/>
                  </a:lnTo>
                  <a:lnTo>
                    <a:pt x="918" y="550"/>
                  </a:lnTo>
                  <a:lnTo>
                    <a:pt x="918" y="548"/>
                  </a:lnTo>
                  <a:lnTo>
                    <a:pt x="918" y="542"/>
                  </a:lnTo>
                  <a:lnTo>
                    <a:pt x="922" y="538"/>
                  </a:lnTo>
                  <a:lnTo>
                    <a:pt x="930" y="532"/>
                  </a:lnTo>
                  <a:lnTo>
                    <a:pt x="940" y="528"/>
                  </a:lnTo>
                  <a:lnTo>
                    <a:pt x="944" y="524"/>
                  </a:lnTo>
                  <a:lnTo>
                    <a:pt x="948" y="520"/>
                  </a:lnTo>
                  <a:lnTo>
                    <a:pt x="908" y="526"/>
                  </a:lnTo>
                  <a:lnTo>
                    <a:pt x="902" y="506"/>
                  </a:lnTo>
                  <a:lnTo>
                    <a:pt x="902" y="500"/>
                  </a:lnTo>
                  <a:lnTo>
                    <a:pt x="904" y="496"/>
                  </a:lnTo>
                  <a:lnTo>
                    <a:pt x="910" y="488"/>
                  </a:lnTo>
                  <a:lnTo>
                    <a:pt x="890" y="482"/>
                  </a:lnTo>
                  <a:lnTo>
                    <a:pt x="882" y="484"/>
                  </a:lnTo>
                  <a:lnTo>
                    <a:pt x="876" y="488"/>
                  </a:lnTo>
                  <a:lnTo>
                    <a:pt x="866" y="502"/>
                  </a:lnTo>
                  <a:lnTo>
                    <a:pt x="860" y="510"/>
                  </a:lnTo>
                  <a:lnTo>
                    <a:pt x="854" y="518"/>
                  </a:lnTo>
                  <a:lnTo>
                    <a:pt x="848" y="522"/>
                  </a:lnTo>
                  <a:lnTo>
                    <a:pt x="838" y="524"/>
                  </a:lnTo>
                  <a:lnTo>
                    <a:pt x="832" y="526"/>
                  </a:lnTo>
                  <a:lnTo>
                    <a:pt x="796" y="526"/>
                  </a:lnTo>
                  <a:lnTo>
                    <a:pt x="788" y="530"/>
                  </a:lnTo>
                  <a:lnTo>
                    <a:pt x="780" y="534"/>
                  </a:lnTo>
                  <a:lnTo>
                    <a:pt x="776" y="538"/>
                  </a:lnTo>
                  <a:lnTo>
                    <a:pt x="770" y="540"/>
                  </a:lnTo>
                  <a:lnTo>
                    <a:pt x="758" y="542"/>
                  </a:lnTo>
                  <a:lnTo>
                    <a:pt x="742" y="542"/>
                  </a:lnTo>
                  <a:lnTo>
                    <a:pt x="732" y="542"/>
                  </a:lnTo>
                  <a:lnTo>
                    <a:pt x="722" y="544"/>
                  </a:lnTo>
                  <a:lnTo>
                    <a:pt x="714" y="550"/>
                  </a:lnTo>
                  <a:lnTo>
                    <a:pt x="712" y="552"/>
                  </a:lnTo>
                  <a:lnTo>
                    <a:pt x="712" y="558"/>
                  </a:lnTo>
                  <a:lnTo>
                    <a:pt x="702" y="562"/>
                  </a:lnTo>
                  <a:lnTo>
                    <a:pt x="696" y="566"/>
                  </a:lnTo>
                  <a:lnTo>
                    <a:pt x="694" y="570"/>
                  </a:lnTo>
                  <a:lnTo>
                    <a:pt x="690" y="570"/>
                  </a:lnTo>
                  <a:lnTo>
                    <a:pt x="690" y="566"/>
                  </a:lnTo>
                  <a:lnTo>
                    <a:pt x="684" y="568"/>
                  </a:lnTo>
                  <a:lnTo>
                    <a:pt x="680" y="566"/>
                  </a:lnTo>
                  <a:lnTo>
                    <a:pt x="676" y="566"/>
                  </a:lnTo>
                  <a:lnTo>
                    <a:pt x="670" y="568"/>
                  </a:lnTo>
                  <a:lnTo>
                    <a:pt x="662" y="574"/>
                  </a:lnTo>
                  <a:lnTo>
                    <a:pt x="654" y="578"/>
                  </a:lnTo>
                  <a:lnTo>
                    <a:pt x="650" y="580"/>
                  </a:lnTo>
                  <a:lnTo>
                    <a:pt x="644" y="580"/>
                  </a:lnTo>
                  <a:lnTo>
                    <a:pt x="640" y="580"/>
                  </a:lnTo>
                  <a:lnTo>
                    <a:pt x="646" y="576"/>
                  </a:lnTo>
                  <a:lnTo>
                    <a:pt x="654" y="572"/>
                  </a:lnTo>
                  <a:lnTo>
                    <a:pt x="660" y="568"/>
                  </a:lnTo>
                  <a:lnTo>
                    <a:pt x="662" y="564"/>
                  </a:lnTo>
                  <a:lnTo>
                    <a:pt x="662" y="560"/>
                  </a:lnTo>
                  <a:lnTo>
                    <a:pt x="662" y="562"/>
                  </a:lnTo>
                  <a:lnTo>
                    <a:pt x="672" y="556"/>
                  </a:lnTo>
                  <a:lnTo>
                    <a:pt x="678" y="546"/>
                  </a:lnTo>
                  <a:lnTo>
                    <a:pt x="692" y="522"/>
                  </a:lnTo>
                  <a:lnTo>
                    <a:pt x="692" y="528"/>
                  </a:lnTo>
                  <a:lnTo>
                    <a:pt x="696" y="532"/>
                  </a:lnTo>
                  <a:lnTo>
                    <a:pt x="700" y="534"/>
                  </a:lnTo>
                  <a:lnTo>
                    <a:pt x="706" y="534"/>
                  </a:lnTo>
                  <a:lnTo>
                    <a:pt x="712" y="532"/>
                  </a:lnTo>
                  <a:lnTo>
                    <a:pt x="714" y="530"/>
                  </a:lnTo>
                  <a:lnTo>
                    <a:pt x="714" y="526"/>
                  </a:lnTo>
                  <a:lnTo>
                    <a:pt x="712" y="518"/>
                  </a:lnTo>
                  <a:lnTo>
                    <a:pt x="706" y="508"/>
                  </a:lnTo>
                  <a:lnTo>
                    <a:pt x="698" y="500"/>
                  </a:lnTo>
                  <a:lnTo>
                    <a:pt x="696" y="498"/>
                  </a:lnTo>
                  <a:lnTo>
                    <a:pt x="692" y="498"/>
                  </a:lnTo>
                  <a:lnTo>
                    <a:pt x="676" y="498"/>
                  </a:lnTo>
                  <a:lnTo>
                    <a:pt x="658" y="496"/>
                  </a:lnTo>
                  <a:lnTo>
                    <a:pt x="662" y="492"/>
                  </a:lnTo>
                  <a:lnTo>
                    <a:pt x="664" y="486"/>
                  </a:lnTo>
                  <a:lnTo>
                    <a:pt x="664" y="484"/>
                  </a:lnTo>
                  <a:lnTo>
                    <a:pt x="662" y="482"/>
                  </a:lnTo>
                  <a:lnTo>
                    <a:pt x="660" y="480"/>
                  </a:lnTo>
                  <a:lnTo>
                    <a:pt x="658" y="476"/>
                  </a:lnTo>
                  <a:lnTo>
                    <a:pt x="660" y="470"/>
                  </a:lnTo>
                  <a:lnTo>
                    <a:pt x="656" y="468"/>
                  </a:lnTo>
                  <a:lnTo>
                    <a:pt x="652" y="464"/>
                  </a:lnTo>
                  <a:lnTo>
                    <a:pt x="650" y="460"/>
                  </a:lnTo>
                  <a:lnTo>
                    <a:pt x="650" y="456"/>
                  </a:lnTo>
                  <a:lnTo>
                    <a:pt x="648" y="454"/>
                  </a:lnTo>
                  <a:lnTo>
                    <a:pt x="650" y="450"/>
                  </a:lnTo>
                  <a:lnTo>
                    <a:pt x="646" y="448"/>
                  </a:lnTo>
                  <a:lnTo>
                    <a:pt x="642" y="446"/>
                  </a:lnTo>
                  <a:lnTo>
                    <a:pt x="632" y="446"/>
                  </a:lnTo>
                  <a:lnTo>
                    <a:pt x="622" y="448"/>
                  </a:lnTo>
                  <a:lnTo>
                    <a:pt x="608" y="454"/>
                  </a:lnTo>
                  <a:lnTo>
                    <a:pt x="594" y="462"/>
                  </a:lnTo>
                  <a:lnTo>
                    <a:pt x="578" y="470"/>
                  </a:lnTo>
                  <a:lnTo>
                    <a:pt x="564" y="468"/>
                  </a:lnTo>
                  <a:lnTo>
                    <a:pt x="554" y="464"/>
                  </a:lnTo>
                  <a:lnTo>
                    <a:pt x="554" y="466"/>
                  </a:lnTo>
                  <a:lnTo>
                    <a:pt x="548" y="464"/>
                  </a:lnTo>
                  <a:lnTo>
                    <a:pt x="542" y="462"/>
                  </a:lnTo>
                  <a:lnTo>
                    <a:pt x="534" y="462"/>
                  </a:lnTo>
                  <a:lnTo>
                    <a:pt x="528" y="460"/>
                  </a:lnTo>
                  <a:lnTo>
                    <a:pt x="522" y="458"/>
                  </a:lnTo>
                  <a:lnTo>
                    <a:pt x="518" y="454"/>
                  </a:lnTo>
                  <a:lnTo>
                    <a:pt x="518" y="448"/>
                  </a:lnTo>
                  <a:lnTo>
                    <a:pt x="94" y="448"/>
                  </a:lnTo>
                  <a:lnTo>
                    <a:pt x="94" y="446"/>
                  </a:lnTo>
                  <a:lnTo>
                    <a:pt x="92" y="444"/>
                  </a:lnTo>
                  <a:lnTo>
                    <a:pt x="94" y="442"/>
                  </a:lnTo>
                  <a:lnTo>
                    <a:pt x="96" y="440"/>
                  </a:lnTo>
                  <a:lnTo>
                    <a:pt x="86" y="432"/>
                  </a:lnTo>
                  <a:lnTo>
                    <a:pt x="78" y="424"/>
                  </a:lnTo>
                  <a:lnTo>
                    <a:pt x="68" y="416"/>
                  </a:lnTo>
                  <a:lnTo>
                    <a:pt x="62" y="416"/>
                  </a:lnTo>
                  <a:lnTo>
                    <a:pt x="58" y="412"/>
                  </a:lnTo>
                  <a:lnTo>
                    <a:pt x="56" y="406"/>
                  </a:lnTo>
                  <a:lnTo>
                    <a:pt x="54" y="400"/>
                  </a:lnTo>
                  <a:lnTo>
                    <a:pt x="56" y="394"/>
                  </a:lnTo>
                  <a:lnTo>
                    <a:pt x="60" y="388"/>
                  </a:lnTo>
                  <a:lnTo>
                    <a:pt x="60" y="384"/>
                  </a:lnTo>
                  <a:lnTo>
                    <a:pt x="58" y="380"/>
                  </a:lnTo>
                  <a:lnTo>
                    <a:pt x="52" y="378"/>
                  </a:lnTo>
                  <a:lnTo>
                    <a:pt x="52" y="376"/>
                  </a:lnTo>
                  <a:lnTo>
                    <a:pt x="54" y="374"/>
                  </a:lnTo>
                  <a:lnTo>
                    <a:pt x="56" y="372"/>
                  </a:lnTo>
                  <a:lnTo>
                    <a:pt x="54" y="368"/>
                  </a:lnTo>
                  <a:lnTo>
                    <a:pt x="52" y="366"/>
                  </a:lnTo>
                  <a:lnTo>
                    <a:pt x="46" y="362"/>
                  </a:lnTo>
                  <a:lnTo>
                    <a:pt x="46" y="360"/>
                  </a:lnTo>
                  <a:lnTo>
                    <a:pt x="48" y="354"/>
                  </a:lnTo>
                  <a:lnTo>
                    <a:pt x="52" y="350"/>
                  </a:lnTo>
                  <a:lnTo>
                    <a:pt x="56" y="344"/>
                  </a:lnTo>
                  <a:lnTo>
                    <a:pt x="54" y="340"/>
                  </a:lnTo>
                  <a:lnTo>
                    <a:pt x="48" y="340"/>
                  </a:lnTo>
                  <a:lnTo>
                    <a:pt x="38" y="338"/>
                  </a:lnTo>
                  <a:lnTo>
                    <a:pt x="38" y="334"/>
                  </a:lnTo>
                  <a:lnTo>
                    <a:pt x="42" y="332"/>
                  </a:lnTo>
                  <a:lnTo>
                    <a:pt x="44" y="332"/>
                  </a:lnTo>
                  <a:lnTo>
                    <a:pt x="42" y="326"/>
                  </a:lnTo>
                  <a:lnTo>
                    <a:pt x="42" y="322"/>
                  </a:lnTo>
                  <a:lnTo>
                    <a:pt x="40" y="312"/>
                  </a:lnTo>
                  <a:lnTo>
                    <a:pt x="36" y="306"/>
                  </a:lnTo>
                  <a:lnTo>
                    <a:pt x="28" y="296"/>
                  </a:lnTo>
                  <a:lnTo>
                    <a:pt x="26" y="292"/>
                  </a:lnTo>
                  <a:lnTo>
                    <a:pt x="26" y="288"/>
                  </a:lnTo>
                  <a:lnTo>
                    <a:pt x="28" y="282"/>
                  </a:lnTo>
                  <a:lnTo>
                    <a:pt x="32" y="274"/>
                  </a:lnTo>
                  <a:lnTo>
                    <a:pt x="36" y="266"/>
                  </a:lnTo>
                  <a:lnTo>
                    <a:pt x="32" y="264"/>
                  </a:lnTo>
                  <a:lnTo>
                    <a:pt x="32" y="260"/>
                  </a:lnTo>
                  <a:lnTo>
                    <a:pt x="30" y="254"/>
                  </a:lnTo>
                  <a:lnTo>
                    <a:pt x="28" y="250"/>
                  </a:lnTo>
                  <a:lnTo>
                    <a:pt x="22" y="248"/>
                  </a:lnTo>
                  <a:lnTo>
                    <a:pt x="16" y="248"/>
                  </a:lnTo>
                  <a:lnTo>
                    <a:pt x="10" y="248"/>
                  </a:lnTo>
                  <a:lnTo>
                    <a:pt x="8" y="248"/>
                  </a:lnTo>
                  <a:lnTo>
                    <a:pt x="8" y="246"/>
                  </a:lnTo>
                  <a:lnTo>
                    <a:pt x="2" y="244"/>
                  </a:lnTo>
                  <a:lnTo>
                    <a:pt x="0" y="240"/>
                  </a:lnTo>
                  <a:lnTo>
                    <a:pt x="186" y="70"/>
                  </a:lnTo>
                  <a:lnTo>
                    <a:pt x="192" y="74"/>
                  </a:lnTo>
                  <a:lnTo>
                    <a:pt x="200" y="74"/>
                  </a:lnTo>
                  <a:lnTo>
                    <a:pt x="210" y="76"/>
                  </a:lnTo>
                  <a:lnTo>
                    <a:pt x="220" y="78"/>
                  </a:lnTo>
                  <a:lnTo>
                    <a:pt x="222" y="80"/>
                  </a:lnTo>
                  <a:lnTo>
                    <a:pt x="226" y="82"/>
                  </a:lnTo>
                  <a:lnTo>
                    <a:pt x="228" y="84"/>
                  </a:lnTo>
                  <a:lnTo>
                    <a:pt x="232" y="84"/>
                  </a:lnTo>
                  <a:lnTo>
                    <a:pt x="242" y="84"/>
                  </a:lnTo>
                  <a:lnTo>
                    <a:pt x="252" y="80"/>
                  </a:lnTo>
                  <a:lnTo>
                    <a:pt x="260" y="78"/>
                  </a:lnTo>
                  <a:lnTo>
                    <a:pt x="270" y="76"/>
                  </a:lnTo>
                  <a:lnTo>
                    <a:pt x="278" y="76"/>
                  </a:lnTo>
                  <a:lnTo>
                    <a:pt x="288" y="76"/>
                  </a:lnTo>
                  <a:lnTo>
                    <a:pt x="300" y="72"/>
                  </a:lnTo>
                  <a:lnTo>
                    <a:pt x="310" y="68"/>
                  </a:lnTo>
                  <a:lnTo>
                    <a:pt x="318" y="66"/>
                  </a:lnTo>
                  <a:lnTo>
                    <a:pt x="340" y="66"/>
                  </a:lnTo>
                  <a:lnTo>
                    <a:pt x="358" y="64"/>
                  </a:lnTo>
                  <a:lnTo>
                    <a:pt x="372" y="64"/>
                  </a:lnTo>
                  <a:lnTo>
                    <a:pt x="378" y="64"/>
                  </a:lnTo>
                  <a:lnTo>
                    <a:pt x="378" y="70"/>
                  </a:lnTo>
                  <a:lnTo>
                    <a:pt x="380" y="74"/>
                  </a:lnTo>
                  <a:lnTo>
                    <a:pt x="384" y="74"/>
                  </a:lnTo>
                  <a:lnTo>
                    <a:pt x="388" y="74"/>
                  </a:lnTo>
                  <a:lnTo>
                    <a:pt x="394" y="70"/>
                  </a:lnTo>
                  <a:lnTo>
                    <a:pt x="402" y="64"/>
                  </a:lnTo>
                  <a:lnTo>
                    <a:pt x="406" y="66"/>
                  </a:lnTo>
                  <a:lnTo>
                    <a:pt x="408" y="70"/>
                  </a:lnTo>
                  <a:lnTo>
                    <a:pt x="408" y="76"/>
                  </a:lnTo>
                  <a:lnTo>
                    <a:pt x="408" y="78"/>
                  </a:lnTo>
                  <a:lnTo>
                    <a:pt x="410" y="78"/>
                  </a:lnTo>
                  <a:lnTo>
                    <a:pt x="414" y="76"/>
                  </a:lnTo>
                  <a:lnTo>
                    <a:pt x="422" y="72"/>
                  </a:lnTo>
                  <a:lnTo>
                    <a:pt x="428" y="70"/>
                  </a:lnTo>
                  <a:lnTo>
                    <a:pt x="440" y="72"/>
                  </a:lnTo>
                  <a:lnTo>
                    <a:pt x="450" y="74"/>
                  </a:lnTo>
                  <a:lnTo>
                    <a:pt x="458" y="78"/>
                  </a:lnTo>
                  <a:lnTo>
                    <a:pt x="468" y="80"/>
                  </a:lnTo>
                  <a:lnTo>
                    <a:pt x="476" y="84"/>
                  </a:lnTo>
                  <a:lnTo>
                    <a:pt x="488" y="88"/>
                  </a:lnTo>
                  <a:lnTo>
                    <a:pt x="492" y="86"/>
                  </a:lnTo>
                  <a:lnTo>
                    <a:pt x="500" y="84"/>
                  </a:lnTo>
                  <a:lnTo>
                    <a:pt x="504" y="86"/>
                  </a:lnTo>
                  <a:lnTo>
                    <a:pt x="508" y="86"/>
                  </a:lnTo>
                  <a:lnTo>
                    <a:pt x="510" y="88"/>
                  </a:lnTo>
                  <a:lnTo>
                    <a:pt x="510" y="94"/>
                  </a:lnTo>
                  <a:lnTo>
                    <a:pt x="508" y="96"/>
                  </a:lnTo>
                  <a:lnTo>
                    <a:pt x="506" y="96"/>
                  </a:lnTo>
                  <a:lnTo>
                    <a:pt x="500" y="98"/>
                  </a:lnTo>
                  <a:lnTo>
                    <a:pt x="496" y="102"/>
                  </a:lnTo>
                  <a:lnTo>
                    <a:pt x="494" y="102"/>
                  </a:lnTo>
                  <a:lnTo>
                    <a:pt x="494" y="106"/>
                  </a:lnTo>
                  <a:lnTo>
                    <a:pt x="494" y="108"/>
                  </a:lnTo>
                  <a:lnTo>
                    <a:pt x="496" y="108"/>
                  </a:lnTo>
                  <a:lnTo>
                    <a:pt x="504" y="110"/>
                  </a:lnTo>
                  <a:lnTo>
                    <a:pt x="518" y="108"/>
                  </a:lnTo>
                  <a:lnTo>
                    <a:pt x="528" y="106"/>
                  </a:lnTo>
                  <a:lnTo>
                    <a:pt x="540" y="104"/>
                  </a:lnTo>
                  <a:lnTo>
                    <a:pt x="552" y="102"/>
                  </a:lnTo>
                  <a:lnTo>
                    <a:pt x="556" y="104"/>
                  </a:lnTo>
                  <a:lnTo>
                    <a:pt x="560" y="106"/>
                  </a:lnTo>
                  <a:lnTo>
                    <a:pt x="564" y="110"/>
                  </a:lnTo>
                  <a:lnTo>
                    <a:pt x="568" y="112"/>
                  </a:lnTo>
                  <a:lnTo>
                    <a:pt x="572" y="110"/>
                  </a:lnTo>
                  <a:lnTo>
                    <a:pt x="576" y="108"/>
                  </a:lnTo>
                  <a:lnTo>
                    <a:pt x="578" y="100"/>
                  </a:lnTo>
                  <a:lnTo>
                    <a:pt x="578" y="96"/>
                  </a:lnTo>
                  <a:lnTo>
                    <a:pt x="594" y="90"/>
                  </a:lnTo>
                  <a:lnTo>
                    <a:pt x="604" y="88"/>
                  </a:lnTo>
                  <a:lnTo>
                    <a:pt x="614" y="86"/>
                  </a:lnTo>
                  <a:lnTo>
                    <a:pt x="620" y="88"/>
                  </a:lnTo>
                  <a:lnTo>
                    <a:pt x="626" y="90"/>
                  </a:lnTo>
                  <a:lnTo>
                    <a:pt x="626" y="94"/>
                  </a:lnTo>
                  <a:lnTo>
                    <a:pt x="630" y="96"/>
                  </a:lnTo>
                  <a:lnTo>
                    <a:pt x="638" y="100"/>
                  </a:lnTo>
                  <a:lnTo>
                    <a:pt x="650" y="104"/>
                  </a:lnTo>
                  <a:lnTo>
                    <a:pt x="686" y="104"/>
                  </a:lnTo>
                  <a:lnTo>
                    <a:pt x="690" y="104"/>
                  </a:lnTo>
                  <a:lnTo>
                    <a:pt x="694" y="104"/>
                  </a:lnTo>
                  <a:lnTo>
                    <a:pt x="700" y="100"/>
                  </a:lnTo>
                  <a:lnTo>
                    <a:pt x="704" y="96"/>
                  </a:lnTo>
                  <a:lnTo>
                    <a:pt x="710" y="94"/>
                  </a:lnTo>
                  <a:lnTo>
                    <a:pt x="720" y="96"/>
                  </a:lnTo>
                  <a:lnTo>
                    <a:pt x="732" y="96"/>
                  </a:lnTo>
                  <a:lnTo>
                    <a:pt x="728" y="102"/>
                  </a:lnTo>
                  <a:lnTo>
                    <a:pt x="726" y="106"/>
                  </a:lnTo>
                  <a:lnTo>
                    <a:pt x="724" y="110"/>
                  </a:lnTo>
                  <a:lnTo>
                    <a:pt x="724" y="112"/>
                  </a:lnTo>
                  <a:lnTo>
                    <a:pt x="726" y="114"/>
                  </a:lnTo>
                  <a:lnTo>
                    <a:pt x="730" y="112"/>
                  </a:lnTo>
                  <a:lnTo>
                    <a:pt x="740" y="100"/>
                  </a:lnTo>
                  <a:lnTo>
                    <a:pt x="746" y="96"/>
                  </a:lnTo>
                  <a:lnTo>
                    <a:pt x="754" y="92"/>
                  </a:lnTo>
                  <a:lnTo>
                    <a:pt x="760" y="88"/>
                  </a:lnTo>
                  <a:lnTo>
                    <a:pt x="766" y="84"/>
                  </a:lnTo>
                  <a:lnTo>
                    <a:pt x="768" y="78"/>
                  </a:lnTo>
                  <a:lnTo>
                    <a:pt x="768" y="76"/>
                  </a:lnTo>
                  <a:lnTo>
                    <a:pt x="768" y="74"/>
                  </a:lnTo>
                  <a:lnTo>
                    <a:pt x="766" y="72"/>
                  </a:lnTo>
                  <a:lnTo>
                    <a:pt x="760" y="70"/>
                  </a:lnTo>
                  <a:lnTo>
                    <a:pt x="758" y="70"/>
                  </a:lnTo>
                  <a:lnTo>
                    <a:pt x="758" y="68"/>
                  </a:lnTo>
                  <a:lnTo>
                    <a:pt x="758" y="62"/>
                  </a:lnTo>
                  <a:lnTo>
                    <a:pt x="762" y="58"/>
                  </a:lnTo>
                  <a:lnTo>
                    <a:pt x="772" y="48"/>
                  </a:lnTo>
                  <a:lnTo>
                    <a:pt x="786" y="40"/>
                  </a:lnTo>
                  <a:lnTo>
                    <a:pt x="796" y="36"/>
                  </a:lnTo>
                  <a:lnTo>
                    <a:pt x="800" y="32"/>
                  </a:lnTo>
                  <a:lnTo>
                    <a:pt x="802" y="28"/>
                  </a:lnTo>
                  <a:lnTo>
                    <a:pt x="804" y="22"/>
                  </a:lnTo>
                  <a:lnTo>
                    <a:pt x="808" y="16"/>
                  </a:lnTo>
                  <a:lnTo>
                    <a:pt x="816" y="10"/>
                  </a:lnTo>
                  <a:lnTo>
                    <a:pt x="824" y="4"/>
                  </a:lnTo>
                  <a:lnTo>
                    <a:pt x="834" y="2"/>
                  </a:lnTo>
                  <a:lnTo>
                    <a:pt x="848" y="0"/>
                  </a:lnTo>
                  <a:lnTo>
                    <a:pt x="866" y="0"/>
                  </a:lnTo>
                  <a:lnTo>
                    <a:pt x="876" y="2"/>
                  </a:lnTo>
                  <a:lnTo>
                    <a:pt x="880" y="6"/>
                  </a:lnTo>
                  <a:lnTo>
                    <a:pt x="880" y="8"/>
                  </a:lnTo>
                  <a:lnTo>
                    <a:pt x="870" y="12"/>
                  </a:lnTo>
                  <a:lnTo>
                    <a:pt x="860" y="18"/>
                  </a:lnTo>
                  <a:lnTo>
                    <a:pt x="848" y="22"/>
                  </a:lnTo>
                  <a:lnTo>
                    <a:pt x="836" y="24"/>
                  </a:lnTo>
                  <a:lnTo>
                    <a:pt x="828" y="24"/>
                  </a:lnTo>
                  <a:lnTo>
                    <a:pt x="820" y="28"/>
                  </a:lnTo>
                  <a:lnTo>
                    <a:pt x="814" y="32"/>
                  </a:lnTo>
                  <a:lnTo>
                    <a:pt x="812" y="38"/>
                  </a:lnTo>
                  <a:lnTo>
                    <a:pt x="812" y="56"/>
                  </a:lnTo>
                  <a:lnTo>
                    <a:pt x="810" y="64"/>
                  </a:lnTo>
                  <a:lnTo>
                    <a:pt x="808" y="66"/>
                  </a:lnTo>
                  <a:lnTo>
                    <a:pt x="804" y="70"/>
                  </a:lnTo>
                  <a:lnTo>
                    <a:pt x="806" y="72"/>
                  </a:lnTo>
                  <a:lnTo>
                    <a:pt x="808" y="74"/>
                  </a:lnTo>
                  <a:lnTo>
                    <a:pt x="812" y="76"/>
                  </a:lnTo>
                  <a:lnTo>
                    <a:pt x="814" y="78"/>
                  </a:lnTo>
                  <a:lnTo>
                    <a:pt x="814" y="84"/>
                  </a:lnTo>
                  <a:lnTo>
                    <a:pt x="814" y="86"/>
                  </a:lnTo>
                  <a:lnTo>
                    <a:pt x="818" y="88"/>
                  </a:lnTo>
                  <a:lnTo>
                    <a:pt x="822" y="86"/>
                  </a:lnTo>
                  <a:lnTo>
                    <a:pt x="826" y="84"/>
                  </a:lnTo>
                  <a:lnTo>
                    <a:pt x="830" y="82"/>
                  </a:lnTo>
                  <a:lnTo>
                    <a:pt x="834" y="82"/>
                  </a:lnTo>
                  <a:lnTo>
                    <a:pt x="840" y="82"/>
                  </a:lnTo>
                  <a:lnTo>
                    <a:pt x="842" y="84"/>
                  </a:lnTo>
                  <a:lnTo>
                    <a:pt x="842" y="88"/>
                  </a:lnTo>
                  <a:lnTo>
                    <a:pt x="838" y="92"/>
                  </a:lnTo>
                  <a:lnTo>
                    <a:pt x="832" y="96"/>
                  </a:lnTo>
                  <a:lnTo>
                    <a:pt x="828" y="100"/>
                  </a:lnTo>
                  <a:lnTo>
                    <a:pt x="826" y="106"/>
                  </a:lnTo>
                  <a:lnTo>
                    <a:pt x="830" y="110"/>
                  </a:lnTo>
                  <a:lnTo>
                    <a:pt x="832" y="114"/>
                  </a:lnTo>
                  <a:lnTo>
                    <a:pt x="838" y="112"/>
                  </a:lnTo>
                  <a:lnTo>
                    <a:pt x="844" y="108"/>
                  </a:lnTo>
                  <a:lnTo>
                    <a:pt x="852" y="96"/>
                  </a:lnTo>
                  <a:lnTo>
                    <a:pt x="856" y="100"/>
                  </a:lnTo>
                  <a:lnTo>
                    <a:pt x="868" y="92"/>
                  </a:lnTo>
                  <a:lnTo>
                    <a:pt x="876" y="88"/>
                  </a:lnTo>
                  <a:lnTo>
                    <a:pt x="882" y="86"/>
                  </a:lnTo>
                  <a:lnTo>
                    <a:pt x="882" y="80"/>
                  </a:lnTo>
                  <a:lnTo>
                    <a:pt x="882" y="76"/>
                  </a:lnTo>
                  <a:lnTo>
                    <a:pt x="884" y="74"/>
                  </a:lnTo>
                  <a:lnTo>
                    <a:pt x="890" y="72"/>
                  </a:lnTo>
                  <a:lnTo>
                    <a:pt x="912" y="72"/>
                  </a:lnTo>
                  <a:lnTo>
                    <a:pt x="922" y="76"/>
                  </a:lnTo>
                  <a:lnTo>
                    <a:pt x="926" y="78"/>
                  </a:lnTo>
                  <a:lnTo>
                    <a:pt x="928" y="84"/>
                  </a:lnTo>
                  <a:lnTo>
                    <a:pt x="926" y="86"/>
                  </a:lnTo>
                  <a:lnTo>
                    <a:pt x="924" y="88"/>
                  </a:lnTo>
                  <a:lnTo>
                    <a:pt x="918" y="90"/>
                  </a:lnTo>
                  <a:lnTo>
                    <a:pt x="910" y="92"/>
                  </a:lnTo>
                  <a:lnTo>
                    <a:pt x="908" y="94"/>
                  </a:lnTo>
                  <a:lnTo>
                    <a:pt x="908" y="98"/>
                  </a:lnTo>
                  <a:lnTo>
                    <a:pt x="908" y="102"/>
                  </a:lnTo>
                  <a:lnTo>
                    <a:pt x="910" y="108"/>
                  </a:lnTo>
                  <a:lnTo>
                    <a:pt x="908" y="112"/>
                  </a:lnTo>
                  <a:lnTo>
                    <a:pt x="904" y="116"/>
                  </a:lnTo>
                  <a:lnTo>
                    <a:pt x="892" y="120"/>
                  </a:lnTo>
                  <a:lnTo>
                    <a:pt x="876" y="126"/>
                  </a:lnTo>
                  <a:lnTo>
                    <a:pt x="868" y="132"/>
                  </a:lnTo>
                  <a:lnTo>
                    <a:pt x="862" y="136"/>
                  </a:lnTo>
                  <a:lnTo>
                    <a:pt x="856" y="134"/>
                  </a:lnTo>
                  <a:lnTo>
                    <a:pt x="848" y="132"/>
                  </a:lnTo>
                  <a:lnTo>
                    <a:pt x="838" y="132"/>
                  </a:lnTo>
                  <a:lnTo>
                    <a:pt x="828" y="142"/>
                  </a:lnTo>
                  <a:lnTo>
                    <a:pt x="814" y="152"/>
                  </a:lnTo>
                  <a:lnTo>
                    <a:pt x="786" y="168"/>
                  </a:lnTo>
                  <a:lnTo>
                    <a:pt x="780" y="172"/>
                  </a:lnTo>
                  <a:lnTo>
                    <a:pt x="776" y="176"/>
                  </a:lnTo>
                  <a:lnTo>
                    <a:pt x="772" y="176"/>
                  </a:lnTo>
                  <a:lnTo>
                    <a:pt x="764" y="176"/>
                  </a:lnTo>
                  <a:lnTo>
                    <a:pt x="760" y="178"/>
                  </a:lnTo>
                  <a:lnTo>
                    <a:pt x="756" y="180"/>
                  </a:lnTo>
                  <a:lnTo>
                    <a:pt x="750" y="186"/>
                  </a:lnTo>
                  <a:lnTo>
                    <a:pt x="742" y="190"/>
                  </a:lnTo>
                  <a:lnTo>
                    <a:pt x="734" y="192"/>
                  </a:lnTo>
                  <a:lnTo>
                    <a:pt x="724" y="194"/>
                  </a:lnTo>
                  <a:lnTo>
                    <a:pt x="704" y="198"/>
                  </a:lnTo>
                  <a:lnTo>
                    <a:pt x="696" y="202"/>
                  </a:lnTo>
                  <a:lnTo>
                    <a:pt x="688" y="206"/>
                  </a:lnTo>
                  <a:lnTo>
                    <a:pt x="678" y="214"/>
                  </a:lnTo>
                  <a:lnTo>
                    <a:pt x="668" y="222"/>
                  </a:lnTo>
                  <a:lnTo>
                    <a:pt x="658" y="230"/>
                  </a:lnTo>
                  <a:lnTo>
                    <a:pt x="650" y="240"/>
                  </a:lnTo>
                  <a:lnTo>
                    <a:pt x="644" y="252"/>
                  </a:lnTo>
                  <a:lnTo>
                    <a:pt x="638" y="262"/>
                  </a:lnTo>
                  <a:lnTo>
                    <a:pt x="646" y="262"/>
                  </a:lnTo>
                  <a:lnTo>
                    <a:pt x="650" y="264"/>
                  </a:lnTo>
                  <a:lnTo>
                    <a:pt x="650" y="266"/>
                  </a:lnTo>
                  <a:lnTo>
                    <a:pt x="648" y="280"/>
                  </a:lnTo>
                  <a:lnTo>
                    <a:pt x="646" y="286"/>
                  </a:lnTo>
                  <a:lnTo>
                    <a:pt x="646" y="294"/>
                  </a:lnTo>
                  <a:lnTo>
                    <a:pt x="648" y="294"/>
                  </a:lnTo>
                  <a:lnTo>
                    <a:pt x="650" y="296"/>
                  </a:lnTo>
                  <a:lnTo>
                    <a:pt x="654" y="296"/>
                  </a:lnTo>
                  <a:lnTo>
                    <a:pt x="660" y="292"/>
                  </a:lnTo>
                  <a:lnTo>
                    <a:pt x="668" y="292"/>
                  </a:lnTo>
                  <a:lnTo>
                    <a:pt x="676" y="294"/>
                  </a:lnTo>
                  <a:lnTo>
                    <a:pt x="682" y="296"/>
                  </a:lnTo>
                  <a:lnTo>
                    <a:pt x="690" y="302"/>
                  </a:lnTo>
                  <a:lnTo>
                    <a:pt x="696" y="310"/>
                  </a:lnTo>
                  <a:lnTo>
                    <a:pt x="700" y="314"/>
                  </a:lnTo>
                  <a:lnTo>
                    <a:pt x="704" y="316"/>
                  </a:lnTo>
                  <a:lnTo>
                    <a:pt x="710" y="316"/>
                  </a:lnTo>
                  <a:lnTo>
                    <a:pt x="716" y="318"/>
                  </a:lnTo>
                  <a:lnTo>
                    <a:pt x="720" y="322"/>
                  </a:lnTo>
                  <a:lnTo>
                    <a:pt x="724" y="326"/>
                  </a:lnTo>
                  <a:lnTo>
                    <a:pt x="730" y="330"/>
                  </a:lnTo>
                  <a:lnTo>
                    <a:pt x="738" y="332"/>
                  </a:lnTo>
                  <a:lnTo>
                    <a:pt x="750" y="330"/>
                  </a:lnTo>
                  <a:lnTo>
                    <a:pt x="764" y="332"/>
                  </a:lnTo>
                  <a:lnTo>
                    <a:pt x="764" y="334"/>
                  </a:lnTo>
                  <a:lnTo>
                    <a:pt x="764" y="338"/>
                  </a:lnTo>
                  <a:lnTo>
                    <a:pt x="762" y="346"/>
                  </a:lnTo>
                  <a:lnTo>
                    <a:pt x="756" y="358"/>
                  </a:lnTo>
                  <a:lnTo>
                    <a:pt x="752" y="370"/>
                  </a:lnTo>
                  <a:lnTo>
                    <a:pt x="750" y="376"/>
                  </a:lnTo>
                  <a:lnTo>
                    <a:pt x="750" y="382"/>
                  </a:lnTo>
                  <a:lnTo>
                    <a:pt x="752" y="388"/>
                  </a:lnTo>
                  <a:lnTo>
                    <a:pt x="756" y="394"/>
                  </a:lnTo>
                  <a:lnTo>
                    <a:pt x="764" y="404"/>
                  </a:lnTo>
                  <a:lnTo>
                    <a:pt x="766" y="402"/>
                  </a:lnTo>
                  <a:lnTo>
                    <a:pt x="770" y="398"/>
                  </a:lnTo>
                  <a:lnTo>
                    <a:pt x="778" y="394"/>
                  </a:lnTo>
                  <a:lnTo>
                    <a:pt x="784" y="390"/>
                  </a:lnTo>
                  <a:lnTo>
                    <a:pt x="788" y="382"/>
                  </a:lnTo>
                  <a:lnTo>
                    <a:pt x="792" y="376"/>
                  </a:lnTo>
                  <a:lnTo>
                    <a:pt x="796" y="358"/>
                  </a:lnTo>
                  <a:lnTo>
                    <a:pt x="800" y="338"/>
                  </a:lnTo>
                  <a:lnTo>
                    <a:pt x="804" y="336"/>
                  </a:lnTo>
                  <a:lnTo>
                    <a:pt x="810" y="332"/>
                  </a:lnTo>
                  <a:lnTo>
                    <a:pt x="822" y="330"/>
                  </a:lnTo>
                  <a:lnTo>
                    <a:pt x="830" y="326"/>
                  </a:lnTo>
                  <a:lnTo>
                    <a:pt x="846" y="318"/>
                  </a:lnTo>
                  <a:lnTo>
                    <a:pt x="854" y="312"/>
                  </a:lnTo>
                  <a:lnTo>
                    <a:pt x="860" y="306"/>
                  </a:lnTo>
                  <a:lnTo>
                    <a:pt x="864" y="296"/>
                  </a:lnTo>
                  <a:lnTo>
                    <a:pt x="866" y="286"/>
                  </a:lnTo>
                  <a:lnTo>
                    <a:pt x="864" y="284"/>
                  </a:lnTo>
                  <a:lnTo>
                    <a:pt x="862" y="282"/>
                  </a:lnTo>
                  <a:lnTo>
                    <a:pt x="858" y="278"/>
                  </a:lnTo>
                  <a:lnTo>
                    <a:pt x="852" y="276"/>
                  </a:lnTo>
                  <a:lnTo>
                    <a:pt x="852" y="274"/>
                  </a:lnTo>
                  <a:lnTo>
                    <a:pt x="850" y="270"/>
                  </a:lnTo>
                  <a:lnTo>
                    <a:pt x="852" y="264"/>
                  </a:lnTo>
                  <a:lnTo>
                    <a:pt x="856" y="262"/>
                  </a:lnTo>
                  <a:lnTo>
                    <a:pt x="864" y="256"/>
                  </a:lnTo>
                  <a:lnTo>
                    <a:pt x="866" y="254"/>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68" name="Freeform 8"/>
            <p:cNvSpPr>
              <a:spLocks/>
            </p:cNvSpPr>
            <p:nvPr/>
          </p:nvSpPr>
          <p:spPr bwMode="auto">
            <a:xfrm>
              <a:off x="1638" y="1127"/>
              <a:ext cx="102" cy="96"/>
            </a:xfrm>
            <a:custGeom>
              <a:avLst/>
              <a:gdLst/>
              <a:ahLst/>
              <a:cxnLst>
                <a:cxn ang="0">
                  <a:pos x="76" y="80"/>
                </a:cxn>
                <a:cxn ang="0">
                  <a:pos x="62" y="86"/>
                </a:cxn>
                <a:cxn ang="0">
                  <a:pos x="52" y="90"/>
                </a:cxn>
                <a:cxn ang="0">
                  <a:pos x="54" y="82"/>
                </a:cxn>
                <a:cxn ang="0">
                  <a:pos x="46" y="76"/>
                </a:cxn>
                <a:cxn ang="0">
                  <a:pos x="6" y="76"/>
                </a:cxn>
                <a:cxn ang="0">
                  <a:pos x="0" y="72"/>
                </a:cxn>
                <a:cxn ang="0">
                  <a:pos x="4" y="68"/>
                </a:cxn>
                <a:cxn ang="0">
                  <a:pos x="10" y="58"/>
                </a:cxn>
                <a:cxn ang="0">
                  <a:pos x="24" y="52"/>
                </a:cxn>
                <a:cxn ang="0">
                  <a:pos x="26" y="44"/>
                </a:cxn>
                <a:cxn ang="0">
                  <a:pos x="36" y="32"/>
                </a:cxn>
                <a:cxn ang="0">
                  <a:pos x="48" y="22"/>
                </a:cxn>
                <a:cxn ang="0">
                  <a:pos x="66" y="6"/>
                </a:cxn>
                <a:cxn ang="0">
                  <a:pos x="76" y="0"/>
                </a:cxn>
                <a:cxn ang="0">
                  <a:pos x="80" y="4"/>
                </a:cxn>
                <a:cxn ang="0">
                  <a:pos x="78" y="8"/>
                </a:cxn>
                <a:cxn ang="0">
                  <a:pos x="60" y="26"/>
                </a:cxn>
                <a:cxn ang="0">
                  <a:pos x="60" y="32"/>
                </a:cxn>
                <a:cxn ang="0">
                  <a:pos x="68" y="26"/>
                </a:cxn>
                <a:cxn ang="0">
                  <a:pos x="70" y="34"/>
                </a:cxn>
                <a:cxn ang="0">
                  <a:pos x="74" y="42"/>
                </a:cxn>
                <a:cxn ang="0">
                  <a:pos x="76" y="46"/>
                </a:cxn>
                <a:cxn ang="0">
                  <a:pos x="80" y="42"/>
                </a:cxn>
                <a:cxn ang="0">
                  <a:pos x="86" y="40"/>
                </a:cxn>
                <a:cxn ang="0">
                  <a:pos x="98" y="44"/>
                </a:cxn>
                <a:cxn ang="0">
                  <a:pos x="98" y="50"/>
                </a:cxn>
                <a:cxn ang="0">
                  <a:pos x="88" y="54"/>
                </a:cxn>
                <a:cxn ang="0">
                  <a:pos x="92" y="56"/>
                </a:cxn>
                <a:cxn ang="0">
                  <a:pos x="100" y="58"/>
                </a:cxn>
                <a:cxn ang="0">
                  <a:pos x="96" y="62"/>
                </a:cxn>
                <a:cxn ang="0">
                  <a:pos x="98" y="68"/>
                </a:cxn>
                <a:cxn ang="0">
                  <a:pos x="90" y="74"/>
                </a:cxn>
                <a:cxn ang="0">
                  <a:pos x="94" y="76"/>
                </a:cxn>
                <a:cxn ang="0">
                  <a:pos x="102" y="74"/>
                </a:cxn>
                <a:cxn ang="0">
                  <a:pos x="96" y="88"/>
                </a:cxn>
                <a:cxn ang="0">
                  <a:pos x="86" y="96"/>
                </a:cxn>
                <a:cxn ang="0">
                  <a:pos x="82" y="92"/>
                </a:cxn>
                <a:cxn ang="0">
                  <a:pos x="86" y="86"/>
                </a:cxn>
                <a:cxn ang="0">
                  <a:pos x="76" y="88"/>
                </a:cxn>
              </a:cxnLst>
              <a:rect l="0" t="0" r="r" b="b"/>
              <a:pathLst>
                <a:path w="102" h="96">
                  <a:moveTo>
                    <a:pt x="82" y="80"/>
                  </a:moveTo>
                  <a:lnTo>
                    <a:pt x="76" y="80"/>
                  </a:lnTo>
                  <a:lnTo>
                    <a:pt x="70" y="82"/>
                  </a:lnTo>
                  <a:lnTo>
                    <a:pt x="62" y="86"/>
                  </a:lnTo>
                  <a:lnTo>
                    <a:pt x="56" y="90"/>
                  </a:lnTo>
                  <a:lnTo>
                    <a:pt x="52" y="90"/>
                  </a:lnTo>
                  <a:lnTo>
                    <a:pt x="48" y="90"/>
                  </a:lnTo>
                  <a:lnTo>
                    <a:pt x="54" y="82"/>
                  </a:lnTo>
                  <a:lnTo>
                    <a:pt x="50" y="78"/>
                  </a:lnTo>
                  <a:lnTo>
                    <a:pt x="46" y="76"/>
                  </a:lnTo>
                  <a:lnTo>
                    <a:pt x="14" y="76"/>
                  </a:lnTo>
                  <a:lnTo>
                    <a:pt x="6" y="76"/>
                  </a:lnTo>
                  <a:lnTo>
                    <a:pt x="2" y="76"/>
                  </a:lnTo>
                  <a:lnTo>
                    <a:pt x="0" y="72"/>
                  </a:lnTo>
                  <a:lnTo>
                    <a:pt x="2" y="70"/>
                  </a:lnTo>
                  <a:lnTo>
                    <a:pt x="4" y="68"/>
                  </a:lnTo>
                  <a:lnTo>
                    <a:pt x="8" y="68"/>
                  </a:lnTo>
                  <a:lnTo>
                    <a:pt x="10" y="58"/>
                  </a:lnTo>
                  <a:lnTo>
                    <a:pt x="16" y="54"/>
                  </a:lnTo>
                  <a:lnTo>
                    <a:pt x="24" y="52"/>
                  </a:lnTo>
                  <a:lnTo>
                    <a:pt x="24" y="50"/>
                  </a:lnTo>
                  <a:lnTo>
                    <a:pt x="26" y="44"/>
                  </a:lnTo>
                  <a:lnTo>
                    <a:pt x="30" y="34"/>
                  </a:lnTo>
                  <a:lnTo>
                    <a:pt x="36" y="32"/>
                  </a:lnTo>
                  <a:lnTo>
                    <a:pt x="40" y="30"/>
                  </a:lnTo>
                  <a:lnTo>
                    <a:pt x="48" y="22"/>
                  </a:lnTo>
                  <a:lnTo>
                    <a:pt x="56" y="14"/>
                  </a:lnTo>
                  <a:lnTo>
                    <a:pt x="66" y="6"/>
                  </a:lnTo>
                  <a:lnTo>
                    <a:pt x="70" y="2"/>
                  </a:lnTo>
                  <a:lnTo>
                    <a:pt x="76" y="0"/>
                  </a:lnTo>
                  <a:lnTo>
                    <a:pt x="80" y="0"/>
                  </a:lnTo>
                  <a:lnTo>
                    <a:pt x="80" y="4"/>
                  </a:lnTo>
                  <a:lnTo>
                    <a:pt x="76" y="4"/>
                  </a:lnTo>
                  <a:lnTo>
                    <a:pt x="78" y="8"/>
                  </a:lnTo>
                  <a:lnTo>
                    <a:pt x="66" y="18"/>
                  </a:lnTo>
                  <a:lnTo>
                    <a:pt x="60" y="26"/>
                  </a:lnTo>
                  <a:lnTo>
                    <a:pt x="58" y="32"/>
                  </a:lnTo>
                  <a:lnTo>
                    <a:pt x="60" y="32"/>
                  </a:lnTo>
                  <a:lnTo>
                    <a:pt x="64" y="26"/>
                  </a:lnTo>
                  <a:lnTo>
                    <a:pt x="68" y="26"/>
                  </a:lnTo>
                  <a:lnTo>
                    <a:pt x="68" y="32"/>
                  </a:lnTo>
                  <a:lnTo>
                    <a:pt x="70" y="34"/>
                  </a:lnTo>
                  <a:lnTo>
                    <a:pt x="72" y="36"/>
                  </a:lnTo>
                  <a:lnTo>
                    <a:pt x="74" y="42"/>
                  </a:lnTo>
                  <a:lnTo>
                    <a:pt x="74" y="44"/>
                  </a:lnTo>
                  <a:lnTo>
                    <a:pt x="76" y="46"/>
                  </a:lnTo>
                  <a:lnTo>
                    <a:pt x="78" y="44"/>
                  </a:lnTo>
                  <a:lnTo>
                    <a:pt x="80" y="42"/>
                  </a:lnTo>
                  <a:lnTo>
                    <a:pt x="84" y="40"/>
                  </a:lnTo>
                  <a:lnTo>
                    <a:pt x="86" y="40"/>
                  </a:lnTo>
                  <a:lnTo>
                    <a:pt x="94" y="42"/>
                  </a:lnTo>
                  <a:lnTo>
                    <a:pt x="98" y="44"/>
                  </a:lnTo>
                  <a:lnTo>
                    <a:pt x="100" y="46"/>
                  </a:lnTo>
                  <a:lnTo>
                    <a:pt x="98" y="50"/>
                  </a:lnTo>
                  <a:lnTo>
                    <a:pt x="94" y="52"/>
                  </a:lnTo>
                  <a:lnTo>
                    <a:pt x="88" y="54"/>
                  </a:lnTo>
                  <a:lnTo>
                    <a:pt x="90" y="56"/>
                  </a:lnTo>
                  <a:lnTo>
                    <a:pt x="92" y="56"/>
                  </a:lnTo>
                  <a:lnTo>
                    <a:pt x="98" y="54"/>
                  </a:lnTo>
                  <a:lnTo>
                    <a:pt x="100" y="58"/>
                  </a:lnTo>
                  <a:lnTo>
                    <a:pt x="96" y="60"/>
                  </a:lnTo>
                  <a:lnTo>
                    <a:pt x="96" y="62"/>
                  </a:lnTo>
                  <a:lnTo>
                    <a:pt x="102" y="62"/>
                  </a:lnTo>
                  <a:lnTo>
                    <a:pt x="98" y="68"/>
                  </a:lnTo>
                  <a:lnTo>
                    <a:pt x="94" y="72"/>
                  </a:lnTo>
                  <a:lnTo>
                    <a:pt x="90" y="74"/>
                  </a:lnTo>
                  <a:lnTo>
                    <a:pt x="90" y="76"/>
                  </a:lnTo>
                  <a:lnTo>
                    <a:pt x="94" y="76"/>
                  </a:lnTo>
                  <a:lnTo>
                    <a:pt x="98" y="74"/>
                  </a:lnTo>
                  <a:lnTo>
                    <a:pt x="102" y="74"/>
                  </a:lnTo>
                  <a:lnTo>
                    <a:pt x="100" y="80"/>
                  </a:lnTo>
                  <a:lnTo>
                    <a:pt x="96" y="88"/>
                  </a:lnTo>
                  <a:lnTo>
                    <a:pt x="90" y="94"/>
                  </a:lnTo>
                  <a:lnTo>
                    <a:pt x="86" y="96"/>
                  </a:lnTo>
                  <a:lnTo>
                    <a:pt x="82" y="94"/>
                  </a:lnTo>
                  <a:lnTo>
                    <a:pt x="82" y="92"/>
                  </a:lnTo>
                  <a:lnTo>
                    <a:pt x="84" y="88"/>
                  </a:lnTo>
                  <a:lnTo>
                    <a:pt x="86" y="86"/>
                  </a:lnTo>
                  <a:lnTo>
                    <a:pt x="80" y="88"/>
                  </a:lnTo>
                  <a:lnTo>
                    <a:pt x="76" y="88"/>
                  </a:lnTo>
                  <a:lnTo>
                    <a:pt x="82" y="80"/>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69" name="Freeform 9"/>
            <p:cNvSpPr>
              <a:spLocks/>
            </p:cNvSpPr>
            <p:nvPr/>
          </p:nvSpPr>
          <p:spPr bwMode="auto">
            <a:xfrm>
              <a:off x="1018" y="723"/>
              <a:ext cx="152" cy="62"/>
            </a:xfrm>
            <a:custGeom>
              <a:avLst/>
              <a:gdLst/>
              <a:ahLst/>
              <a:cxnLst>
                <a:cxn ang="0">
                  <a:pos x="0" y="44"/>
                </a:cxn>
                <a:cxn ang="0">
                  <a:pos x="4" y="44"/>
                </a:cxn>
                <a:cxn ang="0">
                  <a:pos x="10" y="44"/>
                </a:cxn>
                <a:cxn ang="0">
                  <a:pos x="14" y="44"/>
                </a:cxn>
                <a:cxn ang="0">
                  <a:pos x="18" y="48"/>
                </a:cxn>
                <a:cxn ang="0">
                  <a:pos x="20" y="52"/>
                </a:cxn>
                <a:cxn ang="0">
                  <a:pos x="18" y="60"/>
                </a:cxn>
                <a:cxn ang="0">
                  <a:pos x="20" y="62"/>
                </a:cxn>
                <a:cxn ang="0">
                  <a:pos x="26" y="58"/>
                </a:cxn>
                <a:cxn ang="0">
                  <a:pos x="34" y="52"/>
                </a:cxn>
                <a:cxn ang="0">
                  <a:pos x="40" y="48"/>
                </a:cxn>
                <a:cxn ang="0">
                  <a:pos x="52" y="48"/>
                </a:cxn>
                <a:cxn ang="0">
                  <a:pos x="58" y="48"/>
                </a:cxn>
                <a:cxn ang="0">
                  <a:pos x="64" y="46"/>
                </a:cxn>
                <a:cxn ang="0">
                  <a:pos x="74" y="40"/>
                </a:cxn>
                <a:cxn ang="0">
                  <a:pos x="84" y="36"/>
                </a:cxn>
                <a:cxn ang="0">
                  <a:pos x="106" y="32"/>
                </a:cxn>
                <a:cxn ang="0">
                  <a:pos x="130" y="26"/>
                </a:cxn>
                <a:cxn ang="0">
                  <a:pos x="142" y="22"/>
                </a:cxn>
                <a:cxn ang="0">
                  <a:pos x="152" y="16"/>
                </a:cxn>
                <a:cxn ang="0">
                  <a:pos x="144" y="8"/>
                </a:cxn>
                <a:cxn ang="0">
                  <a:pos x="138" y="4"/>
                </a:cxn>
                <a:cxn ang="0">
                  <a:pos x="132" y="4"/>
                </a:cxn>
                <a:cxn ang="0">
                  <a:pos x="126" y="4"/>
                </a:cxn>
                <a:cxn ang="0">
                  <a:pos x="126" y="10"/>
                </a:cxn>
                <a:cxn ang="0">
                  <a:pos x="120" y="8"/>
                </a:cxn>
                <a:cxn ang="0">
                  <a:pos x="114" y="6"/>
                </a:cxn>
                <a:cxn ang="0">
                  <a:pos x="108" y="2"/>
                </a:cxn>
                <a:cxn ang="0">
                  <a:pos x="102" y="0"/>
                </a:cxn>
                <a:cxn ang="0">
                  <a:pos x="82" y="2"/>
                </a:cxn>
                <a:cxn ang="0">
                  <a:pos x="64" y="4"/>
                </a:cxn>
                <a:cxn ang="0">
                  <a:pos x="52" y="16"/>
                </a:cxn>
                <a:cxn ang="0">
                  <a:pos x="46" y="20"/>
                </a:cxn>
                <a:cxn ang="0">
                  <a:pos x="40" y="24"/>
                </a:cxn>
                <a:cxn ang="0">
                  <a:pos x="26" y="30"/>
                </a:cxn>
                <a:cxn ang="0">
                  <a:pos x="12" y="36"/>
                </a:cxn>
                <a:cxn ang="0">
                  <a:pos x="6" y="40"/>
                </a:cxn>
                <a:cxn ang="0">
                  <a:pos x="0" y="44"/>
                </a:cxn>
              </a:cxnLst>
              <a:rect l="0" t="0" r="r" b="b"/>
              <a:pathLst>
                <a:path w="152" h="62">
                  <a:moveTo>
                    <a:pt x="0" y="44"/>
                  </a:moveTo>
                  <a:lnTo>
                    <a:pt x="4" y="44"/>
                  </a:lnTo>
                  <a:lnTo>
                    <a:pt x="10" y="44"/>
                  </a:lnTo>
                  <a:lnTo>
                    <a:pt x="14" y="44"/>
                  </a:lnTo>
                  <a:lnTo>
                    <a:pt x="18" y="48"/>
                  </a:lnTo>
                  <a:lnTo>
                    <a:pt x="20" y="52"/>
                  </a:lnTo>
                  <a:lnTo>
                    <a:pt x="18" y="60"/>
                  </a:lnTo>
                  <a:lnTo>
                    <a:pt x="20" y="62"/>
                  </a:lnTo>
                  <a:lnTo>
                    <a:pt x="26" y="58"/>
                  </a:lnTo>
                  <a:lnTo>
                    <a:pt x="34" y="52"/>
                  </a:lnTo>
                  <a:lnTo>
                    <a:pt x="40" y="48"/>
                  </a:lnTo>
                  <a:lnTo>
                    <a:pt x="52" y="48"/>
                  </a:lnTo>
                  <a:lnTo>
                    <a:pt x="58" y="48"/>
                  </a:lnTo>
                  <a:lnTo>
                    <a:pt x="64" y="46"/>
                  </a:lnTo>
                  <a:lnTo>
                    <a:pt x="74" y="40"/>
                  </a:lnTo>
                  <a:lnTo>
                    <a:pt x="84" y="36"/>
                  </a:lnTo>
                  <a:lnTo>
                    <a:pt x="106" y="32"/>
                  </a:lnTo>
                  <a:lnTo>
                    <a:pt x="130" y="26"/>
                  </a:lnTo>
                  <a:lnTo>
                    <a:pt x="142" y="22"/>
                  </a:lnTo>
                  <a:lnTo>
                    <a:pt x="152" y="16"/>
                  </a:lnTo>
                  <a:lnTo>
                    <a:pt x="144" y="8"/>
                  </a:lnTo>
                  <a:lnTo>
                    <a:pt x="138" y="4"/>
                  </a:lnTo>
                  <a:lnTo>
                    <a:pt x="132" y="4"/>
                  </a:lnTo>
                  <a:lnTo>
                    <a:pt x="126" y="4"/>
                  </a:lnTo>
                  <a:lnTo>
                    <a:pt x="126" y="10"/>
                  </a:lnTo>
                  <a:lnTo>
                    <a:pt x="120" y="8"/>
                  </a:lnTo>
                  <a:lnTo>
                    <a:pt x="114" y="6"/>
                  </a:lnTo>
                  <a:lnTo>
                    <a:pt x="108" y="2"/>
                  </a:lnTo>
                  <a:lnTo>
                    <a:pt x="102" y="0"/>
                  </a:lnTo>
                  <a:lnTo>
                    <a:pt x="82" y="2"/>
                  </a:lnTo>
                  <a:lnTo>
                    <a:pt x="64" y="4"/>
                  </a:lnTo>
                  <a:lnTo>
                    <a:pt x="52" y="16"/>
                  </a:lnTo>
                  <a:lnTo>
                    <a:pt x="46" y="20"/>
                  </a:lnTo>
                  <a:lnTo>
                    <a:pt x="40" y="24"/>
                  </a:lnTo>
                  <a:lnTo>
                    <a:pt x="26" y="30"/>
                  </a:lnTo>
                  <a:lnTo>
                    <a:pt x="12" y="36"/>
                  </a:lnTo>
                  <a:lnTo>
                    <a:pt x="6" y="40"/>
                  </a:lnTo>
                  <a:lnTo>
                    <a:pt x="0" y="44"/>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70" name="Freeform 10"/>
            <p:cNvSpPr>
              <a:spLocks/>
            </p:cNvSpPr>
            <p:nvPr/>
          </p:nvSpPr>
          <p:spPr bwMode="auto">
            <a:xfrm>
              <a:off x="1384" y="651"/>
              <a:ext cx="56" cy="28"/>
            </a:xfrm>
            <a:custGeom>
              <a:avLst/>
              <a:gdLst/>
              <a:ahLst/>
              <a:cxnLst>
                <a:cxn ang="0">
                  <a:pos x="38" y="28"/>
                </a:cxn>
                <a:cxn ang="0">
                  <a:pos x="34" y="26"/>
                </a:cxn>
                <a:cxn ang="0">
                  <a:pos x="32" y="24"/>
                </a:cxn>
                <a:cxn ang="0">
                  <a:pos x="28" y="18"/>
                </a:cxn>
                <a:cxn ang="0">
                  <a:pos x="22" y="18"/>
                </a:cxn>
                <a:cxn ang="0">
                  <a:pos x="14" y="18"/>
                </a:cxn>
                <a:cxn ang="0">
                  <a:pos x="6" y="18"/>
                </a:cxn>
                <a:cxn ang="0">
                  <a:pos x="0" y="16"/>
                </a:cxn>
                <a:cxn ang="0">
                  <a:pos x="10" y="6"/>
                </a:cxn>
                <a:cxn ang="0">
                  <a:pos x="16" y="2"/>
                </a:cxn>
                <a:cxn ang="0">
                  <a:pos x="26" y="0"/>
                </a:cxn>
                <a:cxn ang="0">
                  <a:pos x="30" y="2"/>
                </a:cxn>
                <a:cxn ang="0">
                  <a:pos x="32" y="4"/>
                </a:cxn>
                <a:cxn ang="0">
                  <a:pos x="34" y="6"/>
                </a:cxn>
                <a:cxn ang="0">
                  <a:pos x="38" y="8"/>
                </a:cxn>
                <a:cxn ang="0">
                  <a:pos x="44" y="8"/>
                </a:cxn>
                <a:cxn ang="0">
                  <a:pos x="52" y="10"/>
                </a:cxn>
                <a:cxn ang="0">
                  <a:pos x="56" y="12"/>
                </a:cxn>
                <a:cxn ang="0">
                  <a:pos x="56" y="16"/>
                </a:cxn>
                <a:cxn ang="0">
                  <a:pos x="56" y="22"/>
                </a:cxn>
                <a:cxn ang="0">
                  <a:pos x="52" y="26"/>
                </a:cxn>
                <a:cxn ang="0">
                  <a:pos x="46" y="28"/>
                </a:cxn>
                <a:cxn ang="0">
                  <a:pos x="38" y="28"/>
                </a:cxn>
              </a:cxnLst>
              <a:rect l="0" t="0" r="r" b="b"/>
              <a:pathLst>
                <a:path w="56" h="28">
                  <a:moveTo>
                    <a:pt x="38" y="28"/>
                  </a:moveTo>
                  <a:lnTo>
                    <a:pt x="34" y="26"/>
                  </a:lnTo>
                  <a:lnTo>
                    <a:pt x="32" y="24"/>
                  </a:lnTo>
                  <a:lnTo>
                    <a:pt x="28" y="18"/>
                  </a:lnTo>
                  <a:lnTo>
                    <a:pt x="22" y="18"/>
                  </a:lnTo>
                  <a:lnTo>
                    <a:pt x="14" y="18"/>
                  </a:lnTo>
                  <a:lnTo>
                    <a:pt x="6" y="18"/>
                  </a:lnTo>
                  <a:lnTo>
                    <a:pt x="0" y="16"/>
                  </a:lnTo>
                  <a:lnTo>
                    <a:pt x="10" y="6"/>
                  </a:lnTo>
                  <a:lnTo>
                    <a:pt x="16" y="2"/>
                  </a:lnTo>
                  <a:lnTo>
                    <a:pt x="26" y="0"/>
                  </a:lnTo>
                  <a:lnTo>
                    <a:pt x="30" y="2"/>
                  </a:lnTo>
                  <a:lnTo>
                    <a:pt x="32" y="4"/>
                  </a:lnTo>
                  <a:lnTo>
                    <a:pt x="34" y="6"/>
                  </a:lnTo>
                  <a:lnTo>
                    <a:pt x="38" y="8"/>
                  </a:lnTo>
                  <a:lnTo>
                    <a:pt x="44" y="8"/>
                  </a:lnTo>
                  <a:lnTo>
                    <a:pt x="52" y="10"/>
                  </a:lnTo>
                  <a:lnTo>
                    <a:pt x="56" y="12"/>
                  </a:lnTo>
                  <a:lnTo>
                    <a:pt x="56" y="16"/>
                  </a:lnTo>
                  <a:lnTo>
                    <a:pt x="56" y="22"/>
                  </a:lnTo>
                  <a:lnTo>
                    <a:pt x="52" y="26"/>
                  </a:lnTo>
                  <a:lnTo>
                    <a:pt x="46" y="28"/>
                  </a:lnTo>
                  <a:lnTo>
                    <a:pt x="38" y="28"/>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71" name="Freeform 11"/>
            <p:cNvSpPr>
              <a:spLocks/>
            </p:cNvSpPr>
            <p:nvPr/>
          </p:nvSpPr>
          <p:spPr bwMode="auto">
            <a:xfrm>
              <a:off x="1082" y="733"/>
              <a:ext cx="218" cy="86"/>
            </a:xfrm>
            <a:custGeom>
              <a:avLst/>
              <a:gdLst/>
              <a:ahLst/>
              <a:cxnLst>
                <a:cxn ang="0">
                  <a:pos x="184" y="66"/>
                </a:cxn>
                <a:cxn ang="0">
                  <a:pos x="178" y="74"/>
                </a:cxn>
                <a:cxn ang="0">
                  <a:pos x="170" y="82"/>
                </a:cxn>
                <a:cxn ang="0">
                  <a:pos x="156" y="82"/>
                </a:cxn>
                <a:cxn ang="0">
                  <a:pos x="132" y="74"/>
                </a:cxn>
                <a:cxn ang="0">
                  <a:pos x="128" y="68"/>
                </a:cxn>
                <a:cxn ang="0">
                  <a:pos x="100" y="70"/>
                </a:cxn>
                <a:cxn ang="0">
                  <a:pos x="84" y="78"/>
                </a:cxn>
                <a:cxn ang="0">
                  <a:pos x="64" y="86"/>
                </a:cxn>
                <a:cxn ang="0">
                  <a:pos x="42" y="84"/>
                </a:cxn>
                <a:cxn ang="0">
                  <a:pos x="30" y="86"/>
                </a:cxn>
                <a:cxn ang="0">
                  <a:pos x="34" y="76"/>
                </a:cxn>
                <a:cxn ang="0">
                  <a:pos x="24" y="74"/>
                </a:cxn>
                <a:cxn ang="0">
                  <a:pos x="6" y="68"/>
                </a:cxn>
                <a:cxn ang="0">
                  <a:pos x="14" y="60"/>
                </a:cxn>
                <a:cxn ang="0">
                  <a:pos x="76" y="56"/>
                </a:cxn>
                <a:cxn ang="0">
                  <a:pos x="78" y="52"/>
                </a:cxn>
                <a:cxn ang="0">
                  <a:pos x="12" y="46"/>
                </a:cxn>
                <a:cxn ang="0">
                  <a:pos x="20" y="38"/>
                </a:cxn>
                <a:cxn ang="0">
                  <a:pos x="22" y="32"/>
                </a:cxn>
                <a:cxn ang="0">
                  <a:pos x="44" y="26"/>
                </a:cxn>
                <a:cxn ang="0">
                  <a:pos x="72" y="20"/>
                </a:cxn>
                <a:cxn ang="0">
                  <a:pos x="96" y="6"/>
                </a:cxn>
                <a:cxn ang="0">
                  <a:pos x="100" y="18"/>
                </a:cxn>
                <a:cxn ang="0">
                  <a:pos x="110" y="16"/>
                </a:cxn>
                <a:cxn ang="0">
                  <a:pos x="128" y="20"/>
                </a:cxn>
                <a:cxn ang="0">
                  <a:pos x="134" y="16"/>
                </a:cxn>
                <a:cxn ang="0">
                  <a:pos x="140" y="12"/>
                </a:cxn>
                <a:cxn ang="0">
                  <a:pos x="152" y="16"/>
                </a:cxn>
                <a:cxn ang="0">
                  <a:pos x="148" y="30"/>
                </a:cxn>
                <a:cxn ang="0">
                  <a:pos x="154" y="30"/>
                </a:cxn>
                <a:cxn ang="0">
                  <a:pos x="160" y="24"/>
                </a:cxn>
                <a:cxn ang="0">
                  <a:pos x="164" y="12"/>
                </a:cxn>
                <a:cxn ang="0">
                  <a:pos x="186" y="4"/>
                </a:cxn>
                <a:cxn ang="0">
                  <a:pos x="218" y="0"/>
                </a:cxn>
                <a:cxn ang="0">
                  <a:pos x="210" y="10"/>
                </a:cxn>
                <a:cxn ang="0">
                  <a:pos x="184" y="32"/>
                </a:cxn>
                <a:cxn ang="0">
                  <a:pos x="178" y="46"/>
                </a:cxn>
                <a:cxn ang="0">
                  <a:pos x="182" y="52"/>
                </a:cxn>
                <a:cxn ang="0">
                  <a:pos x="200" y="56"/>
                </a:cxn>
                <a:cxn ang="0">
                  <a:pos x="204" y="62"/>
                </a:cxn>
                <a:cxn ang="0">
                  <a:pos x="196" y="68"/>
                </a:cxn>
              </a:cxnLst>
              <a:rect l="0" t="0" r="r" b="b"/>
              <a:pathLst>
                <a:path w="218" h="86">
                  <a:moveTo>
                    <a:pt x="188" y="66"/>
                  </a:moveTo>
                  <a:lnTo>
                    <a:pt x="184" y="66"/>
                  </a:lnTo>
                  <a:lnTo>
                    <a:pt x="182" y="68"/>
                  </a:lnTo>
                  <a:lnTo>
                    <a:pt x="178" y="74"/>
                  </a:lnTo>
                  <a:lnTo>
                    <a:pt x="172" y="80"/>
                  </a:lnTo>
                  <a:lnTo>
                    <a:pt x="170" y="82"/>
                  </a:lnTo>
                  <a:lnTo>
                    <a:pt x="166" y="84"/>
                  </a:lnTo>
                  <a:lnTo>
                    <a:pt x="156" y="82"/>
                  </a:lnTo>
                  <a:lnTo>
                    <a:pt x="142" y="80"/>
                  </a:lnTo>
                  <a:lnTo>
                    <a:pt x="132" y="74"/>
                  </a:lnTo>
                  <a:lnTo>
                    <a:pt x="128" y="72"/>
                  </a:lnTo>
                  <a:lnTo>
                    <a:pt x="128" y="68"/>
                  </a:lnTo>
                  <a:lnTo>
                    <a:pt x="106" y="68"/>
                  </a:lnTo>
                  <a:lnTo>
                    <a:pt x="100" y="70"/>
                  </a:lnTo>
                  <a:lnTo>
                    <a:pt x="96" y="72"/>
                  </a:lnTo>
                  <a:lnTo>
                    <a:pt x="84" y="78"/>
                  </a:lnTo>
                  <a:lnTo>
                    <a:pt x="72" y="84"/>
                  </a:lnTo>
                  <a:lnTo>
                    <a:pt x="64" y="86"/>
                  </a:lnTo>
                  <a:lnTo>
                    <a:pt x="56" y="86"/>
                  </a:lnTo>
                  <a:lnTo>
                    <a:pt x="42" y="84"/>
                  </a:lnTo>
                  <a:lnTo>
                    <a:pt x="36" y="84"/>
                  </a:lnTo>
                  <a:lnTo>
                    <a:pt x="30" y="86"/>
                  </a:lnTo>
                  <a:lnTo>
                    <a:pt x="30" y="78"/>
                  </a:lnTo>
                  <a:lnTo>
                    <a:pt x="34" y="76"/>
                  </a:lnTo>
                  <a:lnTo>
                    <a:pt x="36" y="72"/>
                  </a:lnTo>
                  <a:lnTo>
                    <a:pt x="24" y="74"/>
                  </a:lnTo>
                  <a:lnTo>
                    <a:pt x="14" y="72"/>
                  </a:lnTo>
                  <a:lnTo>
                    <a:pt x="6" y="68"/>
                  </a:lnTo>
                  <a:lnTo>
                    <a:pt x="0" y="64"/>
                  </a:lnTo>
                  <a:lnTo>
                    <a:pt x="14" y="60"/>
                  </a:lnTo>
                  <a:lnTo>
                    <a:pt x="28" y="56"/>
                  </a:lnTo>
                  <a:lnTo>
                    <a:pt x="76" y="56"/>
                  </a:lnTo>
                  <a:lnTo>
                    <a:pt x="76" y="54"/>
                  </a:lnTo>
                  <a:lnTo>
                    <a:pt x="78" y="52"/>
                  </a:lnTo>
                  <a:lnTo>
                    <a:pt x="12" y="52"/>
                  </a:lnTo>
                  <a:lnTo>
                    <a:pt x="12" y="46"/>
                  </a:lnTo>
                  <a:lnTo>
                    <a:pt x="14" y="44"/>
                  </a:lnTo>
                  <a:lnTo>
                    <a:pt x="20" y="38"/>
                  </a:lnTo>
                  <a:lnTo>
                    <a:pt x="20" y="36"/>
                  </a:lnTo>
                  <a:lnTo>
                    <a:pt x="22" y="32"/>
                  </a:lnTo>
                  <a:lnTo>
                    <a:pt x="28" y="30"/>
                  </a:lnTo>
                  <a:lnTo>
                    <a:pt x="44" y="26"/>
                  </a:lnTo>
                  <a:lnTo>
                    <a:pt x="58" y="24"/>
                  </a:lnTo>
                  <a:lnTo>
                    <a:pt x="72" y="20"/>
                  </a:lnTo>
                  <a:lnTo>
                    <a:pt x="84" y="14"/>
                  </a:lnTo>
                  <a:lnTo>
                    <a:pt x="96" y="6"/>
                  </a:lnTo>
                  <a:lnTo>
                    <a:pt x="96" y="16"/>
                  </a:lnTo>
                  <a:lnTo>
                    <a:pt x="100" y="18"/>
                  </a:lnTo>
                  <a:lnTo>
                    <a:pt x="102" y="18"/>
                  </a:lnTo>
                  <a:lnTo>
                    <a:pt x="110" y="16"/>
                  </a:lnTo>
                  <a:lnTo>
                    <a:pt x="118" y="18"/>
                  </a:lnTo>
                  <a:lnTo>
                    <a:pt x="128" y="20"/>
                  </a:lnTo>
                  <a:lnTo>
                    <a:pt x="132" y="20"/>
                  </a:lnTo>
                  <a:lnTo>
                    <a:pt x="134" y="16"/>
                  </a:lnTo>
                  <a:lnTo>
                    <a:pt x="138" y="14"/>
                  </a:lnTo>
                  <a:lnTo>
                    <a:pt x="140" y="12"/>
                  </a:lnTo>
                  <a:lnTo>
                    <a:pt x="146" y="14"/>
                  </a:lnTo>
                  <a:lnTo>
                    <a:pt x="152" y="16"/>
                  </a:lnTo>
                  <a:lnTo>
                    <a:pt x="148" y="26"/>
                  </a:lnTo>
                  <a:lnTo>
                    <a:pt x="148" y="30"/>
                  </a:lnTo>
                  <a:lnTo>
                    <a:pt x="152" y="30"/>
                  </a:lnTo>
                  <a:lnTo>
                    <a:pt x="154" y="30"/>
                  </a:lnTo>
                  <a:lnTo>
                    <a:pt x="156" y="28"/>
                  </a:lnTo>
                  <a:lnTo>
                    <a:pt x="160" y="24"/>
                  </a:lnTo>
                  <a:lnTo>
                    <a:pt x="160" y="18"/>
                  </a:lnTo>
                  <a:lnTo>
                    <a:pt x="164" y="12"/>
                  </a:lnTo>
                  <a:lnTo>
                    <a:pt x="172" y="8"/>
                  </a:lnTo>
                  <a:lnTo>
                    <a:pt x="186" y="4"/>
                  </a:lnTo>
                  <a:lnTo>
                    <a:pt x="208" y="0"/>
                  </a:lnTo>
                  <a:lnTo>
                    <a:pt x="218" y="0"/>
                  </a:lnTo>
                  <a:lnTo>
                    <a:pt x="214" y="4"/>
                  </a:lnTo>
                  <a:lnTo>
                    <a:pt x="210" y="10"/>
                  </a:lnTo>
                  <a:lnTo>
                    <a:pt x="196" y="20"/>
                  </a:lnTo>
                  <a:lnTo>
                    <a:pt x="184" y="32"/>
                  </a:lnTo>
                  <a:lnTo>
                    <a:pt x="180" y="40"/>
                  </a:lnTo>
                  <a:lnTo>
                    <a:pt x="178" y="46"/>
                  </a:lnTo>
                  <a:lnTo>
                    <a:pt x="180" y="48"/>
                  </a:lnTo>
                  <a:lnTo>
                    <a:pt x="182" y="52"/>
                  </a:lnTo>
                  <a:lnTo>
                    <a:pt x="190" y="54"/>
                  </a:lnTo>
                  <a:lnTo>
                    <a:pt x="200" y="56"/>
                  </a:lnTo>
                  <a:lnTo>
                    <a:pt x="202" y="60"/>
                  </a:lnTo>
                  <a:lnTo>
                    <a:pt x="204" y="62"/>
                  </a:lnTo>
                  <a:lnTo>
                    <a:pt x="202" y="66"/>
                  </a:lnTo>
                  <a:lnTo>
                    <a:pt x="196" y="68"/>
                  </a:lnTo>
                  <a:lnTo>
                    <a:pt x="188" y="66"/>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72" name="Freeform 12"/>
            <p:cNvSpPr>
              <a:spLocks/>
            </p:cNvSpPr>
            <p:nvPr/>
          </p:nvSpPr>
          <p:spPr bwMode="auto">
            <a:xfrm>
              <a:off x="1184" y="687"/>
              <a:ext cx="142" cy="34"/>
            </a:xfrm>
            <a:custGeom>
              <a:avLst/>
              <a:gdLst/>
              <a:ahLst/>
              <a:cxnLst>
                <a:cxn ang="0">
                  <a:pos x="38" y="34"/>
                </a:cxn>
                <a:cxn ang="0">
                  <a:pos x="34" y="32"/>
                </a:cxn>
                <a:cxn ang="0">
                  <a:pos x="30" y="32"/>
                </a:cxn>
                <a:cxn ang="0">
                  <a:pos x="34" y="28"/>
                </a:cxn>
                <a:cxn ang="0">
                  <a:pos x="40" y="26"/>
                </a:cxn>
                <a:cxn ang="0">
                  <a:pos x="20" y="24"/>
                </a:cxn>
                <a:cxn ang="0">
                  <a:pos x="0" y="22"/>
                </a:cxn>
                <a:cxn ang="0">
                  <a:pos x="2" y="20"/>
                </a:cxn>
                <a:cxn ang="0">
                  <a:pos x="8" y="18"/>
                </a:cxn>
                <a:cxn ang="0">
                  <a:pos x="26" y="10"/>
                </a:cxn>
                <a:cxn ang="0">
                  <a:pos x="44" y="4"/>
                </a:cxn>
                <a:cxn ang="0">
                  <a:pos x="58" y="0"/>
                </a:cxn>
                <a:cxn ang="0">
                  <a:pos x="60" y="6"/>
                </a:cxn>
                <a:cxn ang="0">
                  <a:pos x="62" y="6"/>
                </a:cxn>
                <a:cxn ang="0">
                  <a:pos x="70" y="6"/>
                </a:cxn>
                <a:cxn ang="0">
                  <a:pos x="70" y="14"/>
                </a:cxn>
                <a:cxn ang="0">
                  <a:pos x="72" y="18"/>
                </a:cxn>
                <a:cxn ang="0">
                  <a:pos x="74" y="20"/>
                </a:cxn>
                <a:cxn ang="0">
                  <a:pos x="80" y="20"/>
                </a:cxn>
                <a:cxn ang="0">
                  <a:pos x="92" y="18"/>
                </a:cxn>
                <a:cxn ang="0">
                  <a:pos x="100" y="14"/>
                </a:cxn>
                <a:cxn ang="0">
                  <a:pos x="108" y="6"/>
                </a:cxn>
                <a:cxn ang="0">
                  <a:pos x="116" y="0"/>
                </a:cxn>
                <a:cxn ang="0">
                  <a:pos x="124" y="0"/>
                </a:cxn>
                <a:cxn ang="0">
                  <a:pos x="124" y="8"/>
                </a:cxn>
                <a:cxn ang="0">
                  <a:pos x="120" y="12"/>
                </a:cxn>
                <a:cxn ang="0">
                  <a:pos x="130" y="14"/>
                </a:cxn>
                <a:cxn ang="0">
                  <a:pos x="142" y="14"/>
                </a:cxn>
                <a:cxn ang="0">
                  <a:pos x="128" y="24"/>
                </a:cxn>
                <a:cxn ang="0">
                  <a:pos x="120" y="30"/>
                </a:cxn>
                <a:cxn ang="0">
                  <a:pos x="112" y="30"/>
                </a:cxn>
                <a:cxn ang="0">
                  <a:pos x="106" y="30"/>
                </a:cxn>
                <a:cxn ang="0">
                  <a:pos x="102" y="28"/>
                </a:cxn>
                <a:cxn ang="0">
                  <a:pos x="98" y="26"/>
                </a:cxn>
                <a:cxn ang="0">
                  <a:pos x="92" y="24"/>
                </a:cxn>
                <a:cxn ang="0">
                  <a:pos x="78" y="26"/>
                </a:cxn>
                <a:cxn ang="0">
                  <a:pos x="66" y="30"/>
                </a:cxn>
                <a:cxn ang="0">
                  <a:pos x="52" y="32"/>
                </a:cxn>
                <a:cxn ang="0">
                  <a:pos x="38" y="34"/>
                </a:cxn>
              </a:cxnLst>
              <a:rect l="0" t="0" r="r" b="b"/>
              <a:pathLst>
                <a:path w="142" h="34">
                  <a:moveTo>
                    <a:pt x="38" y="34"/>
                  </a:moveTo>
                  <a:lnTo>
                    <a:pt x="34" y="32"/>
                  </a:lnTo>
                  <a:lnTo>
                    <a:pt x="30" y="32"/>
                  </a:lnTo>
                  <a:lnTo>
                    <a:pt x="34" y="28"/>
                  </a:lnTo>
                  <a:lnTo>
                    <a:pt x="40" y="26"/>
                  </a:lnTo>
                  <a:lnTo>
                    <a:pt x="20" y="24"/>
                  </a:lnTo>
                  <a:lnTo>
                    <a:pt x="0" y="22"/>
                  </a:lnTo>
                  <a:lnTo>
                    <a:pt x="2" y="20"/>
                  </a:lnTo>
                  <a:lnTo>
                    <a:pt x="8" y="18"/>
                  </a:lnTo>
                  <a:lnTo>
                    <a:pt x="26" y="10"/>
                  </a:lnTo>
                  <a:lnTo>
                    <a:pt x="44" y="4"/>
                  </a:lnTo>
                  <a:lnTo>
                    <a:pt x="58" y="0"/>
                  </a:lnTo>
                  <a:lnTo>
                    <a:pt x="60" y="6"/>
                  </a:lnTo>
                  <a:lnTo>
                    <a:pt x="62" y="6"/>
                  </a:lnTo>
                  <a:lnTo>
                    <a:pt x="70" y="6"/>
                  </a:lnTo>
                  <a:lnTo>
                    <a:pt x="70" y="14"/>
                  </a:lnTo>
                  <a:lnTo>
                    <a:pt x="72" y="18"/>
                  </a:lnTo>
                  <a:lnTo>
                    <a:pt x="74" y="20"/>
                  </a:lnTo>
                  <a:lnTo>
                    <a:pt x="80" y="20"/>
                  </a:lnTo>
                  <a:lnTo>
                    <a:pt x="92" y="18"/>
                  </a:lnTo>
                  <a:lnTo>
                    <a:pt x="100" y="14"/>
                  </a:lnTo>
                  <a:lnTo>
                    <a:pt x="108" y="6"/>
                  </a:lnTo>
                  <a:lnTo>
                    <a:pt x="116" y="0"/>
                  </a:lnTo>
                  <a:lnTo>
                    <a:pt x="124" y="0"/>
                  </a:lnTo>
                  <a:lnTo>
                    <a:pt x="124" y="8"/>
                  </a:lnTo>
                  <a:lnTo>
                    <a:pt x="120" y="12"/>
                  </a:lnTo>
                  <a:lnTo>
                    <a:pt x="130" y="14"/>
                  </a:lnTo>
                  <a:lnTo>
                    <a:pt x="142" y="14"/>
                  </a:lnTo>
                  <a:lnTo>
                    <a:pt x="128" y="24"/>
                  </a:lnTo>
                  <a:lnTo>
                    <a:pt x="120" y="30"/>
                  </a:lnTo>
                  <a:lnTo>
                    <a:pt x="112" y="30"/>
                  </a:lnTo>
                  <a:lnTo>
                    <a:pt x="106" y="30"/>
                  </a:lnTo>
                  <a:lnTo>
                    <a:pt x="102" y="28"/>
                  </a:lnTo>
                  <a:lnTo>
                    <a:pt x="98" y="26"/>
                  </a:lnTo>
                  <a:lnTo>
                    <a:pt x="92" y="24"/>
                  </a:lnTo>
                  <a:lnTo>
                    <a:pt x="78" y="26"/>
                  </a:lnTo>
                  <a:lnTo>
                    <a:pt x="66" y="30"/>
                  </a:lnTo>
                  <a:lnTo>
                    <a:pt x="52" y="32"/>
                  </a:lnTo>
                  <a:lnTo>
                    <a:pt x="38" y="34"/>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73" name="Freeform 13"/>
            <p:cNvSpPr>
              <a:spLocks/>
            </p:cNvSpPr>
            <p:nvPr/>
          </p:nvSpPr>
          <p:spPr bwMode="auto">
            <a:xfrm>
              <a:off x="1264" y="657"/>
              <a:ext cx="70" cy="20"/>
            </a:xfrm>
            <a:custGeom>
              <a:avLst/>
              <a:gdLst/>
              <a:ahLst/>
              <a:cxnLst>
                <a:cxn ang="0">
                  <a:pos x="14" y="20"/>
                </a:cxn>
                <a:cxn ang="0">
                  <a:pos x="6" y="18"/>
                </a:cxn>
                <a:cxn ang="0">
                  <a:pos x="0" y="14"/>
                </a:cxn>
                <a:cxn ang="0">
                  <a:pos x="10" y="12"/>
                </a:cxn>
                <a:cxn ang="0">
                  <a:pos x="20" y="12"/>
                </a:cxn>
                <a:cxn ang="0">
                  <a:pos x="28" y="10"/>
                </a:cxn>
                <a:cxn ang="0">
                  <a:pos x="30" y="10"/>
                </a:cxn>
                <a:cxn ang="0">
                  <a:pos x="32" y="8"/>
                </a:cxn>
                <a:cxn ang="0">
                  <a:pos x="52" y="0"/>
                </a:cxn>
                <a:cxn ang="0">
                  <a:pos x="62" y="2"/>
                </a:cxn>
                <a:cxn ang="0">
                  <a:pos x="70" y="4"/>
                </a:cxn>
                <a:cxn ang="0">
                  <a:pos x="62" y="10"/>
                </a:cxn>
                <a:cxn ang="0">
                  <a:pos x="52" y="16"/>
                </a:cxn>
                <a:cxn ang="0">
                  <a:pos x="32" y="20"/>
                </a:cxn>
                <a:cxn ang="0">
                  <a:pos x="32" y="18"/>
                </a:cxn>
                <a:cxn ang="0">
                  <a:pos x="30" y="18"/>
                </a:cxn>
                <a:cxn ang="0">
                  <a:pos x="24" y="18"/>
                </a:cxn>
                <a:cxn ang="0">
                  <a:pos x="14" y="20"/>
                </a:cxn>
              </a:cxnLst>
              <a:rect l="0" t="0" r="r" b="b"/>
              <a:pathLst>
                <a:path w="70" h="20">
                  <a:moveTo>
                    <a:pt x="14" y="20"/>
                  </a:moveTo>
                  <a:lnTo>
                    <a:pt x="6" y="18"/>
                  </a:lnTo>
                  <a:lnTo>
                    <a:pt x="0" y="14"/>
                  </a:lnTo>
                  <a:lnTo>
                    <a:pt x="10" y="12"/>
                  </a:lnTo>
                  <a:lnTo>
                    <a:pt x="20" y="12"/>
                  </a:lnTo>
                  <a:lnTo>
                    <a:pt x="28" y="10"/>
                  </a:lnTo>
                  <a:lnTo>
                    <a:pt x="30" y="10"/>
                  </a:lnTo>
                  <a:lnTo>
                    <a:pt x="32" y="8"/>
                  </a:lnTo>
                  <a:lnTo>
                    <a:pt x="52" y="0"/>
                  </a:lnTo>
                  <a:lnTo>
                    <a:pt x="62" y="2"/>
                  </a:lnTo>
                  <a:lnTo>
                    <a:pt x="70" y="4"/>
                  </a:lnTo>
                  <a:lnTo>
                    <a:pt x="62" y="10"/>
                  </a:lnTo>
                  <a:lnTo>
                    <a:pt x="52" y="16"/>
                  </a:lnTo>
                  <a:lnTo>
                    <a:pt x="32" y="20"/>
                  </a:lnTo>
                  <a:lnTo>
                    <a:pt x="32" y="18"/>
                  </a:lnTo>
                  <a:lnTo>
                    <a:pt x="30" y="18"/>
                  </a:lnTo>
                  <a:lnTo>
                    <a:pt x="24" y="18"/>
                  </a:lnTo>
                  <a:lnTo>
                    <a:pt x="14" y="20"/>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74" name="Freeform 14"/>
            <p:cNvSpPr>
              <a:spLocks/>
            </p:cNvSpPr>
            <p:nvPr/>
          </p:nvSpPr>
          <p:spPr bwMode="auto">
            <a:xfrm>
              <a:off x="1352" y="687"/>
              <a:ext cx="72" cy="26"/>
            </a:xfrm>
            <a:custGeom>
              <a:avLst/>
              <a:gdLst/>
              <a:ahLst/>
              <a:cxnLst>
                <a:cxn ang="0">
                  <a:pos x="12" y="6"/>
                </a:cxn>
                <a:cxn ang="0">
                  <a:pos x="18" y="10"/>
                </a:cxn>
                <a:cxn ang="0">
                  <a:pos x="24" y="12"/>
                </a:cxn>
                <a:cxn ang="0">
                  <a:pos x="26" y="8"/>
                </a:cxn>
                <a:cxn ang="0">
                  <a:pos x="26" y="6"/>
                </a:cxn>
                <a:cxn ang="0">
                  <a:pos x="28" y="6"/>
                </a:cxn>
                <a:cxn ang="0">
                  <a:pos x="32" y="6"/>
                </a:cxn>
                <a:cxn ang="0">
                  <a:pos x="36" y="8"/>
                </a:cxn>
                <a:cxn ang="0">
                  <a:pos x="42" y="12"/>
                </a:cxn>
                <a:cxn ang="0">
                  <a:pos x="44" y="4"/>
                </a:cxn>
                <a:cxn ang="0">
                  <a:pos x="46" y="0"/>
                </a:cxn>
                <a:cxn ang="0">
                  <a:pos x="50" y="0"/>
                </a:cxn>
                <a:cxn ang="0">
                  <a:pos x="60" y="2"/>
                </a:cxn>
                <a:cxn ang="0">
                  <a:pos x="66" y="2"/>
                </a:cxn>
                <a:cxn ang="0">
                  <a:pos x="70" y="0"/>
                </a:cxn>
                <a:cxn ang="0">
                  <a:pos x="72" y="6"/>
                </a:cxn>
                <a:cxn ang="0">
                  <a:pos x="68" y="12"/>
                </a:cxn>
                <a:cxn ang="0">
                  <a:pos x="60" y="18"/>
                </a:cxn>
                <a:cxn ang="0">
                  <a:pos x="50" y="22"/>
                </a:cxn>
                <a:cxn ang="0">
                  <a:pos x="46" y="22"/>
                </a:cxn>
                <a:cxn ang="0">
                  <a:pos x="40" y="22"/>
                </a:cxn>
                <a:cxn ang="0">
                  <a:pos x="36" y="26"/>
                </a:cxn>
                <a:cxn ang="0">
                  <a:pos x="30" y="26"/>
                </a:cxn>
                <a:cxn ang="0">
                  <a:pos x="26" y="26"/>
                </a:cxn>
                <a:cxn ang="0">
                  <a:pos x="22" y="24"/>
                </a:cxn>
                <a:cxn ang="0">
                  <a:pos x="20" y="22"/>
                </a:cxn>
                <a:cxn ang="0">
                  <a:pos x="20" y="16"/>
                </a:cxn>
                <a:cxn ang="0">
                  <a:pos x="6" y="16"/>
                </a:cxn>
                <a:cxn ang="0">
                  <a:pos x="2" y="14"/>
                </a:cxn>
                <a:cxn ang="0">
                  <a:pos x="0" y="10"/>
                </a:cxn>
                <a:cxn ang="0">
                  <a:pos x="0" y="6"/>
                </a:cxn>
                <a:cxn ang="0">
                  <a:pos x="0" y="4"/>
                </a:cxn>
                <a:cxn ang="0">
                  <a:pos x="2" y="2"/>
                </a:cxn>
                <a:cxn ang="0">
                  <a:pos x="8" y="0"/>
                </a:cxn>
                <a:cxn ang="0">
                  <a:pos x="12" y="2"/>
                </a:cxn>
                <a:cxn ang="0">
                  <a:pos x="14" y="4"/>
                </a:cxn>
                <a:cxn ang="0">
                  <a:pos x="18" y="10"/>
                </a:cxn>
                <a:cxn ang="0">
                  <a:pos x="18" y="8"/>
                </a:cxn>
                <a:cxn ang="0">
                  <a:pos x="12" y="6"/>
                </a:cxn>
              </a:cxnLst>
              <a:rect l="0" t="0" r="r" b="b"/>
              <a:pathLst>
                <a:path w="72" h="26">
                  <a:moveTo>
                    <a:pt x="12" y="6"/>
                  </a:moveTo>
                  <a:lnTo>
                    <a:pt x="18" y="10"/>
                  </a:lnTo>
                  <a:lnTo>
                    <a:pt x="24" y="12"/>
                  </a:lnTo>
                  <a:lnTo>
                    <a:pt x="26" y="8"/>
                  </a:lnTo>
                  <a:lnTo>
                    <a:pt x="26" y="6"/>
                  </a:lnTo>
                  <a:lnTo>
                    <a:pt x="28" y="6"/>
                  </a:lnTo>
                  <a:lnTo>
                    <a:pt x="32" y="6"/>
                  </a:lnTo>
                  <a:lnTo>
                    <a:pt x="36" y="8"/>
                  </a:lnTo>
                  <a:lnTo>
                    <a:pt x="42" y="12"/>
                  </a:lnTo>
                  <a:lnTo>
                    <a:pt x="44" y="4"/>
                  </a:lnTo>
                  <a:lnTo>
                    <a:pt x="46" y="0"/>
                  </a:lnTo>
                  <a:lnTo>
                    <a:pt x="50" y="0"/>
                  </a:lnTo>
                  <a:lnTo>
                    <a:pt x="60" y="2"/>
                  </a:lnTo>
                  <a:lnTo>
                    <a:pt x="66" y="2"/>
                  </a:lnTo>
                  <a:lnTo>
                    <a:pt x="70" y="0"/>
                  </a:lnTo>
                  <a:lnTo>
                    <a:pt x="72" y="6"/>
                  </a:lnTo>
                  <a:lnTo>
                    <a:pt x="68" y="12"/>
                  </a:lnTo>
                  <a:lnTo>
                    <a:pt x="60" y="18"/>
                  </a:lnTo>
                  <a:lnTo>
                    <a:pt x="50" y="22"/>
                  </a:lnTo>
                  <a:lnTo>
                    <a:pt x="46" y="22"/>
                  </a:lnTo>
                  <a:lnTo>
                    <a:pt x="40" y="22"/>
                  </a:lnTo>
                  <a:lnTo>
                    <a:pt x="36" y="26"/>
                  </a:lnTo>
                  <a:lnTo>
                    <a:pt x="30" y="26"/>
                  </a:lnTo>
                  <a:lnTo>
                    <a:pt x="26" y="26"/>
                  </a:lnTo>
                  <a:lnTo>
                    <a:pt x="22" y="24"/>
                  </a:lnTo>
                  <a:lnTo>
                    <a:pt x="20" y="22"/>
                  </a:lnTo>
                  <a:lnTo>
                    <a:pt x="20" y="16"/>
                  </a:lnTo>
                  <a:lnTo>
                    <a:pt x="6" y="16"/>
                  </a:lnTo>
                  <a:lnTo>
                    <a:pt x="2" y="14"/>
                  </a:lnTo>
                  <a:lnTo>
                    <a:pt x="0" y="10"/>
                  </a:lnTo>
                  <a:lnTo>
                    <a:pt x="0" y="6"/>
                  </a:lnTo>
                  <a:lnTo>
                    <a:pt x="0" y="4"/>
                  </a:lnTo>
                  <a:lnTo>
                    <a:pt x="2" y="2"/>
                  </a:lnTo>
                  <a:lnTo>
                    <a:pt x="8" y="0"/>
                  </a:lnTo>
                  <a:lnTo>
                    <a:pt x="12" y="2"/>
                  </a:lnTo>
                  <a:lnTo>
                    <a:pt x="14" y="4"/>
                  </a:lnTo>
                  <a:lnTo>
                    <a:pt x="18" y="10"/>
                  </a:lnTo>
                  <a:lnTo>
                    <a:pt x="18" y="8"/>
                  </a:lnTo>
                  <a:lnTo>
                    <a:pt x="12" y="6"/>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75" name="Freeform 15"/>
            <p:cNvSpPr>
              <a:spLocks/>
            </p:cNvSpPr>
            <p:nvPr/>
          </p:nvSpPr>
          <p:spPr bwMode="auto">
            <a:xfrm>
              <a:off x="1454" y="657"/>
              <a:ext cx="38" cy="20"/>
            </a:xfrm>
            <a:custGeom>
              <a:avLst/>
              <a:gdLst/>
              <a:ahLst/>
              <a:cxnLst>
                <a:cxn ang="0">
                  <a:pos x="34" y="6"/>
                </a:cxn>
                <a:cxn ang="0">
                  <a:pos x="28" y="10"/>
                </a:cxn>
                <a:cxn ang="0">
                  <a:pos x="32" y="12"/>
                </a:cxn>
                <a:cxn ang="0">
                  <a:pos x="38" y="12"/>
                </a:cxn>
                <a:cxn ang="0">
                  <a:pos x="36" y="18"/>
                </a:cxn>
                <a:cxn ang="0">
                  <a:pos x="38" y="20"/>
                </a:cxn>
                <a:cxn ang="0">
                  <a:pos x="16" y="20"/>
                </a:cxn>
                <a:cxn ang="0">
                  <a:pos x="8" y="14"/>
                </a:cxn>
                <a:cxn ang="0">
                  <a:pos x="2" y="12"/>
                </a:cxn>
                <a:cxn ang="0">
                  <a:pos x="0" y="6"/>
                </a:cxn>
                <a:cxn ang="0">
                  <a:pos x="2" y="2"/>
                </a:cxn>
                <a:cxn ang="0">
                  <a:pos x="4" y="0"/>
                </a:cxn>
                <a:cxn ang="0">
                  <a:pos x="8" y="0"/>
                </a:cxn>
                <a:cxn ang="0">
                  <a:pos x="14" y="0"/>
                </a:cxn>
                <a:cxn ang="0">
                  <a:pos x="26" y="4"/>
                </a:cxn>
                <a:cxn ang="0">
                  <a:pos x="34" y="6"/>
                </a:cxn>
              </a:cxnLst>
              <a:rect l="0" t="0" r="r" b="b"/>
              <a:pathLst>
                <a:path w="38" h="20">
                  <a:moveTo>
                    <a:pt x="34" y="6"/>
                  </a:moveTo>
                  <a:lnTo>
                    <a:pt x="28" y="10"/>
                  </a:lnTo>
                  <a:lnTo>
                    <a:pt x="32" y="12"/>
                  </a:lnTo>
                  <a:lnTo>
                    <a:pt x="38" y="12"/>
                  </a:lnTo>
                  <a:lnTo>
                    <a:pt x="36" y="18"/>
                  </a:lnTo>
                  <a:lnTo>
                    <a:pt x="38" y="20"/>
                  </a:lnTo>
                  <a:lnTo>
                    <a:pt x="16" y="20"/>
                  </a:lnTo>
                  <a:lnTo>
                    <a:pt x="8" y="14"/>
                  </a:lnTo>
                  <a:lnTo>
                    <a:pt x="2" y="12"/>
                  </a:lnTo>
                  <a:lnTo>
                    <a:pt x="0" y="6"/>
                  </a:lnTo>
                  <a:lnTo>
                    <a:pt x="2" y="2"/>
                  </a:lnTo>
                  <a:lnTo>
                    <a:pt x="4" y="0"/>
                  </a:lnTo>
                  <a:lnTo>
                    <a:pt x="8" y="0"/>
                  </a:lnTo>
                  <a:lnTo>
                    <a:pt x="14" y="0"/>
                  </a:lnTo>
                  <a:lnTo>
                    <a:pt x="26" y="4"/>
                  </a:lnTo>
                  <a:lnTo>
                    <a:pt x="34" y="6"/>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76" name="Freeform 16"/>
            <p:cNvSpPr>
              <a:spLocks/>
            </p:cNvSpPr>
            <p:nvPr/>
          </p:nvSpPr>
          <p:spPr bwMode="auto">
            <a:xfrm>
              <a:off x="1502" y="605"/>
              <a:ext cx="410" cy="92"/>
            </a:xfrm>
            <a:custGeom>
              <a:avLst/>
              <a:gdLst/>
              <a:ahLst/>
              <a:cxnLst>
                <a:cxn ang="0">
                  <a:pos x="182" y="62"/>
                </a:cxn>
                <a:cxn ang="0">
                  <a:pos x="170" y="54"/>
                </a:cxn>
                <a:cxn ang="0">
                  <a:pos x="166" y="70"/>
                </a:cxn>
                <a:cxn ang="0">
                  <a:pos x="158" y="78"/>
                </a:cxn>
                <a:cxn ang="0">
                  <a:pos x="150" y="78"/>
                </a:cxn>
                <a:cxn ang="0">
                  <a:pos x="142" y="72"/>
                </a:cxn>
                <a:cxn ang="0">
                  <a:pos x="146" y="76"/>
                </a:cxn>
                <a:cxn ang="0">
                  <a:pos x="142" y="88"/>
                </a:cxn>
                <a:cxn ang="0">
                  <a:pos x="124" y="92"/>
                </a:cxn>
                <a:cxn ang="0">
                  <a:pos x="114" y="88"/>
                </a:cxn>
                <a:cxn ang="0">
                  <a:pos x="50" y="86"/>
                </a:cxn>
                <a:cxn ang="0">
                  <a:pos x="30" y="88"/>
                </a:cxn>
                <a:cxn ang="0">
                  <a:pos x="26" y="86"/>
                </a:cxn>
                <a:cxn ang="0">
                  <a:pos x="26" y="78"/>
                </a:cxn>
                <a:cxn ang="0">
                  <a:pos x="38" y="78"/>
                </a:cxn>
                <a:cxn ang="0">
                  <a:pos x="56" y="74"/>
                </a:cxn>
                <a:cxn ang="0">
                  <a:pos x="62" y="66"/>
                </a:cxn>
                <a:cxn ang="0">
                  <a:pos x="74" y="68"/>
                </a:cxn>
                <a:cxn ang="0">
                  <a:pos x="82" y="72"/>
                </a:cxn>
                <a:cxn ang="0">
                  <a:pos x="82" y="64"/>
                </a:cxn>
                <a:cxn ang="0">
                  <a:pos x="78" y="54"/>
                </a:cxn>
                <a:cxn ang="0">
                  <a:pos x="70" y="54"/>
                </a:cxn>
                <a:cxn ang="0">
                  <a:pos x="54" y="56"/>
                </a:cxn>
                <a:cxn ang="0">
                  <a:pos x="38" y="58"/>
                </a:cxn>
                <a:cxn ang="0">
                  <a:pos x="12" y="56"/>
                </a:cxn>
                <a:cxn ang="0">
                  <a:pos x="4" y="50"/>
                </a:cxn>
                <a:cxn ang="0">
                  <a:pos x="0" y="42"/>
                </a:cxn>
                <a:cxn ang="0">
                  <a:pos x="8" y="34"/>
                </a:cxn>
                <a:cxn ang="0">
                  <a:pos x="46" y="26"/>
                </a:cxn>
                <a:cxn ang="0">
                  <a:pos x="84" y="28"/>
                </a:cxn>
                <a:cxn ang="0">
                  <a:pos x="104" y="38"/>
                </a:cxn>
                <a:cxn ang="0">
                  <a:pos x="112" y="40"/>
                </a:cxn>
                <a:cxn ang="0">
                  <a:pos x="116" y="32"/>
                </a:cxn>
                <a:cxn ang="0">
                  <a:pos x="126" y="28"/>
                </a:cxn>
                <a:cxn ang="0">
                  <a:pos x="142" y="34"/>
                </a:cxn>
                <a:cxn ang="0">
                  <a:pos x="154" y="38"/>
                </a:cxn>
                <a:cxn ang="0">
                  <a:pos x="150" y="32"/>
                </a:cxn>
                <a:cxn ang="0">
                  <a:pos x="130" y="26"/>
                </a:cxn>
                <a:cxn ang="0">
                  <a:pos x="106" y="26"/>
                </a:cxn>
                <a:cxn ang="0">
                  <a:pos x="88" y="26"/>
                </a:cxn>
                <a:cxn ang="0">
                  <a:pos x="84" y="22"/>
                </a:cxn>
                <a:cxn ang="0">
                  <a:pos x="90" y="14"/>
                </a:cxn>
                <a:cxn ang="0">
                  <a:pos x="136" y="14"/>
                </a:cxn>
                <a:cxn ang="0">
                  <a:pos x="152" y="10"/>
                </a:cxn>
                <a:cxn ang="0">
                  <a:pos x="170" y="8"/>
                </a:cxn>
                <a:cxn ang="0">
                  <a:pos x="180" y="10"/>
                </a:cxn>
                <a:cxn ang="0">
                  <a:pos x="186" y="12"/>
                </a:cxn>
                <a:cxn ang="0">
                  <a:pos x="218" y="4"/>
                </a:cxn>
                <a:cxn ang="0">
                  <a:pos x="272" y="0"/>
                </a:cxn>
                <a:cxn ang="0">
                  <a:pos x="352" y="2"/>
                </a:cxn>
                <a:cxn ang="0">
                  <a:pos x="392" y="6"/>
                </a:cxn>
                <a:cxn ang="0">
                  <a:pos x="396" y="18"/>
                </a:cxn>
                <a:cxn ang="0">
                  <a:pos x="358" y="26"/>
                </a:cxn>
                <a:cxn ang="0">
                  <a:pos x="340" y="26"/>
                </a:cxn>
                <a:cxn ang="0">
                  <a:pos x="334" y="26"/>
                </a:cxn>
                <a:cxn ang="0">
                  <a:pos x="334" y="28"/>
                </a:cxn>
                <a:cxn ang="0">
                  <a:pos x="304" y="28"/>
                </a:cxn>
                <a:cxn ang="0">
                  <a:pos x="282" y="34"/>
                </a:cxn>
                <a:cxn ang="0">
                  <a:pos x="258" y="40"/>
                </a:cxn>
                <a:cxn ang="0">
                  <a:pos x="232" y="40"/>
                </a:cxn>
                <a:cxn ang="0">
                  <a:pos x="224" y="44"/>
                </a:cxn>
                <a:cxn ang="0">
                  <a:pos x="212" y="56"/>
                </a:cxn>
                <a:cxn ang="0">
                  <a:pos x="188" y="64"/>
                </a:cxn>
              </a:cxnLst>
              <a:rect l="0" t="0" r="r" b="b"/>
              <a:pathLst>
                <a:path w="410" h="92">
                  <a:moveTo>
                    <a:pt x="188" y="64"/>
                  </a:moveTo>
                  <a:lnTo>
                    <a:pt x="182" y="62"/>
                  </a:lnTo>
                  <a:lnTo>
                    <a:pt x="176" y="54"/>
                  </a:lnTo>
                  <a:lnTo>
                    <a:pt x="170" y="54"/>
                  </a:lnTo>
                  <a:lnTo>
                    <a:pt x="168" y="62"/>
                  </a:lnTo>
                  <a:lnTo>
                    <a:pt x="166" y="70"/>
                  </a:lnTo>
                  <a:lnTo>
                    <a:pt x="162" y="76"/>
                  </a:lnTo>
                  <a:lnTo>
                    <a:pt x="158" y="78"/>
                  </a:lnTo>
                  <a:lnTo>
                    <a:pt x="154" y="78"/>
                  </a:lnTo>
                  <a:lnTo>
                    <a:pt x="150" y="78"/>
                  </a:lnTo>
                  <a:lnTo>
                    <a:pt x="146" y="74"/>
                  </a:lnTo>
                  <a:lnTo>
                    <a:pt x="142" y="72"/>
                  </a:lnTo>
                  <a:lnTo>
                    <a:pt x="136" y="72"/>
                  </a:lnTo>
                  <a:lnTo>
                    <a:pt x="146" y="76"/>
                  </a:lnTo>
                  <a:lnTo>
                    <a:pt x="154" y="80"/>
                  </a:lnTo>
                  <a:lnTo>
                    <a:pt x="142" y="88"/>
                  </a:lnTo>
                  <a:lnTo>
                    <a:pt x="130" y="92"/>
                  </a:lnTo>
                  <a:lnTo>
                    <a:pt x="124" y="92"/>
                  </a:lnTo>
                  <a:lnTo>
                    <a:pt x="120" y="90"/>
                  </a:lnTo>
                  <a:lnTo>
                    <a:pt x="114" y="88"/>
                  </a:lnTo>
                  <a:lnTo>
                    <a:pt x="110" y="86"/>
                  </a:lnTo>
                  <a:lnTo>
                    <a:pt x="50" y="86"/>
                  </a:lnTo>
                  <a:lnTo>
                    <a:pt x="34" y="88"/>
                  </a:lnTo>
                  <a:lnTo>
                    <a:pt x="30" y="88"/>
                  </a:lnTo>
                  <a:lnTo>
                    <a:pt x="28" y="88"/>
                  </a:lnTo>
                  <a:lnTo>
                    <a:pt x="26" y="86"/>
                  </a:lnTo>
                  <a:lnTo>
                    <a:pt x="24" y="82"/>
                  </a:lnTo>
                  <a:lnTo>
                    <a:pt x="26" y="78"/>
                  </a:lnTo>
                  <a:lnTo>
                    <a:pt x="28" y="76"/>
                  </a:lnTo>
                  <a:lnTo>
                    <a:pt x="38" y="78"/>
                  </a:lnTo>
                  <a:lnTo>
                    <a:pt x="54" y="82"/>
                  </a:lnTo>
                  <a:lnTo>
                    <a:pt x="56" y="74"/>
                  </a:lnTo>
                  <a:lnTo>
                    <a:pt x="58" y="70"/>
                  </a:lnTo>
                  <a:lnTo>
                    <a:pt x="62" y="66"/>
                  </a:lnTo>
                  <a:lnTo>
                    <a:pt x="70" y="66"/>
                  </a:lnTo>
                  <a:lnTo>
                    <a:pt x="74" y="68"/>
                  </a:lnTo>
                  <a:lnTo>
                    <a:pt x="78" y="70"/>
                  </a:lnTo>
                  <a:lnTo>
                    <a:pt x="82" y="72"/>
                  </a:lnTo>
                  <a:lnTo>
                    <a:pt x="86" y="72"/>
                  </a:lnTo>
                  <a:lnTo>
                    <a:pt x="82" y="64"/>
                  </a:lnTo>
                  <a:lnTo>
                    <a:pt x="80" y="58"/>
                  </a:lnTo>
                  <a:lnTo>
                    <a:pt x="78" y="54"/>
                  </a:lnTo>
                  <a:lnTo>
                    <a:pt x="70" y="56"/>
                  </a:lnTo>
                  <a:lnTo>
                    <a:pt x="70" y="54"/>
                  </a:lnTo>
                  <a:lnTo>
                    <a:pt x="68" y="52"/>
                  </a:lnTo>
                  <a:lnTo>
                    <a:pt x="54" y="56"/>
                  </a:lnTo>
                  <a:lnTo>
                    <a:pt x="46" y="58"/>
                  </a:lnTo>
                  <a:lnTo>
                    <a:pt x="38" y="58"/>
                  </a:lnTo>
                  <a:lnTo>
                    <a:pt x="24" y="58"/>
                  </a:lnTo>
                  <a:lnTo>
                    <a:pt x="12" y="56"/>
                  </a:lnTo>
                  <a:lnTo>
                    <a:pt x="8" y="54"/>
                  </a:lnTo>
                  <a:lnTo>
                    <a:pt x="4" y="50"/>
                  </a:lnTo>
                  <a:lnTo>
                    <a:pt x="2" y="46"/>
                  </a:lnTo>
                  <a:lnTo>
                    <a:pt x="0" y="42"/>
                  </a:lnTo>
                  <a:lnTo>
                    <a:pt x="2" y="38"/>
                  </a:lnTo>
                  <a:lnTo>
                    <a:pt x="8" y="34"/>
                  </a:lnTo>
                  <a:lnTo>
                    <a:pt x="26" y="28"/>
                  </a:lnTo>
                  <a:lnTo>
                    <a:pt x="46" y="26"/>
                  </a:lnTo>
                  <a:lnTo>
                    <a:pt x="62" y="24"/>
                  </a:lnTo>
                  <a:lnTo>
                    <a:pt x="84" y="28"/>
                  </a:lnTo>
                  <a:lnTo>
                    <a:pt x="96" y="34"/>
                  </a:lnTo>
                  <a:lnTo>
                    <a:pt x="104" y="38"/>
                  </a:lnTo>
                  <a:lnTo>
                    <a:pt x="106" y="40"/>
                  </a:lnTo>
                  <a:lnTo>
                    <a:pt x="112" y="40"/>
                  </a:lnTo>
                  <a:lnTo>
                    <a:pt x="112" y="36"/>
                  </a:lnTo>
                  <a:lnTo>
                    <a:pt x="116" y="32"/>
                  </a:lnTo>
                  <a:lnTo>
                    <a:pt x="120" y="30"/>
                  </a:lnTo>
                  <a:lnTo>
                    <a:pt x="126" y="28"/>
                  </a:lnTo>
                  <a:lnTo>
                    <a:pt x="136" y="30"/>
                  </a:lnTo>
                  <a:lnTo>
                    <a:pt x="142" y="34"/>
                  </a:lnTo>
                  <a:lnTo>
                    <a:pt x="146" y="38"/>
                  </a:lnTo>
                  <a:lnTo>
                    <a:pt x="154" y="38"/>
                  </a:lnTo>
                  <a:lnTo>
                    <a:pt x="152" y="34"/>
                  </a:lnTo>
                  <a:lnTo>
                    <a:pt x="150" y="32"/>
                  </a:lnTo>
                  <a:lnTo>
                    <a:pt x="140" y="26"/>
                  </a:lnTo>
                  <a:lnTo>
                    <a:pt x="130" y="26"/>
                  </a:lnTo>
                  <a:lnTo>
                    <a:pt x="122" y="26"/>
                  </a:lnTo>
                  <a:lnTo>
                    <a:pt x="106" y="26"/>
                  </a:lnTo>
                  <a:lnTo>
                    <a:pt x="94" y="26"/>
                  </a:lnTo>
                  <a:lnTo>
                    <a:pt x="88" y="26"/>
                  </a:lnTo>
                  <a:lnTo>
                    <a:pt x="86" y="24"/>
                  </a:lnTo>
                  <a:lnTo>
                    <a:pt x="84" y="22"/>
                  </a:lnTo>
                  <a:lnTo>
                    <a:pt x="86" y="16"/>
                  </a:lnTo>
                  <a:lnTo>
                    <a:pt x="90" y="14"/>
                  </a:lnTo>
                  <a:lnTo>
                    <a:pt x="100" y="14"/>
                  </a:lnTo>
                  <a:lnTo>
                    <a:pt x="136" y="14"/>
                  </a:lnTo>
                  <a:lnTo>
                    <a:pt x="144" y="12"/>
                  </a:lnTo>
                  <a:lnTo>
                    <a:pt x="152" y="10"/>
                  </a:lnTo>
                  <a:lnTo>
                    <a:pt x="160" y="8"/>
                  </a:lnTo>
                  <a:lnTo>
                    <a:pt x="170" y="8"/>
                  </a:lnTo>
                  <a:lnTo>
                    <a:pt x="176" y="8"/>
                  </a:lnTo>
                  <a:lnTo>
                    <a:pt x="180" y="10"/>
                  </a:lnTo>
                  <a:lnTo>
                    <a:pt x="182" y="12"/>
                  </a:lnTo>
                  <a:lnTo>
                    <a:pt x="186" y="12"/>
                  </a:lnTo>
                  <a:lnTo>
                    <a:pt x="202" y="8"/>
                  </a:lnTo>
                  <a:lnTo>
                    <a:pt x="218" y="4"/>
                  </a:lnTo>
                  <a:lnTo>
                    <a:pt x="244" y="2"/>
                  </a:lnTo>
                  <a:lnTo>
                    <a:pt x="272" y="0"/>
                  </a:lnTo>
                  <a:lnTo>
                    <a:pt x="330" y="2"/>
                  </a:lnTo>
                  <a:lnTo>
                    <a:pt x="352" y="2"/>
                  </a:lnTo>
                  <a:lnTo>
                    <a:pt x="372" y="2"/>
                  </a:lnTo>
                  <a:lnTo>
                    <a:pt x="392" y="6"/>
                  </a:lnTo>
                  <a:lnTo>
                    <a:pt x="410" y="12"/>
                  </a:lnTo>
                  <a:lnTo>
                    <a:pt x="396" y="18"/>
                  </a:lnTo>
                  <a:lnTo>
                    <a:pt x="378" y="24"/>
                  </a:lnTo>
                  <a:lnTo>
                    <a:pt x="358" y="26"/>
                  </a:lnTo>
                  <a:lnTo>
                    <a:pt x="348" y="26"/>
                  </a:lnTo>
                  <a:lnTo>
                    <a:pt x="340" y="26"/>
                  </a:lnTo>
                  <a:lnTo>
                    <a:pt x="326" y="26"/>
                  </a:lnTo>
                  <a:lnTo>
                    <a:pt x="334" y="26"/>
                  </a:lnTo>
                  <a:lnTo>
                    <a:pt x="342" y="26"/>
                  </a:lnTo>
                  <a:lnTo>
                    <a:pt x="334" y="28"/>
                  </a:lnTo>
                  <a:lnTo>
                    <a:pt x="324" y="28"/>
                  </a:lnTo>
                  <a:lnTo>
                    <a:pt x="304" y="28"/>
                  </a:lnTo>
                  <a:lnTo>
                    <a:pt x="292" y="30"/>
                  </a:lnTo>
                  <a:lnTo>
                    <a:pt x="282" y="34"/>
                  </a:lnTo>
                  <a:lnTo>
                    <a:pt x="270" y="38"/>
                  </a:lnTo>
                  <a:lnTo>
                    <a:pt x="258" y="40"/>
                  </a:lnTo>
                  <a:lnTo>
                    <a:pt x="238" y="40"/>
                  </a:lnTo>
                  <a:lnTo>
                    <a:pt x="232" y="40"/>
                  </a:lnTo>
                  <a:lnTo>
                    <a:pt x="226" y="40"/>
                  </a:lnTo>
                  <a:lnTo>
                    <a:pt x="224" y="44"/>
                  </a:lnTo>
                  <a:lnTo>
                    <a:pt x="222" y="48"/>
                  </a:lnTo>
                  <a:lnTo>
                    <a:pt x="212" y="56"/>
                  </a:lnTo>
                  <a:lnTo>
                    <a:pt x="198" y="62"/>
                  </a:lnTo>
                  <a:lnTo>
                    <a:pt x="188" y="64"/>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77" name="Freeform 17"/>
            <p:cNvSpPr>
              <a:spLocks/>
            </p:cNvSpPr>
            <p:nvPr/>
          </p:nvSpPr>
          <p:spPr bwMode="auto">
            <a:xfrm>
              <a:off x="1442" y="733"/>
              <a:ext cx="306" cy="202"/>
            </a:xfrm>
            <a:custGeom>
              <a:avLst/>
              <a:gdLst/>
              <a:ahLst/>
              <a:cxnLst>
                <a:cxn ang="0">
                  <a:pos x="132" y="10"/>
                </a:cxn>
                <a:cxn ang="0">
                  <a:pos x="142" y="2"/>
                </a:cxn>
                <a:cxn ang="0">
                  <a:pos x="170" y="4"/>
                </a:cxn>
                <a:cxn ang="0">
                  <a:pos x="186" y="14"/>
                </a:cxn>
                <a:cxn ang="0">
                  <a:pos x="186" y="20"/>
                </a:cxn>
                <a:cxn ang="0">
                  <a:pos x="198" y="30"/>
                </a:cxn>
                <a:cxn ang="0">
                  <a:pos x="210" y="36"/>
                </a:cxn>
                <a:cxn ang="0">
                  <a:pos x="228" y="38"/>
                </a:cxn>
                <a:cxn ang="0">
                  <a:pos x="254" y="68"/>
                </a:cxn>
                <a:cxn ang="0">
                  <a:pos x="234" y="78"/>
                </a:cxn>
                <a:cxn ang="0">
                  <a:pos x="252" y="88"/>
                </a:cxn>
                <a:cxn ang="0">
                  <a:pos x="278" y="104"/>
                </a:cxn>
                <a:cxn ang="0">
                  <a:pos x="288" y="112"/>
                </a:cxn>
                <a:cxn ang="0">
                  <a:pos x="302" y="114"/>
                </a:cxn>
                <a:cxn ang="0">
                  <a:pos x="296" y="122"/>
                </a:cxn>
                <a:cxn ang="0">
                  <a:pos x="282" y="132"/>
                </a:cxn>
                <a:cxn ang="0">
                  <a:pos x="264" y="142"/>
                </a:cxn>
                <a:cxn ang="0">
                  <a:pos x="250" y="142"/>
                </a:cxn>
                <a:cxn ang="0">
                  <a:pos x="246" y="128"/>
                </a:cxn>
                <a:cxn ang="0">
                  <a:pos x="228" y="126"/>
                </a:cxn>
                <a:cxn ang="0">
                  <a:pos x="212" y="130"/>
                </a:cxn>
                <a:cxn ang="0">
                  <a:pos x="222" y="138"/>
                </a:cxn>
                <a:cxn ang="0">
                  <a:pos x="236" y="154"/>
                </a:cxn>
                <a:cxn ang="0">
                  <a:pos x="234" y="176"/>
                </a:cxn>
                <a:cxn ang="0">
                  <a:pos x="236" y="190"/>
                </a:cxn>
                <a:cxn ang="0">
                  <a:pos x="210" y="178"/>
                </a:cxn>
                <a:cxn ang="0">
                  <a:pos x="202" y="170"/>
                </a:cxn>
                <a:cxn ang="0">
                  <a:pos x="186" y="170"/>
                </a:cxn>
                <a:cxn ang="0">
                  <a:pos x="208" y="200"/>
                </a:cxn>
                <a:cxn ang="0">
                  <a:pos x="188" y="196"/>
                </a:cxn>
                <a:cxn ang="0">
                  <a:pos x="142" y="184"/>
                </a:cxn>
                <a:cxn ang="0">
                  <a:pos x="144" y="174"/>
                </a:cxn>
                <a:cxn ang="0">
                  <a:pos x="142" y="168"/>
                </a:cxn>
                <a:cxn ang="0">
                  <a:pos x="130" y="154"/>
                </a:cxn>
                <a:cxn ang="0">
                  <a:pos x="94" y="156"/>
                </a:cxn>
                <a:cxn ang="0">
                  <a:pos x="68" y="158"/>
                </a:cxn>
                <a:cxn ang="0">
                  <a:pos x="66" y="152"/>
                </a:cxn>
                <a:cxn ang="0">
                  <a:pos x="92" y="136"/>
                </a:cxn>
                <a:cxn ang="0">
                  <a:pos x="112" y="142"/>
                </a:cxn>
                <a:cxn ang="0">
                  <a:pos x="130" y="136"/>
                </a:cxn>
                <a:cxn ang="0">
                  <a:pos x="144" y="124"/>
                </a:cxn>
                <a:cxn ang="0">
                  <a:pos x="164" y="90"/>
                </a:cxn>
                <a:cxn ang="0">
                  <a:pos x="154" y="80"/>
                </a:cxn>
                <a:cxn ang="0">
                  <a:pos x="144" y="78"/>
                </a:cxn>
                <a:cxn ang="0">
                  <a:pos x="136" y="66"/>
                </a:cxn>
                <a:cxn ang="0">
                  <a:pos x="120" y="58"/>
                </a:cxn>
                <a:cxn ang="0">
                  <a:pos x="108" y="66"/>
                </a:cxn>
                <a:cxn ang="0">
                  <a:pos x="96" y="70"/>
                </a:cxn>
                <a:cxn ang="0">
                  <a:pos x="82" y="62"/>
                </a:cxn>
                <a:cxn ang="0">
                  <a:pos x="34" y="60"/>
                </a:cxn>
                <a:cxn ang="0">
                  <a:pos x="24" y="48"/>
                </a:cxn>
                <a:cxn ang="0">
                  <a:pos x="12" y="54"/>
                </a:cxn>
                <a:cxn ang="0">
                  <a:pos x="2" y="50"/>
                </a:cxn>
                <a:cxn ang="0">
                  <a:pos x="16" y="42"/>
                </a:cxn>
                <a:cxn ang="0">
                  <a:pos x="4" y="32"/>
                </a:cxn>
                <a:cxn ang="0">
                  <a:pos x="14" y="18"/>
                </a:cxn>
                <a:cxn ang="0">
                  <a:pos x="60" y="6"/>
                </a:cxn>
                <a:cxn ang="0">
                  <a:pos x="88" y="0"/>
                </a:cxn>
                <a:cxn ang="0">
                  <a:pos x="68" y="12"/>
                </a:cxn>
                <a:cxn ang="0">
                  <a:pos x="54" y="22"/>
                </a:cxn>
                <a:cxn ang="0">
                  <a:pos x="64" y="24"/>
                </a:cxn>
                <a:cxn ang="0">
                  <a:pos x="82" y="12"/>
                </a:cxn>
              </a:cxnLst>
              <a:rect l="0" t="0" r="r" b="b"/>
              <a:pathLst>
                <a:path w="306" h="202">
                  <a:moveTo>
                    <a:pt x="122" y="0"/>
                  </a:moveTo>
                  <a:lnTo>
                    <a:pt x="134" y="0"/>
                  </a:lnTo>
                  <a:lnTo>
                    <a:pt x="132" y="10"/>
                  </a:lnTo>
                  <a:lnTo>
                    <a:pt x="136" y="8"/>
                  </a:lnTo>
                  <a:lnTo>
                    <a:pt x="140" y="4"/>
                  </a:lnTo>
                  <a:lnTo>
                    <a:pt x="142" y="2"/>
                  </a:lnTo>
                  <a:lnTo>
                    <a:pt x="148" y="0"/>
                  </a:lnTo>
                  <a:lnTo>
                    <a:pt x="158" y="0"/>
                  </a:lnTo>
                  <a:lnTo>
                    <a:pt x="170" y="4"/>
                  </a:lnTo>
                  <a:lnTo>
                    <a:pt x="180" y="8"/>
                  </a:lnTo>
                  <a:lnTo>
                    <a:pt x="184" y="12"/>
                  </a:lnTo>
                  <a:lnTo>
                    <a:pt x="186" y="14"/>
                  </a:lnTo>
                  <a:lnTo>
                    <a:pt x="152" y="20"/>
                  </a:lnTo>
                  <a:lnTo>
                    <a:pt x="170" y="22"/>
                  </a:lnTo>
                  <a:lnTo>
                    <a:pt x="186" y="20"/>
                  </a:lnTo>
                  <a:lnTo>
                    <a:pt x="190" y="22"/>
                  </a:lnTo>
                  <a:lnTo>
                    <a:pt x="194" y="24"/>
                  </a:lnTo>
                  <a:lnTo>
                    <a:pt x="198" y="30"/>
                  </a:lnTo>
                  <a:lnTo>
                    <a:pt x="200" y="36"/>
                  </a:lnTo>
                  <a:lnTo>
                    <a:pt x="204" y="42"/>
                  </a:lnTo>
                  <a:lnTo>
                    <a:pt x="210" y="36"/>
                  </a:lnTo>
                  <a:lnTo>
                    <a:pt x="214" y="34"/>
                  </a:lnTo>
                  <a:lnTo>
                    <a:pt x="218" y="34"/>
                  </a:lnTo>
                  <a:lnTo>
                    <a:pt x="228" y="38"/>
                  </a:lnTo>
                  <a:lnTo>
                    <a:pt x="242" y="46"/>
                  </a:lnTo>
                  <a:lnTo>
                    <a:pt x="264" y="62"/>
                  </a:lnTo>
                  <a:lnTo>
                    <a:pt x="254" y="68"/>
                  </a:lnTo>
                  <a:lnTo>
                    <a:pt x="248" y="72"/>
                  </a:lnTo>
                  <a:lnTo>
                    <a:pt x="246" y="78"/>
                  </a:lnTo>
                  <a:lnTo>
                    <a:pt x="234" y="78"/>
                  </a:lnTo>
                  <a:lnTo>
                    <a:pt x="234" y="84"/>
                  </a:lnTo>
                  <a:lnTo>
                    <a:pt x="242" y="84"/>
                  </a:lnTo>
                  <a:lnTo>
                    <a:pt x="252" y="88"/>
                  </a:lnTo>
                  <a:lnTo>
                    <a:pt x="264" y="92"/>
                  </a:lnTo>
                  <a:lnTo>
                    <a:pt x="276" y="100"/>
                  </a:lnTo>
                  <a:lnTo>
                    <a:pt x="278" y="104"/>
                  </a:lnTo>
                  <a:lnTo>
                    <a:pt x="278" y="108"/>
                  </a:lnTo>
                  <a:lnTo>
                    <a:pt x="284" y="110"/>
                  </a:lnTo>
                  <a:lnTo>
                    <a:pt x="288" y="112"/>
                  </a:lnTo>
                  <a:lnTo>
                    <a:pt x="292" y="114"/>
                  </a:lnTo>
                  <a:lnTo>
                    <a:pt x="296" y="114"/>
                  </a:lnTo>
                  <a:lnTo>
                    <a:pt x="302" y="114"/>
                  </a:lnTo>
                  <a:lnTo>
                    <a:pt x="306" y="112"/>
                  </a:lnTo>
                  <a:lnTo>
                    <a:pt x="306" y="120"/>
                  </a:lnTo>
                  <a:lnTo>
                    <a:pt x="296" y="122"/>
                  </a:lnTo>
                  <a:lnTo>
                    <a:pt x="288" y="124"/>
                  </a:lnTo>
                  <a:lnTo>
                    <a:pt x="288" y="134"/>
                  </a:lnTo>
                  <a:lnTo>
                    <a:pt x="282" y="132"/>
                  </a:lnTo>
                  <a:lnTo>
                    <a:pt x="278" y="130"/>
                  </a:lnTo>
                  <a:lnTo>
                    <a:pt x="270" y="138"/>
                  </a:lnTo>
                  <a:lnTo>
                    <a:pt x="264" y="142"/>
                  </a:lnTo>
                  <a:lnTo>
                    <a:pt x="260" y="144"/>
                  </a:lnTo>
                  <a:lnTo>
                    <a:pt x="254" y="144"/>
                  </a:lnTo>
                  <a:lnTo>
                    <a:pt x="250" y="142"/>
                  </a:lnTo>
                  <a:lnTo>
                    <a:pt x="248" y="138"/>
                  </a:lnTo>
                  <a:lnTo>
                    <a:pt x="246" y="136"/>
                  </a:lnTo>
                  <a:lnTo>
                    <a:pt x="246" y="128"/>
                  </a:lnTo>
                  <a:lnTo>
                    <a:pt x="242" y="120"/>
                  </a:lnTo>
                  <a:lnTo>
                    <a:pt x="226" y="120"/>
                  </a:lnTo>
                  <a:lnTo>
                    <a:pt x="228" y="126"/>
                  </a:lnTo>
                  <a:lnTo>
                    <a:pt x="224" y="128"/>
                  </a:lnTo>
                  <a:lnTo>
                    <a:pt x="220" y="128"/>
                  </a:lnTo>
                  <a:lnTo>
                    <a:pt x="212" y="130"/>
                  </a:lnTo>
                  <a:lnTo>
                    <a:pt x="214" y="132"/>
                  </a:lnTo>
                  <a:lnTo>
                    <a:pt x="216" y="136"/>
                  </a:lnTo>
                  <a:lnTo>
                    <a:pt x="222" y="138"/>
                  </a:lnTo>
                  <a:lnTo>
                    <a:pt x="222" y="148"/>
                  </a:lnTo>
                  <a:lnTo>
                    <a:pt x="230" y="150"/>
                  </a:lnTo>
                  <a:lnTo>
                    <a:pt x="236" y="154"/>
                  </a:lnTo>
                  <a:lnTo>
                    <a:pt x="238" y="162"/>
                  </a:lnTo>
                  <a:lnTo>
                    <a:pt x="236" y="168"/>
                  </a:lnTo>
                  <a:lnTo>
                    <a:pt x="234" y="176"/>
                  </a:lnTo>
                  <a:lnTo>
                    <a:pt x="234" y="180"/>
                  </a:lnTo>
                  <a:lnTo>
                    <a:pt x="232" y="184"/>
                  </a:lnTo>
                  <a:lnTo>
                    <a:pt x="236" y="190"/>
                  </a:lnTo>
                  <a:lnTo>
                    <a:pt x="228" y="188"/>
                  </a:lnTo>
                  <a:lnTo>
                    <a:pt x="218" y="184"/>
                  </a:lnTo>
                  <a:lnTo>
                    <a:pt x="210" y="178"/>
                  </a:lnTo>
                  <a:lnTo>
                    <a:pt x="206" y="176"/>
                  </a:lnTo>
                  <a:lnTo>
                    <a:pt x="206" y="172"/>
                  </a:lnTo>
                  <a:lnTo>
                    <a:pt x="202" y="170"/>
                  </a:lnTo>
                  <a:lnTo>
                    <a:pt x="196" y="168"/>
                  </a:lnTo>
                  <a:lnTo>
                    <a:pt x="184" y="168"/>
                  </a:lnTo>
                  <a:lnTo>
                    <a:pt x="186" y="170"/>
                  </a:lnTo>
                  <a:lnTo>
                    <a:pt x="194" y="180"/>
                  </a:lnTo>
                  <a:lnTo>
                    <a:pt x="210" y="194"/>
                  </a:lnTo>
                  <a:lnTo>
                    <a:pt x="208" y="200"/>
                  </a:lnTo>
                  <a:lnTo>
                    <a:pt x="204" y="202"/>
                  </a:lnTo>
                  <a:lnTo>
                    <a:pt x="198" y="200"/>
                  </a:lnTo>
                  <a:lnTo>
                    <a:pt x="188" y="196"/>
                  </a:lnTo>
                  <a:lnTo>
                    <a:pt x="172" y="188"/>
                  </a:lnTo>
                  <a:lnTo>
                    <a:pt x="144" y="188"/>
                  </a:lnTo>
                  <a:lnTo>
                    <a:pt x="142" y="184"/>
                  </a:lnTo>
                  <a:lnTo>
                    <a:pt x="144" y="182"/>
                  </a:lnTo>
                  <a:lnTo>
                    <a:pt x="144" y="180"/>
                  </a:lnTo>
                  <a:lnTo>
                    <a:pt x="144" y="174"/>
                  </a:lnTo>
                  <a:lnTo>
                    <a:pt x="144" y="170"/>
                  </a:lnTo>
                  <a:lnTo>
                    <a:pt x="144" y="168"/>
                  </a:lnTo>
                  <a:lnTo>
                    <a:pt x="142" y="168"/>
                  </a:lnTo>
                  <a:lnTo>
                    <a:pt x="134" y="162"/>
                  </a:lnTo>
                  <a:lnTo>
                    <a:pt x="130" y="158"/>
                  </a:lnTo>
                  <a:lnTo>
                    <a:pt x="130" y="154"/>
                  </a:lnTo>
                  <a:lnTo>
                    <a:pt x="110" y="154"/>
                  </a:lnTo>
                  <a:lnTo>
                    <a:pt x="102" y="154"/>
                  </a:lnTo>
                  <a:lnTo>
                    <a:pt x="94" y="156"/>
                  </a:lnTo>
                  <a:lnTo>
                    <a:pt x="84" y="158"/>
                  </a:lnTo>
                  <a:lnTo>
                    <a:pt x="76" y="160"/>
                  </a:lnTo>
                  <a:lnTo>
                    <a:pt x="68" y="158"/>
                  </a:lnTo>
                  <a:lnTo>
                    <a:pt x="66" y="156"/>
                  </a:lnTo>
                  <a:lnTo>
                    <a:pt x="64" y="154"/>
                  </a:lnTo>
                  <a:lnTo>
                    <a:pt x="66" y="152"/>
                  </a:lnTo>
                  <a:lnTo>
                    <a:pt x="68" y="148"/>
                  </a:lnTo>
                  <a:lnTo>
                    <a:pt x="76" y="144"/>
                  </a:lnTo>
                  <a:lnTo>
                    <a:pt x="92" y="136"/>
                  </a:lnTo>
                  <a:lnTo>
                    <a:pt x="96" y="140"/>
                  </a:lnTo>
                  <a:lnTo>
                    <a:pt x="100" y="142"/>
                  </a:lnTo>
                  <a:lnTo>
                    <a:pt x="112" y="142"/>
                  </a:lnTo>
                  <a:lnTo>
                    <a:pt x="122" y="140"/>
                  </a:lnTo>
                  <a:lnTo>
                    <a:pt x="126" y="138"/>
                  </a:lnTo>
                  <a:lnTo>
                    <a:pt x="130" y="136"/>
                  </a:lnTo>
                  <a:lnTo>
                    <a:pt x="132" y="134"/>
                  </a:lnTo>
                  <a:lnTo>
                    <a:pt x="132" y="128"/>
                  </a:lnTo>
                  <a:lnTo>
                    <a:pt x="144" y="124"/>
                  </a:lnTo>
                  <a:lnTo>
                    <a:pt x="154" y="120"/>
                  </a:lnTo>
                  <a:lnTo>
                    <a:pt x="174" y="104"/>
                  </a:lnTo>
                  <a:lnTo>
                    <a:pt x="164" y="90"/>
                  </a:lnTo>
                  <a:lnTo>
                    <a:pt x="160" y="86"/>
                  </a:lnTo>
                  <a:lnTo>
                    <a:pt x="154" y="84"/>
                  </a:lnTo>
                  <a:lnTo>
                    <a:pt x="154" y="80"/>
                  </a:lnTo>
                  <a:lnTo>
                    <a:pt x="138" y="80"/>
                  </a:lnTo>
                  <a:lnTo>
                    <a:pt x="140" y="78"/>
                  </a:lnTo>
                  <a:lnTo>
                    <a:pt x="144" y="78"/>
                  </a:lnTo>
                  <a:lnTo>
                    <a:pt x="144" y="70"/>
                  </a:lnTo>
                  <a:lnTo>
                    <a:pt x="140" y="68"/>
                  </a:lnTo>
                  <a:lnTo>
                    <a:pt x="136" y="66"/>
                  </a:lnTo>
                  <a:lnTo>
                    <a:pt x="128" y="60"/>
                  </a:lnTo>
                  <a:lnTo>
                    <a:pt x="122" y="56"/>
                  </a:lnTo>
                  <a:lnTo>
                    <a:pt x="120" y="58"/>
                  </a:lnTo>
                  <a:lnTo>
                    <a:pt x="118" y="60"/>
                  </a:lnTo>
                  <a:lnTo>
                    <a:pt x="112" y="62"/>
                  </a:lnTo>
                  <a:lnTo>
                    <a:pt x="108" y="66"/>
                  </a:lnTo>
                  <a:lnTo>
                    <a:pt x="104" y="68"/>
                  </a:lnTo>
                  <a:lnTo>
                    <a:pt x="100" y="70"/>
                  </a:lnTo>
                  <a:lnTo>
                    <a:pt x="96" y="70"/>
                  </a:lnTo>
                  <a:lnTo>
                    <a:pt x="94" y="68"/>
                  </a:lnTo>
                  <a:lnTo>
                    <a:pt x="94" y="60"/>
                  </a:lnTo>
                  <a:lnTo>
                    <a:pt x="82" y="62"/>
                  </a:lnTo>
                  <a:lnTo>
                    <a:pt x="70" y="62"/>
                  </a:lnTo>
                  <a:lnTo>
                    <a:pt x="40" y="60"/>
                  </a:lnTo>
                  <a:lnTo>
                    <a:pt x="34" y="60"/>
                  </a:lnTo>
                  <a:lnTo>
                    <a:pt x="28" y="58"/>
                  </a:lnTo>
                  <a:lnTo>
                    <a:pt x="26" y="54"/>
                  </a:lnTo>
                  <a:lnTo>
                    <a:pt x="24" y="48"/>
                  </a:lnTo>
                  <a:lnTo>
                    <a:pt x="20" y="50"/>
                  </a:lnTo>
                  <a:lnTo>
                    <a:pt x="16" y="52"/>
                  </a:lnTo>
                  <a:lnTo>
                    <a:pt x="12" y="54"/>
                  </a:lnTo>
                  <a:lnTo>
                    <a:pt x="8" y="54"/>
                  </a:lnTo>
                  <a:lnTo>
                    <a:pt x="4" y="54"/>
                  </a:lnTo>
                  <a:lnTo>
                    <a:pt x="2" y="50"/>
                  </a:lnTo>
                  <a:lnTo>
                    <a:pt x="0" y="46"/>
                  </a:lnTo>
                  <a:lnTo>
                    <a:pt x="8" y="42"/>
                  </a:lnTo>
                  <a:lnTo>
                    <a:pt x="16" y="42"/>
                  </a:lnTo>
                  <a:lnTo>
                    <a:pt x="8" y="38"/>
                  </a:lnTo>
                  <a:lnTo>
                    <a:pt x="4" y="36"/>
                  </a:lnTo>
                  <a:lnTo>
                    <a:pt x="4" y="32"/>
                  </a:lnTo>
                  <a:lnTo>
                    <a:pt x="4" y="28"/>
                  </a:lnTo>
                  <a:lnTo>
                    <a:pt x="6" y="24"/>
                  </a:lnTo>
                  <a:lnTo>
                    <a:pt x="14" y="18"/>
                  </a:lnTo>
                  <a:lnTo>
                    <a:pt x="24" y="14"/>
                  </a:lnTo>
                  <a:lnTo>
                    <a:pt x="34" y="10"/>
                  </a:lnTo>
                  <a:lnTo>
                    <a:pt x="60" y="6"/>
                  </a:lnTo>
                  <a:lnTo>
                    <a:pt x="70" y="4"/>
                  </a:lnTo>
                  <a:lnTo>
                    <a:pt x="78" y="0"/>
                  </a:lnTo>
                  <a:lnTo>
                    <a:pt x="88" y="0"/>
                  </a:lnTo>
                  <a:lnTo>
                    <a:pt x="84" y="6"/>
                  </a:lnTo>
                  <a:lnTo>
                    <a:pt x="78" y="8"/>
                  </a:lnTo>
                  <a:lnTo>
                    <a:pt x="68" y="12"/>
                  </a:lnTo>
                  <a:lnTo>
                    <a:pt x="62" y="16"/>
                  </a:lnTo>
                  <a:lnTo>
                    <a:pt x="58" y="18"/>
                  </a:lnTo>
                  <a:lnTo>
                    <a:pt x="54" y="22"/>
                  </a:lnTo>
                  <a:lnTo>
                    <a:pt x="52" y="30"/>
                  </a:lnTo>
                  <a:lnTo>
                    <a:pt x="60" y="30"/>
                  </a:lnTo>
                  <a:lnTo>
                    <a:pt x="64" y="24"/>
                  </a:lnTo>
                  <a:lnTo>
                    <a:pt x="70" y="18"/>
                  </a:lnTo>
                  <a:lnTo>
                    <a:pt x="76" y="14"/>
                  </a:lnTo>
                  <a:lnTo>
                    <a:pt x="82" y="12"/>
                  </a:lnTo>
                  <a:lnTo>
                    <a:pt x="102" y="6"/>
                  </a:lnTo>
                  <a:lnTo>
                    <a:pt x="122" y="0"/>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78" name="Freeform 18"/>
            <p:cNvSpPr>
              <a:spLocks/>
            </p:cNvSpPr>
            <p:nvPr/>
          </p:nvSpPr>
          <p:spPr bwMode="auto">
            <a:xfrm>
              <a:off x="1572" y="1157"/>
              <a:ext cx="40" cy="20"/>
            </a:xfrm>
            <a:custGeom>
              <a:avLst/>
              <a:gdLst/>
              <a:ahLst/>
              <a:cxnLst>
                <a:cxn ang="0">
                  <a:pos x="40" y="20"/>
                </a:cxn>
                <a:cxn ang="0">
                  <a:pos x="26" y="18"/>
                </a:cxn>
                <a:cxn ang="0">
                  <a:pos x="18" y="18"/>
                </a:cxn>
                <a:cxn ang="0">
                  <a:pos x="10" y="14"/>
                </a:cxn>
                <a:cxn ang="0">
                  <a:pos x="2" y="8"/>
                </a:cxn>
                <a:cxn ang="0">
                  <a:pos x="0" y="4"/>
                </a:cxn>
                <a:cxn ang="0">
                  <a:pos x="2" y="0"/>
                </a:cxn>
                <a:cxn ang="0">
                  <a:pos x="4" y="0"/>
                </a:cxn>
                <a:cxn ang="0">
                  <a:pos x="12" y="0"/>
                </a:cxn>
                <a:cxn ang="0">
                  <a:pos x="22" y="2"/>
                </a:cxn>
                <a:cxn ang="0">
                  <a:pos x="30" y="6"/>
                </a:cxn>
                <a:cxn ang="0">
                  <a:pos x="36" y="12"/>
                </a:cxn>
                <a:cxn ang="0">
                  <a:pos x="38" y="16"/>
                </a:cxn>
                <a:cxn ang="0">
                  <a:pos x="40" y="20"/>
                </a:cxn>
              </a:cxnLst>
              <a:rect l="0" t="0" r="r" b="b"/>
              <a:pathLst>
                <a:path w="40" h="20">
                  <a:moveTo>
                    <a:pt x="40" y="20"/>
                  </a:moveTo>
                  <a:lnTo>
                    <a:pt x="26" y="18"/>
                  </a:lnTo>
                  <a:lnTo>
                    <a:pt x="18" y="18"/>
                  </a:lnTo>
                  <a:lnTo>
                    <a:pt x="10" y="14"/>
                  </a:lnTo>
                  <a:lnTo>
                    <a:pt x="2" y="8"/>
                  </a:lnTo>
                  <a:lnTo>
                    <a:pt x="0" y="4"/>
                  </a:lnTo>
                  <a:lnTo>
                    <a:pt x="2" y="0"/>
                  </a:lnTo>
                  <a:lnTo>
                    <a:pt x="4" y="0"/>
                  </a:lnTo>
                  <a:lnTo>
                    <a:pt x="12" y="0"/>
                  </a:lnTo>
                  <a:lnTo>
                    <a:pt x="22" y="2"/>
                  </a:lnTo>
                  <a:lnTo>
                    <a:pt x="30" y="6"/>
                  </a:lnTo>
                  <a:lnTo>
                    <a:pt x="36" y="12"/>
                  </a:lnTo>
                  <a:lnTo>
                    <a:pt x="38" y="16"/>
                  </a:lnTo>
                  <a:lnTo>
                    <a:pt x="40" y="20"/>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79" name="Freeform 19"/>
            <p:cNvSpPr>
              <a:spLocks/>
            </p:cNvSpPr>
            <p:nvPr/>
          </p:nvSpPr>
          <p:spPr bwMode="auto">
            <a:xfrm>
              <a:off x="1138" y="675"/>
              <a:ext cx="102" cy="28"/>
            </a:xfrm>
            <a:custGeom>
              <a:avLst/>
              <a:gdLst/>
              <a:ahLst/>
              <a:cxnLst>
                <a:cxn ang="0">
                  <a:pos x="0" y="24"/>
                </a:cxn>
                <a:cxn ang="0">
                  <a:pos x="6" y="24"/>
                </a:cxn>
                <a:cxn ang="0">
                  <a:pos x="12" y="24"/>
                </a:cxn>
                <a:cxn ang="0">
                  <a:pos x="16" y="24"/>
                </a:cxn>
                <a:cxn ang="0">
                  <a:pos x="20" y="28"/>
                </a:cxn>
                <a:cxn ang="0">
                  <a:pos x="28" y="28"/>
                </a:cxn>
                <a:cxn ang="0">
                  <a:pos x="44" y="20"/>
                </a:cxn>
                <a:cxn ang="0">
                  <a:pos x="56" y="16"/>
                </a:cxn>
                <a:cxn ang="0">
                  <a:pos x="62" y="22"/>
                </a:cxn>
                <a:cxn ang="0">
                  <a:pos x="72" y="16"/>
                </a:cxn>
                <a:cxn ang="0">
                  <a:pos x="82" y="12"/>
                </a:cxn>
                <a:cxn ang="0">
                  <a:pos x="92" y="8"/>
                </a:cxn>
                <a:cxn ang="0">
                  <a:pos x="102" y="4"/>
                </a:cxn>
                <a:cxn ang="0">
                  <a:pos x="96" y="0"/>
                </a:cxn>
                <a:cxn ang="0">
                  <a:pos x="84" y="2"/>
                </a:cxn>
                <a:cxn ang="0">
                  <a:pos x="74" y="4"/>
                </a:cxn>
                <a:cxn ang="0">
                  <a:pos x="50" y="10"/>
                </a:cxn>
                <a:cxn ang="0">
                  <a:pos x="26" y="16"/>
                </a:cxn>
                <a:cxn ang="0">
                  <a:pos x="16" y="18"/>
                </a:cxn>
                <a:cxn ang="0">
                  <a:pos x="4" y="18"/>
                </a:cxn>
                <a:cxn ang="0">
                  <a:pos x="4" y="24"/>
                </a:cxn>
                <a:cxn ang="0">
                  <a:pos x="0" y="24"/>
                </a:cxn>
              </a:cxnLst>
              <a:rect l="0" t="0" r="r" b="b"/>
              <a:pathLst>
                <a:path w="102" h="28">
                  <a:moveTo>
                    <a:pt x="0" y="24"/>
                  </a:moveTo>
                  <a:lnTo>
                    <a:pt x="6" y="24"/>
                  </a:lnTo>
                  <a:lnTo>
                    <a:pt x="12" y="24"/>
                  </a:lnTo>
                  <a:lnTo>
                    <a:pt x="16" y="24"/>
                  </a:lnTo>
                  <a:lnTo>
                    <a:pt x="20" y="28"/>
                  </a:lnTo>
                  <a:lnTo>
                    <a:pt x="28" y="28"/>
                  </a:lnTo>
                  <a:lnTo>
                    <a:pt x="44" y="20"/>
                  </a:lnTo>
                  <a:lnTo>
                    <a:pt x="56" y="16"/>
                  </a:lnTo>
                  <a:lnTo>
                    <a:pt x="62" y="22"/>
                  </a:lnTo>
                  <a:lnTo>
                    <a:pt x="72" y="16"/>
                  </a:lnTo>
                  <a:lnTo>
                    <a:pt x="82" y="12"/>
                  </a:lnTo>
                  <a:lnTo>
                    <a:pt x="92" y="8"/>
                  </a:lnTo>
                  <a:lnTo>
                    <a:pt x="102" y="4"/>
                  </a:lnTo>
                  <a:lnTo>
                    <a:pt x="96" y="0"/>
                  </a:lnTo>
                  <a:lnTo>
                    <a:pt x="84" y="2"/>
                  </a:lnTo>
                  <a:lnTo>
                    <a:pt x="74" y="4"/>
                  </a:lnTo>
                  <a:lnTo>
                    <a:pt x="50" y="10"/>
                  </a:lnTo>
                  <a:lnTo>
                    <a:pt x="26" y="16"/>
                  </a:lnTo>
                  <a:lnTo>
                    <a:pt x="16" y="18"/>
                  </a:lnTo>
                  <a:lnTo>
                    <a:pt x="4" y="18"/>
                  </a:lnTo>
                  <a:lnTo>
                    <a:pt x="4" y="24"/>
                  </a:lnTo>
                  <a:lnTo>
                    <a:pt x="0" y="24"/>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80" name="Freeform 20"/>
            <p:cNvSpPr>
              <a:spLocks/>
            </p:cNvSpPr>
            <p:nvPr/>
          </p:nvSpPr>
          <p:spPr bwMode="auto">
            <a:xfrm>
              <a:off x="1310" y="727"/>
              <a:ext cx="78" cy="46"/>
            </a:xfrm>
            <a:custGeom>
              <a:avLst/>
              <a:gdLst/>
              <a:ahLst/>
              <a:cxnLst>
                <a:cxn ang="0">
                  <a:pos x="78" y="6"/>
                </a:cxn>
                <a:cxn ang="0">
                  <a:pos x="74" y="8"/>
                </a:cxn>
                <a:cxn ang="0">
                  <a:pos x="70" y="10"/>
                </a:cxn>
                <a:cxn ang="0">
                  <a:pos x="62" y="16"/>
                </a:cxn>
                <a:cxn ang="0">
                  <a:pos x="70" y="24"/>
                </a:cxn>
                <a:cxn ang="0">
                  <a:pos x="60" y="30"/>
                </a:cxn>
                <a:cxn ang="0">
                  <a:pos x="56" y="32"/>
                </a:cxn>
                <a:cxn ang="0">
                  <a:pos x="50" y="30"/>
                </a:cxn>
                <a:cxn ang="0">
                  <a:pos x="50" y="34"/>
                </a:cxn>
                <a:cxn ang="0">
                  <a:pos x="46" y="38"/>
                </a:cxn>
                <a:cxn ang="0">
                  <a:pos x="40" y="40"/>
                </a:cxn>
                <a:cxn ang="0">
                  <a:pos x="34" y="42"/>
                </a:cxn>
                <a:cxn ang="0">
                  <a:pos x="28" y="46"/>
                </a:cxn>
                <a:cxn ang="0">
                  <a:pos x="18" y="46"/>
                </a:cxn>
                <a:cxn ang="0">
                  <a:pos x="18" y="40"/>
                </a:cxn>
                <a:cxn ang="0">
                  <a:pos x="16" y="38"/>
                </a:cxn>
                <a:cxn ang="0">
                  <a:pos x="10" y="34"/>
                </a:cxn>
                <a:cxn ang="0">
                  <a:pos x="4" y="30"/>
                </a:cxn>
                <a:cxn ang="0">
                  <a:pos x="2" y="28"/>
                </a:cxn>
                <a:cxn ang="0">
                  <a:pos x="0" y="24"/>
                </a:cxn>
                <a:cxn ang="0">
                  <a:pos x="2" y="22"/>
                </a:cxn>
                <a:cxn ang="0">
                  <a:pos x="4" y="20"/>
                </a:cxn>
                <a:cxn ang="0">
                  <a:pos x="8" y="18"/>
                </a:cxn>
                <a:cxn ang="0">
                  <a:pos x="14" y="18"/>
                </a:cxn>
                <a:cxn ang="0">
                  <a:pos x="16" y="20"/>
                </a:cxn>
                <a:cxn ang="0">
                  <a:pos x="20" y="22"/>
                </a:cxn>
                <a:cxn ang="0">
                  <a:pos x="24" y="22"/>
                </a:cxn>
                <a:cxn ang="0">
                  <a:pos x="32" y="20"/>
                </a:cxn>
                <a:cxn ang="0">
                  <a:pos x="34" y="18"/>
                </a:cxn>
                <a:cxn ang="0">
                  <a:pos x="34" y="16"/>
                </a:cxn>
                <a:cxn ang="0">
                  <a:pos x="34" y="10"/>
                </a:cxn>
                <a:cxn ang="0">
                  <a:pos x="40" y="6"/>
                </a:cxn>
                <a:cxn ang="0">
                  <a:pos x="54" y="4"/>
                </a:cxn>
                <a:cxn ang="0">
                  <a:pos x="78" y="0"/>
                </a:cxn>
                <a:cxn ang="0">
                  <a:pos x="78" y="6"/>
                </a:cxn>
              </a:cxnLst>
              <a:rect l="0" t="0" r="r" b="b"/>
              <a:pathLst>
                <a:path w="78" h="46">
                  <a:moveTo>
                    <a:pt x="78" y="6"/>
                  </a:moveTo>
                  <a:lnTo>
                    <a:pt x="74" y="8"/>
                  </a:lnTo>
                  <a:lnTo>
                    <a:pt x="70" y="10"/>
                  </a:lnTo>
                  <a:lnTo>
                    <a:pt x="62" y="16"/>
                  </a:lnTo>
                  <a:lnTo>
                    <a:pt x="70" y="24"/>
                  </a:lnTo>
                  <a:lnTo>
                    <a:pt x="60" y="30"/>
                  </a:lnTo>
                  <a:lnTo>
                    <a:pt x="56" y="32"/>
                  </a:lnTo>
                  <a:lnTo>
                    <a:pt x="50" y="30"/>
                  </a:lnTo>
                  <a:lnTo>
                    <a:pt x="50" y="34"/>
                  </a:lnTo>
                  <a:lnTo>
                    <a:pt x="46" y="38"/>
                  </a:lnTo>
                  <a:lnTo>
                    <a:pt x="40" y="40"/>
                  </a:lnTo>
                  <a:lnTo>
                    <a:pt x="34" y="42"/>
                  </a:lnTo>
                  <a:lnTo>
                    <a:pt x="28" y="46"/>
                  </a:lnTo>
                  <a:lnTo>
                    <a:pt x="18" y="46"/>
                  </a:lnTo>
                  <a:lnTo>
                    <a:pt x="18" y="40"/>
                  </a:lnTo>
                  <a:lnTo>
                    <a:pt x="16" y="38"/>
                  </a:lnTo>
                  <a:lnTo>
                    <a:pt x="10" y="34"/>
                  </a:lnTo>
                  <a:lnTo>
                    <a:pt x="4" y="30"/>
                  </a:lnTo>
                  <a:lnTo>
                    <a:pt x="2" y="28"/>
                  </a:lnTo>
                  <a:lnTo>
                    <a:pt x="0" y="24"/>
                  </a:lnTo>
                  <a:lnTo>
                    <a:pt x="2" y="22"/>
                  </a:lnTo>
                  <a:lnTo>
                    <a:pt x="4" y="20"/>
                  </a:lnTo>
                  <a:lnTo>
                    <a:pt x="8" y="18"/>
                  </a:lnTo>
                  <a:lnTo>
                    <a:pt x="14" y="18"/>
                  </a:lnTo>
                  <a:lnTo>
                    <a:pt x="16" y="20"/>
                  </a:lnTo>
                  <a:lnTo>
                    <a:pt x="20" y="22"/>
                  </a:lnTo>
                  <a:lnTo>
                    <a:pt x="24" y="22"/>
                  </a:lnTo>
                  <a:lnTo>
                    <a:pt x="32" y="20"/>
                  </a:lnTo>
                  <a:lnTo>
                    <a:pt x="34" y="18"/>
                  </a:lnTo>
                  <a:lnTo>
                    <a:pt x="34" y="16"/>
                  </a:lnTo>
                  <a:lnTo>
                    <a:pt x="34" y="10"/>
                  </a:lnTo>
                  <a:lnTo>
                    <a:pt x="40" y="6"/>
                  </a:lnTo>
                  <a:lnTo>
                    <a:pt x="54" y="4"/>
                  </a:lnTo>
                  <a:lnTo>
                    <a:pt x="78" y="0"/>
                  </a:lnTo>
                  <a:lnTo>
                    <a:pt x="78" y="6"/>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81" name="Freeform 21"/>
            <p:cNvSpPr>
              <a:spLocks/>
            </p:cNvSpPr>
            <p:nvPr/>
          </p:nvSpPr>
          <p:spPr bwMode="auto">
            <a:xfrm>
              <a:off x="1294" y="795"/>
              <a:ext cx="44" cy="22"/>
            </a:xfrm>
            <a:custGeom>
              <a:avLst/>
              <a:gdLst/>
              <a:ahLst/>
              <a:cxnLst>
                <a:cxn ang="0">
                  <a:pos x="24" y="22"/>
                </a:cxn>
                <a:cxn ang="0">
                  <a:pos x="18" y="22"/>
                </a:cxn>
                <a:cxn ang="0">
                  <a:pos x="10" y="20"/>
                </a:cxn>
                <a:cxn ang="0">
                  <a:pos x="0" y="14"/>
                </a:cxn>
                <a:cxn ang="0">
                  <a:pos x="6" y="10"/>
                </a:cxn>
                <a:cxn ang="0">
                  <a:pos x="14" y="6"/>
                </a:cxn>
                <a:cxn ang="0">
                  <a:pos x="32" y="0"/>
                </a:cxn>
                <a:cxn ang="0">
                  <a:pos x="34" y="4"/>
                </a:cxn>
                <a:cxn ang="0">
                  <a:pos x="38" y="6"/>
                </a:cxn>
                <a:cxn ang="0">
                  <a:pos x="44" y="6"/>
                </a:cxn>
                <a:cxn ang="0">
                  <a:pos x="44" y="18"/>
                </a:cxn>
                <a:cxn ang="0">
                  <a:pos x="34" y="22"/>
                </a:cxn>
                <a:cxn ang="0">
                  <a:pos x="24" y="22"/>
                </a:cxn>
              </a:cxnLst>
              <a:rect l="0" t="0" r="r" b="b"/>
              <a:pathLst>
                <a:path w="44" h="22">
                  <a:moveTo>
                    <a:pt x="24" y="22"/>
                  </a:moveTo>
                  <a:lnTo>
                    <a:pt x="18" y="22"/>
                  </a:lnTo>
                  <a:lnTo>
                    <a:pt x="10" y="20"/>
                  </a:lnTo>
                  <a:lnTo>
                    <a:pt x="0" y="14"/>
                  </a:lnTo>
                  <a:lnTo>
                    <a:pt x="6" y="10"/>
                  </a:lnTo>
                  <a:lnTo>
                    <a:pt x="14" y="6"/>
                  </a:lnTo>
                  <a:lnTo>
                    <a:pt x="32" y="0"/>
                  </a:lnTo>
                  <a:lnTo>
                    <a:pt x="34" y="4"/>
                  </a:lnTo>
                  <a:lnTo>
                    <a:pt x="38" y="6"/>
                  </a:lnTo>
                  <a:lnTo>
                    <a:pt x="44" y="6"/>
                  </a:lnTo>
                  <a:lnTo>
                    <a:pt x="44" y="18"/>
                  </a:lnTo>
                  <a:lnTo>
                    <a:pt x="34" y="22"/>
                  </a:lnTo>
                  <a:lnTo>
                    <a:pt x="24" y="22"/>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82" name="Freeform 22"/>
            <p:cNvSpPr>
              <a:spLocks/>
            </p:cNvSpPr>
            <p:nvPr/>
          </p:nvSpPr>
          <p:spPr bwMode="auto">
            <a:xfrm>
              <a:off x="1384" y="865"/>
              <a:ext cx="86" cy="46"/>
            </a:xfrm>
            <a:custGeom>
              <a:avLst/>
              <a:gdLst/>
              <a:ahLst/>
              <a:cxnLst>
                <a:cxn ang="0">
                  <a:pos x="62" y="42"/>
                </a:cxn>
                <a:cxn ang="0">
                  <a:pos x="60" y="32"/>
                </a:cxn>
                <a:cxn ang="0">
                  <a:pos x="56" y="28"/>
                </a:cxn>
                <a:cxn ang="0">
                  <a:pos x="52" y="28"/>
                </a:cxn>
                <a:cxn ang="0">
                  <a:pos x="46" y="28"/>
                </a:cxn>
                <a:cxn ang="0">
                  <a:pos x="42" y="32"/>
                </a:cxn>
                <a:cxn ang="0">
                  <a:pos x="32" y="38"/>
                </a:cxn>
                <a:cxn ang="0">
                  <a:pos x="24" y="44"/>
                </a:cxn>
                <a:cxn ang="0">
                  <a:pos x="18" y="46"/>
                </a:cxn>
                <a:cxn ang="0">
                  <a:pos x="12" y="44"/>
                </a:cxn>
                <a:cxn ang="0">
                  <a:pos x="16" y="40"/>
                </a:cxn>
                <a:cxn ang="0">
                  <a:pos x="12" y="38"/>
                </a:cxn>
                <a:cxn ang="0">
                  <a:pos x="8" y="38"/>
                </a:cxn>
                <a:cxn ang="0">
                  <a:pos x="4" y="38"/>
                </a:cxn>
                <a:cxn ang="0">
                  <a:pos x="0" y="36"/>
                </a:cxn>
                <a:cxn ang="0">
                  <a:pos x="10" y="26"/>
                </a:cxn>
                <a:cxn ang="0">
                  <a:pos x="24" y="16"/>
                </a:cxn>
                <a:cxn ang="0">
                  <a:pos x="50" y="0"/>
                </a:cxn>
                <a:cxn ang="0">
                  <a:pos x="56" y="6"/>
                </a:cxn>
                <a:cxn ang="0">
                  <a:pos x="62" y="14"/>
                </a:cxn>
                <a:cxn ang="0">
                  <a:pos x="76" y="24"/>
                </a:cxn>
                <a:cxn ang="0">
                  <a:pos x="74" y="30"/>
                </a:cxn>
                <a:cxn ang="0">
                  <a:pos x="80" y="30"/>
                </a:cxn>
                <a:cxn ang="0">
                  <a:pos x="86" y="32"/>
                </a:cxn>
                <a:cxn ang="0">
                  <a:pos x="80" y="38"/>
                </a:cxn>
                <a:cxn ang="0">
                  <a:pos x="76" y="40"/>
                </a:cxn>
                <a:cxn ang="0">
                  <a:pos x="70" y="42"/>
                </a:cxn>
                <a:cxn ang="0">
                  <a:pos x="66" y="40"/>
                </a:cxn>
                <a:cxn ang="0">
                  <a:pos x="64" y="38"/>
                </a:cxn>
                <a:cxn ang="0">
                  <a:pos x="62" y="42"/>
                </a:cxn>
              </a:cxnLst>
              <a:rect l="0" t="0" r="r" b="b"/>
              <a:pathLst>
                <a:path w="86" h="46">
                  <a:moveTo>
                    <a:pt x="62" y="42"/>
                  </a:moveTo>
                  <a:lnTo>
                    <a:pt x="60" y="32"/>
                  </a:lnTo>
                  <a:lnTo>
                    <a:pt x="56" y="28"/>
                  </a:lnTo>
                  <a:lnTo>
                    <a:pt x="52" y="28"/>
                  </a:lnTo>
                  <a:lnTo>
                    <a:pt x="46" y="28"/>
                  </a:lnTo>
                  <a:lnTo>
                    <a:pt x="42" y="32"/>
                  </a:lnTo>
                  <a:lnTo>
                    <a:pt x="32" y="38"/>
                  </a:lnTo>
                  <a:lnTo>
                    <a:pt x="24" y="44"/>
                  </a:lnTo>
                  <a:lnTo>
                    <a:pt x="18" y="46"/>
                  </a:lnTo>
                  <a:lnTo>
                    <a:pt x="12" y="44"/>
                  </a:lnTo>
                  <a:lnTo>
                    <a:pt x="16" y="40"/>
                  </a:lnTo>
                  <a:lnTo>
                    <a:pt x="12" y="38"/>
                  </a:lnTo>
                  <a:lnTo>
                    <a:pt x="8" y="38"/>
                  </a:lnTo>
                  <a:lnTo>
                    <a:pt x="4" y="38"/>
                  </a:lnTo>
                  <a:lnTo>
                    <a:pt x="0" y="36"/>
                  </a:lnTo>
                  <a:lnTo>
                    <a:pt x="10" y="26"/>
                  </a:lnTo>
                  <a:lnTo>
                    <a:pt x="24" y="16"/>
                  </a:lnTo>
                  <a:lnTo>
                    <a:pt x="50" y="0"/>
                  </a:lnTo>
                  <a:lnTo>
                    <a:pt x="56" y="6"/>
                  </a:lnTo>
                  <a:lnTo>
                    <a:pt x="62" y="14"/>
                  </a:lnTo>
                  <a:lnTo>
                    <a:pt x="76" y="24"/>
                  </a:lnTo>
                  <a:lnTo>
                    <a:pt x="74" y="30"/>
                  </a:lnTo>
                  <a:lnTo>
                    <a:pt x="80" y="30"/>
                  </a:lnTo>
                  <a:lnTo>
                    <a:pt x="86" y="32"/>
                  </a:lnTo>
                  <a:lnTo>
                    <a:pt x="80" y="38"/>
                  </a:lnTo>
                  <a:lnTo>
                    <a:pt x="76" y="40"/>
                  </a:lnTo>
                  <a:lnTo>
                    <a:pt x="70" y="42"/>
                  </a:lnTo>
                  <a:lnTo>
                    <a:pt x="66" y="40"/>
                  </a:lnTo>
                  <a:lnTo>
                    <a:pt x="64" y="38"/>
                  </a:lnTo>
                  <a:lnTo>
                    <a:pt x="62" y="42"/>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83" name="Freeform 23"/>
            <p:cNvSpPr>
              <a:spLocks/>
            </p:cNvSpPr>
            <p:nvPr/>
          </p:nvSpPr>
          <p:spPr bwMode="auto">
            <a:xfrm>
              <a:off x="1444" y="681"/>
              <a:ext cx="176" cy="40"/>
            </a:xfrm>
            <a:custGeom>
              <a:avLst/>
              <a:gdLst/>
              <a:ahLst/>
              <a:cxnLst>
                <a:cxn ang="0">
                  <a:pos x="32" y="24"/>
                </a:cxn>
                <a:cxn ang="0">
                  <a:pos x="40" y="18"/>
                </a:cxn>
                <a:cxn ang="0">
                  <a:pos x="34" y="16"/>
                </a:cxn>
                <a:cxn ang="0">
                  <a:pos x="30" y="16"/>
                </a:cxn>
                <a:cxn ang="0">
                  <a:pos x="24" y="16"/>
                </a:cxn>
                <a:cxn ang="0">
                  <a:pos x="14" y="18"/>
                </a:cxn>
                <a:cxn ang="0">
                  <a:pos x="10" y="16"/>
                </a:cxn>
                <a:cxn ang="0">
                  <a:pos x="6" y="14"/>
                </a:cxn>
                <a:cxn ang="0">
                  <a:pos x="0" y="6"/>
                </a:cxn>
                <a:cxn ang="0">
                  <a:pos x="10" y="2"/>
                </a:cxn>
                <a:cxn ang="0">
                  <a:pos x="22" y="0"/>
                </a:cxn>
                <a:cxn ang="0">
                  <a:pos x="30" y="2"/>
                </a:cxn>
                <a:cxn ang="0">
                  <a:pos x="36" y="6"/>
                </a:cxn>
                <a:cxn ang="0">
                  <a:pos x="42" y="8"/>
                </a:cxn>
                <a:cxn ang="0">
                  <a:pos x="48" y="10"/>
                </a:cxn>
                <a:cxn ang="0">
                  <a:pos x="62" y="10"/>
                </a:cxn>
                <a:cxn ang="0">
                  <a:pos x="66" y="8"/>
                </a:cxn>
                <a:cxn ang="0">
                  <a:pos x="70" y="6"/>
                </a:cxn>
                <a:cxn ang="0">
                  <a:pos x="74" y="6"/>
                </a:cxn>
                <a:cxn ang="0">
                  <a:pos x="68" y="10"/>
                </a:cxn>
                <a:cxn ang="0">
                  <a:pos x="66" y="12"/>
                </a:cxn>
                <a:cxn ang="0">
                  <a:pos x="64" y="16"/>
                </a:cxn>
                <a:cxn ang="0">
                  <a:pos x="66" y="18"/>
                </a:cxn>
                <a:cxn ang="0">
                  <a:pos x="66" y="20"/>
                </a:cxn>
                <a:cxn ang="0">
                  <a:pos x="72" y="22"/>
                </a:cxn>
                <a:cxn ang="0">
                  <a:pos x="86" y="22"/>
                </a:cxn>
                <a:cxn ang="0">
                  <a:pos x="102" y="22"/>
                </a:cxn>
                <a:cxn ang="0">
                  <a:pos x="116" y="20"/>
                </a:cxn>
                <a:cxn ang="0">
                  <a:pos x="130" y="18"/>
                </a:cxn>
                <a:cxn ang="0">
                  <a:pos x="146" y="18"/>
                </a:cxn>
                <a:cxn ang="0">
                  <a:pos x="156" y="18"/>
                </a:cxn>
                <a:cxn ang="0">
                  <a:pos x="164" y="20"/>
                </a:cxn>
                <a:cxn ang="0">
                  <a:pos x="176" y="24"/>
                </a:cxn>
                <a:cxn ang="0">
                  <a:pos x="172" y="32"/>
                </a:cxn>
                <a:cxn ang="0">
                  <a:pos x="168" y="38"/>
                </a:cxn>
                <a:cxn ang="0">
                  <a:pos x="160" y="40"/>
                </a:cxn>
                <a:cxn ang="0">
                  <a:pos x="152" y="40"/>
                </a:cxn>
                <a:cxn ang="0">
                  <a:pos x="142" y="40"/>
                </a:cxn>
                <a:cxn ang="0">
                  <a:pos x="134" y="38"/>
                </a:cxn>
                <a:cxn ang="0">
                  <a:pos x="128" y="38"/>
                </a:cxn>
                <a:cxn ang="0">
                  <a:pos x="118" y="36"/>
                </a:cxn>
                <a:cxn ang="0">
                  <a:pos x="112" y="36"/>
                </a:cxn>
                <a:cxn ang="0">
                  <a:pos x="104" y="34"/>
                </a:cxn>
                <a:cxn ang="0">
                  <a:pos x="98" y="32"/>
                </a:cxn>
                <a:cxn ang="0">
                  <a:pos x="92" y="32"/>
                </a:cxn>
                <a:cxn ang="0">
                  <a:pos x="84" y="34"/>
                </a:cxn>
                <a:cxn ang="0">
                  <a:pos x="78" y="36"/>
                </a:cxn>
                <a:cxn ang="0">
                  <a:pos x="74" y="40"/>
                </a:cxn>
                <a:cxn ang="0">
                  <a:pos x="68" y="40"/>
                </a:cxn>
                <a:cxn ang="0">
                  <a:pos x="46" y="38"/>
                </a:cxn>
                <a:cxn ang="0">
                  <a:pos x="34" y="38"/>
                </a:cxn>
                <a:cxn ang="0">
                  <a:pos x="30" y="38"/>
                </a:cxn>
                <a:cxn ang="0">
                  <a:pos x="26" y="40"/>
                </a:cxn>
                <a:cxn ang="0">
                  <a:pos x="26" y="32"/>
                </a:cxn>
                <a:cxn ang="0">
                  <a:pos x="30" y="26"/>
                </a:cxn>
                <a:cxn ang="0">
                  <a:pos x="34" y="22"/>
                </a:cxn>
                <a:cxn ang="0">
                  <a:pos x="40" y="20"/>
                </a:cxn>
                <a:cxn ang="0">
                  <a:pos x="32" y="24"/>
                </a:cxn>
              </a:cxnLst>
              <a:rect l="0" t="0" r="r" b="b"/>
              <a:pathLst>
                <a:path w="176" h="40">
                  <a:moveTo>
                    <a:pt x="32" y="24"/>
                  </a:moveTo>
                  <a:lnTo>
                    <a:pt x="40" y="18"/>
                  </a:lnTo>
                  <a:lnTo>
                    <a:pt x="34" y="16"/>
                  </a:lnTo>
                  <a:lnTo>
                    <a:pt x="30" y="16"/>
                  </a:lnTo>
                  <a:lnTo>
                    <a:pt x="24" y="16"/>
                  </a:lnTo>
                  <a:lnTo>
                    <a:pt x="14" y="18"/>
                  </a:lnTo>
                  <a:lnTo>
                    <a:pt x="10" y="16"/>
                  </a:lnTo>
                  <a:lnTo>
                    <a:pt x="6" y="14"/>
                  </a:lnTo>
                  <a:lnTo>
                    <a:pt x="0" y="6"/>
                  </a:lnTo>
                  <a:lnTo>
                    <a:pt x="10" y="2"/>
                  </a:lnTo>
                  <a:lnTo>
                    <a:pt x="22" y="0"/>
                  </a:lnTo>
                  <a:lnTo>
                    <a:pt x="30" y="2"/>
                  </a:lnTo>
                  <a:lnTo>
                    <a:pt x="36" y="6"/>
                  </a:lnTo>
                  <a:lnTo>
                    <a:pt x="42" y="8"/>
                  </a:lnTo>
                  <a:lnTo>
                    <a:pt x="48" y="10"/>
                  </a:lnTo>
                  <a:lnTo>
                    <a:pt x="62" y="10"/>
                  </a:lnTo>
                  <a:lnTo>
                    <a:pt x="66" y="8"/>
                  </a:lnTo>
                  <a:lnTo>
                    <a:pt x="70" y="6"/>
                  </a:lnTo>
                  <a:lnTo>
                    <a:pt x="74" y="6"/>
                  </a:lnTo>
                  <a:lnTo>
                    <a:pt x="68" y="10"/>
                  </a:lnTo>
                  <a:lnTo>
                    <a:pt x="66" y="12"/>
                  </a:lnTo>
                  <a:lnTo>
                    <a:pt x="64" y="16"/>
                  </a:lnTo>
                  <a:lnTo>
                    <a:pt x="66" y="18"/>
                  </a:lnTo>
                  <a:lnTo>
                    <a:pt x="66" y="20"/>
                  </a:lnTo>
                  <a:lnTo>
                    <a:pt x="72" y="22"/>
                  </a:lnTo>
                  <a:lnTo>
                    <a:pt x="86" y="22"/>
                  </a:lnTo>
                  <a:lnTo>
                    <a:pt x="102" y="22"/>
                  </a:lnTo>
                  <a:lnTo>
                    <a:pt x="116" y="20"/>
                  </a:lnTo>
                  <a:lnTo>
                    <a:pt x="130" y="18"/>
                  </a:lnTo>
                  <a:lnTo>
                    <a:pt x="146" y="18"/>
                  </a:lnTo>
                  <a:lnTo>
                    <a:pt x="156" y="18"/>
                  </a:lnTo>
                  <a:lnTo>
                    <a:pt x="164" y="20"/>
                  </a:lnTo>
                  <a:lnTo>
                    <a:pt x="176" y="24"/>
                  </a:lnTo>
                  <a:lnTo>
                    <a:pt x="172" y="32"/>
                  </a:lnTo>
                  <a:lnTo>
                    <a:pt x="168" y="38"/>
                  </a:lnTo>
                  <a:lnTo>
                    <a:pt x="160" y="40"/>
                  </a:lnTo>
                  <a:lnTo>
                    <a:pt x="152" y="40"/>
                  </a:lnTo>
                  <a:lnTo>
                    <a:pt x="142" y="40"/>
                  </a:lnTo>
                  <a:lnTo>
                    <a:pt x="134" y="38"/>
                  </a:lnTo>
                  <a:lnTo>
                    <a:pt x="128" y="38"/>
                  </a:lnTo>
                  <a:lnTo>
                    <a:pt x="118" y="36"/>
                  </a:lnTo>
                  <a:lnTo>
                    <a:pt x="112" y="36"/>
                  </a:lnTo>
                  <a:lnTo>
                    <a:pt x="104" y="34"/>
                  </a:lnTo>
                  <a:lnTo>
                    <a:pt x="98" y="32"/>
                  </a:lnTo>
                  <a:lnTo>
                    <a:pt x="92" y="32"/>
                  </a:lnTo>
                  <a:lnTo>
                    <a:pt x="84" y="34"/>
                  </a:lnTo>
                  <a:lnTo>
                    <a:pt x="78" y="36"/>
                  </a:lnTo>
                  <a:lnTo>
                    <a:pt x="74" y="40"/>
                  </a:lnTo>
                  <a:lnTo>
                    <a:pt x="68" y="40"/>
                  </a:lnTo>
                  <a:lnTo>
                    <a:pt x="46" y="38"/>
                  </a:lnTo>
                  <a:lnTo>
                    <a:pt x="34" y="38"/>
                  </a:lnTo>
                  <a:lnTo>
                    <a:pt x="30" y="38"/>
                  </a:lnTo>
                  <a:lnTo>
                    <a:pt x="26" y="40"/>
                  </a:lnTo>
                  <a:lnTo>
                    <a:pt x="26" y="32"/>
                  </a:lnTo>
                  <a:lnTo>
                    <a:pt x="30" y="26"/>
                  </a:lnTo>
                  <a:lnTo>
                    <a:pt x="34" y="22"/>
                  </a:lnTo>
                  <a:lnTo>
                    <a:pt x="40" y="20"/>
                  </a:lnTo>
                  <a:lnTo>
                    <a:pt x="32" y="24"/>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84" name="Freeform 24"/>
            <p:cNvSpPr>
              <a:spLocks/>
            </p:cNvSpPr>
            <p:nvPr/>
          </p:nvSpPr>
          <p:spPr bwMode="auto">
            <a:xfrm>
              <a:off x="1418" y="705"/>
              <a:ext cx="34" cy="14"/>
            </a:xfrm>
            <a:custGeom>
              <a:avLst/>
              <a:gdLst/>
              <a:ahLst/>
              <a:cxnLst>
                <a:cxn ang="0">
                  <a:pos x="34" y="8"/>
                </a:cxn>
                <a:cxn ang="0">
                  <a:pos x="30" y="12"/>
                </a:cxn>
                <a:cxn ang="0">
                  <a:pos x="26" y="14"/>
                </a:cxn>
                <a:cxn ang="0">
                  <a:pos x="22" y="14"/>
                </a:cxn>
                <a:cxn ang="0">
                  <a:pos x="12" y="12"/>
                </a:cxn>
                <a:cxn ang="0">
                  <a:pos x="0" y="10"/>
                </a:cxn>
                <a:cxn ang="0">
                  <a:pos x="8" y="4"/>
                </a:cxn>
                <a:cxn ang="0">
                  <a:pos x="18" y="0"/>
                </a:cxn>
                <a:cxn ang="0">
                  <a:pos x="24" y="0"/>
                </a:cxn>
                <a:cxn ang="0">
                  <a:pos x="28" y="2"/>
                </a:cxn>
                <a:cxn ang="0">
                  <a:pos x="32" y="4"/>
                </a:cxn>
                <a:cxn ang="0">
                  <a:pos x="34" y="8"/>
                </a:cxn>
              </a:cxnLst>
              <a:rect l="0" t="0" r="r" b="b"/>
              <a:pathLst>
                <a:path w="34" h="14">
                  <a:moveTo>
                    <a:pt x="34" y="8"/>
                  </a:moveTo>
                  <a:lnTo>
                    <a:pt x="30" y="12"/>
                  </a:lnTo>
                  <a:lnTo>
                    <a:pt x="26" y="14"/>
                  </a:lnTo>
                  <a:lnTo>
                    <a:pt x="22" y="14"/>
                  </a:lnTo>
                  <a:lnTo>
                    <a:pt x="12" y="12"/>
                  </a:lnTo>
                  <a:lnTo>
                    <a:pt x="0" y="10"/>
                  </a:lnTo>
                  <a:lnTo>
                    <a:pt x="8" y="4"/>
                  </a:lnTo>
                  <a:lnTo>
                    <a:pt x="18" y="0"/>
                  </a:lnTo>
                  <a:lnTo>
                    <a:pt x="24" y="0"/>
                  </a:lnTo>
                  <a:lnTo>
                    <a:pt x="28" y="2"/>
                  </a:lnTo>
                  <a:lnTo>
                    <a:pt x="32" y="4"/>
                  </a:lnTo>
                  <a:lnTo>
                    <a:pt x="34" y="8"/>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85" name="Freeform 25"/>
            <p:cNvSpPr>
              <a:spLocks/>
            </p:cNvSpPr>
            <p:nvPr/>
          </p:nvSpPr>
          <p:spPr bwMode="auto">
            <a:xfrm>
              <a:off x="1554" y="821"/>
              <a:ext cx="34" cy="18"/>
            </a:xfrm>
            <a:custGeom>
              <a:avLst/>
              <a:gdLst/>
              <a:ahLst/>
              <a:cxnLst>
                <a:cxn ang="0">
                  <a:pos x="18" y="2"/>
                </a:cxn>
                <a:cxn ang="0">
                  <a:pos x="30" y="0"/>
                </a:cxn>
                <a:cxn ang="0">
                  <a:pos x="32" y="0"/>
                </a:cxn>
                <a:cxn ang="0">
                  <a:pos x="34" y="2"/>
                </a:cxn>
                <a:cxn ang="0">
                  <a:pos x="32" y="6"/>
                </a:cxn>
                <a:cxn ang="0">
                  <a:pos x="30" y="10"/>
                </a:cxn>
                <a:cxn ang="0">
                  <a:pos x="24" y="14"/>
                </a:cxn>
                <a:cxn ang="0">
                  <a:pos x="16" y="18"/>
                </a:cxn>
                <a:cxn ang="0">
                  <a:pos x="6" y="18"/>
                </a:cxn>
                <a:cxn ang="0">
                  <a:pos x="2" y="16"/>
                </a:cxn>
                <a:cxn ang="0">
                  <a:pos x="0" y="14"/>
                </a:cxn>
                <a:cxn ang="0">
                  <a:pos x="2" y="10"/>
                </a:cxn>
                <a:cxn ang="0">
                  <a:pos x="8" y="6"/>
                </a:cxn>
                <a:cxn ang="0">
                  <a:pos x="14" y="2"/>
                </a:cxn>
                <a:cxn ang="0">
                  <a:pos x="20" y="2"/>
                </a:cxn>
                <a:cxn ang="0">
                  <a:pos x="20" y="0"/>
                </a:cxn>
                <a:cxn ang="0">
                  <a:pos x="18" y="2"/>
                </a:cxn>
              </a:cxnLst>
              <a:rect l="0" t="0" r="r" b="b"/>
              <a:pathLst>
                <a:path w="34" h="18">
                  <a:moveTo>
                    <a:pt x="18" y="2"/>
                  </a:moveTo>
                  <a:lnTo>
                    <a:pt x="30" y="0"/>
                  </a:lnTo>
                  <a:lnTo>
                    <a:pt x="32" y="0"/>
                  </a:lnTo>
                  <a:lnTo>
                    <a:pt x="34" y="2"/>
                  </a:lnTo>
                  <a:lnTo>
                    <a:pt x="32" y="6"/>
                  </a:lnTo>
                  <a:lnTo>
                    <a:pt x="30" y="10"/>
                  </a:lnTo>
                  <a:lnTo>
                    <a:pt x="24" y="14"/>
                  </a:lnTo>
                  <a:lnTo>
                    <a:pt x="16" y="18"/>
                  </a:lnTo>
                  <a:lnTo>
                    <a:pt x="6" y="18"/>
                  </a:lnTo>
                  <a:lnTo>
                    <a:pt x="2" y="16"/>
                  </a:lnTo>
                  <a:lnTo>
                    <a:pt x="0" y="14"/>
                  </a:lnTo>
                  <a:lnTo>
                    <a:pt x="2" y="10"/>
                  </a:lnTo>
                  <a:lnTo>
                    <a:pt x="8" y="6"/>
                  </a:lnTo>
                  <a:lnTo>
                    <a:pt x="14" y="2"/>
                  </a:lnTo>
                  <a:lnTo>
                    <a:pt x="20" y="2"/>
                  </a:lnTo>
                  <a:lnTo>
                    <a:pt x="20" y="0"/>
                  </a:lnTo>
                  <a:lnTo>
                    <a:pt x="18" y="2"/>
                  </a:lnTo>
                  <a:close/>
                </a:path>
              </a:pathLst>
            </a:custGeom>
            <a:grpFill/>
            <a:ln w="8001" cap="flat" cmpd="sng">
              <a:solidFill>
                <a:srgbClr val="002C6C">
                  <a:lumMod val="50000"/>
                  <a:lumOff val="50000"/>
                </a:srgbClr>
              </a:soli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grpSp>
      <p:sp>
        <p:nvSpPr>
          <p:cNvPr id="286" name="Freeform 26"/>
          <p:cNvSpPr>
            <a:spLocks/>
          </p:cNvSpPr>
          <p:nvPr/>
        </p:nvSpPr>
        <p:spPr bwMode="auto">
          <a:xfrm>
            <a:off x="3022998" y="3095625"/>
            <a:ext cx="50006" cy="45244"/>
          </a:xfrm>
          <a:custGeom>
            <a:avLst/>
            <a:gdLst>
              <a:gd name="T0" fmla="*/ 0 w 42"/>
              <a:gd name="T1" fmla="*/ 2147483647 h 38"/>
              <a:gd name="T2" fmla="*/ 2147483647 w 42"/>
              <a:gd name="T3" fmla="*/ 2147483647 h 38"/>
              <a:gd name="T4" fmla="*/ 2147483647 w 42"/>
              <a:gd name="T5" fmla="*/ 2147483647 h 38"/>
              <a:gd name="T6" fmla="*/ 2147483647 w 42"/>
              <a:gd name="T7" fmla="*/ 2147483647 h 38"/>
              <a:gd name="T8" fmla="*/ 2147483647 w 42"/>
              <a:gd name="T9" fmla="*/ 2147483647 h 38"/>
              <a:gd name="T10" fmla="*/ 2147483647 w 42"/>
              <a:gd name="T11" fmla="*/ 2147483647 h 38"/>
              <a:gd name="T12" fmla="*/ 2147483647 w 42"/>
              <a:gd name="T13" fmla="*/ 2147483647 h 38"/>
              <a:gd name="T14" fmla="*/ 2147483647 w 42"/>
              <a:gd name="T15" fmla="*/ 2147483647 h 38"/>
              <a:gd name="T16" fmla="*/ 2147483647 w 42"/>
              <a:gd name="T17" fmla="*/ 2147483647 h 38"/>
              <a:gd name="T18" fmla="*/ 2147483647 w 42"/>
              <a:gd name="T19" fmla="*/ 2147483647 h 38"/>
              <a:gd name="T20" fmla="*/ 2147483647 w 42"/>
              <a:gd name="T21" fmla="*/ 2147483647 h 38"/>
              <a:gd name="T22" fmla="*/ 2147483647 w 42"/>
              <a:gd name="T23" fmla="*/ 0 h 38"/>
              <a:gd name="T24" fmla="*/ 2147483647 w 42"/>
              <a:gd name="T25" fmla="*/ 0 h 38"/>
              <a:gd name="T26" fmla="*/ 2147483647 w 42"/>
              <a:gd name="T27" fmla="*/ 0 h 38"/>
              <a:gd name="T28" fmla="*/ 2147483647 w 42"/>
              <a:gd name="T29" fmla="*/ 2147483647 h 38"/>
              <a:gd name="T30" fmla="*/ 2147483647 w 42"/>
              <a:gd name="T31" fmla="*/ 2147483647 h 38"/>
              <a:gd name="T32" fmla="*/ 2147483647 w 42"/>
              <a:gd name="T33" fmla="*/ 2147483647 h 38"/>
              <a:gd name="T34" fmla="*/ 0 w 42"/>
              <a:gd name="T35" fmla="*/ 2147483647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8"/>
              <a:gd name="T56" fmla="*/ 42 w 42"/>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8">
                <a:moveTo>
                  <a:pt x="0" y="24"/>
                </a:moveTo>
                <a:lnTo>
                  <a:pt x="4" y="32"/>
                </a:lnTo>
                <a:lnTo>
                  <a:pt x="18" y="36"/>
                </a:lnTo>
                <a:lnTo>
                  <a:pt x="28" y="38"/>
                </a:lnTo>
                <a:lnTo>
                  <a:pt x="30" y="36"/>
                </a:lnTo>
                <a:lnTo>
                  <a:pt x="34" y="34"/>
                </a:lnTo>
                <a:lnTo>
                  <a:pt x="38" y="24"/>
                </a:lnTo>
                <a:lnTo>
                  <a:pt x="40" y="14"/>
                </a:lnTo>
                <a:lnTo>
                  <a:pt x="42" y="8"/>
                </a:lnTo>
                <a:lnTo>
                  <a:pt x="32" y="6"/>
                </a:lnTo>
                <a:lnTo>
                  <a:pt x="24" y="4"/>
                </a:lnTo>
                <a:lnTo>
                  <a:pt x="16" y="0"/>
                </a:lnTo>
                <a:lnTo>
                  <a:pt x="10" y="0"/>
                </a:lnTo>
                <a:lnTo>
                  <a:pt x="8" y="0"/>
                </a:lnTo>
                <a:lnTo>
                  <a:pt x="6" y="2"/>
                </a:lnTo>
                <a:lnTo>
                  <a:pt x="4" y="6"/>
                </a:lnTo>
                <a:lnTo>
                  <a:pt x="2" y="16"/>
                </a:lnTo>
                <a:lnTo>
                  <a:pt x="0" y="2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87" name="Freeform 27"/>
          <p:cNvSpPr>
            <a:spLocks/>
          </p:cNvSpPr>
          <p:nvPr/>
        </p:nvSpPr>
        <p:spPr bwMode="auto">
          <a:xfrm>
            <a:off x="2363391" y="2557462"/>
            <a:ext cx="207169" cy="80963"/>
          </a:xfrm>
          <a:custGeom>
            <a:avLst/>
            <a:gdLst>
              <a:gd name="T0" fmla="*/ 2147483647 w 174"/>
              <a:gd name="T1" fmla="*/ 2147483647 h 68"/>
              <a:gd name="T2" fmla="*/ 2147483647 w 174"/>
              <a:gd name="T3" fmla="*/ 2147483647 h 68"/>
              <a:gd name="T4" fmla="*/ 2147483647 w 174"/>
              <a:gd name="T5" fmla="*/ 2147483647 h 68"/>
              <a:gd name="T6" fmla="*/ 2147483647 w 174"/>
              <a:gd name="T7" fmla="*/ 2147483647 h 68"/>
              <a:gd name="T8" fmla="*/ 2147483647 w 174"/>
              <a:gd name="T9" fmla="*/ 2147483647 h 68"/>
              <a:gd name="T10" fmla="*/ 2147483647 w 174"/>
              <a:gd name="T11" fmla="*/ 2147483647 h 68"/>
              <a:gd name="T12" fmla="*/ 2147483647 w 174"/>
              <a:gd name="T13" fmla="*/ 2147483647 h 68"/>
              <a:gd name="T14" fmla="*/ 2147483647 w 174"/>
              <a:gd name="T15" fmla="*/ 2147483647 h 68"/>
              <a:gd name="T16" fmla="*/ 2147483647 w 174"/>
              <a:gd name="T17" fmla="*/ 2147483647 h 68"/>
              <a:gd name="T18" fmla="*/ 2147483647 w 174"/>
              <a:gd name="T19" fmla="*/ 2147483647 h 68"/>
              <a:gd name="T20" fmla="*/ 2147483647 w 174"/>
              <a:gd name="T21" fmla="*/ 2147483647 h 68"/>
              <a:gd name="T22" fmla="*/ 2147483647 w 174"/>
              <a:gd name="T23" fmla="*/ 2147483647 h 68"/>
              <a:gd name="T24" fmla="*/ 2147483647 w 174"/>
              <a:gd name="T25" fmla="*/ 2147483647 h 68"/>
              <a:gd name="T26" fmla="*/ 0 w 174"/>
              <a:gd name="T27" fmla="*/ 2147483647 h 68"/>
              <a:gd name="T28" fmla="*/ 2147483647 w 174"/>
              <a:gd name="T29" fmla="*/ 2147483647 h 68"/>
              <a:gd name="T30" fmla="*/ 2147483647 w 174"/>
              <a:gd name="T31" fmla="*/ 2147483647 h 68"/>
              <a:gd name="T32" fmla="*/ 2147483647 w 174"/>
              <a:gd name="T33" fmla="*/ 2147483647 h 68"/>
              <a:gd name="T34" fmla="*/ 2147483647 w 174"/>
              <a:gd name="T35" fmla="*/ 2147483647 h 68"/>
              <a:gd name="T36" fmla="*/ 2147483647 w 174"/>
              <a:gd name="T37" fmla="*/ 2147483647 h 68"/>
              <a:gd name="T38" fmla="*/ 2147483647 w 174"/>
              <a:gd name="T39" fmla="*/ 2147483647 h 68"/>
              <a:gd name="T40" fmla="*/ 2147483647 w 174"/>
              <a:gd name="T41" fmla="*/ 0 h 68"/>
              <a:gd name="T42" fmla="*/ 2147483647 w 174"/>
              <a:gd name="T43" fmla="*/ 0 h 68"/>
              <a:gd name="T44" fmla="*/ 2147483647 w 174"/>
              <a:gd name="T45" fmla="*/ 0 h 68"/>
              <a:gd name="T46" fmla="*/ 2147483647 w 174"/>
              <a:gd name="T47" fmla="*/ 2147483647 h 68"/>
              <a:gd name="T48" fmla="*/ 2147483647 w 174"/>
              <a:gd name="T49" fmla="*/ 2147483647 h 68"/>
              <a:gd name="T50" fmla="*/ 2147483647 w 174"/>
              <a:gd name="T51" fmla="*/ 2147483647 h 68"/>
              <a:gd name="T52" fmla="*/ 2147483647 w 174"/>
              <a:gd name="T53" fmla="*/ 2147483647 h 68"/>
              <a:gd name="T54" fmla="*/ 2147483647 w 174"/>
              <a:gd name="T55" fmla="*/ 2147483647 h 68"/>
              <a:gd name="T56" fmla="*/ 2147483647 w 174"/>
              <a:gd name="T57" fmla="*/ 2147483647 h 68"/>
              <a:gd name="T58" fmla="*/ 2147483647 w 174"/>
              <a:gd name="T59" fmla="*/ 2147483647 h 68"/>
              <a:gd name="T60" fmla="*/ 2147483647 w 174"/>
              <a:gd name="T61" fmla="*/ 2147483647 h 68"/>
              <a:gd name="T62" fmla="*/ 2147483647 w 174"/>
              <a:gd name="T63" fmla="*/ 2147483647 h 68"/>
              <a:gd name="T64" fmla="*/ 2147483647 w 174"/>
              <a:gd name="T65" fmla="*/ 2147483647 h 68"/>
              <a:gd name="T66" fmla="*/ 2147483647 w 174"/>
              <a:gd name="T67" fmla="*/ 2147483647 h 68"/>
              <a:gd name="T68" fmla="*/ 2147483647 w 174"/>
              <a:gd name="T69" fmla="*/ 2147483647 h 68"/>
              <a:gd name="T70" fmla="*/ 2147483647 w 174"/>
              <a:gd name="T71" fmla="*/ 2147483647 h 68"/>
              <a:gd name="T72" fmla="*/ 2147483647 w 174"/>
              <a:gd name="T73" fmla="*/ 2147483647 h 68"/>
              <a:gd name="T74" fmla="*/ 2147483647 w 174"/>
              <a:gd name="T75" fmla="*/ 2147483647 h 68"/>
              <a:gd name="T76" fmla="*/ 2147483647 w 174"/>
              <a:gd name="T77" fmla="*/ 2147483647 h 68"/>
              <a:gd name="T78" fmla="*/ 2147483647 w 174"/>
              <a:gd name="T79" fmla="*/ 2147483647 h 68"/>
              <a:gd name="T80" fmla="*/ 2147483647 w 174"/>
              <a:gd name="T81" fmla="*/ 2147483647 h 68"/>
              <a:gd name="T82" fmla="*/ 2147483647 w 174"/>
              <a:gd name="T83" fmla="*/ 2147483647 h 68"/>
              <a:gd name="T84" fmla="*/ 2147483647 w 174"/>
              <a:gd name="T85" fmla="*/ 2147483647 h 68"/>
              <a:gd name="T86" fmla="*/ 2147483647 w 174"/>
              <a:gd name="T87" fmla="*/ 2147483647 h 68"/>
              <a:gd name="T88" fmla="*/ 2147483647 w 174"/>
              <a:gd name="T89" fmla="*/ 2147483647 h 68"/>
              <a:gd name="T90" fmla="*/ 2147483647 w 174"/>
              <a:gd name="T91" fmla="*/ 2147483647 h 68"/>
              <a:gd name="T92" fmla="*/ 2147483647 w 174"/>
              <a:gd name="T93" fmla="*/ 2147483647 h 68"/>
              <a:gd name="T94" fmla="*/ 2147483647 w 174"/>
              <a:gd name="T95" fmla="*/ 2147483647 h 68"/>
              <a:gd name="T96" fmla="*/ 2147483647 w 174"/>
              <a:gd name="T97" fmla="*/ 2147483647 h 68"/>
              <a:gd name="T98" fmla="*/ 2147483647 w 174"/>
              <a:gd name="T99" fmla="*/ 2147483647 h 68"/>
              <a:gd name="T100" fmla="*/ 2147483647 w 174"/>
              <a:gd name="T101" fmla="*/ 2147483647 h 68"/>
              <a:gd name="T102" fmla="*/ 2147483647 w 174"/>
              <a:gd name="T103" fmla="*/ 2147483647 h 68"/>
              <a:gd name="T104" fmla="*/ 2147483647 w 174"/>
              <a:gd name="T105" fmla="*/ 2147483647 h 68"/>
              <a:gd name="T106" fmla="*/ 2147483647 w 174"/>
              <a:gd name="T107" fmla="*/ 2147483647 h 68"/>
              <a:gd name="T108" fmla="*/ 2147483647 w 174"/>
              <a:gd name="T109" fmla="*/ 2147483647 h 68"/>
              <a:gd name="T110" fmla="*/ 2147483647 w 174"/>
              <a:gd name="T111" fmla="*/ 2147483647 h 68"/>
              <a:gd name="T112" fmla="*/ 2147483647 w 174"/>
              <a:gd name="T113" fmla="*/ 2147483647 h 68"/>
              <a:gd name="T114" fmla="*/ 2147483647 w 174"/>
              <a:gd name="T115" fmla="*/ 2147483647 h 68"/>
              <a:gd name="T116" fmla="*/ 2147483647 w 174"/>
              <a:gd name="T117" fmla="*/ 2147483647 h 68"/>
              <a:gd name="T118" fmla="*/ 2147483647 w 174"/>
              <a:gd name="T119" fmla="*/ 2147483647 h 68"/>
              <a:gd name="T120" fmla="*/ 2147483647 w 174"/>
              <a:gd name="T121" fmla="*/ 2147483647 h 68"/>
              <a:gd name="T122" fmla="*/ 2147483647 w 174"/>
              <a:gd name="T123" fmla="*/ 2147483647 h 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4"/>
              <a:gd name="T187" fmla="*/ 0 h 68"/>
              <a:gd name="T188" fmla="*/ 174 w 174"/>
              <a:gd name="T189" fmla="*/ 68 h 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4" h="68">
                <a:moveTo>
                  <a:pt x="48" y="20"/>
                </a:moveTo>
                <a:lnTo>
                  <a:pt x="48" y="16"/>
                </a:lnTo>
                <a:lnTo>
                  <a:pt x="52" y="16"/>
                </a:lnTo>
                <a:lnTo>
                  <a:pt x="52" y="12"/>
                </a:lnTo>
                <a:lnTo>
                  <a:pt x="48" y="10"/>
                </a:lnTo>
                <a:lnTo>
                  <a:pt x="46" y="12"/>
                </a:lnTo>
                <a:lnTo>
                  <a:pt x="38" y="12"/>
                </a:lnTo>
                <a:lnTo>
                  <a:pt x="32" y="16"/>
                </a:lnTo>
                <a:lnTo>
                  <a:pt x="24" y="20"/>
                </a:lnTo>
                <a:lnTo>
                  <a:pt x="16" y="22"/>
                </a:lnTo>
                <a:lnTo>
                  <a:pt x="14" y="24"/>
                </a:lnTo>
                <a:lnTo>
                  <a:pt x="12" y="26"/>
                </a:lnTo>
                <a:lnTo>
                  <a:pt x="6" y="28"/>
                </a:lnTo>
                <a:lnTo>
                  <a:pt x="0" y="28"/>
                </a:lnTo>
                <a:lnTo>
                  <a:pt x="4" y="26"/>
                </a:lnTo>
                <a:lnTo>
                  <a:pt x="6" y="26"/>
                </a:lnTo>
                <a:lnTo>
                  <a:pt x="8" y="20"/>
                </a:lnTo>
                <a:lnTo>
                  <a:pt x="12" y="14"/>
                </a:lnTo>
                <a:lnTo>
                  <a:pt x="18" y="10"/>
                </a:lnTo>
                <a:lnTo>
                  <a:pt x="26" y="6"/>
                </a:lnTo>
                <a:lnTo>
                  <a:pt x="44" y="0"/>
                </a:lnTo>
                <a:lnTo>
                  <a:pt x="60" y="0"/>
                </a:lnTo>
                <a:lnTo>
                  <a:pt x="64" y="0"/>
                </a:lnTo>
                <a:lnTo>
                  <a:pt x="66" y="2"/>
                </a:lnTo>
                <a:lnTo>
                  <a:pt x="70" y="4"/>
                </a:lnTo>
                <a:lnTo>
                  <a:pt x="84" y="8"/>
                </a:lnTo>
                <a:lnTo>
                  <a:pt x="92" y="16"/>
                </a:lnTo>
                <a:lnTo>
                  <a:pt x="96" y="18"/>
                </a:lnTo>
                <a:lnTo>
                  <a:pt x="102" y="18"/>
                </a:lnTo>
                <a:lnTo>
                  <a:pt x="110" y="20"/>
                </a:lnTo>
                <a:lnTo>
                  <a:pt x="122" y="26"/>
                </a:lnTo>
                <a:lnTo>
                  <a:pt x="130" y="34"/>
                </a:lnTo>
                <a:lnTo>
                  <a:pt x="140" y="40"/>
                </a:lnTo>
                <a:lnTo>
                  <a:pt x="152" y="44"/>
                </a:lnTo>
                <a:lnTo>
                  <a:pt x="150" y="46"/>
                </a:lnTo>
                <a:lnTo>
                  <a:pt x="150" y="48"/>
                </a:lnTo>
                <a:lnTo>
                  <a:pt x="166" y="52"/>
                </a:lnTo>
                <a:lnTo>
                  <a:pt x="172" y="56"/>
                </a:lnTo>
                <a:lnTo>
                  <a:pt x="174" y="62"/>
                </a:lnTo>
                <a:lnTo>
                  <a:pt x="166" y="64"/>
                </a:lnTo>
                <a:lnTo>
                  <a:pt x="162" y="64"/>
                </a:lnTo>
                <a:lnTo>
                  <a:pt x="162" y="66"/>
                </a:lnTo>
                <a:lnTo>
                  <a:pt x="152" y="68"/>
                </a:lnTo>
                <a:lnTo>
                  <a:pt x="140" y="68"/>
                </a:lnTo>
                <a:lnTo>
                  <a:pt x="116" y="66"/>
                </a:lnTo>
                <a:lnTo>
                  <a:pt x="120" y="62"/>
                </a:lnTo>
                <a:lnTo>
                  <a:pt x="126" y="56"/>
                </a:lnTo>
                <a:lnTo>
                  <a:pt x="126" y="52"/>
                </a:lnTo>
                <a:lnTo>
                  <a:pt x="118" y="52"/>
                </a:lnTo>
                <a:lnTo>
                  <a:pt x="110" y="50"/>
                </a:lnTo>
                <a:lnTo>
                  <a:pt x="106" y="46"/>
                </a:lnTo>
                <a:lnTo>
                  <a:pt x="104" y="40"/>
                </a:lnTo>
                <a:lnTo>
                  <a:pt x="104" y="36"/>
                </a:lnTo>
                <a:lnTo>
                  <a:pt x="102" y="34"/>
                </a:lnTo>
                <a:lnTo>
                  <a:pt x="98" y="32"/>
                </a:lnTo>
                <a:lnTo>
                  <a:pt x="84" y="32"/>
                </a:lnTo>
                <a:lnTo>
                  <a:pt x="82" y="30"/>
                </a:lnTo>
                <a:lnTo>
                  <a:pt x="78" y="28"/>
                </a:lnTo>
                <a:lnTo>
                  <a:pt x="64" y="24"/>
                </a:lnTo>
                <a:lnTo>
                  <a:pt x="54" y="20"/>
                </a:lnTo>
                <a:lnTo>
                  <a:pt x="48" y="18"/>
                </a:lnTo>
                <a:lnTo>
                  <a:pt x="48" y="2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88" name="Freeform 28"/>
          <p:cNvSpPr>
            <a:spLocks/>
          </p:cNvSpPr>
          <p:nvPr/>
        </p:nvSpPr>
        <p:spPr bwMode="auto">
          <a:xfrm>
            <a:off x="3111104" y="1264444"/>
            <a:ext cx="802481" cy="440531"/>
          </a:xfrm>
          <a:custGeom>
            <a:avLst/>
            <a:gdLst>
              <a:gd name="T0" fmla="*/ 2147483647 w 674"/>
              <a:gd name="T1" fmla="*/ 2147483647 h 370"/>
              <a:gd name="T2" fmla="*/ 2147483647 w 674"/>
              <a:gd name="T3" fmla="*/ 2147483647 h 370"/>
              <a:gd name="T4" fmla="*/ 2147483647 w 674"/>
              <a:gd name="T5" fmla="*/ 2147483647 h 370"/>
              <a:gd name="T6" fmla="*/ 2147483647 w 674"/>
              <a:gd name="T7" fmla="*/ 2147483647 h 370"/>
              <a:gd name="T8" fmla="*/ 2147483647 w 674"/>
              <a:gd name="T9" fmla="*/ 2147483647 h 370"/>
              <a:gd name="T10" fmla="*/ 2147483647 w 674"/>
              <a:gd name="T11" fmla="*/ 2147483647 h 370"/>
              <a:gd name="T12" fmla="*/ 2147483647 w 674"/>
              <a:gd name="T13" fmla="*/ 2147483647 h 370"/>
              <a:gd name="T14" fmla="*/ 2147483647 w 674"/>
              <a:gd name="T15" fmla="*/ 2147483647 h 370"/>
              <a:gd name="T16" fmla="*/ 2147483647 w 674"/>
              <a:gd name="T17" fmla="*/ 2147483647 h 370"/>
              <a:gd name="T18" fmla="*/ 2147483647 w 674"/>
              <a:gd name="T19" fmla="*/ 2147483647 h 370"/>
              <a:gd name="T20" fmla="*/ 2147483647 w 674"/>
              <a:gd name="T21" fmla="*/ 2147483647 h 370"/>
              <a:gd name="T22" fmla="*/ 2147483647 w 674"/>
              <a:gd name="T23" fmla="*/ 2147483647 h 370"/>
              <a:gd name="T24" fmla="*/ 2147483647 w 674"/>
              <a:gd name="T25" fmla="*/ 2147483647 h 370"/>
              <a:gd name="T26" fmla="*/ 2147483647 w 674"/>
              <a:gd name="T27" fmla="*/ 2147483647 h 370"/>
              <a:gd name="T28" fmla="*/ 2147483647 w 674"/>
              <a:gd name="T29" fmla="*/ 2147483647 h 370"/>
              <a:gd name="T30" fmla="*/ 2147483647 w 674"/>
              <a:gd name="T31" fmla="*/ 2147483647 h 370"/>
              <a:gd name="T32" fmla="*/ 2147483647 w 674"/>
              <a:gd name="T33" fmla="*/ 2147483647 h 370"/>
              <a:gd name="T34" fmla="*/ 2147483647 w 674"/>
              <a:gd name="T35" fmla="*/ 2147483647 h 370"/>
              <a:gd name="T36" fmla="*/ 2147483647 w 674"/>
              <a:gd name="T37" fmla="*/ 2147483647 h 370"/>
              <a:gd name="T38" fmla="*/ 2147483647 w 674"/>
              <a:gd name="T39" fmla="*/ 2147483647 h 370"/>
              <a:gd name="T40" fmla="*/ 2147483647 w 674"/>
              <a:gd name="T41" fmla="*/ 2147483647 h 370"/>
              <a:gd name="T42" fmla="*/ 2147483647 w 674"/>
              <a:gd name="T43" fmla="*/ 2147483647 h 370"/>
              <a:gd name="T44" fmla="*/ 2147483647 w 674"/>
              <a:gd name="T45" fmla="*/ 2147483647 h 370"/>
              <a:gd name="T46" fmla="*/ 2147483647 w 674"/>
              <a:gd name="T47" fmla="*/ 2147483647 h 370"/>
              <a:gd name="T48" fmla="*/ 2147483647 w 674"/>
              <a:gd name="T49" fmla="*/ 2147483647 h 370"/>
              <a:gd name="T50" fmla="*/ 2147483647 w 674"/>
              <a:gd name="T51" fmla="*/ 2147483647 h 370"/>
              <a:gd name="T52" fmla="*/ 2147483647 w 674"/>
              <a:gd name="T53" fmla="*/ 2147483647 h 370"/>
              <a:gd name="T54" fmla="*/ 2147483647 w 674"/>
              <a:gd name="T55" fmla="*/ 2147483647 h 370"/>
              <a:gd name="T56" fmla="*/ 2147483647 w 674"/>
              <a:gd name="T57" fmla="*/ 2147483647 h 370"/>
              <a:gd name="T58" fmla="*/ 2147483647 w 674"/>
              <a:gd name="T59" fmla="*/ 2147483647 h 370"/>
              <a:gd name="T60" fmla="*/ 2147483647 w 674"/>
              <a:gd name="T61" fmla="*/ 2147483647 h 370"/>
              <a:gd name="T62" fmla="*/ 2147483647 w 674"/>
              <a:gd name="T63" fmla="*/ 2147483647 h 370"/>
              <a:gd name="T64" fmla="*/ 2147483647 w 674"/>
              <a:gd name="T65" fmla="*/ 2147483647 h 370"/>
              <a:gd name="T66" fmla="*/ 2147483647 w 674"/>
              <a:gd name="T67" fmla="*/ 2147483647 h 370"/>
              <a:gd name="T68" fmla="*/ 2147483647 w 674"/>
              <a:gd name="T69" fmla="*/ 2147483647 h 370"/>
              <a:gd name="T70" fmla="*/ 2147483647 w 674"/>
              <a:gd name="T71" fmla="*/ 2147483647 h 370"/>
              <a:gd name="T72" fmla="*/ 2147483647 w 674"/>
              <a:gd name="T73" fmla="*/ 2147483647 h 370"/>
              <a:gd name="T74" fmla="*/ 2147483647 w 674"/>
              <a:gd name="T75" fmla="*/ 2147483647 h 370"/>
              <a:gd name="T76" fmla="*/ 2147483647 w 674"/>
              <a:gd name="T77" fmla="*/ 2147483647 h 370"/>
              <a:gd name="T78" fmla="*/ 2147483647 w 674"/>
              <a:gd name="T79" fmla="*/ 2147483647 h 370"/>
              <a:gd name="T80" fmla="*/ 2147483647 w 674"/>
              <a:gd name="T81" fmla="*/ 2147483647 h 370"/>
              <a:gd name="T82" fmla="*/ 2147483647 w 674"/>
              <a:gd name="T83" fmla="*/ 2147483647 h 370"/>
              <a:gd name="T84" fmla="*/ 2147483647 w 674"/>
              <a:gd name="T85" fmla="*/ 2147483647 h 370"/>
              <a:gd name="T86" fmla="*/ 2147483647 w 674"/>
              <a:gd name="T87" fmla="*/ 2147483647 h 370"/>
              <a:gd name="T88" fmla="*/ 2147483647 w 674"/>
              <a:gd name="T89" fmla="*/ 2147483647 h 370"/>
              <a:gd name="T90" fmla="*/ 2147483647 w 674"/>
              <a:gd name="T91" fmla="*/ 2147483647 h 370"/>
              <a:gd name="T92" fmla="*/ 2147483647 w 674"/>
              <a:gd name="T93" fmla="*/ 2147483647 h 370"/>
              <a:gd name="T94" fmla="*/ 2147483647 w 674"/>
              <a:gd name="T95" fmla="*/ 2147483647 h 370"/>
              <a:gd name="T96" fmla="*/ 2147483647 w 674"/>
              <a:gd name="T97" fmla="*/ 2147483647 h 370"/>
              <a:gd name="T98" fmla="*/ 2147483647 w 674"/>
              <a:gd name="T99" fmla="*/ 2147483647 h 370"/>
              <a:gd name="T100" fmla="*/ 2147483647 w 674"/>
              <a:gd name="T101" fmla="*/ 2147483647 h 370"/>
              <a:gd name="T102" fmla="*/ 2147483647 w 674"/>
              <a:gd name="T103" fmla="*/ 2147483647 h 370"/>
              <a:gd name="T104" fmla="*/ 2147483647 w 674"/>
              <a:gd name="T105" fmla="*/ 2147483647 h 370"/>
              <a:gd name="T106" fmla="*/ 2147483647 w 674"/>
              <a:gd name="T107" fmla="*/ 2147483647 h 370"/>
              <a:gd name="T108" fmla="*/ 2147483647 w 674"/>
              <a:gd name="T109" fmla="*/ 2147483647 h 370"/>
              <a:gd name="T110" fmla="*/ 2147483647 w 674"/>
              <a:gd name="T111" fmla="*/ 2147483647 h 370"/>
              <a:gd name="T112" fmla="*/ 2147483647 w 674"/>
              <a:gd name="T113" fmla="*/ 2147483647 h 370"/>
              <a:gd name="T114" fmla="*/ 2147483647 w 674"/>
              <a:gd name="T115" fmla="*/ 2147483647 h 370"/>
              <a:gd name="T116" fmla="*/ 2147483647 w 674"/>
              <a:gd name="T117" fmla="*/ 2147483647 h 3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4"/>
              <a:gd name="T178" fmla="*/ 0 h 370"/>
              <a:gd name="T179" fmla="*/ 674 w 674"/>
              <a:gd name="T180" fmla="*/ 370 h 3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4" h="370">
                <a:moveTo>
                  <a:pt x="524" y="194"/>
                </a:moveTo>
                <a:lnTo>
                  <a:pt x="498" y="206"/>
                </a:lnTo>
                <a:lnTo>
                  <a:pt x="468" y="216"/>
                </a:lnTo>
                <a:lnTo>
                  <a:pt x="436" y="224"/>
                </a:lnTo>
                <a:lnTo>
                  <a:pt x="420" y="226"/>
                </a:lnTo>
                <a:lnTo>
                  <a:pt x="404" y="226"/>
                </a:lnTo>
                <a:lnTo>
                  <a:pt x="400" y="226"/>
                </a:lnTo>
                <a:lnTo>
                  <a:pt x="398" y="224"/>
                </a:lnTo>
                <a:lnTo>
                  <a:pt x="392" y="220"/>
                </a:lnTo>
                <a:lnTo>
                  <a:pt x="388" y="228"/>
                </a:lnTo>
                <a:lnTo>
                  <a:pt x="382" y="236"/>
                </a:lnTo>
                <a:lnTo>
                  <a:pt x="376" y="242"/>
                </a:lnTo>
                <a:lnTo>
                  <a:pt x="366" y="248"/>
                </a:lnTo>
                <a:lnTo>
                  <a:pt x="358" y="254"/>
                </a:lnTo>
                <a:lnTo>
                  <a:pt x="348" y="258"/>
                </a:lnTo>
                <a:lnTo>
                  <a:pt x="338" y="260"/>
                </a:lnTo>
                <a:lnTo>
                  <a:pt x="328" y="262"/>
                </a:lnTo>
                <a:lnTo>
                  <a:pt x="322" y="262"/>
                </a:lnTo>
                <a:lnTo>
                  <a:pt x="318" y="264"/>
                </a:lnTo>
                <a:lnTo>
                  <a:pt x="314" y="268"/>
                </a:lnTo>
                <a:lnTo>
                  <a:pt x="308" y="268"/>
                </a:lnTo>
                <a:lnTo>
                  <a:pt x="294" y="268"/>
                </a:lnTo>
                <a:lnTo>
                  <a:pt x="280" y="270"/>
                </a:lnTo>
                <a:lnTo>
                  <a:pt x="272" y="274"/>
                </a:lnTo>
                <a:lnTo>
                  <a:pt x="270" y="276"/>
                </a:lnTo>
                <a:lnTo>
                  <a:pt x="270" y="278"/>
                </a:lnTo>
                <a:lnTo>
                  <a:pt x="270" y="280"/>
                </a:lnTo>
                <a:lnTo>
                  <a:pt x="272" y="282"/>
                </a:lnTo>
                <a:lnTo>
                  <a:pt x="276" y="286"/>
                </a:lnTo>
                <a:lnTo>
                  <a:pt x="270" y="290"/>
                </a:lnTo>
                <a:lnTo>
                  <a:pt x="266" y="286"/>
                </a:lnTo>
                <a:lnTo>
                  <a:pt x="266" y="298"/>
                </a:lnTo>
                <a:lnTo>
                  <a:pt x="262" y="302"/>
                </a:lnTo>
                <a:lnTo>
                  <a:pt x="258" y="306"/>
                </a:lnTo>
                <a:lnTo>
                  <a:pt x="248" y="312"/>
                </a:lnTo>
                <a:lnTo>
                  <a:pt x="238" y="320"/>
                </a:lnTo>
                <a:lnTo>
                  <a:pt x="234" y="324"/>
                </a:lnTo>
                <a:lnTo>
                  <a:pt x="230" y="330"/>
                </a:lnTo>
                <a:lnTo>
                  <a:pt x="228" y="334"/>
                </a:lnTo>
                <a:lnTo>
                  <a:pt x="224" y="338"/>
                </a:lnTo>
                <a:lnTo>
                  <a:pt x="222" y="338"/>
                </a:lnTo>
                <a:lnTo>
                  <a:pt x="218" y="342"/>
                </a:lnTo>
                <a:lnTo>
                  <a:pt x="214" y="350"/>
                </a:lnTo>
                <a:lnTo>
                  <a:pt x="210" y="360"/>
                </a:lnTo>
                <a:lnTo>
                  <a:pt x="208" y="364"/>
                </a:lnTo>
                <a:lnTo>
                  <a:pt x="204" y="368"/>
                </a:lnTo>
                <a:lnTo>
                  <a:pt x="198" y="370"/>
                </a:lnTo>
                <a:lnTo>
                  <a:pt x="192" y="370"/>
                </a:lnTo>
                <a:lnTo>
                  <a:pt x="186" y="370"/>
                </a:lnTo>
                <a:lnTo>
                  <a:pt x="182" y="368"/>
                </a:lnTo>
                <a:lnTo>
                  <a:pt x="174" y="362"/>
                </a:lnTo>
                <a:lnTo>
                  <a:pt x="168" y="356"/>
                </a:lnTo>
                <a:lnTo>
                  <a:pt x="164" y="354"/>
                </a:lnTo>
                <a:lnTo>
                  <a:pt x="156" y="354"/>
                </a:lnTo>
                <a:lnTo>
                  <a:pt x="150" y="352"/>
                </a:lnTo>
                <a:lnTo>
                  <a:pt x="146" y="350"/>
                </a:lnTo>
                <a:lnTo>
                  <a:pt x="142" y="344"/>
                </a:lnTo>
                <a:lnTo>
                  <a:pt x="142" y="340"/>
                </a:lnTo>
                <a:lnTo>
                  <a:pt x="140" y="336"/>
                </a:lnTo>
                <a:lnTo>
                  <a:pt x="136" y="332"/>
                </a:lnTo>
                <a:lnTo>
                  <a:pt x="134" y="326"/>
                </a:lnTo>
                <a:lnTo>
                  <a:pt x="132" y="320"/>
                </a:lnTo>
                <a:lnTo>
                  <a:pt x="126" y="318"/>
                </a:lnTo>
                <a:lnTo>
                  <a:pt x="122" y="312"/>
                </a:lnTo>
                <a:lnTo>
                  <a:pt x="120" y="304"/>
                </a:lnTo>
                <a:lnTo>
                  <a:pt x="120" y="298"/>
                </a:lnTo>
                <a:lnTo>
                  <a:pt x="128" y="296"/>
                </a:lnTo>
                <a:lnTo>
                  <a:pt x="134" y="292"/>
                </a:lnTo>
                <a:lnTo>
                  <a:pt x="122" y="292"/>
                </a:lnTo>
                <a:lnTo>
                  <a:pt x="118" y="290"/>
                </a:lnTo>
                <a:lnTo>
                  <a:pt x="116" y="286"/>
                </a:lnTo>
                <a:lnTo>
                  <a:pt x="118" y="282"/>
                </a:lnTo>
                <a:lnTo>
                  <a:pt x="118" y="278"/>
                </a:lnTo>
                <a:lnTo>
                  <a:pt x="116" y="274"/>
                </a:lnTo>
                <a:lnTo>
                  <a:pt x="126" y="274"/>
                </a:lnTo>
                <a:lnTo>
                  <a:pt x="132" y="270"/>
                </a:lnTo>
                <a:lnTo>
                  <a:pt x="126" y="268"/>
                </a:lnTo>
                <a:lnTo>
                  <a:pt x="120" y="266"/>
                </a:lnTo>
                <a:lnTo>
                  <a:pt x="108" y="262"/>
                </a:lnTo>
                <a:lnTo>
                  <a:pt x="122" y="258"/>
                </a:lnTo>
                <a:lnTo>
                  <a:pt x="134" y="254"/>
                </a:lnTo>
                <a:lnTo>
                  <a:pt x="122" y="254"/>
                </a:lnTo>
                <a:lnTo>
                  <a:pt x="114" y="254"/>
                </a:lnTo>
                <a:lnTo>
                  <a:pt x="116" y="246"/>
                </a:lnTo>
                <a:lnTo>
                  <a:pt x="118" y="242"/>
                </a:lnTo>
                <a:lnTo>
                  <a:pt x="124" y="238"/>
                </a:lnTo>
                <a:lnTo>
                  <a:pt x="130" y="234"/>
                </a:lnTo>
                <a:lnTo>
                  <a:pt x="142" y="228"/>
                </a:lnTo>
                <a:lnTo>
                  <a:pt x="152" y="224"/>
                </a:lnTo>
                <a:lnTo>
                  <a:pt x="158" y="218"/>
                </a:lnTo>
                <a:lnTo>
                  <a:pt x="164" y="212"/>
                </a:lnTo>
                <a:lnTo>
                  <a:pt x="170" y="196"/>
                </a:lnTo>
                <a:lnTo>
                  <a:pt x="164" y="194"/>
                </a:lnTo>
                <a:lnTo>
                  <a:pt x="154" y="192"/>
                </a:lnTo>
                <a:lnTo>
                  <a:pt x="148" y="192"/>
                </a:lnTo>
                <a:lnTo>
                  <a:pt x="142" y="194"/>
                </a:lnTo>
                <a:lnTo>
                  <a:pt x="152" y="196"/>
                </a:lnTo>
                <a:lnTo>
                  <a:pt x="150" y="202"/>
                </a:lnTo>
                <a:lnTo>
                  <a:pt x="146" y="204"/>
                </a:lnTo>
                <a:lnTo>
                  <a:pt x="142" y="206"/>
                </a:lnTo>
                <a:lnTo>
                  <a:pt x="136" y="206"/>
                </a:lnTo>
                <a:lnTo>
                  <a:pt x="130" y="206"/>
                </a:lnTo>
                <a:lnTo>
                  <a:pt x="126" y="204"/>
                </a:lnTo>
                <a:lnTo>
                  <a:pt x="124" y="202"/>
                </a:lnTo>
                <a:lnTo>
                  <a:pt x="122" y="196"/>
                </a:lnTo>
                <a:lnTo>
                  <a:pt x="124" y="192"/>
                </a:lnTo>
                <a:lnTo>
                  <a:pt x="128" y="188"/>
                </a:lnTo>
                <a:lnTo>
                  <a:pt x="134" y="186"/>
                </a:lnTo>
                <a:lnTo>
                  <a:pt x="142" y="184"/>
                </a:lnTo>
                <a:lnTo>
                  <a:pt x="158" y="184"/>
                </a:lnTo>
                <a:lnTo>
                  <a:pt x="168" y="182"/>
                </a:lnTo>
                <a:lnTo>
                  <a:pt x="160" y="174"/>
                </a:lnTo>
                <a:lnTo>
                  <a:pt x="156" y="168"/>
                </a:lnTo>
                <a:lnTo>
                  <a:pt x="152" y="164"/>
                </a:lnTo>
                <a:lnTo>
                  <a:pt x="146" y="166"/>
                </a:lnTo>
                <a:lnTo>
                  <a:pt x="144" y="168"/>
                </a:lnTo>
                <a:lnTo>
                  <a:pt x="140" y="172"/>
                </a:lnTo>
                <a:lnTo>
                  <a:pt x="136" y="172"/>
                </a:lnTo>
                <a:lnTo>
                  <a:pt x="130" y="170"/>
                </a:lnTo>
                <a:lnTo>
                  <a:pt x="128" y="166"/>
                </a:lnTo>
                <a:lnTo>
                  <a:pt x="144" y="136"/>
                </a:lnTo>
                <a:lnTo>
                  <a:pt x="140" y="134"/>
                </a:lnTo>
                <a:lnTo>
                  <a:pt x="138" y="128"/>
                </a:lnTo>
                <a:lnTo>
                  <a:pt x="140" y="122"/>
                </a:lnTo>
                <a:lnTo>
                  <a:pt x="142" y="118"/>
                </a:lnTo>
                <a:lnTo>
                  <a:pt x="136" y="118"/>
                </a:lnTo>
                <a:lnTo>
                  <a:pt x="132" y="116"/>
                </a:lnTo>
                <a:lnTo>
                  <a:pt x="128" y="112"/>
                </a:lnTo>
                <a:lnTo>
                  <a:pt x="126" y="106"/>
                </a:lnTo>
                <a:lnTo>
                  <a:pt x="116" y="106"/>
                </a:lnTo>
                <a:lnTo>
                  <a:pt x="106" y="102"/>
                </a:lnTo>
                <a:lnTo>
                  <a:pt x="96" y="98"/>
                </a:lnTo>
                <a:lnTo>
                  <a:pt x="84" y="96"/>
                </a:lnTo>
                <a:lnTo>
                  <a:pt x="68" y="98"/>
                </a:lnTo>
                <a:lnTo>
                  <a:pt x="54" y="100"/>
                </a:lnTo>
                <a:lnTo>
                  <a:pt x="42" y="102"/>
                </a:lnTo>
                <a:lnTo>
                  <a:pt x="30" y="102"/>
                </a:lnTo>
                <a:lnTo>
                  <a:pt x="26" y="102"/>
                </a:lnTo>
                <a:lnTo>
                  <a:pt x="24" y="98"/>
                </a:lnTo>
                <a:lnTo>
                  <a:pt x="18" y="94"/>
                </a:lnTo>
                <a:lnTo>
                  <a:pt x="20" y="94"/>
                </a:lnTo>
                <a:lnTo>
                  <a:pt x="12" y="92"/>
                </a:lnTo>
                <a:lnTo>
                  <a:pt x="10" y="90"/>
                </a:lnTo>
                <a:lnTo>
                  <a:pt x="8" y="86"/>
                </a:lnTo>
                <a:lnTo>
                  <a:pt x="10" y="84"/>
                </a:lnTo>
                <a:lnTo>
                  <a:pt x="14" y="82"/>
                </a:lnTo>
                <a:lnTo>
                  <a:pt x="20" y="80"/>
                </a:lnTo>
                <a:lnTo>
                  <a:pt x="40" y="82"/>
                </a:lnTo>
                <a:lnTo>
                  <a:pt x="50" y="80"/>
                </a:lnTo>
                <a:lnTo>
                  <a:pt x="54" y="78"/>
                </a:lnTo>
                <a:lnTo>
                  <a:pt x="58" y="74"/>
                </a:lnTo>
                <a:lnTo>
                  <a:pt x="24" y="74"/>
                </a:lnTo>
                <a:lnTo>
                  <a:pt x="10" y="76"/>
                </a:lnTo>
                <a:lnTo>
                  <a:pt x="6" y="76"/>
                </a:lnTo>
                <a:lnTo>
                  <a:pt x="2" y="76"/>
                </a:lnTo>
                <a:lnTo>
                  <a:pt x="0" y="72"/>
                </a:lnTo>
                <a:lnTo>
                  <a:pt x="0" y="66"/>
                </a:lnTo>
                <a:lnTo>
                  <a:pt x="0" y="64"/>
                </a:lnTo>
                <a:lnTo>
                  <a:pt x="4" y="62"/>
                </a:lnTo>
                <a:lnTo>
                  <a:pt x="12" y="60"/>
                </a:lnTo>
                <a:lnTo>
                  <a:pt x="26" y="60"/>
                </a:lnTo>
                <a:lnTo>
                  <a:pt x="46" y="60"/>
                </a:lnTo>
                <a:lnTo>
                  <a:pt x="72" y="58"/>
                </a:lnTo>
                <a:lnTo>
                  <a:pt x="96" y="54"/>
                </a:lnTo>
                <a:lnTo>
                  <a:pt x="106" y="52"/>
                </a:lnTo>
                <a:lnTo>
                  <a:pt x="112" y="48"/>
                </a:lnTo>
                <a:lnTo>
                  <a:pt x="100" y="44"/>
                </a:lnTo>
                <a:lnTo>
                  <a:pt x="108" y="40"/>
                </a:lnTo>
                <a:lnTo>
                  <a:pt x="118" y="38"/>
                </a:lnTo>
                <a:lnTo>
                  <a:pt x="140" y="36"/>
                </a:lnTo>
                <a:lnTo>
                  <a:pt x="148" y="36"/>
                </a:lnTo>
                <a:lnTo>
                  <a:pt x="156" y="34"/>
                </a:lnTo>
                <a:lnTo>
                  <a:pt x="170" y="30"/>
                </a:lnTo>
                <a:lnTo>
                  <a:pt x="182" y="24"/>
                </a:lnTo>
                <a:lnTo>
                  <a:pt x="190" y="22"/>
                </a:lnTo>
                <a:lnTo>
                  <a:pt x="198" y="22"/>
                </a:lnTo>
                <a:lnTo>
                  <a:pt x="224" y="18"/>
                </a:lnTo>
                <a:lnTo>
                  <a:pt x="252" y="18"/>
                </a:lnTo>
                <a:lnTo>
                  <a:pt x="250" y="24"/>
                </a:lnTo>
                <a:lnTo>
                  <a:pt x="262" y="24"/>
                </a:lnTo>
                <a:lnTo>
                  <a:pt x="276" y="22"/>
                </a:lnTo>
                <a:lnTo>
                  <a:pt x="290" y="18"/>
                </a:lnTo>
                <a:lnTo>
                  <a:pt x="304" y="18"/>
                </a:lnTo>
                <a:lnTo>
                  <a:pt x="310" y="16"/>
                </a:lnTo>
                <a:lnTo>
                  <a:pt x="316" y="14"/>
                </a:lnTo>
                <a:lnTo>
                  <a:pt x="332" y="6"/>
                </a:lnTo>
                <a:lnTo>
                  <a:pt x="388" y="6"/>
                </a:lnTo>
                <a:lnTo>
                  <a:pt x="392" y="8"/>
                </a:lnTo>
                <a:lnTo>
                  <a:pt x="396" y="10"/>
                </a:lnTo>
                <a:lnTo>
                  <a:pt x="408" y="8"/>
                </a:lnTo>
                <a:lnTo>
                  <a:pt x="422" y="4"/>
                </a:lnTo>
                <a:lnTo>
                  <a:pt x="438" y="2"/>
                </a:lnTo>
                <a:lnTo>
                  <a:pt x="452" y="0"/>
                </a:lnTo>
                <a:lnTo>
                  <a:pt x="458" y="0"/>
                </a:lnTo>
                <a:lnTo>
                  <a:pt x="464" y="2"/>
                </a:lnTo>
                <a:lnTo>
                  <a:pt x="470" y="6"/>
                </a:lnTo>
                <a:lnTo>
                  <a:pt x="472" y="12"/>
                </a:lnTo>
                <a:lnTo>
                  <a:pt x="518" y="12"/>
                </a:lnTo>
                <a:lnTo>
                  <a:pt x="522" y="8"/>
                </a:lnTo>
                <a:lnTo>
                  <a:pt x="528" y="6"/>
                </a:lnTo>
                <a:lnTo>
                  <a:pt x="538" y="6"/>
                </a:lnTo>
                <a:lnTo>
                  <a:pt x="558" y="8"/>
                </a:lnTo>
                <a:lnTo>
                  <a:pt x="578" y="12"/>
                </a:lnTo>
                <a:lnTo>
                  <a:pt x="578" y="18"/>
                </a:lnTo>
                <a:lnTo>
                  <a:pt x="528" y="18"/>
                </a:lnTo>
                <a:lnTo>
                  <a:pt x="528" y="20"/>
                </a:lnTo>
                <a:lnTo>
                  <a:pt x="564" y="20"/>
                </a:lnTo>
                <a:lnTo>
                  <a:pt x="564" y="18"/>
                </a:lnTo>
                <a:lnTo>
                  <a:pt x="572" y="18"/>
                </a:lnTo>
                <a:lnTo>
                  <a:pt x="568" y="22"/>
                </a:lnTo>
                <a:lnTo>
                  <a:pt x="564" y="24"/>
                </a:lnTo>
                <a:lnTo>
                  <a:pt x="674" y="24"/>
                </a:lnTo>
                <a:lnTo>
                  <a:pt x="672" y="28"/>
                </a:lnTo>
                <a:lnTo>
                  <a:pt x="670" y="30"/>
                </a:lnTo>
                <a:lnTo>
                  <a:pt x="668" y="32"/>
                </a:lnTo>
                <a:lnTo>
                  <a:pt x="664" y="32"/>
                </a:lnTo>
                <a:lnTo>
                  <a:pt x="646" y="34"/>
                </a:lnTo>
                <a:lnTo>
                  <a:pt x="634" y="34"/>
                </a:lnTo>
                <a:lnTo>
                  <a:pt x="624" y="36"/>
                </a:lnTo>
                <a:lnTo>
                  <a:pt x="612" y="38"/>
                </a:lnTo>
                <a:lnTo>
                  <a:pt x="598" y="42"/>
                </a:lnTo>
                <a:lnTo>
                  <a:pt x="606" y="42"/>
                </a:lnTo>
                <a:lnTo>
                  <a:pt x="596" y="44"/>
                </a:lnTo>
                <a:lnTo>
                  <a:pt x="590" y="46"/>
                </a:lnTo>
                <a:lnTo>
                  <a:pt x="592" y="50"/>
                </a:lnTo>
                <a:lnTo>
                  <a:pt x="574" y="58"/>
                </a:lnTo>
                <a:lnTo>
                  <a:pt x="566" y="64"/>
                </a:lnTo>
                <a:lnTo>
                  <a:pt x="560" y="72"/>
                </a:lnTo>
                <a:lnTo>
                  <a:pt x="572" y="70"/>
                </a:lnTo>
                <a:lnTo>
                  <a:pt x="584" y="68"/>
                </a:lnTo>
                <a:lnTo>
                  <a:pt x="586" y="72"/>
                </a:lnTo>
                <a:lnTo>
                  <a:pt x="586" y="76"/>
                </a:lnTo>
                <a:lnTo>
                  <a:pt x="592" y="78"/>
                </a:lnTo>
                <a:lnTo>
                  <a:pt x="596" y="80"/>
                </a:lnTo>
                <a:lnTo>
                  <a:pt x="600" y="82"/>
                </a:lnTo>
                <a:lnTo>
                  <a:pt x="594" y="86"/>
                </a:lnTo>
                <a:lnTo>
                  <a:pt x="588" y="86"/>
                </a:lnTo>
                <a:lnTo>
                  <a:pt x="572" y="88"/>
                </a:lnTo>
                <a:lnTo>
                  <a:pt x="558" y="88"/>
                </a:lnTo>
                <a:lnTo>
                  <a:pt x="554" y="90"/>
                </a:lnTo>
                <a:lnTo>
                  <a:pt x="552" y="94"/>
                </a:lnTo>
                <a:lnTo>
                  <a:pt x="562" y="96"/>
                </a:lnTo>
                <a:lnTo>
                  <a:pt x="574" y="96"/>
                </a:lnTo>
                <a:lnTo>
                  <a:pt x="576" y="102"/>
                </a:lnTo>
                <a:lnTo>
                  <a:pt x="580" y="106"/>
                </a:lnTo>
                <a:lnTo>
                  <a:pt x="584" y="108"/>
                </a:lnTo>
                <a:lnTo>
                  <a:pt x="590" y="110"/>
                </a:lnTo>
                <a:lnTo>
                  <a:pt x="582" y="114"/>
                </a:lnTo>
                <a:lnTo>
                  <a:pt x="576" y="116"/>
                </a:lnTo>
                <a:lnTo>
                  <a:pt x="572" y="114"/>
                </a:lnTo>
                <a:lnTo>
                  <a:pt x="560" y="114"/>
                </a:lnTo>
                <a:lnTo>
                  <a:pt x="566" y="116"/>
                </a:lnTo>
                <a:lnTo>
                  <a:pt x="570" y="118"/>
                </a:lnTo>
                <a:lnTo>
                  <a:pt x="564" y="122"/>
                </a:lnTo>
                <a:lnTo>
                  <a:pt x="558" y="124"/>
                </a:lnTo>
                <a:lnTo>
                  <a:pt x="542" y="124"/>
                </a:lnTo>
                <a:lnTo>
                  <a:pt x="552" y="128"/>
                </a:lnTo>
                <a:lnTo>
                  <a:pt x="554" y="132"/>
                </a:lnTo>
                <a:lnTo>
                  <a:pt x="558" y="136"/>
                </a:lnTo>
                <a:lnTo>
                  <a:pt x="512" y="136"/>
                </a:lnTo>
                <a:lnTo>
                  <a:pt x="516" y="138"/>
                </a:lnTo>
                <a:lnTo>
                  <a:pt x="520" y="140"/>
                </a:lnTo>
                <a:lnTo>
                  <a:pt x="528" y="144"/>
                </a:lnTo>
                <a:lnTo>
                  <a:pt x="536" y="148"/>
                </a:lnTo>
                <a:lnTo>
                  <a:pt x="538" y="150"/>
                </a:lnTo>
                <a:lnTo>
                  <a:pt x="540" y="154"/>
                </a:lnTo>
                <a:lnTo>
                  <a:pt x="538" y="158"/>
                </a:lnTo>
                <a:lnTo>
                  <a:pt x="534" y="160"/>
                </a:lnTo>
                <a:lnTo>
                  <a:pt x="526" y="158"/>
                </a:lnTo>
                <a:lnTo>
                  <a:pt x="518" y="154"/>
                </a:lnTo>
                <a:lnTo>
                  <a:pt x="510" y="148"/>
                </a:lnTo>
                <a:lnTo>
                  <a:pt x="504" y="148"/>
                </a:lnTo>
                <a:lnTo>
                  <a:pt x="500" y="148"/>
                </a:lnTo>
                <a:lnTo>
                  <a:pt x="508" y="152"/>
                </a:lnTo>
                <a:lnTo>
                  <a:pt x="522" y="158"/>
                </a:lnTo>
                <a:lnTo>
                  <a:pt x="534" y="164"/>
                </a:lnTo>
                <a:lnTo>
                  <a:pt x="538" y="168"/>
                </a:lnTo>
                <a:lnTo>
                  <a:pt x="540" y="172"/>
                </a:lnTo>
                <a:lnTo>
                  <a:pt x="538" y="180"/>
                </a:lnTo>
                <a:lnTo>
                  <a:pt x="534" y="184"/>
                </a:lnTo>
                <a:lnTo>
                  <a:pt x="528" y="186"/>
                </a:lnTo>
                <a:lnTo>
                  <a:pt x="520" y="188"/>
                </a:lnTo>
                <a:lnTo>
                  <a:pt x="512" y="186"/>
                </a:lnTo>
                <a:lnTo>
                  <a:pt x="506" y="184"/>
                </a:lnTo>
                <a:lnTo>
                  <a:pt x="502" y="180"/>
                </a:lnTo>
                <a:lnTo>
                  <a:pt x="500" y="172"/>
                </a:lnTo>
                <a:lnTo>
                  <a:pt x="482" y="170"/>
                </a:lnTo>
                <a:lnTo>
                  <a:pt x="466" y="166"/>
                </a:lnTo>
                <a:lnTo>
                  <a:pt x="478" y="170"/>
                </a:lnTo>
                <a:lnTo>
                  <a:pt x="488" y="174"/>
                </a:lnTo>
                <a:lnTo>
                  <a:pt x="484" y="178"/>
                </a:lnTo>
                <a:lnTo>
                  <a:pt x="478" y="182"/>
                </a:lnTo>
                <a:lnTo>
                  <a:pt x="480" y="186"/>
                </a:lnTo>
                <a:lnTo>
                  <a:pt x="484" y="190"/>
                </a:lnTo>
                <a:lnTo>
                  <a:pt x="496" y="192"/>
                </a:lnTo>
                <a:lnTo>
                  <a:pt x="510" y="192"/>
                </a:lnTo>
                <a:lnTo>
                  <a:pt x="526" y="192"/>
                </a:lnTo>
                <a:lnTo>
                  <a:pt x="524" y="19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89" name="Freeform 29"/>
          <p:cNvSpPr>
            <a:spLocks/>
          </p:cNvSpPr>
          <p:nvPr/>
        </p:nvSpPr>
        <p:spPr bwMode="auto">
          <a:xfrm>
            <a:off x="3696891" y="1571626"/>
            <a:ext cx="161925" cy="69056"/>
          </a:xfrm>
          <a:custGeom>
            <a:avLst/>
            <a:gdLst>
              <a:gd name="T0" fmla="*/ 0 w 136"/>
              <a:gd name="T1" fmla="*/ 2147483647 h 58"/>
              <a:gd name="T2" fmla="*/ 2147483647 w 136"/>
              <a:gd name="T3" fmla="*/ 2147483647 h 58"/>
              <a:gd name="T4" fmla="*/ 2147483647 w 136"/>
              <a:gd name="T5" fmla="*/ 2147483647 h 58"/>
              <a:gd name="T6" fmla="*/ 2147483647 w 136"/>
              <a:gd name="T7" fmla="*/ 2147483647 h 58"/>
              <a:gd name="T8" fmla="*/ 2147483647 w 136"/>
              <a:gd name="T9" fmla="*/ 2147483647 h 58"/>
              <a:gd name="T10" fmla="*/ 2147483647 w 136"/>
              <a:gd name="T11" fmla="*/ 2147483647 h 58"/>
              <a:gd name="T12" fmla="*/ 2147483647 w 136"/>
              <a:gd name="T13" fmla="*/ 2147483647 h 58"/>
              <a:gd name="T14" fmla="*/ 2147483647 w 136"/>
              <a:gd name="T15" fmla="*/ 2147483647 h 58"/>
              <a:gd name="T16" fmla="*/ 2147483647 w 136"/>
              <a:gd name="T17" fmla="*/ 2147483647 h 58"/>
              <a:gd name="T18" fmla="*/ 2147483647 w 136"/>
              <a:gd name="T19" fmla="*/ 2147483647 h 58"/>
              <a:gd name="T20" fmla="*/ 2147483647 w 136"/>
              <a:gd name="T21" fmla="*/ 2147483647 h 58"/>
              <a:gd name="T22" fmla="*/ 2147483647 w 136"/>
              <a:gd name="T23" fmla="*/ 2147483647 h 58"/>
              <a:gd name="T24" fmla="*/ 2147483647 w 136"/>
              <a:gd name="T25" fmla="*/ 2147483647 h 58"/>
              <a:gd name="T26" fmla="*/ 2147483647 w 136"/>
              <a:gd name="T27" fmla="*/ 2147483647 h 58"/>
              <a:gd name="T28" fmla="*/ 2147483647 w 136"/>
              <a:gd name="T29" fmla="*/ 2147483647 h 58"/>
              <a:gd name="T30" fmla="*/ 2147483647 w 136"/>
              <a:gd name="T31" fmla="*/ 2147483647 h 58"/>
              <a:gd name="T32" fmla="*/ 2147483647 w 136"/>
              <a:gd name="T33" fmla="*/ 2147483647 h 58"/>
              <a:gd name="T34" fmla="*/ 2147483647 w 136"/>
              <a:gd name="T35" fmla="*/ 2147483647 h 58"/>
              <a:gd name="T36" fmla="*/ 2147483647 w 136"/>
              <a:gd name="T37" fmla="*/ 0 h 58"/>
              <a:gd name="T38" fmla="*/ 2147483647 w 136"/>
              <a:gd name="T39" fmla="*/ 2147483647 h 58"/>
              <a:gd name="T40" fmla="*/ 2147483647 w 136"/>
              <a:gd name="T41" fmla="*/ 2147483647 h 58"/>
              <a:gd name="T42" fmla="*/ 2147483647 w 136"/>
              <a:gd name="T43" fmla="*/ 2147483647 h 58"/>
              <a:gd name="T44" fmla="*/ 2147483647 w 136"/>
              <a:gd name="T45" fmla="*/ 2147483647 h 58"/>
              <a:gd name="T46" fmla="*/ 2147483647 w 136"/>
              <a:gd name="T47" fmla="*/ 2147483647 h 58"/>
              <a:gd name="T48" fmla="*/ 2147483647 w 136"/>
              <a:gd name="T49" fmla="*/ 2147483647 h 58"/>
              <a:gd name="T50" fmla="*/ 2147483647 w 136"/>
              <a:gd name="T51" fmla="*/ 2147483647 h 58"/>
              <a:gd name="T52" fmla="*/ 2147483647 w 136"/>
              <a:gd name="T53" fmla="*/ 2147483647 h 58"/>
              <a:gd name="T54" fmla="*/ 2147483647 w 136"/>
              <a:gd name="T55" fmla="*/ 2147483647 h 58"/>
              <a:gd name="T56" fmla="*/ 2147483647 w 136"/>
              <a:gd name="T57" fmla="*/ 2147483647 h 58"/>
              <a:gd name="T58" fmla="*/ 2147483647 w 136"/>
              <a:gd name="T59" fmla="*/ 2147483647 h 58"/>
              <a:gd name="T60" fmla="*/ 2147483647 w 136"/>
              <a:gd name="T61" fmla="*/ 2147483647 h 58"/>
              <a:gd name="T62" fmla="*/ 2147483647 w 136"/>
              <a:gd name="T63" fmla="*/ 2147483647 h 58"/>
              <a:gd name="T64" fmla="*/ 2147483647 w 136"/>
              <a:gd name="T65" fmla="*/ 2147483647 h 58"/>
              <a:gd name="T66" fmla="*/ 2147483647 w 136"/>
              <a:gd name="T67" fmla="*/ 2147483647 h 58"/>
              <a:gd name="T68" fmla="*/ 2147483647 w 136"/>
              <a:gd name="T69" fmla="*/ 2147483647 h 58"/>
              <a:gd name="T70" fmla="*/ 2147483647 w 136"/>
              <a:gd name="T71" fmla="*/ 2147483647 h 58"/>
              <a:gd name="T72" fmla="*/ 2147483647 w 136"/>
              <a:gd name="T73" fmla="*/ 2147483647 h 58"/>
              <a:gd name="T74" fmla="*/ 2147483647 w 136"/>
              <a:gd name="T75" fmla="*/ 2147483647 h 58"/>
              <a:gd name="T76" fmla="*/ 2147483647 w 136"/>
              <a:gd name="T77" fmla="*/ 2147483647 h 58"/>
              <a:gd name="T78" fmla="*/ 2147483647 w 136"/>
              <a:gd name="T79" fmla="*/ 2147483647 h 58"/>
              <a:gd name="T80" fmla="*/ 2147483647 w 136"/>
              <a:gd name="T81" fmla="*/ 2147483647 h 58"/>
              <a:gd name="T82" fmla="*/ 2147483647 w 136"/>
              <a:gd name="T83" fmla="*/ 2147483647 h 58"/>
              <a:gd name="T84" fmla="*/ 0 w 136"/>
              <a:gd name="T85" fmla="*/ 2147483647 h 58"/>
              <a:gd name="T86" fmla="*/ 2147483647 w 136"/>
              <a:gd name="T87" fmla="*/ 2147483647 h 58"/>
              <a:gd name="T88" fmla="*/ 2147483647 w 136"/>
              <a:gd name="T89" fmla="*/ 2147483647 h 58"/>
              <a:gd name="T90" fmla="*/ 2147483647 w 136"/>
              <a:gd name="T91" fmla="*/ 2147483647 h 58"/>
              <a:gd name="T92" fmla="*/ 0 w 136"/>
              <a:gd name="T93" fmla="*/ 2147483647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6"/>
              <a:gd name="T142" fmla="*/ 0 h 58"/>
              <a:gd name="T143" fmla="*/ 136 w 136"/>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6" h="58">
                <a:moveTo>
                  <a:pt x="0" y="16"/>
                </a:moveTo>
                <a:lnTo>
                  <a:pt x="6" y="12"/>
                </a:lnTo>
                <a:lnTo>
                  <a:pt x="10" y="8"/>
                </a:lnTo>
                <a:lnTo>
                  <a:pt x="14" y="4"/>
                </a:lnTo>
                <a:lnTo>
                  <a:pt x="20" y="2"/>
                </a:lnTo>
                <a:lnTo>
                  <a:pt x="24" y="2"/>
                </a:lnTo>
                <a:lnTo>
                  <a:pt x="28" y="4"/>
                </a:lnTo>
                <a:lnTo>
                  <a:pt x="32" y="6"/>
                </a:lnTo>
                <a:lnTo>
                  <a:pt x="36" y="8"/>
                </a:lnTo>
                <a:lnTo>
                  <a:pt x="34" y="14"/>
                </a:lnTo>
                <a:lnTo>
                  <a:pt x="32" y="18"/>
                </a:lnTo>
                <a:lnTo>
                  <a:pt x="38" y="18"/>
                </a:lnTo>
                <a:lnTo>
                  <a:pt x="44" y="14"/>
                </a:lnTo>
                <a:lnTo>
                  <a:pt x="52" y="6"/>
                </a:lnTo>
                <a:lnTo>
                  <a:pt x="56" y="12"/>
                </a:lnTo>
                <a:lnTo>
                  <a:pt x="68" y="10"/>
                </a:lnTo>
                <a:lnTo>
                  <a:pt x="82" y="6"/>
                </a:lnTo>
                <a:lnTo>
                  <a:pt x="96" y="2"/>
                </a:lnTo>
                <a:lnTo>
                  <a:pt x="104" y="0"/>
                </a:lnTo>
                <a:lnTo>
                  <a:pt x="114" y="2"/>
                </a:lnTo>
                <a:lnTo>
                  <a:pt x="122" y="8"/>
                </a:lnTo>
                <a:lnTo>
                  <a:pt x="136" y="22"/>
                </a:lnTo>
                <a:lnTo>
                  <a:pt x="136" y="28"/>
                </a:lnTo>
                <a:lnTo>
                  <a:pt x="128" y="30"/>
                </a:lnTo>
                <a:lnTo>
                  <a:pt x="120" y="32"/>
                </a:lnTo>
                <a:lnTo>
                  <a:pt x="110" y="38"/>
                </a:lnTo>
                <a:lnTo>
                  <a:pt x="98" y="46"/>
                </a:lnTo>
                <a:lnTo>
                  <a:pt x="92" y="48"/>
                </a:lnTo>
                <a:lnTo>
                  <a:pt x="84" y="48"/>
                </a:lnTo>
                <a:lnTo>
                  <a:pt x="78" y="48"/>
                </a:lnTo>
                <a:lnTo>
                  <a:pt x="72" y="46"/>
                </a:lnTo>
                <a:lnTo>
                  <a:pt x="80" y="52"/>
                </a:lnTo>
                <a:lnTo>
                  <a:pt x="72" y="56"/>
                </a:lnTo>
                <a:lnTo>
                  <a:pt x="66" y="58"/>
                </a:lnTo>
                <a:lnTo>
                  <a:pt x="56" y="58"/>
                </a:lnTo>
                <a:lnTo>
                  <a:pt x="48" y="58"/>
                </a:lnTo>
                <a:lnTo>
                  <a:pt x="28" y="54"/>
                </a:lnTo>
                <a:lnTo>
                  <a:pt x="10" y="50"/>
                </a:lnTo>
                <a:lnTo>
                  <a:pt x="18" y="46"/>
                </a:lnTo>
                <a:lnTo>
                  <a:pt x="26" y="42"/>
                </a:lnTo>
                <a:lnTo>
                  <a:pt x="18" y="38"/>
                </a:lnTo>
                <a:lnTo>
                  <a:pt x="12" y="36"/>
                </a:lnTo>
                <a:lnTo>
                  <a:pt x="0" y="30"/>
                </a:lnTo>
                <a:lnTo>
                  <a:pt x="8" y="26"/>
                </a:lnTo>
                <a:lnTo>
                  <a:pt x="14" y="22"/>
                </a:lnTo>
                <a:lnTo>
                  <a:pt x="6" y="20"/>
                </a:lnTo>
                <a:lnTo>
                  <a:pt x="0" y="1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90" name="Freeform 30"/>
          <p:cNvSpPr>
            <a:spLocks/>
          </p:cNvSpPr>
          <p:nvPr/>
        </p:nvSpPr>
        <p:spPr bwMode="auto">
          <a:xfrm>
            <a:off x="2806304" y="2897981"/>
            <a:ext cx="88106" cy="176213"/>
          </a:xfrm>
          <a:custGeom>
            <a:avLst/>
            <a:gdLst>
              <a:gd name="T0" fmla="*/ 2147483647 w 74"/>
              <a:gd name="T1" fmla="*/ 0 h 148"/>
              <a:gd name="T2" fmla="*/ 2147483647 w 74"/>
              <a:gd name="T3" fmla="*/ 2147483647 h 148"/>
              <a:gd name="T4" fmla="*/ 2147483647 w 74"/>
              <a:gd name="T5" fmla="*/ 2147483647 h 148"/>
              <a:gd name="T6" fmla="*/ 2147483647 w 74"/>
              <a:gd name="T7" fmla="*/ 2147483647 h 148"/>
              <a:gd name="T8" fmla="*/ 2147483647 w 74"/>
              <a:gd name="T9" fmla="*/ 2147483647 h 148"/>
              <a:gd name="T10" fmla="*/ 2147483647 w 74"/>
              <a:gd name="T11" fmla="*/ 2147483647 h 148"/>
              <a:gd name="T12" fmla="*/ 2147483647 w 74"/>
              <a:gd name="T13" fmla="*/ 2147483647 h 148"/>
              <a:gd name="T14" fmla="*/ 0 w 74"/>
              <a:gd name="T15" fmla="*/ 2147483647 h 148"/>
              <a:gd name="T16" fmla="*/ 0 w 74"/>
              <a:gd name="T17" fmla="*/ 2147483647 h 148"/>
              <a:gd name="T18" fmla="*/ 2147483647 w 74"/>
              <a:gd name="T19" fmla="*/ 2147483647 h 148"/>
              <a:gd name="T20" fmla="*/ 2147483647 w 74"/>
              <a:gd name="T21" fmla="*/ 2147483647 h 148"/>
              <a:gd name="T22" fmla="*/ 2147483647 w 74"/>
              <a:gd name="T23" fmla="*/ 2147483647 h 148"/>
              <a:gd name="T24" fmla="*/ 2147483647 w 74"/>
              <a:gd name="T25" fmla="*/ 2147483647 h 148"/>
              <a:gd name="T26" fmla="*/ 2147483647 w 74"/>
              <a:gd name="T27" fmla="*/ 2147483647 h 148"/>
              <a:gd name="T28" fmla="*/ 2147483647 w 74"/>
              <a:gd name="T29" fmla="*/ 2147483647 h 148"/>
              <a:gd name="T30" fmla="*/ 2147483647 w 74"/>
              <a:gd name="T31" fmla="*/ 2147483647 h 148"/>
              <a:gd name="T32" fmla="*/ 2147483647 w 74"/>
              <a:gd name="T33" fmla="*/ 2147483647 h 148"/>
              <a:gd name="T34" fmla="*/ 2147483647 w 74"/>
              <a:gd name="T35" fmla="*/ 2147483647 h 148"/>
              <a:gd name="T36" fmla="*/ 2147483647 w 74"/>
              <a:gd name="T37" fmla="*/ 2147483647 h 148"/>
              <a:gd name="T38" fmla="*/ 2147483647 w 74"/>
              <a:gd name="T39" fmla="*/ 2147483647 h 148"/>
              <a:gd name="T40" fmla="*/ 2147483647 w 74"/>
              <a:gd name="T41" fmla="*/ 2147483647 h 148"/>
              <a:gd name="T42" fmla="*/ 2147483647 w 74"/>
              <a:gd name="T43" fmla="*/ 2147483647 h 148"/>
              <a:gd name="T44" fmla="*/ 2147483647 w 74"/>
              <a:gd name="T45" fmla="*/ 2147483647 h 148"/>
              <a:gd name="T46" fmla="*/ 2147483647 w 74"/>
              <a:gd name="T47" fmla="*/ 2147483647 h 148"/>
              <a:gd name="T48" fmla="*/ 2147483647 w 74"/>
              <a:gd name="T49" fmla="*/ 2147483647 h 148"/>
              <a:gd name="T50" fmla="*/ 2147483647 w 74"/>
              <a:gd name="T51" fmla="*/ 2147483647 h 148"/>
              <a:gd name="T52" fmla="*/ 2147483647 w 74"/>
              <a:gd name="T53" fmla="*/ 2147483647 h 148"/>
              <a:gd name="T54" fmla="*/ 2147483647 w 74"/>
              <a:gd name="T55" fmla="*/ 2147483647 h 148"/>
              <a:gd name="T56" fmla="*/ 2147483647 w 74"/>
              <a:gd name="T57" fmla="*/ 2147483647 h 148"/>
              <a:gd name="T58" fmla="*/ 2147483647 w 74"/>
              <a:gd name="T59" fmla="*/ 2147483647 h 148"/>
              <a:gd name="T60" fmla="*/ 2147483647 w 74"/>
              <a:gd name="T61" fmla="*/ 2147483647 h 148"/>
              <a:gd name="T62" fmla="*/ 2147483647 w 74"/>
              <a:gd name="T63" fmla="*/ 2147483647 h 148"/>
              <a:gd name="T64" fmla="*/ 2147483647 w 74"/>
              <a:gd name="T65" fmla="*/ 2147483647 h 148"/>
              <a:gd name="T66" fmla="*/ 2147483647 w 74"/>
              <a:gd name="T67" fmla="*/ 2147483647 h 148"/>
              <a:gd name="T68" fmla="*/ 2147483647 w 74"/>
              <a:gd name="T69" fmla="*/ 2147483647 h 148"/>
              <a:gd name="T70" fmla="*/ 2147483647 w 74"/>
              <a:gd name="T71" fmla="*/ 2147483647 h 148"/>
              <a:gd name="T72" fmla="*/ 2147483647 w 74"/>
              <a:gd name="T73" fmla="*/ 2147483647 h 148"/>
              <a:gd name="T74" fmla="*/ 2147483647 w 74"/>
              <a:gd name="T75" fmla="*/ 2147483647 h 148"/>
              <a:gd name="T76" fmla="*/ 2147483647 w 74"/>
              <a:gd name="T77" fmla="*/ 2147483647 h 148"/>
              <a:gd name="T78" fmla="*/ 2147483647 w 74"/>
              <a:gd name="T79" fmla="*/ 2147483647 h 148"/>
              <a:gd name="T80" fmla="*/ 2147483647 w 74"/>
              <a:gd name="T81" fmla="*/ 2147483647 h 148"/>
              <a:gd name="T82" fmla="*/ 2147483647 w 74"/>
              <a:gd name="T83" fmla="*/ 2147483647 h 148"/>
              <a:gd name="T84" fmla="*/ 2147483647 w 74"/>
              <a:gd name="T85" fmla="*/ 2147483647 h 148"/>
              <a:gd name="T86" fmla="*/ 2147483647 w 74"/>
              <a:gd name="T87" fmla="*/ 2147483647 h 148"/>
              <a:gd name="T88" fmla="*/ 2147483647 w 74"/>
              <a:gd name="T89" fmla="*/ 2147483647 h 148"/>
              <a:gd name="T90" fmla="*/ 2147483647 w 74"/>
              <a:gd name="T91" fmla="*/ 2147483647 h 148"/>
              <a:gd name="T92" fmla="*/ 2147483647 w 74"/>
              <a:gd name="T93" fmla="*/ 2147483647 h 148"/>
              <a:gd name="T94" fmla="*/ 2147483647 w 74"/>
              <a:gd name="T95" fmla="*/ 2147483647 h 148"/>
              <a:gd name="T96" fmla="*/ 2147483647 w 74"/>
              <a:gd name="T97" fmla="*/ 2147483647 h 148"/>
              <a:gd name="T98" fmla="*/ 2147483647 w 74"/>
              <a:gd name="T99" fmla="*/ 2147483647 h 148"/>
              <a:gd name="T100" fmla="*/ 2147483647 w 74"/>
              <a:gd name="T101" fmla="*/ 2147483647 h 148"/>
              <a:gd name="T102" fmla="*/ 2147483647 w 74"/>
              <a:gd name="T103" fmla="*/ 2147483647 h 148"/>
              <a:gd name="T104" fmla="*/ 2147483647 w 74"/>
              <a:gd name="T105" fmla="*/ 2147483647 h 148"/>
              <a:gd name="T106" fmla="*/ 2147483647 w 74"/>
              <a:gd name="T107" fmla="*/ 2147483647 h 148"/>
              <a:gd name="T108" fmla="*/ 2147483647 w 74"/>
              <a:gd name="T109" fmla="*/ 0 h 1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
              <a:gd name="T166" fmla="*/ 0 h 148"/>
              <a:gd name="T167" fmla="*/ 74 w 74"/>
              <a:gd name="T168" fmla="*/ 148 h 1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 h="148">
                <a:moveTo>
                  <a:pt x="26" y="0"/>
                </a:moveTo>
                <a:lnTo>
                  <a:pt x="22" y="8"/>
                </a:lnTo>
                <a:lnTo>
                  <a:pt x="18" y="14"/>
                </a:lnTo>
                <a:lnTo>
                  <a:pt x="12" y="18"/>
                </a:lnTo>
                <a:lnTo>
                  <a:pt x="10" y="24"/>
                </a:lnTo>
                <a:lnTo>
                  <a:pt x="12" y="30"/>
                </a:lnTo>
                <a:lnTo>
                  <a:pt x="18" y="34"/>
                </a:lnTo>
                <a:lnTo>
                  <a:pt x="0" y="44"/>
                </a:lnTo>
                <a:lnTo>
                  <a:pt x="0" y="58"/>
                </a:lnTo>
                <a:lnTo>
                  <a:pt x="2" y="62"/>
                </a:lnTo>
                <a:lnTo>
                  <a:pt x="4" y="64"/>
                </a:lnTo>
                <a:lnTo>
                  <a:pt x="8" y="68"/>
                </a:lnTo>
                <a:lnTo>
                  <a:pt x="8" y="72"/>
                </a:lnTo>
                <a:lnTo>
                  <a:pt x="20" y="72"/>
                </a:lnTo>
                <a:lnTo>
                  <a:pt x="20" y="80"/>
                </a:lnTo>
                <a:lnTo>
                  <a:pt x="20" y="84"/>
                </a:lnTo>
                <a:lnTo>
                  <a:pt x="24" y="88"/>
                </a:lnTo>
                <a:lnTo>
                  <a:pt x="28" y="94"/>
                </a:lnTo>
                <a:lnTo>
                  <a:pt x="28" y="100"/>
                </a:lnTo>
                <a:lnTo>
                  <a:pt x="28" y="104"/>
                </a:lnTo>
                <a:lnTo>
                  <a:pt x="26" y="108"/>
                </a:lnTo>
                <a:lnTo>
                  <a:pt x="24" y="114"/>
                </a:lnTo>
                <a:lnTo>
                  <a:pt x="22" y="120"/>
                </a:lnTo>
                <a:lnTo>
                  <a:pt x="24" y="130"/>
                </a:lnTo>
                <a:lnTo>
                  <a:pt x="28" y="138"/>
                </a:lnTo>
                <a:lnTo>
                  <a:pt x="34" y="146"/>
                </a:lnTo>
                <a:lnTo>
                  <a:pt x="36" y="148"/>
                </a:lnTo>
                <a:lnTo>
                  <a:pt x="40" y="148"/>
                </a:lnTo>
                <a:lnTo>
                  <a:pt x="46" y="148"/>
                </a:lnTo>
                <a:lnTo>
                  <a:pt x="50" y="146"/>
                </a:lnTo>
                <a:lnTo>
                  <a:pt x="58" y="140"/>
                </a:lnTo>
                <a:lnTo>
                  <a:pt x="64" y="134"/>
                </a:lnTo>
                <a:lnTo>
                  <a:pt x="68" y="132"/>
                </a:lnTo>
                <a:lnTo>
                  <a:pt x="74" y="132"/>
                </a:lnTo>
                <a:lnTo>
                  <a:pt x="72" y="126"/>
                </a:lnTo>
                <a:lnTo>
                  <a:pt x="70" y="120"/>
                </a:lnTo>
                <a:lnTo>
                  <a:pt x="64" y="110"/>
                </a:lnTo>
                <a:lnTo>
                  <a:pt x="58" y="102"/>
                </a:lnTo>
                <a:lnTo>
                  <a:pt x="56" y="98"/>
                </a:lnTo>
                <a:lnTo>
                  <a:pt x="56" y="92"/>
                </a:lnTo>
                <a:lnTo>
                  <a:pt x="56" y="88"/>
                </a:lnTo>
                <a:lnTo>
                  <a:pt x="58" y="84"/>
                </a:lnTo>
                <a:lnTo>
                  <a:pt x="62" y="78"/>
                </a:lnTo>
                <a:lnTo>
                  <a:pt x="68" y="74"/>
                </a:lnTo>
                <a:lnTo>
                  <a:pt x="72" y="68"/>
                </a:lnTo>
                <a:lnTo>
                  <a:pt x="74" y="46"/>
                </a:lnTo>
                <a:lnTo>
                  <a:pt x="64" y="38"/>
                </a:lnTo>
                <a:lnTo>
                  <a:pt x="60" y="34"/>
                </a:lnTo>
                <a:lnTo>
                  <a:pt x="54" y="34"/>
                </a:lnTo>
                <a:lnTo>
                  <a:pt x="48" y="34"/>
                </a:lnTo>
                <a:lnTo>
                  <a:pt x="48" y="26"/>
                </a:lnTo>
                <a:lnTo>
                  <a:pt x="46" y="20"/>
                </a:lnTo>
                <a:lnTo>
                  <a:pt x="42" y="12"/>
                </a:lnTo>
                <a:lnTo>
                  <a:pt x="34" y="4"/>
                </a:lnTo>
                <a:lnTo>
                  <a:pt x="2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91" name="Freeform 31"/>
          <p:cNvSpPr>
            <a:spLocks/>
          </p:cNvSpPr>
          <p:nvPr/>
        </p:nvSpPr>
        <p:spPr bwMode="auto">
          <a:xfrm>
            <a:off x="2872979" y="2952750"/>
            <a:ext cx="85725" cy="109538"/>
          </a:xfrm>
          <a:custGeom>
            <a:avLst/>
            <a:gdLst>
              <a:gd name="T0" fmla="*/ 2147483647 w 72"/>
              <a:gd name="T1" fmla="*/ 2147483647 h 92"/>
              <a:gd name="T2" fmla="*/ 2147483647 w 72"/>
              <a:gd name="T3" fmla="*/ 2147483647 h 92"/>
              <a:gd name="T4" fmla="*/ 2147483647 w 72"/>
              <a:gd name="T5" fmla="*/ 2147483647 h 92"/>
              <a:gd name="T6" fmla="*/ 2147483647 w 72"/>
              <a:gd name="T7" fmla="*/ 2147483647 h 92"/>
              <a:gd name="T8" fmla="*/ 2147483647 w 72"/>
              <a:gd name="T9" fmla="*/ 2147483647 h 92"/>
              <a:gd name="T10" fmla="*/ 2147483647 w 72"/>
              <a:gd name="T11" fmla="*/ 2147483647 h 92"/>
              <a:gd name="T12" fmla="*/ 2147483647 w 72"/>
              <a:gd name="T13" fmla="*/ 2147483647 h 92"/>
              <a:gd name="T14" fmla="*/ 2147483647 w 72"/>
              <a:gd name="T15" fmla="*/ 2147483647 h 92"/>
              <a:gd name="T16" fmla="*/ 2147483647 w 72"/>
              <a:gd name="T17" fmla="*/ 2147483647 h 92"/>
              <a:gd name="T18" fmla="*/ 2147483647 w 72"/>
              <a:gd name="T19" fmla="*/ 2147483647 h 92"/>
              <a:gd name="T20" fmla="*/ 2147483647 w 72"/>
              <a:gd name="T21" fmla="*/ 2147483647 h 92"/>
              <a:gd name="T22" fmla="*/ 2147483647 w 72"/>
              <a:gd name="T23" fmla="*/ 2147483647 h 92"/>
              <a:gd name="T24" fmla="*/ 2147483647 w 72"/>
              <a:gd name="T25" fmla="*/ 2147483647 h 92"/>
              <a:gd name="T26" fmla="*/ 2147483647 w 72"/>
              <a:gd name="T27" fmla="*/ 2147483647 h 92"/>
              <a:gd name="T28" fmla="*/ 2147483647 w 72"/>
              <a:gd name="T29" fmla="*/ 2147483647 h 92"/>
              <a:gd name="T30" fmla="*/ 2147483647 w 72"/>
              <a:gd name="T31" fmla="*/ 2147483647 h 92"/>
              <a:gd name="T32" fmla="*/ 2147483647 w 72"/>
              <a:gd name="T33" fmla="*/ 2147483647 h 92"/>
              <a:gd name="T34" fmla="*/ 2147483647 w 72"/>
              <a:gd name="T35" fmla="*/ 2147483647 h 92"/>
              <a:gd name="T36" fmla="*/ 2147483647 w 72"/>
              <a:gd name="T37" fmla="*/ 2147483647 h 92"/>
              <a:gd name="T38" fmla="*/ 2147483647 w 72"/>
              <a:gd name="T39" fmla="*/ 2147483647 h 92"/>
              <a:gd name="T40" fmla="*/ 2147483647 w 72"/>
              <a:gd name="T41" fmla="*/ 2147483647 h 92"/>
              <a:gd name="T42" fmla="*/ 2147483647 w 72"/>
              <a:gd name="T43" fmla="*/ 2147483647 h 92"/>
              <a:gd name="T44" fmla="*/ 2147483647 w 72"/>
              <a:gd name="T45" fmla="*/ 2147483647 h 92"/>
              <a:gd name="T46" fmla="*/ 2147483647 w 72"/>
              <a:gd name="T47" fmla="*/ 2147483647 h 92"/>
              <a:gd name="T48" fmla="*/ 2147483647 w 72"/>
              <a:gd name="T49" fmla="*/ 2147483647 h 92"/>
              <a:gd name="T50" fmla="*/ 0 w 72"/>
              <a:gd name="T51" fmla="*/ 2147483647 h 92"/>
              <a:gd name="T52" fmla="*/ 0 w 72"/>
              <a:gd name="T53" fmla="*/ 2147483647 h 92"/>
              <a:gd name="T54" fmla="*/ 0 w 72"/>
              <a:gd name="T55" fmla="*/ 2147483647 h 92"/>
              <a:gd name="T56" fmla="*/ 2147483647 w 72"/>
              <a:gd name="T57" fmla="*/ 2147483647 h 92"/>
              <a:gd name="T58" fmla="*/ 2147483647 w 72"/>
              <a:gd name="T59" fmla="*/ 2147483647 h 92"/>
              <a:gd name="T60" fmla="*/ 2147483647 w 72"/>
              <a:gd name="T61" fmla="*/ 2147483647 h 92"/>
              <a:gd name="T62" fmla="*/ 2147483647 w 72"/>
              <a:gd name="T63" fmla="*/ 2147483647 h 92"/>
              <a:gd name="T64" fmla="*/ 2147483647 w 72"/>
              <a:gd name="T65" fmla="*/ 0 h 92"/>
              <a:gd name="T66" fmla="*/ 2147483647 w 72"/>
              <a:gd name="T67" fmla="*/ 2147483647 h 92"/>
              <a:gd name="T68" fmla="*/ 2147483647 w 72"/>
              <a:gd name="T69" fmla="*/ 2147483647 h 92"/>
              <a:gd name="T70" fmla="*/ 2147483647 w 72"/>
              <a:gd name="T71" fmla="*/ 2147483647 h 92"/>
              <a:gd name="T72" fmla="*/ 2147483647 w 72"/>
              <a:gd name="T73" fmla="*/ 2147483647 h 92"/>
              <a:gd name="T74" fmla="*/ 2147483647 w 72"/>
              <a:gd name="T75" fmla="*/ 2147483647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
              <a:gd name="T115" fmla="*/ 0 h 92"/>
              <a:gd name="T116" fmla="*/ 72 w 72"/>
              <a:gd name="T117" fmla="*/ 92 h 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 h="92">
                <a:moveTo>
                  <a:pt x="72" y="12"/>
                </a:moveTo>
                <a:lnTo>
                  <a:pt x="70" y="20"/>
                </a:lnTo>
                <a:lnTo>
                  <a:pt x="66" y="26"/>
                </a:lnTo>
                <a:lnTo>
                  <a:pt x="64" y="32"/>
                </a:lnTo>
                <a:lnTo>
                  <a:pt x="62" y="40"/>
                </a:lnTo>
                <a:lnTo>
                  <a:pt x="64" y="46"/>
                </a:lnTo>
                <a:lnTo>
                  <a:pt x="66" y="50"/>
                </a:lnTo>
                <a:lnTo>
                  <a:pt x="68" y="56"/>
                </a:lnTo>
                <a:lnTo>
                  <a:pt x="70" y="62"/>
                </a:lnTo>
                <a:lnTo>
                  <a:pt x="68" y="68"/>
                </a:lnTo>
                <a:lnTo>
                  <a:pt x="64" y="72"/>
                </a:lnTo>
                <a:lnTo>
                  <a:pt x="60" y="82"/>
                </a:lnTo>
                <a:lnTo>
                  <a:pt x="56" y="78"/>
                </a:lnTo>
                <a:lnTo>
                  <a:pt x="54" y="74"/>
                </a:lnTo>
                <a:lnTo>
                  <a:pt x="44" y="78"/>
                </a:lnTo>
                <a:lnTo>
                  <a:pt x="32" y="82"/>
                </a:lnTo>
                <a:lnTo>
                  <a:pt x="32" y="92"/>
                </a:lnTo>
                <a:lnTo>
                  <a:pt x="28" y="90"/>
                </a:lnTo>
                <a:lnTo>
                  <a:pt x="24" y="88"/>
                </a:lnTo>
                <a:lnTo>
                  <a:pt x="22" y="86"/>
                </a:lnTo>
                <a:lnTo>
                  <a:pt x="18" y="86"/>
                </a:lnTo>
                <a:lnTo>
                  <a:pt x="16" y="80"/>
                </a:lnTo>
                <a:lnTo>
                  <a:pt x="14" y="74"/>
                </a:lnTo>
                <a:lnTo>
                  <a:pt x="8" y="64"/>
                </a:lnTo>
                <a:lnTo>
                  <a:pt x="2" y="56"/>
                </a:lnTo>
                <a:lnTo>
                  <a:pt x="0" y="52"/>
                </a:lnTo>
                <a:lnTo>
                  <a:pt x="0" y="46"/>
                </a:lnTo>
                <a:lnTo>
                  <a:pt x="0" y="42"/>
                </a:lnTo>
                <a:lnTo>
                  <a:pt x="2" y="38"/>
                </a:lnTo>
                <a:lnTo>
                  <a:pt x="6" y="32"/>
                </a:lnTo>
                <a:lnTo>
                  <a:pt x="12" y="28"/>
                </a:lnTo>
                <a:lnTo>
                  <a:pt x="16" y="22"/>
                </a:lnTo>
                <a:lnTo>
                  <a:pt x="20" y="0"/>
                </a:lnTo>
                <a:lnTo>
                  <a:pt x="26" y="6"/>
                </a:lnTo>
                <a:lnTo>
                  <a:pt x="34" y="6"/>
                </a:lnTo>
                <a:lnTo>
                  <a:pt x="48" y="8"/>
                </a:lnTo>
                <a:lnTo>
                  <a:pt x="60" y="8"/>
                </a:lnTo>
                <a:lnTo>
                  <a:pt x="72"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92" name="Freeform 32"/>
          <p:cNvSpPr>
            <a:spLocks/>
          </p:cNvSpPr>
          <p:nvPr/>
        </p:nvSpPr>
        <p:spPr bwMode="auto">
          <a:xfrm>
            <a:off x="2944416" y="2964657"/>
            <a:ext cx="71438" cy="88106"/>
          </a:xfrm>
          <a:custGeom>
            <a:avLst/>
            <a:gdLst>
              <a:gd name="T0" fmla="*/ 2147483647 w 60"/>
              <a:gd name="T1" fmla="*/ 2147483647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0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2147483647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0 h 74"/>
              <a:gd name="T42" fmla="*/ 2147483647 w 60"/>
              <a:gd name="T43" fmla="*/ 2147483647 h 74"/>
              <a:gd name="T44" fmla="*/ 2147483647 w 60"/>
              <a:gd name="T45" fmla="*/ 2147483647 h 74"/>
              <a:gd name="T46" fmla="*/ 2147483647 w 60"/>
              <a:gd name="T47" fmla="*/ 2147483647 h 74"/>
              <a:gd name="T48" fmla="*/ 2147483647 w 60"/>
              <a:gd name="T49" fmla="*/ 2147483647 h 74"/>
              <a:gd name="T50" fmla="*/ 2147483647 w 60"/>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74"/>
              <a:gd name="T80" fmla="*/ 60 w 60"/>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74">
                <a:moveTo>
                  <a:pt x="60" y="32"/>
                </a:moveTo>
                <a:lnTo>
                  <a:pt x="56" y="30"/>
                </a:lnTo>
                <a:lnTo>
                  <a:pt x="50" y="44"/>
                </a:lnTo>
                <a:lnTo>
                  <a:pt x="42" y="58"/>
                </a:lnTo>
                <a:lnTo>
                  <a:pt x="36" y="64"/>
                </a:lnTo>
                <a:lnTo>
                  <a:pt x="30" y="70"/>
                </a:lnTo>
                <a:lnTo>
                  <a:pt x="22" y="74"/>
                </a:lnTo>
                <a:lnTo>
                  <a:pt x="12" y="74"/>
                </a:lnTo>
                <a:lnTo>
                  <a:pt x="6" y="74"/>
                </a:lnTo>
                <a:lnTo>
                  <a:pt x="0" y="72"/>
                </a:lnTo>
                <a:lnTo>
                  <a:pt x="4" y="62"/>
                </a:lnTo>
                <a:lnTo>
                  <a:pt x="8" y="58"/>
                </a:lnTo>
                <a:lnTo>
                  <a:pt x="10" y="52"/>
                </a:lnTo>
                <a:lnTo>
                  <a:pt x="8" y="46"/>
                </a:lnTo>
                <a:lnTo>
                  <a:pt x="6" y="40"/>
                </a:lnTo>
                <a:lnTo>
                  <a:pt x="4" y="36"/>
                </a:lnTo>
                <a:lnTo>
                  <a:pt x="2" y="30"/>
                </a:lnTo>
                <a:lnTo>
                  <a:pt x="4" y="22"/>
                </a:lnTo>
                <a:lnTo>
                  <a:pt x="8" y="16"/>
                </a:lnTo>
                <a:lnTo>
                  <a:pt x="10" y="10"/>
                </a:lnTo>
                <a:lnTo>
                  <a:pt x="12" y="0"/>
                </a:lnTo>
                <a:lnTo>
                  <a:pt x="26" y="6"/>
                </a:lnTo>
                <a:lnTo>
                  <a:pt x="36" y="12"/>
                </a:lnTo>
                <a:lnTo>
                  <a:pt x="46" y="20"/>
                </a:lnTo>
                <a:lnTo>
                  <a:pt x="56" y="30"/>
                </a:lnTo>
                <a:lnTo>
                  <a:pt x="60" y="3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93" name="Freeform 33"/>
          <p:cNvSpPr>
            <a:spLocks/>
          </p:cNvSpPr>
          <p:nvPr/>
        </p:nvSpPr>
        <p:spPr bwMode="auto">
          <a:xfrm>
            <a:off x="2565797" y="2826544"/>
            <a:ext cx="271463" cy="259556"/>
          </a:xfrm>
          <a:custGeom>
            <a:avLst/>
            <a:gdLst>
              <a:gd name="T0" fmla="*/ 2147483647 w 228"/>
              <a:gd name="T1" fmla="*/ 2147483647 h 218"/>
              <a:gd name="T2" fmla="*/ 2147483647 w 228"/>
              <a:gd name="T3" fmla="*/ 2147483647 h 218"/>
              <a:gd name="T4" fmla="*/ 2147483647 w 228"/>
              <a:gd name="T5" fmla="*/ 2147483647 h 218"/>
              <a:gd name="T6" fmla="*/ 2147483647 w 228"/>
              <a:gd name="T7" fmla="*/ 2147483647 h 218"/>
              <a:gd name="T8" fmla="*/ 2147483647 w 228"/>
              <a:gd name="T9" fmla="*/ 2147483647 h 218"/>
              <a:gd name="T10" fmla="*/ 2147483647 w 228"/>
              <a:gd name="T11" fmla="*/ 2147483647 h 218"/>
              <a:gd name="T12" fmla="*/ 2147483647 w 228"/>
              <a:gd name="T13" fmla="*/ 2147483647 h 218"/>
              <a:gd name="T14" fmla="*/ 2147483647 w 228"/>
              <a:gd name="T15" fmla="*/ 2147483647 h 218"/>
              <a:gd name="T16" fmla="*/ 2147483647 w 228"/>
              <a:gd name="T17" fmla="*/ 2147483647 h 218"/>
              <a:gd name="T18" fmla="*/ 2147483647 w 228"/>
              <a:gd name="T19" fmla="*/ 2147483647 h 218"/>
              <a:gd name="T20" fmla="*/ 2147483647 w 228"/>
              <a:gd name="T21" fmla="*/ 2147483647 h 218"/>
              <a:gd name="T22" fmla="*/ 2147483647 w 228"/>
              <a:gd name="T23" fmla="*/ 2147483647 h 218"/>
              <a:gd name="T24" fmla="*/ 2147483647 w 228"/>
              <a:gd name="T25" fmla="*/ 2147483647 h 218"/>
              <a:gd name="T26" fmla="*/ 2147483647 w 228"/>
              <a:gd name="T27" fmla="*/ 2147483647 h 218"/>
              <a:gd name="T28" fmla="*/ 2147483647 w 228"/>
              <a:gd name="T29" fmla="*/ 2147483647 h 218"/>
              <a:gd name="T30" fmla="*/ 2147483647 w 228"/>
              <a:gd name="T31" fmla="*/ 2147483647 h 218"/>
              <a:gd name="T32" fmla="*/ 2147483647 w 228"/>
              <a:gd name="T33" fmla="*/ 2147483647 h 218"/>
              <a:gd name="T34" fmla="*/ 2147483647 w 228"/>
              <a:gd name="T35" fmla="*/ 2147483647 h 218"/>
              <a:gd name="T36" fmla="*/ 2147483647 w 228"/>
              <a:gd name="T37" fmla="*/ 2147483647 h 218"/>
              <a:gd name="T38" fmla="*/ 2147483647 w 228"/>
              <a:gd name="T39" fmla="*/ 2147483647 h 218"/>
              <a:gd name="T40" fmla="*/ 2147483647 w 228"/>
              <a:gd name="T41" fmla="*/ 2147483647 h 218"/>
              <a:gd name="T42" fmla="*/ 2147483647 w 228"/>
              <a:gd name="T43" fmla="*/ 2147483647 h 218"/>
              <a:gd name="T44" fmla="*/ 2147483647 w 228"/>
              <a:gd name="T45" fmla="*/ 2147483647 h 218"/>
              <a:gd name="T46" fmla="*/ 0 w 228"/>
              <a:gd name="T47" fmla="*/ 2147483647 h 218"/>
              <a:gd name="T48" fmla="*/ 2147483647 w 228"/>
              <a:gd name="T49" fmla="*/ 2147483647 h 218"/>
              <a:gd name="T50" fmla="*/ 2147483647 w 228"/>
              <a:gd name="T51" fmla="*/ 2147483647 h 218"/>
              <a:gd name="T52" fmla="*/ 2147483647 w 228"/>
              <a:gd name="T53" fmla="*/ 2147483647 h 218"/>
              <a:gd name="T54" fmla="*/ 2147483647 w 228"/>
              <a:gd name="T55" fmla="*/ 2147483647 h 218"/>
              <a:gd name="T56" fmla="*/ 2147483647 w 228"/>
              <a:gd name="T57" fmla="*/ 2147483647 h 218"/>
              <a:gd name="T58" fmla="*/ 2147483647 w 228"/>
              <a:gd name="T59" fmla="*/ 2147483647 h 218"/>
              <a:gd name="T60" fmla="*/ 2147483647 w 228"/>
              <a:gd name="T61" fmla="*/ 2147483647 h 218"/>
              <a:gd name="T62" fmla="*/ 2147483647 w 228"/>
              <a:gd name="T63" fmla="*/ 2147483647 h 218"/>
              <a:gd name="T64" fmla="*/ 2147483647 w 228"/>
              <a:gd name="T65" fmla="*/ 2147483647 h 218"/>
              <a:gd name="T66" fmla="*/ 2147483647 w 228"/>
              <a:gd name="T67" fmla="*/ 2147483647 h 218"/>
              <a:gd name="T68" fmla="*/ 2147483647 w 228"/>
              <a:gd name="T69" fmla="*/ 2147483647 h 218"/>
              <a:gd name="T70" fmla="*/ 2147483647 w 228"/>
              <a:gd name="T71" fmla="*/ 2147483647 h 218"/>
              <a:gd name="T72" fmla="*/ 2147483647 w 228"/>
              <a:gd name="T73" fmla="*/ 2147483647 h 218"/>
              <a:gd name="T74" fmla="*/ 2147483647 w 228"/>
              <a:gd name="T75" fmla="*/ 2147483647 h 218"/>
              <a:gd name="T76" fmla="*/ 2147483647 w 228"/>
              <a:gd name="T77" fmla="*/ 2147483647 h 218"/>
              <a:gd name="T78" fmla="*/ 2147483647 w 228"/>
              <a:gd name="T79" fmla="*/ 2147483647 h 218"/>
              <a:gd name="T80" fmla="*/ 2147483647 w 228"/>
              <a:gd name="T81" fmla="*/ 2147483647 h 218"/>
              <a:gd name="T82" fmla="*/ 2147483647 w 228"/>
              <a:gd name="T83" fmla="*/ 2147483647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218"/>
              <a:gd name="T128" fmla="*/ 228 w 228"/>
              <a:gd name="T129" fmla="*/ 218 h 2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218">
                <a:moveTo>
                  <a:pt x="228" y="60"/>
                </a:moveTo>
                <a:lnTo>
                  <a:pt x="224" y="68"/>
                </a:lnTo>
                <a:lnTo>
                  <a:pt x="220" y="74"/>
                </a:lnTo>
                <a:lnTo>
                  <a:pt x="214" y="78"/>
                </a:lnTo>
                <a:lnTo>
                  <a:pt x="212" y="84"/>
                </a:lnTo>
                <a:lnTo>
                  <a:pt x="214" y="90"/>
                </a:lnTo>
                <a:lnTo>
                  <a:pt x="220" y="94"/>
                </a:lnTo>
                <a:lnTo>
                  <a:pt x="202" y="104"/>
                </a:lnTo>
                <a:lnTo>
                  <a:pt x="202" y="118"/>
                </a:lnTo>
                <a:lnTo>
                  <a:pt x="204" y="122"/>
                </a:lnTo>
                <a:lnTo>
                  <a:pt x="206" y="124"/>
                </a:lnTo>
                <a:lnTo>
                  <a:pt x="210" y="128"/>
                </a:lnTo>
                <a:lnTo>
                  <a:pt x="210" y="132"/>
                </a:lnTo>
                <a:lnTo>
                  <a:pt x="210" y="138"/>
                </a:lnTo>
                <a:lnTo>
                  <a:pt x="206" y="144"/>
                </a:lnTo>
                <a:lnTo>
                  <a:pt x="202" y="146"/>
                </a:lnTo>
                <a:lnTo>
                  <a:pt x="196" y="150"/>
                </a:lnTo>
                <a:lnTo>
                  <a:pt x="182" y="156"/>
                </a:lnTo>
                <a:lnTo>
                  <a:pt x="178" y="160"/>
                </a:lnTo>
                <a:lnTo>
                  <a:pt x="174" y="164"/>
                </a:lnTo>
                <a:lnTo>
                  <a:pt x="160" y="158"/>
                </a:lnTo>
                <a:lnTo>
                  <a:pt x="154" y="154"/>
                </a:lnTo>
                <a:lnTo>
                  <a:pt x="144" y="152"/>
                </a:lnTo>
                <a:lnTo>
                  <a:pt x="152" y="172"/>
                </a:lnTo>
                <a:lnTo>
                  <a:pt x="156" y="182"/>
                </a:lnTo>
                <a:lnTo>
                  <a:pt x="158" y="184"/>
                </a:lnTo>
                <a:lnTo>
                  <a:pt x="162" y="188"/>
                </a:lnTo>
                <a:lnTo>
                  <a:pt x="156" y="198"/>
                </a:lnTo>
                <a:lnTo>
                  <a:pt x="144" y="208"/>
                </a:lnTo>
                <a:lnTo>
                  <a:pt x="132" y="214"/>
                </a:lnTo>
                <a:lnTo>
                  <a:pt x="124" y="218"/>
                </a:lnTo>
                <a:lnTo>
                  <a:pt x="116" y="218"/>
                </a:lnTo>
                <a:lnTo>
                  <a:pt x="108" y="218"/>
                </a:lnTo>
                <a:lnTo>
                  <a:pt x="104" y="216"/>
                </a:lnTo>
                <a:lnTo>
                  <a:pt x="102" y="212"/>
                </a:lnTo>
                <a:lnTo>
                  <a:pt x="100" y="198"/>
                </a:lnTo>
                <a:lnTo>
                  <a:pt x="96" y="188"/>
                </a:lnTo>
                <a:lnTo>
                  <a:pt x="92" y="182"/>
                </a:lnTo>
                <a:lnTo>
                  <a:pt x="92" y="178"/>
                </a:lnTo>
                <a:lnTo>
                  <a:pt x="92" y="174"/>
                </a:lnTo>
                <a:lnTo>
                  <a:pt x="94" y="172"/>
                </a:lnTo>
                <a:lnTo>
                  <a:pt x="96" y="168"/>
                </a:lnTo>
                <a:lnTo>
                  <a:pt x="96" y="166"/>
                </a:lnTo>
                <a:lnTo>
                  <a:pt x="94" y="160"/>
                </a:lnTo>
                <a:lnTo>
                  <a:pt x="92" y="156"/>
                </a:lnTo>
                <a:lnTo>
                  <a:pt x="88" y="152"/>
                </a:lnTo>
                <a:lnTo>
                  <a:pt x="86" y="146"/>
                </a:lnTo>
                <a:lnTo>
                  <a:pt x="88" y="138"/>
                </a:lnTo>
                <a:lnTo>
                  <a:pt x="90" y="128"/>
                </a:lnTo>
                <a:lnTo>
                  <a:pt x="98" y="110"/>
                </a:lnTo>
                <a:lnTo>
                  <a:pt x="90" y="110"/>
                </a:lnTo>
                <a:lnTo>
                  <a:pt x="84" y="112"/>
                </a:lnTo>
                <a:lnTo>
                  <a:pt x="78" y="114"/>
                </a:lnTo>
                <a:lnTo>
                  <a:pt x="70" y="114"/>
                </a:lnTo>
                <a:lnTo>
                  <a:pt x="64" y="114"/>
                </a:lnTo>
                <a:lnTo>
                  <a:pt x="58" y="110"/>
                </a:lnTo>
                <a:lnTo>
                  <a:pt x="54" y="106"/>
                </a:lnTo>
                <a:lnTo>
                  <a:pt x="52" y="100"/>
                </a:lnTo>
                <a:lnTo>
                  <a:pt x="40" y="98"/>
                </a:lnTo>
                <a:lnTo>
                  <a:pt x="26" y="96"/>
                </a:lnTo>
                <a:lnTo>
                  <a:pt x="20" y="94"/>
                </a:lnTo>
                <a:lnTo>
                  <a:pt x="16" y="92"/>
                </a:lnTo>
                <a:lnTo>
                  <a:pt x="12" y="88"/>
                </a:lnTo>
                <a:lnTo>
                  <a:pt x="10" y="84"/>
                </a:lnTo>
                <a:lnTo>
                  <a:pt x="12" y="80"/>
                </a:lnTo>
                <a:lnTo>
                  <a:pt x="16" y="74"/>
                </a:lnTo>
                <a:lnTo>
                  <a:pt x="14" y="68"/>
                </a:lnTo>
                <a:lnTo>
                  <a:pt x="10" y="64"/>
                </a:lnTo>
                <a:lnTo>
                  <a:pt x="8" y="60"/>
                </a:lnTo>
                <a:lnTo>
                  <a:pt x="6" y="54"/>
                </a:lnTo>
                <a:lnTo>
                  <a:pt x="2" y="52"/>
                </a:lnTo>
                <a:lnTo>
                  <a:pt x="0" y="46"/>
                </a:lnTo>
                <a:lnTo>
                  <a:pt x="2" y="38"/>
                </a:lnTo>
                <a:lnTo>
                  <a:pt x="6" y="30"/>
                </a:lnTo>
                <a:lnTo>
                  <a:pt x="18" y="16"/>
                </a:lnTo>
                <a:lnTo>
                  <a:pt x="28" y="6"/>
                </a:lnTo>
                <a:lnTo>
                  <a:pt x="30" y="12"/>
                </a:lnTo>
                <a:lnTo>
                  <a:pt x="32" y="16"/>
                </a:lnTo>
                <a:lnTo>
                  <a:pt x="32" y="20"/>
                </a:lnTo>
                <a:lnTo>
                  <a:pt x="30" y="24"/>
                </a:lnTo>
                <a:lnTo>
                  <a:pt x="26" y="30"/>
                </a:lnTo>
                <a:lnTo>
                  <a:pt x="26" y="36"/>
                </a:lnTo>
                <a:lnTo>
                  <a:pt x="26" y="46"/>
                </a:lnTo>
                <a:lnTo>
                  <a:pt x="30" y="50"/>
                </a:lnTo>
                <a:lnTo>
                  <a:pt x="32" y="50"/>
                </a:lnTo>
                <a:lnTo>
                  <a:pt x="36" y="48"/>
                </a:lnTo>
                <a:lnTo>
                  <a:pt x="40" y="46"/>
                </a:lnTo>
                <a:lnTo>
                  <a:pt x="42" y="40"/>
                </a:lnTo>
                <a:lnTo>
                  <a:pt x="40" y="36"/>
                </a:lnTo>
                <a:lnTo>
                  <a:pt x="38" y="32"/>
                </a:lnTo>
                <a:lnTo>
                  <a:pt x="34" y="28"/>
                </a:lnTo>
                <a:lnTo>
                  <a:pt x="32" y="24"/>
                </a:lnTo>
                <a:lnTo>
                  <a:pt x="34" y="20"/>
                </a:lnTo>
                <a:lnTo>
                  <a:pt x="36" y="16"/>
                </a:lnTo>
                <a:lnTo>
                  <a:pt x="46" y="10"/>
                </a:lnTo>
                <a:lnTo>
                  <a:pt x="54" y="4"/>
                </a:lnTo>
                <a:lnTo>
                  <a:pt x="62" y="0"/>
                </a:lnTo>
                <a:lnTo>
                  <a:pt x="66" y="4"/>
                </a:lnTo>
                <a:lnTo>
                  <a:pt x="70" y="4"/>
                </a:lnTo>
                <a:lnTo>
                  <a:pt x="74" y="6"/>
                </a:lnTo>
                <a:lnTo>
                  <a:pt x="80" y="6"/>
                </a:lnTo>
                <a:lnTo>
                  <a:pt x="88" y="12"/>
                </a:lnTo>
                <a:lnTo>
                  <a:pt x="94" y="18"/>
                </a:lnTo>
                <a:lnTo>
                  <a:pt x="100" y="20"/>
                </a:lnTo>
                <a:lnTo>
                  <a:pt x="114" y="22"/>
                </a:lnTo>
                <a:lnTo>
                  <a:pt x="122" y="22"/>
                </a:lnTo>
                <a:lnTo>
                  <a:pt x="128" y="26"/>
                </a:lnTo>
                <a:lnTo>
                  <a:pt x="134" y="28"/>
                </a:lnTo>
                <a:lnTo>
                  <a:pt x="140" y="30"/>
                </a:lnTo>
                <a:lnTo>
                  <a:pt x="156" y="26"/>
                </a:lnTo>
                <a:lnTo>
                  <a:pt x="174" y="20"/>
                </a:lnTo>
                <a:lnTo>
                  <a:pt x="186" y="16"/>
                </a:lnTo>
                <a:lnTo>
                  <a:pt x="188" y="16"/>
                </a:lnTo>
                <a:lnTo>
                  <a:pt x="186" y="18"/>
                </a:lnTo>
                <a:lnTo>
                  <a:pt x="182" y="24"/>
                </a:lnTo>
                <a:lnTo>
                  <a:pt x="182" y="28"/>
                </a:lnTo>
                <a:lnTo>
                  <a:pt x="186" y="36"/>
                </a:lnTo>
                <a:lnTo>
                  <a:pt x="192" y="34"/>
                </a:lnTo>
                <a:lnTo>
                  <a:pt x="196" y="36"/>
                </a:lnTo>
                <a:lnTo>
                  <a:pt x="204" y="40"/>
                </a:lnTo>
                <a:lnTo>
                  <a:pt x="208" y="42"/>
                </a:lnTo>
                <a:lnTo>
                  <a:pt x="210" y="48"/>
                </a:lnTo>
                <a:lnTo>
                  <a:pt x="210" y="54"/>
                </a:lnTo>
                <a:lnTo>
                  <a:pt x="206" y="60"/>
                </a:lnTo>
                <a:lnTo>
                  <a:pt x="214" y="58"/>
                </a:lnTo>
                <a:lnTo>
                  <a:pt x="218" y="58"/>
                </a:lnTo>
                <a:lnTo>
                  <a:pt x="222" y="60"/>
                </a:lnTo>
                <a:lnTo>
                  <a:pt x="228" y="6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94" name="Freeform 34"/>
          <p:cNvSpPr>
            <a:spLocks/>
          </p:cNvSpPr>
          <p:nvPr/>
        </p:nvSpPr>
        <p:spPr bwMode="auto">
          <a:xfrm>
            <a:off x="2549129" y="2983707"/>
            <a:ext cx="807244" cy="892969"/>
          </a:xfrm>
          <a:custGeom>
            <a:avLst/>
            <a:gdLst>
              <a:gd name="T0" fmla="*/ 2147483647 w 678"/>
              <a:gd name="T1" fmla="*/ 2147483647 h 750"/>
              <a:gd name="T2" fmla="*/ 2147483647 w 678"/>
              <a:gd name="T3" fmla="*/ 2147483647 h 750"/>
              <a:gd name="T4" fmla="*/ 2147483647 w 678"/>
              <a:gd name="T5" fmla="*/ 2147483647 h 750"/>
              <a:gd name="T6" fmla="*/ 2147483647 w 678"/>
              <a:gd name="T7" fmla="*/ 2147483647 h 750"/>
              <a:gd name="T8" fmla="*/ 2147483647 w 678"/>
              <a:gd name="T9" fmla="*/ 2147483647 h 750"/>
              <a:gd name="T10" fmla="*/ 2147483647 w 678"/>
              <a:gd name="T11" fmla="*/ 2147483647 h 750"/>
              <a:gd name="T12" fmla="*/ 2147483647 w 678"/>
              <a:gd name="T13" fmla="*/ 2147483647 h 750"/>
              <a:gd name="T14" fmla="*/ 2147483647 w 678"/>
              <a:gd name="T15" fmla="*/ 2147483647 h 750"/>
              <a:gd name="T16" fmla="*/ 2147483647 w 678"/>
              <a:gd name="T17" fmla="*/ 2147483647 h 750"/>
              <a:gd name="T18" fmla="*/ 2147483647 w 678"/>
              <a:gd name="T19" fmla="*/ 2147483647 h 750"/>
              <a:gd name="T20" fmla="*/ 2147483647 w 678"/>
              <a:gd name="T21" fmla="*/ 2147483647 h 750"/>
              <a:gd name="T22" fmla="*/ 2147483647 w 678"/>
              <a:gd name="T23" fmla="*/ 2147483647 h 750"/>
              <a:gd name="T24" fmla="*/ 2147483647 w 678"/>
              <a:gd name="T25" fmla="*/ 2147483647 h 750"/>
              <a:gd name="T26" fmla="*/ 2147483647 w 678"/>
              <a:gd name="T27" fmla="*/ 2147483647 h 750"/>
              <a:gd name="T28" fmla="*/ 2147483647 w 678"/>
              <a:gd name="T29" fmla="*/ 2147483647 h 750"/>
              <a:gd name="T30" fmla="*/ 0 w 678"/>
              <a:gd name="T31" fmla="*/ 2147483647 h 750"/>
              <a:gd name="T32" fmla="*/ 2147483647 w 678"/>
              <a:gd name="T33" fmla="*/ 2147483647 h 750"/>
              <a:gd name="T34" fmla="*/ 2147483647 w 678"/>
              <a:gd name="T35" fmla="*/ 2147483647 h 750"/>
              <a:gd name="T36" fmla="*/ 2147483647 w 678"/>
              <a:gd name="T37" fmla="*/ 2147483647 h 750"/>
              <a:gd name="T38" fmla="*/ 2147483647 w 678"/>
              <a:gd name="T39" fmla="*/ 2147483647 h 750"/>
              <a:gd name="T40" fmla="*/ 2147483647 w 678"/>
              <a:gd name="T41" fmla="*/ 2147483647 h 750"/>
              <a:gd name="T42" fmla="*/ 2147483647 w 678"/>
              <a:gd name="T43" fmla="*/ 2147483647 h 750"/>
              <a:gd name="T44" fmla="*/ 2147483647 w 678"/>
              <a:gd name="T45" fmla="*/ 2147483647 h 750"/>
              <a:gd name="T46" fmla="*/ 2147483647 w 678"/>
              <a:gd name="T47" fmla="*/ 2147483647 h 750"/>
              <a:gd name="T48" fmla="*/ 2147483647 w 678"/>
              <a:gd name="T49" fmla="*/ 2147483647 h 750"/>
              <a:gd name="T50" fmla="*/ 2147483647 w 678"/>
              <a:gd name="T51" fmla="*/ 2147483647 h 750"/>
              <a:gd name="T52" fmla="*/ 2147483647 w 678"/>
              <a:gd name="T53" fmla="*/ 2147483647 h 750"/>
              <a:gd name="T54" fmla="*/ 2147483647 w 678"/>
              <a:gd name="T55" fmla="*/ 2147483647 h 750"/>
              <a:gd name="T56" fmla="*/ 2147483647 w 678"/>
              <a:gd name="T57" fmla="*/ 2147483647 h 750"/>
              <a:gd name="T58" fmla="*/ 2147483647 w 678"/>
              <a:gd name="T59" fmla="*/ 2147483647 h 750"/>
              <a:gd name="T60" fmla="*/ 2147483647 w 678"/>
              <a:gd name="T61" fmla="*/ 2147483647 h 750"/>
              <a:gd name="T62" fmla="*/ 2147483647 w 678"/>
              <a:gd name="T63" fmla="*/ 2147483647 h 750"/>
              <a:gd name="T64" fmla="*/ 2147483647 w 678"/>
              <a:gd name="T65" fmla="*/ 2147483647 h 750"/>
              <a:gd name="T66" fmla="*/ 2147483647 w 678"/>
              <a:gd name="T67" fmla="*/ 2147483647 h 750"/>
              <a:gd name="T68" fmla="*/ 2147483647 w 678"/>
              <a:gd name="T69" fmla="*/ 2147483647 h 750"/>
              <a:gd name="T70" fmla="*/ 2147483647 w 678"/>
              <a:gd name="T71" fmla="*/ 2147483647 h 750"/>
              <a:gd name="T72" fmla="*/ 2147483647 w 678"/>
              <a:gd name="T73" fmla="*/ 2147483647 h 750"/>
              <a:gd name="T74" fmla="*/ 2147483647 w 678"/>
              <a:gd name="T75" fmla="*/ 2147483647 h 750"/>
              <a:gd name="T76" fmla="*/ 2147483647 w 678"/>
              <a:gd name="T77" fmla="*/ 2147483647 h 750"/>
              <a:gd name="T78" fmla="*/ 2147483647 w 678"/>
              <a:gd name="T79" fmla="*/ 2147483647 h 750"/>
              <a:gd name="T80" fmla="*/ 2147483647 w 678"/>
              <a:gd name="T81" fmla="*/ 2147483647 h 750"/>
              <a:gd name="T82" fmla="*/ 2147483647 w 678"/>
              <a:gd name="T83" fmla="*/ 2147483647 h 750"/>
              <a:gd name="T84" fmla="*/ 2147483647 w 678"/>
              <a:gd name="T85" fmla="*/ 2147483647 h 750"/>
              <a:gd name="T86" fmla="*/ 2147483647 w 678"/>
              <a:gd name="T87" fmla="*/ 2147483647 h 750"/>
              <a:gd name="T88" fmla="*/ 2147483647 w 678"/>
              <a:gd name="T89" fmla="*/ 2147483647 h 750"/>
              <a:gd name="T90" fmla="*/ 2147483647 w 678"/>
              <a:gd name="T91" fmla="*/ 2147483647 h 750"/>
              <a:gd name="T92" fmla="*/ 2147483647 w 678"/>
              <a:gd name="T93" fmla="*/ 2147483647 h 750"/>
              <a:gd name="T94" fmla="*/ 2147483647 w 678"/>
              <a:gd name="T95" fmla="*/ 2147483647 h 750"/>
              <a:gd name="T96" fmla="*/ 2147483647 w 678"/>
              <a:gd name="T97" fmla="*/ 2147483647 h 750"/>
              <a:gd name="T98" fmla="*/ 2147483647 w 678"/>
              <a:gd name="T99" fmla="*/ 2147483647 h 750"/>
              <a:gd name="T100" fmla="*/ 2147483647 w 678"/>
              <a:gd name="T101" fmla="*/ 2147483647 h 750"/>
              <a:gd name="T102" fmla="*/ 2147483647 w 678"/>
              <a:gd name="T103" fmla="*/ 2147483647 h 750"/>
              <a:gd name="T104" fmla="*/ 2147483647 w 678"/>
              <a:gd name="T105" fmla="*/ 2147483647 h 7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8"/>
              <a:gd name="T160" fmla="*/ 0 h 750"/>
              <a:gd name="T161" fmla="*/ 678 w 678"/>
              <a:gd name="T162" fmla="*/ 750 h 7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8" h="750">
                <a:moveTo>
                  <a:pt x="388" y="14"/>
                </a:moveTo>
                <a:lnTo>
                  <a:pt x="382" y="28"/>
                </a:lnTo>
                <a:lnTo>
                  <a:pt x="374" y="42"/>
                </a:lnTo>
                <a:lnTo>
                  <a:pt x="368" y="48"/>
                </a:lnTo>
                <a:lnTo>
                  <a:pt x="362" y="54"/>
                </a:lnTo>
                <a:lnTo>
                  <a:pt x="354" y="58"/>
                </a:lnTo>
                <a:lnTo>
                  <a:pt x="344" y="58"/>
                </a:lnTo>
                <a:lnTo>
                  <a:pt x="338" y="58"/>
                </a:lnTo>
                <a:lnTo>
                  <a:pt x="332" y="56"/>
                </a:lnTo>
                <a:lnTo>
                  <a:pt x="328" y="54"/>
                </a:lnTo>
                <a:lnTo>
                  <a:pt x="326" y="48"/>
                </a:lnTo>
                <a:lnTo>
                  <a:pt x="316" y="52"/>
                </a:lnTo>
                <a:lnTo>
                  <a:pt x="304" y="56"/>
                </a:lnTo>
                <a:lnTo>
                  <a:pt x="304" y="66"/>
                </a:lnTo>
                <a:lnTo>
                  <a:pt x="300" y="64"/>
                </a:lnTo>
                <a:lnTo>
                  <a:pt x="296" y="62"/>
                </a:lnTo>
                <a:lnTo>
                  <a:pt x="294" y="60"/>
                </a:lnTo>
                <a:lnTo>
                  <a:pt x="290" y="60"/>
                </a:lnTo>
                <a:lnTo>
                  <a:pt x="284" y="60"/>
                </a:lnTo>
                <a:lnTo>
                  <a:pt x="280" y="62"/>
                </a:lnTo>
                <a:lnTo>
                  <a:pt x="274" y="68"/>
                </a:lnTo>
                <a:lnTo>
                  <a:pt x="266" y="74"/>
                </a:lnTo>
                <a:lnTo>
                  <a:pt x="262" y="76"/>
                </a:lnTo>
                <a:lnTo>
                  <a:pt x="256" y="76"/>
                </a:lnTo>
                <a:lnTo>
                  <a:pt x="252" y="76"/>
                </a:lnTo>
                <a:lnTo>
                  <a:pt x="250" y="74"/>
                </a:lnTo>
                <a:lnTo>
                  <a:pt x="244" y="66"/>
                </a:lnTo>
                <a:lnTo>
                  <a:pt x="240" y="58"/>
                </a:lnTo>
                <a:lnTo>
                  <a:pt x="238" y="48"/>
                </a:lnTo>
                <a:lnTo>
                  <a:pt x="240" y="42"/>
                </a:lnTo>
                <a:lnTo>
                  <a:pt x="242" y="36"/>
                </a:lnTo>
                <a:lnTo>
                  <a:pt x="244" y="32"/>
                </a:lnTo>
                <a:lnTo>
                  <a:pt x="244" y="28"/>
                </a:lnTo>
                <a:lnTo>
                  <a:pt x="244" y="22"/>
                </a:lnTo>
                <a:lnTo>
                  <a:pt x="240" y="16"/>
                </a:lnTo>
                <a:lnTo>
                  <a:pt x="236" y="12"/>
                </a:lnTo>
                <a:lnTo>
                  <a:pt x="236" y="8"/>
                </a:lnTo>
                <a:lnTo>
                  <a:pt x="236" y="0"/>
                </a:lnTo>
                <a:lnTo>
                  <a:pt x="224" y="0"/>
                </a:lnTo>
                <a:lnTo>
                  <a:pt x="224" y="6"/>
                </a:lnTo>
                <a:lnTo>
                  <a:pt x="220" y="12"/>
                </a:lnTo>
                <a:lnTo>
                  <a:pt x="216" y="14"/>
                </a:lnTo>
                <a:lnTo>
                  <a:pt x="210" y="18"/>
                </a:lnTo>
                <a:lnTo>
                  <a:pt x="196" y="24"/>
                </a:lnTo>
                <a:lnTo>
                  <a:pt x="192" y="28"/>
                </a:lnTo>
                <a:lnTo>
                  <a:pt x="188" y="32"/>
                </a:lnTo>
                <a:lnTo>
                  <a:pt x="174" y="26"/>
                </a:lnTo>
                <a:lnTo>
                  <a:pt x="168" y="22"/>
                </a:lnTo>
                <a:lnTo>
                  <a:pt x="158" y="20"/>
                </a:lnTo>
                <a:lnTo>
                  <a:pt x="166" y="40"/>
                </a:lnTo>
                <a:lnTo>
                  <a:pt x="170" y="50"/>
                </a:lnTo>
                <a:lnTo>
                  <a:pt x="172" y="52"/>
                </a:lnTo>
                <a:lnTo>
                  <a:pt x="176" y="56"/>
                </a:lnTo>
                <a:lnTo>
                  <a:pt x="170" y="66"/>
                </a:lnTo>
                <a:lnTo>
                  <a:pt x="158" y="76"/>
                </a:lnTo>
                <a:lnTo>
                  <a:pt x="146" y="82"/>
                </a:lnTo>
                <a:lnTo>
                  <a:pt x="138" y="86"/>
                </a:lnTo>
                <a:lnTo>
                  <a:pt x="130" y="86"/>
                </a:lnTo>
                <a:lnTo>
                  <a:pt x="122" y="86"/>
                </a:lnTo>
                <a:lnTo>
                  <a:pt x="118" y="84"/>
                </a:lnTo>
                <a:lnTo>
                  <a:pt x="116" y="80"/>
                </a:lnTo>
                <a:lnTo>
                  <a:pt x="116" y="68"/>
                </a:lnTo>
                <a:lnTo>
                  <a:pt x="112" y="58"/>
                </a:lnTo>
                <a:lnTo>
                  <a:pt x="98" y="66"/>
                </a:lnTo>
                <a:lnTo>
                  <a:pt x="86" y="68"/>
                </a:lnTo>
                <a:lnTo>
                  <a:pt x="74" y="70"/>
                </a:lnTo>
                <a:lnTo>
                  <a:pt x="66" y="74"/>
                </a:lnTo>
                <a:lnTo>
                  <a:pt x="70" y="74"/>
                </a:lnTo>
                <a:lnTo>
                  <a:pt x="72" y="76"/>
                </a:lnTo>
                <a:lnTo>
                  <a:pt x="74" y="80"/>
                </a:lnTo>
                <a:lnTo>
                  <a:pt x="78" y="82"/>
                </a:lnTo>
                <a:lnTo>
                  <a:pt x="78" y="90"/>
                </a:lnTo>
                <a:lnTo>
                  <a:pt x="72" y="90"/>
                </a:lnTo>
                <a:lnTo>
                  <a:pt x="68" y="92"/>
                </a:lnTo>
                <a:lnTo>
                  <a:pt x="64" y="96"/>
                </a:lnTo>
                <a:lnTo>
                  <a:pt x="62" y="100"/>
                </a:lnTo>
                <a:lnTo>
                  <a:pt x="64" y="106"/>
                </a:lnTo>
                <a:lnTo>
                  <a:pt x="68" y="112"/>
                </a:lnTo>
                <a:lnTo>
                  <a:pt x="72" y="118"/>
                </a:lnTo>
                <a:lnTo>
                  <a:pt x="74" y="124"/>
                </a:lnTo>
                <a:lnTo>
                  <a:pt x="72" y="150"/>
                </a:lnTo>
                <a:lnTo>
                  <a:pt x="68" y="180"/>
                </a:lnTo>
                <a:lnTo>
                  <a:pt x="66" y="184"/>
                </a:lnTo>
                <a:lnTo>
                  <a:pt x="62" y="186"/>
                </a:lnTo>
                <a:lnTo>
                  <a:pt x="50" y="190"/>
                </a:lnTo>
                <a:lnTo>
                  <a:pt x="38" y="192"/>
                </a:lnTo>
                <a:lnTo>
                  <a:pt x="28" y="194"/>
                </a:lnTo>
                <a:lnTo>
                  <a:pt x="22" y="198"/>
                </a:lnTo>
                <a:lnTo>
                  <a:pt x="20" y="202"/>
                </a:lnTo>
                <a:lnTo>
                  <a:pt x="18" y="210"/>
                </a:lnTo>
                <a:lnTo>
                  <a:pt x="16" y="220"/>
                </a:lnTo>
                <a:lnTo>
                  <a:pt x="12" y="232"/>
                </a:lnTo>
                <a:lnTo>
                  <a:pt x="10" y="236"/>
                </a:lnTo>
                <a:lnTo>
                  <a:pt x="6" y="238"/>
                </a:lnTo>
                <a:lnTo>
                  <a:pt x="2" y="242"/>
                </a:lnTo>
                <a:lnTo>
                  <a:pt x="0" y="248"/>
                </a:lnTo>
                <a:lnTo>
                  <a:pt x="2" y="254"/>
                </a:lnTo>
                <a:lnTo>
                  <a:pt x="4" y="258"/>
                </a:lnTo>
                <a:lnTo>
                  <a:pt x="10" y="266"/>
                </a:lnTo>
                <a:lnTo>
                  <a:pt x="16" y="274"/>
                </a:lnTo>
                <a:lnTo>
                  <a:pt x="18" y="280"/>
                </a:lnTo>
                <a:lnTo>
                  <a:pt x="18" y="286"/>
                </a:lnTo>
                <a:lnTo>
                  <a:pt x="26" y="288"/>
                </a:lnTo>
                <a:lnTo>
                  <a:pt x="32" y="292"/>
                </a:lnTo>
                <a:lnTo>
                  <a:pt x="38" y="298"/>
                </a:lnTo>
                <a:lnTo>
                  <a:pt x="44" y="300"/>
                </a:lnTo>
                <a:lnTo>
                  <a:pt x="48" y="298"/>
                </a:lnTo>
                <a:lnTo>
                  <a:pt x="50" y="298"/>
                </a:lnTo>
                <a:lnTo>
                  <a:pt x="52" y="290"/>
                </a:lnTo>
                <a:lnTo>
                  <a:pt x="62" y="290"/>
                </a:lnTo>
                <a:lnTo>
                  <a:pt x="62" y="308"/>
                </a:lnTo>
                <a:lnTo>
                  <a:pt x="62" y="314"/>
                </a:lnTo>
                <a:lnTo>
                  <a:pt x="64" y="316"/>
                </a:lnTo>
                <a:lnTo>
                  <a:pt x="66" y="318"/>
                </a:lnTo>
                <a:lnTo>
                  <a:pt x="70" y="318"/>
                </a:lnTo>
                <a:lnTo>
                  <a:pt x="72" y="318"/>
                </a:lnTo>
                <a:lnTo>
                  <a:pt x="82" y="322"/>
                </a:lnTo>
                <a:lnTo>
                  <a:pt x="92" y="322"/>
                </a:lnTo>
                <a:lnTo>
                  <a:pt x="102" y="318"/>
                </a:lnTo>
                <a:lnTo>
                  <a:pt x="110" y="312"/>
                </a:lnTo>
                <a:lnTo>
                  <a:pt x="124" y="300"/>
                </a:lnTo>
                <a:lnTo>
                  <a:pt x="132" y="296"/>
                </a:lnTo>
                <a:lnTo>
                  <a:pt x="140" y="294"/>
                </a:lnTo>
                <a:lnTo>
                  <a:pt x="146" y="294"/>
                </a:lnTo>
                <a:lnTo>
                  <a:pt x="148" y="296"/>
                </a:lnTo>
                <a:lnTo>
                  <a:pt x="150" y="300"/>
                </a:lnTo>
                <a:lnTo>
                  <a:pt x="150" y="306"/>
                </a:lnTo>
                <a:lnTo>
                  <a:pt x="148" y="316"/>
                </a:lnTo>
                <a:lnTo>
                  <a:pt x="150" y="326"/>
                </a:lnTo>
                <a:lnTo>
                  <a:pt x="154" y="334"/>
                </a:lnTo>
                <a:lnTo>
                  <a:pt x="160" y="342"/>
                </a:lnTo>
                <a:lnTo>
                  <a:pt x="170" y="348"/>
                </a:lnTo>
                <a:lnTo>
                  <a:pt x="180" y="352"/>
                </a:lnTo>
                <a:lnTo>
                  <a:pt x="186" y="350"/>
                </a:lnTo>
                <a:lnTo>
                  <a:pt x="188" y="352"/>
                </a:lnTo>
                <a:lnTo>
                  <a:pt x="192" y="356"/>
                </a:lnTo>
                <a:lnTo>
                  <a:pt x="196" y="358"/>
                </a:lnTo>
                <a:lnTo>
                  <a:pt x="202" y="360"/>
                </a:lnTo>
                <a:lnTo>
                  <a:pt x="202" y="366"/>
                </a:lnTo>
                <a:lnTo>
                  <a:pt x="204" y="368"/>
                </a:lnTo>
                <a:lnTo>
                  <a:pt x="208" y="368"/>
                </a:lnTo>
                <a:lnTo>
                  <a:pt x="212" y="368"/>
                </a:lnTo>
                <a:lnTo>
                  <a:pt x="224" y="366"/>
                </a:lnTo>
                <a:lnTo>
                  <a:pt x="228" y="368"/>
                </a:lnTo>
                <a:lnTo>
                  <a:pt x="232" y="370"/>
                </a:lnTo>
                <a:lnTo>
                  <a:pt x="236" y="380"/>
                </a:lnTo>
                <a:lnTo>
                  <a:pt x="238" y="392"/>
                </a:lnTo>
                <a:lnTo>
                  <a:pt x="240" y="394"/>
                </a:lnTo>
                <a:lnTo>
                  <a:pt x="242" y="396"/>
                </a:lnTo>
                <a:lnTo>
                  <a:pt x="242" y="404"/>
                </a:lnTo>
                <a:lnTo>
                  <a:pt x="244" y="410"/>
                </a:lnTo>
                <a:lnTo>
                  <a:pt x="246" y="414"/>
                </a:lnTo>
                <a:lnTo>
                  <a:pt x="250" y="418"/>
                </a:lnTo>
                <a:lnTo>
                  <a:pt x="260" y="420"/>
                </a:lnTo>
                <a:lnTo>
                  <a:pt x="274" y="424"/>
                </a:lnTo>
                <a:lnTo>
                  <a:pt x="274" y="430"/>
                </a:lnTo>
                <a:lnTo>
                  <a:pt x="274" y="434"/>
                </a:lnTo>
                <a:lnTo>
                  <a:pt x="278" y="438"/>
                </a:lnTo>
                <a:lnTo>
                  <a:pt x="280" y="442"/>
                </a:lnTo>
                <a:lnTo>
                  <a:pt x="288" y="450"/>
                </a:lnTo>
                <a:lnTo>
                  <a:pt x="290" y="454"/>
                </a:lnTo>
                <a:lnTo>
                  <a:pt x="290" y="462"/>
                </a:lnTo>
                <a:lnTo>
                  <a:pt x="290" y="468"/>
                </a:lnTo>
                <a:lnTo>
                  <a:pt x="286" y="476"/>
                </a:lnTo>
                <a:lnTo>
                  <a:pt x="284" y="482"/>
                </a:lnTo>
                <a:lnTo>
                  <a:pt x="284" y="488"/>
                </a:lnTo>
                <a:lnTo>
                  <a:pt x="284" y="498"/>
                </a:lnTo>
                <a:lnTo>
                  <a:pt x="290" y="516"/>
                </a:lnTo>
                <a:lnTo>
                  <a:pt x="296" y="532"/>
                </a:lnTo>
                <a:lnTo>
                  <a:pt x="298" y="536"/>
                </a:lnTo>
                <a:lnTo>
                  <a:pt x="302" y="538"/>
                </a:lnTo>
                <a:lnTo>
                  <a:pt x="314" y="540"/>
                </a:lnTo>
                <a:lnTo>
                  <a:pt x="322" y="542"/>
                </a:lnTo>
                <a:lnTo>
                  <a:pt x="328" y="546"/>
                </a:lnTo>
                <a:lnTo>
                  <a:pt x="332" y="552"/>
                </a:lnTo>
                <a:lnTo>
                  <a:pt x="338" y="564"/>
                </a:lnTo>
                <a:lnTo>
                  <a:pt x="344" y="576"/>
                </a:lnTo>
                <a:lnTo>
                  <a:pt x="346" y="572"/>
                </a:lnTo>
                <a:lnTo>
                  <a:pt x="350" y="570"/>
                </a:lnTo>
                <a:lnTo>
                  <a:pt x="352" y="568"/>
                </a:lnTo>
                <a:lnTo>
                  <a:pt x="356" y="570"/>
                </a:lnTo>
                <a:lnTo>
                  <a:pt x="356" y="574"/>
                </a:lnTo>
                <a:lnTo>
                  <a:pt x="356" y="580"/>
                </a:lnTo>
                <a:lnTo>
                  <a:pt x="356" y="594"/>
                </a:lnTo>
                <a:lnTo>
                  <a:pt x="356" y="610"/>
                </a:lnTo>
                <a:lnTo>
                  <a:pt x="362" y="604"/>
                </a:lnTo>
                <a:lnTo>
                  <a:pt x="370" y="604"/>
                </a:lnTo>
                <a:lnTo>
                  <a:pt x="372" y="614"/>
                </a:lnTo>
                <a:lnTo>
                  <a:pt x="374" y="624"/>
                </a:lnTo>
                <a:lnTo>
                  <a:pt x="374" y="630"/>
                </a:lnTo>
                <a:lnTo>
                  <a:pt x="372" y="634"/>
                </a:lnTo>
                <a:lnTo>
                  <a:pt x="366" y="640"/>
                </a:lnTo>
                <a:lnTo>
                  <a:pt x="350" y="646"/>
                </a:lnTo>
                <a:lnTo>
                  <a:pt x="342" y="656"/>
                </a:lnTo>
                <a:lnTo>
                  <a:pt x="332" y="668"/>
                </a:lnTo>
                <a:lnTo>
                  <a:pt x="324" y="682"/>
                </a:lnTo>
                <a:lnTo>
                  <a:pt x="320" y="690"/>
                </a:lnTo>
                <a:lnTo>
                  <a:pt x="320" y="696"/>
                </a:lnTo>
                <a:lnTo>
                  <a:pt x="330" y="696"/>
                </a:lnTo>
                <a:lnTo>
                  <a:pt x="342" y="700"/>
                </a:lnTo>
                <a:lnTo>
                  <a:pt x="354" y="708"/>
                </a:lnTo>
                <a:lnTo>
                  <a:pt x="366" y="716"/>
                </a:lnTo>
                <a:lnTo>
                  <a:pt x="388" y="734"/>
                </a:lnTo>
                <a:lnTo>
                  <a:pt x="408" y="750"/>
                </a:lnTo>
                <a:lnTo>
                  <a:pt x="410" y="736"/>
                </a:lnTo>
                <a:lnTo>
                  <a:pt x="412" y="724"/>
                </a:lnTo>
                <a:lnTo>
                  <a:pt x="420" y="722"/>
                </a:lnTo>
                <a:lnTo>
                  <a:pt x="426" y="718"/>
                </a:lnTo>
                <a:lnTo>
                  <a:pt x="432" y="712"/>
                </a:lnTo>
                <a:lnTo>
                  <a:pt x="436" y="704"/>
                </a:lnTo>
                <a:lnTo>
                  <a:pt x="444" y="686"/>
                </a:lnTo>
                <a:lnTo>
                  <a:pt x="450" y="670"/>
                </a:lnTo>
                <a:lnTo>
                  <a:pt x="454" y="666"/>
                </a:lnTo>
                <a:lnTo>
                  <a:pt x="456" y="666"/>
                </a:lnTo>
                <a:lnTo>
                  <a:pt x="458" y="664"/>
                </a:lnTo>
                <a:lnTo>
                  <a:pt x="462" y="660"/>
                </a:lnTo>
                <a:lnTo>
                  <a:pt x="468" y="640"/>
                </a:lnTo>
                <a:lnTo>
                  <a:pt x="466" y="638"/>
                </a:lnTo>
                <a:lnTo>
                  <a:pt x="464" y="636"/>
                </a:lnTo>
                <a:lnTo>
                  <a:pt x="460" y="632"/>
                </a:lnTo>
                <a:lnTo>
                  <a:pt x="460" y="602"/>
                </a:lnTo>
                <a:lnTo>
                  <a:pt x="464" y="594"/>
                </a:lnTo>
                <a:lnTo>
                  <a:pt x="470" y="586"/>
                </a:lnTo>
                <a:lnTo>
                  <a:pt x="488" y="574"/>
                </a:lnTo>
                <a:lnTo>
                  <a:pt x="506" y="562"/>
                </a:lnTo>
                <a:lnTo>
                  <a:pt x="524" y="554"/>
                </a:lnTo>
                <a:lnTo>
                  <a:pt x="534" y="552"/>
                </a:lnTo>
                <a:lnTo>
                  <a:pt x="548" y="552"/>
                </a:lnTo>
                <a:lnTo>
                  <a:pt x="560" y="550"/>
                </a:lnTo>
                <a:lnTo>
                  <a:pt x="566" y="548"/>
                </a:lnTo>
                <a:lnTo>
                  <a:pt x="568" y="544"/>
                </a:lnTo>
                <a:lnTo>
                  <a:pt x="578" y="530"/>
                </a:lnTo>
                <a:lnTo>
                  <a:pt x="586" y="514"/>
                </a:lnTo>
                <a:lnTo>
                  <a:pt x="600" y="482"/>
                </a:lnTo>
                <a:lnTo>
                  <a:pt x="602" y="470"/>
                </a:lnTo>
                <a:lnTo>
                  <a:pt x="604" y="460"/>
                </a:lnTo>
                <a:lnTo>
                  <a:pt x="604" y="452"/>
                </a:lnTo>
                <a:lnTo>
                  <a:pt x="606" y="448"/>
                </a:lnTo>
                <a:lnTo>
                  <a:pt x="610" y="444"/>
                </a:lnTo>
                <a:lnTo>
                  <a:pt x="604" y="442"/>
                </a:lnTo>
                <a:lnTo>
                  <a:pt x="614" y="408"/>
                </a:lnTo>
                <a:lnTo>
                  <a:pt x="612" y="394"/>
                </a:lnTo>
                <a:lnTo>
                  <a:pt x="610" y="386"/>
                </a:lnTo>
                <a:lnTo>
                  <a:pt x="610" y="376"/>
                </a:lnTo>
                <a:lnTo>
                  <a:pt x="608" y="366"/>
                </a:lnTo>
                <a:lnTo>
                  <a:pt x="606" y="362"/>
                </a:lnTo>
                <a:lnTo>
                  <a:pt x="608" y="356"/>
                </a:lnTo>
                <a:lnTo>
                  <a:pt x="610" y="352"/>
                </a:lnTo>
                <a:lnTo>
                  <a:pt x="614" y="350"/>
                </a:lnTo>
                <a:lnTo>
                  <a:pt x="622" y="350"/>
                </a:lnTo>
                <a:lnTo>
                  <a:pt x="628" y="340"/>
                </a:lnTo>
                <a:lnTo>
                  <a:pt x="634" y="328"/>
                </a:lnTo>
                <a:lnTo>
                  <a:pt x="634" y="326"/>
                </a:lnTo>
                <a:lnTo>
                  <a:pt x="640" y="316"/>
                </a:lnTo>
                <a:lnTo>
                  <a:pt x="646" y="306"/>
                </a:lnTo>
                <a:lnTo>
                  <a:pt x="660" y="288"/>
                </a:lnTo>
                <a:lnTo>
                  <a:pt x="668" y="278"/>
                </a:lnTo>
                <a:lnTo>
                  <a:pt x="674" y="268"/>
                </a:lnTo>
                <a:lnTo>
                  <a:pt x="676" y="254"/>
                </a:lnTo>
                <a:lnTo>
                  <a:pt x="678" y="240"/>
                </a:lnTo>
                <a:lnTo>
                  <a:pt x="678" y="224"/>
                </a:lnTo>
                <a:lnTo>
                  <a:pt x="674" y="210"/>
                </a:lnTo>
                <a:lnTo>
                  <a:pt x="672" y="206"/>
                </a:lnTo>
                <a:lnTo>
                  <a:pt x="668" y="200"/>
                </a:lnTo>
                <a:lnTo>
                  <a:pt x="664" y="198"/>
                </a:lnTo>
                <a:lnTo>
                  <a:pt x="660" y="196"/>
                </a:lnTo>
                <a:lnTo>
                  <a:pt x="648" y="196"/>
                </a:lnTo>
                <a:lnTo>
                  <a:pt x="638" y="190"/>
                </a:lnTo>
                <a:lnTo>
                  <a:pt x="630" y="184"/>
                </a:lnTo>
                <a:lnTo>
                  <a:pt x="622" y="178"/>
                </a:lnTo>
                <a:lnTo>
                  <a:pt x="608" y="164"/>
                </a:lnTo>
                <a:lnTo>
                  <a:pt x="598" y="158"/>
                </a:lnTo>
                <a:lnTo>
                  <a:pt x="588" y="152"/>
                </a:lnTo>
                <a:lnTo>
                  <a:pt x="578" y="152"/>
                </a:lnTo>
                <a:lnTo>
                  <a:pt x="570" y="152"/>
                </a:lnTo>
                <a:lnTo>
                  <a:pt x="560" y="154"/>
                </a:lnTo>
                <a:lnTo>
                  <a:pt x="550" y="152"/>
                </a:lnTo>
                <a:lnTo>
                  <a:pt x="546" y="150"/>
                </a:lnTo>
                <a:lnTo>
                  <a:pt x="542" y="146"/>
                </a:lnTo>
                <a:lnTo>
                  <a:pt x="536" y="144"/>
                </a:lnTo>
                <a:lnTo>
                  <a:pt x="530" y="142"/>
                </a:lnTo>
                <a:lnTo>
                  <a:pt x="522" y="144"/>
                </a:lnTo>
                <a:lnTo>
                  <a:pt x="516" y="146"/>
                </a:lnTo>
                <a:lnTo>
                  <a:pt x="512" y="150"/>
                </a:lnTo>
                <a:lnTo>
                  <a:pt x="506" y="152"/>
                </a:lnTo>
                <a:lnTo>
                  <a:pt x="504" y="142"/>
                </a:lnTo>
                <a:lnTo>
                  <a:pt x="500" y="134"/>
                </a:lnTo>
                <a:lnTo>
                  <a:pt x="494" y="128"/>
                </a:lnTo>
                <a:lnTo>
                  <a:pt x="488" y="122"/>
                </a:lnTo>
                <a:lnTo>
                  <a:pt x="480" y="118"/>
                </a:lnTo>
                <a:lnTo>
                  <a:pt x="472" y="114"/>
                </a:lnTo>
                <a:lnTo>
                  <a:pt x="462" y="112"/>
                </a:lnTo>
                <a:lnTo>
                  <a:pt x="454" y="112"/>
                </a:lnTo>
                <a:lnTo>
                  <a:pt x="444" y="110"/>
                </a:lnTo>
                <a:lnTo>
                  <a:pt x="442" y="122"/>
                </a:lnTo>
                <a:lnTo>
                  <a:pt x="436" y="130"/>
                </a:lnTo>
                <a:lnTo>
                  <a:pt x="430" y="136"/>
                </a:lnTo>
                <a:lnTo>
                  <a:pt x="424" y="144"/>
                </a:lnTo>
                <a:lnTo>
                  <a:pt x="422" y="132"/>
                </a:lnTo>
                <a:lnTo>
                  <a:pt x="408" y="132"/>
                </a:lnTo>
                <a:lnTo>
                  <a:pt x="398" y="130"/>
                </a:lnTo>
                <a:lnTo>
                  <a:pt x="386" y="130"/>
                </a:lnTo>
                <a:lnTo>
                  <a:pt x="374" y="128"/>
                </a:lnTo>
                <a:lnTo>
                  <a:pt x="384" y="124"/>
                </a:lnTo>
                <a:lnTo>
                  <a:pt x="394" y="120"/>
                </a:lnTo>
                <a:lnTo>
                  <a:pt x="396" y="112"/>
                </a:lnTo>
                <a:lnTo>
                  <a:pt x="384" y="114"/>
                </a:lnTo>
                <a:lnTo>
                  <a:pt x="390" y="104"/>
                </a:lnTo>
                <a:lnTo>
                  <a:pt x="398" y="92"/>
                </a:lnTo>
                <a:lnTo>
                  <a:pt x="402" y="88"/>
                </a:lnTo>
                <a:lnTo>
                  <a:pt x="408" y="82"/>
                </a:lnTo>
                <a:lnTo>
                  <a:pt x="410" y="76"/>
                </a:lnTo>
                <a:lnTo>
                  <a:pt x="414" y="68"/>
                </a:lnTo>
                <a:lnTo>
                  <a:pt x="404" y="60"/>
                </a:lnTo>
                <a:lnTo>
                  <a:pt x="398" y="54"/>
                </a:lnTo>
                <a:lnTo>
                  <a:pt x="396" y="46"/>
                </a:lnTo>
                <a:lnTo>
                  <a:pt x="396" y="38"/>
                </a:lnTo>
                <a:lnTo>
                  <a:pt x="396" y="30"/>
                </a:lnTo>
                <a:lnTo>
                  <a:pt x="396" y="22"/>
                </a:lnTo>
                <a:lnTo>
                  <a:pt x="392" y="16"/>
                </a:lnTo>
                <a:lnTo>
                  <a:pt x="388" y="14"/>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95" name="Freeform 35"/>
          <p:cNvSpPr>
            <a:spLocks/>
          </p:cNvSpPr>
          <p:nvPr/>
        </p:nvSpPr>
        <p:spPr bwMode="auto">
          <a:xfrm>
            <a:off x="2446735" y="2809875"/>
            <a:ext cx="235744" cy="388144"/>
          </a:xfrm>
          <a:custGeom>
            <a:avLst/>
            <a:gdLst>
              <a:gd name="T0" fmla="*/ 2147483647 w 198"/>
              <a:gd name="T1" fmla="*/ 2147483647 h 326"/>
              <a:gd name="T2" fmla="*/ 2147483647 w 198"/>
              <a:gd name="T3" fmla="*/ 2147483647 h 326"/>
              <a:gd name="T4" fmla="*/ 2147483647 w 198"/>
              <a:gd name="T5" fmla="*/ 2147483647 h 326"/>
              <a:gd name="T6" fmla="*/ 2147483647 w 198"/>
              <a:gd name="T7" fmla="*/ 2147483647 h 326"/>
              <a:gd name="T8" fmla="*/ 2147483647 w 198"/>
              <a:gd name="T9" fmla="*/ 2147483647 h 326"/>
              <a:gd name="T10" fmla="*/ 2147483647 w 198"/>
              <a:gd name="T11" fmla="*/ 2147483647 h 326"/>
              <a:gd name="T12" fmla="*/ 2147483647 w 198"/>
              <a:gd name="T13" fmla="*/ 2147483647 h 326"/>
              <a:gd name="T14" fmla="*/ 2147483647 w 198"/>
              <a:gd name="T15" fmla="*/ 2147483647 h 326"/>
              <a:gd name="T16" fmla="*/ 2147483647 w 198"/>
              <a:gd name="T17" fmla="*/ 2147483647 h 326"/>
              <a:gd name="T18" fmla="*/ 2147483647 w 198"/>
              <a:gd name="T19" fmla="*/ 2147483647 h 326"/>
              <a:gd name="T20" fmla="*/ 2147483647 w 198"/>
              <a:gd name="T21" fmla="*/ 2147483647 h 326"/>
              <a:gd name="T22" fmla="*/ 2147483647 w 198"/>
              <a:gd name="T23" fmla="*/ 2147483647 h 326"/>
              <a:gd name="T24" fmla="*/ 2147483647 w 198"/>
              <a:gd name="T25" fmla="*/ 2147483647 h 326"/>
              <a:gd name="T26" fmla="*/ 2147483647 w 198"/>
              <a:gd name="T27" fmla="*/ 2147483647 h 326"/>
              <a:gd name="T28" fmla="*/ 2147483647 w 198"/>
              <a:gd name="T29" fmla="*/ 2147483647 h 326"/>
              <a:gd name="T30" fmla="*/ 2147483647 w 198"/>
              <a:gd name="T31" fmla="*/ 2147483647 h 326"/>
              <a:gd name="T32" fmla="*/ 2147483647 w 198"/>
              <a:gd name="T33" fmla="*/ 2147483647 h 326"/>
              <a:gd name="T34" fmla="*/ 2147483647 w 198"/>
              <a:gd name="T35" fmla="*/ 2147483647 h 326"/>
              <a:gd name="T36" fmla="*/ 2147483647 w 198"/>
              <a:gd name="T37" fmla="*/ 2147483647 h 326"/>
              <a:gd name="T38" fmla="*/ 2147483647 w 198"/>
              <a:gd name="T39" fmla="*/ 2147483647 h 326"/>
              <a:gd name="T40" fmla="*/ 2147483647 w 198"/>
              <a:gd name="T41" fmla="*/ 2147483647 h 326"/>
              <a:gd name="T42" fmla="*/ 2147483647 w 198"/>
              <a:gd name="T43" fmla="*/ 2147483647 h 326"/>
              <a:gd name="T44" fmla="*/ 2147483647 w 198"/>
              <a:gd name="T45" fmla="*/ 2147483647 h 326"/>
              <a:gd name="T46" fmla="*/ 2147483647 w 198"/>
              <a:gd name="T47" fmla="*/ 2147483647 h 326"/>
              <a:gd name="T48" fmla="*/ 2147483647 w 198"/>
              <a:gd name="T49" fmla="*/ 2147483647 h 326"/>
              <a:gd name="T50" fmla="*/ 2147483647 w 198"/>
              <a:gd name="T51" fmla="*/ 2147483647 h 326"/>
              <a:gd name="T52" fmla="*/ 2147483647 w 198"/>
              <a:gd name="T53" fmla="*/ 2147483647 h 326"/>
              <a:gd name="T54" fmla="*/ 2147483647 w 198"/>
              <a:gd name="T55" fmla="*/ 2147483647 h 326"/>
              <a:gd name="T56" fmla="*/ 2147483647 w 198"/>
              <a:gd name="T57" fmla="*/ 2147483647 h 326"/>
              <a:gd name="T58" fmla="*/ 2147483647 w 198"/>
              <a:gd name="T59" fmla="*/ 2147483647 h 326"/>
              <a:gd name="T60" fmla="*/ 2147483647 w 198"/>
              <a:gd name="T61" fmla="*/ 2147483647 h 326"/>
              <a:gd name="T62" fmla="*/ 2147483647 w 198"/>
              <a:gd name="T63" fmla="*/ 2147483647 h 326"/>
              <a:gd name="T64" fmla="*/ 2147483647 w 198"/>
              <a:gd name="T65" fmla="*/ 2147483647 h 326"/>
              <a:gd name="T66" fmla="*/ 2147483647 w 198"/>
              <a:gd name="T67" fmla="*/ 2147483647 h 326"/>
              <a:gd name="T68" fmla="*/ 2147483647 w 198"/>
              <a:gd name="T69" fmla="*/ 2147483647 h 326"/>
              <a:gd name="T70" fmla="*/ 2147483647 w 198"/>
              <a:gd name="T71" fmla="*/ 2147483647 h 326"/>
              <a:gd name="T72" fmla="*/ 2147483647 w 198"/>
              <a:gd name="T73" fmla="*/ 2147483647 h 326"/>
              <a:gd name="T74" fmla="*/ 2147483647 w 198"/>
              <a:gd name="T75" fmla="*/ 2147483647 h 326"/>
              <a:gd name="T76" fmla="*/ 2147483647 w 198"/>
              <a:gd name="T77" fmla="*/ 2147483647 h 326"/>
              <a:gd name="T78" fmla="*/ 2147483647 w 198"/>
              <a:gd name="T79" fmla="*/ 2147483647 h 326"/>
              <a:gd name="T80" fmla="*/ 2147483647 w 198"/>
              <a:gd name="T81" fmla="*/ 2147483647 h 326"/>
              <a:gd name="T82" fmla="*/ 2147483647 w 198"/>
              <a:gd name="T83" fmla="*/ 2147483647 h 326"/>
              <a:gd name="T84" fmla="*/ 2147483647 w 198"/>
              <a:gd name="T85" fmla="*/ 2147483647 h 326"/>
              <a:gd name="T86" fmla="*/ 2147483647 w 198"/>
              <a:gd name="T87" fmla="*/ 2147483647 h 326"/>
              <a:gd name="T88" fmla="*/ 2147483647 w 198"/>
              <a:gd name="T89" fmla="*/ 2147483647 h 326"/>
              <a:gd name="T90" fmla="*/ 0 w 198"/>
              <a:gd name="T91" fmla="*/ 2147483647 h 3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326"/>
              <a:gd name="T140" fmla="*/ 198 w 198"/>
              <a:gd name="T141" fmla="*/ 326 h 3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326">
                <a:moveTo>
                  <a:pt x="2" y="220"/>
                </a:moveTo>
                <a:lnTo>
                  <a:pt x="2" y="208"/>
                </a:lnTo>
                <a:lnTo>
                  <a:pt x="6" y="198"/>
                </a:lnTo>
                <a:lnTo>
                  <a:pt x="10" y="192"/>
                </a:lnTo>
                <a:lnTo>
                  <a:pt x="20" y="190"/>
                </a:lnTo>
                <a:lnTo>
                  <a:pt x="20" y="184"/>
                </a:lnTo>
                <a:lnTo>
                  <a:pt x="24" y="178"/>
                </a:lnTo>
                <a:lnTo>
                  <a:pt x="28" y="174"/>
                </a:lnTo>
                <a:lnTo>
                  <a:pt x="30" y="170"/>
                </a:lnTo>
                <a:lnTo>
                  <a:pt x="28" y="152"/>
                </a:lnTo>
                <a:lnTo>
                  <a:pt x="26" y="134"/>
                </a:lnTo>
                <a:lnTo>
                  <a:pt x="28" y="128"/>
                </a:lnTo>
                <a:lnTo>
                  <a:pt x="30" y="122"/>
                </a:lnTo>
                <a:lnTo>
                  <a:pt x="28" y="114"/>
                </a:lnTo>
                <a:lnTo>
                  <a:pt x="24" y="108"/>
                </a:lnTo>
                <a:lnTo>
                  <a:pt x="20" y="104"/>
                </a:lnTo>
                <a:lnTo>
                  <a:pt x="20" y="98"/>
                </a:lnTo>
                <a:lnTo>
                  <a:pt x="20" y="94"/>
                </a:lnTo>
                <a:lnTo>
                  <a:pt x="24" y="92"/>
                </a:lnTo>
                <a:lnTo>
                  <a:pt x="32" y="88"/>
                </a:lnTo>
                <a:lnTo>
                  <a:pt x="28" y="82"/>
                </a:lnTo>
                <a:lnTo>
                  <a:pt x="26" y="76"/>
                </a:lnTo>
                <a:lnTo>
                  <a:pt x="28" y="76"/>
                </a:lnTo>
                <a:lnTo>
                  <a:pt x="34" y="78"/>
                </a:lnTo>
                <a:lnTo>
                  <a:pt x="44" y="80"/>
                </a:lnTo>
                <a:lnTo>
                  <a:pt x="46" y="68"/>
                </a:lnTo>
                <a:lnTo>
                  <a:pt x="50" y="66"/>
                </a:lnTo>
                <a:lnTo>
                  <a:pt x="52" y="62"/>
                </a:lnTo>
                <a:lnTo>
                  <a:pt x="56" y="62"/>
                </a:lnTo>
                <a:lnTo>
                  <a:pt x="60" y="58"/>
                </a:lnTo>
                <a:lnTo>
                  <a:pt x="62" y="52"/>
                </a:lnTo>
                <a:lnTo>
                  <a:pt x="64" y="46"/>
                </a:lnTo>
                <a:lnTo>
                  <a:pt x="66" y="36"/>
                </a:lnTo>
                <a:lnTo>
                  <a:pt x="68" y="32"/>
                </a:lnTo>
                <a:lnTo>
                  <a:pt x="72" y="28"/>
                </a:lnTo>
                <a:lnTo>
                  <a:pt x="78" y="26"/>
                </a:lnTo>
                <a:lnTo>
                  <a:pt x="86" y="26"/>
                </a:lnTo>
                <a:lnTo>
                  <a:pt x="88" y="22"/>
                </a:lnTo>
                <a:lnTo>
                  <a:pt x="92" y="20"/>
                </a:lnTo>
                <a:lnTo>
                  <a:pt x="106" y="16"/>
                </a:lnTo>
                <a:lnTo>
                  <a:pt x="118" y="10"/>
                </a:lnTo>
                <a:lnTo>
                  <a:pt x="128" y="4"/>
                </a:lnTo>
                <a:lnTo>
                  <a:pt x="134" y="2"/>
                </a:lnTo>
                <a:lnTo>
                  <a:pt x="138" y="0"/>
                </a:lnTo>
                <a:lnTo>
                  <a:pt x="138" y="8"/>
                </a:lnTo>
                <a:lnTo>
                  <a:pt x="134" y="12"/>
                </a:lnTo>
                <a:lnTo>
                  <a:pt x="130" y="16"/>
                </a:lnTo>
                <a:lnTo>
                  <a:pt x="128" y="20"/>
                </a:lnTo>
                <a:lnTo>
                  <a:pt x="118" y="30"/>
                </a:lnTo>
                <a:lnTo>
                  <a:pt x="106" y="44"/>
                </a:lnTo>
                <a:lnTo>
                  <a:pt x="102" y="52"/>
                </a:lnTo>
                <a:lnTo>
                  <a:pt x="100" y="60"/>
                </a:lnTo>
                <a:lnTo>
                  <a:pt x="102" y="66"/>
                </a:lnTo>
                <a:lnTo>
                  <a:pt x="106" y="68"/>
                </a:lnTo>
                <a:lnTo>
                  <a:pt x="108" y="74"/>
                </a:lnTo>
                <a:lnTo>
                  <a:pt x="110" y="78"/>
                </a:lnTo>
                <a:lnTo>
                  <a:pt x="114" y="82"/>
                </a:lnTo>
                <a:lnTo>
                  <a:pt x="116" y="88"/>
                </a:lnTo>
                <a:lnTo>
                  <a:pt x="112" y="94"/>
                </a:lnTo>
                <a:lnTo>
                  <a:pt x="110" y="98"/>
                </a:lnTo>
                <a:lnTo>
                  <a:pt x="112" y="102"/>
                </a:lnTo>
                <a:lnTo>
                  <a:pt x="116" y="106"/>
                </a:lnTo>
                <a:lnTo>
                  <a:pt x="120" y="108"/>
                </a:lnTo>
                <a:lnTo>
                  <a:pt x="126" y="110"/>
                </a:lnTo>
                <a:lnTo>
                  <a:pt x="140" y="112"/>
                </a:lnTo>
                <a:lnTo>
                  <a:pt x="152" y="114"/>
                </a:lnTo>
                <a:lnTo>
                  <a:pt x="154" y="120"/>
                </a:lnTo>
                <a:lnTo>
                  <a:pt x="158" y="124"/>
                </a:lnTo>
                <a:lnTo>
                  <a:pt x="164" y="128"/>
                </a:lnTo>
                <a:lnTo>
                  <a:pt x="170" y="128"/>
                </a:lnTo>
                <a:lnTo>
                  <a:pt x="178" y="128"/>
                </a:lnTo>
                <a:lnTo>
                  <a:pt x="184" y="126"/>
                </a:lnTo>
                <a:lnTo>
                  <a:pt x="190" y="124"/>
                </a:lnTo>
                <a:lnTo>
                  <a:pt x="198" y="124"/>
                </a:lnTo>
                <a:lnTo>
                  <a:pt x="190" y="142"/>
                </a:lnTo>
                <a:lnTo>
                  <a:pt x="188" y="152"/>
                </a:lnTo>
                <a:lnTo>
                  <a:pt x="186" y="160"/>
                </a:lnTo>
                <a:lnTo>
                  <a:pt x="188" y="166"/>
                </a:lnTo>
                <a:lnTo>
                  <a:pt x="192" y="170"/>
                </a:lnTo>
                <a:lnTo>
                  <a:pt x="194" y="174"/>
                </a:lnTo>
                <a:lnTo>
                  <a:pt x="196" y="180"/>
                </a:lnTo>
                <a:lnTo>
                  <a:pt x="196" y="182"/>
                </a:lnTo>
                <a:lnTo>
                  <a:pt x="194" y="186"/>
                </a:lnTo>
                <a:lnTo>
                  <a:pt x="192" y="188"/>
                </a:lnTo>
                <a:lnTo>
                  <a:pt x="192" y="192"/>
                </a:lnTo>
                <a:lnTo>
                  <a:pt x="194" y="196"/>
                </a:lnTo>
                <a:lnTo>
                  <a:pt x="198" y="204"/>
                </a:lnTo>
                <a:lnTo>
                  <a:pt x="184" y="212"/>
                </a:lnTo>
                <a:lnTo>
                  <a:pt x="172" y="214"/>
                </a:lnTo>
                <a:lnTo>
                  <a:pt x="160" y="216"/>
                </a:lnTo>
                <a:lnTo>
                  <a:pt x="152" y="220"/>
                </a:lnTo>
                <a:lnTo>
                  <a:pt x="156" y="220"/>
                </a:lnTo>
                <a:lnTo>
                  <a:pt x="158" y="222"/>
                </a:lnTo>
                <a:lnTo>
                  <a:pt x="160" y="226"/>
                </a:lnTo>
                <a:lnTo>
                  <a:pt x="164" y="228"/>
                </a:lnTo>
                <a:lnTo>
                  <a:pt x="164" y="236"/>
                </a:lnTo>
                <a:lnTo>
                  <a:pt x="158" y="236"/>
                </a:lnTo>
                <a:lnTo>
                  <a:pt x="154" y="238"/>
                </a:lnTo>
                <a:lnTo>
                  <a:pt x="150" y="242"/>
                </a:lnTo>
                <a:lnTo>
                  <a:pt x="148" y="246"/>
                </a:lnTo>
                <a:lnTo>
                  <a:pt x="150" y="252"/>
                </a:lnTo>
                <a:lnTo>
                  <a:pt x="154" y="258"/>
                </a:lnTo>
                <a:lnTo>
                  <a:pt x="158" y="264"/>
                </a:lnTo>
                <a:lnTo>
                  <a:pt x="160" y="270"/>
                </a:lnTo>
                <a:lnTo>
                  <a:pt x="158" y="296"/>
                </a:lnTo>
                <a:lnTo>
                  <a:pt x="154" y="326"/>
                </a:lnTo>
                <a:lnTo>
                  <a:pt x="146" y="322"/>
                </a:lnTo>
                <a:lnTo>
                  <a:pt x="142" y="320"/>
                </a:lnTo>
                <a:lnTo>
                  <a:pt x="140" y="316"/>
                </a:lnTo>
                <a:lnTo>
                  <a:pt x="142" y="312"/>
                </a:lnTo>
                <a:lnTo>
                  <a:pt x="146" y="308"/>
                </a:lnTo>
                <a:lnTo>
                  <a:pt x="148" y="304"/>
                </a:lnTo>
                <a:lnTo>
                  <a:pt x="150" y="298"/>
                </a:lnTo>
                <a:lnTo>
                  <a:pt x="144" y="294"/>
                </a:lnTo>
                <a:lnTo>
                  <a:pt x="136" y="292"/>
                </a:lnTo>
                <a:lnTo>
                  <a:pt x="132" y="294"/>
                </a:lnTo>
                <a:lnTo>
                  <a:pt x="132" y="298"/>
                </a:lnTo>
                <a:lnTo>
                  <a:pt x="128" y="294"/>
                </a:lnTo>
                <a:lnTo>
                  <a:pt x="124" y="292"/>
                </a:lnTo>
                <a:lnTo>
                  <a:pt x="122" y="292"/>
                </a:lnTo>
                <a:lnTo>
                  <a:pt x="118" y="294"/>
                </a:lnTo>
                <a:lnTo>
                  <a:pt x="116" y="296"/>
                </a:lnTo>
                <a:lnTo>
                  <a:pt x="114" y="296"/>
                </a:lnTo>
                <a:lnTo>
                  <a:pt x="98" y="296"/>
                </a:lnTo>
                <a:lnTo>
                  <a:pt x="96" y="288"/>
                </a:lnTo>
                <a:lnTo>
                  <a:pt x="92" y="280"/>
                </a:lnTo>
                <a:lnTo>
                  <a:pt x="88" y="274"/>
                </a:lnTo>
                <a:lnTo>
                  <a:pt x="82" y="266"/>
                </a:lnTo>
                <a:lnTo>
                  <a:pt x="74" y="260"/>
                </a:lnTo>
                <a:lnTo>
                  <a:pt x="68" y="256"/>
                </a:lnTo>
                <a:lnTo>
                  <a:pt x="62" y="252"/>
                </a:lnTo>
                <a:lnTo>
                  <a:pt x="56" y="252"/>
                </a:lnTo>
                <a:lnTo>
                  <a:pt x="54" y="248"/>
                </a:lnTo>
                <a:lnTo>
                  <a:pt x="56" y="246"/>
                </a:lnTo>
                <a:lnTo>
                  <a:pt x="40" y="242"/>
                </a:lnTo>
                <a:lnTo>
                  <a:pt x="24" y="236"/>
                </a:lnTo>
                <a:lnTo>
                  <a:pt x="10" y="228"/>
                </a:lnTo>
                <a:lnTo>
                  <a:pt x="0" y="220"/>
                </a:lnTo>
                <a:lnTo>
                  <a:pt x="2" y="22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96" name="Freeform 36"/>
          <p:cNvSpPr>
            <a:spLocks/>
          </p:cNvSpPr>
          <p:nvPr/>
        </p:nvSpPr>
        <p:spPr bwMode="auto">
          <a:xfrm>
            <a:off x="2403873" y="3071812"/>
            <a:ext cx="111919" cy="147638"/>
          </a:xfrm>
          <a:custGeom>
            <a:avLst/>
            <a:gdLst>
              <a:gd name="T0" fmla="*/ 2147483647 w 94"/>
              <a:gd name="T1" fmla="*/ 2147483647 h 124"/>
              <a:gd name="T2" fmla="*/ 2147483647 w 94"/>
              <a:gd name="T3" fmla="*/ 2147483647 h 124"/>
              <a:gd name="T4" fmla="*/ 2147483647 w 94"/>
              <a:gd name="T5" fmla="*/ 2147483647 h 124"/>
              <a:gd name="T6" fmla="*/ 2147483647 w 94"/>
              <a:gd name="T7" fmla="*/ 2147483647 h 124"/>
              <a:gd name="T8" fmla="*/ 2147483647 w 94"/>
              <a:gd name="T9" fmla="*/ 2147483647 h 124"/>
              <a:gd name="T10" fmla="*/ 2147483647 w 94"/>
              <a:gd name="T11" fmla="*/ 2147483647 h 124"/>
              <a:gd name="T12" fmla="*/ 2147483647 w 94"/>
              <a:gd name="T13" fmla="*/ 2147483647 h 124"/>
              <a:gd name="T14" fmla="*/ 2147483647 w 94"/>
              <a:gd name="T15" fmla="*/ 2147483647 h 124"/>
              <a:gd name="T16" fmla="*/ 2147483647 w 94"/>
              <a:gd name="T17" fmla="*/ 2147483647 h 124"/>
              <a:gd name="T18" fmla="*/ 2147483647 w 94"/>
              <a:gd name="T19" fmla="*/ 2147483647 h 124"/>
              <a:gd name="T20" fmla="*/ 2147483647 w 94"/>
              <a:gd name="T21" fmla="*/ 2147483647 h 124"/>
              <a:gd name="T22" fmla="*/ 2147483647 w 94"/>
              <a:gd name="T23" fmla="*/ 2147483647 h 124"/>
              <a:gd name="T24" fmla="*/ 2147483647 w 94"/>
              <a:gd name="T25" fmla="*/ 2147483647 h 124"/>
              <a:gd name="T26" fmla="*/ 2147483647 w 94"/>
              <a:gd name="T27" fmla="*/ 2147483647 h 124"/>
              <a:gd name="T28" fmla="*/ 2147483647 w 94"/>
              <a:gd name="T29" fmla="*/ 2147483647 h 124"/>
              <a:gd name="T30" fmla="*/ 2147483647 w 94"/>
              <a:gd name="T31" fmla="*/ 2147483647 h 124"/>
              <a:gd name="T32" fmla="*/ 2147483647 w 94"/>
              <a:gd name="T33" fmla="*/ 2147483647 h 124"/>
              <a:gd name="T34" fmla="*/ 2147483647 w 94"/>
              <a:gd name="T35" fmla="*/ 2147483647 h 124"/>
              <a:gd name="T36" fmla="*/ 2147483647 w 94"/>
              <a:gd name="T37" fmla="*/ 2147483647 h 124"/>
              <a:gd name="T38" fmla="*/ 2147483647 w 94"/>
              <a:gd name="T39" fmla="*/ 2147483647 h 124"/>
              <a:gd name="T40" fmla="*/ 2147483647 w 94"/>
              <a:gd name="T41" fmla="*/ 2147483647 h 124"/>
              <a:gd name="T42" fmla="*/ 2147483647 w 94"/>
              <a:gd name="T43" fmla="*/ 2147483647 h 124"/>
              <a:gd name="T44" fmla="*/ 2147483647 w 94"/>
              <a:gd name="T45" fmla="*/ 2147483647 h 124"/>
              <a:gd name="T46" fmla="*/ 2147483647 w 94"/>
              <a:gd name="T47" fmla="*/ 2147483647 h 124"/>
              <a:gd name="T48" fmla="*/ 2147483647 w 94"/>
              <a:gd name="T49" fmla="*/ 2147483647 h 124"/>
              <a:gd name="T50" fmla="*/ 2147483647 w 94"/>
              <a:gd name="T51" fmla="*/ 2147483647 h 124"/>
              <a:gd name="T52" fmla="*/ 2147483647 w 94"/>
              <a:gd name="T53" fmla="*/ 0 h 124"/>
              <a:gd name="T54" fmla="*/ 2147483647 w 94"/>
              <a:gd name="T55" fmla="*/ 0 h 124"/>
              <a:gd name="T56" fmla="*/ 2147483647 w 94"/>
              <a:gd name="T57" fmla="*/ 0 h 124"/>
              <a:gd name="T58" fmla="*/ 2147483647 w 94"/>
              <a:gd name="T59" fmla="*/ 2147483647 h 124"/>
              <a:gd name="T60" fmla="*/ 2147483647 w 94"/>
              <a:gd name="T61" fmla="*/ 2147483647 h 124"/>
              <a:gd name="T62" fmla="*/ 2147483647 w 94"/>
              <a:gd name="T63" fmla="*/ 2147483647 h 124"/>
              <a:gd name="T64" fmla="*/ 2147483647 w 94"/>
              <a:gd name="T65" fmla="*/ 2147483647 h 124"/>
              <a:gd name="T66" fmla="*/ 2147483647 w 94"/>
              <a:gd name="T67" fmla="*/ 2147483647 h 124"/>
              <a:gd name="T68" fmla="*/ 2147483647 w 94"/>
              <a:gd name="T69" fmla="*/ 2147483647 h 124"/>
              <a:gd name="T70" fmla="*/ 0 w 94"/>
              <a:gd name="T71" fmla="*/ 2147483647 h 124"/>
              <a:gd name="T72" fmla="*/ 2147483647 w 94"/>
              <a:gd name="T73" fmla="*/ 2147483647 h 124"/>
              <a:gd name="T74" fmla="*/ 2147483647 w 94"/>
              <a:gd name="T75" fmla="*/ 2147483647 h 124"/>
              <a:gd name="T76" fmla="*/ 2147483647 w 94"/>
              <a:gd name="T77" fmla="*/ 2147483647 h 124"/>
              <a:gd name="T78" fmla="*/ 2147483647 w 94"/>
              <a:gd name="T79" fmla="*/ 2147483647 h 124"/>
              <a:gd name="T80" fmla="*/ 2147483647 w 94"/>
              <a:gd name="T81" fmla="*/ 2147483647 h 124"/>
              <a:gd name="T82" fmla="*/ 2147483647 w 94"/>
              <a:gd name="T83" fmla="*/ 2147483647 h 124"/>
              <a:gd name="T84" fmla="*/ 2147483647 w 94"/>
              <a:gd name="T85" fmla="*/ 2147483647 h 124"/>
              <a:gd name="T86" fmla="*/ 2147483647 w 94"/>
              <a:gd name="T87" fmla="*/ 2147483647 h 124"/>
              <a:gd name="T88" fmla="*/ 2147483647 w 94"/>
              <a:gd name="T89" fmla="*/ 2147483647 h 124"/>
              <a:gd name="T90" fmla="*/ 2147483647 w 94"/>
              <a:gd name="T91" fmla="*/ 2147483647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
              <a:gd name="T139" fmla="*/ 0 h 124"/>
              <a:gd name="T140" fmla="*/ 94 w 94"/>
              <a:gd name="T141" fmla="*/ 124 h 1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 h="124">
                <a:moveTo>
                  <a:pt x="12" y="88"/>
                </a:moveTo>
                <a:lnTo>
                  <a:pt x="10" y="94"/>
                </a:lnTo>
                <a:lnTo>
                  <a:pt x="12" y="96"/>
                </a:lnTo>
                <a:lnTo>
                  <a:pt x="12" y="102"/>
                </a:lnTo>
                <a:lnTo>
                  <a:pt x="10" y="106"/>
                </a:lnTo>
                <a:lnTo>
                  <a:pt x="8" y="110"/>
                </a:lnTo>
                <a:lnTo>
                  <a:pt x="20" y="118"/>
                </a:lnTo>
                <a:lnTo>
                  <a:pt x="32" y="124"/>
                </a:lnTo>
                <a:lnTo>
                  <a:pt x="36" y="122"/>
                </a:lnTo>
                <a:lnTo>
                  <a:pt x="38" y="118"/>
                </a:lnTo>
                <a:lnTo>
                  <a:pt x="44" y="106"/>
                </a:lnTo>
                <a:lnTo>
                  <a:pt x="50" y="92"/>
                </a:lnTo>
                <a:lnTo>
                  <a:pt x="54" y="88"/>
                </a:lnTo>
                <a:lnTo>
                  <a:pt x="60" y="84"/>
                </a:lnTo>
                <a:lnTo>
                  <a:pt x="72" y="76"/>
                </a:lnTo>
                <a:lnTo>
                  <a:pt x="84" y="68"/>
                </a:lnTo>
                <a:lnTo>
                  <a:pt x="90" y="56"/>
                </a:lnTo>
                <a:lnTo>
                  <a:pt x="92" y="50"/>
                </a:lnTo>
                <a:lnTo>
                  <a:pt x="92" y="42"/>
                </a:lnTo>
                <a:lnTo>
                  <a:pt x="94" y="40"/>
                </a:lnTo>
                <a:lnTo>
                  <a:pt x="92" y="32"/>
                </a:lnTo>
                <a:lnTo>
                  <a:pt x="90" y="28"/>
                </a:lnTo>
                <a:lnTo>
                  <a:pt x="92" y="26"/>
                </a:lnTo>
                <a:lnTo>
                  <a:pt x="76" y="22"/>
                </a:lnTo>
                <a:lnTo>
                  <a:pt x="60" y="16"/>
                </a:lnTo>
                <a:lnTo>
                  <a:pt x="46" y="8"/>
                </a:lnTo>
                <a:lnTo>
                  <a:pt x="36" y="0"/>
                </a:lnTo>
                <a:lnTo>
                  <a:pt x="30" y="0"/>
                </a:lnTo>
                <a:lnTo>
                  <a:pt x="22" y="0"/>
                </a:lnTo>
                <a:lnTo>
                  <a:pt x="16" y="4"/>
                </a:lnTo>
                <a:lnTo>
                  <a:pt x="14" y="8"/>
                </a:lnTo>
                <a:lnTo>
                  <a:pt x="14" y="12"/>
                </a:lnTo>
                <a:lnTo>
                  <a:pt x="12" y="24"/>
                </a:lnTo>
                <a:lnTo>
                  <a:pt x="6" y="40"/>
                </a:lnTo>
                <a:lnTo>
                  <a:pt x="2" y="54"/>
                </a:lnTo>
                <a:lnTo>
                  <a:pt x="0" y="66"/>
                </a:lnTo>
                <a:lnTo>
                  <a:pt x="4" y="72"/>
                </a:lnTo>
                <a:lnTo>
                  <a:pt x="6" y="74"/>
                </a:lnTo>
                <a:lnTo>
                  <a:pt x="10" y="74"/>
                </a:lnTo>
                <a:lnTo>
                  <a:pt x="16" y="72"/>
                </a:lnTo>
                <a:lnTo>
                  <a:pt x="20" y="68"/>
                </a:lnTo>
                <a:lnTo>
                  <a:pt x="20" y="76"/>
                </a:lnTo>
                <a:lnTo>
                  <a:pt x="20" y="82"/>
                </a:lnTo>
                <a:lnTo>
                  <a:pt x="14" y="88"/>
                </a:lnTo>
                <a:lnTo>
                  <a:pt x="8" y="90"/>
                </a:lnTo>
                <a:lnTo>
                  <a:pt x="12" y="8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97" name="Freeform 37"/>
          <p:cNvSpPr>
            <a:spLocks/>
          </p:cNvSpPr>
          <p:nvPr/>
        </p:nvSpPr>
        <p:spPr bwMode="auto">
          <a:xfrm>
            <a:off x="2399110" y="3109913"/>
            <a:ext cx="266700" cy="426244"/>
          </a:xfrm>
          <a:custGeom>
            <a:avLst/>
            <a:gdLst>
              <a:gd name="T0" fmla="*/ 2147483647 w 224"/>
              <a:gd name="T1" fmla="*/ 2147483647 h 358"/>
              <a:gd name="T2" fmla="*/ 2147483647 w 224"/>
              <a:gd name="T3" fmla="*/ 2147483647 h 358"/>
              <a:gd name="T4" fmla="*/ 2147483647 w 224"/>
              <a:gd name="T5" fmla="*/ 2147483647 h 358"/>
              <a:gd name="T6" fmla="*/ 2147483647 w 224"/>
              <a:gd name="T7" fmla="*/ 2147483647 h 358"/>
              <a:gd name="T8" fmla="*/ 2147483647 w 224"/>
              <a:gd name="T9" fmla="*/ 2147483647 h 358"/>
              <a:gd name="T10" fmla="*/ 2147483647 w 224"/>
              <a:gd name="T11" fmla="*/ 2147483647 h 358"/>
              <a:gd name="T12" fmla="*/ 2147483647 w 224"/>
              <a:gd name="T13" fmla="*/ 2147483647 h 358"/>
              <a:gd name="T14" fmla="*/ 2147483647 w 224"/>
              <a:gd name="T15" fmla="*/ 2147483647 h 358"/>
              <a:gd name="T16" fmla="*/ 0 w 224"/>
              <a:gd name="T17" fmla="*/ 2147483647 h 358"/>
              <a:gd name="T18" fmla="*/ 2147483647 w 224"/>
              <a:gd name="T19" fmla="*/ 2147483647 h 358"/>
              <a:gd name="T20" fmla="*/ 2147483647 w 224"/>
              <a:gd name="T21" fmla="*/ 2147483647 h 358"/>
              <a:gd name="T22" fmla="*/ 2147483647 w 224"/>
              <a:gd name="T23" fmla="*/ 2147483647 h 358"/>
              <a:gd name="T24" fmla="*/ 2147483647 w 224"/>
              <a:gd name="T25" fmla="*/ 2147483647 h 358"/>
              <a:gd name="T26" fmla="*/ 2147483647 w 224"/>
              <a:gd name="T27" fmla="*/ 2147483647 h 358"/>
              <a:gd name="T28" fmla="*/ 2147483647 w 224"/>
              <a:gd name="T29" fmla="*/ 2147483647 h 358"/>
              <a:gd name="T30" fmla="*/ 2147483647 w 224"/>
              <a:gd name="T31" fmla="*/ 2147483647 h 358"/>
              <a:gd name="T32" fmla="*/ 2147483647 w 224"/>
              <a:gd name="T33" fmla="*/ 0 h 358"/>
              <a:gd name="T34" fmla="*/ 2147483647 w 224"/>
              <a:gd name="T35" fmla="*/ 2147483647 h 358"/>
              <a:gd name="T36" fmla="*/ 2147483647 w 224"/>
              <a:gd name="T37" fmla="*/ 2147483647 h 358"/>
              <a:gd name="T38" fmla="*/ 2147483647 w 224"/>
              <a:gd name="T39" fmla="*/ 2147483647 h 358"/>
              <a:gd name="T40" fmla="*/ 2147483647 w 224"/>
              <a:gd name="T41" fmla="*/ 2147483647 h 358"/>
              <a:gd name="T42" fmla="*/ 2147483647 w 224"/>
              <a:gd name="T43" fmla="*/ 2147483647 h 358"/>
              <a:gd name="T44" fmla="*/ 2147483647 w 224"/>
              <a:gd name="T45" fmla="*/ 2147483647 h 358"/>
              <a:gd name="T46" fmla="*/ 2147483647 w 224"/>
              <a:gd name="T47" fmla="*/ 2147483647 h 358"/>
              <a:gd name="T48" fmla="*/ 2147483647 w 224"/>
              <a:gd name="T49" fmla="*/ 2147483647 h 358"/>
              <a:gd name="T50" fmla="*/ 2147483647 w 224"/>
              <a:gd name="T51" fmla="*/ 2147483647 h 358"/>
              <a:gd name="T52" fmla="*/ 2147483647 w 224"/>
              <a:gd name="T53" fmla="*/ 2147483647 h 358"/>
              <a:gd name="T54" fmla="*/ 2147483647 w 224"/>
              <a:gd name="T55" fmla="*/ 2147483647 h 358"/>
              <a:gd name="T56" fmla="*/ 2147483647 w 224"/>
              <a:gd name="T57" fmla="*/ 2147483647 h 358"/>
              <a:gd name="T58" fmla="*/ 2147483647 w 224"/>
              <a:gd name="T59" fmla="*/ 2147483647 h 358"/>
              <a:gd name="T60" fmla="*/ 2147483647 w 224"/>
              <a:gd name="T61" fmla="*/ 2147483647 h 358"/>
              <a:gd name="T62" fmla="*/ 2147483647 w 224"/>
              <a:gd name="T63" fmla="*/ 2147483647 h 358"/>
              <a:gd name="T64" fmla="*/ 2147483647 w 224"/>
              <a:gd name="T65" fmla="*/ 2147483647 h 358"/>
              <a:gd name="T66" fmla="*/ 2147483647 w 224"/>
              <a:gd name="T67" fmla="*/ 2147483647 h 358"/>
              <a:gd name="T68" fmla="*/ 2147483647 w 224"/>
              <a:gd name="T69" fmla="*/ 2147483647 h 358"/>
              <a:gd name="T70" fmla="*/ 2147483647 w 224"/>
              <a:gd name="T71" fmla="*/ 2147483647 h 358"/>
              <a:gd name="T72" fmla="*/ 2147483647 w 224"/>
              <a:gd name="T73" fmla="*/ 2147483647 h 358"/>
              <a:gd name="T74" fmla="*/ 2147483647 w 224"/>
              <a:gd name="T75" fmla="*/ 2147483647 h 358"/>
              <a:gd name="T76" fmla="*/ 2147483647 w 224"/>
              <a:gd name="T77" fmla="*/ 2147483647 h 358"/>
              <a:gd name="T78" fmla="*/ 2147483647 w 224"/>
              <a:gd name="T79" fmla="*/ 2147483647 h 358"/>
              <a:gd name="T80" fmla="*/ 2147483647 w 224"/>
              <a:gd name="T81" fmla="*/ 2147483647 h 358"/>
              <a:gd name="T82" fmla="*/ 2147483647 w 224"/>
              <a:gd name="T83" fmla="*/ 2147483647 h 358"/>
              <a:gd name="T84" fmla="*/ 2147483647 w 224"/>
              <a:gd name="T85" fmla="*/ 2147483647 h 3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4"/>
              <a:gd name="T130" fmla="*/ 0 h 358"/>
              <a:gd name="T131" fmla="*/ 224 w 224"/>
              <a:gd name="T132" fmla="*/ 358 h 3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4" h="358">
                <a:moveTo>
                  <a:pt x="200" y="358"/>
                </a:moveTo>
                <a:lnTo>
                  <a:pt x="194" y="348"/>
                </a:lnTo>
                <a:lnTo>
                  <a:pt x="186" y="340"/>
                </a:lnTo>
                <a:lnTo>
                  <a:pt x="166" y="322"/>
                </a:lnTo>
                <a:lnTo>
                  <a:pt x="156" y="316"/>
                </a:lnTo>
                <a:lnTo>
                  <a:pt x="146" y="312"/>
                </a:lnTo>
                <a:lnTo>
                  <a:pt x="126" y="302"/>
                </a:lnTo>
                <a:lnTo>
                  <a:pt x="116" y="296"/>
                </a:lnTo>
                <a:lnTo>
                  <a:pt x="106" y="288"/>
                </a:lnTo>
                <a:lnTo>
                  <a:pt x="100" y="280"/>
                </a:lnTo>
                <a:lnTo>
                  <a:pt x="96" y="272"/>
                </a:lnTo>
                <a:lnTo>
                  <a:pt x="86" y="248"/>
                </a:lnTo>
                <a:lnTo>
                  <a:pt x="76" y="228"/>
                </a:lnTo>
                <a:lnTo>
                  <a:pt x="66" y="208"/>
                </a:lnTo>
                <a:lnTo>
                  <a:pt x="56" y="186"/>
                </a:lnTo>
                <a:lnTo>
                  <a:pt x="50" y="170"/>
                </a:lnTo>
                <a:lnTo>
                  <a:pt x="42" y="156"/>
                </a:lnTo>
                <a:lnTo>
                  <a:pt x="34" y="142"/>
                </a:lnTo>
                <a:lnTo>
                  <a:pt x="26" y="126"/>
                </a:lnTo>
                <a:lnTo>
                  <a:pt x="24" y="122"/>
                </a:lnTo>
                <a:lnTo>
                  <a:pt x="20" y="120"/>
                </a:lnTo>
                <a:lnTo>
                  <a:pt x="12" y="116"/>
                </a:lnTo>
                <a:lnTo>
                  <a:pt x="4" y="114"/>
                </a:lnTo>
                <a:lnTo>
                  <a:pt x="2" y="110"/>
                </a:lnTo>
                <a:lnTo>
                  <a:pt x="0" y="106"/>
                </a:lnTo>
                <a:lnTo>
                  <a:pt x="0" y="88"/>
                </a:lnTo>
                <a:lnTo>
                  <a:pt x="0" y="70"/>
                </a:lnTo>
                <a:lnTo>
                  <a:pt x="2" y="68"/>
                </a:lnTo>
                <a:lnTo>
                  <a:pt x="4" y="64"/>
                </a:lnTo>
                <a:lnTo>
                  <a:pt x="12" y="58"/>
                </a:lnTo>
                <a:lnTo>
                  <a:pt x="16" y="56"/>
                </a:lnTo>
                <a:lnTo>
                  <a:pt x="14" y="62"/>
                </a:lnTo>
                <a:lnTo>
                  <a:pt x="16" y="64"/>
                </a:lnTo>
                <a:lnTo>
                  <a:pt x="16" y="70"/>
                </a:lnTo>
                <a:lnTo>
                  <a:pt x="14" y="74"/>
                </a:lnTo>
                <a:lnTo>
                  <a:pt x="12" y="78"/>
                </a:lnTo>
                <a:lnTo>
                  <a:pt x="24" y="86"/>
                </a:lnTo>
                <a:lnTo>
                  <a:pt x="36" y="92"/>
                </a:lnTo>
                <a:lnTo>
                  <a:pt x="40" y="90"/>
                </a:lnTo>
                <a:lnTo>
                  <a:pt x="42" y="86"/>
                </a:lnTo>
                <a:lnTo>
                  <a:pt x="48" y="74"/>
                </a:lnTo>
                <a:lnTo>
                  <a:pt x="54" y="60"/>
                </a:lnTo>
                <a:lnTo>
                  <a:pt x="58" y="56"/>
                </a:lnTo>
                <a:lnTo>
                  <a:pt x="64" y="52"/>
                </a:lnTo>
                <a:lnTo>
                  <a:pt x="76" y="44"/>
                </a:lnTo>
                <a:lnTo>
                  <a:pt x="88" y="36"/>
                </a:lnTo>
                <a:lnTo>
                  <a:pt x="94" y="24"/>
                </a:lnTo>
                <a:lnTo>
                  <a:pt x="96" y="18"/>
                </a:lnTo>
                <a:lnTo>
                  <a:pt x="96" y="10"/>
                </a:lnTo>
                <a:lnTo>
                  <a:pt x="98" y="8"/>
                </a:lnTo>
                <a:lnTo>
                  <a:pt x="96" y="0"/>
                </a:lnTo>
                <a:lnTo>
                  <a:pt x="102" y="0"/>
                </a:lnTo>
                <a:lnTo>
                  <a:pt x="108" y="4"/>
                </a:lnTo>
                <a:lnTo>
                  <a:pt x="114" y="8"/>
                </a:lnTo>
                <a:lnTo>
                  <a:pt x="122" y="14"/>
                </a:lnTo>
                <a:lnTo>
                  <a:pt x="128" y="22"/>
                </a:lnTo>
                <a:lnTo>
                  <a:pt x="132" y="28"/>
                </a:lnTo>
                <a:lnTo>
                  <a:pt x="136" y="36"/>
                </a:lnTo>
                <a:lnTo>
                  <a:pt x="138" y="44"/>
                </a:lnTo>
                <a:lnTo>
                  <a:pt x="154" y="44"/>
                </a:lnTo>
                <a:lnTo>
                  <a:pt x="156" y="44"/>
                </a:lnTo>
                <a:lnTo>
                  <a:pt x="158" y="42"/>
                </a:lnTo>
                <a:lnTo>
                  <a:pt x="162" y="40"/>
                </a:lnTo>
                <a:lnTo>
                  <a:pt x="164" y="40"/>
                </a:lnTo>
                <a:lnTo>
                  <a:pt x="168" y="42"/>
                </a:lnTo>
                <a:lnTo>
                  <a:pt x="172" y="46"/>
                </a:lnTo>
                <a:lnTo>
                  <a:pt x="172" y="42"/>
                </a:lnTo>
                <a:lnTo>
                  <a:pt x="176" y="40"/>
                </a:lnTo>
                <a:lnTo>
                  <a:pt x="184" y="42"/>
                </a:lnTo>
                <a:lnTo>
                  <a:pt x="190" y="46"/>
                </a:lnTo>
                <a:lnTo>
                  <a:pt x="188" y="52"/>
                </a:lnTo>
                <a:lnTo>
                  <a:pt x="186" y="56"/>
                </a:lnTo>
                <a:lnTo>
                  <a:pt x="182" y="60"/>
                </a:lnTo>
                <a:lnTo>
                  <a:pt x="180" y="64"/>
                </a:lnTo>
                <a:lnTo>
                  <a:pt x="182" y="68"/>
                </a:lnTo>
                <a:lnTo>
                  <a:pt x="186" y="70"/>
                </a:lnTo>
                <a:lnTo>
                  <a:pt x="194" y="74"/>
                </a:lnTo>
                <a:lnTo>
                  <a:pt x="192" y="78"/>
                </a:lnTo>
                <a:lnTo>
                  <a:pt x="188" y="80"/>
                </a:lnTo>
                <a:lnTo>
                  <a:pt x="176" y="84"/>
                </a:lnTo>
                <a:lnTo>
                  <a:pt x="164" y="86"/>
                </a:lnTo>
                <a:lnTo>
                  <a:pt x="154" y="88"/>
                </a:lnTo>
                <a:lnTo>
                  <a:pt x="148" y="92"/>
                </a:lnTo>
                <a:lnTo>
                  <a:pt x="146" y="96"/>
                </a:lnTo>
                <a:lnTo>
                  <a:pt x="144" y="104"/>
                </a:lnTo>
                <a:lnTo>
                  <a:pt x="142" y="114"/>
                </a:lnTo>
                <a:lnTo>
                  <a:pt x="138" y="126"/>
                </a:lnTo>
                <a:lnTo>
                  <a:pt x="136" y="130"/>
                </a:lnTo>
                <a:lnTo>
                  <a:pt x="132" y="132"/>
                </a:lnTo>
                <a:lnTo>
                  <a:pt x="128" y="136"/>
                </a:lnTo>
                <a:lnTo>
                  <a:pt x="126" y="142"/>
                </a:lnTo>
                <a:lnTo>
                  <a:pt x="128" y="148"/>
                </a:lnTo>
                <a:lnTo>
                  <a:pt x="130" y="152"/>
                </a:lnTo>
                <a:lnTo>
                  <a:pt x="136" y="160"/>
                </a:lnTo>
                <a:lnTo>
                  <a:pt x="142" y="168"/>
                </a:lnTo>
                <a:lnTo>
                  <a:pt x="144" y="174"/>
                </a:lnTo>
                <a:lnTo>
                  <a:pt x="144" y="180"/>
                </a:lnTo>
                <a:lnTo>
                  <a:pt x="152" y="182"/>
                </a:lnTo>
                <a:lnTo>
                  <a:pt x="158" y="186"/>
                </a:lnTo>
                <a:lnTo>
                  <a:pt x="164" y="192"/>
                </a:lnTo>
                <a:lnTo>
                  <a:pt x="170" y="194"/>
                </a:lnTo>
                <a:lnTo>
                  <a:pt x="174" y="192"/>
                </a:lnTo>
                <a:lnTo>
                  <a:pt x="176" y="192"/>
                </a:lnTo>
                <a:lnTo>
                  <a:pt x="178" y="184"/>
                </a:lnTo>
                <a:lnTo>
                  <a:pt x="188" y="184"/>
                </a:lnTo>
                <a:lnTo>
                  <a:pt x="188" y="202"/>
                </a:lnTo>
                <a:lnTo>
                  <a:pt x="188" y="208"/>
                </a:lnTo>
                <a:lnTo>
                  <a:pt x="190" y="210"/>
                </a:lnTo>
                <a:lnTo>
                  <a:pt x="192" y="212"/>
                </a:lnTo>
                <a:lnTo>
                  <a:pt x="196" y="212"/>
                </a:lnTo>
                <a:lnTo>
                  <a:pt x="198" y="212"/>
                </a:lnTo>
                <a:lnTo>
                  <a:pt x="206" y="214"/>
                </a:lnTo>
                <a:lnTo>
                  <a:pt x="216" y="226"/>
                </a:lnTo>
                <a:lnTo>
                  <a:pt x="220" y="234"/>
                </a:lnTo>
                <a:lnTo>
                  <a:pt x="222" y="242"/>
                </a:lnTo>
                <a:lnTo>
                  <a:pt x="220" y="276"/>
                </a:lnTo>
                <a:lnTo>
                  <a:pt x="218" y="282"/>
                </a:lnTo>
                <a:lnTo>
                  <a:pt x="218" y="286"/>
                </a:lnTo>
                <a:lnTo>
                  <a:pt x="216" y="290"/>
                </a:lnTo>
                <a:lnTo>
                  <a:pt x="214" y="296"/>
                </a:lnTo>
                <a:lnTo>
                  <a:pt x="216" y="310"/>
                </a:lnTo>
                <a:lnTo>
                  <a:pt x="218" y="314"/>
                </a:lnTo>
                <a:lnTo>
                  <a:pt x="224" y="318"/>
                </a:lnTo>
                <a:lnTo>
                  <a:pt x="218" y="328"/>
                </a:lnTo>
                <a:lnTo>
                  <a:pt x="216" y="338"/>
                </a:lnTo>
                <a:lnTo>
                  <a:pt x="214" y="346"/>
                </a:lnTo>
                <a:lnTo>
                  <a:pt x="210" y="350"/>
                </a:lnTo>
                <a:lnTo>
                  <a:pt x="204" y="354"/>
                </a:lnTo>
                <a:lnTo>
                  <a:pt x="198" y="356"/>
                </a:lnTo>
                <a:lnTo>
                  <a:pt x="200" y="35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98" name="Freeform 38"/>
          <p:cNvSpPr>
            <a:spLocks/>
          </p:cNvSpPr>
          <p:nvPr/>
        </p:nvSpPr>
        <p:spPr bwMode="auto">
          <a:xfrm>
            <a:off x="2639616" y="3333750"/>
            <a:ext cx="254794" cy="304800"/>
          </a:xfrm>
          <a:custGeom>
            <a:avLst/>
            <a:gdLst>
              <a:gd name="T0" fmla="*/ 2147483647 w 214"/>
              <a:gd name="T1" fmla="*/ 2147483647 h 256"/>
              <a:gd name="T2" fmla="*/ 2147483647 w 214"/>
              <a:gd name="T3" fmla="*/ 2147483647 h 256"/>
              <a:gd name="T4" fmla="*/ 2147483647 w 214"/>
              <a:gd name="T5" fmla="*/ 2147483647 h 256"/>
              <a:gd name="T6" fmla="*/ 2147483647 w 214"/>
              <a:gd name="T7" fmla="*/ 2147483647 h 256"/>
              <a:gd name="T8" fmla="*/ 2147483647 w 214"/>
              <a:gd name="T9" fmla="*/ 2147483647 h 256"/>
              <a:gd name="T10" fmla="*/ 2147483647 w 214"/>
              <a:gd name="T11" fmla="*/ 2147483647 h 256"/>
              <a:gd name="T12" fmla="*/ 2147483647 w 214"/>
              <a:gd name="T13" fmla="*/ 2147483647 h 256"/>
              <a:gd name="T14" fmla="*/ 2147483647 w 214"/>
              <a:gd name="T15" fmla="*/ 2147483647 h 256"/>
              <a:gd name="T16" fmla="*/ 2147483647 w 214"/>
              <a:gd name="T17" fmla="*/ 2147483647 h 256"/>
              <a:gd name="T18" fmla="*/ 2147483647 w 214"/>
              <a:gd name="T19" fmla="*/ 2147483647 h 256"/>
              <a:gd name="T20" fmla="*/ 2147483647 w 214"/>
              <a:gd name="T21" fmla="*/ 2147483647 h 256"/>
              <a:gd name="T22" fmla="*/ 2147483647 w 214"/>
              <a:gd name="T23" fmla="*/ 2147483647 h 256"/>
              <a:gd name="T24" fmla="*/ 2147483647 w 214"/>
              <a:gd name="T25" fmla="*/ 2147483647 h 256"/>
              <a:gd name="T26" fmla="*/ 2147483647 w 214"/>
              <a:gd name="T27" fmla="*/ 2147483647 h 256"/>
              <a:gd name="T28" fmla="*/ 2147483647 w 214"/>
              <a:gd name="T29" fmla="*/ 2147483647 h 256"/>
              <a:gd name="T30" fmla="*/ 2147483647 w 214"/>
              <a:gd name="T31" fmla="*/ 2147483647 h 256"/>
              <a:gd name="T32" fmla="*/ 2147483647 w 214"/>
              <a:gd name="T33" fmla="*/ 2147483647 h 256"/>
              <a:gd name="T34" fmla="*/ 2147483647 w 214"/>
              <a:gd name="T35" fmla="*/ 2147483647 h 256"/>
              <a:gd name="T36" fmla="*/ 2147483647 w 214"/>
              <a:gd name="T37" fmla="*/ 2147483647 h 256"/>
              <a:gd name="T38" fmla="*/ 2147483647 w 214"/>
              <a:gd name="T39" fmla="*/ 2147483647 h 256"/>
              <a:gd name="T40" fmla="*/ 2147483647 w 214"/>
              <a:gd name="T41" fmla="*/ 2147483647 h 256"/>
              <a:gd name="T42" fmla="*/ 2147483647 w 214"/>
              <a:gd name="T43" fmla="*/ 2147483647 h 256"/>
              <a:gd name="T44" fmla="*/ 2147483647 w 214"/>
              <a:gd name="T45" fmla="*/ 2147483647 h 256"/>
              <a:gd name="T46" fmla="*/ 2147483647 w 214"/>
              <a:gd name="T47" fmla="*/ 2147483647 h 256"/>
              <a:gd name="T48" fmla="*/ 2147483647 w 214"/>
              <a:gd name="T49" fmla="*/ 2147483647 h 256"/>
              <a:gd name="T50" fmla="*/ 2147483647 w 214"/>
              <a:gd name="T51" fmla="*/ 2147483647 h 256"/>
              <a:gd name="T52" fmla="*/ 2147483647 w 214"/>
              <a:gd name="T53" fmla="*/ 2147483647 h 256"/>
              <a:gd name="T54" fmla="*/ 2147483647 w 214"/>
              <a:gd name="T55" fmla="*/ 2147483647 h 256"/>
              <a:gd name="T56" fmla="*/ 2147483647 w 214"/>
              <a:gd name="T57" fmla="*/ 2147483647 h 256"/>
              <a:gd name="T58" fmla="*/ 2147483647 w 214"/>
              <a:gd name="T59" fmla="*/ 2147483647 h 256"/>
              <a:gd name="T60" fmla="*/ 2147483647 w 214"/>
              <a:gd name="T61" fmla="*/ 2147483647 h 256"/>
              <a:gd name="T62" fmla="*/ 2147483647 w 214"/>
              <a:gd name="T63" fmla="*/ 2147483647 h 256"/>
              <a:gd name="T64" fmla="*/ 2147483647 w 214"/>
              <a:gd name="T65" fmla="*/ 2147483647 h 256"/>
              <a:gd name="T66" fmla="*/ 2147483647 w 214"/>
              <a:gd name="T67" fmla="*/ 2147483647 h 256"/>
              <a:gd name="T68" fmla="*/ 2147483647 w 214"/>
              <a:gd name="T69" fmla="*/ 2147483647 h 256"/>
              <a:gd name="T70" fmla="*/ 2147483647 w 214"/>
              <a:gd name="T71" fmla="*/ 2147483647 h 256"/>
              <a:gd name="T72" fmla="*/ 2147483647 w 214"/>
              <a:gd name="T73" fmla="*/ 2147483647 h 256"/>
              <a:gd name="T74" fmla="*/ 2147483647 w 214"/>
              <a:gd name="T75" fmla="*/ 2147483647 h 256"/>
              <a:gd name="T76" fmla="*/ 2147483647 w 214"/>
              <a:gd name="T77" fmla="*/ 2147483647 h 256"/>
              <a:gd name="T78" fmla="*/ 2147483647 w 214"/>
              <a:gd name="T79" fmla="*/ 2147483647 h 256"/>
              <a:gd name="T80" fmla="*/ 2147483647 w 214"/>
              <a:gd name="T81" fmla="*/ 2147483647 h 256"/>
              <a:gd name="T82" fmla="*/ 2147483647 w 214"/>
              <a:gd name="T83" fmla="*/ 2147483647 h 256"/>
              <a:gd name="T84" fmla="*/ 2147483647 w 214"/>
              <a:gd name="T85" fmla="*/ 2147483647 h 256"/>
              <a:gd name="T86" fmla="*/ 2147483647 w 214"/>
              <a:gd name="T87" fmla="*/ 2147483647 h 256"/>
              <a:gd name="T88" fmla="*/ 2147483647 w 214"/>
              <a:gd name="T89" fmla="*/ 0 h 256"/>
              <a:gd name="T90" fmla="*/ 2147483647 w 214"/>
              <a:gd name="T91" fmla="*/ 2147483647 h 256"/>
              <a:gd name="T92" fmla="*/ 2147483647 w 214"/>
              <a:gd name="T93" fmla="*/ 2147483647 h 256"/>
              <a:gd name="T94" fmla="*/ 2147483647 w 214"/>
              <a:gd name="T95" fmla="*/ 2147483647 h 256"/>
              <a:gd name="T96" fmla="*/ 2147483647 w 214"/>
              <a:gd name="T97" fmla="*/ 2147483647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4"/>
              <a:gd name="T148" fmla="*/ 0 h 256"/>
              <a:gd name="T149" fmla="*/ 214 w 214"/>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4" h="256">
                <a:moveTo>
                  <a:pt x="0" y="24"/>
                </a:moveTo>
                <a:lnTo>
                  <a:pt x="12" y="38"/>
                </a:lnTo>
                <a:lnTo>
                  <a:pt x="18" y="46"/>
                </a:lnTo>
                <a:lnTo>
                  <a:pt x="20" y="54"/>
                </a:lnTo>
                <a:lnTo>
                  <a:pt x="18" y="88"/>
                </a:lnTo>
                <a:lnTo>
                  <a:pt x="16" y="94"/>
                </a:lnTo>
                <a:lnTo>
                  <a:pt x="16" y="98"/>
                </a:lnTo>
                <a:lnTo>
                  <a:pt x="14" y="102"/>
                </a:lnTo>
                <a:lnTo>
                  <a:pt x="12" y="108"/>
                </a:lnTo>
                <a:lnTo>
                  <a:pt x="14" y="122"/>
                </a:lnTo>
                <a:lnTo>
                  <a:pt x="16" y="126"/>
                </a:lnTo>
                <a:lnTo>
                  <a:pt x="22" y="130"/>
                </a:lnTo>
                <a:lnTo>
                  <a:pt x="18" y="136"/>
                </a:lnTo>
                <a:lnTo>
                  <a:pt x="16" y="142"/>
                </a:lnTo>
                <a:lnTo>
                  <a:pt x="14" y="156"/>
                </a:lnTo>
                <a:lnTo>
                  <a:pt x="24" y="168"/>
                </a:lnTo>
                <a:lnTo>
                  <a:pt x="28" y="180"/>
                </a:lnTo>
                <a:lnTo>
                  <a:pt x="32" y="212"/>
                </a:lnTo>
                <a:lnTo>
                  <a:pt x="34" y="216"/>
                </a:lnTo>
                <a:lnTo>
                  <a:pt x="36" y="218"/>
                </a:lnTo>
                <a:lnTo>
                  <a:pt x="40" y="220"/>
                </a:lnTo>
                <a:lnTo>
                  <a:pt x="42" y="224"/>
                </a:lnTo>
                <a:lnTo>
                  <a:pt x="48" y="244"/>
                </a:lnTo>
                <a:lnTo>
                  <a:pt x="52" y="252"/>
                </a:lnTo>
                <a:lnTo>
                  <a:pt x="54" y="256"/>
                </a:lnTo>
                <a:lnTo>
                  <a:pt x="58" y="256"/>
                </a:lnTo>
                <a:lnTo>
                  <a:pt x="64" y="254"/>
                </a:lnTo>
                <a:lnTo>
                  <a:pt x="68" y="250"/>
                </a:lnTo>
                <a:lnTo>
                  <a:pt x="78" y="236"/>
                </a:lnTo>
                <a:lnTo>
                  <a:pt x="86" y="242"/>
                </a:lnTo>
                <a:lnTo>
                  <a:pt x="94" y="244"/>
                </a:lnTo>
                <a:lnTo>
                  <a:pt x="102" y="248"/>
                </a:lnTo>
                <a:lnTo>
                  <a:pt x="110" y="256"/>
                </a:lnTo>
                <a:lnTo>
                  <a:pt x="112" y="250"/>
                </a:lnTo>
                <a:lnTo>
                  <a:pt x="116" y="248"/>
                </a:lnTo>
                <a:lnTo>
                  <a:pt x="124" y="244"/>
                </a:lnTo>
                <a:lnTo>
                  <a:pt x="138" y="244"/>
                </a:lnTo>
                <a:lnTo>
                  <a:pt x="140" y="220"/>
                </a:lnTo>
                <a:lnTo>
                  <a:pt x="142" y="210"/>
                </a:lnTo>
                <a:lnTo>
                  <a:pt x="146" y="202"/>
                </a:lnTo>
                <a:lnTo>
                  <a:pt x="150" y="194"/>
                </a:lnTo>
                <a:lnTo>
                  <a:pt x="158" y="190"/>
                </a:lnTo>
                <a:lnTo>
                  <a:pt x="166" y="186"/>
                </a:lnTo>
                <a:lnTo>
                  <a:pt x="178" y="184"/>
                </a:lnTo>
                <a:lnTo>
                  <a:pt x="186" y="186"/>
                </a:lnTo>
                <a:lnTo>
                  <a:pt x="194" y="188"/>
                </a:lnTo>
                <a:lnTo>
                  <a:pt x="208" y="192"/>
                </a:lnTo>
                <a:lnTo>
                  <a:pt x="208" y="186"/>
                </a:lnTo>
                <a:lnTo>
                  <a:pt x="212" y="180"/>
                </a:lnTo>
                <a:lnTo>
                  <a:pt x="214" y="174"/>
                </a:lnTo>
                <a:lnTo>
                  <a:pt x="214" y="168"/>
                </a:lnTo>
                <a:lnTo>
                  <a:pt x="214" y="160"/>
                </a:lnTo>
                <a:lnTo>
                  <a:pt x="212" y="156"/>
                </a:lnTo>
                <a:lnTo>
                  <a:pt x="204" y="148"/>
                </a:lnTo>
                <a:lnTo>
                  <a:pt x="202" y="144"/>
                </a:lnTo>
                <a:lnTo>
                  <a:pt x="198" y="140"/>
                </a:lnTo>
                <a:lnTo>
                  <a:pt x="198" y="136"/>
                </a:lnTo>
                <a:lnTo>
                  <a:pt x="198" y="130"/>
                </a:lnTo>
                <a:lnTo>
                  <a:pt x="184" y="126"/>
                </a:lnTo>
                <a:lnTo>
                  <a:pt x="174" y="124"/>
                </a:lnTo>
                <a:lnTo>
                  <a:pt x="170" y="120"/>
                </a:lnTo>
                <a:lnTo>
                  <a:pt x="168" y="116"/>
                </a:lnTo>
                <a:lnTo>
                  <a:pt x="166" y="110"/>
                </a:lnTo>
                <a:lnTo>
                  <a:pt x="166" y="102"/>
                </a:lnTo>
                <a:lnTo>
                  <a:pt x="164" y="100"/>
                </a:lnTo>
                <a:lnTo>
                  <a:pt x="162" y="98"/>
                </a:lnTo>
                <a:lnTo>
                  <a:pt x="160" y="86"/>
                </a:lnTo>
                <a:lnTo>
                  <a:pt x="156" y="76"/>
                </a:lnTo>
                <a:lnTo>
                  <a:pt x="152" y="74"/>
                </a:lnTo>
                <a:lnTo>
                  <a:pt x="148" y="72"/>
                </a:lnTo>
                <a:lnTo>
                  <a:pt x="136" y="74"/>
                </a:lnTo>
                <a:lnTo>
                  <a:pt x="132" y="74"/>
                </a:lnTo>
                <a:lnTo>
                  <a:pt x="128" y="74"/>
                </a:lnTo>
                <a:lnTo>
                  <a:pt x="126" y="72"/>
                </a:lnTo>
                <a:lnTo>
                  <a:pt x="126" y="66"/>
                </a:lnTo>
                <a:lnTo>
                  <a:pt x="120" y="64"/>
                </a:lnTo>
                <a:lnTo>
                  <a:pt x="116" y="62"/>
                </a:lnTo>
                <a:lnTo>
                  <a:pt x="112" y="58"/>
                </a:lnTo>
                <a:lnTo>
                  <a:pt x="110" y="56"/>
                </a:lnTo>
                <a:lnTo>
                  <a:pt x="104" y="58"/>
                </a:lnTo>
                <a:lnTo>
                  <a:pt x="94" y="54"/>
                </a:lnTo>
                <a:lnTo>
                  <a:pt x="84" y="48"/>
                </a:lnTo>
                <a:lnTo>
                  <a:pt x="78" y="40"/>
                </a:lnTo>
                <a:lnTo>
                  <a:pt x="74" y="32"/>
                </a:lnTo>
                <a:lnTo>
                  <a:pt x="72" y="22"/>
                </a:lnTo>
                <a:lnTo>
                  <a:pt x="74" y="12"/>
                </a:lnTo>
                <a:lnTo>
                  <a:pt x="74" y="6"/>
                </a:lnTo>
                <a:lnTo>
                  <a:pt x="72" y="2"/>
                </a:lnTo>
                <a:lnTo>
                  <a:pt x="70" y="0"/>
                </a:lnTo>
                <a:lnTo>
                  <a:pt x="64" y="0"/>
                </a:lnTo>
                <a:lnTo>
                  <a:pt x="56" y="2"/>
                </a:lnTo>
                <a:lnTo>
                  <a:pt x="50" y="6"/>
                </a:lnTo>
                <a:lnTo>
                  <a:pt x="36" y="16"/>
                </a:lnTo>
                <a:lnTo>
                  <a:pt x="28" y="22"/>
                </a:lnTo>
                <a:lnTo>
                  <a:pt x="20" y="26"/>
                </a:lnTo>
                <a:lnTo>
                  <a:pt x="10" y="28"/>
                </a:lnTo>
                <a:lnTo>
                  <a:pt x="0" y="26"/>
                </a:lnTo>
                <a:lnTo>
                  <a:pt x="8" y="26"/>
                </a:lnTo>
                <a:lnTo>
                  <a:pt x="0"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99" name="Freeform 39"/>
          <p:cNvSpPr>
            <a:spLocks/>
          </p:cNvSpPr>
          <p:nvPr/>
        </p:nvSpPr>
        <p:spPr bwMode="auto">
          <a:xfrm>
            <a:off x="2803922" y="3552825"/>
            <a:ext cx="171450" cy="195263"/>
          </a:xfrm>
          <a:custGeom>
            <a:avLst/>
            <a:gdLst>
              <a:gd name="T0" fmla="*/ 2147483647 w 144"/>
              <a:gd name="T1" fmla="*/ 2147483647 h 164"/>
              <a:gd name="T2" fmla="*/ 2147483647 w 144"/>
              <a:gd name="T3" fmla="*/ 2147483647 h 164"/>
              <a:gd name="T4" fmla="*/ 2147483647 w 144"/>
              <a:gd name="T5" fmla="*/ 2147483647 h 164"/>
              <a:gd name="T6" fmla="*/ 2147483647 w 144"/>
              <a:gd name="T7" fmla="*/ 2147483647 h 164"/>
              <a:gd name="T8" fmla="*/ 2147483647 w 144"/>
              <a:gd name="T9" fmla="*/ 2147483647 h 164"/>
              <a:gd name="T10" fmla="*/ 2147483647 w 144"/>
              <a:gd name="T11" fmla="*/ 2147483647 h 164"/>
              <a:gd name="T12" fmla="*/ 2147483647 w 144"/>
              <a:gd name="T13" fmla="*/ 2147483647 h 164"/>
              <a:gd name="T14" fmla="*/ 2147483647 w 144"/>
              <a:gd name="T15" fmla="*/ 2147483647 h 164"/>
              <a:gd name="T16" fmla="*/ 2147483647 w 144"/>
              <a:gd name="T17" fmla="*/ 2147483647 h 164"/>
              <a:gd name="T18" fmla="*/ 2147483647 w 144"/>
              <a:gd name="T19" fmla="*/ 2147483647 h 164"/>
              <a:gd name="T20" fmla="*/ 2147483647 w 144"/>
              <a:gd name="T21" fmla="*/ 2147483647 h 164"/>
              <a:gd name="T22" fmla="*/ 2147483647 w 144"/>
              <a:gd name="T23" fmla="*/ 2147483647 h 164"/>
              <a:gd name="T24" fmla="*/ 2147483647 w 144"/>
              <a:gd name="T25" fmla="*/ 2147483647 h 164"/>
              <a:gd name="T26" fmla="*/ 2147483647 w 144"/>
              <a:gd name="T27" fmla="*/ 2147483647 h 164"/>
              <a:gd name="T28" fmla="*/ 2147483647 w 144"/>
              <a:gd name="T29" fmla="*/ 2147483647 h 164"/>
              <a:gd name="T30" fmla="*/ 2147483647 w 144"/>
              <a:gd name="T31" fmla="*/ 2147483647 h 164"/>
              <a:gd name="T32" fmla="*/ 2147483647 w 144"/>
              <a:gd name="T33" fmla="*/ 2147483647 h 164"/>
              <a:gd name="T34" fmla="*/ 2147483647 w 144"/>
              <a:gd name="T35" fmla="*/ 2147483647 h 164"/>
              <a:gd name="T36" fmla="*/ 2147483647 w 144"/>
              <a:gd name="T37" fmla="*/ 2147483647 h 164"/>
              <a:gd name="T38" fmla="*/ 2147483647 w 144"/>
              <a:gd name="T39" fmla="*/ 2147483647 h 164"/>
              <a:gd name="T40" fmla="*/ 2147483647 w 144"/>
              <a:gd name="T41" fmla="*/ 2147483647 h 164"/>
              <a:gd name="T42" fmla="*/ 2147483647 w 144"/>
              <a:gd name="T43" fmla="*/ 2147483647 h 164"/>
              <a:gd name="T44" fmla="*/ 2147483647 w 144"/>
              <a:gd name="T45" fmla="*/ 2147483647 h 164"/>
              <a:gd name="T46" fmla="*/ 2147483647 w 144"/>
              <a:gd name="T47" fmla="*/ 2147483647 h 164"/>
              <a:gd name="T48" fmla="*/ 2147483647 w 144"/>
              <a:gd name="T49" fmla="*/ 2147483647 h 164"/>
              <a:gd name="T50" fmla="*/ 2147483647 w 144"/>
              <a:gd name="T51" fmla="*/ 2147483647 h 164"/>
              <a:gd name="T52" fmla="*/ 2147483647 w 144"/>
              <a:gd name="T53" fmla="*/ 2147483647 h 164"/>
              <a:gd name="T54" fmla="*/ 2147483647 w 144"/>
              <a:gd name="T55" fmla="*/ 2147483647 h 164"/>
              <a:gd name="T56" fmla="*/ 2147483647 w 144"/>
              <a:gd name="T57" fmla="*/ 2147483647 h 164"/>
              <a:gd name="T58" fmla="*/ 2147483647 w 144"/>
              <a:gd name="T59" fmla="*/ 2147483647 h 164"/>
              <a:gd name="T60" fmla="*/ 2147483647 w 144"/>
              <a:gd name="T61" fmla="*/ 2147483647 h 164"/>
              <a:gd name="T62" fmla="*/ 2147483647 w 144"/>
              <a:gd name="T63" fmla="*/ 2147483647 h 164"/>
              <a:gd name="T64" fmla="*/ 2147483647 w 144"/>
              <a:gd name="T65" fmla="*/ 2147483647 h 164"/>
              <a:gd name="T66" fmla="*/ 2147483647 w 144"/>
              <a:gd name="T67" fmla="*/ 2147483647 h 164"/>
              <a:gd name="T68" fmla="*/ 0 w 144"/>
              <a:gd name="T69" fmla="*/ 2147483647 h 164"/>
              <a:gd name="T70" fmla="*/ 2147483647 w 144"/>
              <a:gd name="T71" fmla="*/ 2147483647 h 164"/>
              <a:gd name="T72" fmla="*/ 2147483647 w 144"/>
              <a:gd name="T73" fmla="*/ 2147483647 h 164"/>
              <a:gd name="T74" fmla="*/ 2147483647 w 144"/>
              <a:gd name="T75" fmla="*/ 2147483647 h 164"/>
              <a:gd name="T76" fmla="*/ 2147483647 w 144"/>
              <a:gd name="T77" fmla="*/ 2147483647 h 164"/>
              <a:gd name="T78" fmla="*/ 2147483647 w 144"/>
              <a:gd name="T79" fmla="*/ 2147483647 h 164"/>
              <a:gd name="T80" fmla="*/ 2147483647 w 144"/>
              <a:gd name="T81" fmla="*/ 2147483647 h 164"/>
              <a:gd name="T82" fmla="*/ 2147483647 w 144"/>
              <a:gd name="T83" fmla="*/ 0 h 164"/>
              <a:gd name="T84" fmla="*/ 2147483647 w 144"/>
              <a:gd name="T85" fmla="*/ 2147483647 h 164"/>
              <a:gd name="T86" fmla="*/ 2147483647 w 144"/>
              <a:gd name="T87" fmla="*/ 2147483647 h 164"/>
              <a:gd name="T88" fmla="*/ 2147483647 w 144"/>
              <a:gd name="T89" fmla="*/ 2147483647 h 164"/>
              <a:gd name="T90" fmla="*/ 2147483647 w 144"/>
              <a:gd name="T91" fmla="*/ 2147483647 h 164"/>
              <a:gd name="T92" fmla="*/ 2147483647 w 144"/>
              <a:gd name="T93" fmla="*/ 2147483647 h 164"/>
              <a:gd name="T94" fmla="*/ 2147483647 w 144"/>
              <a:gd name="T95" fmla="*/ 2147483647 h 164"/>
              <a:gd name="T96" fmla="*/ 2147483647 w 144"/>
              <a:gd name="T97" fmla="*/ 2147483647 h 164"/>
              <a:gd name="T98" fmla="*/ 2147483647 w 144"/>
              <a:gd name="T99" fmla="*/ 2147483647 h 164"/>
              <a:gd name="T100" fmla="*/ 2147483647 w 144"/>
              <a:gd name="T101" fmla="*/ 2147483647 h 164"/>
              <a:gd name="T102" fmla="*/ 2147483647 w 144"/>
              <a:gd name="T103" fmla="*/ 2147483647 h 164"/>
              <a:gd name="T104" fmla="*/ 2147483647 w 144"/>
              <a:gd name="T105" fmla="*/ 2147483647 h 164"/>
              <a:gd name="T106" fmla="*/ 2147483647 w 144"/>
              <a:gd name="T107" fmla="*/ 2147483647 h 164"/>
              <a:gd name="T108" fmla="*/ 2147483647 w 144"/>
              <a:gd name="T109" fmla="*/ 2147483647 h 164"/>
              <a:gd name="T110" fmla="*/ 2147483647 w 144"/>
              <a:gd name="T111" fmla="*/ 2147483647 h 164"/>
              <a:gd name="T112" fmla="*/ 2147483647 w 144"/>
              <a:gd name="T113" fmla="*/ 2147483647 h 164"/>
              <a:gd name="T114" fmla="*/ 2147483647 w 144"/>
              <a:gd name="T115" fmla="*/ 2147483647 h 164"/>
              <a:gd name="T116" fmla="*/ 2147483647 w 144"/>
              <a:gd name="T117" fmla="*/ 2147483647 h 164"/>
              <a:gd name="T118" fmla="*/ 2147483647 w 144"/>
              <a:gd name="T119" fmla="*/ 2147483647 h 164"/>
              <a:gd name="T120" fmla="*/ 2147483647 w 144"/>
              <a:gd name="T121" fmla="*/ 2147483647 h 164"/>
              <a:gd name="T122" fmla="*/ 2147483647 w 144"/>
              <a:gd name="T123" fmla="*/ 2147483647 h 164"/>
              <a:gd name="T124" fmla="*/ 2147483647 w 144"/>
              <a:gd name="T125" fmla="*/ 2147483647 h 1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
              <a:gd name="T190" fmla="*/ 0 h 164"/>
              <a:gd name="T191" fmla="*/ 144 w 144"/>
              <a:gd name="T192" fmla="*/ 164 h 1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 h="164">
                <a:moveTo>
                  <a:pt x="142" y="126"/>
                </a:moveTo>
                <a:lnTo>
                  <a:pt x="144" y="132"/>
                </a:lnTo>
                <a:lnTo>
                  <a:pt x="144" y="140"/>
                </a:lnTo>
                <a:lnTo>
                  <a:pt x="144" y="146"/>
                </a:lnTo>
                <a:lnTo>
                  <a:pt x="140" y="150"/>
                </a:lnTo>
                <a:lnTo>
                  <a:pt x="132" y="158"/>
                </a:lnTo>
                <a:lnTo>
                  <a:pt x="122" y="162"/>
                </a:lnTo>
                <a:lnTo>
                  <a:pt x="110" y="164"/>
                </a:lnTo>
                <a:lnTo>
                  <a:pt x="102" y="164"/>
                </a:lnTo>
                <a:lnTo>
                  <a:pt x="94" y="162"/>
                </a:lnTo>
                <a:lnTo>
                  <a:pt x="88" y="160"/>
                </a:lnTo>
                <a:lnTo>
                  <a:pt x="80" y="160"/>
                </a:lnTo>
                <a:lnTo>
                  <a:pt x="82" y="150"/>
                </a:lnTo>
                <a:lnTo>
                  <a:pt x="86" y="142"/>
                </a:lnTo>
                <a:lnTo>
                  <a:pt x="90" y="134"/>
                </a:lnTo>
                <a:lnTo>
                  <a:pt x="92" y="126"/>
                </a:lnTo>
                <a:lnTo>
                  <a:pt x="90" y="120"/>
                </a:lnTo>
                <a:lnTo>
                  <a:pt x="88" y="118"/>
                </a:lnTo>
                <a:lnTo>
                  <a:pt x="84" y="114"/>
                </a:lnTo>
                <a:lnTo>
                  <a:pt x="78" y="114"/>
                </a:lnTo>
                <a:lnTo>
                  <a:pt x="70" y="112"/>
                </a:lnTo>
                <a:lnTo>
                  <a:pt x="68" y="110"/>
                </a:lnTo>
                <a:lnTo>
                  <a:pt x="66" y="106"/>
                </a:lnTo>
                <a:lnTo>
                  <a:pt x="64" y="102"/>
                </a:lnTo>
                <a:lnTo>
                  <a:pt x="58" y="100"/>
                </a:lnTo>
                <a:lnTo>
                  <a:pt x="50" y="98"/>
                </a:lnTo>
                <a:lnTo>
                  <a:pt x="44" y="96"/>
                </a:lnTo>
                <a:lnTo>
                  <a:pt x="38" y="96"/>
                </a:lnTo>
                <a:lnTo>
                  <a:pt x="34" y="94"/>
                </a:lnTo>
                <a:lnTo>
                  <a:pt x="26" y="88"/>
                </a:lnTo>
                <a:lnTo>
                  <a:pt x="14" y="72"/>
                </a:lnTo>
                <a:lnTo>
                  <a:pt x="6" y="68"/>
                </a:lnTo>
                <a:lnTo>
                  <a:pt x="4" y="64"/>
                </a:lnTo>
                <a:lnTo>
                  <a:pt x="4" y="60"/>
                </a:lnTo>
                <a:lnTo>
                  <a:pt x="0" y="60"/>
                </a:lnTo>
                <a:lnTo>
                  <a:pt x="2" y="36"/>
                </a:lnTo>
                <a:lnTo>
                  <a:pt x="4" y="26"/>
                </a:lnTo>
                <a:lnTo>
                  <a:pt x="8" y="18"/>
                </a:lnTo>
                <a:lnTo>
                  <a:pt x="12" y="10"/>
                </a:lnTo>
                <a:lnTo>
                  <a:pt x="20" y="6"/>
                </a:lnTo>
                <a:lnTo>
                  <a:pt x="28" y="2"/>
                </a:lnTo>
                <a:lnTo>
                  <a:pt x="40" y="0"/>
                </a:lnTo>
                <a:lnTo>
                  <a:pt x="48" y="2"/>
                </a:lnTo>
                <a:lnTo>
                  <a:pt x="56" y="4"/>
                </a:lnTo>
                <a:lnTo>
                  <a:pt x="70" y="10"/>
                </a:lnTo>
                <a:lnTo>
                  <a:pt x="70" y="20"/>
                </a:lnTo>
                <a:lnTo>
                  <a:pt x="76" y="38"/>
                </a:lnTo>
                <a:lnTo>
                  <a:pt x="82" y="54"/>
                </a:lnTo>
                <a:lnTo>
                  <a:pt x="84" y="58"/>
                </a:lnTo>
                <a:lnTo>
                  <a:pt x="88" y="60"/>
                </a:lnTo>
                <a:lnTo>
                  <a:pt x="100" y="62"/>
                </a:lnTo>
                <a:lnTo>
                  <a:pt x="108" y="64"/>
                </a:lnTo>
                <a:lnTo>
                  <a:pt x="114" y="68"/>
                </a:lnTo>
                <a:lnTo>
                  <a:pt x="118" y="74"/>
                </a:lnTo>
                <a:lnTo>
                  <a:pt x="124" y="86"/>
                </a:lnTo>
                <a:lnTo>
                  <a:pt x="130" y="98"/>
                </a:lnTo>
                <a:lnTo>
                  <a:pt x="132" y="94"/>
                </a:lnTo>
                <a:lnTo>
                  <a:pt x="136" y="92"/>
                </a:lnTo>
                <a:lnTo>
                  <a:pt x="138" y="90"/>
                </a:lnTo>
                <a:lnTo>
                  <a:pt x="142" y="92"/>
                </a:lnTo>
                <a:lnTo>
                  <a:pt x="142" y="96"/>
                </a:lnTo>
                <a:lnTo>
                  <a:pt x="142" y="102"/>
                </a:lnTo>
                <a:lnTo>
                  <a:pt x="142" y="12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00" name="Freeform 40"/>
          <p:cNvSpPr>
            <a:spLocks/>
          </p:cNvSpPr>
          <p:nvPr/>
        </p:nvSpPr>
        <p:spPr bwMode="auto">
          <a:xfrm>
            <a:off x="2927748" y="3812381"/>
            <a:ext cx="107156" cy="104775"/>
          </a:xfrm>
          <a:custGeom>
            <a:avLst/>
            <a:gdLst>
              <a:gd name="T0" fmla="*/ 2147483647 w 90"/>
              <a:gd name="T1" fmla="*/ 0 h 88"/>
              <a:gd name="T2" fmla="*/ 2147483647 w 90"/>
              <a:gd name="T3" fmla="*/ 0 h 88"/>
              <a:gd name="T4" fmla="*/ 2147483647 w 90"/>
              <a:gd name="T5" fmla="*/ 2147483647 h 88"/>
              <a:gd name="T6" fmla="*/ 2147483647 w 90"/>
              <a:gd name="T7" fmla="*/ 2147483647 h 88"/>
              <a:gd name="T8" fmla="*/ 2147483647 w 90"/>
              <a:gd name="T9" fmla="*/ 2147483647 h 88"/>
              <a:gd name="T10" fmla="*/ 2147483647 w 90"/>
              <a:gd name="T11" fmla="*/ 2147483647 h 88"/>
              <a:gd name="T12" fmla="*/ 2147483647 w 90"/>
              <a:gd name="T13" fmla="*/ 2147483647 h 88"/>
              <a:gd name="T14" fmla="*/ 2147483647 w 90"/>
              <a:gd name="T15" fmla="*/ 2147483647 h 88"/>
              <a:gd name="T16" fmla="*/ 2147483647 w 90"/>
              <a:gd name="T17" fmla="*/ 2147483647 h 88"/>
              <a:gd name="T18" fmla="*/ 2147483647 w 90"/>
              <a:gd name="T19" fmla="*/ 2147483647 h 88"/>
              <a:gd name="T20" fmla="*/ 2147483647 w 90"/>
              <a:gd name="T21" fmla="*/ 2147483647 h 88"/>
              <a:gd name="T22" fmla="*/ 2147483647 w 90"/>
              <a:gd name="T23" fmla="*/ 2147483647 h 88"/>
              <a:gd name="T24" fmla="*/ 2147483647 w 90"/>
              <a:gd name="T25" fmla="*/ 2147483647 h 88"/>
              <a:gd name="T26" fmla="*/ 2147483647 w 90"/>
              <a:gd name="T27" fmla="*/ 2147483647 h 88"/>
              <a:gd name="T28" fmla="*/ 2147483647 w 90"/>
              <a:gd name="T29" fmla="*/ 2147483647 h 88"/>
              <a:gd name="T30" fmla="*/ 0 w 90"/>
              <a:gd name="T31" fmla="*/ 2147483647 h 88"/>
              <a:gd name="T32" fmla="*/ 2147483647 w 90"/>
              <a:gd name="T33" fmla="*/ 0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88"/>
              <a:gd name="T53" fmla="*/ 90 w 90"/>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88">
                <a:moveTo>
                  <a:pt x="2" y="0"/>
                </a:moveTo>
                <a:lnTo>
                  <a:pt x="12" y="0"/>
                </a:lnTo>
                <a:lnTo>
                  <a:pt x="24" y="4"/>
                </a:lnTo>
                <a:lnTo>
                  <a:pt x="36" y="12"/>
                </a:lnTo>
                <a:lnTo>
                  <a:pt x="48" y="20"/>
                </a:lnTo>
                <a:lnTo>
                  <a:pt x="70" y="38"/>
                </a:lnTo>
                <a:lnTo>
                  <a:pt x="90" y="54"/>
                </a:lnTo>
                <a:lnTo>
                  <a:pt x="84" y="66"/>
                </a:lnTo>
                <a:lnTo>
                  <a:pt x="78" y="78"/>
                </a:lnTo>
                <a:lnTo>
                  <a:pt x="70" y="86"/>
                </a:lnTo>
                <a:lnTo>
                  <a:pt x="66" y="88"/>
                </a:lnTo>
                <a:lnTo>
                  <a:pt x="62" y="88"/>
                </a:lnTo>
                <a:lnTo>
                  <a:pt x="42" y="86"/>
                </a:lnTo>
                <a:lnTo>
                  <a:pt x="26" y="82"/>
                </a:lnTo>
                <a:lnTo>
                  <a:pt x="12" y="76"/>
                </a:lnTo>
                <a:lnTo>
                  <a:pt x="0" y="70"/>
                </a:lnTo>
                <a:lnTo>
                  <a:pt x="2"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01" name="Freeform 41"/>
          <p:cNvSpPr>
            <a:spLocks/>
          </p:cNvSpPr>
          <p:nvPr/>
        </p:nvSpPr>
        <p:spPr bwMode="auto">
          <a:xfrm>
            <a:off x="2680097" y="3614738"/>
            <a:ext cx="314325" cy="704850"/>
          </a:xfrm>
          <a:custGeom>
            <a:avLst/>
            <a:gdLst>
              <a:gd name="T0" fmla="*/ 2147483647 w 264"/>
              <a:gd name="T1" fmla="*/ 2147483647 h 592"/>
              <a:gd name="T2" fmla="*/ 2147483647 w 264"/>
              <a:gd name="T3" fmla="*/ 2147483647 h 592"/>
              <a:gd name="T4" fmla="*/ 2147483647 w 264"/>
              <a:gd name="T5" fmla="*/ 2147483647 h 592"/>
              <a:gd name="T6" fmla="*/ 2147483647 w 264"/>
              <a:gd name="T7" fmla="*/ 2147483647 h 592"/>
              <a:gd name="T8" fmla="*/ 2147483647 w 264"/>
              <a:gd name="T9" fmla="*/ 2147483647 h 592"/>
              <a:gd name="T10" fmla="*/ 2147483647 w 264"/>
              <a:gd name="T11" fmla="*/ 2147483647 h 592"/>
              <a:gd name="T12" fmla="*/ 2147483647 w 264"/>
              <a:gd name="T13" fmla="*/ 2147483647 h 592"/>
              <a:gd name="T14" fmla="*/ 2147483647 w 264"/>
              <a:gd name="T15" fmla="*/ 2147483647 h 592"/>
              <a:gd name="T16" fmla="*/ 2147483647 w 264"/>
              <a:gd name="T17" fmla="*/ 2147483647 h 592"/>
              <a:gd name="T18" fmla="*/ 2147483647 w 264"/>
              <a:gd name="T19" fmla="*/ 2147483647 h 592"/>
              <a:gd name="T20" fmla="*/ 2147483647 w 264"/>
              <a:gd name="T21" fmla="*/ 2147483647 h 592"/>
              <a:gd name="T22" fmla="*/ 2147483647 w 264"/>
              <a:gd name="T23" fmla="*/ 2147483647 h 592"/>
              <a:gd name="T24" fmla="*/ 2147483647 w 264"/>
              <a:gd name="T25" fmla="*/ 2147483647 h 592"/>
              <a:gd name="T26" fmla="*/ 2147483647 w 264"/>
              <a:gd name="T27" fmla="*/ 2147483647 h 592"/>
              <a:gd name="T28" fmla="*/ 2147483647 w 264"/>
              <a:gd name="T29" fmla="*/ 2147483647 h 592"/>
              <a:gd name="T30" fmla="*/ 2147483647 w 264"/>
              <a:gd name="T31" fmla="*/ 2147483647 h 592"/>
              <a:gd name="T32" fmla="*/ 2147483647 w 264"/>
              <a:gd name="T33" fmla="*/ 2147483647 h 592"/>
              <a:gd name="T34" fmla="*/ 2147483647 w 264"/>
              <a:gd name="T35" fmla="*/ 2147483647 h 592"/>
              <a:gd name="T36" fmla="*/ 2147483647 w 264"/>
              <a:gd name="T37" fmla="*/ 2147483647 h 592"/>
              <a:gd name="T38" fmla="*/ 2147483647 w 264"/>
              <a:gd name="T39" fmla="*/ 2147483647 h 592"/>
              <a:gd name="T40" fmla="*/ 2147483647 w 264"/>
              <a:gd name="T41" fmla="*/ 2147483647 h 592"/>
              <a:gd name="T42" fmla="*/ 2147483647 w 264"/>
              <a:gd name="T43" fmla="*/ 2147483647 h 592"/>
              <a:gd name="T44" fmla="*/ 2147483647 w 264"/>
              <a:gd name="T45" fmla="*/ 2147483647 h 592"/>
              <a:gd name="T46" fmla="*/ 2147483647 w 264"/>
              <a:gd name="T47" fmla="*/ 2147483647 h 592"/>
              <a:gd name="T48" fmla="*/ 2147483647 w 264"/>
              <a:gd name="T49" fmla="*/ 2147483647 h 592"/>
              <a:gd name="T50" fmla="*/ 2147483647 w 264"/>
              <a:gd name="T51" fmla="*/ 2147483647 h 592"/>
              <a:gd name="T52" fmla="*/ 2147483647 w 264"/>
              <a:gd name="T53" fmla="*/ 2147483647 h 592"/>
              <a:gd name="T54" fmla="*/ 2147483647 w 264"/>
              <a:gd name="T55" fmla="*/ 2147483647 h 592"/>
              <a:gd name="T56" fmla="*/ 2147483647 w 264"/>
              <a:gd name="T57" fmla="*/ 2147483647 h 592"/>
              <a:gd name="T58" fmla="*/ 2147483647 w 264"/>
              <a:gd name="T59" fmla="*/ 2147483647 h 592"/>
              <a:gd name="T60" fmla="*/ 2147483647 w 264"/>
              <a:gd name="T61" fmla="*/ 2147483647 h 592"/>
              <a:gd name="T62" fmla="*/ 2147483647 w 264"/>
              <a:gd name="T63" fmla="*/ 2147483647 h 592"/>
              <a:gd name="T64" fmla="*/ 2147483647 w 264"/>
              <a:gd name="T65" fmla="*/ 2147483647 h 592"/>
              <a:gd name="T66" fmla="*/ 2147483647 w 264"/>
              <a:gd name="T67" fmla="*/ 2147483647 h 592"/>
              <a:gd name="T68" fmla="*/ 2147483647 w 264"/>
              <a:gd name="T69" fmla="*/ 2147483647 h 592"/>
              <a:gd name="T70" fmla="*/ 2147483647 w 264"/>
              <a:gd name="T71" fmla="*/ 2147483647 h 592"/>
              <a:gd name="T72" fmla="*/ 2147483647 w 264"/>
              <a:gd name="T73" fmla="*/ 2147483647 h 592"/>
              <a:gd name="T74" fmla="*/ 2147483647 w 264"/>
              <a:gd name="T75" fmla="*/ 2147483647 h 592"/>
              <a:gd name="T76" fmla="*/ 2147483647 w 264"/>
              <a:gd name="T77" fmla="*/ 2147483647 h 592"/>
              <a:gd name="T78" fmla="*/ 2147483647 w 264"/>
              <a:gd name="T79" fmla="*/ 2147483647 h 592"/>
              <a:gd name="T80" fmla="*/ 2147483647 w 264"/>
              <a:gd name="T81" fmla="*/ 2147483647 h 592"/>
              <a:gd name="T82" fmla="*/ 2147483647 w 264"/>
              <a:gd name="T83" fmla="*/ 2147483647 h 592"/>
              <a:gd name="T84" fmla="*/ 2147483647 w 264"/>
              <a:gd name="T85" fmla="*/ 2147483647 h 592"/>
              <a:gd name="T86" fmla="*/ 2147483647 w 264"/>
              <a:gd name="T87" fmla="*/ 2147483647 h 592"/>
              <a:gd name="T88" fmla="*/ 2147483647 w 264"/>
              <a:gd name="T89" fmla="*/ 2147483647 h 592"/>
              <a:gd name="T90" fmla="*/ 2147483647 w 264"/>
              <a:gd name="T91" fmla="*/ 2147483647 h 592"/>
              <a:gd name="T92" fmla="*/ 2147483647 w 264"/>
              <a:gd name="T93" fmla="*/ 2147483647 h 592"/>
              <a:gd name="T94" fmla="*/ 2147483647 w 264"/>
              <a:gd name="T95" fmla="*/ 2147483647 h 592"/>
              <a:gd name="T96" fmla="*/ 2147483647 w 264"/>
              <a:gd name="T97" fmla="*/ 2147483647 h 592"/>
              <a:gd name="T98" fmla="*/ 2147483647 w 264"/>
              <a:gd name="T99" fmla="*/ 2147483647 h 592"/>
              <a:gd name="T100" fmla="*/ 2147483647 w 264"/>
              <a:gd name="T101" fmla="*/ 2147483647 h 592"/>
              <a:gd name="T102" fmla="*/ 2147483647 w 264"/>
              <a:gd name="T103" fmla="*/ 2147483647 h 592"/>
              <a:gd name="T104" fmla="*/ 2147483647 w 264"/>
              <a:gd name="T105" fmla="*/ 2147483647 h 592"/>
              <a:gd name="T106" fmla="*/ 2147483647 w 264"/>
              <a:gd name="T107" fmla="*/ 2147483647 h 592"/>
              <a:gd name="T108" fmla="*/ 2147483647 w 264"/>
              <a:gd name="T109" fmla="*/ 2147483647 h 592"/>
              <a:gd name="T110" fmla="*/ 2147483647 w 264"/>
              <a:gd name="T111" fmla="*/ 2147483647 h 592"/>
              <a:gd name="T112" fmla="*/ 2147483647 w 264"/>
              <a:gd name="T113" fmla="*/ 2147483647 h 592"/>
              <a:gd name="T114" fmla="*/ 2147483647 w 264"/>
              <a:gd name="T115" fmla="*/ 2147483647 h 592"/>
              <a:gd name="T116" fmla="*/ 2147483647 w 264"/>
              <a:gd name="T117" fmla="*/ 2147483647 h 592"/>
              <a:gd name="T118" fmla="*/ 2147483647 w 264"/>
              <a:gd name="T119" fmla="*/ 2147483647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4"/>
              <a:gd name="T181" fmla="*/ 0 h 592"/>
              <a:gd name="T182" fmla="*/ 264 w 264"/>
              <a:gd name="T183" fmla="*/ 592 h 5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4" h="592">
                <a:moveTo>
                  <a:pt x="210" y="166"/>
                </a:moveTo>
                <a:lnTo>
                  <a:pt x="210" y="160"/>
                </a:lnTo>
                <a:lnTo>
                  <a:pt x="214" y="152"/>
                </a:lnTo>
                <a:lnTo>
                  <a:pt x="222" y="138"/>
                </a:lnTo>
                <a:lnTo>
                  <a:pt x="232" y="126"/>
                </a:lnTo>
                <a:lnTo>
                  <a:pt x="240" y="116"/>
                </a:lnTo>
                <a:lnTo>
                  <a:pt x="256" y="110"/>
                </a:lnTo>
                <a:lnTo>
                  <a:pt x="262" y="104"/>
                </a:lnTo>
                <a:lnTo>
                  <a:pt x="264" y="100"/>
                </a:lnTo>
                <a:lnTo>
                  <a:pt x="264" y="94"/>
                </a:lnTo>
                <a:lnTo>
                  <a:pt x="262" y="84"/>
                </a:lnTo>
                <a:lnTo>
                  <a:pt x="260" y="74"/>
                </a:lnTo>
                <a:lnTo>
                  <a:pt x="252" y="74"/>
                </a:lnTo>
                <a:lnTo>
                  <a:pt x="248" y="78"/>
                </a:lnTo>
                <a:lnTo>
                  <a:pt x="248" y="80"/>
                </a:lnTo>
                <a:lnTo>
                  <a:pt x="248" y="88"/>
                </a:lnTo>
                <a:lnTo>
                  <a:pt x="248" y="94"/>
                </a:lnTo>
                <a:lnTo>
                  <a:pt x="244" y="98"/>
                </a:lnTo>
                <a:lnTo>
                  <a:pt x="236" y="106"/>
                </a:lnTo>
                <a:lnTo>
                  <a:pt x="226" y="110"/>
                </a:lnTo>
                <a:lnTo>
                  <a:pt x="214" y="112"/>
                </a:lnTo>
                <a:lnTo>
                  <a:pt x="206" y="112"/>
                </a:lnTo>
                <a:lnTo>
                  <a:pt x="198" y="110"/>
                </a:lnTo>
                <a:lnTo>
                  <a:pt x="192" y="108"/>
                </a:lnTo>
                <a:lnTo>
                  <a:pt x="184" y="108"/>
                </a:lnTo>
                <a:lnTo>
                  <a:pt x="186" y="98"/>
                </a:lnTo>
                <a:lnTo>
                  <a:pt x="190" y="90"/>
                </a:lnTo>
                <a:lnTo>
                  <a:pt x="194" y="82"/>
                </a:lnTo>
                <a:lnTo>
                  <a:pt x="196" y="74"/>
                </a:lnTo>
                <a:lnTo>
                  <a:pt x="194" y="68"/>
                </a:lnTo>
                <a:lnTo>
                  <a:pt x="192" y="66"/>
                </a:lnTo>
                <a:lnTo>
                  <a:pt x="188" y="62"/>
                </a:lnTo>
                <a:lnTo>
                  <a:pt x="182" y="62"/>
                </a:lnTo>
                <a:lnTo>
                  <a:pt x="174" y="60"/>
                </a:lnTo>
                <a:lnTo>
                  <a:pt x="172" y="58"/>
                </a:lnTo>
                <a:lnTo>
                  <a:pt x="170" y="54"/>
                </a:lnTo>
                <a:lnTo>
                  <a:pt x="168" y="50"/>
                </a:lnTo>
                <a:lnTo>
                  <a:pt x="162" y="48"/>
                </a:lnTo>
                <a:lnTo>
                  <a:pt x="154" y="46"/>
                </a:lnTo>
                <a:lnTo>
                  <a:pt x="148" y="44"/>
                </a:lnTo>
                <a:lnTo>
                  <a:pt x="142" y="44"/>
                </a:lnTo>
                <a:lnTo>
                  <a:pt x="138" y="42"/>
                </a:lnTo>
                <a:lnTo>
                  <a:pt x="130" y="36"/>
                </a:lnTo>
                <a:lnTo>
                  <a:pt x="118" y="20"/>
                </a:lnTo>
                <a:lnTo>
                  <a:pt x="110" y="16"/>
                </a:lnTo>
                <a:lnTo>
                  <a:pt x="106" y="12"/>
                </a:lnTo>
                <a:lnTo>
                  <a:pt x="104" y="8"/>
                </a:lnTo>
                <a:lnTo>
                  <a:pt x="90" y="8"/>
                </a:lnTo>
                <a:lnTo>
                  <a:pt x="82" y="12"/>
                </a:lnTo>
                <a:lnTo>
                  <a:pt x="78" y="14"/>
                </a:lnTo>
                <a:lnTo>
                  <a:pt x="76" y="20"/>
                </a:lnTo>
                <a:lnTo>
                  <a:pt x="68" y="12"/>
                </a:lnTo>
                <a:lnTo>
                  <a:pt x="60" y="8"/>
                </a:lnTo>
                <a:lnTo>
                  <a:pt x="52" y="6"/>
                </a:lnTo>
                <a:lnTo>
                  <a:pt x="44" y="0"/>
                </a:lnTo>
                <a:lnTo>
                  <a:pt x="38" y="10"/>
                </a:lnTo>
                <a:lnTo>
                  <a:pt x="30" y="18"/>
                </a:lnTo>
                <a:lnTo>
                  <a:pt x="32" y="32"/>
                </a:lnTo>
                <a:lnTo>
                  <a:pt x="32" y="38"/>
                </a:lnTo>
                <a:lnTo>
                  <a:pt x="30" y="44"/>
                </a:lnTo>
                <a:lnTo>
                  <a:pt x="24" y="50"/>
                </a:lnTo>
                <a:lnTo>
                  <a:pt x="18" y="54"/>
                </a:lnTo>
                <a:lnTo>
                  <a:pt x="14" y="58"/>
                </a:lnTo>
                <a:lnTo>
                  <a:pt x="12" y="68"/>
                </a:lnTo>
                <a:lnTo>
                  <a:pt x="14" y="86"/>
                </a:lnTo>
                <a:lnTo>
                  <a:pt x="18" y="92"/>
                </a:lnTo>
                <a:lnTo>
                  <a:pt x="22" y="100"/>
                </a:lnTo>
                <a:lnTo>
                  <a:pt x="16" y="108"/>
                </a:lnTo>
                <a:lnTo>
                  <a:pt x="8" y="120"/>
                </a:lnTo>
                <a:lnTo>
                  <a:pt x="2" y="132"/>
                </a:lnTo>
                <a:lnTo>
                  <a:pt x="0" y="146"/>
                </a:lnTo>
                <a:lnTo>
                  <a:pt x="2" y="150"/>
                </a:lnTo>
                <a:lnTo>
                  <a:pt x="4" y="154"/>
                </a:lnTo>
                <a:lnTo>
                  <a:pt x="8" y="158"/>
                </a:lnTo>
                <a:lnTo>
                  <a:pt x="8" y="164"/>
                </a:lnTo>
                <a:lnTo>
                  <a:pt x="4" y="174"/>
                </a:lnTo>
                <a:lnTo>
                  <a:pt x="2" y="182"/>
                </a:lnTo>
                <a:lnTo>
                  <a:pt x="0" y="188"/>
                </a:lnTo>
                <a:lnTo>
                  <a:pt x="2" y="194"/>
                </a:lnTo>
                <a:lnTo>
                  <a:pt x="4" y="200"/>
                </a:lnTo>
                <a:lnTo>
                  <a:pt x="8" y="206"/>
                </a:lnTo>
                <a:lnTo>
                  <a:pt x="10" y="212"/>
                </a:lnTo>
                <a:lnTo>
                  <a:pt x="12" y="220"/>
                </a:lnTo>
                <a:lnTo>
                  <a:pt x="16" y="226"/>
                </a:lnTo>
                <a:lnTo>
                  <a:pt x="20" y="234"/>
                </a:lnTo>
                <a:lnTo>
                  <a:pt x="22" y="242"/>
                </a:lnTo>
                <a:lnTo>
                  <a:pt x="22" y="276"/>
                </a:lnTo>
                <a:lnTo>
                  <a:pt x="20" y="280"/>
                </a:lnTo>
                <a:lnTo>
                  <a:pt x="18" y="286"/>
                </a:lnTo>
                <a:lnTo>
                  <a:pt x="14" y="290"/>
                </a:lnTo>
                <a:lnTo>
                  <a:pt x="12" y="294"/>
                </a:lnTo>
                <a:lnTo>
                  <a:pt x="16" y="302"/>
                </a:lnTo>
                <a:lnTo>
                  <a:pt x="20" y="314"/>
                </a:lnTo>
                <a:lnTo>
                  <a:pt x="26" y="322"/>
                </a:lnTo>
                <a:lnTo>
                  <a:pt x="28" y="330"/>
                </a:lnTo>
                <a:lnTo>
                  <a:pt x="26" y="334"/>
                </a:lnTo>
                <a:lnTo>
                  <a:pt x="24" y="336"/>
                </a:lnTo>
                <a:lnTo>
                  <a:pt x="22" y="340"/>
                </a:lnTo>
                <a:lnTo>
                  <a:pt x="20" y="346"/>
                </a:lnTo>
                <a:lnTo>
                  <a:pt x="22" y="360"/>
                </a:lnTo>
                <a:lnTo>
                  <a:pt x="28" y="374"/>
                </a:lnTo>
                <a:lnTo>
                  <a:pt x="32" y="388"/>
                </a:lnTo>
                <a:lnTo>
                  <a:pt x="34" y="398"/>
                </a:lnTo>
                <a:lnTo>
                  <a:pt x="32" y="402"/>
                </a:lnTo>
                <a:lnTo>
                  <a:pt x="28" y="402"/>
                </a:lnTo>
                <a:lnTo>
                  <a:pt x="40" y="424"/>
                </a:lnTo>
                <a:lnTo>
                  <a:pt x="50" y="438"/>
                </a:lnTo>
                <a:lnTo>
                  <a:pt x="54" y="442"/>
                </a:lnTo>
                <a:lnTo>
                  <a:pt x="58" y="444"/>
                </a:lnTo>
                <a:lnTo>
                  <a:pt x="56" y="450"/>
                </a:lnTo>
                <a:lnTo>
                  <a:pt x="54" y="454"/>
                </a:lnTo>
                <a:lnTo>
                  <a:pt x="56" y="464"/>
                </a:lnTo>
                <a:lnTo>
                  <a:pt x="58" y="470"/>
                </a:lnTo>
                <a:lnTo>
                  <a:pt x="62" y="480"/>
                </a:lnTo>
                <a:lnTo>
                  <a:pt x="62" y="490"/>
                </a:lnTo>
                <a:lnTo>
                  <a:pt x="62" y="496"/>
                </a:lnTo>
                <a:lnTo>
                  <a:pt x="60" y="498"/>
                </a:lnTo>
                <a:lnTo>
                  <a:pt x="58" y="502"/>
                </a:lnTo>
                <a:lnTo>
                  <a:pt x="56" y="506"/>
                </a:lnTo>
                <a:lnTo>
                  <a:pt x="58" y="510"/>
                </a:lnTo>
                <a:lnTo>
                  <a:pt x="58" y="512"/>
                </a:lnTo>
                <a:lnTo>
                  <a:pt x="60" y="516"/>
                </a:lnTo>
                <a:lnTo>
                  <a:pt x="60" y="520"/>
                </a:lnTo>
                <a:lnTo>
                  <a:pt x="58" y="530"/>
                </a:lnTo>
                <a:lnTo>
                  <a:pt x="56" y="542"/>
                </a:lnTo>
                <a:lnTo>
                  <a:pt x="58" y="548"/>
                </a:lnTo>
                <a:lnTo>
                  <a:pt x="60" y="552"/>
                </a:lnTo>
                <a:lnTo>
                  <a:pt x="68" y="558"/>
                </a:lnTo>
                <a:lnTo>
                  <a:pt x="76" y="562"/>
                </a:lnTo>
                <a:lnTo>
                  <a:pt x="84" y="568"/>
                </a:lnTo>
                <a:lnTo>
                  <a:pt x="90" y="574"/>
                </a:lnTo>
                <a:lnTo>
                  <a:pt x="92" y="580"/>
                </a:lnTo>
                <a:lnTo>
                  <a:pt x="94" y="586"/>
                </a:lnTo>
                <a:lnTo>
                  <a:pt x="98" y="592"/>
                </a:lnTo>
                <a:lnTo>
                  <a:pt x="150" y="592"/>
                </a:lnTo>
                <a:lnTo>
                  <a:pt x="138" y="572"/>
                </a:lnTo>
                <a:lnTo>
                  <a:pt x="134" y="564"/>
                </a:lnTo>
                <a:lnTo>
                  <a:pt x="132" y="560"/>
                </a:lnTo>
                <a:lnTo>
                  <a:pt x="132" y="556"/>
                </a:lnTo>
                <a:lnTo>
                  <a:pt x="132" y="554"/>
                </a:lnTo>
                <a:lnTo>
                  <a:pt x="134" y="552"/>
                </a:lnTo>
                <a:lnTo>
                  <a:pt x="138" y="550"/>
                </a:lnTo>
                <a:lnTo>
                  <a:pt x="144" y="546"/>
                </a:lnTo>
                <a:lnTo>
                  <a:pt x="148" y="542"/>
                </a:lnTo>
                <a:lnTo>
                  <a:pt x="144" y="540"/>
                </a:lnTo>
                <a:lnTo>
                  <a:pt x="144" y="536"/>
                </a:lnTo>
                <a:lnTo>
                  <a:pt x="144" y="530"/>
                </a:lnTo>
                <a:lnTo>
                  <a:pt x="146" y="526"/>
                </a:lnTo>
                <a:lnTo>
                  <a:pt x="152" y="520"/>
                </a:lnTo>
                <a:lnTo>
                  <a:pt x="160" y="514"/>
                </a:lnTo>
                <a:lnTo>
                  <a:pt x="162" y="510"/>
                </a:lnTo>
                <a:lnTo>
                  <a:pt x="162" y="504"/>
                </a:lnTo>
                <a:lnTo>
                  <a:pt x="162" y="498"/>
                </a:lnTo>
                <a:lnTo>
                  <a:pt x="158" y="494"/>
                </a:lnTo>
                <a:lnTo>
                  <a:pt x="158" y="492"/>
                </a:lnTo>
                <a:lnTo>
                  <a:pt x="150" y="490"/>
                </a:lnTo>
                <a:lnTo>
                  <a:pt x="138" y="484"/>
                </a:lnTo>
                <a:lnTo>
                  <a:pt x="126" y="478"/>
                </a:lnTo>
                <a:lnTo>
                  <a:pt x="124" y="474"/>
                </a:lnTo>
                <a:lnTo>
                  <a:pt x="122" y="472"/>
                </a:lnTo>
                <a:lnTo>
                  <a:pt x="124" y="468"/>
                </a:lnTo>
                <a:lnTo>
                  <a:pt x="126" y="464"/>
                </a:lnTo>
                <a:lnTo>
                  <a:pt x="134" y="456"/>
                </a:lnTo>
                <a:lnTo>
                  <a:pt x="144" y="448"/>
                </a:lnTo>
                <a:lnTo>
                  <a:pt x="150" y="440"/>
                </a:lnTo>
                <a:lnTo>
                  <a:pt x="148" y="434"/>
                </a:lnTo>
                <a:lnTo>
                  <a:pt x="146" y="426"/>
                </a:lnTo>
                <a:lnTo>
                  <a:pt x="148" y="420"/>
                </a:lnTo>
                <a:lnTo>
                  <a:pt x="150" y="416"/>
                </a:lnTo>
                <a:lnTo>
                  <a:pt x="154" y="414"/>
                </a:lnTo>
                <a:lnTo>
                  <a:pt x="150" y="408"/>
                </a:lnTo>
                <a:lnTo>
                  <a:pt x="146" y="402"/>
                </a:lnTo>
                <a:lnTo>
                  <a:pt x="152" y="406"/>
                </a:lnTo>
                <a:lnTo>
                  <a:pt x="154" y="408"/>
                </a:lnTo>
                <a:lnTo>
                  <a:pt x="158" y="410"/>
                </a:lnTo>
                <a:lnTo>
                  <a:pt x="162" y="408"/>
                </a:lnTo>
                <a:lnTo>
                  <a:pt x="164" y="402"/>
                </a:lnTo>
                <a:lnTo>
                  <a:pt x="162" y="396"/>
                </a:lnTo>
                <a:lnTo>
                  <a:pt x="156" y="394"/>
                </a:lnTo>
                <a:lnTo>
                  <a:pt x="150" y="396"/>
                </a:lnTo>
                <a:lnTo>
                  <a:pt x="144" y="398"/>
                </a:lnTo>
                <a:lnTo>
                  <a:pt x="136" y="386"/>
                </a:lnTo>
                <a:lnTo>
                  <a:pt x="130" y="372"/>
                </a:lnTo>
                <a:lnTo>
                  <a:pt x="138" y="372"/>
                </a:lnTo>
                <a:lnTo>
                  <a:pt x="146" y="372"/>
                </a:lnTo>
                <a:lnTo>
                  <a:pt x="154" y="376"/>
                </a:lnTo>
                <a:lnTo>
                  <a:pt x="162" y="376"/>
                </a:lnTo>
                <a:lnTo>
                  <a:pt x="170" y="374"/>
                </a:lnTo>
                <a:lnTo>
                  <a:pt x="176" y="370"/>
                </a:lnTo>
                <a:lnTo>
                  <a:pt x="172" y="366"/>
                </a:lnTo>
                <a:lnTo>
                  <a:pt x="168" y="362"/>
                </a:lnTo>
                <a:lnTo>
                  <a:pt x="168" y="358"/>
                </a:lnTo>
                <a:lnTo>
                  <a:pt x="168" y="350"/>
                </a:lnTo>
                <a:lnTo>
                  <a:pt x="174" y="344"/>
                </a:lnTo>
                <a:lnTo>
                  <a:pt x="180" y="338"/>
                </a:lnTo>
                <a:lnTo>
                  <a:pt x="188" y="336"/>
                </a:lnTo>
                <a:lnTo>
                  <a:pt x="206" y="332"/>
                </a:lnTo>
                <a:lnTo>
                  <a:pt x="222" y="328"/>
                </a:lnTo>
                <a:lnTo>
                  <a:pt x="226" y="326"/>
                </a:lnTo>
                <a:lnTo>
                  <a:pt x="232" y="322"/>
                </a:lnTo>
                <a:lnTo>
                  <a:pt x="240" y="312"/>
                </a:lnTo>
                <a:lnTo>
                  <a:pt x="246" y="300"/>
                </a:lnTo>
                <a:lnTo>
                  <a:pt x="248" y="288"/>
                </a:lnTo>
                <a:lnTo>
                  <a:pt x="246" y="282"/>
                </a:lnTo>
                <a:lnTo>
                  <a:pt x="242" y="278"/>
                </a:lnTo>
                <a:lnTo>
                  <a:pt x="238" y="272"/>
                </a:lnTo>
                <a:lnTo>
                  <a:pt x="236" y="268"/>
                </a:lnTo>
                <a:lnTo>
                  <a:pt x="236" y="266"/>
                </a:lnTo>
                <a:lnTo>
                  <a:pt x="236" y="260"/>
                </a:lnTo>
                <a:lnTo>
                  <a:pt x="222" y="250"/>
                </a:lnTo>
                <a:lnTo>
                  <a:pt x="212" y="242"/>
                </a:lnTo>
                <a:lnTo>
                  <a:pt x="208" y="236"/>
                </a:lnTo>
                <a:lnTo>
                  <a:pt x="210" y="166"/>
                </a:lnTo>
                <a:lnTo>
                  <a:pt x="210" y="160"/>
                </a:lnTo>
                <a:lnTo>
                  <a:pt x="214" y="152"/>
                </a:lnTo>
                <a:lnTo>
                  <a:pt x="222" y="138"/>
                </a:lnTo>
                <a:lnTo>
                  <a:pt x="232" y="126"/>
                </a:lnTo>
                <a:lnTo>
                  <a:pt x="240" y="116"/>
                </a:lnTo>
                <a:lnTo>
                  <a:pt x="256" y="110"/>
                </a:lnTo>
                <a:lnTo>
                  <a:pt x="262" y="104"/>
                </a:lnTo>
                <a:lnTo>
                  <a:pt x="264" y="100"/>
                </a:lnTo>
                <a:lnTo>
                  <a:pt x="264" y="94"/>
                </a:lnTo>
                <a:lnTo>
                  <a:pt x="262" y="84"/>
                </a:lnTo>
                <a:lnTo>
                  <a:pt x="260" y="74"/>
                </a:lnTo>
                <a:lnTo>
                  <a:pt x="252" y="74"/>
                </a:lnTo>
                <a:lnTo>
                  <a:pt x="246" y="80"/>
                </a:lnTo>
                <a:lnTo>
                  <a:pt x="246" y="78"/>
                </a:lnTo>
                <a:lnTo>
                  <a:pt x="246" y="80"/>
                </a:lnTo>
                <a:lnTo>
                  <a:pt x="252" y="74"/>
                </a:lnTo>
                <a:lnTo>
                  <a:pt x="260" y="74"/>
                </a:lnTo>
                <a:lnTo>
                  <a:pt x="262" y="84"/>
                </a:lnTo>
                <a:lnTo>
                  <a:pt x="264" y="94"/>
                </a:lnTo>
                <a:lnTo>
                  <a:pt x="264" y="100"/>
                </a:lnTo>
                <a:lnTo>
                  <a:pt x="262" y="104"/>
                </a:lnTo>
                <a:lnTo>
                  <a:pt x="256" y="110"/>
                </a:lnTo>
                <a:lnTo>
                  <a:pt x="240" y="116"/>
                </a:lnTo>
                <a:lnTo>
                  <a:pt x="232" y="126"/>
                </a:lnTo>
                <a:lnTo>
                  <a:pt x="222" y="138"/>
                </a:lnTo>
                <a:lnTo>
                  <a:pt x="214" y="152"/>
                </a:lnTo>
                <a:lnTo>
                  <a:pt x="210" y="160"/>
                </a:lnTo>
                <a:lnTo>
                  <a:pt x="210" y="166"/>
                </a:lnTo>
                <a:lnTo>
                  <a:pt x="208" y="236"/>
                </a:lnTo>
                <a:lnTo>
                  <a:pt x="210" y="166"/>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02" name="Freeform 42"/>
          <p:cNvSpPr>
            <a:spLocks/>
          </p:cNvSpPr>
          <p:nvPr/>
        </p:nvSpPr>
        <p:spPr bwMode="auto">
          <a:xfrm>
            <a:off x="2634854" y="3519488"/>
            <a:ext cx="247650" cy="869156"/>
          </a:xfrm>
          <a:custGeom>
            <a:avLst/>
            <a:gdLst>
              <a:gd name="T0" fmla="*/ 2147483647 w 208"/>
              <a:gd name="T1" fmla="*/ 2147483647 h 730"/>
              <a:gd name="T2" fmla="*/ 2147483647 w 208"/>
              <a:gd name="T3" fmla="*/ 2147483647 h 730"/>
              <a:gd name="T4" fmla="*/ 2147483647 w 208"/>
              <a:gd name="T5" fmla="*/ 2147483647 h 730"/>
              <a:gd name="T6" fmla="*/ 2147483647 w 208"/>
              <a:gd name="T7" fmla="*/ 2147483647 h 730"/>
              <a:gd name="T8" fmla="*/ 2147483647 w 208"/>
              <a:gd name="T9" fmla="*/ 2147483647 h 730"/>
              <a:gd name="T10" fmla="*/ 2147483647 w 208"/>
              <a:gd name="T11" fmla="*/ 2147483647 h 730"/>
              <a:gd name="T12" fmla="*/ 2147483647 w 208"/>
              <a:gd name="T13" fmla="*/ 2147483647 h 730"/>
              <a:gd name="T14" fmla="*/ 2147483647 w 208"/>
              <a:gd name="T15" fmla="*/ 2147483647 h 730"/>
              <a:gd name="T16" fmla="*/ 2147483647 w 208"/>
              <a:gd name="T17" fmla="*/ 2147483647 h 730"/>
              <a:gd name="T18" fmla="*/ 2147483647 w 208"/>
              <a:gd name="T19" fmla="*/ 2147483647 h 730"/>
              <a:gd name="T20" fmla="*/ 2147483647 w 208"/>
              <a:gd name="T21" fmla="*/ 2147483647 h 730"/>
              <a:gd name="T22" fmla="*/ 2147483647 w 208"/>
              <a:gd name="T23" fmla="*/ 2147483647 h 730"/>
              <a:gd name="T24" fmla="*/ 2147483647 w 208"/>
              <a:gd name="T25" fmla="*/ 2147483647 h 730"/>
              <a:gd name="T26" fmla="*/ 2147483647 w 208"/>
              <a:gd name="T27" fmla="*/ 2147483647 h 730"/>
              <a:gd name="T28" fmla="*/ 2147483647 w 208"/>
              <a:gd name="T29" fmla="*/ 2147483647 h 730"/>
              <a:gd name="T30" fmla="*/ 2147483647 w 208"/>
              <a:gd name="T31" fmla="*/ 2147483647 h 730"/>
              <a:gd name="T32" fmla="*/ 2147483647 w 208"/>
              <a:gd name="T33" fmla="*/ 2147483647 h 730"/>
              <a:gd name="T34" fmla="*/ 2147483647 w 208"/>
              <a:gd name="T35" fmla="*/ 2147483647 h 730"/>
              <a:gd name="T36" fmla="*/ 2147483647 w 208"/>
              <a:gd name="T37" fmla="*/ 2147483647 h 730"/>
              <a:gd name="T38" fmla="*/ 2147483647 w 208"/>
              <a:gd name="T39" fmla="*/ 2147483647 h 730"/>
              <a:gd name="T40" fmla="*/ 2147483647 w 208"/>
              <a:gd name="T41" fmla="*/ 2147483647 h 730"/>
              <a:gd name="T42" fmla="*/ 2147483647 w 208"/>
              <a:gd name="T43" fmla="*/ 2147483647 h 730"/>
              <a:gd name="T44" fmla="*/ 2147483647 w 208"/>
              <a:gd name="T45" fmla="*/ 0 h 730"/>
              <a:gd name="T46" fmla="*/ 0 w 208"/>
              <a:gd name="T47" fmla="*/ 2147483647 h 730"/>
              <a:gd name="T48" fmla="*/ 2147483647 w 208"/>
              <a:gd name="T49" fmla="*/ 2147483647 h 730"/>
              <a:gd name="T50" fmla="*/ 2147483647 w 208"/>
              <a:gd name="T51" fmla="*/ 2147483647 h 730"/>
              <a:gd name="T52" fmla="*/ 2147483647 w 208"/>
              <a:gd name="T53" fmla="*/ 2147483647 h 730"/>
              <a:gd name="T54" fmla="*/ 2147483647 w 208"/>
              <a:gd name="T55" fmla="*/ 2147483647 h 730"/>
              <a:gd name="T56" fmla="*/ 2147483647 w 208"/>
              <a:gd name="T57" fmla="*/ 2147483647 h 730"/>
              <a:gd name="T58" fmla="*/ 2147483647 w 208"/>
              <a:gd name="T59" fmla="*/ 2147483647 h 730"/>
              <a:gd name="T60" fmla="*/ 2147483647 w 208"/>
              <a:gd name="T61" fmla="*/ 2147483647 h 730"/>
              <a:gd name="T62" fmla="*/ 2147483647 w 208"/>
              <a:gd name="T63" fmla="*/ 2147483647 h 730"/>
              <a:gd name="T64" fmla="*/ 2147483647 w 208"/>
              <a:gd name="T65" fmla="*/ 2147483647 h 730"/>
              <a:gd name="T66" fmla="*/ 2147483647 w 208"/>
              <a:gd name="T67" fmla="*/ 2147483647 h 730"/>
              <a:gd name="T68" fmla="*/ 2147483647 w 208"/>
              <a:gd name="T69" fmla="*/ 2147483647 h 730"/>
              <a:gd name="T70" fmla="*/ 2147483647 w 208"/>
              <a:gd name="T71" fmla="*/ 2147483647 h 730"/>
              <a:gd name="T72" fmla="*/ 2147483647 w 208"/>
              <a:gd name="T73" fmla="*/ 2147483647 h 730"/>
              <a:gd name="T74" fmla="*/ 2147483647 w 208"/>
              <a:gd name="T75" fmla="*/ 2147483647 h 730"/>
              <a:gd name="T76" fmla="*/ 2147483647 w 208"/>
              <a:gd name="T77" fmla="*/ 2147483647 h 730"/>
              <a:gd name="T78" fmla="*/ 2147483647 w 208"/>
              <a:gd name="T79" fmla="*/ 2147483647 h 730"/>
              <a:gd name="T80" fmla="*/ 2147483647 w 208"/>
              <a:gd name="T81" fmla="*/ 2147483647 h 730"/>
              <a:gd name="T82" fmla="*/ 2147483647 w 208"/>
              <a:gd name="T83" fmla="*/ 2147483647 h 730"/>
              <a:gd name="T84" fmla="*/ 2147483647 w 208"/>
              <a:gd name="T85" fmla="*/ 2147483647 h 730"/>
              <a:gd name="T86" fmla="*/ 2147483647 w 208"/>
              <a:gd name="T87" fmla="*/ 2147483647 h 730"/>
              <a:gd name="T88" fmla="*/ 2147483647 w 208"/>
              <a:gd name="T89" fmla="*/ 2147483647 h 730"/>
              <a:gd name="T90" fmla="*/ 2147483647 w 208"/>
              <a:gd name="T91" fmla="*/ 2147483647 h 730"/>
              <a:gd name="T92" fmla="*/ 2147483647 w 208"/>
              <a:gd name="T93" fmla="*/ 2147483647 h 730"/>
              <a:gd name="T94" fmla="*/ 2147483647 w 208"/>
              <a:gd name="T95" fmla="*/ 2147483647 h 7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8"/>
              <a:gd name="T145" fmla="*/ 0 h 730"/>
              <a:gd name="T146" fmla="*/ 208 w 208"/>
              <a:gd name="T147" fmla="*/ 730 h 7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8" h="730">
                <a:moveTo>
                  <a:pt x="188" y="672"/>
                </a:moveTo>
                <a:lnTo>
                  <a:pt x="136" y="672"/>
                </a:lnTo>
                <a:lnTo>
                  <a:pt x="132" y="666"/>
                </a:lnTo>
                <a:lnTo>
                  <a:pt x="130" y="660"/>
                </a:lnTo>
                <a:lnTo>
                  <a:pt x="128" y="654"/>
                </a:lnTo>
                <a:lnTo>
                  <a:pt x="122" y="648"/>
                </a:lnTo>
                <a:lnTo>
                  <a:pt x="114" y="642"/>
                </a:lnTo>
                <a:lnTo>
                  <a:pt x="106" y="638"/>
                </a:lnTo>
                <a:lnTo>
                  <a:pt x="98" y="632"/>
                </a:lnTo>
                <a:lnTo>
                  <a:pt x="96" y="628"/>
                </a:lnTo>
                <a:lnTo>
                  <a:pt x="94" y="622"/>
                </a:lnTo>
                <a:lnTo>
                  <a:pt x="96" y="610"/>
                </a:lnTo>
                <a:lnTo>
                  <a:pt x="98" y="600"/>
                </a:lnTo>
                <a:lnTo>
                  <a:pt x="98" y="596"/>
                </a:lnTo>
                <a:lnTo>
                  <a:pt x="96" y="592"/>
                </a:lnTo>
                <a:lnTo>
                  <a:pt x="96" y="590"/>
                </a:lnTo>
                <a:lnTo>
                  <a:pt x="94" y="586"/>
                </a:lnTo>
                <a:lnTo>
                  <a:pt x="96" y="582"/>
                </a:lnTo>
                <a:lnTo>
                  <a:pt x="98" y="578"/>
                </a:lnTo>
                <a:lnTo>
                  <a:pt x="100" y="576"/>
                </a:lnTo>
                <a:lnTo>
                  <a:pt x="100" y="570"/>
                </a:lnTo>
                <a:lnTo>
                  <a:pt x="100" y="560"/>
                </a:lnTo>
                <a:lnTo>
                  <a:pt x="96" y="550"/>
                </a:lnTo>
                <a:lnTo>
                  <a:pt x="94" y="544"/>
                </a:lnTo>
                <a:lnTo>
                  <a:pt x="92" y="534"/>
                </a:lnTo>
                <a:lnTo>
                  <a:pt x="94" y="530"/>
                </a:lnTo>
                <a:lnTo>
                  <a:pt x="96" y="524"/>
                </a:lnTo>
                <a:lnTo>
                  <a:pt x="92" y="522"/>
                </a:lnTo>
                <a:lnTo>
                  <a:pt x="88" y="518"/>
                </a:lnTo>
                <a:lnTo>
                  <a:pt x="78" y="504"/>
                </a:lnTo>
                <a:lnTo>
                  <a:pt x="66" y="482"/>
                </a:lnTo>
                <a:lnTo>
                  <a:pt x="70" y="482"/>
                </a:lnTo>
                <a:lnTo>
                  <a:pt x="72" y="478"/>
                </a:lnTo>
                <a:lnTo>
                  <a:pt x="70" y="468"/>
                </a:lnTo>
                <a:lnTo>
                  <a:pt x="66" y="454"/>
                </a:lnTo>
                <a:lnTo>
                  <a:pt x="60" y="440"/>
                </a:lnTo>
                <a:lnTo>
                  <a:pt x="58" y="426"/>
                </a:lnTo>
                <a:lnTo>
                  <a:pt x="60" y="420"/>
                </a:lnTo>
                <a:lnTo>
                  <a:pt x="62" y="416"/>
                </a:lnTo>
                <a:lnTo>
                  <a:pt x="64" y="414"/>
                </a:lnTo>
                <a:lnTo>
                  <a:pt x="66" y="410"/>
                </a:lnTo>
                <a:lnTo>
                  <a:pt x="64" y="402"/>
                </a:lnTo>
                <a:lnTo>
                  <a:pt x="58" y="394"/>
                </a:lnTo>
                <a:lnTo>
                  <a:pt x="54" y="382"/>
                </a:lnTo>
                <a:lnTo>
                  <a:pt x="50" y="374"/>
                </a:lnTo>
                <a:lnTo>
                  <a:pt x="52" y="370"/>
                </a:lnTo>
                <a:lnTo>
                  <a:pt x="56" y="366"/>
                </a:lnTo>
                <a:lnTo>
                  <a:pt x="58" y="360"/>
                </a:lnTo>
                <a:lnTo>
                  <a:pt x="60" y="356"/>
                </a:lnTo>
                <a:lnTo>
                  <a:pt x="60" y="322"/>
                </a:lnTo>
                <a:lnTo>
                  <a:pt x="58" y="314"/>
                </a:lnTo>
                <a:lnTo>
                  <a:pt x="54" y="306"/>
                </a:lnTo>
                <a:lnTo>
                  <a:pt x="50" y="300"/>
                </a:lnTo>
                <a:lnTo>
                  <a:pt x="48" y="292"/>
                </a:lnTo>
                <a:lnTo>
                  <a:pt x="46" y="286"/>
                </a:lnTo>
                <a:lnTo>
                  <a:pt x="42" y="280"/>
                </a:lnTo>
                <a:lnTo>
                  <a:pt x="40" y="274"/>
                </a:lnTo>
                <a:lnTo>
                  <a:pt x="38" y="268"/>
                </a:lnTo>
                <a:lnTo>
                  <a:pt x="40" y="262"/>
                </a:lnTo>
                <a:lnTo>
                  <a:pt x="42" y="254"/>
                </a:lnTo>
                <a:lnTo>
                  <a:pt x="46" y="244"/>
                </a:lnTo>
                <a:lnTo>
                  <a:pt x="46" y="238"/>
                </a:lnTo>
                <a:lnTo>
                  <a:pt x="42" y="234"/>
                </a:lnTo>
                <a:lnTo>
                  <a:pt x="40" y="230"/>
                </a:lnTo>
                <a:lnTo>
                  <a:pt x="38" y="226"/>
                </a:lnTo>
                <a:lnTo>
                  <a:pt x="40" y="212"/>
                </a:lnTo>
                <a:lnTo>
                  <a:pt x="46" y="200"/>
                </a:lnTo>
                <a:lnTo>
                  <a:pt x="54" y="188"/>
                </a:lnTo>
                <a:lnTo>
                  <a:pt x="60" y="180"/>
                </a:lnTo>
                <a:lnTo>
                  <a:pt x="56" y="172"/>
                </a:lnTo>
                <a:lnTo>
                  <a:pt x="52" y="166"/>
                </a:lnTo>
                <a:lnTo>
                  <a:pt x="50" y="148"/>
                </a:lnTo>
                <a:lnTo>
                  <a:pt x="52" y="138"/>
                </a:lnTo>
                <a:lnTo>
                  <a:pt x="56" y="134"/>
                </a:lnTo>
                <a:lnTo>
                  <a:pt x="62" y="130"/>
                </a:lnTo>
                <a:lnTo>
                  <a:pt x="68" y="124"/>
                </a:lnTo>
                <a:lnTo>
                  <a:pt x="70" y="118"/>
                </a:lnTo>
                <a:lnTo>
                  <a:pt x="70" y="112"/>
                </a:lnTo>
                <a:lnTo>
                  <a:pt x="68" y="98"/>
                </a:lnTo>
                <a:lnTo>
                  <a:pt x="66" y="100"/>
                </a:lnTo>
                <a:lnTo>
                  <a:pt x="62" y="100"/>
                </a:lnTo>
                <a:lnTo>
                  <a:pt x="58" y="100"/>
                </a:lnTo>
                <a:lnTo>
                  <a:pt x="56" y="96"/>
                </a:lnTo>
                <a:lnTo>
                  <a:pt x="52" y="88"/>
                </a:lnTo>
                <a:lnTo>
                  <a:pt x="46" y="68"/>
                </a:lnTo>
                <a:lnTo>
                  <a:pt x="44" y="64"/>
                </a:lnTo>
                <a:lnTo>
                  <a:pt x="40" y="62"/>
                </a:lnTo>
                <a:lnTo>
                  <a:pt x="38" y="60"/>
                </a:lnTo>
                <a:lnTo>
                  <a:pt x="36" y="56"/>
                </a:lnTo>
                <a:lnTo>
                  <a:pt x="32" y="24"/>
                </a:lnTo>
                <a:lnTo>
                  <a:pt x="26" y="12"/>
                </a:lnTo>
                <a:lnTo>
                  <a:pt x="16" y="0"/>
                </a:lnTo>
                <a:lnTo>
                  <a:pt x="14" y="6"/>
                </a:lnTo>
                <a:lnTo>
                  <a:pt x="10" y="8"/>
                </a:lnTo>
                <a:lnTo>
                  <a:pt x="6" y="10"/>
                </a:lnTo>
                <a:lnTo>
                  <a:pt x="0" y="12"/>
                </a:lnTo>
                <a:lnTo>
                  <a:pt x="6" y="22"/>
                </a:lnTo>
                <a:lnTo>
                  <a:pt x="10" y="38"/>
                </a:lnTo>
                <a:lnTo>
                  <a:pt x="14" y="54"/>
                </a:lnTo>
                <a:lnTo>
                  <a:pt x="16" y="74"/>
                </a:lnTo>
                <a:lnTo>
                  <a:pt x="12" y="90"/>
                </a:lnTo>
                <a:lnTo>
                  <a:pt x="10" y="106"/>
                </a:lnTo>
                <a:lnTo>
                  <a:pt x="14" y="112"/>
                </a:lnTo>
                <a:lnTo>
                  <a:pt x="18" y="118"/>
                </a:lnTo>
                <a:lnTo>
                  <a:pt x="20" y="130"/>
                </a:lnTo>
                <a:lnTo>
                  <a:pt x="20" y="148"/>
                </a:lnTo>
                <a:lnTo>
                  <a:pt x="18" y="178"/>
                </a:lnTo>
                <a:lnTo>
                  <a:pt x="12" y="210"/>
                </a:lnTo>
                <a:lnTo>
                  <a:pt x="14" y="216"/>
                </a:lnTo>
                <a:lnTo>
                  <a:pt x="16" y="220"/>
                </a:lnTo>
                <a:lnTo>
                  <a:pt x="18" y="224"/>
                </a:lnTo>
                <a:lnTo>
                  <a:pt x="20" y="228"/>
                </a:lnTo>
                <a:lnTo>
                  <a:pt x="20" y="232"/>
                </a:lnTo>
                <a:lnTo>
                  <a:pt x="18" y="232"/>
                </a:lnTo>
                <a:lnTo>
                  <a:pt x="16" y="234"/>
                </a:lnTo>
                <a:lnTo>
                  <a:pt x="16" y="238"/>
                </a:lnTo>
                <a:lnTo>
                  <a:pt x="16" y="256"/>
                </a:lnTo>
                <a:lnTo>
                  <a:pt x="22" y="274"/>
                </a:lnTo>
                <a:lnTo>
                  <a:pt x="26" y="290"/>
                </a:lnTo>
                <a:lnTo>
                  <a:pt x="28" y="310"/>
                </a:lnTo>
                <a:lnTo>
                  <a:pt x="24" y="328"/>
                </a:lnTo>
                <a:lnTo>
                  <a:pt x="24" y="336"/>
                </a:lnTo>
                <a:lnTo>
                  <a:pt x="22" y="344"/>
                </a:lnTo>
                <a:lnTo>
                  <a:pt x="24" y="354"/>
                </a:lnTo>
                <a:lnTo>
                  <a:pt x="24" y="360"/>
                </a:lnTo>
                <a:lnTo>
                  <a:pt x="22" y="368"/>
                </a:lnTo>
                <a:lnTo>
                  <a:pt x="18" y="374"/>
                </a:lnTo>
                <a:lnTo>
                  <a:pt x="14" y="378"/>
                </a:lnTo>
                <a:lnTo>
                  <a:pt x="12" y="382"/>
                </a:lnTo>
                <a:lnTo>
                  <a:pt x="12" y="388"/>
                </a:lnTo>
                <a:lnTo>
                  <a:pt x="14" y="392"/>
                </a:lnTo>
                <a:lnTo>
                  <a:pt x="20" y="402"/>
                </a:lnTo>
                <a:lnTo>
                  <a:pt x="26" y="412"/>
                </a:lnTo>
                <a:lnTo>
                  <a:pt x="28" y="420"/>
                </a:lnTo>
                <a:lnTo>
                  <a:pt x="28" y="436"/>
                </a:lnTo>
                <a:lnTo>
                  <a:pt x="30" y="452"/>
                </a:lnTo>
                <a:lnTo>
                  <a:pt x="32" y="472"/>
                </a:lnTo>
                <a:lnTo>
                  <a:pt x="38" y="492"/>
                </a:lnTo>
                <a:lnTo>
                  <a:pt x="40" y="498"/>
                </a:lnTo>
                <a:lnTo>
                  <a:pt x="44" y="500"/>
                </a:lnTo>
                <a:lnTo>
                  <a:pt x="48" y="500"/>
                </a:lnTo>
                <a:lnTo>
                  <a:pt x="50" y="498"/>
                </a:lnTo>
                <a:lnTo>
                  <a:pt x="50" y="496"/>
                </a:lnTo>
                <a:lnTo>
                  <a:pt x="48" y="484"/>
                </a:lnTo>
                <a:lnTo>
                  <a:pt x="44" y="472"/>
                </a:lnTo>
                <a:lnTo>
                  <a:pt x="48" y="470"/>
                </a:lnTo>
                <a:lnTo>
                  <a:pt x="54" y="468"/>
                </a:lnTo>
                <a:lnTo>
                  <a:pt x="58" y="478"/>
                </a:lnTo>
                <a:lnTo>
                  <a:pt x="58" y="492"/>
                </a:lnTo>
                <a:lnTo>
                  <a:pt x="60" y="498"/>
                </a:lnTo>
                <a:lnTo>
                  <a:pt x="62" y="504"/>
                </a:lnTo>
                <a:lnTo>
                  <a:pt x="62" y="518"/>
                </a:lnTo>
                <a:lnTo>
                  <a:pt x="54" y="520"/>
                </a:lnTo>
                <a:lnTo>
                  <a:pt x="48" y="520"/>
                </a:lnTo>
                <a:lnTo>
                  <a:pt x="50" y="524"/>
                </a:lnTo>
                <a:lnTo>
                  <a:pt x="52" y="528"/>
                </a:lnTo>
                <a:lnTo>
                  <a:pt x="54" y="532"/>
                </a:lnTo>
                <a:lnTo>
                  <a:pt x="56" y="536"/>
                </a:lnTo>
                <a:lnTo>
                  <a:pt x="54" y="542"/>
                </a:lnTo>
                <a:lnTo>
                  <a:pt x="50" y="546"/>
                </a:lnTo>
                <a:lnTo>
                  <a:pt x="46" y="552"/>
                </a:lnTo>
                <a:lnTo>
                  <a:pt x="44" y="560"/>
                </a:lnTo>
                <a:lnTo>
                  <a:pt x="46" y="564"/>
                </a:lnTo>
                <a:lnTo>
                  <a:pt x="50" y="566"/>
                </a:lnTo>
                <a:lnTo>
                  <a:pt x="62" y="568"/>
                </a:lnTo>
                <a:lnTo>
                  <a:pt x="60" y="572"/>
                </a:lnTo>
                <a:lnTo>
                  <a:pt x="62" y="576"/>
                </a:lnTo>
                <a:lnTo>
                  <a:pt x="64" y="582"/>
                </a:lnTo>
                <a:lnTo>
                  <a:pt x="64" y="588"/>
                </a:lnTo>
                <a:lnTo>
                  <a:pt x="56" y="588"/>
                </a:lnTo>
                <a:lnTo>
                  <a:pt x="56" y="598"/>
                </a:lnTo>
                <a:lnTo>
                  <a:pt x="60" y="604"/>
                </a:lnTo>
                <a:lnTo>
                  <a:pt x="68" y="612"/>
                </a:lnTo>
                <a:lnTo>
                  <a:pt x="68" y="616"/>
                </a:lnTo>
                <a:lnTo>
                  <a:pt x="68" y="622"/>
                </a:lnTo>
                <a:lnTo>
                  <a:pt x="72" y="628"/>
                </a:lnTo>
                <a:lnTo>
                  <a:pt x="80" y="640"/>
                </a:lnTo>
                <a:lnTo>
                  <a:pt x="88" y="650"/>
                </a:lnTo>
                <a:lnTo>
                  <a:pt x="94" y="654"/>
                </a:lnTo>
                <a:lnTo>
                  <a:pt x="104" y="654"/>
                </a:lnTo>
                <a:lnTo>
                  <a:pt x="102" y="666"/>
                </a:lnTo>
                <a:lnTo>
                  <a:pt x="104" y="670"/>
                </a:lnTo>
                <a:lnTo>
                  <a:pt x="108" y="676"/>
                </a:lnTo>
                <a:lnTo>
                  <a:pt x="104" y="680"/>
                </a:lnTo>
                <a:lnTo>
                  <a:pt x="116" y="690"/>
                </a:lnTo>
                <a:lnTo>
                  <a:pt x="132" y="698"/>
                </a:lnTo>
                <a:lnTo>
                  <a:pt x="166" y="712"/>
                </a:lnTo>
                <a:lnTo>
                  <a:pt x="168" y="716"/>
                </a:lnTo>
                <a:lnTo>
                  <a:pt x="172" y="718"/>
                </a:lnTo>
                <a:lnTo>
                  <a:pt x="174" y="720"/>
                </a:lnTo>
                <a:lnTo>
                  <a:pt x="178" y="722"/>
                </a:lnTo>
                <a:lnTo>
                  <a:pt x="186" y="722"/>
                </a:lnTo>
                <a:lnTo>
                  <a:pt x="192" y="726"/>
                </a:lnTo>
                <a:lnTo>
                  <a:pt x="208" y="730"/>
                </a:lnTo>
                <a:lnTo>
                  <a:pt x="188" y="67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03" name="Freeform 43"/>
          <p:cNvSpPr>
            <a:spLocks/>
          </p:cNvSpPr>
          <p:nvPr/>
        </p:nvSpPr>
        <p:spPr bwMode="auto">
          <a:xfrm>
            <a:off x="2368154" y="2874169"/>
            <a:ext cx="114300" cy="54769"/>
          </a:xfrm>
          <a:custGeom>
            <a:avLst/>
            <a:gdLst>
              <a:gd name="T0" fmla="*/ 0 w 96"/>
              <a:gd name="T1" fmla="*/ 2147483647 h 46"/>
              <a:gd name="T2" fmla="*/ 2147483647 w 96"/>
              <a:gd name="T3" fmla="*/ 2147483647 h 46"/>
              <a:gd name="T4" fmla="*/ 2147483647 w 96"/>
              <a:gd name="T5" fmla="*/ 2147483647 h 46"/>
              <a:gd name="T6" fmla="*/ 0 w 96"/>
              <a:gd name="T7" fmla="*/ 2147483647 h 46"/>
              <a:gd name="T8" fmla="*/ 2147483647 w 96"/>
              <a:gd name="T9" fmla="*/ 2147483647 h 46"/>
              <a:gd name="T10" fmla="*/ 2147483647 w 96"/>
              <a:gd name="T11" fmla="*/ 2147483647 h 46"/>
              <a:gd name="T12" fmla="*/ 2147483647 w 96"/>
              <a:gd name="T13" fmla="*/ 2147483647 h 46"/>
              <a:gd name="T14" fmla="*/ 2147483647 w 96"/>
              <a:gd name="T15" fmla="*/ 2147483647 h 46"/>
              <a:gd name="T16" fmla="*/ 2147483647 w 96"/>
              <a:gd name="T17" fmla="*/ 2147483647 h 46"/>
              <a:gd name="T18" fmla="*/ 2147483647 w 96"/>
              <a:gd name="T19" fmla="*/ 2147483647 h 46"/>
              <a:gd name="T20" fmla="*/ 2147483647 w 96"/>
              <a:gd name="T21" fmla="*/ 2147483647 h 46"/>
              <a:gd name="T22" fmla="*/ 2147483647 w 96"/>
              <a:gd name="T23" fmla="*/ 2147483647 h 46"/>
              <a:gd name="T24" fmla="*/ 2147483647 w 96"/>
              <a:gd name="T25" fmla="*/ 2147483647 h 46"/>
              <a:gd name="T26" fmla="*/ 2147483647 w 96"/>
              <a:gd name="T27" fmla="*/ 2147483647 h 46"/>
              <a:gd name="T28" fmla="*/ 2147483647 w 96"/>
              <a:gd name="T29" fmla="*/ 0 h 46"/>
              <a:gd name="T30" fmla="*/ 2147483647 w 96"/>
              <a:gd name="T31" fmla="*/ 0 h 46"/>
              <a:gd name="T32" fmla="*/ 2147483647 w 96"/>
              <a:gd name="T33" fmla="*/ 2147483647 h 46"/>
              <a:gd name="T34" fmla="*/ 2147483647 w 96"/>
              <a:gd name="T35" fmla="*/ 2147483647 h 46"/>
              <a:gd name="T36" fmla="*/ 2147483647 w 96"/>
              <a:gd name="T37" fmla="*/ 2147483647 h 46"/>
              <a:gd name="T38" fmla="*/ 2147483647 w 96"/>
              <a:gd name="T39" fmla="*/ 2147483647 h 46"/>
              <a:gd name="T40" fmla="*/ 2147483647 w 96"/>
              <a:gd name="T41" fmla="*/ 2147483647 h 46"/>
              <a:gd name="T42" fmla="*/ 2147483647 w 96"/>
              <a:gd name="T43" fmla="*/ 2147483647 h 46"/>
              <a:gd name="T44" fmla="*/ 2147483647 w 96"/>
              <a:gd name="T45" fmla="*/ 2147483647 h 46"/>
              <a:gd name="T46" fmla="*/ 2147483647 w 96"/>
              <a:gd name="T47" fmla="*/ 2147483647 h 46"/>
              <a:gd name="T48" fmla="*/ 2147483647 w 96"/>
              <a:gd name="T49" fmla="*/ 2147483647 h 46"/>
              <a:gd name="T50" fmla="*/ 2147483647 w 96"/>
              <a:gd name="T51" fmla="*/ 2147483647 h 46"/>
              <a:gd name="T52" fmla="*/ 2147483647 w 96"/>
              <a:gd name="T53" fmla="*/ 2147483647 h 46"/>
              <a:gd name="T54" fmla="*/ 2147483647 w 96"/>
              <a:gd name="T55" fmla="*/ 2147483647 h 46"/>
              <a:gd name="T56" fmla="*/ 2147483647 w 96"/>
              <a:gd name="T57" fmla="*/ 2147483647 h 46"/>
              <a:gd name="T58" fmla="*/ 2147483647 w 96"/>
              <a:gd name="T59" fmla="*/ 2147483647 h 46"/>
              <a:gd name="T60" fmla="*/ 2147483647 w 96"/>
              <a:gd name="T61" fmla="*/ 2147483647 h 46"/>
              <a:gd name="T62" fmla="*/ 2147483647 w 96"/>
              <a:gd name="T63" fmla="*/ 2147483647 h 46"/>
              <a:gd name="T64" fmla="*/ 2147483647 w 96"/>
              <a:gd name="T65" fmla="*/ 2147483647 h 46"/>
              <a:gd name="T66" fmla="*/ 2147483647 w 96"/>
              <a:gd name="T67" fmla="*/ 2147483647 h 46"/>
              <a:gd name="T68" fmla="*/ 2147483647 w 96"/>
              <a:gd name="T69" fmla="*/ 2147483647 h 46"/>
              <a:gd name="T70" fmla="*/ 2147483647 w 96"/>
              <a:gd name="T71" fmla="*/ 2147483647 h 46"/>
              <a:gd name="T72" fmla="*/ 2147483647 w 96"/>
              <a:gd name="T73" fmla="*/ 2147483647 h 46"/>
              <a:gd name="T74" fmla="*/ 2147483647 w 96"/>
              <a:gd name="T75" fmla="*/ 2147483647 h 46"/>
              <a:gd name="T76" fmla="*/ 2147483647 w 96"/>
              <a:gd name="T77" fmla="*/ 2147483647 h 46"/>
              <a:gd name="T78" fmla="*/ 2147483647 w 96"/>
              <a:gd name="T79" fmla="*/ 2147483647 h 46"/>
              <a:gd name="T80" fmla="*/ 2147483647 w 96"/>
              <a:gd name="T81" fmla="*/ 2147483647 h 46"/>
              <a:gd name="T82" fmla="*/ 2147483647 w 96"/>
              <a:gd name="T83" fmla="*/ 2147483647 h 46"/>
              <a:gd name="T84" fmla="*/ 2147483647 w 96"/>
              <a:gd name="T85" fmla="*/ 2147483647 h 46"/>
              <a:gd name="T86" fmla="*/ 2147483647 w 96"/>
              <a:gd name="T87" fmla="*/ 2147483647 h 46"/>
              <a:gd name="T88" fmla="*/ 2147483647 w 96"/>
              <a:gd name="T89" fmla="*/ 2147483647 h 46"/>
              <a:gd name="T90" fmla="*/ 2147483647 w 96"/>
              <a:gd name="T91" fmla="*/ 2147483647 h 46"/>
              <a:gd name="T92" fmla="*/ 2147483647 w 96"/>
              <a:gd name="T93" fmla="*/ 2147483647 h 46"/>
              <a:gd name="T94" fmla="*/ 2147483647 w 96"/>
              <a:gd name="T95" fmla="*/ 2147483647 h 46"/>
              <a:gd name="T96" fmla="*/ 2147483647 w 96"/>
              <a:gd name="T97" fmla="*/ 2147483647 h 46"/>
              <a:gd name="T98" fmla="*/ 2147483647 w 96"/>
              <a:gd name="T99" fmla="*/ 2147483647 h 46"/>
              <a:gd name="T100" fmla="*/ 0 w 96"/>
              <a:gd name="T101" fmla="*/ 2147483647 h 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
              <a:gd name="T154" fmla="*/ 0 h 46"/>
              <a:gd name="T155" fmla="*/ 96 w 96"/>
              <a:gd name="T156" fmla="*/ 46 h 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 h="46">
                <a:moveTo>
                  <a:pt x="0" y="24"/>
                </a:moveTo>
                <a:lnTo>
                  <a:pt x="2" y="20"/>
                </a:lnTo>
                <a:lnTo>
                  <a:pt x="2" y="16"/>
                </a:lnTo>
                <a:lnTo>
                  <a:pt x="0" y="6"/>
                </a:lnTo>
                <a:lnTo>
                  <a:pt x="6" y="8"/>
                </a:lnTo>
                <a:lnTo>
                  <a:pt x="12" y="6"/>
                </a:lnTo>
                <a:lnTo>
                  <a:pt x="16" y="10"/>
                </a:lnTo>
                <a:lnTo>
                  <a:pt x="20" y="10"/>
                </a:lnTo>
                <a:lnTo>
                  <a:pt x="24" y="14"/>
                </a:lnTo>
                <a:lnTo>
                  <a:pt x="30" y="14"/>
                </a:lnTo>
                <a:lnTo>
                  <a:pt x="34" y="14"/>
                </a:lnTo>
                <a:lnTo>
                  <a:pt x="40" y="12"/>
                </a:lnTo>
                <a:lnTo>
                  <a:pt x="44" y="8"/>
                </a:lnTo>
                <a:lnTo>
                  <a:pt x="50" y="2"/>
                </a:lnTo>
                <a:lnTo>
                  <a:pt x="54" y="0"/>
                </a:lnTo>
                <a:lnTo>
                  <a:pt x="58" y="0"/>
                </a:lnTo>
                <a:lnTo>
                  <a:pt x="68" y="2"/>
                </a:lnTo>
                <a:lnTo>
                  <a:pt x="78" y="8"/>
                </a:lnTo>
                <a:lnTo>
                  <a:pt x="88" y="14"/>
                </a:lnTo>
                <a:lnTo>
                  <a:pt x="94" y="20"/>
                </a:lnTo>
                <a:lnTo>
                  <a:pt x="96" y="20"/>
                </a:lnTo>
                <a:lnTo>
                  <a:pt x="94" y="22"/>
                </a:lnTo>
                <a:lnTo>
                  <a:pt x="94" y="28"/>
                </a:lnTo>
                <a:lnTo>
                  <a:pt x="96" y="34"/>
                </a:lnTo>
                <a:lnTo>
                  <a:pt x="94" y="36"/>
                </a:lnTo>
                <a:lnTo>
                  <a:pt x="90" y="40"/>
                </a:lnTo>
                <a:lnTo>
                  <a:pt x="84" y="44"/>
                </a:lnTo>
                <a:lnTo>
                  <a:pt x="78" y="32"/>
                </a:lnTo>
                <a:lnTo>
                  <a:pt x="78" y="28"/>
                </a:lnTo>
                <a:lnTo>
                  <a:pt x="84" y="28"/>
                </a:lnTo>
                <a:lnTo>
                  <a:pt x="76" y="18"/>
                </a:lnTo>
                <a:lnTo>
                  <a:pt x="70" y="16"/>
                </a:lnTo>
                <a:lnTo>
                  <a:pt x="62" y="14"/>
                </a:lnTo>
                <a:lnTo>
                  <a:pt x="58" y="16"/>
                </a:lnTo>
                <a:lnTo>
                  <a:pt x="52" y="22"/>
                </a:lnTo>
                <a:lnTo>
                  <a:pt x="42" y="32"/>
                </a:lnTo>
                <a:lnTo>
                  <a:pt x="46" y="34"/>
                </a:lnTo>
                <a:lnTo>
                  <a:pt x="50" y="34"/>
                </a:lnTo>
                <a:lnTo>
                  <a:pt x="50" y="40"/>
                </a:lnTo>
                <a:lnTo>
                  <a:pt x="48" y="44"/>
                </a:lnTo>
                <a:lnTo>
                  <a:pt x="44" y="46"/>
                </a:lnTo>
                <a:lnTo>
                  <a:pt x="40" y="46"/>
                </a:lnTo>
                <a:lnTo>
                  <a:pt x="36" y="46"/>
                </a:lnTo>
                <a:lnTo>
                  <a:pt x="34" y="44"/>
                </a:lnTo>
                <a:lnTo>
                  <a:pt x="34" y="38"/>
                </a:lnTo>
                <a:lnTo>
                  <a:pt x="28" y="36"/>
                </a:lnTo>
                <a:lnTo>
                  <a:pt x="24" y="34"/>
                </a:lnTo>
                <a:lnTo>
                  <a:pt x="20" y="32"/>
                </a:lnTo>
                <a:lnTo>
                  <a:pt x="14" y="28"/>
                </a:lnTo>
                <a:lnTo>
                  <a:pt x="2" y="24"/>
                </a:lnTo>
                <a:lnTo>
                  <a:pt x="0"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04" name="Freeform 44"/>
          <p:cNvSpPr>
            <a:spLocks/>
          </p:cNvSpPr>
          <p:nvPr/>
        </p:nvSpPr>
        <p:spPr bwMode="auto">
          <a:xfrm>
            <a:off x="2311003" y="2845594"/>
            <a:ext cx="71438" cy="57150"/>
          </a:xfrm>
          <a:custGeom>
            <a:avLst/>
            <a:gdLst>
              <a:gd name="T0" fmla="*/ 2147483647 w 60"/>
              <a:gd name="T1" fmla="*/ 2147483647 h 48"/>
              <a:gd name="T2" fmla="*/ 2147483647 w 60"/>
              <a:gd name="T3" fmla="*/ 2147483647 h 48"/>
              <a:gd name="T4" fmla="*/ 2147483647 w 60"/>
              <a:gd name="T5" fmla="*/ 2147483647 h 48"/>
              <a:gd name="T6" fmla="*/ 2147483647 w 60"/>
              <a:gd name="T7" fmla="*/ 2147483647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0 w 60"/>
              <a:gd name="T33" fmla="*/ 2147483647 h 48"/>
              <a:gd name="T34" fmla="*/ 2147483647 w 60"/>
              <a:gd name="T35" fmla="*/ 2147483647 h 48"/>
              <a:gd name="T36" fmla="*/ 2147483647 w 60"/>
              <a:gd name="T37" fmla="*/ 2147483647 h 48"/>
              <a:gd name="T38" fmla="*/ 2147483647 w 60"/>
              <a:gd name="T39" fmla="*/ 2147483647 h 48"/>
              <a:gd name="T40" fmla="*/ 2147483647 w 60"/>
              <a:gd name="T41" fmla="*/ 0 h 48"/>
              <a:gd name="T42" fmla="*/ 2147483647 w 60"/>
              <a:gd name="T43" fmla="*/ 2147483647 h 48"/>
              <a:gd name="T44" fmla="*/ 2147483647 w 60"/>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48"/>
              <a:gd name="T71" fmla="*/ 60 w 60"/>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48">
                <a:moveTo>
                  <a:pt x="42" y="6"/>
                </a:moveTo>
                <a:lnTo>
                  <a:pt x="50" y="20"/>
                </a:lnTo>
                <a:lnTo>
                  <a:pt x="60" y="30"/>
                </a:lnTo>
                <a:lnTo>
                  <a:pt x="50" y="30"/>
                </a:lnTo>
                <a:lnTo>
                  <a:pt x="50" y="48"/>
                </a:lnTo>
                <a:lnTo>
                  <a:pt x="36" y="44"/>
                </a:lnTo>
                <a:lnTo>
                  <a:pt x="38" y="40"/>
                </a:lnTo>
                <a:lnTo>
                  <a:pt x="38" y="36"/>
                </a:lnTo>
                <a:lnTo>
                  <a:pt x="26" y="24"/>
                </a:lnTo>
                <a:lnTo>
                  <a:pt x="20" y="18"/>
                </a:lnTo>
                <a:lnTo>
                  <a:pt x="14" y="16"/>
                </a:lnTo>
                <a:lnTo>
                  <a:pt x="18" y="24"/>
                </a:lnTo>
                <a:lnTo>
                  <a:pt x="14" y="24"/>
                </a:lnTo>
                <a:lnTo>
                  <a:pt x="10" y="24"/>
                </a:lnTo>
                <a:lnTo>
                  <a:pt x="6" y="22"/>
                </a:lnTo>
                <a:lnTo>
                  <a:pt x="2" y="18"/>
                </a:lnTo>
                <a:lnTo>
                  <a:pt x="0" y="14"/>
                </a:lnTo>
                <a:lnTo>
                  <a:pt x="2" y="10"/>
                </a:lnTo>
                <a:lnTo>
                  <a:pt x="4" y="6"/>
                </a:lnTo>
                <a:lnTo>
                  <a:pt x="4" y="4"/>
                </a:lnTo>
                <a:lnTo>
                  <a:pt x="6" y="0"/>
                </a:lnTo>
                <a:lnTo>
                  <a:pt x="22" y="4"/>
                </a:lnTo>
                <a:lnTo>
                  <a:pt x="42"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06" name="Freeform 45"/>
          <p:cNvSpPr>
            <a:spLocks/>
          </p:cNvSpPr>
          <p:nvPr/>
        </p:nvSpPr>
        <p:spPr bwMode="auto">
          <a:xfrm>
            <a:off x="2284810" y="2755107"/>
            <a:ext cx="90488" cy="97631"/>
          </a:xfrm>
          <a:custGeom>
            <a:avLst/>
            <a:gdLst>
              <a:gd name="T0" fmla="*/ 2147483647 w 76"/>
              <a:gd name="T1" fmla="*/ 0 h 82"/>
              <a:gd name="T2" fmla="*/ 2147483647 w 76"/>
              <a:gd name="T3" fmla="*/ 2147483647 h 82"/>
              <a:gd name="T4" fmla="*/ 2147483647 w 76"/>
              <a:gd name="T5" fmla="*/ 2147483647 h 82"/>
              <a:gd name="T6" fmla="*/ 2147483647 w 76"/>
              <a:gd name="T7" fmla="*/ 2147483647 h 82"/>
              <a:gd name="T8" fmla="*/ 2147483647 w 76"/>
              <a:gd name="T9" fmla="*/ 2147483647 h 82"/>
              <a:gd name="T10" fmla="*/ 2147483647 w 76"/>
              <a:gd name="T11" fmla="*/ 2147483647 h 82"/>
              <a:gd name="T12" fmla="*/ 2147483647 w 76"/>
              <a:gd name="T13" fmla="*/ 2147483647 h 82"/>
              <a:gd name="T14" fmla="*/ 2147483647 w 76"/>
              <a:gd name="T15" fmla="*/ 2147483647 h 82"/>
              <a:gd name="T16" fmla="*/ 2147483647 w 76"/>
              <a:gd name="T17" fmla="*/ 2147483647 h 82"/>
              <a:gd name="T18" fmla="*/ 2147483647 w 76"/>
              <a:gd name="T19" fmla="*/ 2147483647 h 82"/>
              <a:gd name="T20" fmla="*/ 2147483647 w 76"/>
              <a:gd name="T21" fmla="*/ 2147483647 h 82"/>
              <a:gd name="T22" fmla="*/ 2147483647 w 76"/>
              <a:gd name="T23" fmla="*/ 2147483647 h 82"/>
              <a:gd name="T24" fmla="*/ 2147483647 w 76"/>
              <a:gd name="T25" fmla="*/ 2147483647 h 82"/>
              <a:gd name="T26" fmla="*/ 2147483647 w 76"/>
              <a:gd name="T27" fmla="*/ 2147483647 h 82"/>
              <a:gd name="T28" fmla="*/ 2147483647 w 76"/>
              <a:gd name="T29" fmla="*/ 2147483647 h 82"/>
              <a:gd name="T30" fmla="*/ 2147483647 w 76"/>
              <a:gd name="T31" fmla="*/ 2147483647 h 82"/>
              <a:gd name="T32" fmla="*/ 2147483647 w 76"/>
              <a:gd name="T33" fmla="*/ 2147483647 h 82"/>
              <a:gd name="T34" fmla="*/ 2147483647 w 76"/>
              <a:gd name="T35" fmla="*/ 2147483647 h 82"/>
              <a:gd name="T36" fmla="*/ 0 w 76"/>
              <a:gd name="T37" fmla="*/ 2147483647 h 82"/>
              <a:gd name="T38" fmla="*/ 2147483647 w 76"/>
              <a:gd name="T39" fmla="*/ 2147483647 h 82"/>
              <a:gd name="T40" fmla="*/ 2147483647 w 76"/>
              <a:gd name="T41" fmla="*/ 2147483647 h 82"/>
              <a:gd name="T42" fmla="*/ 2147483647 w 76"/>
              <a:gd name="T43" fmla="*/ 2147483647 h 82"/>
              <a:gd name="T44" fmla="*/ 2147483647 w 76"/>
              <a:gd name="T45" fmla="*/ 2147483647 h 82"/>
              <a:gd name="T46" fmla="*/ 2147483647 w 76"/>
              <a:gd name="T47" fmla="*/ 2147483647 h 82"/>
              <a:gd name="T48" fmla="*/ 2147483647 w 76"/>
              <a:gd name="T49" fmla="*/ 2147483647 h 82"/>
              <a:gd name="T50" fmla="*/ 2147483647 w 76"/>
              <a:gd name="T51" fmla="*/ 2147483647 h 82"/>
              <a:gd name="T52" fmla="*/ 2147483647 w 76"/>
              <a:gd name="T53" fmla="*/ 2147483647 h 82"/>
              <a:gd name="T54" fmla="*/ 2147483647 w 76"/>
              <a:gd name="T55" fmla="*/ 2147483647 h 82"/>
              <a:gd name="T56" fmla="*/ 2147483647 w 76"/>
              <a:gd name="T57" fmla="*/ 2147483647 h 82"/>
              <a:gd name="T58" fmla="*/ 2147483647 w 76"/>
              <a:gd name="T59" fmla="*/ 2147483647 h 82"/>
              <a:gd name="T60" fmla="*/ 2147483647 w 76"/>
              <a:gd name="T61" fmla="*/ 2147483647 h 82"/>
              <a:gd name="T62" fmla="*/ 2147483647 w 76"/>
              <a:gd name="T63" fmla="*/ 2147483647 h 82"/>
              <a:gd name="T64" fmla="*/ 2147483647 w 76"/>
              <a:gd name="T65" fmla="*/ 2147483647 h 82"/>
              <a:gd name="T66" fmla="*/ 2147483647 w 76"/>
              <a:gd name="T67" fmla="*/ 2147483647 h 82"/>
              <a:gd name="T68" fmla="*/ 2147483647 w 76"/>
              <a:gd name="T69" fmla="*/ 2147483647 h 82"/>
              <a:gd name="T70" fmla="*/ 2147483647 w 76"/>
              <a:gd name="T71" fmla="*/ 2147483647 h 82"/>
              <a:gd name="T72" fmla="*/ 2147483647 w 76"/>
              <a:gd name="T73" fmla="*/ 2147483647 h 82"/>
              <a:gd name="T74" fmla="*/ 2147483647 w 76"/>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82"/>
              <a:gd name="T116" fmla="*/ 76 w 76"/>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82">
                <a:moveTo>
                  <a:pt x="76" y="0"/>
                </a:moveTo>
                <a:lnTo>
                  <a:pt x="76" y="2"/>
                </a:lnTo>
                <a:lnTo>
                  <a:pt x="74" y="10"/>
                </a:lnTo>
                <a:lnTo>
                  <a:pt x="72" y="20"/>
                </a:lnTo>
                <a:lnTo>
                  <a:pt x="70" y="28"/>
                </a:lnTo>
                <a:lnTo>
                  <a:pt x="68" y="38"/>
                </a:lnTo>
                <a:lnTo>
                  <a:pt x="68" y="46"/>
                </a:lnTo>
                <a:lnTo>
                  <a:pt x="64" y="52"/>
                </a:lnTo>
                <a:lnTo>
                  <a:pt x="60" y="56"/>
                </a:lnTo>
                <a:lnTo>
                  <a:pt x="60" y="64"/>
                </a:lnTo>
                <a:lnTo>
                  <a:pt x="60" y="72"/>
                </a:lnTo>
                <a:lnTo>
                  <a:pt x="64" y="82"/>
                </a:lnTo>
                <a:lnTo>
                  <a:pt x="44" y="80"/>
                </a:lnTo>
                <a:lnTo>
                  <a:pt x="28" y="76"/>
                </a:lnTo>
                <a:lnTo>
                  <a:pt x="26" y="70"/>
                </a:lnTo>
                <a:lnTo>
                  <a:pt x="24" y="66"/>
                </a:lnTo>
                <a:lnTo>
                  <a:pt x="16" y="62"/>
                </a:lnTo>
                <a:lnTo>
                  <a:pt x="8" y="52"/>
                </a:lnTo>
                <a:lnTo>
                  <a:pt x="0" y="38"/>
                </a:lnTo>
                <a:lnTo>
                  <a:pt x="6" y="38"/>
                </a:lnTo>
                <a:lnTo>
                  <a:pt x="10" y="32"/>
                </a:lnTo>
                <a:lnTo>
                  <a:pt x="12" y="26"/>
                </a:lnTo>
                <a:lnTo>
                  <a:pt x="14" y="24"/>
                </a:lnTo>
                <a:lnTo>
                  <a:pt x="16" y="22"/>
                </a:lnTo>
                <a:lnTo>
                  <a:pt x="22" y="20"/>
                </a:lnTo>
                <a:lnTo>
                  <a:pt x="28" y="20"/>
                </a:lnTo>
                <a:lnTo>
                  <a:pt x="34" y="18"/>
                </a:lnTo>
                <a:lnTo>
                  <a:pt x="42" y="8"/>
                </a:lnTo>
                <a:lnTo>
                  <a:pt x="46" y="4"/>
                </a:lnTo>
                <a:lnTo>
                  <a:pt x="50" y="4"/>
                </a:lnTo>
                <a:lnTo>
                  <a:pt x="52" y="4"/>
                </a:lnTo>
                <a:lnTo>
                  <a:pt x="54" y="4"/>
                </a:lnTo>
                <a:lnTo>
                  <a:pt x="54" y="6"/>
                </a:lnTo>
                <a:lnTo>
                  <a:pt x="56" y="6"/>
                </a:lnTo>
                <a:lnTo>
                  <a:pt x="62" y="4"/>
                </a:lnTo>
                <a:lnTo>
                  <a:pt x="66" y="2"/>
                </a:lnTo>
                <a:lnTo>
                  <a:pt x="70" y="2"/>
                </a:lnTo>
                <a:lnTo>
                  <a:pt x="7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07" name="Freeform 46"/>
          <p:cNvSpPr>
            <a:spLocks/>
          </p:cNvSpPr>
          <p:nvPr/>
        </p:nvSpPr>
        <p:spPr bwMode="auto">
          <a:xfrm>
            <a:off x="2249092" y="2724150"/>
            <a:ext cx="126206" cy="76200"/>
          </a:xfrm>
          <a:custGeom>
            <a:avLst/>
            <a:gdLst>
              <a:gd name="T0" fmla="*/ 2147483647 w 106"/>
              <a:gd name="T1" fmla="*/ 2147483647 h 64"/>
              <a:gd name="T2" fmla="*/ 2147483647 w 106"/>
              <a:gd name="T3" fmla="*/ 2147483647 h 64"/>
              <a:gd name="T4" fmla="*/ 2147483647 w 106"/>
              <a:gd name="T5" fmla="*/ 2147483647 h 64"/>
              <a:gd name="T6" fmla="*/ 2147483647 w 106"/>
              <a:gd name="T7" fmla="*/ 2147483647 h 64"/>
              <a:gd name="T8" fmla="*/ 2147483647 w 106"/>
              <a:gd name="T9" fmla="*/ 2147483647 h 64"/>
              <a:gd name="T10" fmla="*/ 2147483647 w 106"/>
              <a:gd name="T11" fmla="*/ 2147483647 h 64"/>
              <a:gd name="T12" fmla="*/ 2147483647 w 106"/>
              <a:gd name="T13" fmla="*/ 2147483647 h 64"/>
              <a:gd name="T14" fmla="*/ 2147483647 w 106"/>
              <a:gd name="T15" fmla="*/ 2147483647 h 64"/>
              <a:gd name="T16" fmla="*/ 2147483647 w 106"/>
              <a:gd name="T17" fmla="*/ 2147483647 h 64"/>
              <a:gd name="T18" fmla="*/ 2147483647 w 106"/>
              <a:gd name="T19" fmla="*/ 2147483647 h 64"/>
              <a:gd name="T20" fmla="*/ 2147483647 w 106"/>
              <a:gd name="T21" fmla="*/ 2147483647 h 64"/>
              <a:gd name="T22" fmla="*/ 2147483647 w 106"/>
              <a:gd name="T23" fmla="*/ 2147483647 h 64"/>
              <a:gd name="T24" fmla="*/ 2147483647 w 106"/>
              <a:gd name="T25" fmla="*/ 2147483647 h 64"/>
              <a:gd name="T26" fmla="*/ 2147483647 w 106"/>
              <a:gd name="T27" fmla="*/ 2147483647 h 64"/>
              <a:gd name="T28" fmla="*/ 2147483647 w 106"/>
              <a:gd name="T29" fmla="*/ 2147483647 h 64"/>
              <a:gd name="T30" fmla="*/ 2147483647 w 106"/>
              <a:gd name="T31" fmla="*/ 2147483647 h 64"/>
              <a:gd name="T32" fmla="*/ 2147483647 w 106"/>
              <a:gd name="T33" fmla="*/ 2147483647 h 64"/>
              <a:gd name="T34" fmla="*/ 2147483647 w 106"/>
              <a:gd name="T35" fmla="*/ 2147483647 h 64"/>
              <a:gd name="T36" fmla="*/ 2147483647 w 106"/>
              <a:gd name="T37" fmla="*/ 2147483647 h 64"/>
              <a:gd name="T38" fmla="*/ 2147483647 w 106"/>
              <a:gd name="T39" fmla="*/ 2147483647 h 64"/>
              <a:gd name="T40" fmla="*/ 2147483647 w 106"/>
              <a:gd name="T41" fmla="*/ 2147483647 h 64"/>
              <a:gd name="T42" fmla="*/ 2147483647 w 106"/>
              <a:gd name="T43" fmla="*/ 2147483647 h 64"/>
              <a:gd name="T44" fmla="*/ 2147483647 w 106"/>
              <a:gd name="T45" fmla="*/ 2147483647 h 64"/>
              <a:gd name="T46" fmla="*/ 2147483647 w 106"/>
              <a:gd name="T47" fmla="*/ 2147483647 h 64"/>
              <a:gd name="T48" fmla="*/ 2147483647 w 106"/>
              <a:gd name="T49" fmla="*/ 2147483647 h 64"/>
              <a:gd name="T50" fmla="*/ 2147483647 w 106"/>
              <a:gd name="T51" fmla="*/ 2147483647 h 64"/>
              <a:gd name="T52" fmla="*/ 2147483647 w 106"/>
              <a:gd name="T53" fmla="*/ 2147483647 h 64"/>
              <a:gd name="T54" fmla="*/ 2147483647 w 106"/>
              <a:gd name="T55" fmla="*/ 2147483647 h 64"/>
              <a:gd name="T56" fmla="*/ 0 w 106"/>
              <a:gd name="T57" fmla="*/ 2147483647 h 64"/>
              <a:gd name="T58" fmla="*/ 2147483647 w 106"/>
              <a:gd name="T59" fmla="*/ 2147483647 h 64"/>
              <a:gd name="T60" fmla="*/ 2147483647 w 106"/>
              <a:gd name="T61" fmla="*/ 2147483647 h 64"/>
              <a:gd name="T62" fmla="*/ 2147483647 w 106"/>
              <a:gd name="T63" fmla="*/ 2147483647 h 64"/>
              <a:gd name="T64" fmla="*/ 2147483647 w 106"/>
              <a:gd name="T65" fmla="*/ 2147483647 h 64"/>
              <a:gd name="T66" fmla="*/ 2147483647 w 106"/>
              <a:gd name="T67" fmla="*/ 2147483647 h 64"/>
              <a:gd name="T68" fmla="*/ 2147483647 w 106"/>
              <a:gd name="T69" fmla="*/ 0 h 64"/>
              <a:gd name="T70" fmla="*/ 2147483647 w 106"/>
              <a:gd name="T71" fmla="*/ 0 h 64"/>
              <a:gd name="T72" fmla="*/ 2147483647 w 106"/>
              <a:gd name="T73" fmla="*/ 2147483647 h 64"/>
              <a:gd name="T74" fmla="*/ 2147483647 w 106"/>
              <a:gd name="T75" fmla="*/ 2147483647 h 64"/>
              <a:gd name="T76" fmla="*/ 2147483647 w 106"/>
              <a:gd name="T77" fmla="*/ 2147483647 h 64"/>
              <a:gd name="T78" fmla="*/ 2147483647 w 106"/>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64"/>
              <a:gd name="T122" fmla="*/ 106 w 106"/>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64">
                <a:moveTo>
                  <a:pt x="106" y="26"/>
                </a:moveTo>
                <a:lnTo>
                  <a:pt x="100" y="28"/>
                </a:lnTo>
                <a:lnTo>
                  <a:pt x="96" y="28"/>
                </a:lnTo>
                <a:lnTo>
                  <a:pt x="92" y="30"/>
                </a:lnTo>
                <a:lnTo>
                  <a:pt x="86" y="32"/>
                </a:lnTo>
                <a:lnTo>
                  <a:pt x="84" y="32"/>
                </a:lnTo>
                <a:lnTo>
                  <a:pt x="84" y="30"/>
                </a:lnTo>
                <a:lnTo>
                  <a:pt x="82" y="30"/>
                </a:lnTo>
                <a:lnTo>
                  <a:pt x="80" y="30"/>
                </a:lnTo>
                <a:lnTo>
                  <a:pt x="76" y="30"/>
                </a:lnTo>
                <a:lnTo>
                  <a:pt x="72" y="34"/>
                </a:lnTo>
                <a:lnTo>
                  <a:pt x="64" y="44"/>
                </a:lnTo>
                <a:lnTo>
                  <a:pt x="58" y="46"/>
                </a:lnTo>
                <a:lnTo>
                  <a:pt x="52" y="46"/>
                </a:lnTo>
                <a:lnTo>
                  <a:pt x="46" y="48"/>
                </a:lnTo>
                <a:lnTo>
                  <a:pt x="44" y="50"/>
                </a:lnTo>
                <a:lnTo>
                  <a:pt x="42" y="52"/>
                </a:lnTo>
                <a:lnTo>
                  <a:pt x="40" y="58"/>
                </a:lnTo>
                <a:lnTo>
                  <a:pt x="36" y="64"/>
                </a:lnTo>
                <a:lnTo>
                  <a:pt x="30" y="64"/>
                </a:lnTo>
                <a:lnTo>
                  <a:pt x="26" y="56"/>
                </a:lnTo>
                <a:lnTo>
                  <a:pt x="26" y="54"/>
                </a:lnTo>
                <a:lnTo>
                  <a:pt x="24" y="50"/>
                </a:lnTo>
                <a:lnTo>
                  <a:pt x="22" y="48"/>
                </a:lnTo>
                <a:lnTo>
                  <a:pt x="18" y="48"/>
                </a:lnTo>
                <a:lnTo>
                  <a:pt x="12" y="46"/>
                </a:lnTo>
                <a:lnTo>
                  <a:pt x="8" y="42"/>
                </a:lnTo>
                <a:lnTo>
                  <a:pt x="4" y="40"/>
                </a:lnTo>
                <a:lnTo>
                  <a:pt x="0" y="38"/>
                </a:lnTo>
                <a:lnTo>
                  <a:pt x="4" y="30"/>
                </a:lnTo>
                <a:lnTo>
                  <a:pt x="8" y="24"/>
                </a:lnTo>
                <a:lnTo>
                  <a:pt x="18" y="16"/>
                </a:lnTo>
                <a:lnTo>
                  <a:pt x="22" y="8"/>
                </a:lnTo>
                <a:lnTo>
                  <a:pt x="28" y="2"/>
                </a:lnTo>
                <a:lnTo>
                  <a:pt x="36" y="0"/>
                </a:lnTo>
                <a:lnTo>
                  <a:pt x="86" y="0"/>
                </a:lnTo>
                <a:lnTo>
                  <a:pt x="90" y="6"/>
                </a:lnTo>
                <a:lnTo>
                  <a:pt x="96" y="12"/>
                </a:lnTo>
                <a:lnTo>
                  <a:pt x="102" y="18"/>
                </a:lnTo>
                <a:lnTo>
                  <a:pt x="106" y="2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08" name="Freeform 47"/>
          <p:cNvSpPr>
            <a:spLocks/>
          </p:cNvSpPr>
          <p:nvPr/>
        </p:nvSpPr>
        <p:spPr bwMode="auto">
          <a:xfrm>
            <a:off x="2189560" y="2688431"/>
            <a:ext cx="92869" cy="90488"/>
          </a:xfrm>
          <a:custGeom>
            <a:avLst/>
            <a:gdLst>
              <a:gd name="T0" fmla="*/ 2147483647 w 78"/>
              <a:gd name="T1" fmla="*/ 2147483647 h 76"/>
              <a:gd name="T2" fmla="*/ 2147483647 w 78"/>
              <a:gd name="T3" fmla="*/ 2147483647 h 76"/>
              <a:gd name="T4" fmla="*/ 2147483647 w 78"/>
              <a:gd name="T5" fmla="*/ 2147483647 h 76"/>
              <a:gd name="T6" fmla="*/ 2147483647 w 78"/>
              <a:gd name="T7" fmla="*/ 2147483647 h 76"/>
              <a:gd name="T8" fmla="*/ 2147483647 w 78"/>
              <a:gd name="T9" fmla="*/ 0 h 76"/>
              <a:gd name="T10" fmla="*/ 2147483647 w 78"/>
              <a:gd name="T11" fmla="*/ 0 h 76"/>
              <a:gd name="T12" fmla="*/ 2147483647 w 78"/>
              <a:gd name="T13" fmla="*/ 2147483647 h 76"/>
              <a:gd name="T14" fmla="*/ 2147483647 w 78"/>
              <a:gd name="T15" fmla="*/ 2147483647 h 76"/>
              <a:gd name="T16" fmla="*/ 2147483647 w 78"/>
              <a:gd name="T17" fmla="*/ 2147483647 h 76"/>
              <a:gd name="T18" fmla="*/ 2147483647 w 78"/>
              <a:gd name="T19" fmla="*/ 2147483647 h 76"/>
              <a:gd name="T20" fmla="*/ 2147483647 w 78"/>
              <a:gd name="T21" fmla="*/ 2147483647 h 76"/>
              <a:gd name="T22" fmla="*/ 2147483647 w 78"/>
              <a:gd name="T23" fmla="*/ 2147483647 h 76"/>
              <a:gd name="T24" fmla="*/ 2147483647 w 78"/>
              <a:gd name="T25" fmla="*/ 2147483647 h 76"/>
              <a:gd name="T26" fmla="*/ 2147483647 w 78"/>
              <a:gd name="T27" fmla="*/ 2147483647 h 76"/>
              <a:gd name="T28" fmla="*/ 2147483647 w 78"/>
              <a:gd name="T29" fmla="*/ 2147483647 h 76"/>
              <a:gd name="T30" fmla="*/ 2147483647 w 78"/>
              <a:gd name="T31" fmla="*/ 2147483647 h 76"/>
              <a:gd name="T32" fmla="*/ 2147483647 w 78"/>
              <a:gd name="T33" fmla="*/ 2147483647 h 76"/>
              <a:gd name="T34" fmla="*/ 0 w 78"/>
              <a:gd name="T35" fmla="*/ 2147483647 h 76"/>
              <a:gd name="T36" fmla="*/ 2147483647 w 78"/>
              <a:gd name="T37" fmla="*/ 2147483647 h 76"/>
              <a:gd name="T38" fmla="*/ 2147483647 w 78"/>
              <a:gd name="T39" fmla="*/ 2147483647 h 76"/>
              <a:gd name="T40" fmla="*/ 2147483647 w 78"/>
              <a:gd name="T41" fmla="*/ 2147483647 h 76"/>
              <a:gd name="T42" fmla="*/ 2147483647 w 78"/>
              <a:gd name="T43" fmla="*/ 2147483647 h 76"/>
              <a:gd name="T44" fmla="*/ 2147483647 w 78"/>
              <a:gd name="T45" fmla="*/ 2147483647 h 76"/>
              <a:gd name="T46" fmla="*/ 2147483647 w 78"/>
              <a:gd name="T47" fmla="*/ 2147483647 h 76"/>
              <a:gd name="T48" fmla="*/ 2147483647 w 78"/>
              <a:gd name="T49" fmla="*/ 2147483647 h 76"/>
              <a:gd name="T50" fmla="*/ 2147483647 w 78"/>
              <a:gd name="T51" fmla="*/ 2147483647 h 76"/>
              <a:gd name="T52" fmla="*/ 2147483647 w 78"/>
              <a:gd name="T53" fmla="*/ 2147483647 h 76"/>
              <a:gd name="T54" fmla="*/ 2147483647 w 78"/>
              <a:gd name="T55" fmla="*/ 2147483647 h 76"/>
              <a:gd name="T56" fmla="*/ 2147483647 w 78"/>
              <a:gd name="T57" fmla="*/ 2147483647 h 76"/>
              <a:gd name="T58" fmla="*/ 2147483647 w 78"/>
              <a:gd name="T59" fmla="*/ 2147483647 h 76"/>
              <a:gd name="T60" fmla="*/ 2147483647 w 78"/>
              <a:gd name="T61" fmla="*/ 2147483647 h 76"/>
              <a:gd name="T62" fmla="*/ 2147483647 w 78"/>
              <a:gd name="T63" fmla="*/ 2147483647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
              <a:gd name="T97" fmla="*/ 0 h 76"/>
              <a:gd name="T98" fmla="*/ 78 w 7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 h="76">
                <a:moveTo>
                  <a:pt x="78" y="32"/>
                </a:moveTo>
                <a:lnTo>
                  <a:pt x="72" y="34"/>
                </a:lnTo>
                <a:lnTo>
                  <a:pt x="66" y="34"/>
                </a:lnTo>
                <a:lnTo>
                  <a:pt x="56" y="34"/>
                </a:lnTo>
                <a:lnTo>
                  <a:pt x="60" y="0"/>
                </a:lnTo>
                <a:lnTo>
                  <a:pt x="34" y="0"/>
                </a:lnTo>
                <a:lnTo>
                  <a:pt x="30" y="2"/>
                </a:lnTo>
                <a:lnTo>
                  <a:pt x="26" y="6"/>
                </a:lnTo>
                <a:lnTo>
                  <a:pt x="22" y="14"/>
                </a:lnTo>
                <a:lnTo>
                  <a:pt x="24" y="18"/>
                </a:lnTo>
                <a:lnTo>
                  <a:pt x="26" y="22"/>
                </a:lnTo>
                <a:lnTo>
                  <a:pt x="30" y="24"/>
                </a:lnTo>
                <a:lnTo>
                  <a:pt x="32" y="30"/>
                </a:lnTo>
                <a:lnTo>
                  <a:pt x="32" y="36"/>
                </a:lnTo>
                <a:lnTo>
                  <a:pt x="10" y="36"/>
                </a:lnTo>
                <a:lnTo>
                  <a:pt x="6" y="42"/>
                </a:lnTo>
                <a:lnTo>
                  <a:pt x="4" y="48"/>
                </a:lnTo>
                <a:lnTo>
                  <a:pt x="0" y="62"/>
                </a:lnTo>
                <a:lnTo>
                  <a:pt x="8" y="70"/>
                </a:lnTo>
                <a:lnTo>
                  <a:pt x="14" y="72"/>
                </a:lnTo>
                <a:lnTo>
                  <a:pt x="18" y="74"/>
                </a:lnTo>
                <a:lnTo>
                  <a:pt x="28" y="74"/>
                </a:lnTo>
                <a:lnTo>
                  <a:pt x="32" y="74"/>
                </a:lnTo>
                <a:lnTo>
                  <a:pt x="36" y="76"/>
                </a:lnTo>
                <a:lnTo>
                  <a:pt x="42" y="74"/>
                </a:lnTo>
                <a:lnTo>
                  <a:pt x="44" y="68"/>
                </a:lnTo>
                <a:lnTo>
                  <a:pt x="50" y="68"/>
                </a:lnTo>
                <a:lnTo>
                  <a:pt x="54" y="60"/>
                </a:lnTo>
                <a:lnTo>
                  <a:pt x="58" y="54"/>
                </a:lnTo>
                <a:lnTo>
                  <a:pt x="68" y="46"/>
                </a:lnTo>
                <a:lnTo>
                  <a:pt x="72" y="38"/>
                </a:lnTo>
                <a:lnTo>
                  <a:pt x="78" y="3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09" name="Freeform 48"/>
          <p:cNvSpPr>
            <a:spLocks/>
          </p:cNvSpPr>
          <p:nvPr/>
        </p:nvSpPr>
        <p:spPr bwMode="auto">
          <a:xfrm>
            <a:off x="2611041" y="2636044"/>
            <a:ext cx="73819" cy="47625"/>
          </a:xfrm>
          <a:custGeom>
            <a:avLst/>
            <a:gdLst>
              <a:gd name="T0" fmla="*/ 0 w 62"/>
              <a:gd name="T1" fmla="*/ 2147483647 h 40"/>
              <a:gd name="T2" fmla="*/ 0 w 62"/>
              <a:gd name="T3" fmla="*/ 2147483647 h 40"/>
              <a:gd name="T4" fmla="*/ 2147483647 w 62"/>
              <a:gd name="T5" fmla="*/ 2147483647 h 40"/>
              <a:gd name="T6" fmla="*/ 2147483647 w 62"/>
              <a:gd name="T7" fmla="*/ 2147483647 h 40"/>
              <a:gd name="T8" fmla="*/ 2147483647 w 62"/>
              <a:gd name="T9" fmla="*/ 2147483647 h 40"/>
              <a:gd name="T10" fmla="*/ 2147483647 w 62"/>
              <a:gd name="T11" fmla="*/ 0 h 40"/>
              <a:gd name="T12" fmla="*/ 2147483647 w 62"/>
              <a:gd name="T13" fmla="*/ 2147483647 h 40"/>
              <a:gd name="T14" fmla="*/ 2147483647 w 62"/>
              <a:gd name="T15" fmla="*/ 2147483647 h 40"/>
              <a:gd name="T16" fmla="*/ 2147483647 w 62"/>
              <a:gd name="T17" fmla="*/ 2147483647 h 40"/>
              <a:gd name="T18" fmla="*/ 2147483647 w 62"/>
              <a:gd name="T19" fmla="*/ 2147483647 h 40"/>
              <a:gd name="T20" fmla="*/ 2147483647 w 62"/>
              <a:gd name="T21" fmla="*/ 2147483647 h 40"/>
              <a:gd name="T22" fmla="*/ 2147483647 w 62"/>
              <a:gd name="T23" fmla="*/ 2147483647 h 40"/>
              <a:gd name="T24" fmla="*/ 2147483647 w 62"/>
              <a:gd name="T25" fmla="*/ 2147483647 h 40"/>
              <a:gd name="T26" fmla="*/ 2147483647 w 62"/>
              <a:gd name="T27" fmla="*/ 2147483647 h 40"/>
              <a:gd name="T28" fmla="*/ 2147483647 w 62"/>
              <a:gd name="T29" fmla="*/ 2147483647 h 40"/>
              <a:gd name="T30" fmla="*/ 2147483647 w 62"/>
              <a:gd name="T31" fmla="*/ 2147483647 h 40"/>
              <a:gd name="T32" fmla="*/ 2147483647 w 62"/>
              <a:gd name="T33" fmla="*/ 2147483647 h 40"/>
              <a:gd name="T34" fmla="*/ 2147483647 w 62"/>
              <a:gd name="T35" fmla="*/ 2147483647 h 40"/>
              <a:gd name="T36" fmla="*/ 2147483647 w 62"/>
              <a:gd name="T37" fmla="*/ 2147483647 h 40"/>
              <a:gd name="T38" fmla="*/ 2147483647 w 62"/>
              <a:gd name="T39" fmla="*/ 2147483647 h 40"/>
              <a:gd name="T40" fmla="*/ 2147483647 w 62"/>
              <a:gd name="T41" fmla="*/ 2147483647 h 40"/>
              <a:gd name="T42" fmla="*/ 2147483647 w 62"/>
              <a:gd name="T43" fmla="*/ 2147483647 h 40"/>
              <a:gd name="T44" fmla="*/ 2147483647 w 62"/>
              <a:gd name="T45" fmla="*/ 2147483647 h 40"/>
              <a:gd name="T46" fmla="*/ 2147483647 w 62"/>
              <a:gd name="T47" fmla="*/ 2147483647 h 40"/>
              <a:gd name="T48" fmla="*/ 2147483647 w 62"/>
              <a:gd name="T49" fmla="*/ 2147483647 h 40"/>
              <a:gd name="T50" fmla="*/ 2147483647 w 62"/>
              <a:gd name="T51" fmla="*/ 2147483647 h 40"/>
              <a:gd name="T52" fmla="*/ 2147483647 w 62"/>
              <a:gd name="T53" fmla="*/ 2147483647 h 40"/>
              <a:gd name="T54" fmla="*/ 2147483647 w 62"/>
              <a:gd name="T55" fmla="*/ 2147483647 h 40"/>
              <a:gd name="T56" fmla="*/ 2147483647 w 62"/>
              <a:gd name="T57" fmla="*/ 2147483647 h 40"/>
              <a:gd name="T58" fmla="*/ 2147483647 w 62"/>
              <a:gd name="T59" fmla="*/ 2147483647 h 40"/>
              <a:gd name="T60" fmla="*/ 2147483647 w 62"/>
              <a:gd name="T61" fmla="*/ 2147483647 h 40"/>
              <a:gd name="T62" fmla="*/ 2147483647 w 62"/>
              <a:gd name="T63" fmla="*/ 2147483647 h 40"/>
              <a:gd name="T64" fmla="*/ 2147483647 w 62"/>
              <a:gd name="T65" fmla="*/ 2147483647 h 40"/>
              <a:gd name="T66" fmla="*/ 2147483647 w 62"/>
              <a:gd name="T67" fmla="*/ 2147483647 h 40"/>
              <a:gd name="T68" fmla="*/ 2147483647 w 62"/>
              <a:gd name="T69" fmla="*/ 2147483647 h 40"/>
              <a:gd name="T70" fmla="*/ 0 w 62"/>
              <a:gd name="T71" fmla="*/ 2147483647 h 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40"/>
              <a:gd name="T110" fmla="*/ 62 w 62"/>
              <a:gd name="T111" fmla="*/ 40 h 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40">
                <a:moveTo>
                  <a:pt x="0" y="34"/>
                </a:moveTo>
                <a:lnTo>
                  <a:pt x="0" y="28"/>
                </a:lnTo>
                <a:lnTo>
                  <a:pt x="2" y="18"/>
                </a:lnTo>
                <a:lnTo>
                  <a:pt x="2" y="6"/>
                </a:lnTo>
                <a:lnTo>
                  <a:pt x="4" y="4"/>
                </a:lnTo>
                <a:lnTo>
                  <a:pt x="4" y="0"/>
                </a:lnTo>
                <a:lnTo>
                  <a:pt x="16" y="2"/>
                </a:lnTo>
                <a:lnTo>
                  <a:pt x="28" y="2"/>
                </a:lnTo>
                <a:lnTo>
                  <a:pt x="28" y="4"/>
                </a:lnTo>
                <a:lnTo>
                  <a:pt x="30" y="4"/>
                </a:lnTo>
                <a:lnTo>
                  <a:pt x="36" y="4"/>
                </a:lnTo>
                <a:lnTo>
                  <a:pt x="38" y="4"/>
                </a:lnTo>
                <a:lnTo>
                  <a:pt x="40" y="6"/>
                </a:lnTo>
                <a:lnTo>
                  <a:pt x="42" y="10"/>
                </a:lnTo>
                <a:lnTo>
                  <a:pt x="44" y="10"/>
                </a:lnTo>
                <a:lnTo>
                  <a:pt x="44" y="12"/>
                </a:lnTo>
                <a:lnTo>
                  <a:pt x="46" y="14"/>
                </a:lnTo>
                <a:lnTo>
                  <a:pt x="52" y="16"/>
                </a:lnTo>
                <a:lnTo>
                  <a:pt x="56" y="18"/>
                </a:lnTo>
                <a:lnTo>
                  <a:pt x="58" y="20"/>
                </a:lnTo>
                <a:lnTo>
                  <a:pt x="62" y="28"/>
                </a:lnTo>
                <a:lnTo>
                  <a:pt x="56" y="30"/>
                </a:lnTo>
                <a:lnTo>
                  <a:pt x="54" y="34"/>
                </a:lnTo>
                <a:lnTo>
                  <a:pt x="52" y="32"/>
                </a:lnTo>
                <a:lnTo>
                  <a:pt x="50" y="30"/>
                </a:lnTo>
                <a:lnTo>
                  <a:pt x="32" y="30"/>
                </a:lnTo>
                <a:lnTo>
                  <a:pt x="30" y="32"/>
                </a:lnTo>
                <a:lnTo>
                  <a:pt x="28" y="32"/>
                </a:lnTo>
                <a:lnTo>
                  <a:pt x="20" y="32"/>
                </a:lnTo>
                <a:lnTo>
                  <a:pt x="14" y="32"/>
                </a:lnTo>
                <a:lnTo>
                  <a:pt x="12" y="36"/>
                </a:lnTo>
                <a:lnTo>
                  <a:pt x="8" y="38"/>
                </a:lnTo>
                <a:lnTo>
                  <a:pt x="2" y="40"/>
                </a:lnTo>
                <a:lnTo>
                  <a:pt x="2" y="38"/>
                </a:lnTo>
                <a:lnTo>
                  <a:pt x="2" y="36"/>
                </a:lnTo>
                <a:lnTo>
                  <a:pt x="0" y="3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0" name="Freeform 49"/>
          <p:cNvSpPr>
            <a:spLocks/>
          </p:cNvSpPr>
          <p:nvPr/>
        </p:nvSpPr>
        <p:spPr bwMode="auto">
          <a:xfrm>
            <a:off x="2484835" y="2667000"/>
            <a:ext cx="40481" cy="19050"/>
          </a:xfrm>
          <a:custGeom>
            <a:avLst/>
            <a:gdLst>
              <a:gd name="T0" fmla="*/ 0 w 34"/>
              <a:gd name="T1" fmla="*/ 2147483647 h 16"/>
              <a:gd name="T2" fmla="*/ 0 w 34"/>
              <a:gd name="T3" fmla="*/ 2147483647 h 16"/>
              <a:gd name="T4" fmla="*/ 2147483647 w 34"/>
              <a:gd name="T5" fmla="*/ 2147483647 h 16"/>
              <a:gd name="T6" fmla="*/ 2147483647 w 34"/>
              <a:gd name="T7" fmla="*/ 0 h 16"/>
              <a:gd name="T8" fmla="*/ 2147483647 w 34"/>
              <a:gd name="T9" fmla="*/ 0 h 16"/>
              <a:gd name="T10" fmla="*/ 2147483647 w 34"/>
              <a:gd name="T11" fmla="*/ 2147483647 h 16"/>
              <a:gd name="T12" fmla="*/ 2147483647 w 34"/>
              <a:gd name="T13" fmla="*/ 2147483647 h 16"/>
              <a:gd name="T14" fmla="*/ 2147483647 w 34"/>
              <a:gd name="T15" fmla="*/ 2147483647 h 16"/>
              <a:gd name="T16" fmla="*/ 2147483647 w 34"/>
              <a:gd name="T17" fmla="*/ 2147483647 h 16"/>
              <a:gd name="T18" fmla="*/ 2147483647 w 34"/>
              <a:gd name="T19" fmla="*/ 2147483647 h 16"/>
              <a:gd name="T20" fmla="*/ 2147483647 w 34"/>
              <a:gd name="T21" fmla="*/ 2147483647 h 16"/>
              <a:gd name="T22" fmla="*/ 0 w 34"/>
              <a:gd name="T23" fmla="*/ 2147483647 h 16"/>
              <a:gd name="T24" fmla="*/ 0 w 34"/>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6"/>
              <a:gd name="T41" fmla="*/ 34 w 3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6">
                <a:moveTo>
                  <a:pt x="0" y="8"/>
                </a:moveTo>
                <a:lnTo>
                  <a:pt x="0" y="4"/>
                </a:lnTo>
                <a:lnTo>
                  <a:pt x="2" y="2"/>
                </a:lnTo>
                <a:lnTo>
                  <a:pt x="8" y="0"/>
                </a:lnTo>
                <a:lnTo>
                  <a:pt x="14" y="0"/>
                </a:lnTo>
                <a:lnTo>
                  <a:pt x="22" y="4"/>
                </a:lnTo>
                <a:lnTo>
                  <a:pt x="34" y="12"/>
                </a:lnTo>
                <a:lnTo>
                  <a:pt x="28" y="14"/>
                </a:lnTo>
                <a:lnTo>
                  <a:pt x="22" y="16"/>
                </a:lnTo>
                <a:lnTo>
                  <a:pt x="10" y="14"/>
                </a:lnTo>
                <a:lnTo>
                  <a:pt x="4" y="10"/>
                </a:lnTo>
                <a:lnTo>
                  <a:pt x="0" y="6"/>
                </a:lnTo>
                <a:lnTo>
                  <a:pt x="0"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1" name="Freeform 50"/>
          <p:cNvSpPr>
            <a:spLocks/>
          </p:cNvSpPr>
          <p:nvPr/>
        </p:nvSpPr>
        <p:spPr bwMode="auto">
          <a:xfrm>
            <a:off x="2561035" y="2633663"/>
            <a:ext cx="123825" cy="50006"/>
          </a:xfrm>
          <a:custGeom>
            <a:avLst/>
            <a:gdLst>
              <a:gd name="T0" fmla="*/ 2147483647 w 104"/>
              <a:gd name="T1" fmla="*/ 2147483647 h 42"/>
              <a:gd name="T2" fmla="*/ 2147483647 w 104"/>
              <a:gd name="T3" fmla="*/ 2147483647 h 42"/>
              <a:gd name="T4" fmla="*/ 2147483647 w 104"/>
              <a:gd name="T5" fmla="*/ 2147483647 h 42"/>
              <a:gd name="T6" fmla="*/ 2147483647 w 104"/>
              <a:gd name="T7" fmla="*/ 2147483647 h 42"/>
              <a:gd name="T8" fmla="*/ 2147483647 w 104"/>
              <a:gd name="T9" fmla="*/ 2147483647 h 42"/>
              <a:gd name="T10" fmla="*/ 2147483647 w 104"/>
              <a:gd name="T11" fmla="*/ 2147483647 h 42"/>
              <a:gd name="T12" fmla="*/ 0 w 104"/>
              <a:gd name="T13" fmla="*/ 2147483647 h 42"/>
              <a:gd name="T14" fmla="*/ 2147483647 w 104"/>
              <a:gd name="T15" fmla="*/ 2147483647 h 42"/>
              <a:gd name="T16" fmla="*/ 2147483647 w 104"/>
              <a:gd name="T17" fmla="*/ 2147483647 h 42"/>
              <a:gd name="T18" fmla="*/ 2147483647 w 104"/>
              <a:gd name="T19" fmla="*/ 2147483647 h 42"/>
              <a:gd name="T20" fmla="*/ 2147483647 w 104"/>
              <a:gd name="T21" fmla="*/ 2147483647 h 42"/>
              <a:gd name="T22" fmla="*/ 2147483647 w 104"/>
              <a:gd name="T23" fmla="*/ 2147483647 h 42"/>
              <a:gd name="T24" fmla="*/ 2147483647 w 104"/>
              <a:gd name="T25" fmla="*/ 2147483647 h 42"/>
              <a:gd name="T26" fmla="*/ 2147483647 w 104"/>
              <a:gd name="T27" fmla="*/ 2147483647 h 42"/>
              <a:gd name="T28" fmla="*/ 2147483647 w 104"/>
              <a:gd name="T29" fmla="*/ 2147483647 h 42"/>
              <a:gd name="T30" fmla="*/ 2147483647 w 104"/>
              <a:gd name="T31" fmla="*/ 2147483647 h 42"/>
              <a:gd name="T32" fmla="*/ 2147483647 w 104"/>
              <a:gd name="T33" fmla="*/ 2147483647 h 42"/>
              <a:gd name="T34" fmla="*/ 2147483647 w 104"/>
              <a:gd name="T35" fmla="*/ 2147483647 h 42"/>
              <a:gd name="T36" fmla="*/ 2147483647 w 104"/>
              <a:gd name="T37" fmla="*/ 2147483647 h 42"/>
              <a:gd name="T38" fmla="*/ 2147483647 w 104"/>
              <a:gd name="T39" fmla="*/ 0 h 42"/>
              <a:gd name="T40" fmla="*/ 2147483647 w 104"/>
              <a:gd name="T41" fmla="*/ 2147483647 h 42"/>
              <a:gd name="T42" fmla="*/ 2147483647 w 104"/>
              <a:gd name="T43" fmla="*/ 2147483647 h 42"/>
              <a:gd name="T44" fmla="*/ 2147483647 w 104"/>
              <a:gd name="T45" fmla="*/ 2147483647 h 42"/>
              <a:gd name="T46" fmla="*/ 2147483647 w 104"/>
              <a:gd name="T47" fmla="*/ 2147483647 h 42"/>
              <a:gd name="T48" fmla="*/ 2147483647 w 104"/>
              <a:gd name="T49" fmla="*/ 2147483647 h 42"/>
              <a:gd name="T50" fmla="*/ 2147483647 w 104"/>
              <a:gd name="T51" fmla="*/ 2147483647 h 42"/>
              <a:gd name="T52" fmla="*/ 2147483647 w 104"/>
              <a:gd name="T53" fmla="*/ 2147483647 h 42"/>
              <a:gd name="T54" fmla="*/ 2147483647 w 104"/>
              <a:gd name="T55" fmla="*/ 2147483647 h 42"/>
              <a:gd name="T56" fmla="*/ 2147483647 w 104"/>
              <a:gd name="T57" fmla="*/ 2147483647 h 42"/>
              <a:gd name="T58" fmla="*/ 2147483647 w 104"/>
              <a:gd name="T59" fmla="*/ 2147483647 h 42"/>
              <a:gd name="T60" fmla="*/ 2147483647 w 104"/>
              <a:gd name="T61" fmla="*/ 2147483647 h 42"/>
              <a:gd name="T62" fmla="*/ 2147483647 w 104"/>
              <a:gd name="T63" fmla="*/ 2147483647 h 42"/>
              <a:gd name="T64" fmla="*/ 2147483647 w 104"/>
              <a:gd name="T65" fmla="*/ 2147483647 h 42"/>
              <a:gd name="T66" fmla="*/ 2147483647 w 104"/>
              <a:gd name="T67" fmla="*/ 2147483647 h 42"/>
              <a:gd name="T68" fmla="*/ 2147483647 w 104"/>
              <a:gd name="T69" fmla="*/ 2147483647 h 42"/>
              <a:gd name="T70" fmla="*/ 2147483647 w 104"/>
              <a:gd name="T71" fmla="*/ 2147483647 h 42"/>
              <a:gd name="T72" fmla="*/ 2147483647 w 104"/>
              <a:gd name="T73" fmla="*/ 2147483647 h 42"/>
              <a:gd name="T74" fmla="*/ 2147483647 w 104"/>
              <a:gd name="T75" fmla="*/ 2147483647 h 42"/>
              <a:gd name="T76" fmla="*/ 2147483647 w 104"/>
              <a:gd name="T77" fmla="*/ 2147483647 h 42"/>
              <a:gd name="T78" fmla="*/ 2147483647 w 104"/>
              <a:gd name="T79" fmla="*/ 2147483647 h 42"/>
              <a:gd name="T80" fmla="*/ 2147483647 w 104"/>
              <a:gd name="T81" fmla="*/ 2147483647 h 42"/>
              <a:gd name="T82" fmla="*/ 2147483647 w 104"/>
              <a:gd name="T83" fmla="*/ 2147483647 h 42"/>
              <a:gd name="T84" fmla="*/ 2147483647 w 104"/>
              <a:gd name="T85" fmla="*/ 2147483647 h 42"/>
              <a:gd name="T86" fmla="*/ 2147483647 w 104"/>
              <a:gd name="T87" fmla="*/ 2147483647 h 42"/>
              <a:gd name="T88" fmla="*/ 2147483647 w 104"/>
              <a:gd name="T89" fmla="*/ 2147483647 h 42"/>
              <a:gd name="T90" fmla="*/ 2147483647 w 104"/>
              <a:gd name="T91" fmla="*/ 2147483647 h 42"/>
              <a:gd name="T92" fmla="*/ 2147483647 w 104"/>
              <a:gd name="T93" fmla="*/ 2147483647 h 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42"/>
              <a:gd name="T143" fmla="*/ 104 w 104"/>
              <a:gd name="T144" fmla="*/ 42 h 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42">
                <a:moveTo>
                  <a:pt x="44" y="42"/>
                </a:moveTo>
                <a:lnTo>
                  <a:pt x="44" y="40"/>
                </a:lnTo>
                <a:lnTo>
                  <a:pt x="44" y="36"/>
                </a:lnTo>
                <a:lnTo>
                  <a:pt x="14" y="36"/>
                </a:lnTo>
                <a:lnTo>
                  <a:pt x="4" y="34"/>
                </a:lnTo>
                <a:lnTo>
                  <a:pt x="2" y="32"/>
                </a:lnTo>
                <a:lnTo>
                  <a:pt x="0" y="28"/>
                </a:lnTo>
                <a:lnTo>
                  <a:pt x="14" y="24"/>
                </a:lnTo>
                <a:lnTo>
                  <a:pt x="20" y="26"/>
                </a:lnTo>
                <a:lnTo>
                  <a:pt x="26" y="28"/>
                </a:lnTo>
                <a:lnTo>
                  <a:pt x="30" y="26"/>
                </a:lnTo>
                <a:lnTo>
                  <a:pt x="32" y="22"/>
                </a:lnTo>
                <a:lnTo>
                  <a:pt x="30" y="20"/>
                </a:lnTo>
                <a:lnTo>
                  <a:pt x="30" y="16"/>
                </a:lnTo>
                <a:lnTo>
                  <a:pt x="30" y="10"/>
                </a:lnTo>
                <a:lnTo>
                  <a:pt x="24" y="8"/>
                </a:lnTo>
                <a:lnTo>
                  <a:pt x="22" y="6"/>
                </a:lnTo>
                <a:lnTo>
                  <a:pt x="22" y="2"/>
                </a:lnTo>
                <a:lnTo>
                  <a:pt x="26" y="2"/>
                </a:lnTo>
                <a:lnTo>
                  <a:pt x="30" y="0"/>
                </a:lnTo>
                <a:lnTo>
                  <a:pt x="50" y="2"/>
                </a:lnTo>
                <a:lnTo>
                  <a:pt x="70" y="4"/>
                </a:lnTo>
                <a:lnTo>
                  <a:pt x="70" y="6"/>
                </a:lnTo>
                <a:lnTo>
                  <a:pt x="72" y="6"/>
                </a:lnTo>
                <a:lnTo>
                  <a:pt x="78" y="6"/>
                </a:lnTo>
                <a:lnTo>
                  <a:pt x="80" y="6"/>
                </a:lnTo>
                <a:lnTo>
                  <a:pt x="82" y="8"/>
                </a:lnTo>
                <a:lnTo>
                  <a:pt x="84" y="12"/>
                </a:lnTo>
                <a:lnTo>
                  <a:pt x="86" y="12"/>
                </a:lnTo>
                <a:lnTo>
                  <a:pt x="86" y="14"/>
                </a:lnTo>
                <a:lnTo>
                  <a:pt x="88" y="16"/>
                </a:lnTo>
                <a:lnTo>
                  <a:pt x="94" y="18"/>
                </a:lnTo>
                <a:lnTo>
                  <a:pt x="98" y="20"/>
                </a:lnTo>
                <a:lnTo>
                  <a:pt x="100" y="22"/>
                </a:lnTo>
                <a:lnTo>
                  <a:pt x="104" y="30"/>
                </a:lnTo>
                <a:lnTo>
                  <a:pt x="98" y="32"/>
                </a:lnTo>
                <a:lnTo>
                  <a:pt x="96" y="36"/>
                </a:lnTo>
                <a:lnTo>
                  <a:pt x="94" y="34"/>
                </a:lnTo>
                <a:lnTo>
                  <a:pt x="92" y="32"/>
                </a:lnTo>
                <a:lnTo>
                  <a:pt x="74" y="32"/>
                </a:lnTo>
                <a:lnTo>
                  <a:pt x="72" y="34"/>
                </a:lnTo>
                <a:lnTo>
                  <a:pt x="70" y="34"/>
                </a:lnTo>
                <a:lnTo>
                  <a:pt x="62" y="34"/>
                </a:lnTo>
                <a:lnTo>
                  <a:pt x="56" y="34"/>
                </a:lnTo>
                <a:lnTo>
                  <a:pt x="54" y="38"/>
                </a:lnTo>
                <a:lnTo>
                  <a:pt x="50" y="40"/>
                </a:lnTo>
                <a:lnTo>
                  <a:pt x="44" y="4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2" name="Freeform 51"/>
          <p:cNvSpPr>
            <a:spLocks/>
          </p:cNvSpPr>
          <p:nvPr/>
        </p:nvSpPr>
        <p:spPr bwMode="auto">
          <a:xfrm>
            <a:off x="2703910" y="2667000"/>
            <a:ext cx="33338" cy="14288"/>
          </a:xfrm>
          <a:custGeom>
            <a:avLst/>
            <a:gdLst>
              <a:gd name="T0" fmla="*/ 2147483647 w 28"/>
              <a:gd name="T1" fmla="*/ 2147483647 h 12"/>
              <a:gd name="T2" fmla="*/ 2147483647 w 28"/>
              <a:gd name="T3" fmla="*/ 0 h 12"/>
              <a:gd name="T4" fmla="*/ 2147483647 w 28"/>
              <a:gd name="T5" fmla="*/ 2147483647 h 12"/>
              <a:gd name="T6" fmla="*/ 2147483647 w 28"/>
              <a:gd name="T7" fmla="*/ 2147483647 h 12"/>
              <a:gd name="T8" fmla="*/ 2147483647 w 28"/>
              <a:gd name="T9" fmla="*/ 2147483647 h 12"/>
              <a:gd name="T10" fmla="*/ 2147483647 w 28"/>
              <a:gd name="T11" fmla="*/ 2147483647 h 12"/>
              <a:gd name="T12" fmla="*/ 2147483647 w 28"/>
              <a:gd name="T13" fmla="*/ 2147483647 h 12"/>
              <a:gd name="T14" fmla="*/ 2147483647 w 28"/>
              <a:gd name="T15" fmla="*/ 2147483647 h 12"/>
              <a:gd name="T16" fmla="*/ 0 w 28"/>
              <a:gd name="T17" fmla="*/ 2147483647 h 12"/>
              <a:gd name="T18" fmla="*/ 0 w 28"/>
              <a:gd name="T19" fmla="*/ 2147483647 h 12"/>
              <a:gd name="T20" fmla="*/ 2147483647 w 28"/>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2"/>
              <a:gd name="T35" fmla="*/ 28 w 28"/>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2">
                <a:moveTo>
                  <a:pt x="10" y="2"/>
                </a:moveTo>
                <a:lnTo>
                  <a:pt x="24" y="0"/>
                </a:lnTo>
                <a:lnTo>
                  <a:pt x="26" y="2"/>
                </a:lnTo>
                <a:lnTo>
                  <a:pt x="28" y="6"/>
                </a:lnTo>
                <a:lnTo>
                  <a:pt x="26" y="8"/>
                </a:lnTo>
                <a:lnTo>
                  <a:pt x="22" y="10"/>
                </a:lnTo>
                <a:lnTo>
                  <a:pt x="12" y="12"/>
                </a:lnTo>
                <a:lnTo>
                  <a:pt x="4" y="10"/>
                </a:lnTo>
                <a:lnTo>
                  <a:pt x="0" y="8"/>
                </a:lnTo>
                <a:lnTo>
                  <a:pt x="0" y="2"/>
                </a:lnTo>
                <a:lnTo>
                  <a:pt x="10" y="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3" name="Freeform 52"/>
          <p:cNvSpPr>
            <a:spLocks/>
          </p:cNvSpPr>
          <p:nvPr/>
        </p:nvSpPr>
        <p:spPr bwMode="auto">
          <a:xfrm>
            <a:off x="2232423" y="2769394"/>
            <a:ext cx="50006" cy="21431"/>
          </a:xfrm>
          <a:custGeom>
            <a:avLst/>
            <a:gdLst>
              <a:gd name="T0" fmla="*/ 2147483647 w 42"/>
              <a:gd name="T1" fmla="*/ 2147483647 h 18"/>
              <a:gd name="T2" fmla="*/ 2147483647 w 42"/>
              <a:gd name="T3" fmla="*/ 2147483647 h 18"/>
              <a:gd name="T4" fmla="*/ 2147483647 w 42"/>
              <a:gd name="T5" fmla="*/ 2147483647 h 18"/>
              <a:gd name="T6" fmla="*/ 2147483647 w 42"/>
              <a:gd name="T7" fmla="*/ 2147483647 h 18"/>
              <a:gd name="T8" fmla="*/ 2147483647 w 42"/>
              <a:gd name="T9" fmla="*/ 2147483647 h 18"/>
              <a:gd name="T10" fmla="*/ 0 w 42"/>
              <a:gd name="T11" fmla="*/ 2147483647 h 18"/>
              <a:gd name="T12" fmla="*/ 2147483647 w 42"/>
              <a:gd name="T13" fmla="*/ 2147483647 h 18"/>
              <a:gd name="T14" fmla="*/ 2147483647 w 42"/>
              <a:gd name="T15" fmla="*/ 0 h 18"/>
              <a:gd name="T16" fmla="*/ 2147483647 w 42"/>
              <a:gd name="T17" fmla="*/ 0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2147483647 w 42"/>
              <a:gd name="T27" fmla="*/ 2147483647 h 18"/>
              <a:gd name="T28" fmla="*/ 2147483647 w 42"/>
              <a:gd name="T29" fmla="*/ 2147483647 h 18"/>
              <a:gd name="T30" fmla="*/ 2147483647 w 42"/>
              <a:gd name="T31" fmla="*/ 2147483647 h 18"/>
              <a:gd name="T32" fmla="*/ 2147483647 w 42"/>
              <a:gd name="T33" fmla="*/ 2147483647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8"/>
              <a:gd name="T53" fmla="*/ 42 w 4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8">
                <a:moveTo>
                  <a:pt x="40" y="18"/>
                </a:moveTo>
                <a:lnTo>
                  <a:pt x="42" y="18"/>
                </a:lnTo>
                <a:lnTo>
                  <a:pt x="26" y="18"/>
                </a:lnTo>
                <a:lnTo>
                  <a:pt x="12" y="14"/>
                </a:lnTo>
                <a:lnTo>
                  <a:pt x="4" y="12"/>
                </a:lnTo>
                <a:lnTo>
                  <a:pt x="0" y="8"/>
                </a:lnTo>
                <a:lnTo>
                  <a:pt x="6" y="6"/>
                </a:lnTo>
                <a:lnTo>
                  <a:pt x="8" y="0"/>
                </a:lnTo>
                <a:lnTo>
                  <a:pt x="14" y="0"/>
                </a:lnTo>
                <a:lnTo>
                  <a:pt x="18" y="2"/>
                </a:lnTo>
                <a:lnTo>
                  <a:pt x="22" y="4"/>
                </a:lnTo>
                <a:lnTo>
                  <a:pt x="26" y="8"/>
                </a:lnTo>
                <a:lnTo>
                  <a:pt x="32" y="10"/>
                </a:lnTo>
                <a:lnTo>
                  <a:pt x="36" y="10"/>
                </a:lnTo>
                <a:lnTo>
                  <a:pt x="38" y="12"/>
                </a:lnTo>
                <a:lnTo>
                  <a:pt x="40" y="16"/>
                </a:lnTo>
                <a:lnTo>
                  <a:pt x="40" y="1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4" name="Freeform 53"/>
          <p:cNvSpPr>
            <a:spLocks/>
          </p:cNvSpPr>
          <p:nvPr/>
        </p:nvSpPr>
        <p:spPr bwMode="auto">
          <a:xfrm>
            <a:off x="2256235" y="2674144"/>
            <a:ext cx="30956" cy="54769"/>
          </a:xfrm>
          <a:custGeom>
            <a:avLst/>
            <a:gdLst>
              <a:gd name="T0" fmla="*/ 2147483647 w 26"/>
              <a:gd name="T1" fmla="*/ 2147483647 h 46"/>
              <a:gd name="T2" fmla="*/ 2147483647 w 26"/>
              <a:gd name="T3" fmla="*/ 2147483647 h 46"/>
              <a:gd name="T4" fmla="*/ 2147483647 w 26"/>
              <a:gd name="T5" fmla="*/ 2147483647 h 46"/>
              <a:gd name="T6" fmla="*/ 2147483647 w 26"/>
              <a:gd name="T7" fmla="*/ 2147483647 h 46"/>
              <a:gd name="T8" fmla="*/ 2147483647 w 26"/>
              <a:gd name="T9" fmla="*/ 2147483647 h 46"/>
              <a:gd name="T10" fmla="*/ 2147483647 w 26"/>
              <a:gd name="T11" fmla="*/ 2147483647 h 46"/>
              <a:gd name="T12" fmla="*/ 2147483647 w 26"/>
              <a:gd name="T13" fmla="*/ 2147483647 h 46"/>
              <a:gd name="T14" fmla="*/ 0 w 26"/>
              <a:gd name="T15" fmla="*/ 2147483647 h 46"/>
              <a:gd name="T16" fmla="*/ 2147483647 w 26"/>
              <a:gd name="T17" fmla="*/ 2147483647 h 46"/>
              <a:gd name="T18" fmla="*/ 2147483647 w 26"/>
              <a:gd name="T19" fmla="*/ 2147483647 h 46"/>
              <a:gd name="T20" fmla="*/ 2147483647 w 26"/>
              <a:gd name="T21" fmla="*/ 2147483647 h 46"/>
              <a:gd name="T22" fmla="*/ 2147483647 w 26"/>
              <a:gd name="T23" fmla="*/ 2147483647 h 46"/>
              <a:gd name="T24" fmla="*/ 2147483647 w 26"/>
              <a:gd name="T25" fmla="*/ 2147483647 h 46"/>
              <a:gd name="T26" fmla="*/ 2147483647 w 26"/>
              <a:gd name="T27" fmla="*/ 0 h 46"/>
              <a:gd name="T28" fmla="*/ 2147483647 w 26"/>
              <a:gd name="T29" fmla="*/ 0 h 46"/>
              <a:gd name="T30" fmla="*/ 2147483647 w 26"/>
              <a:gd name="T31" fmla="*/ 0 h 46"/>
              <a:gd name="T32" fmla="*/ 2147483647 w 26"/>
              <a:gd name="T33" fmla="*/ 2147483647 h 46"/>
              <a:gd name="T34" fmla="*/ 2147483647 w 26"/>
              <a:gd name="T35" fmla="*/ 2147483647 h 46"/>
              <a:gd name="T36" fmla="*/ 2147483647 w 26"/>
              <a:gd name="T37" fmla="*/ 2147483647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46"/>
              <a:gd name="T59" fmla="*/ 26 w 26"/>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46">
                <a:moveTo>
                  <a:pt x="26" y="6"/>
                </a:moveTo>
                <a:lnTo>
                  <a:pt x="18" y="12"/>
                </a:lnTo>
                <a:lnTo>
                  <a:pt x="18" y="20"/>
                </a:lnTo>
                <a:lnTo>
                  <a:pt x="16" y="28"/>
                </a:lnTo>
                <a:lnTo>
                  <a:pt x="14" y="34"/>
                </a:lnTo>
                <a:lnTo>
                  <a:pt x="10" y="40"/>
                </a:lnTo>
                <a:lnTo>
                  <a:pt x="10" y="46"/>
                </a:lnTo>
                <a:lnTo>
                  <a:pt x="0" y="46"/>
                </a:lnTo>
                <a:lnTo>
                  <a:pt x="4" y="12"/>
                </a:lnTo>
                <a:lnTo>
                  <a:pt x="8" y="12"/>
                </a:lnTo>
                <a:lnTo>
                  <a:pt x="10" y="10"/>
                </a:lnTo>
                <a:lnTo>
                  <a:pt x="12" y="6"/>
                </a:lnTo>
                <a:lnTo>
                  <a:pt x="14" y="2"/>
                </a:lnTo>
                <a:lnTo>
                  <a:pt x="16" y="0"/>
                </a:lnTo>
                <a:lnTo>
                  <a:pt x="20" y="0"/>
                </a:lnTo>
                <a:lnTo>
                  <a:pt x="22" y="0"/>
                </a:lnTo>
                <a:lnTo>
                  <a:pt x="24" y="2"/>
                </a:lnTo>
                <a:lnTo>
                  <a:pt x="24" y="6"/>
                </a:lnTo>
                <a:lnTo>
                  <a:pt x="26" y="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5" name="Freeform 54"/>
          <p:cNvSpPr>
            <a:spLocks/>
          </p:cNvSpPr>
          <p:nvPr/>
        </p:nvSpPr>
        <p:spPr bwMode="auto">
          <a:xfrm>
            <a:off x="2561035" y="2633663"/>
            <a:ext cx="54769" cy="45244"/>
          </a:xfrm>
          <a:custGeom>
            <a:avLst/>
            <a:gdLst>
              <a:gd name="T0" fmla="*/ 2147483647 w 46"/>
              <a:gd name="T1" fmla="*/ 2147483647 h 38"/>
              <a:gd name="T2" fmla="*/ 2147483647 w 46"/>
              <a:gd name="T3" fmla="*/ 2147483647 h 38"/>
              <a:gd name="T4" fmla="*/ 2147483647 w 46"/>
              <a:gd name="T5" fmla="*/ 2147483647 h 38"/>
              <a:gd name="T6" fmla="*/ 2147483647 w 46"/>
              <a:gd name="T7" fmla="*/ 2147483647 h 38"/>
              <a:gd name="T8" fmla="*/ 2147483647 w 46"/>
              <a:gd name="T9" fmla="*/ 2147483647 h 38"/>
              <a:gd name="T10" fmla="*/ 0 w 46"/>
              <a:gd name="T11" fmla="*/ 2147483647 h 38"/>
              <a:gd name="T12" fmla="*/ 2147483647 w 46"/>
              <a:gd name="T13" fmla="*/ 2147483647 h 38"/>
              <a:gd name="T14" fmla="*/ 2147483647 w 46"/>
              <a:gd name="T15" fmla="*/ 2147483647 h 38"/>
              <a:gd name="T16" fmla="*/ 2147483647 w 46"/>
              <a:gd name="T17" fmla="*/ 2147483647 h 38"/>
              <a:gd name="T18" fmla="*/ 2147483647 w 46"/>
              <a:gd name="T19" fmla="*/ 2147483647 h 38"/>
              <a:gd name="T20" fmla="*/ 2147483647 w 46"/>
              <a:gd name="T21" fmla="*/ 2147483647 h 38"/>
              <a:gd name="T22" fmla="*/ 2147483647 w 46"/>
              <a:gd name="T23" fmla="*/ 2147483647 h 38"/>
              <a:gd name="T24" fmla="*/ 2147483647 w 46"/>
              <a:gd name="T25" fmla="*/ 2147483647 h 38"/>
              <a:gd name="T26" fmla="*/ 2147483647 w 46"/>
              <a:gd name="T27" fmla="*/ 2147483647 h 38"/>
              <a:gd name="T28" fmla="*/ 2147483647 w 46"/>
              <a:gd name="T29" fmla="*/ 2147483647 h 38"/>
              <a:gd name="T30" fmla="*/ 2147483647 w 46"/>
              <a:gd name="T31" fmla="*/ 2147483647 h 38"/>
              <a:gd name="T32" fmla="*/ 2147483647 w 46"/>
              <a:gd name="T33" fmla="*/ 2147483647 h 38"/>
              <a:gd name="T34" fmla="*/ 2147483647 w 46"/>
              <a:gd name="T35" fmla="*/ 2147483647 h 38"/>
              <a:gd name="T36" fmla="*/ 2147483647 w 46"/>
              <a:gd name="T37" fmla="*/ 0 h 38"/>
              <a:gd name="T38" fmla="*/ 2147483647 w 46"/>
              <a:gd name="T39" fmla="*/ 2147483647 h 38"/>
              <a:gd name="T40" fmla="*/ 2147483647 w 46"/>
              <a:gd name="T41" fmla="*/ 2147483647 h 38"/>
              <a:gd name="T42" fmla="*/ 2147483647 w 46"/>
              <a:gd name="T43" fmla="*/ 2147483647 h 38"/>
              <a:gd name="T44" fmla="*/ 2147483647 w 46"/>
              <a:gd name="T45" fmla="*/ 2147483647 h 38"/>
              <a:gd name="T46" fmla="*/ 2147483647 w 46"/>
              <a:gd name="T47" fmla="*/ 2147483647 h 38"/>
              <a:gd name="T48" fmla="*/ 2147483647 w 46"/>
              <a:gd name="T49" fmla="*/ 2147483647 h 38"/>
              <a:gd name="T50" fmla="*/ 2147483647 w 46"/>
              <a:gd name="T51" fmla="*/ 2147483647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
              <a:gd name="T79" fmla="*/ 0 h 38"/>
              <a:gd name="T80" fmla="*/ 46 w 46"/>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 h="38">
                <a:moveTo>
                  <a:pt x="44" y="38"/>
                </a:moveTo>
                <a:lnTo>
                  <a:pt x="44" y="36"/>
                </a:lnTo>
                <a:lnTo>
                  <a:pt x="14" y="36"/>
                </a:lnTo>
                <a:lnTo>
                  <a:pt x="4" y="34"/>
                </a:lnTo>
                <a:lnTo>
                  <a:pt x="2" y="32"/>
                </a:lnTo>
                <a:lnTo>
                  <a:pt x="0" y="28"/>
                </a:lnTo>
                <a:lnTo>
                  <a:pt x="14" y="24"/>
                </a:lnTo>
                <a:lnTo>
                  <a:pt x="20" y="26"/>
                </a:lnTo>
                <a:lnTo>
                  <a:pt x="26" y="28"/>
                </a:lnTo>
                <a:lnTo>
                  <a:pt x="30" y="26"/>
                </a:lnTo>
                <a:lnTo>
                  <a:pt x="32" y="22"/>
                </a:lnTo>
                <a:lnTo>
                  <a:pt x="30" y="20"/>
                </a:lnTo>
                <a:lnTo>
                  <a:pt x="30" y="16"/>
                </a:lnTo>
                <a:lnTo>
                  <a:pt x="30" y="10"/>
                </a:lnTo>
                <a:lnTo>
                  <a:pt x="24" y="8"/>
                </a:lnTo>
                <a:lnTo>
                  <a:pt x="22" y="6"/>
                </a:lnTo>
                <a:lnTo>
                  <a:pt x="22" y="2"/>
                </a:lnTo>
                <a:lnTo>
                  <a:pt x="26" y="2"/>
                </a:lnTo>
                <a:lnTo>
                  <a:pt x="30" y="0"/>
                </a:lnTo>
                <a:lnTo>
                  <a:pt x="46" y="2"/>
                </a:lnTo>
                <a:lnTo>
                  <a:pt x="46" y="6"/>
                </a:lnTo>
                <a:lnTo>
                  <a:pt x="44" y="8"/>
                </a:lnTo>
                <a:lnTo>
                  <a:pt x="44" y="20"/>
                </a:lnTo>
                <a:lnTo>
                  <a:pt x="42" y="30"/>
                </a:lnTo>
                <a:lnTo>
                  <a:pt x="42" y="36"/>
                </a:lnTo>
                <a:lnTo>
                  <a:pt x="44" y="3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6" name="Freeform 55"/>
          <p:cNvSpPr>
            <a:spLocks/>
          </p:cNvSpPr>
          <p:nvPr/>
        </p:nvSpPr>
        <p:spPr bwMode="auto">
          <a:xfrm>
            <a:off x="4922044" y="3374232"/>
            <a:ext cx="159544" cy="321469"/>
          </a:xfrm>
          <a:custGeom>
            <a:avLst/>
            <a:gdLst>
              <a:gd name="T0" fmla="*/ 2147483647 w 134"/>
              <a:gd name="T1" fmla="*/ 2147483647 h 270"/>
              <a:gd name="T2" fmla="*/ 2147483647 w 134"/>
              <a:gd name="T3" fmla="*/ 2147483647 h 270"/>
              <a:gd name="T4" fmla="*/ 2147483647 w 134"/>
              <a:gd name="T5" fmla="*/ 2147483647 h 270"/>
              <a:gd name="T6" fmla="*/ 2147483647 w 134"/>
              <a:gd name="T7" fmla="*/ 2147483647 h 270"/>
              <a:gd name="T8" fmla="*/ 2147483647 w 134"/>
              <a:gd name="T9" fmla="*/ 2147483647 h 270"/>
              <a:gd name="T10" fmla="*/ 2147483647 w 134"/>
              <a:gd name="T11" fmla="*/ 2147483647 h 270"/>
              <a:gd name="T12" fmla="*/ 2147483647 w 134"/>
              <a:gd name="T13" fmla="*/ 2147483647 h 270"/>
              <a:gd name="T14" fmla="*/ 2147483647 w 134"/>
              <a:gd name="T15" fmla="*/ 2147483647 h 270"/>
              <a:gd name="T16" fmla="*/ 2147483647 w 134"/>
              <a:gd name="T17" fmla="*/ 2147483647 h 270"/>
              <a:gd name="T18" fmla="*/ 2147483647 w 134"/>
              <a:gd name="T19" fmla="*/ 0 h 270"/>
              <a:gd name="T20" fmla="*/ 2147483647 w 134"/>
              <a:gd name="T21" fmla="*/ 2147483647 h 270"/>
              <a:gd name="T22" fmla="*/ 2147483647 w 134"/>
              <a:gd name="T23" fmla="*/ 2147483647 h 270"/>
              <a:gd name="T24" fmla="*/ 2147483647 w 134"/>
              <a:gd name="T25" fmla="*/ 2147483647 h 270"/>
              <a:gd name="T26" fmla="*/ 2147483647 w 134"/>
              <a:gd name="T27" fmla="*/ 2147483647 h 270"/>
              <a:gd name="T28" fmla="*/ 2147483647 w 134"/>
              <a:gd name="T29" fmla="*/ 2147483647 h 270"/>
              <a:gd name="T30" fmla="*/ 2147483647 w 134"/>
              <a:gd name="T31" fmla="*/ 2147483647 h 270"/>
              <a:gd name="T32" fmla="*/ 2147483647 w 134"/>
              <a:gd name="T33" fmla="*/ 2147483647 h 270"/>
              <a:gd name="T34" fmla="*/ 2147483647 w 134"/>
              <a:gd name="T35" fmla="*/ 2147483647 h 270"/>
              <a:gd name="T36" fmla="*/ 2147483647 w 134"/>
              <a:gd name="T37" fmla="*/ 2147483647 h 270"/>
              <a:gd name="T38" fmla="*/ 2147483647 w 134"/>
              <a:gd name="T39" fmla="*/ 2147483647 h 270"/>
              <a:gd name="T40" fmla="*/ 2147483647 w 134"/>
              <a:gd name="T41" fmla="*/ 2147483647 h 270"/>
              <a:gd name="T42" fmla="*/ 2147483647 w 134"/>
              <a:gd name="T43" fmla="*/ 2147483647 h 270"/>
              <a:gd name="T44" fmla="*/ 2147483647 w 134"/>
              <a:gd name="T45" fmla="*/ 2147483647 h 270"/>
              <a:gd name="T46" fmla="*/ 2147483647 w 134"/>
              <a:gd name="T47" fmla="*/ 2147483647 h 270"/>
              <a:gd name="T48" fmla="*/ 2147483647 w 134"/>
              <a:gd name="T49" fmla="*/ 2147483647 h 270"/>
              <a:gd name="T50" fmla="*/ 2147483647 w 134"/>
              <a:gd name="T51" fmla="*/ 2147483647 h 270"/>
              <a:gd name="T52" fmla="*/ 2147483647 w 134"/>
              <a:gd name="T53" fmla="*/ 2147483647 h 270"/>
              <a:gd name="T54" fmla="*/ 2147483647 w 134"/>
              <a:gd name="T55" fmla="*/ 2147483647 h 270"/>
              <a:gd name="T56" fmla="*/ 0 w 134"/>
              <a:gd name="T57" fmla="*/ 2147483647 h 270"/>
              <a:gd name="T58" fmla="*/ 2147483647 w 134"/>
              <a:gd name="T59" fmla="*/ 2147483647 h 270"/>
              <a:gd name="T60" fmla="*/ 2147483647 w 134"/>
              <a:gd name="T61" fmla="*/ 2147483647 h 270"/>
              <a:gd name="T62" fmla="*/ 2147483647 w 134"/>
              <a:gd name="T63" fmla="*/ 2147483647 h 270"/>
              <a:gd name="T64" fmla="*/ 2147483647 w 134"/>
              <a:gd name="T65" fmla="*/ 2147483647 h 270"/>
              <a:gd name="T66" fmla="*/ 2147483647 w 134"/>
              <a:gd name="T67" fmla="*/ 2147483647 h 270"/>
              <a:gd name="T68" fmla="*/ 2147483647 w 134"/>
              <a:gd name="T69" fmla="*/ 2147483647 h 2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270"/>
              <a:gd name="T107" fmla="*/ 134 w 134"/>
              <a:gd name="T108" fmla="*/ 270 h 2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270">
                <a:moveTo>
                  <a:pt x="28" y="90"/>
                </a:moveTo>
                <a:lnTo>
                  <a:pt x="32" y="90"/>
                </a:lnTo>
                <a:lnTo>
                  <a:pt x="34" y="88"/>
                </a:lnTo>
                <a:lnTo>
                  <a:pt x="40" y="82"/>
                </a:lnTo>
                <a:lnTo>
                  <a:pt x="44" y="76"/>
                </a:lnTo>
                <a:lnTo>
                  <a:pt x="48" y="74"/>
                </a:lnTo>
                <a:lnTo>
                  <a:pt x="52" y="74"/>
                </a:lnTo>
                <a:lnTo>
                  <a:pt x="60" y="74"/>
                </a:lnTo>
                <a:lnTo>
                  <a:pt x="66" y="72"/>
                </a:lnTo>
                <a:lnTo>
                  <a:pt x="70" y="70"/>
                </a:lnTo>
                <a:lnTo>
                  <a:pt x="80" y="60"/>
                </a:lnTo>
                <a:lnTo>
                  <a:pt x="94" y="34"/>
                </a:lnTo>
                <a:lnTo>
                  <a:pt x="96" y="32"/>
                </a:lnTo>
                <a:lnTo>
                  <a:pt x="100" y="30"/>
                </a:lnTo>
                <a:lnTo>
                  <a:pt x="104" y="28"/>
                </a:lnTo>
                <a:lnTo>
                  <a:pt x="108" y="28"/>
                </a:lnTo>
                <a:lnTo>
                  <a:pt x="112" y="20"/>
                </a:lnTo>
                <a:lnTo>
                  <a:pt x="112" y="14"/>
                </a:lnTo>
                <a:lnTo>
                  <a:pt x="114" y="8"/>
                </a:lnTo>
                <a:lnTo>
                  <a:pt x="118" y="0"/>
                </a:lnTo>
                <a:lnTo>
                  <a:pt x="118" y="10"/>
                </a:lnTo>
                <a:lnTo>
                  <a:pt x="120" y="18"/>
                </a:lnTo>
                <a:lnTo>
                  <a:pt x="126" y="36"/>
                </a:lnTo>
                <a:lnTo>
                  <a:pt x="132" y="56"/>
                </a:lnTo>
                <a:lnTo>
                  <a:pt x="134" y="64"/>
                </a:lnTo>
                <a:lnTo>
                  <a:pt x="134" y="74"/>
                </a:lnTo>
                <a:lnTo>
                  <a:pt x="132" y="78"/>
                </a:lnTo>
                <a:lnTo>
                  <a:pt x="130" y="80"/>
                </a:lnTo>
                <a:lnTo>
                  <a:pt x="126" y="78"/>
                </a:lnTo>
                <a:lnTo>
                  <a:pt x="126" y="76"/>
                </a:lnTo>
                <a:lnTo>
                  <a:pt x="124" y="70"/>
                </a:lnTo>
                <a:lnTo>
                  <a:pt x="120" y="74"/>
                </a:lnTo>
                <a:lnTo>
                  <a:pt x="118" y="76"/>
                </a:lnTo>
                <a:lnTo>
                  <a:pt x="118" y="84"/>
                </a:lnTo>
                <a:lnTo>
                  <a:pt x="118" y="88"/>
                </a:lnTo>
                <a:lnTo>
                  <a:pt x="120" y="92"/>
                </a:lnTo>
                <a:lnTo>
                  <a:pt x="122" y="94"/>
                </a:lnTo>
                <a:lnTo>
                  <a:pt x="122" y="98"/>
                </a:lnTo>
                <a:lnTo>
                  <a:pt x="120" y="104"/>
                </a:lnTo>
                <a:lnTo>
                  <a:pt x="114" y="114"/>
                </a:lnTo>
                <a:lnTo>
                  <a:pt x="106" y="128"/>
                </a:lnTo>
                <a:lnTo>
                  <a:pt x="88" y="174"/>
                </a:lnTo>
                <a:lnTo>
                  <a:pt x="80" y="196"/>
                </a:lnTo>
                <a:lnTo>
                  <a:pt x="76" y="222"/>
                </a:lnTo>
                <a:lnTo>
                  <a:pt x="72" y="232"/>
                </a:lnTo>
                <a:lnTo>
                  <a:pt x="68" y="240"/>
                </a:lnTo>
                <a:lnTo>
                  <a:pt x="64" y="248"/>
                </a:lnTo>
                <a:lnTo>
                  <a:pt x="62" y="258"/>
                </a:lnTo>
                <a:lnTo>
                  <a:pt x="52" y="260"/>
                </a:lnTo>
                <a:lnTo>
                  <a:pt x="46" y="264"/>
                </a:lnTo>
                <a:lnTo>
                  <a:pt x="40" y="268"/>
                </a:lnTo>
                <a:lnTo>
                  <a:pt x="30" y="270"/>
                </a:lnTo>
                <a:lnTo>
                  <a:pt x="22" y="268"/>
                </a:lnTo>
                <a:lnTo>
                  <a:pt x="16" y="262"/>
                </a:lnTo>
                <a:lnTo>
                  <a:pt x="12" y="256"/>
                </a:lnTo>
                <a:lnTo>
                  <a:pt x="8" y="246"/>
                </a:lnTo>
                <a:lnTo>
                  <a:pt x="2" y="226"/>
                </a:lnTo>
                <a:lnTo>
                  <a:pt x="0" y="206"/>
                </a:lnTo>
                <a:lnTo>
                  <a:pt x="2" y="196"/>
                </a:lnTo>
                <a:lnTo>
                  <a:pt x="6" y="188"/>
                </a:lnTo>
                <a:lnTo>
                  <a:pt x="10" y="182"/>
                </a:lnTo>
                <a:lnTo>
                  <a:pt x="14" y="176"/>
                </a:lnTo>
                <a:lnTo>
                  <a:pt x="24" y="164"/>
                </a:lnTo>
                <a:lnTo>
                  <a:pt x="26" y="156"/>
                </a:lnTo>
                <a:lnTo>
                  <a:pt x="28" y="146"/>
                </a:lnTo>
                <a:lnTo>
                  <a:pt x="26" y="138"/>
                </a:lnTo>
                <a:lnTo>
                  <a:pt x="22" y="130"/>
                </a:lnTo>
                <a:lnTo>
                  <a:pt x="20" y="124"/>
                </a:lnTo>
                <a:lnTo>
                  <a:pt x="18" y="116"/>
                </a:lnTo>
                <a:lnTo>
                  <a:pt x="28" y="9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7" name="Freeform 56"/>
          <p:cNvSpPr>
            <a:spLocks/>
          </p:cNvSpPr>
          <p:nvPr/>
        </p:nvSpPr>
        <p:spPr bwMode="auto">
          <a:xfrm>
            <a:off x="6005513" y="2959894"/>
            <a:ext cx="226219" cy="264319"/>
          </a:xfrm>
          <a:custGeom>
            <a:avLst/>
            <a:gdLst>
              <a:gd name="T0" fmla="*/ 2147483647 w 190"/>
              <a:gd name="T1" fmla="*/ 2147483647 h 222"/>
              <a:gd name="T2" fmla="*/ 2147483647 w 190"/>
              <a:gd name="T3" fmla="*/ 2147483647 h 222"/>
              <a:gd name="T4" fmla="*/ 2147483647 w 190"/>
              <a:gd name="T5" fmla="*/ 2147483647 h 222"/>
              <a:gd name="T6" fmla="*/ 0 w 190"/>
              <a:gd name="T7" fmla="*/ 2147483647 h 222"/>
              <a:gd name="T8" fmla="*/ 2147483647 w 190"/>
              <a:gd name="T9" fmla="*/ 2147483647 h 222"/>
              <a:gd name="T10" fmla="*/ 2147483647 w 190"/>
              <a:gd name="T11" fmla="*/ 2147483647 h 222"/>
              <a:gd name="T12" fmla="*/ 2147483647 w 190"/>
              <a:gd name="T13" fmla="*/ 2147483647 h 222"/>
              <a:gd name="T14" fmla="*/ 2147483647 w 190"/>
              <a:gd name="T15" fmla="*/ 2147483647 h 222"/>
              <a:gd name="T16" fmla="*/ 2147483647 w 190"/>
              <a:gd name="T17" fmla="*/ 2147483647 h 222"/>
              <a:gd name="T18" fmla="*/ 2147483647 w 190"/>
              <a:gd name="T19" fmla="*/ 2147483647 h 222"/>
              <a:gd name="T20" fmla="*/ 2147483647 w 190"/>
              <a:gd name="T21" fmla="*/ 2147483647 h 222"/>
              <a:gd name="T22" fmla="*/ 2147483647 w 190"/>
              <a:gd name="T23" fmla="*/ 2147483647 h 222"/>
              <a:gd name="T24" fmla="*/ 2147483647 w 190"/>
              <a:gd name="T25" fmla="*/ 2147483647 h 222"/>
              <a:gd name="T26" fmla="*/ 2147483647 w 190"/>
              <a:gd name="T27" fmla="*/ 2147483647 h 222"/>
              <a:gd name="T28" fmla="*/ 2147483647 w 190"/>
              <a:gd name="T29" fmla="*/ 2147483647 h 222"/>
              <a:gd name="T30" fmla="*/ 2147483647 w 190"/>
              <a:gd name="T31" fmla="*/ 2147483647 h 222"/>
              <a:gd name="T32" fmla="*/ 2147483647 w 190"/>
              <a:gd name="T33" fmla="*/ 2147483647 h 222"/>
              <a:gd name="T34" fmla="*/ 2147483647 w 190"/>
              <a:gd name="T35" fmla="*/ 2147483647 h 222"/>
              <a:gd name="T36" fmla="*/ 2147483647 w 190"/>
              <a:gd name="T37" fmla="*/ 2147483647 h 222"/>
              <a:gd name="T38" fmla="*/ 2147483647 w 190"/>
              <a:gd name="T39" fmla="*/ 2147483647 h 222"/>
              <a:gd name="T40" fmla="*/ 2147483647 w 190"/>
              <a:gd name="T41" fmla="*/ 2147483647 h 222"/>
              <a:gd name="T42" fmla="*/ 2147483647 w 190"/>
              <a:gd name="T43" fmla="*/ 2147483647 h 222"/>
              <a:gd name="T44" fmla="*/ 2147483647 w 190"/>
              <a:gd name="T45" fmla="*/ 2147483647 h 222"/>
              <a:gd name="T46" fmla="*/ 2147483647 w 190"/>
              <a:gd name="T47" fmla="*/ 2147483647 h 222"/>
              <a:gd name="T48" fmla="*/ 2147483647 w 190"/>
              <a:gd name="T49" fmla="*/ 2147483647 h 222"/>
              <a:gd name="T50" fmla="*/ 2147483647 w 190"/>
              <a:gd name="T51" fmla="*/ 2147483647 h 222"/>
              <a:gd name="T52" fmla="*/ 2147483647 w 190"/>
              <a:gd name="T53" fmla="*/ 2147483647 h 222"/>
              <a:gd name="T54" fmla="*/ 2147483647 w 190"/>
              <a:gd name="T55" fmla="*/ 2147483647 h 222"/>
              <a:gd name="T56" fmla="*/ 2147483647 w 190"/>
              <a:gd name="T57" fmla="*/ 2147483647 h 222"/>
              <a:gd name="T58" fmla="*/ 2147483647 w 190"/>
              <a:gd name="T59" fmla="*/ 2147483647 h 222"/>
              <a:gd name="T60" fmla="*/ 2147483647 w 190"/>
              <a:gd name="T61" fmla="*/ 2147483647 h 222"/>
              <a:gd name="T62" fmla="*/ 2147483647 w 190"/>
              <a:gd name="T63" fmla="*/ 2147483647 h 222"/>
              <a:gd name="T64" fmla="*/ 2147483647 w 190"/>
              <a:gd name="T65" fmla="*/ 2147483647 h 222"/>
              <a:gd name="T66" fmla="*/ 2147483647 w 190"/>
              <a:gd name="T67" fmla="*/ 2147483647 h 222"/>
              <a:gd name="T68" fmla="*/ 2147483647 w 190"/>
              <a:gd name="T69" fmla="*/ 2147483647 h 222"/>
              <a:gd name="T70" fmla="*/ 2147483647 w 190"/>
              <a:gd name="T71" fmla="*/ 2147483647 h 222"/>
              <a:gd name="T72" fmla="*/ 2147483647 w 190"/>
              <a:gd name="T73" fmla="*/ 2147483647 h 222"/>
              <a:gd name="T74" fmla="*/ 2147483647 w 190"/>
              <a:gd name="T75" fmla="*/ 2147483647 h 222"/>
              <a:gd name="T76" fmla="*/ 2147483647 w 190"/>
              <a:gd name="T77" fmla="*/ 2147483647 h 222"/>
              <a:gd name="T78" fmla="*/ 2147483647 w 190"/>
              <a:gd name="T79" fmla="*/ 2147483647 h 222"/>
              <a:gd name="T80" fmla="*/ 2147483647 w 190"/>
              <a:gd name="T81" fmla="*/ 2147483647 h 222"/>
              <a:gd name="T82" fmla="*/ 2147483647 w 190"/>
              <a:gd name="T83" fmla="*/ 2147483647 h 222"/>
              <a:gd name="T84" fmla="*/ 2147483647 w 190"/>
              <a:gd name="T85" fmla="*/ 2147483647 h 222"/>
              <a:gd name="T86" fmla="*/ 2147483647 w 190"/>
              <a:gd name="T87" fmla="*/ 2147483647 h 2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0"/>
              <a:gd name="T133" fmla="*/ 0 h 222"/>
              <a:gd name="T134" fmla="*/ 190 w 190"/>
              <a:gd name="T135" fmla="*/ 222 h 2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0" h="222">
                <a:moveTo>
                  <a:pt x="46" y="58"/>
                </a:moveTo>
                <a:lnTo>
                  <a:pt x="40" y="50"/>
                </a:lnTo>
                <a:lnTo>
                  <a:pt x="34" y="42"/>
                </a:lnTo>
                <a:lnTo>
                  <a:pt x="24" y="32"/>
                </a:lnTo>
                <a:lnTo>
                  <a:pt x="18" y="26"/>
                </a:lnTo>
                <a:lnTo>
                  <a:pt x="6" y="16"/>
                </a:lnTo>
                <a:lnTo>
                  <a:pt x="2" y="12"/>
                </a:lnTo>
                <a:lnTo>
                  <a:pt x="0" y="6"/>
                </a:lnTo>
                <a:lnTo>
                  <a:pt x="0" y="4"/>
                </a:lnTo>
                <a:lnTo>
                  <a:pt x="4" y="2"/>
                </a:lnTo>
                <a:lnTo>
                  <a:pt x="8" y="0"/>
                </a:lnTo>
                <a:lnTo>
                  <a:pt x="10" y="2"/>
                </a:lnTo>
                <a:lnTo>
                  <a:pt x="12" y="6"/>
                </a:lnTo>
                <a:lnTo>
                  <a:pt x="20" y="8"/>
                </a:lnTo>
                <a:lnTo>
                  <a:pt x="36" y="8"/>
                </a:lnTo>
                <a:lnTo>
                  <a:pt x="40" y="8"/>
                </a:lnTo>
                <a:lnTo>
                  <a:pt x="44" y="10"/>
                </a:lnTo>
                <a:lnTo>
                  <a:pt x="48" y="16"/>
                </a:lnTo>
                <a:lnTo>
                  <a:pt x="52" y="22"/>
                </a:lnTo>
                <a:lnTo>
                  <a:pt x="56" y="30"/>
                </a:lnTo>
                <a:lnTo>
                  <a:pt x="64" y="36"/>
                </a:lnTo>
                <a:lnTo>
                  <a:pt x="66" y="38"/>
                </a:lnTo>
                <a:lnTo>
                  <a:pt x="70" y="40"/>
                </a:lnTo>
                <a:lnTo>
                  <a:pt x="76" y="42"/>
                </a:lnTo>
                <a:lnTo>
                  <a:pt x="80" y="46"/>
                </a:lnTo>
                <a:lnTo>
                  <a:pt x="88" y="56"/>
                </a:lnTo>
                <a:lnTo>
                  <a:pt x="94" y="64"/>
                </a:lnTo>
                <a:lnTo>
                  <a:pt x="96" y="68"/>
                </a:lnTo>
                <a:lnTo>
                  <a:pt x="100" y="70"/>
                </a:lnTo>
                <a:lnTo>
                  <a:pt x="106" y="68"/>
                </a:lnTo>
                <a:lnTo>
                  <a:pt x="108" y="72"/>
                </a:lnTo>
                <a:lnTo>
                  <a:pt x="116" y="78"/>
                </a:lnTo>
                <a:lnTo>
                  <a:pt x="128" y="86"/>
                </a:lnTo>
                <a:lnTo>
                  <a:pt x="130" y="90"/>
                </a:lnTo>
                <a:lnTo>
                  <a:pt x="132" y="94"/>
                </a:lnTo>
                <a:lnTo>
                  <a:pt x="134" y="92"/>
                </a:lnTo>
                <a:lnTo>
                  <a:pt x="138" y="90"/>
                </a:lnTo>
                <a:lnTo>
                  <a:pt x="138" y="94"/>
                </a:lnTo>
                <a:lnTo>
                  <a:pt x="136" y="98"/>
                </a:lnTo>
                <a:lnTo>
                  <a:pt x="134" y="102"/>
                </a:lnTo>
                <a:lnTo>
                  <a:pt x="150" y="102"/>
                </a:lnTo>
                <a:lnTo>
                  <a:pt x="150" y="110"/>
                </a:lnTo>
                <a:lnTo>
                  <a:pt x="146" y="124"/>
                </a:lnTo>
                <a:lnTo>
                  <a:pt x="148" y="128"/>
                </a:lnTo>
                <a:lnTo>
                  <a:pt x="152" y="130"/>
                </a:lnTo>
                <a:lnTo>
                  <a:pt x="158" y="132"/>
                </a:lnTo>
                <a:lnTo>
                  <a:pt x="164" y="132"/>
                </a:lnTo>
                <a:lnTo>
                  <a:pt x="164" y="144"/>
                </a:lnTo>
                <a:lnTo>
                  <a:pt x="164" y="152"/>
                </a:lnTo>
                <a:lnTo>
                  <a:pt x="164" y="148"/>
                </a:lnTo>
                <a:lnTo>
                  <a:pt x="168" y="148"/>
                </a:lnTo>
                <a:lnTo>
                  <a:pt x="170" y="150"/>
                </a:lnTo>
                <a:lnTo>
                  <a:pt x="172" y="152"/>
                </a:lnTo>
                <a:lnTo>
                  <a:pt x="174" y="156"/>
                </a:lnTo>
                <a:lnTo>
                  <a:pt x="184" y="162"/>
                </a:lnTo>
                <a:lnTo>
                  <a:pt x="188" y="164"/>
                </a:lnTo>
                <a:lnTo>
                  <a:pt x="190" y="170"/>
                </a:lnTo>
                <a:lnTo>
                  <a:pt x="188" y="208"/>
                </a:lnTo>
                <a:lnTo>
                  <a:pt x="186" y="220"/>
                </a:lnTo>
                <a:lnTo>
                  <a:pt x="182" y="222"/>
                </a:lnTo>
                <a:lnTo>
                  <a:pt x="176" y="222"/>
                </a:lnTo>
                <a:lnTo>
                  <a:pt x="172" y="220"/>
                </a:lnTo>
                <a:lnTo>
                  <a:pt x="166" y="222"/>
                </a:lnTo>
                <a:lnTo>
                  <a:pt x="164" y="222"/>
                </a:lnTo>
                <a:lnTo>
                  <a:pt x="160" y="222"/>
                </a:lnTo>
                <a:lnTo>
                  <a:pt x="158" y="220"/>
                </a:lnTo>
                <a:lnTo>
                  <a:pt x="154" y="214"/>
                </a:lnTo>
                <a:lnTo>
                  <a:pt x="150" y="206"/>
                </a:lnTo>
                <a:lnTo>
                  <a:pt x="142" y="200"/>
                </a:lnTo>
                <a:lnTo>
                  <a:pt x="134" y="194"/>
                </a:lnTo>
                <a:lnTo>
                  <a:pt x="126" y="190"/>
                </a:lnTo>
                <a:lnTo>
                  <a:pt x="120" y="182"/>
                </a:lnTo>
                <a:lnTo>
                  <a:pt x="112" y="172"/>
                </a:lnTo>
                <a:lnTo>
                  <a:pt x="106" y="162"/>
                </a:lnTo>
                <a:lnTo>
                  <a:pt x="104" y="156"/>
                </a:lnTo>
                <a:lnTo>
                  <a:pt x="102" y="150"/>
                </a:lnTo>
                <a:lnTo>
                  <a:pt x="94" y="136"/>
                </a:lnTo>
                <a:lnTo>
                  <a:pt x="88" y="124"/>
                </a:lnTo>
                <a:lnTo>
                  <a:pt x="82" y="112"/>
                </a:lnTo>
                <a:lnTo>
                  <a:pt x="72" y="102"/>
                </a:lnTo>
                <a:lnTo>
                  <a:pt x="70" y="96"/>
                </a:lnTo>
                <a:lnTo>
                  <a:pt x="68" y="88"/>
                </a:lnTo>
                <a:lnTo>
                  <a:pt x="66" y="82"/>
                </a:lnTo>
                <a:lnTo>
                  <a:pt x="64" y="76"/>
                </a:lnTo>
                <a:lnTo>
                  <a:pt x="58" y="72"/>
                </a:lnTo>
                <a:lnTo>
                  <a:pt x="52" y="68"/>
                </a:lnTo>
                <a:lnTo>
                  <a:pt x="46" y="64"/>
                </a:lnTo>
                <a:lnTo>
                  <a:pt x="44" y="58"/>
                </a:lnTo>
                <a:lnTo>
                  <a:pt x="46" y="5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8" name="Freeform 57"/>
          <p:cNvSpPr>
            <a:spLocks/>
          </p:cNvSpPr>
          <p:nvPr/>
        </p:nvSpPr>
        <p:spPr bwMode="auto">
          <a:xfrm>
            <a:off x="3939779" y="1728788"/>
            <a:ext cx="140494" cy="197644"/>
          </a:xfrm>
          <a:custGeom>
            <a:avLst/>
            <a:gdLst>
              <a:gd name="T0" fmla="*/ 2147483647 w 118"/>
              <a:gd name="T1" fmla="*/ 2147483647 h 166"/>
              <a:gd name="T2" fmla="*/ 2147483647 w 118"/>
              <a:gd name="T3" fmla="*/ 2147483647 h 166"/>
              <a:gd name="T4" fmla="*/ 2147483647 w 118"/>
              <a:gd name="T5" fmla="*/ 2147483647 h 166"/>
              <a:gd name="T6" fmla="*/ 2147483647 w 118"/>
              <a:gd name="T7" fmla="*/ 2147483647 h 166"/>
              <a:gd name="T8" fmla="*/ 2147483647 w 118"/>
              <a:gd name="T9" fmla="*/ 2147483647 h 166"/>
              <a:gd name="T10" fmla="*/ 2147483647 w 118"/>
              <a:gd name="T11" fmla="*/ 2147483647 h 166"/>
              <a:gd name="T12" fmla="*/ 2147483647 w 118"/>
              <a:gd name="T13" fmla="*/ 2147483647 h 166"/>
              <a:gd name="T14" fmla="*/ 2147483647 w 118"/>
              <a:gd name="T15" fmla="*/ 2147483647 h 166"/>
              <a:gd name="T16" fmla="*/ 2147483647 w 118"/>
              <a:gd name="T17" fmla="*/ 2147483647 h 166"/>
              <a:gd name="T18" fmla="*/ 2147483647 w 118"/>
              <a:gd name="T19" fmla="*/ 2147483647 h 166"/>
              <a:gd name="T20" fmla="*/ 2147483647 w 118"/>
              <a:gd name="T21" fmla="*/ 2147483647 h 166"/>
              <a:gd name="T22" fmla="*/ 2147483647 w 118"/>
              <a:gd name="T23" fmla="*/ 2147483647 h 166"/>
              <a:gd name="T24" fmla="*/ 2147483647 w 118"/>
              <a:gd name="T25" fmla="*/ 2147483647 h 166"/>
              <a:gd name="T26" fmla="*/ 2147483647 w 118"/>
              <a:gd name="T27" fmla="*/ 2147483647 h 166"/>
              <a:gd name="T28" fmla="*/ 2147483647 w 118"/>
              <a:gd name="T29" fmla="*/ 2147483647 h 166"/>
              <a:gd name="T30" fmla="*/ 2147483647 w 118"/>
              <a:gd name="T31" fmla="*/ 2147483647 h 166"/>
              <a:gd name="T32" fmla="*/ 2147483647 w 118"/>
              <a:gd name="T33" fmla="*/ 2147483647 h 166"/>
              <a:gd name="T34" fmla="*/ 2147483647 w 118"/>
              <a:gd name="T35" fmla="*/ 2147483647 h 166"/>
              <a:gd name="T36" fmla="*/ 2147483647 w 118"/>
              <a:gd name="T37" fmla="*/ 2147483647 h 166"/>
              <a:gd name="T38" fmla="*/ 2147483647 w 118"/>
              <a:gd name="T39" fmla="*/ 2147483647 h 166"/>
              <a:gd name="T40" fmla="*/ 2147483647 w 118"/>
              <a:gd name="T41" fmla="*/ 2147483647 h 166"/>
              <a:gd name="T42" fmla="*/ 2147483647 w 118"/>
              <a:gd name="T43" fmla="*/ 2147483647 h 166"/>
              <a:gd name="T44" fmla="*/ 2147483647 w 118"/>
              <a:gd name="T45" fmla="*/ 2147483647 h 166"/>
              <a:gd name="T46" fmla="*/ 2147483647 w 118"/>
              <a:gd name="T47" fmla="*/ 2147483647 h 166"/>
              <a:gd name="T48" fmla="*/ 2147483647 w 118"/>
              <a:gd name="T49" fmla="*/ 2147483647 h 166"/>
              <a:gd name="T50" fmla="*/ 2147483647 w 118"/>
              <a:gd name="T51" fmla="*/ 2147483647 h 166"/>
              <a:gd name="T52" fmla="*/ 2147483647 w 118"/>
              <a:gd name="T53" fmla="*/ 2147483647 h 166"/>
              <a:gd name="T54" fmla="*/ 2147483647 w 118"/>
              <a:gd name="T55" fmla="*/ 2147483647 h 166"/>
              <a:gd name="T56" fmla="*/ 2147483647 w 118"/>
              <a:gd name="T57" fmla="*/ 2147483647 h 166"/>
              <a:gd name="T58" fmla="*/ 2147483647 w 118"/>
              <a:gd name="T59" fmla="*/ 2147483647 h 166"/>
              <a:gd name="T60" fmla="*/ 2147483647 w 118"/>
              <a:gd name="T61" fmla="*/ 2147483647 h 166"/>
              <a:gd name="T62" fmla="*/ 2147483647 w 118"/>
              <a:gd name="T63" fmla="*/ 2147483647 h 166"/>
              <a:gd name="T64" fmla="*/ 2147483647 w 118"/>
              <a:gd name="T65" fmla="*/ 2147483647 h 166"/>
              <a:gd name="T66" fmla="*/ 2147483647 w 118"/>
              <a:gd name="T67" fmla="*/ 2147483647 h 166"/>
              <a:gd name="T68" fmla="*/ 2147483647 w 118"/>
              <a:gd name="T69" fmla="*/ 2147483647 h 166"/>
              <a:gd name="T70" fmla="*/ 2147483647 w 118"/>
              <a:gd name="T71" fmla="*/ 2147483647 h 166"/>
              <a:gd name="T72" fmla="*/ 2147483647 w 118"/>
              <a:gd name="T73" fmla="*/ 2147483647 h 166"/>
              <a:gd name="T74" fmla="*/ 2147483647 w 118"/>
              <a:gd name="T75" fmla="*/ 2147483647 h 166"/>
              <a:gd name="T76" fmla="*/ 2147483647 w 118"/>
              <a:gd name="T77" fmla="*/ 2147483647 h 166"/>
              <a:gd name="T78" fmla="*/ 2147483647 w 118"/>
              <a:gd name="T79" fmla="*/ 2147483647 h 166"/>
              <a:gd name="T80" fmla="*/ 2147483647 w 118"/>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
              <a:gd name="T124" fmla="*/ 0 h 166"/>
              <a:gd name="T125" fmla="*/ 118 w 11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 h="166">
                <a:moveTo>
                  <a:pt x="76" y="80"/>
                </a:moveTo>
                <a:lnTo>
                  <a:pt x="82" y="88"/>
                </a:lnTo>
                <a:lnTo>
                  <a:pt x="88" y="92"/>
                </a:lnTo>
                <a:lnTo>
                  <a:pt x="94" y="98"/>
                </a:lnTo>
                <a:lnTo>
                  <a:pt x="96" y="102"/>
                </a:lnTo>
                <a:lnTo>
                  <a:pt x="96" y="108"/>
                </a:lnTo>
                <a:lnTo>
                  <a:pt x="96" y="112"/>
                </a:lnTo>
                <a:lnTo>
                  <a:pt x="96" y="116"/>
                </a:lnTo>
                <a:lnTo>
                  <a:pt x="102" y="114"/>
                </a:lnTo>
                <a:lnTo>
                  <a:pt x="112" y="112"/>
                </a:lnTo>
                <a:lnTo>
                  <a:pt x="116" y="118"/>
                </a:lnTo>
                <a:lnTo>
                  <a:pt x="118" y="122"/>
                </a:lnTo>
                <a:lnTo>
                  <a:pt x="116" y="128"/>
                </a:lnTo>
                <a:lnTo>
                  <a:pt x="112" y="132"/>
                </a:lnTo>
                <a:lnTo>
                  <a:pt x="100" y="138"/>
                </a:lnTo>
                <a:lnTo>
                  <a:pt x="102" y="140"/>
                </a:lnTo>
                <a:lnTo>
                  <a:pt x="106" y="142"/>
                </a:lnTo>
                <a:lnTo>
                  <a:pt x="112" y="144"/>
                </a:lnTo>
                <a:lnTo>
                  <a:pt x="110" y="148"/>
                </a:lnTo>
                <a:lnTo>
                  <a:pt x="106" y="152"/>
                </a:lnTo>
                <a:lnTo>
                  <a:pt x="98" y="156"/>
                </a:lnTo>
                <a:lnTo>
                  <a:pt x="88" y="156"/>
                </a:lnTo>
                <a:lnTo>
                  <a:pt x="70" y="156"/>
                </a:lnTo>
                <a:lnTo>
                  <a:pt x="54" y="156"/>
                </a:lnTo>
                <a:lnTo>
                  <a:pt x="44" y="156"/>
                </a:lnTo>
                <a:lnTo>
                  <a:pt x="44" y="160"/>
                </a:lnTo>
                <a:lnTo>
                  <a:pt x="44" y="164"/>
                </a:lnTo>
                <a:lnTo>
                  <a:pt x="36" y="164"/>
                </a:lnTo>
                <a:lnTo>
                  <a:pt x="28" y="166"/>
                </a:lnTo>
                <a:lnTo>
                  <a:pt x="20" y="166"/>
                </a:lnTo>
                <a:lnTo>
                  <a:pt x="14" y="166"/>
                </a:lnTo>
                <a:lnTo>
                  <a:pt x="16" y="160"/>
                </a:lnTo>
                <a:lnTo>
                  <a:pt x="20" y="154"/>
                </a:lnTo>
                <a:lnTo>
                  <a:pt x="26" y="152"/>
                </a:lnTo>
                <a:lnTo>
                  <a:pt x="32" y="150"/>
                </a:lnTo>
                <a:lnTo>
                  <a:pt x="46" y="146"/>
                </a:lnTo>
                <a:lnTo>
                  <a:pt x="50" y="142"/>
                </a:lnTo>
                <a:lnTo>
                  <a:pt x="54" y="138"/>
                </a:lnTo>
                <a:lnTo>
                  <a:pt x="34" y="136"/>
                </a:lnTo>
                <a:lnTo>
                  <a:pt x="26" y="134"/>
                </a:lnTo>
                <a:lnTo>
                  <a:pt x="20" y="132"/>
                </a:lnTo>
                <a:lnTo>
                  <a:pt x="28" y="122"/>
                </a:lnTo>
                <a:lnTo>
                  <a:pt x="38" y="116"/>
                </a:lnTo>
                <a:lnTo>
                  <a:pt x="38" y="112"/>
                </a:lnTo>
                <a:lnTo>
                  <a:pt x="38" y="108"/>
                </a:lnTo>
                <a:lnTo>
                  <a:pt x="40" y="106"/>
                </a:lnTo>
                <a:lnTo>
                  <a:pt x="42" y="102"/>
                </a:lnTo>
                <a:lnTo>
                  <a:pt x="52" y="96"/>
                </a:lnTo>
                <a:lnTo>
                  <a:pt x="46" y="90"/>
                </a:lnTo>
                <a:lnTo>
                  <a:pt x="44" y="86"/>
                </a:lnTo>
                <a:lnTo>
                  <a:pt x="42" y="82"/>
                </a:lnTo>
                <a:lnTo>
                  <a:pt x="44" y="76"/>
                </a:lnTo>
                <a:lnTo>
                  <a:pt x="46" y="74"/>
                </a:lnTo>
                <a:lnTo>
                  <a:pt x="42" y="68"/>
                </a:lnTo>
                <a:lnTo>
                  <a:pt x="40" y="62"/>
                </a:lnTo>
                <a:lnTo>
                  <a:pt x="16" y="62"/>
                </a:lnTo>
                <a:lnTo>
                  <a:pt x="12" y="60"/>
                </a:lnTo>
                <a:lnTo>
                  <a:pt x="12" y="54"/>
                </a:lnTo>
                <a:lnTo>
                  <a:pt x="10" y="52"/>
                </a:lnTo>
                <a:lnTo>
                  <a:pt x="6" y="50"/>
                </a:lnTo>
                <a:lnTo>
                  <a:pt x="12" y="38"/>
                </a:lnTo>
                <a:lnTo>
                  <a:pt x="6" y="34"/>
                </a:lnTo>
                <a:lnTo>
                  <a:pt x="0" y="30"/>
                </a:lnTo>
                <a:lnTo>
                  <a:pt x="10" y="22"/>
                </a:lnTo>
                <a:lnTo>
                  <a:pt x="24" y="12"/>
                </a:lnTo>
                <a:lnTo>
                  <a:pt x="40" y="4"/>
                </a:lnTo>
                <a:lnTo>
                  <a:pt x="54" y="0"/>
                </a:lnTo>
                <a:lnTo>
                  <a:pt x="52" y="8"/>
                </a:lnTo>
                <a:lnTo>
                  <a:pt x="50" y="14"/>
                </a:lnTo>
                <a:lnTo>
                  <a:pt x="46" y="18"/>
                </a:lnTo>
                <a:lnTo>
                  <a:pt x="40" y="22"/>
                </a:lnTo>
                <a:lnTo>
                  <a:pt x="50" y="24"/>
                </a:lnTo>
                <a:lnTo>
                  <a:pt x="58" y="24"/>
                </a:lnTo>
                <a:lnTo>
                  <a:pt x="64" y="26"/>
                </a:lnTo>
                <a:lnTo>
                  <a:pt x="70" y="28"/>
                </a:lnTo>
                <a:lnTo>
                  <a:pt x="62" y="40"/>
                </a:lnTo>
                <a:lnTo>
                  <a:pt x="58" y="44"/>
                </a:lnTo>
                <a:lnTo>
                  <a:pt x="58" y="50"/>
                </a:lnTo>
                <a:lnTo>
                  <a:pt x="60" y="60"/>
                </a:lnTo>
                <a:lnTo>
                  <a:pt x="66" y="70"/>
                </a:lnTo>
                <a:lnTo>
                  <a:pt x="80" y="88"/>
                </a:lnTo>
                <a:lnTo>
                  <a:pt x="76" y="8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9" name="Freeform 58"/>
          <p:cNvSpPr>
            <a:spLocks/>
          </p:cNvSpPr>
          <p:nvPr/>
        </p:nvSpPr>
        <p:spPr bwMode="auto">
          <a:xfrm>
            <a:off x="3877866" y="1814512"/>
            <a:ext cx="76200" cy="80963"/>
          </a:xfrm>
          <a:custGeom>
            <a:avLst/>
            <a:gdLst>
              <a:gd name="T0" fmla="*/ 2147483647 w 64"/>
              <a:gd name="T1" fmla="*/ 2147483647 h 68"/>
              <a:gd name="T2" fmla="*/ 2147483647 w 64"/>
              <a:gd name="T3" fmla="*/ 2147483647 h 68"/>
              <a:gd name="T4" fmla="*/ 2147483647 w 64"/>
              <a:gd name="T5" fmla="*/ 2147483647 h 68"/>
              <a:gd name="T6" fmla="*/ 2147483647 w 64"/>
              <a:gd name="T7" fmla="*/ 0 h 68"/>
              <a:gd name="T8" fmla="*/ 2147483647 w 64"/>
              <a:gd name="T9" fmla="*/ 0 h 68"/>
              <a:gd name="T10" fmla="*/ 2147483647 w 64"/>
              <a:gd name="T11" fmla="*/ 0 h 68"/>
              <a:gd name="T12" fmla="*/ 2147483647 w 64"/>
              <a:gd name="T13" fmla="*/ 2147483647 h 68"/>
              <a:gd name="T14" fmla="*/ 2147483647 w 64"/>
              <a:gd name="T15" fmla="*/ 2147483647 h 68"/>
              <a:gd name="T16" fmla="*/ 2147483647 w 64"/>
              <a:gd name="T17" fmla="*/ 2147483647 h 68"/>
              <a:gd name="T18" fmla="*/ 2147483647 w 64"/>
              <a:gd name="T19" fmla="*/ 2147483647 h 68"/>
              <a:gd name="T20" fmla="*/ 2147483647 w 64"/>
              <a:gd name="T21" fmla="*/ 2147483647 h 68"/>
              <a:gd name="T22" fmla="*/ 2147483647 w 64"/>
              <a:gd name="T23" fmla="*/ 2147483647 h 68"/>
              <a:gd name="T24" fmla="*/ 2147483647 w 64"/>
              <a:gd name="T25" fmla="*/ 2147483647 h 68"/>
              <a:gd name="T26" fmla="*/ 2147483647 w 64"/>
              <a:gd name="T27" fmla="*/ 2147483647 h 68"/>
              <a:gd name="T28" fmla="*/ 2147483647 w 64"/>
              <a:gd name="T29" fmla="*/ 2147483647 h 68"/>
              <a:gd name="T30" fmla="*/ 2147483647 w 64"/>
              <a:gd name="T31" fmla="*/ 2147483647 h 68"/>
              <a:gd name="T32" fmla="*/ 2147483647 w 64"/>
              <a:gd name="T33" fmla="*/ 2147483647 h 68"/>
              <a:gd name="T34" fmla="*/ 2147483647 w 64"/>
              <a:gd name="T35" fmla="*/ 2147483647 h 68"/>
              <a:gd name="T36" fmla="*/ 2147483647 w 64"/>
              <a:gd name="T37" fmla="*/ 2147483647 h 68"/>
              <a:gd name="T38" fmla="*/ 2147483647 w 64"/>
              <a:gd name="T39" fmla="*/ 2147483647 h 68"/>
              <a:gd name="T40" fmla="*/ 2147483647 w 64"/>
              <a:gd name="T41" fmla="*/ 2147483647 h 68"/>
              <a:gd name="T42" fmla="*/ 2147483647 w 64"/>
              <a:gd name="T43" fmla="*/ 2147483647 h 68"/>
              <a:gd name="T44" fmla="*/ 2147483647 w 64"/>
              <a:gd name="T45" fmla="*/ 2147483647 h 68"/>
              <a:gd name="T46" fmla="*/ 2147483647 w 64"/>
              <a:gd name="T47" fmla="*/ 2147483647 h 68"/>
              <a:gd name="T48" fmla="*/ 0 w 64"/>
              <a:gd name="T49" fmla="*/ 2147483647 h 68"/>
              <a:gd name="T50" fmla="*/ 2147483647 w 64"/>
              <a:gd name="T51" fmla="*/ 2147483647 h 68"/>
              <a:gd name="T52" fmla="*/ 2147483647 w 64"/>
              <a:gd name="T53" fmla="*/ 2147483647 h 68"/>
              <a:gd name="T54" fmla="*/ 2147483647 w 64"/>
              <a:gd name="T55" fmla="*/ 2147483647 h 68"/>
              <a:gd name="T56" fmla="*/ 2147483647 w 64"/>
              <a:gd name="T57" fmla="*/ 2147483647 h 68"/>
              <a:gd name="T58" fmla="*/ 2147483647 w 64"/>
              <a:gd name="T59" fmla="*/ 2147483647 h 68"/>
              <a:gd name="T60" fmla="*/ 2147483647 w 64"/>
              <a:gd name="T61" fmla="*/ 2147483647 h 68"/>
              <a:gd name="T62" fmla="*/ 2147483647 w 64"/>
              <a:gd name="T63" fmla="*/ 2147483647 h 68"/>
              <a:gd name="T64" fmla="*/ 2147483647 w 64"/>
              <a:gd name="T65" fmla="*/ 2147483647 h 68"/>
              <a:gd name="T66" fmla="*/ 2147483647 w 64"/>
              <a:gd name="T67" fmla="*/ 2147483647 h 68"/>
              <a:gd name="T68" fmla="*/ 2147483647 w 64"/>
              <a:gd name="T69" fmla="*/ 2147483647 h 68"/>
              <a:gd name="T70" fmla="*/ 2147483647 w 64"/>
              <a:gd name="T71" fmla="*/ 2147483647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
              <a:gd name="T109" fmla="*/ 0 h 68"/>
              <a:gd name="T110" fmla="*/ 64 w 64"/>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 h="68">
                <a:moveTo>
                  <a:pt x="34" y="20"/>
                </a:moveTo>
                <a:lnTo>
                  <a:pt x="34" y="4"/>
                </a:lnTo>
                <a:lnTo>
                  <a:pt x="34" y="2"/>
                </a:lnTo>
                <a:lnTo>
                  <a:pt x="38" y="0"/>
                </a:lnTo>
                <a:lnTo>
                  <a:pt x="48" y="0"/>
                </a:lnTo>
                <a:lnTo>
                  <a:pt x="60" y="0"/>
                </a:lnTo>
                <a:lnTo>
                  <a:pt x="64" y="2"/>
                </a:lnTo>
                <a:lnTo>
                  <a:pt x="64" y="6"/>
                </a:lnTo>
                <a:lnTo>
                  <a:pt x="62" y="14"/>
                </a:lnTo>
                <a:lnTo>
                  <a:pt x="58" y="18"/>
                </a:lnTo>
                <a:lnTo>
                  <a:pt x="54" y="20"/>
                </a:lnTo>
                <a:lnTo>
                  <a:pt x="52" y="24"/>
                </a:lnTo>
                <a:lnTo>
                  <a:pt x="54" y="28"/>
                </a:lnTo>
                <a:lnTo>
                  <a:pt x="56" y="32"/>
                </a:lnTo>
                <a:lnTo>
                  <a:pt x="58" y="34"/>
                </a:lnTo>
                <a:lnTo>
                  <a:pt x="60" y="38"/>
                </a:lnTo>
                <a:lnTo>
                  <a:pt x="58" y="44"/>
                </a:lnTo>
                <a:lnTo>
                  <a:pt x="54" y="48"/>
                </a:lnTo>
                <a:lnTo>
                  <a:pt x="42" y="58"/>
                </a:lnTo>
                <a:lnTo>
                  <a:pt x="26" y="66"/>
                </a:lnTo>
                <a:lnTo>
                  <a:pt x="18" y="68"/>
                </a:lnTo>
                <a:lnTo>
                  <a:pt x="12" y="68"/>
                </a:lnTo>
                <a:lnTo>
                  <a:pt x="8" y="68"/>
                </a:lnTo>
                <a:lnTo>
                  <a:pt x="4" y="66"/>
                </a:lnTo>
                <a:lnTo>
                  <a:pt x="0" y="60"/>
                </a:lnTo>
                <a:lnTo>
                  <a:pt x="2" y="54"/>
                </a:lnTo>
                <a:lnTo>
                  <a:pt x="6" y="50"/>
                </a:lnTo>
                <a:lnTo>
                  <a:pt x="16" y="42"/>
                </a:lnTo>
                <a:lnTo>
                  <a:pt x="8" y="36"/>
                </a:lnTo>
                <a:lnTo>
                  <a:pt x="2" y="32"/>
                </a:lnTo>
                <a:lnTo>
                  <a:pt x="6" y="28"/>
                </a:lnTo>
                <a:lnTo>
                  <a:pt x="4" y="20"/>
                </a:lnTo>
                <a:lnTo>
                  <a:pt x="12" y="18"/>
                </a:lnTo>
                <a:lnTo>
                  <a:pt x="22" y="16"/>
                </a:lnTo>
                <a:lnTo>
                  <a:pt x="28" y="18"/>
                </a:lnTo>
                <a:lnTo>
                  <a:pt x="34" y="2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0" name="Freeform 59"/>
          <p:cNvSpPr>
            <a:spLocks/>
          </p:cNvSpPr>
          <p:nvPr/>
        </p:nvSpPr>
        <p:spPr bwMode="auto">
          <a:xfrm>
            <a:off x="6103144" y="2547938"/>
            <a:ext cx="190500" cy="342900"/>
          </a:xfrm>
          <a:custGeom>
            <a:avLst/>
            <a:gdLst>
              <a:gd name="T0" fmla="*/ 2147483647 w 160"/>
              <a:gd name="T1" fmla="*/ 2147483647 h 288"/>
              <a:gd name="T2" fmla="*/ 2147483647 w 160"/>
              <a:gd name="T3" fmla="*/ 2147483647 h 288"/>
              <a:gd name="T4" fmla="*/ 2147483647 w 160"/>
              <a:gd name="T5" fmla="*/ 2147483647 h 288"/>
              <a:gd name="T6" fmla="*/ 2147483647 w 160"/>
              <a:gd name="T7" fmla="*/ 2147483647 h 288"/>
              <a:gd name="T8" fmla="*/ 2147483647 w 160"/>
              <a:gd name="T9" fmla="*/ 2147483647 h 288"/>
              <a:gd name="T10" fmla="*/ 2147483647 w 160"/>
              <a:gd name="T11" fmla="*/ 2147483647 h 288"/>
              <a:gd name="T12" fmla="*/ 2147483647 w 160"/>
              <a:gd name="T13" fmla="*/ 2147483647 h 288"/>
              <a:gd name="T14" fmla="*/ 2147483647 w 160"/>
              <a:gd name="T15" fmla="*/ 2147483647 h 288"/>
              <a:gd name="T16" fmla="*/ 2147483647 w 160"/>
              <a:gd name="T17" fmla="*/ 2147483647 h 288"/>
              <a:gd name="T18" fmla="*/ 2147483647 w 160"/>
              <a:gd name="T19" fmla="*/ 2147483647 h 288"/>
              <a:gd name="T20" fmla="*/ 2147483647 w 160"/>
              <a:gd name="T21" fmla="*/ 2147483647 h 288"/>
              <a:gd name="T22" fmla="*/ 2147483647 w 160"/>
              <a:gd name="T23" fmla="*/ 2147483647 h 288"/>
              <a:gd name="T24" fmla="*/ 2147483647 w 160"/>
              <a:gd name="T25" fmla="*/ 2147483647 h 288"/>
              <a:gd name="T26" fmla="*/ 2147483647 w 160"/>
              <a:gd name="T27" fmla="*/ 2147483647 h 288"/>
              <a:gd name="T28" fmla="*/ 2147483647 w 160"/>
              <a:gd name="T29" fmla="*/ 2147483647 h 288"/>
              <a:gd name="T30" fmla="*/ 2147483647 w 160"/>
              <a:gd name="T31" fmla="*/ 2147483647 h 288"/>
              <a:gd name="T32" fmla="*/ 2147483647 w 160"/>
              <a:gd name="T33" fmla="*/ 2147483647 h 288"/>
              <a:gd name="T34" fmla="*/ 2147483647 w 160"/>
              <a:gd name="T35" fmla="*/ 2147483647 h 288"/>
              <a:gd name="T36" fmla="*/ 0 w 160"/>
              <a:gd name="T37" fmla="*/ 2147483647 h 288"/>
              <a:gd name="T38" fmla="*/ 2147483647 w 160"/>
              <a:gd name="T39" fmla="*/ 2147483647 h 288"/>
              <a:gd name="T40" fmla="*/ 2147483647 w 160"/>
              <a:gd name="T41" fmla="*/ 2147483647 h 288"/>
              <a:gd name="T42" fmla="*/ 2147483647 w 160"/>
              <a:gd name="T43" fmla="*/ 2147483647 h 288"/>
              <a:gd name="T44" fmla="*/ 2147483647 w 160"/>
              <a:gd name="T45" fmla="*/ 2147483647 h 288"/>
              <a:gd name="T46" fmla="*/ 2147483647 w 160"/>
              <a:gd name="T47" fmla="*/ 2147483647 h 288"/>
              <a:gd name="T48" fmla="*/ 2147483647 w 160"/>
              <a:gd name="T49" fmla="*/ 2147483647 h 288"/>
              <a:gd name="T50" fmla="*/ 2147483647 w 160"/>
              <a:gd name="T51" fmla="*/ 2147483647 h 288"/>
              <a:gd name="T52" fmla="*/ 2147483647 w 160"/>
              <a:gd name="T53" fmla="*/ 2147483647 h 288"/>
              <a:gd name="T54" fmla="*/ 2147483647 w 160"/>
              <a:gd name="T55" fmla="*/ 2147483647 h 288"/>
              <a:gd name="T56" fmla="*/ 2147483647 w 160"/>
              <a:gd name="T57" fmla="*/ 2147483647 h 288"/>
              <a:gd name="T58" fmla="*/ 2147483647 w 160"/>
              <a:gd name="T59" fmla="*/ 2147483647 h 288"/>
              <a:gd name="T60" fmla="*/ 2147483647 w 160"/>
              <a:gd name="T61" fmla="*/ 2147483647 h 288"/>
              <a:gd name="T62" fmla="*/ 2147483647 w 160"/>
              <a:gd name="T63" fmla="*/ 2147483647 h 288"/>
              <a:gd name="T64" fmla="*/ 2147483647 w 160"/>
              <a:gd name="T65" fmla="*/ 2147483647 h 288"/>
              <a:gd name="T66" fmla="*/ 2147483647 w 160"/>
              <a:gd name="T67" fmla="*/ 2147483647 h 288"/>
              <a:gd name="T68" fmla="*/ 2147483647 w 160"/>
              <a:gd name="T69" fmla="*/ 2147483647 h 288"/>
              <a:gd name="T70" fmla="*/ 2147483647 w 160"/>
              <a:gd name="T71" fmla="*/ 2147483647 h 288"/>
              <a:gd name="T72" fmla="*/ 2147483647 w 160"/>
              <a:gd name="T73" fmla="*/ 2147483647 h 288"/>
              <a:gd name="T74" fmla="*/ 2147483647 w 160"/>
              <a:gd name="T75" fmla="*/ 2147483647 h 288"/>
              <a:gd name="T76" fmla="*/ 2147483647 w 160"/>
              <a:gd name="T77" fmla="*/ 2147483647 h 288"/>
              <a:gd name="T78" fmla="*/ 2147483647 w 160"/>
              <a:gd name="T79" fmla="*/ 2147483647 h 288"/>
              <a:gd name="T80" fmla="*/ 2147483647 w 160"/>
              <a:gd name="T81" fmla="*/ 2147483647 h 288"/>
              <a:gd name="T82" fmla="*/ 2147483647 w 160"/>
              <a:gd name="T83" fmla="*/ 2147483647 h 288"/>
              <a:gd name="T84" fmla="*/ 2147483647 w 160"/>
              <a:gd name="T85" fmla="*/ 2147483647 h 288"/>
              <a:gd name="T86" fmla="*/ 2147483647 w 160"/>
              <a:gd name="T87" fmla="*/ 2147483647 h 288"/>
              <a:gd name="T88" fmla="*/ 2147483647 w 160"/>
              <a:gd name="T89" fmla="*/ 2147483647 h 288"/>
              <a:gd name="T90" fmla="*/ 2147483647 w 160"/>
              <a:gd name="T91" fmla="*/ 2147483647 h 288"/>
              <a:gd name="T92" fmla="*/ 2147483647 w 160"/>
              <a:gd name="T93" fmla="*/ 2147483647 h 288"/>
              <a:gd name="T94" fmla="*/ 2147483647 w 160"/>
              <a:gd name="T95" fmla="*/ 2147483647 h 288"/>
              <a:gd name="T96" fmla="*/ 2147483647 w 160"/>
              <a:gd name="T97" fmla="*/ 2147483647 h 288"/>
              <a:gd name="T98" fmla="*/ 2147483647 w 160"/>
              <a:gd name="T99" fmla="*/ 2147483647 h 2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288"/>
              <a:gd name="T152" fmla="*/ 160 w 160"/>
              <a:gd name="T153" fmla="*/ 288 h 2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288">
                <a:moveTo>
                  <a:pt x="68" y="248"/>
                </a:moveTo>
                <a:lnTo>
                  <a:pt x="74" y="244"/>
                </a:lnTo>
                <a:lnTo>
                  <a:pt x="84" y="242"/>
                </a:lnTo>
                <a:lnTo>
                  <a:pt x="102" y="236"/>
                </a:lnTo>
                <a:lnTo>
                  <a:pt x="98" y="232"/>
                </a:lnTo>
                <a:lnTo>
                  <a:pt x="96" y="230"/>
                </a:lnTo>
                <a:lnTo>
                  <a:pt x="94" y="228"/>
                </a:lnTo>
                <a:lnTo>
                  <a:pt x="120" y="214"/>
                </a:lnTo>
                <a:lnTo>
                  <a:pt x="122" y="212"/>
                </a:lnTo>
                <a:lnTo>
                  <a:pt x="124" y="208"/>
                </a:lnTo>
                <a:lnTo>
                  <a:pt x="122" y="204"/>
                </a:lnTo>
                <a:lnTo>
                  <a:pt x="122" y="198"/>
                </a:lnTo>
                <a:lnTo>
                  <a:pt x="122" y="194"/>
                </a:lnTo>
                <a:lnTo>
                  <a:pt x="120" y="188"/>
                </a:lnTo>
                <a:lnTo>
                  <a:pt x="120" y="170"/>
                </a:lnTo>
                <a:lnTo>
                  <a:pt x="114" y="156"/>
                </a:lnTo>
                <a:lnTo>
                  <a:pt x="108" y="146"/>
                </a:lnTo>
                <a:lnTo>
                  <a:pt x="92" y="126"/>
                </a:lnTo>
                <a:lnTo>
                  <a:pt x="88" y="120"/>
                </a:lnTo>
                <a:lnTo>
                  <a:pt x="82" y="114"/>
                </a:lnTo>
                <a:lnTo>
                  <a:pt x="76" y="112"/>
                </a:lnTo>
                <a:lnTo>
                  <a:pt x="72" y="108"/>
                </a:lnTo>
                <a:lnTo>
                  <a:pt x="70" y="102"/>
                </a:lnTo>
                <a:lnTo>
                  <a:pt x="64" y="98"/>
                </a:lnTo>
                <a:lnTo>
                  <a:pt x="56" y="92"/>
                </a:lnTo>
                <a:lnTo>
                  <a:pt x="46" y="84"/>
                </a:lnTo>
                <a:lnTo>
                  <a:pt x="36" y="74"/>
                </a:lnTo>
                <a:lnTo>
                  <a:pt x="34" y="68"/>
                </a:lnTo>
                <a:lnTo>
                  <a:pt x="32" y="64"/>
                </a:lnTo>
                <a:lnTo>
                  <a:pt x="40" y="62"/>
                </a:lnTo>
                <a:lnTo>
                  <a:pt x="44" y="58"/>
                </a:lnTo>
                <a:lnTo>
                  <a:pt x="44" y="50"/>
                </a:lnTo>
                <a:lnTo>
                  <a:pt x="28" y="46"/>
                </a:lnTo>
                <a:lnTo>
                  <a:pt x="14" y="40"/>
                </a:lnTo>
                <a:lnTo>
                  <a:pt x="8" y="36"/>
                </a:lnTo>
                <a:lnTo>
                  <a:pt x="4" y="32"/>
                </a:lnTo>
                <a:lnTo>
                  <a:pt x="0" y="26"/>
                </a:lnTo>
                <a:lnTo>
                  <a:pt x="0" y="18"/>
                </a:lnTo>
                <a:lnTo>
                  <a:pt x="0" y="14"/>
                </a:lnTo>
                <a:lnTo>
                  <a:pt x="10" y="14"/>
                </a:lnTo>
                <a:lnTo>
                  <a:pt x="18" y="14"/>
                </a:lnTo>
                <a:lnTo>
                  <a:pt x="28" y="12"/>
                </a:lnTo>
                <a:lnTo>
                  <a:pt x="36" y="6"/>
                </a:lnTo>
                <a:lnTo>
                  <a:pt x="46" y="2"/>
                </a:lnTo>
                <a:lnTo>
                  <a:pt x="54" y="0"/>
                </a:lnTo>
                <a:lnTo>
                  <a:pt x="60" y="2"/>
                </a:lnTo>
                <a:lnTo>
                  <a:pt x="64" y="4"/>
                </a:lnTo>
                <a:lnTo>
                  <a:pt x="70" y="6"/>
                </a:lnTo>
                <a:lnTo>
                  <a:pt x="76" y="6"/>
                </a:lnTo>
                <a:lnTo>
                  <a:pt x="78" y="12"/>
                </a:lnTo>
                <a:lnTo>
                  <a:pt x="80" y="16"/>
                </a:lnTo>
                <a:lnTo>
                  <a:pt x="88" y="24"/>
                </a:lnTo>
                <a:lnTo>
                  <a:pt x="96" y="30"/>
                </a:lnTo>
                <a:lnTo>
                  <a:pt x="104" y="32"/>
                </a:lnTo>
                <a:lnTo>
                  <a:pt x="102" y="38"/>
                </a:lnTo>
                <a:lnTo>
                  <a:pt x="100" y="44"/>
                </a:lnTo>
                <a:lnTo>
                  <a:pt x="96" y="44"/>
                </a:lnTo>
                <a:lnTo>
                  <a:pt x="90" y="44"/>
                </a:lnTo>
                <a:lnTo>
                  <a:pt x="88" y="44"/>
                </a:lnTo>
                <a:lnTo>
                  <a:pt x="88" y="50"/>
                </a:lnTo>
                <a:lnTo>
                  <a:pt x="86" y="56"/>
                </a:lnTo>
                <a:lnTo>
                  <a:pt x="82" y="60"/>
                </a:lnTo>
                <a:lnTo>
                  <a:pt x="78" y="68"/>
                </a:lnTo>
                <a:lnTo>
                  <a:pt x="76" y="74"/>
                </a:lnTo>
                <a:lnTo>
                  <a:pt x="78" y="90"/>
                </a:lnTo>
                <a:lnTo>
                  <a:pt x="82" y="94"/>
                </a:lnTo>
                <a:lnTo>
                  <a:pt x="84" y="98"/>
                </a:lnTo>
                <a:lnTo>
                  <a:pt x="92" y="102"/>
                </a:lnTo>
                <a:lnTo>
                  <a:pt x="106" y="118"/>
                </a:lnTo>
                <a:lnTo>
                  <a:pt x="118" y="132"/>
                </a:lnTo>
                <a:lnTo>
                  <a:pt x="130" y="146"/>
                </a:lnTo>
                <a:lnTo>
                  <a:pt x="148" y="158"/>
                </a:lnTo>
                <a:lnTo>
                  <a:pt x="148" y="166"/>
                </a:lnTo>
                <a:lnTo>
                  <a:pt x="152" y="182"/>
                </a:lnTo>
                <a:lnTo>
                  <a:pt x="160" y="206"/>
                </a:lnTo>
                <a:lnTo>
                  <a:pt x="156" y="212"/>
                </a:lnTo>
                <a:lnTo>
                  <a:pt x="156" y="218"/>
                </a:lnTo>
                <a:lnTo>
                  <a:pt x="156" y="224"/>
                </a:lnTo>
                <a:lnTo>
                  <a:pt x="154" y="228"/>
                </a:lnTo>
                <a:lnTo>
                  <a:pt x="148" y="236"/>
                </a:lnTo>
                <a:lnTo>
                  <a:pt x="138" y="244"/>
                </a:lnTo>
                <a:lnTo>
                  <a:pt x="128" y="248"/>
                </a:lnTo>
                <a:lnTo>
                  <a:pt x="120" y="250"/>
                </a:lnTo>
                <a:lnTo>
                  <a:pt x="112" y="258"/>
                </a:lnTo>
                <a:lnTo>
                  <a:pt x="104" y="272"/>
                </a:lnTo>
                <a:lnTo>
                  <a:pt x="94" y="284"/>
                </a:lnTo>
                <a:lnTo>
                  <a:pt x="90" y="288"/>
                </a:lnTo>
                <a:lnTo>
                  <a:pt x="84" y="288"/>
                </a:lnTo>
                <a:lnTo>
                  <a:pt x="82" y="288"/>
                </a:lnTo>
                <a:lnTo>
                  <a:pt x="80" y="286"/>
                </a:lnTo>
                <a:lnTo>
                  <a:pt x="80" y="278"/>
                </a:lnTo>
                <a:lnTo>
                  <a:pt x="80" y="270"/>
                </a:lnTo>
                <a:lnTo>
                  <a:pt x="82" y="264"/>
                </a:lnTo>
                <a:lnTo>
                  <a:pt x="82" y="258"/>
                </a:lnTo>
                <a:lnTo>
                  <a:pt x="80" y="252"/>
                </a:lnTo>
                <a:lnTo>
                  <a:pt x="74" y="252"/>
                </a:lnTo>
                <a:lnTo>
                  <a:pt x="70" y="250"/>
                </a:lnTo>
                <a:lnTo>
                  <a:pt x="66" y="250"/>
                </a:lnTo>
                <a:lnTo>
                  <a:pt x="64" y="250"/>
                </a:lnTo>
                <a:lnTo>
                  <a:pt x="68" y="24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1" name="Freeform 60"/>
          <p:cNvSpPr>
            <a:spLocks/>
          </p:cNvSpPr>
          <p:nvPr/>
        </p:nvSpPr>
        <p:spPr bwMode="auto">
          <a:xfrm>
            <a:off x="6141244" y="2750344"/>
            <a:ext cx="109538" cy="97631"/>
          </a:xfrm>
          <a:custGeom>
            <a:avLst/>
            <a:gdLst>
              <a:gd name="T0" fmla="*/ 2147483647 w 92"/>
              <a:gd name="T1" fmla="*/ 0 h 82"/>
              <a:gd name="T2" fmla="*/ 2147483647 w 92"/>
              <a:gd name="T3" fmla="*/ 2147483647 h 82"/>
              <a:gd name="T4" fmla="*/ 2147483647 w 92"/>
              <a:gd name="T5" fmla="*/ 2147483647 h 82"/>
              <a:gd name="T6" fmla="*/ 2147483647 w 92"/>
              <a:gd name="T7" fmla="*/ 2147483647 h 82"/>
              <a:gd name="T8" fmla="*/ 2147483647 w 92"/>
              <a:gd name="T9" fmla="*/ 2147483647 h 82"/>
              <a:gd name="T10" fmla="*/ 2147483647 w 92"/>
              <a:gd name="T11" fmla="*/ 2147483647 h 82"/>
              <a:gd name="T12" fmla="*/ 2147483647 w 92"/>
              <a:gd name="T13" fmla="*/ 2147483647 h 82"/>
              <a:gd name="T14" fmla="*/ 2147483647 w 92"/>
              <a:gd name="T15" fmla="*/ 2147483647 h 82"/>
              <a:gd name="T16" fmla="*/ 2147483647 w 92"/>
              <a:gd name="T17" fmla="*/ 2147483647 h 82"/>
              <a:gd name="T18" fmla="*/ 2147483647 w 92"/>
              <a:gd name="T19" fmla="*/ 2147483647 h 82"/>
              <a:gd name="T20" fmla="*/ 2147483647 w 92"/>
              <a:gd name="T21" fmla="*/ 2147483647 h 82"/>
              <a:gd name="T22" fmla="*/ 2147483647 w 92"/>
              <a:gd name="T23" fmla="*/ 2147483647 h 82"/>
              <a:gd name="T24" fmla="*/ 2147483647 w 92"/>
              <a:gd name="T25" fmla="*/ 2147483647 h 82"/>
              <a:gd name="T26" fmla="*/ 2147483647 w 92"/>
              <a:gd name="T27" fmla="*/ 2147483647 h 82"/>
              <a:gd name="T28" fmla="*/ 2147483647 w 92"/>
              <a:gd name="T29" fmla="*/ 2147483647 h 82"/>
              <a:gd name="T30" fmla="*/ 2147483647 w 92"/>
              <a:gd name="T31" fmla="*/ 2147483647 h 82"/>
              <a:gd name="T32" fmla="*/ 2147483647 w 92"/>
              <a:gd name="T33" fmla="*/ 2147483647 h 82"/>
              <a:gd name="T34" fmla="*/ 0 w 92"/>
              <a:gd name="T35" fmla="*/ 2147483647 h 82"/>
              <a:gd name="T36" fmla="*/ 2147483647 w 92"/>
              <a:gd name="T37" fmla="*/ 2147483647 h 82"/>
              <a:gd name="T38" fmla="*/ 2147483647 w 92"/>
              <a:gd name="T39" fmla="*/ 2147483647 h 82"/>
              <a:gd name="T40" fmla="*/ 2147483647 w 92"/>
              <a:gd name="T41" fmla="*/ 2147483647 h 82"/>
              <a:gd name="T42" fmla="*/ 2147483647 w 92"/>
              <a:gd name="T43" fmla="*/ 2147483647 h 82"/>
              <a:gd name="T44" fmla="*/ 2147483647 w 92"/>
              <a:gd name="T45" fmla="*/ 2147483647 h 82"/>
              <a:gd name="T46" fmla="*/ 2147483647 w 92"/>
              <a:gd name="T47" fmla="*/ 2147483647 h 82"/>
              <a:gd name="T48" fmla="*/ 2147483647 w 92"/>
              <a:gd name="T49" fmla="*/ 2147483647 h 82"/>
              <a:gd name="T50" fmla="*/ 2147483647 w 92"/>
              <a:gd name="T51" fmla="*/ 2147483647 h 82"/>
              <a:gd name="T52" fmla="*/ 2147483647 w 92"/>
              <a:gd name="T53" fmla="*/ 2147483647 h 82"/>
              <a:gd name="T54" fmla="*/ 2147483647 w 92"/>
              <a:gd name="T55" fmla="*/ 2147483647 h 82"/>
              <a:gd name="T56" fmla="*/ 2147483647 w 92"/>
              <a:gd name="T57" fmla="*/ 2147483647 h 82"/>
              <a:gd name="T58" fmla="*/ 2147483647 w 92"/>
              <a:gd name="T59" fmla="*/ 2147483647 h 82"/>
              <a:gd name="T60" fmla="*/ 2147483647 w 92"/>
              <a:gd name="T61" fmla="*/ 2147483647 h 82"/>
              <a:gd name="T62" fmla="*/ 2147483647 w 92"/>
              <a:gd name="T63" fmla="*/ 2147483647 h 82"/>
              <a:gd name="T64" fmla="*/ 2147483647 w 92"/>
              <a:gd name="T65" fmla="*/ 2147483647 h 82"/>
              <a:gd name="T66" fmla="*/ 2147483647 w 92"/>
              <a:gd name="T67" fmla="*/ 2147483647 h 82"/>
              <a:gd name="T68" fmla="*/ 2147483647 w 92"/>
              <a:gd name="T69" fmla="*/ 2147483647 h 82"/>
              <a:gd name="T70" fmla="*/ 2147483647 w 92"/>
              <a:gd name="T71" fmla="*/ 2147483647 h 82"/>
              <a:gd name="T72" fmla="*/ 2147483647 w 92"/>
              <a:gd name="T73" fmla="*/ 2147483647 h 82"/>
              <a:gd name="T74" fmla="*/ 2147483647 w 92"/>
              <a:gd name="T75" fmla="*/ 2147483647 h 82"/>
              <a:gd name="T76" fmla="*/ 2147483647 w 92"/>
              <a:gd name="T77" fmla="*/ 2147483647 h 82"/>
              <a:gd name="T78" fmla="*/ 2147483647 w 92"/>
              <a:gd name="T79" fmla="*/ 2147483647 h 82"/>
              <a:gd name="T80" fmla="*/ 2147483647 w 92"/>
              <a:gd name="T81" fmla="*/ 2147483647 h 82"/>
              <a:gd name="T82" fmla="*/ 2147483647 w 92"/>
              <a:gd name="T83" fmla="*/ 2147483647 h 82"/>
              <a:gd name="T84" fmla="*/ 2147483647 w 92"/>
              <a:gd name="T85" fmla="*/ 2147483647 h 82"/>
              <a:gd name="T86" fmla="*/ 2147483647 w 92"/>
              <a:gd name="T87" fmla="*/ 2147483647 h 82"/>
              <a:gd name="T88" fmla="*/ 2147483647 w 92"/>
              <a:gd name="T89" fmla="*/ 0 h 82"/>
              <a:gd name="T90" fmla="*/ 2147483647 w 92"/>
              <a:gd name="T91" fmla="*/ 0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
              <a:gd name="T139" fmla="*/ 0 h 82"/>
              <a:gd name="T140" fmla="*/ 92 w 92"/>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 h="82">
                <a:moveTo>
                  <a:pt x="86" y="0"/>
                </a:moveTo>
                <a:lnTo>
                  <a:pt x="84" y="2"/>
                </a:lnTo>
                <a:lnTo>
                  <a:pt x="80" y="4"/>
                </a:lnTo>
                <a:lnTo>
                  <a:pt x="76" y="2"/>
                </a:lnTo>
                <a:lnTo>
                  <a:pt x="70" y="2"/>
                </a:lnTo>
                <a:lnTo>
                  <a:pt x="66" y="2"/>
                </a:lnTo>
                <a:lnTo>
                  <a:pt x="64" y="6"/>
                </a:lnTo>
                <a:lnTo>
                  <a:pt x="62" y="12"/>
                </a:lnTo>
                <a:lnTo>
                  <a:pt x="56" y="8"/>
                </a:lnTo>
                <a:lnTo>
                  <a:pt x="50" y="6"/>
                </a:lnTo>
                <a:lnTo>
                  <a:pt x="42" y="4"/>
                </a:lnTo>
                <a:lnTo>
                  <a:pt x="32" y="4"/>
                </a:lnTo>
                <a:lnTo>
                  <a:pt x="20" y="4"/>
                </a:lnTo>
                <a:lnTo>
                  <a:pt x="10" y="8"/>
                </a:lnTo>
                <a:lnTo>
                  <a:pt x="6" y="12"/>
                </a:lnTo>
                <a:lnTo>
                  <a:pt x="2" y="16"/>
                </a:lnTo>
                <a:lnTo>
                  <a:pt x="2" y="22"/>
                </a:lnTo>
                <a:lnTo>
                  <a:pt x="0" y="28"/>
                </a:lnTo>
                <a:lnTo>
                  <a:pt x="2" y="34"/>
                </a:lnTo>
                <a:lnTo>
                  <a:pt x="4" y="40"/>
                </a:lnTo>
                <a:lnTo>
                  <a:pt x="6" y="44"/>
                </a:lnTo>
                <a:lnTo>
                  <a:pt x="8" y="50"/>
                </a:lnTo>
                <a:lnTo>
                  <a:pt x="10" y="56"/>
                </a:lnTo>
                <a:lnTo>
                  <a:pt x="10" y="58"/>
                </a:lnTo>
                <a:lnTo>
                  <a:pt x="14" y="64"/>
                </a:lnTo>
                <a:lnTo>
                  <a:pt x="16" y="68"/>
                </a:lnTo>
                <a:lnTo>
                  <a:pt x="20" y="72"/>
                </a:lnTo>
                <a:lnTo>
                  <a:pt x="26" y="72"/>
                </a:lnTo>
                <a:lnTo>
                  <a:pt x="26" y="82"/>
                </a:lnTo>
                <a:lnTo>
                  <a:pt x="32" y="80"/>
                </a:lnTo>
                <a:lnTo>
                  <a:pt x="36" y="78"/>
                </a:lnTo>
                <a:lnTo>
                  <a:pt x="42" y="74"/>
                </a:lnTo>
                <a:lnTo>
                  <a:pt x="52" y="72"/>
                </a:lnTo>
                <a:lnTo>
                  <a:pt x="70" y="66"/>
                </a:lnTo>
                <a:lnTo>
                  <a:pt x="66" y="62"/>
                </a:lnTo>
                <a:lnTo>
                  <a:pt x="64" y="60"/>
                </a:lnTo>
                <a:lnTo>
                  <a:pt x="62" y="58"/>
                </a:lnTo>
                <a:lnTo>
                  <a:pt x="88" y="44"/>
                </a:lnTo>
                <a:lnTo>
                  <a:pt x="90" y="42"/>
                </a:lnTo>
                <a:lnTo>
                  <a:pt x="92" y="38"/>
                </a:lnTo>
                <a:lnTo>
                  <a:pt x="90" y="34"/>
                </a:lnTo>
                <a:lnTo>
                  <a:pt x="90" y="28"/>
                </a:lnTo>
                <a:lnTo>
                  <a:pt x="90" y="24"/>
                </a:lnTo>
                <a:lnTo>
                  <a:pt x="88" y="18"/>
                </a:lnTo>
                <a:lnTo>
                  <a:pt x="88" y="0"/>
                </a:lnTo>
                <a:lnTo>
                  <a:pt x="86"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2" name="Freeform 61"/>
          <p:cNvSpPr>
            <a:spLocks/>
          </p:cNvSpPr>
          <p:nvPr/>
        </p:nvSpPr>
        <p:spPr bwMode="auto">
          <a:xfrm>
            <a:off x="6067425" y="2564606"/>
            <a:ext cx="178594" cy="200025"/>
          </a:xfrm>
          <a:custGeom>
            <a:avLst/>
            <a:gdLst>
              <a:gd name="T0" fmla="*/ 2147483647 w 150"/>
              <a:gd name="T1" fmla="*/ 2147483647 h 168"/>
              <a:gd name="T2" fmla="*/ 2147483647 w 150"/>
              <a:gd name="T3" fmla="*/ 2147483647 h 168"/>
              <a:gd name="T4" fmla="*/ 2147483647 w 150"/>
              <a:gd name="T5" fmla="*/ 2147483647 h 168"/>
              <a:gd name="T6" fmla="*/ 2147483647 w 150"/>
              <a:gd name="T7" fmla="*/ 2147483647 h 168"/>
              <a:gd name="T8" fmla="*/ 2147483647 w 150"/>
              <a:gd name="T9" fmla="*/ 2147483647 h 168"/>
              <a:gd name="T10" fmla="*/ 2147483647 w 150"/>
              <a:gd name="T11" fmla="*/ 2147483647 h 168"/>
              <a:gd name="T12" fmla="*/ 2147483647 w 150"/>
              <a:gd name="T13" fmla="*/ 2147483647 h 168"/>
              <a:gd name="T14" fmla="*/ 2147483647 w 150"/>
              <a:gd name="T15" fmla="*/ 2147483647 h 168"/>
              <a:gd name="T16" fmla="*/ 2147483647 w 150"/>
              <a:gd name="T17" fmla="*/ 2147483647 h 168"/>
              <a:gd name="T18" fmla="*/ 2147483647 w 150"/>
              <a:gd name="T19" fmla="*/ 2147483647 h 168"/>
              <a:gd name="T20" fmla="*/ 2147483647 w 150"/>
              <a:gd name="T21" fmla="*/ 2147483647 h 168"/>
              <a:gd name="T22" fmla="*/ 2147483647 w 150"/>
              <a:gd name="T23" fmla="*/ 2147483647 h 168"/>
              <a:gd name="T24" fmla="*/ 2147483647 w 150"/>
              <a:gd name="T25" fmla="*/ 2147483647 h 168"/>
              <a:gd name="T26" fmla="*/ 2147483647 w 150"/>
              <a:gd name="T27" fmla="*/ 2147483647 h 168"/>
              <a:gd name="T28" fmla="*/ 2147483647 w 150"/>
              <a:gd name="T29" fmla="*/ 2147483647 h 168"/>
              <a:gd name="T30" fmla="*/ 2147483647 w 150"/>
              <a:gd name="T31" fmla="*/ 2147483647 h 168"/>
              <a:gd name="T32" fmla="*/ 0 w 150"/>
              <a:gd name="T33" fmla="*/ 2147483647 h 168"/>
              <a:gd name="T34" fmla="*/ 2147483647 w 150"/>
              <a:gd name="T35" fmla="*/ 2147483647 h 168"/>
              <a:gd name="T36" fmla="*/ 2147483647 w 150"/>
              <a:gd name="T37" fmla="*/ 2147483647 h 168"/>
              <a:gd name="T38" fmla="*/ 2147483647 w 150"/>
              <a:gd name="T39" fmla="*/ 2147483647 h 168"/>
              <a:gd name="T40" fmla="*/ 2147483647 w 150"/>
              <a:gd name="T41" fmla="*/ 2147483647 h 168"/>
              <a:gd name="T42" fmla="*/ 2147483647 w 150"/>
              <a:gd name="T43" fmla="*/ 2147483647 h 168"/>
              <a:gd name="T44" fmla="*/ 2147483647 w 150"/>
              <a:gd name="T45" fmla="*/ 2147483647 h 168"/>
              <a:gd name="T46" fmla="*/ 2147483647 w 150"/>
              <a:gd name="T47" fmla="*/ 2147483647 h 168"/>
              <a:gd name="T48" fmla="*/ 2147483647 w 150"/>
              <a:gd name="T49" fmla="*/ 2147483647 h 168"/>
              <a:gd name="T50" fmla="*/ 2147483647 w 150"/>
              <a:gd name="T51" fmla="*/ 2147483647 h 168"/>
              <a:gd name="T52" fmla="*/ 2147483647 w 150"/>
              <a:gd name="T53" fmla="*/ 2147483647 h 168"/>
              <a:gd name="T54" fmla="*/ 2147483647 w 150"/>
              <a:gd name="T55" fmla="*/ 2147483647 h 168"/>
              <a:gd name="T56" fmla="*/ 2147483647 w 150"/>
              <a:gd name="T57" fmla="*/ 2147483647 h 168"/>
              <a:gd name="T58" fmla="*/ 2147483647 w 150"/>
              <a:gd name="T59" fmla="*/ 2147483647 h 168"/>
              <a:gd name="T60" fmla="*/ 2147483647 w 150"/>
              <a:gd name="T61" fmla="*/ 2147483647 h 168"/>
              <a:gd name="T62" fmla="*/ 2147483647 w 150"/>
              <a:gd name="T63" fmla="*/ 2147483647 h 168"/>
              <a:gd name="T64" fmla="*/ 2147483647 w 150"/>
              <a:gd name="T65" fmla="*/ 2147483647 h 168"/>
              <a:gd name="T66" fmla="*/ 2147483647 w 150"/>
              <a:gd name="T67" fmla="*/ 2147483647 h 168"/>
              <a:gd name="T68" fmla="*/ 2147483647 w 150"/>
              <a:gd name="T69" fmla="*/ 2147483647 h 168"/>
              <a:gd name="T70" fmla="*/ 2147483647 w 150"/>
              <a:gd name="T71" fmla="*/ 2147483647 h 168"/>
              <a:gd name="T72" fmla="*/ 2147483647 w 150"/>
              <a:gd name="T73" fmla="*/ 2147483647 h 168"/>
              <a:gd name="T74" fmla="*/ 2147483647 w 150"/>
              <a:gd name="T75" fmla="*/ 2147483647 h 168"/>
              <a:gd name="T76" fmla="*/ 2147483647 w 150"/>
              <a:gd name="T77" fmla="*/ 2147483647 h 168"/>
              <a:gd name="T78" fmla="*/ 2147483647 w 150"/>
              <a:gd name="T79" fmla="*/ 2147483647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0"/>
              <a:gd name="T121" fmla="*/ 0 h 168"/>
              <a:gd name="T122" fmla="*/ 150 w 150"/>
              <a:gd name="T123" fmla="*/ 168 h 1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0" h="168">
                <a:moveTo>
                  <a:pt x="112" y="162"/>
                </a:moveTo>
                <a:lnTo>
                  <a:pt x="110" y="134"/>
                </a:lnTo>
                <a:lnTo>
                  <a:pt x="106" y="130"/>
                </a:lnTo>
                <a:lnTo>
                  <a:pt x="100" y="124"/>
                </a:lnTo>
                <a:lnTo>
                  <a:pt x="96" y="116"/>
                </a:lnTo>
                <a:lnTo>
                  <a:pt x="94" y="110"/>
                </a:lnTo>
                <a:lnTo>
                  <a:pt x="94" y="106"/>
                </a:lnTo>
                <a:lnTo>
                  <a:pt x="92" y="102"/>
                </a:lnTo>
                <a:lnTo>
                  <a:pt x="86" y="96"/>
                </a:lnTo>
                <a:lnTo>
                  <a:pt x="80" y="90"/>
                </a:lnTo>
                <a:lnTo>
                  <a:pt x="76" y="82"/>
                </a:lnTo>
                <a:lnTo>
                  <a:pt x="70" y="82"/>
                </a:lnTo>
                <a:lnTo>
                  <a:pt x="66" y="84"/>
                </a:lnTo>
                <a:lnTo>
                  <a:pt x="62" y="88"/>
                </a:lnTo>
                <a:lnTo>
                  <a:pt x="60" y="92"/>
                </a:lnTo>
                <a:lnTo>
                  <a:pt x="56" y="94"/>
                </a:lnTo>
                <a:lnTo>
                  <a:pt x="54" y="92"/>
                </a:lnTo>
                <a:lnTo>
                  <a:pt x="52" y="90"/>
                </a:lnTo>
                <a:lnTo>
                  <a:pt x="50" y="88"/>
                </a:lnTo>
                <a:lnTo>
                  <a:pt x="46" y="86"/>
                </a:lnTo>
                <a:lnTo>
                  <a:pt x="42" y="86"/>
                </a:lnTo>
                <a:lnTo>
                  <a:pt x="38" y="90"/>
                </a:lnTo>
                <a:lnTo>
                  <a:pt x="30" y="96"/>
                </a:lnTo>
                <a:lnTo>
                  <a:pt x="28" y="76"/>
                </a:lnTo>
                <a:lnTo>
                  <a:pt x="28" y="68"/>
                </a:lnTo>
                <a:lnTo>
                  <a:pt x="28" y="62"/>
                </a:lnTo>
                <a:lnTo>
                  <a:pt x="24" y="60"/>
                </a:lnTo>
                <a:lnTo>
                  <a:pt x="20" y="60"/>
                </a:lnTo>
                <a:lnTo>
                  <a:pt x="16" y="60"/>
                </a:lnTo>
                <a:lnTo>
                  <a:pt x="12" y="60"/>
                </a:lnTo>
                <a:lnTo>
                  <a:pt x="8" y="56"/>
                </a:lnTo>
                <a:lnTo>
                  <a:pt x="6" y="48"/>
                </a:lnTo>
                <a:lnTo>
                  <a:pt x="4" y="44"/>
                </a:lnTo>
                <a:lnTo>
                  <a:pt x="0" y="40"/>
                </a:lnTo>
                <a:lnTo>
                  <a:pt x="8" y="34"/>
                </a:lnTo>
                <a:lnTo>
                  <a:pt x="10" y="30"/>
                </a:lnTo>
                <a:lnTo>
                  <a:pt x="10" y="26"/>
                </a:lnTo>
                <a:lnTo>
                  <a:pt x="12" y="22"/>
                </a:lnTo>
                <a:lnTo>
                  <a:pt x="16" y="20"/>
                </a:lnTo>
                <a:lnTo>
                  <a:pt x="22" y="24"/>
                </a:lnTo>
                <a:lnTo>
                  <a:pt x="24" y="24"/>
                </a:lnTo>
                <a:lnTo>
                  <a:pt x="28" y="22"/>
                </a:lnTo>
                <a:lnTo>
                  <a:pt x="24" y="16"/>
                </a:lnTo>
                <a:lnTo>
                  <a:pt x="22" y="8"/>
                </a:lnTo>
                <a:lnTo>
                  <a:pt x="22" y="4"/>
                </a:lnTo>
                <a:lnTo>
                  <a:pt x="24" y="2"/>
                </a:lnTo>
                <a:lnTo>
                  <a:pt x="30" y="0"/>
                </a:lnTo>
                <a:lnTo>
                  <a:pt x="30" y="4"/>
                </a:lnTo>
                <a:lnTo>
                  <a:pt x="30" y="12"/>
                </a:lnTo>
                <a:lnTo>
                  <a:pt x="34" y="18"/>
                </a:lnTo>
                <a:lnTo>
                  <a:pt x="38" y="22"/>
                </a:lnTo>
                <a:lnTo>
                  <a:pt x="44" y="26"/>
                </a:lnTo>
                <a:lnTo>
                  <a:pt x="58" y="32"/>
                </a:lnTo>
                <a:lnTo>
                  <a:pt x="74" y="36"/>
                </a:lnTo>
                <a:lnTo>
                  <a:pt x="74" y="44"/>
                </a:lnTo>
                <a:lnTo>
                  <a:pt x="70" y="48"/>
                </a:lnTo>
                <a:lnTo>
                  <a:pt x="62" y="50"/>
                </a:lnTo>
                <a:lnTo>
                  <a:pt x="64" y="54"/>
                </a:lnTo>
                <a:lnTo>
                  <a:pt x="66" y="60"/>
                </a:lnTo>
                <a:lnTo>
                  <a:pt x="76" y="70"/>
                </a:lnTo>
                <a:lnTo>
                  <a:pt x="86" y="78"/>
                </a:lnTo>
                <a:lnTo>
                  <a:pt x="94" y="84"/>
                </a:lnTo>
                <a:lnTo>
                  <a:pt x="100" y="88"/>
                </a:lnTo>
                <a:lnTo>
                  <a:pt x="102" y="94"/>
                </a:lnTo>
                <a:lnTo>
                  <a:pt x="106" y="98"/>
                </a:lnTo>
                <a:lnTo>
                  <a:pt x="112" y="100"/>
                </a:lnTo>
                <a:lnTo>
                  <a:pt x="118" y="106"/>
                </a:lnTo>
                <a:lnTo>
                  <a:pt x="122" y="112"/>
                </a:lnTo>
                <a:lnTo>
                  <a:pt x="138" y="132"/>
                </a:lnTo>
                <a:lnTo>
                  <a:pt x="144" y="142"/>
                </a:lnTo>
                <a:lnTo>
                  <a:pt x="150" y="156"/>
                </a:lnTo>
                <a:lnTo>
                  <a:pt x="148" y="156"/>
                </a:lnTo>
                <a:lnTo>
                  <a:pt x="146" y="158"/>
                </a:lnTo>
                <a:lnTo>
                  <a:pt x="142" y="160"/>
                </a:lnTo>
                <a:lnTo>
                  <a:pt x="138" y="158"/>
                </a:lnTo>
                <a:lnTo>
                  <a:pt x="132" y="158"/>
                </a:lnTo>
                <a:lnTo>
                  <a:pt x="128" y="158"/>
                </a:lnTo>
                <a:lnTo>
                  <a:pt x="126" y="162"/>
                </a:lnTo>
                <a:lnTo>
                  <a:pt x="124" y="168"/>
                </a:lnTo>
                <a:lnTo>
                  <a:pt x="118" y="166"/>
                </a:lnTo>
                <a:lnTo>
                  <a:pt x="112" y="16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3" name="Freeform 62"/>
          <p:cNvSpPr>
            <a:spLocks/>
          </p:cNvSpPr>
          <p:nvPr/>
        </p:nvSpPr>
        <p:spPr bwMode="auto">
          <a:xfrm>
            <a:off x="6026944" y="2612232"/>
            <a:ext cx="173831" cy="350044"/>
          </a:xfrm>
          <a:custGeom>
            <a:avLst/>
            <a:gdLst>
              <a:gd name="T0" fmla="*/ 2147483647 w 146"/>
              <a:gd name="T1" fmla="*/ 2147483647 h 294"/>
              <a:gd name="T2" fmla="*/ 2147483647 w 146"/>
              <a:gd name="T3" fmla="*/ 2147483647 h 294"/>
              <a:gd name="T4" fmla="*/ 2147483647 w 146"/>
              <a:gd name="T5" fmla="*/ 2147483647 h 294"/>
              <a:gd name="T6" fmla="*/ 2147483647 w 146"/>
              <a:gd name="T7" fmla="*/ 2147483647 h 294"/>
              <a:gd name="T8" fmla="*/ 2147483647 w 146"/>
              <a:gd name="T9" fmla="*/ 2147483647 h 294"/>
              <a:gd name="T10" fmla="*/ 2147483647 w 146"/>
              <a:gd name="T11" fmla="*/ 2147483647 h 294"/>
              <a:gd name="T12" fmla="*/ 2147483647 w 146"/>
              <a:gd name="T13" fmla="*/ 2147483647 h 294"/>
              <a:gd name="T14" fmla="*/ 2147483647 w 146"/>
              <a:gd name="T15" fmla="*/ 2147483647 h 294"/>
              <a:gd name="T16" fmla="*/ 2147483647 w 146"/>
              <a:gd name="T17" fmla="*/ 2147483647 h 294"/>
              <a:gd name="T18" fmla="*/ 2147483647 w 146"/>
              <a:gd name="T19" fmla="*/ 2147483647 h 294"/>
              <a:gd name="T20" fmla="*/ 2147483647 w 146"/>
              <a:gd name="T21" fmla="*/ 2147483647 h 294"/>
              <a:gd name="T22" fmla="*/ 2147483647 w 146"/>
              <a:gd name="T23" fmla="*/ 2147483647 h 294"/>
              <a:gd name="T24" fmla="*/ 2147483647 w 146"/>
              <a:gd name="T25" fmla="*/ 2147483647 h 294"/>
              <a:gd name="T26" fmla="*/ 2147483647 w 146"/>
              <a:gd name="T27" fmla="*/ 2147483647 h 294"/>
              <a:gd name="T28" fmla="*/ 2147483647 w 146"/>
              <a:gd name="T29" fmla="*/ 2147483647 h 294"/>
              <a:gd name="T30" fmla="*/ 2147483647 w 146"/>
              <a:gd name="T31" fmla="*/ 2147483647 h 294"/>
              <a:gd name="T32" fmla="*/ 2147483647 w 146"/>
              <a:gd name="T33" fmla="*/ 2147483647 h 294"/>
              <a:gd name="T34" fmla="*/ 2147483647 w 146"/>
              <a:gd name="T35" fmla="*/ 2147483647 h 294"/>
              <a:gd name="T36" fmla="*/ 0 w 146"/>
              <a:gd name="T37" fmla="*/ 2147483647 h 294"/>
              <a:gd name="T38" fmla="*/ 2147483647 w 146"/>
              <a:gd name="T39" fmla="*/ 2147483647 h 294"/>
              <a:gd name="T40" fmla="*/ 2147483647 w 146"/>
              <a:gd name="T41" fmla="*/ 2147483647 h 294"/>
              <a:gd name="T42" fmla="*/ 2147483647 w 146"/>
              <a:gd name="T43" fmla="*/ 0 h 294"/>
              <a:gd name="T44" fmla="*/ 2147483647 w 146"/>
              <a:gd name="T45" fmla="*/ 2147483647 h 294"/>
              <a:gd name="T46" fmla="*/ 2147483647 w 146"/>
              <a:gd name="T47" fmla="*/ 2147483647 h 294"/>
              <a:gd name="T48" fmla="*/ 2147483647 w 146"/>
              <a:gd name="T49" fmla="*/ 2147483647 h 294"/>
              <a:gd name="T50" fmla="*/ 2147483647 w 146"/>
              <a:gd name="T51" fmla="*/ 2147483647 h 294"/>
              <a:gd name="T52" fmla="*/ 2147483647 w 146"/>
              <a:gd name="T53" fmla="*/ 2147483647 h 294"/>
              <a:gd name="T54" fmla="*/ 2147483647 w 146"/>
              <a:gd name="T55" fmla="*/ 2147483647 h 294"/>
              <a:gd name="T56" fmla="*/ 2147483647 w 146"/>
              <a:gd name="T57" fmla="*/ 2147483647 h 294"/>
              <a:gd name="T58" fmla="*/ 2147483647 w 146"/>
              <a:gd name="T59" fmla="*/ 2147483647 h 294"/>
              <a:gd name="T60" fmla="*/ 2147483647 w 146"/>
              <a:gd name="T61" fmla="*/ 2147483647 h 294"/>
              <a:gd name="T62" fmla="*/ 2147483647 w 146"/>
              <a:gd name="T63" fmla="*/ 2147483647 h 294"/>
              <a:gd name="T64" fmla="*/ 2147483647 w 146"/>
              <a:gd name="T65" fmla="*/ 2147483647 h 294"/>
              <a:gd name="T66" fmla="*/ 2147483647 w 146"/>
              <a:gd name="T67" fmla="*/ 2147483647 h 294"/>
              <a:gd name="T68" fmla="*/ 2147483647 w 146"/>
              <a:gd name="T69" fmla="*/ 2147483647 h 294"/>
              <a:gd name="T70" fmla="*/ 2147483647 w 146"/>
              <a:gd name="T71" fmla="*/ 2147483647 h 294"/>
              <a:gd name="T72" fmla="*/ 2147483647 w 146"/>
              <a:gd name="T73" fmla="*/ 2147483647 h 294"/>
              <a:gd name="T74" fmla="*/ 2147483647 w 146"/>
              <a:gd name="T75" fmla="*/ 2147483647 h 294"/>
              <a:gd name="T76" fmla="*/ 2147483647 w 146"/>
              <a:gd name="T77" fmla="*/ 2147483647 h 294"/>
              <a:gd name="T78" fmla="*/ 2147483647 w 146"/>
              <a:gd name="T79" fmla="*/ 2147483647 h 294"/>
              <a:gd name="T80" fmla="*/ 2147483647 w 146"/>
              <a:gd name="T81" fmla="*/ 2147483647 h 294"/>
              <a:gd name="T82" fmla="*/ 2147483647 w 146"/>
              <a:gd name="T83" fmla="*/ 2147483647 h 294"/>
              <a:gd name="T84" fmla="*/ 2147483647 w 146"/>
              <a:gd name="T85" fmla="*/ 2147483647 h 294"/>
              <a:gd name="T86" fmla="*/ 2147483647 w 146"/>
              <a:gd name="T87" fmla="*/ 2147483647 h 294"/>
              <a:gd name="T88" fmla="*/ 2147483647 w 146"/>
              <a:gd name="T89" fmla="*/ 2147483647 h 294"/>
              <a:gd name="T90" fmla="*/ 2147483647 w 146"/>
              <a:gd name="T91" fmla="*/ 2147483647 h 294"/>
              <a:gd name="T92" fmla="*/ 2147483647 w 146"/>
              <a:gd name="T93" fmla="*/ 2147483647 h 294"/>
              <a:gd name="T94" fmla="*/ 2147483647 w 146"/>
              <a:gd name="T95" fmla="*/ 2147483647 h 294"/>
              <a:gd name="T96" fmla="*/ 2147483647 w 146"/>
              <a:gd name="T97" fmla="*/ 2147483647 h 294"/>
              <a:gd name="T98" fmla="*/ 2147483647 w 146"/>
              <a:gd name="T99" fmla="*/ 2147483647 h 294"/>
              <a:gd name="T100" fmla="*/ 2147483647 w 146"/>
              <a:gd name="T101" fmla="*/ 2147483647 h 294"/>
              <a:gd name="T102" fmla="*/ 2147483647 w 146"/>
              <a:gd name="T103" fmla="*/ 2147483647 h 294"/>
              <a:gd name="T104" fmla="*/ 2147483647 w 146"/>
              <a:gd name="T105" fmla="*/ 2147483647 h 294"/>
              <a:gd name="T106" fmla="*/ 2147483647 w 146"/>
              <a:gd name="T107" fmla="*/ 2147483647 h 294"/>
              <a:gd name="T108" fmla="*/ 2147483647 w 146"/>
              <a:gd name="T109" fmla="*/ 2147483647 h 294"/>
              <a:gd name="T110" fmla="*/ 2147483647 w 146"/>
              <a:gd name="T111" fmla="*/ 2147483647 h 2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6"/>
              <a:gd name="T169" fmla="*/ 0 h 294"/>
              <a:gd name="T170" fmla="*/ 146 w 146"/>
              <a:gd name="T171" fmla="*/ 294 h 2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6" h="294">
                <a:moveTo>
                  <a:pt x="112" y="286"/>
                </a:moveTo>
                <a:lnTo>
                  <a:pt x="102" y="286"/>
                </a:lnTo>
                <a:lnTo>
                  <a:pt x="100" y="292"/>
                </a:lnTo>
                <a:lnTo>
                  <a:pt x="98" y="294"/>
                </a:lnTo>
                <a:lnTo>
                  <a:pt x="94" y="294"/>
                </a:lnTo>
                <a:lnTo>
                  <a:pt x="90" y="294"/>
                </a:lnTo>
                <a:lnTo>
                  <a:pt x="88" y="292"/>
                </a:lnTo>
                <a:lnTo>
                  <a:pt x="82" y="284"/>
                </a:lnTo>
                <a:lnTo>
                  <a:pt x="76" y="278"/>
                </a:lnTo>
                <a:lnTo>
                  <a:pt x="72" y="274"/>
                </a:lnTo>
                <a:lnTo>
                  <a:pt x="66" y="274"/>
                </a:lnTo>
                <a:lnTo>
                  <a:pt x="54" y="254"/>
                </a:lnTo>
                <a:lnTo>
                  <a:pt x="46" y="248"/>
                </a:lnTo>
                <a:lnTo>
                  <a:pt x="40" y="244"/>
                </a:lnTo>
                <a:lnTo>
                  <a:pt x="36" y="250"/>
                </a:lnTo>
                <a:lnTo>
                  <a:pt x="34" y="246"/>
                </a:lnTo>
                <a:lnTo>
                  <a:pt x="32" y="238"/>
                </a:lnTo>
                <a:lnTo>
                  <a:pt x="32" y="222"/>
                </a:lnTo>
                <a:lnTo>
                  <a:pt x="34" y="186"/>
                </a:lnTo>
                <a:lnTo>
                  <a:pt x="40" y="186"/>
                </a:lnTo>
                <a:lnTo>
                  <a:pt x="44" y="180"/>
                </a:lnTo>
                <a:lnTo>
                  <a:pt x="46" y="174"/>
                </a:lnTo>
                <a:lnTo>
                  <a:pt x="46" y="168"/>
                </a:lnTo>
                <a:lnTo>
                  <a:pt x="46" y="158"/>
                </a:lnTo>
                <a:lnTo>
                  <a:pt x="42" y="144"/>
                </a:lnTo>
                <a:lnTo>
                  <a:pt x="36" y="134"/>
                </a:lnTo>
                <a:lnTo>
                  <a:pt x="32" y="126"/>
                </a:lnTo>
                <a:lnTo>
                  <a:pt x="18" y="114"/>
                </a:lnTo>
                <a:lnTo>
                  <a:pt x="20" y="108"/>
                </a:lnTo>
                <a:lnTo>
                  <a:pt x="22" y="102"/>
                </a:lnTo>
                <a:lnTo>
                  <a:pt x="24" y="96"/>
                </a:lnTo>
                <a:lnTo>
                  <a:pt x="24" y="88"/>
                </a:lnTo>
                <a:lnTo>
                  <a:pt x="24" y="80"/>
                </a:lnTo>
                <a:lnTo>
                  <a:pt x="20" y="74"/>
                </a:lnTo>
                <a:lnTo>
                  <a:pt x="12" y="64"/>
                </a:lnTo>
                <a:lnTo>
                  <a:pt x="4" y="54"/>
                </a:lnTo>
                <a:lnTo>
                  <a:pt x="2" y="48"/>
                </a:lnTo>
                <a:lnTo>
                  <a:pt x="0" y="38"/>
                </a:lnTo>
                <a:lnTo>
                  <a:pt x="2" y="30"/>
                </a:lnTo>
                <a:lnTo>
                  <a:pt x="4" y="24"/>
                </a:lnTo>
                <a:lnTo>
                  <a:pt x="8" y="18"/>
                </a:lnTo>
                <a:lnTo>
                  <a:pt x="12" y="14"/>
                </a:lnTo>
                <a:lnTo>
                  <a:pt x="24" y="8"/>
                </a:lnTo>
                <a:lnTo>
                  <a:pt x="34" y="0"/>
                </a:lnTo>
                <a:lnTo>
                  <a:pt x="38" y="4"/>
                </a:lnTo>
                <a:lnTo>
                  <a:pt x="40" y="8"/>
                </a:lnTo>
                <a:lnTo>
                  <a:pt x="42" y="16"/>
                </a:lnTo>
                <a:lnTo>
                  <a:pt x="46" y="20"/>
                </a:lnTo>
                <a:lnTo>
                  <a:pt x="50" y="20"/>
                </a:lnTo>
                <a:lnTo>
                  <a:pt x="54" y="20"/>
                </a:lnTo>
                <a:lnTo>
                  <a:pt x="58" y="20"/>
                </a:lnTo>
                <a:lnTo>
                  <a:pt x="62" y="22"/>
                </a:lnTo>
                <a:lnTo>
                  <a:pt x="62" y="28"/>
                </a:lnTo>
                <a:lnTo>
                  <a:pt x="62" y="36"/>
                </a:lnTo>
                <a:lnTo>
                  <a:pt x="64" y="56"/>
                </a:lnTo>
                <a:lnTo>
                  <a:pt x="72" y="50"/>
                </a:lnTo>
                <a:lnTo>
                  <a:pt x="76" y="46"/>
                </a:lnTo>
                <a:lnTo>
                  <a:pt x="80" y="46"/>
                </a:lnTo>
                <a:lnTo>
                  <a:pt x="84" y="48"/>
                </a:lnTo>
                <a:lnTo>
                  <a:pt x="86" y="50"/>
                </a:lnTo>
                <a:lnTo>
                  <a:pt x="88" y="52"/>
                </a:lnTo>
                <a:lnTo>
                  <a:pt x="90" y="54"/>
                </a:lnTo>
                <a:lnTo>
                  <a:pt x="94" y="52"/>
                </a:lnTo>
                <a:lnTo>
                  <a:pt x="96" y="48"/>
                </a:lnTo>
                <a:lnTo>
                  <a:pt x="100" y="44"/>
                </a:lnTo>
                <a:lnTo>
                  <a:pt x="104" y="42"/>
                </a:lnTo>
                <a:lnTo>
                  <a:pt x="110" y="42"/>
                </a:lnTo>
                <a:lnTo>
                  <a:pt x="114" y="50"/>
                </a:lnTo>
                <a:lnTo>
                  <a:pt x="120" y="56"/>
                </a:lnTo>
                <a:lnTo>
                  <a:pt x="126" y="62"/>
                </a:lnTo>
                <a:lnTo>
                  <a:pt x="128" y="66"/>
                </a:lnTo>
                <a:lnTo>
                  <a:pt x="128" y="70"/>
                </a:lnTo>
                <a:lnTo>
                  <a:pt x="130" y="76"/>
                </a:lnTo>
                <a:lnTo>
                  <a:pt x="134" y="84"/>
                </a:lnTo>
                <a:lnTo>
                  <a:pt x="140" y="90"/>
                </a:lnTo>
                <a:lnTo>
                  <a:pt x="144" y="94"/>
                </a:lnTo>
                <a:lnTo>
                  <a:pt x="146" y="122"/>
                </a:lnTo>
                <a:lnTo>
                  <a:pt x="138" y="120"/>
                </a:lnTo>
                <a:lnTo>
                  <a:pt x="128" y="120"/>
                </a:lnTo>
                <a:lnTo>
                  <a:pt x="116" y="120"/>
                </a:lnTo>
                <a:lnTo>
                  <a:pt x="106" y="124"/>
                </a:lnTo>
                <a:lnTo>
                  <a:pt x="102" y="128"/>
                </a:lnTo>
                <a:lnTo>
                  <a:pt x="98" y="132"/>
                </a:lnTo>
                <a:lnTo>
                  <a:pt x="98" y="138"/>
                </a:lnTo>
                <a:lnTo>
                  <a:pt x="96" y="144"/>
                </a:lnTo>
                <a:lnTo>
                  <a:pt x="98" y="150"/>
                </a:lnTo>
                <a:lnTo>
                  <a:pt x="100" y="156"/>
                </a:lnTo>
                <a:lnTo>
                  <a:pt x="102" y="160"/>
                </a:lnTo>
                <a:lnTo>
                  <a:pt x="104" y="166"/>
                </a:lnTo>
                <a:lnTo>
                  <a:pt x="98" y="164"/>
                </a:lnTo>
                <a:lnTo>
                  <a:pt x="92" y="162"/>
                </a:lnTo>
                <a:lnTo>
                  <a:pt x="82" y="156"/>
                </a:lnTo>
                <a:lnTo>
                  <a:pt x="72" y="146"/>
                </a:lnTo>
                <a:lnTo>
                  <a:pt x="64" y="138"/>
                </a:lnTo>
                <a:lnTo>
                  <a:pt x="56" y="138"/>
                </a:lnTo>
                <a:lnTo>
                  <a:pt x="56" y="162"/>
                </a:lnTo>
                <a:lnTo>
                  <a:pt x="54" y="170"/>
                </a:lnTo>
                <a:lnTo>
                  <a:pt x="52" y="180"/>
                </a:lnTo>
                <a:lnTo>
                  <a:pt x="50" y="190"/>
                </a:lnTo>
                <a:lnTo>
                  <a:pt x="48" y="202"/>
                </a:lnTo>
                <a:lnTo>
                  <a:pt x="50" y="208"/>
                </a:lnTo>
                <a:lnTo>
                  <a:pt x="52" y="216"/>
                </a:lnTo>
                <a:lnTo>
                  <a:pt x="56" y="220"/>
                </a:lnTo>
                <a:lnTo>
                  <a:pt x="64" y="222"/>
                </a:lnTo>
                <a:lnTo>
                  <a:pt x="64" y="232"/>
                </a:lnTo>
                <a:lnTo>
                  <a:pt x="66" y="238"/>
                </a:lnTo>
                <a:lnTo>
                  <a:pt x="70" y="242"/>
                </a:lnTo>
                <a:lnTo>
                  <a:pt x="70" y="252"/>
                </a:lnTo>
                <a:lnTo>
                  <a:pt x="72" y="256"/>
                </a:lnTo>
                <a:lnTo>
                  <a:pt x="74" y="258"/>
                </a:lnTo>
                <a:lnTo>
                  <a:pt x="78" y="262"/>
                </a:lnTo>
                <a:lnTo>
                  <a:pt x="90" y="268"/>
                </a:lnTo>
                <a:lnTo>
                  <a:pt x="112" y="28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4" name="Freeform 63"/>
          <p:cNvSpPr>
            <a:spLocks/>
          </p:cNvSpPr>
          <p:nvPr/>
        </p:nvSpPr>
        <p:spPr bwMode="auto">
          <a:xfrm>
            <a:off x="5812632" y="2476500"/>
            <a:ext cx="111919" cy="121444"/>
          </a:xfrm>
          <a:custGeom>
            <a:avLst/>
            <a:gdLst>
              <a:gd name="T0" fmla="*/ 2147483647 w 94"/>
              <a:gd name="T1" fmla="*/ 2147483647 h 102"/>
              <a:gd name="T2" fmla="*/ 2147483647 w 94"/>
              <a:gd name="T3" fmla="*/ 2147483647 h 102"/>
              <a:gd name="T4" fmla="*/ 2147483647 w 94"/>
              <a:gd name="T5" fmla="*/ 2147483647 h 102"/>
              <a:gd name="T6" fmla="*/ 2147483647 w 94"/>
              <a:gd name="T7" fmla="*/ 2147483647 h 102"/>
              <a:gd name="T8" fmla="*/ 2147483647 w 94"/>
              <a:gd name="T9" fmla="*/ 2147483647 h 102"/>
              <a:gd name="T10" fmla="*/ 2147483647 w 94"/>
              <a:gd name="T11" fmla="*/ 2147483647 h 102"/>
              <a:gd name="T12" fmla="*/ 2147483647 w 94"/>
              <a:gd name="T13" fmla="*/ 2147483647 h 102"/>
              <a:gd name="T14" fmla="*/ 2147483647 w 94"/>
              <a:gd name="T15" fmla="*/ 2147483647 h 102"/>
              <a:gd name="T16" fmla="*/ 2147483647 w 94"/>
              <a:gd name="T17" fmla="*/ 2147483647 h 102"/>
              <a:gd name="T18" fmla="*/ 2147483647 w 94"/>
              <a:gd name="T19" fmla="*/ 2147483647 h 102"/>
              <a:gd name="T20" fmla="*/ 2147483647 w 94"/>
              <a:gd name="T21" fmla="*/ 2147483647 h 102"/>
              <a:gd name="T22" fmla="*/ 2147483647 w 94"/>
              <a:gd name="T23" fmla="*/ 2147483647 h 102"/>
              <a:gd name="T24" fmla="*/ 2147483647 w 94"/>
              <a:gd name="T25" fmla="*/ 2147483647 h 102"/>
              <a:gd name="T26" fmla="*/ 2147483647 w 94"/>
              <a:gd name="T27" fmla="*/ 2147483647 h 102"/>
              <a:gd name="T28" fmla="*/ 2147483647 w 94"/>
              <a:gd name="T29" fmla="*/ 2147483647 h 102"/>
              <a:gd name="T30" fmla="*/ 2147483647 w 94"/>
              <a:gd name="T31" fmla="*/ 2147483647 h 102"/>
              <a:gd name="T32" fmla="*/ 2147483647 w 94"/>
              <a:gd name="T33" fmla="*/ 2147483647 h 102"/>
              <a:gd name="T34" fmla="*/ 0 w 94"/>
              <a:gd name="T35" fmla="*/ 2147483647 h 102"/>
              <a:gd name="T36" fmla="*/ 2147483647 w 94"/>
              <a:gd name="T37" fmla="*/ 2147483647 h 102"/>
              <a:gd name="T38" fmla="*/ 2147483647 w 94"/>
              <a:gd name="T39" fmla="*/ 2147483647 h 102"/>
              <a:gd name="T40" fmla="*/ 2147483647 w 94"/>
              <a:gd name="T41" fmla="*/ 2147483647 h 102"/>
              <a:gd name="T42" fmla="*/ 2147483647 w 94"/>
              <a:gd name="T43" fmla="*/ 2147483647 h 102"/>
              <a:gd name="T44" fmla="*/ 2147483647 w 94"/>
              <a:gd name="T45" fmla="*/ 2147483647 h 102"/>
              <a:gd name="T46" fmla="*/ 2147483647 w 94"/>
              <a:gd name="T47" fmla="*/ 2147483647 h 102"/>
              <a:gd name="T48" fmla="*/ 2147483647 w 94"/>
              <a:gd name="T49" fmla="*/ 2147483647 h 102"/>
              <a:gd name="T50" fmla="*/ 2147483647 w 94"/>
              <a:gd name="T51" fmla="*/ 2147483647 h 102"/>
              <a:gd name="T52" fmla="*/ 2147483647 w 94"/>
              <a:gd name="T53" fmla="*/ 2147483647 h 102"/>
              <a:gd name="T54" fmla="*/ 2147483647 w 94"/>
              <a:gd name="T55" fmla="*/ 2147483647 h 102"/>
              <a:gd name="T56" fmla="*/ 2147483647 w 94"/>
              <a:gd name="T57" fmla="*/ 2147483647 h 102"/>
              <a:gd name="T58" fmla="*/ 2147483647 w 94"/>
              <a:gd name="T59" fmla="*/ 2147483647 h 102"/>
              <a:gd name="T60" fmla="*/ 2147483647 w 94"/>
              <a:gd name="T61" fmla="*/ 2147483647 h 102"/>
              <a:gd name="T62" fmla="*/ 2147483647 w 94"/>
              <a:gd name="T63" fmla="*/ 2147483647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4"/>
              <a:gd name="T97" fmla="*/ 0 h 102"/>
              <a:gd name="T98" fmla="*/ 94 w 94"/>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4" h="102">
                <a:moveTo>
                  <a:pt x="94" y="84"/>
                </a:moveTo>
                <a:lnTo>
                  <a:pt x="90" y="86"/>
                </a:lnTo>
                <a:lnTo>
                  <a:pt x="86" y="92"/>
                </a:lnTo>
                <a:lnTo>
                  <a:pt x="82" y="102"/>
                </a:lnTo>
                <a:lnTo>
                  <a:pt x="78" y="94"/>
                </a:lnTo>
                <a:lnTo>
                  <a:pt x="76" y="86"/>
                </a:lnTo>
                <a:lnTo>
                  <a:pt x="74" y="80"/>
                </a:lnTo>
                <a:lnTo>
                  <a:pt x="68" y="74"/>
                </a:lnTo>
                <a:lnTo>
                  <a:pt x="62" y="76"/>
                </a:lnTo>
                <a:lnTo>
                  <a:pt x="54" y="76"/>
                </a:lnTo>
                <a:lnTo>
                  <a:pt x="52" y="74"/>
                </a:lnTo>
                <a:lnTo>
                  <a:pt x="50" y="72"/>
                </a:lnTo>
                <a:lnTo>
                  <a:pt x="48" y="70"/>
                </a:lnTo>
                <a:lnTo>
                  <a:pt x="46" y="78"/>
                </a:lnTo>
                <a:lnTo>
                  <a:pt x="42" y="84"/>
                </a:lnTo>
                <a:lnTo>
                  <a:pt x="36" y="88"/>
                </a:lnTo>
                <a:lnTo>
                  <a:pt x="28" y="92"/>
                </a:lnTo>
                <a:lnTo>
                  <a:pt x="24" y="80"/>
                </a:lnTo>
                <a:lnTo>
                  <a:pt x="22" y="74"/>
                </a:lnTo>
                <a:lnTo>
                  <a:pt x="22" y="66"/>
                </a:lnTo>
                <a:lnTo>
                  <a:pt x="20" y="62"/>
                </a:lnTo>
                <a:lnTo>
                  <a:pt x="18" y="58"/>
                </a:lnTo>
                <a:lnTo>
                  <a:pt x="14" y="54"/>
                </a:lnTo>
                <a:lnTo>
                  <a:pt x="14" y="52"/>
                </a:lnTo>
                <a:lnTo>
                  <a:pt x="16" y="42"/>
                </a:lnTo>
                <a:lnTo>
                  <a:pt x="10" y="38"/>
                </a:lnTo>
                <a:lnTo>
                  <a:pt x="8" y="36"/>
                </a:lnTo>
                <a:lnTo>
                  <a:pt x="6" y="32"/>
                </a:lnTo>
                <a:lnTo>
                  <a:pt x="6" y="30"/>
                </a:lnTo>
                <a:lnTo>
                  <a:pt x="8" y="28"/>
                </a:lnTo>
                <a:lnTo>
                  <a:pt x="10" y="26"/>
                </a:lnTo>
                <a:lnTo>
                  <a:pt x="12" y="22"/>
                </a:lnTo>
                <a:lnTo>
                  <a:pt x="10" y="18"/>
                </a:lnTo>
                <a:lnTo>
                  <a:pt x="6" y="14"/>
                </a:lnTo>
                <a:lnTo>
                  <a:pt x="2" y="10"/>
                </a:lnTo>
                <a:lnTo>
                  <a:pt x="0" y="6"/>
                </a:lnTo>
                <a:lnTo>
                  <a:pt x="0" y="4"/>
                </a:lnTo>
                <a:lnTo>
                  <a:pt x="2" y="2"/>
                </a:lnTo>
                <a:lnTo>
                  <a:pt x="6" y="0"/>
                </a:lnTo>
                <a:lnTo>
                  <a:pt x="20" y="6"/>
                </a:lnTo>
                <a:lnTo>
                  <a:pt x="26" y="10"/>
                </a:lnTo>
                <a:lnTo>
                  <a:pt x="30" y="12"/>
                </a:lnTo>
                <a:lnTo>
                  <a:pt x="30" y="16"/>
                </a:lnTo>
                <a:lnTo>
                  <a:pt x="30" y="20"/>
                </a:lnTo>
                <a:lnTo>
                  <a:pt x="30" y="22"/>
                </a:lnTo>
                <a:lnTo>
                  <a:pt x="32" y="24"/>
                </a:lnTo>
                <a:lnTo>
                  <a:pt x="36" y="26"/>
                </a:lnTo>
                <a:lnTo>
                  <a:pt x="40" y="26"/>
                </a:lnTo>
                <a:lnTo>
                  <a:pt x="48" y="26"/>
                </a:lnTo>
                <a:lnTo>
                  <a:pt x="74" y="26"/>
                </a:lnTo>
                <a:lnTo>
                  <a:pt x="74" y="32"/>
                </a:lnTo>
                <a:lnTo>
                  <a:pt x="56" y="52"/>
                </a:lnTo>
                <a:lnTo>
                  <a:pt x="60" y="60"/>
                </a:lnTo>
                <a:lnTo>
                  <a:pt x="64" y="64"/>
                </a:lnTo>
                <a:lnTo>
                  <a:pt x="66" y="66"/>
                </a:lnTo>
                <a:lnTo>
                  <a:pt x="70" y="64"/>
                </a:lnTo>
                <a:lnTo>
                  <a:pt x="72" y="60"/>
                </a:lnTo>
                <a:lnTo>
                  <a:pt x="72" y="54"/>
                </a:lnTo>
                <a:lnTo>
                  <a:pt x="74" y="52"/>
                </a:lnTo>
                <a:lnTo>
                  <a:pt x="78" y="60"/>
                </a:lnTo>
                <a:lnTo>
                  <a:pt x="82" y="70"/>
                </a:lnTo>
                <a:lnTo>
                  <a:pt x="84" y="80"/>
                </a:lnTo>
                <a:lnTo>
                  <a:pt x="88" y="86"/>
                </a:lnTo>
                <a:lnTo>
                  <a:pt x="94" y="8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5" name="Freeform 64"/>
          <p:cNvSpPr>
            <a:spLocks/>
          </p:cNvSpPr>
          <p:nvPr/>
        </p:nvSpPr>
        <p:spPr bwMode="auto">
          <a:xfrm>
            <a:off x="5429251" y="2257425"/>
            <a:ext cx="554831" cy="642938"/>
          </a:xfrm>
          <a:custGeom>
            <a:avLst/>
            <a:gdLst>
              <a:gd name="T0" fmla="*/ 2147483647 w 466"/>
              <a:gd name="T1" fmla="*/ 2147483647 h 540"/>
              <a:gd name="T2" fmla="*/ 2147483647 w 466"/>
              <a:gd name="T3" fmla="*/ 2147483647 h 540"/>
              <a:gd name="T4" fmla="*/ 2147483647 w 466"/>
              <a:gd name="T5" fmla="*/ 2147483647 h 540"/>
              <a:gd name="T6" fmla="*/ 2147483647 w 466"/>
              <a:gd name="T7" fmla="*/ 2147483647 h 540"/>
              <a:gd name="T8" fmla="*/ 2147483647 w 466"/>
              <a:gd name="T9" fmla="*/ 2147483647 h 540"/>
              <a:gd name="T10" fmla="*/ 2147483647 w 466"/>
              <a:gd name="T11" fmla="*/ 2147483647 h 540"/>
              <a:gd name="T12" fmla="*/ 2147483647 w 466"/>
              <a:gd name="T13" fmla="*/ 2147483647 h 540"/>
              <a:gd name="T14" fmla="*/ 2147483647 w 466"/>
              <a:gd name="T15" fmla="*/ 2147483647 h 540"/>
              <a:gd name="T16" fmla="*/ 2147483647 w 466"/>
              <a:gd name="T17" fmla="*/ 2147483647 h 540"/>
              <a:gd name="T18" fmla="*/ 2147483647 w 466"/>
              <a:gd name="T19" fmla="*/ 2147483647 h 540"/>
              <a:gd name="T20" fmla="*/ 2147483647 w 466"/>
              <a:gd name="T21" fmla="*/ 2147483647 h 540"/>
              <a:gd name="T22" fmla="*/ 2147483647 w 466"/>
              <a:gd name="T23" fmla="*/ 2147483647 h 540"/>
              <a:gd name="T24" fmla="*/ 2147483647 w 466"/>
              <a:gd name="T25" fmla="*/ 2147483647 h 540"/>
              <a:gd name="T26" fmla="*/ 2147483647 w 466"/>
              <a:gd name="T27" fmla="*/ 2147483647 h 540"/>
              <a:gd name="T28" fmla="*/ 2147483647 w 466"/>
              <a:gd name="T29" fmla="*/ 2147483647 h 540"/>
              <a:gd name="T30" fmla="*/ 2147483647 w 466"/>
              <a:gd name="T31" fmla="*/ 2147483647 h 540"/>
              <a:gd name="T32" fmla="*/ 2147483647 w 466"/>
              <a:gd name="T33" fmla="*/ 2147483647 h 540"/>
              <a:gd name="T34" fmla="*/ 2147483647 w 466"/>
              <a:gd name="T35" fmla="*/ 2147483647 h 540"/>
              <a:gd name="T36" fmla="*/ 2147483647 w 466"/>
              <a:gd name="T37" fmla="*/ 2147483647 h 540"/>
              <a:gd name="T38" fmla="*/ 2147483647 w 466"/>
              <a:gd name="T39" fmla="*/ 2147483647 h 540"/>
              <a:gd name="T40" fmla="*/ 2147483647 w 466"/>
              <a:gd name="T41" fmla="*/ 2147483647 h 540"/>
              <a:gd name="T42" fmla="*/ 2147483647 w 466"/>
              <a:gd name="T43" fmla="*/ 2147483647 h 540"/>
              <a:gd name="T44" fmla="*/ 2147483647 w 466"/>
              <a:gd name="T45" fmla="*/ 2147483647 h 540"/>
              <a:gd name="T46" fmla="*/ 2147483647 w 466"/>
              <a:gd name="T47" fmla="*/ 2147483647 h 540"/>
              <a:gd name="T48" fmla="*/ 2147483647 w 466"/>
              <a:gd name="T49" fmla="*/ 2147483647 h 540"/>
              <a:gd name="T50" fmla="*/ 2147483647 w 466"/>
              <a:gd name="T51" fmla="*/ 2147483647 h 540"/>
              <a:gd name="T52" fmla="*/ 2147483647 w 466"/>
              <a:gd name="T53" fmla="*/ 2147483647 h 540"/>
              <a:gd name="T54" fmla="*/ 2147483647 w 466"/>
              <a:gd name="T55" fmla="*/ 2147483647 h 540"/>
              <a:gd name="T56" fmla="*/ 2147483647 w 466"/>
              <a:gd name="T57" fmla="*/ 2147483647 h 540"/>
              <a:gd name="T58" fmla="*/ 2147483647 w 466"/>
              <a:gd name="T59" fmla="*/ 2147483647 h 540"/>
              <a:gd name="T60" fmla="*/ 2147483647 w 466"/>
              <a:gd name="T61" fmla="*/ 2147483647 h 540"/>
              <a:gd name="T62" fmla="*/ 2147483647 w 466"/>
              <a:gd name="T63" fmla="*/ 2147483647 h 540"/>
              <a:gd name="T64" fmla="*/ 2147483647 w 466"/>
              <a:gd name="T65" fmla="*/ 2147483647 h 540"/>
              <a:gd name="T66" fmla="*/ 2147483647 w 466"/>
              <a:gd name="T67" fmla="*/ 2147483647 h 540"/>
              <a:gd name="T68" fmla="*/ 2147483647 w 466"/>
              <a:gd name="T69" fmla="*/ 2147483647 h 540"/>
              <a:gd name="T70" fmla="*/ 2147483647 w 466"/>
              <a:gd name="T71" fmla="*/ 2147483647 h 540"/>
              <a:gd name="T72" fmla="*/ 2147483647 w 466"/>
              <a:gd name="T73" fmla="*/ 2147483647 h 540"/>
              <a:gd name="T74" fmla="*/ 2147483647 w 466"/>
              <a:gd name="T75" fmla="*/ 2147483647 h 540"/>
              <a:gd name="T76" fmla="*/ 2147483647 w 466"/>
              <a:gd name="T77" fmla="*/ 2147483647 h 540"/>
              <a:gd name="T78" fmla="*/ 2147483647 w 466"/>
              <a:gd name="T79" fmla="*/ 2147483647 h 540"/>
              <a:gd name="T80" fmla="*/ 2147483647 w 466"/>
              <a:gd name="T81" fmla="*/ 2147483647 h 540"/>
              <a:gd name="T82" fmla="*/ 2147483647 w 466"/>
              <a:gd name="T83" fmla="*/ 2147483647 h 540"/>
              <a:gd name="T84" fmla="*/ 2147483647 w 466"/>
              <a:gd name="T85" fmla="*/ 2147483647 h 540"/>
              <a:gd name="T86" fmla="*/ 2147483647 w 466"/>
              <a:gd name="T87" fmla="*/ 0 h 540"/>
              <a:gd name="T88" fmla="*/ 2147483647 w 466"/>
              <a:gd name="T89" fmla="*/ 2147483647 h 540"/>
              <a:gd name="T90" fmla="*/ 2147483647 w 466"/>
              <a:gd name="T91" fmla="*/ 2147483647 h 540"/>
              <a:gd name="T92" fmla="*/ 2147483647 w 466"/>
              <a:gd name="T93" fmla="*/ 2147483647 h 540"/>
              <a:gd name="T94" fmla="*/ 2147483647 w 466"/>
              <a:gd name="T95" fmla="*/ 2147483647 h 540"/>
              <a:gd name="T96" fmla="*/ 2147483647 w 466"/>
              <a:gd name="T97" fmla="*/ 2147483647 h 540"/>
              <a:gd name="T98" fmla="*/ 2147483647 w 466"/>
              <a:gd name="T99" fmla="*/ 2147483647 h 540"/>
              <a:gd name="T100" fmla="*/ 2147483647 w 466"/>
              <a:gd name="T101" fmla="*/ 2147483647 h 540"/>
              <a:gd name="T102" fmla="*/ 2147483647 w 466"/>
              <a:gd name="T103" fmla="*/ 2147483647 h 540"/>
              <a:gd name="T104" fmla="*/ 2147483647 w 466"/>
              <a:gd name="T105" fmla="*/ 2147483647 h 540"/>
              <a:gd name="T106" fmla="*/ 2147483647 w 466"/>
              <a:gd name="T107" fmla="*/ 2147483647 h 540"/>
              <a:gd name="T108" fmla="*/ 2147483647 w 466"/>
              <a:gd name="T109" fmla="*/ 2147483647 h 540"/>
              <a:gd name="T110" fmla="*/ 2147483647 w 466"/>
              <a:gd name="T111" fmla="*/ 2147483647 h 540"/>
              <a:gd name="T112" fmla="*/ 2147483647 w 466"/>
              <a:gd name="T113" fmla="*/ 2147483647 h 540"/>
              <a:gd name="T114" fmla="*/ 2147483647 w 466"/>
              <a:gd name="T115" fmla="*/ 2147483647 h 540"/>
              <a:gd name="T116" fmla="*/ 2147483647 w 466"/>
              <a:gd name="T117" fmla="*/ 2147483647 h 540"/>
              <a:gd name="T118" fmla="*/ 2147483647 w 466"/>
              <a:gd name="T119" fmla="*/ 2147483647 h 5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6"/>
              <a:gd name="T181" fmla="*/ 0 h 540"/>
              <a:gd name="T182" fmla="*/ 466 w 466"/>
              <a:gd name="T183" fmla="*/ 540 h 5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6" h="540">
                <a:moveTo>
                  <a:pt x="466" y="142"/>
                </a:moveTo>
                <a:lnTo>
                  <a:pt x="464" y="150"/>
                </a:lnTo>
                <a:lnTo>
                  <a:pt x="462" y="158"/>
                </a:lnTo>
                <a:lnTo>
                  <a:pt x="466" y="164"/>
                </a:lnTo>
                <a:lnTo>
                  <a:pt x="458" y="164"/>
                </a:lnTo>
                <a:lnTo>
                  <a:pt x="452" y="166"/>
                </a:lnTo>
                <a:lnTo>
                  <a:pt x="444" y="172"/>
                </a:lnTo>
                <a:lnTo>
                  <a:pt x="438" y="178"/>
                </a:lnTo>
                <a:lnTo>
                  <a:pt x="436" y="182"/>
                </a:lnTo>
                <a:lnTo>
                  <a:pt x="438" y="186"/>
                </a:lnTo>
                <a:lnTo>
                  <a:pt x="440" y="188"/>
                </a:lnTo>
                <a:lnTo>
                  <a:pt x="432" y="206"/>
                </a:lnTo>
                <a:lnTo>
                  <a:pt x="432" y="208"/>
                </a:lnTo>
                <a:lnTo>
                  <a:pt x="434" y="210"/>
                </a:lnTo>
                <a:lnTo>
                  <a:pt x="436" y="210"/>
                </a:lnTo>
                <a:lnTo>
                  <a:pt x="438" y="212"/>
                </a:lnTo>
                <a:lnTo>
                  <a:pt x="436" y="218"/>
                </a:lnTo>
                <a:lnTo>
                  <a:pt x="432" y="222"/>
                </a:lnTo>
                <a:lnTo>
                  <a:pt x="426" y="232"/>
                </a:lnTo>
                <a:lnTo>
                  <a:pt x="424" y="232"/>
                </a:lnTo>
                <a:lnTo>
                  <a:pt x="422" y="230"/>
                </a:lnTo>
                <a:lnTo>
                  <a:pt x="418" y="234"/>
                </a:lnTo>
                <a:lnTo>
                  <a:pt x="416" y="234"/>
                </a:lnTo>
                <a:lnTo>
                  <a:pt x="418" y="240"/>
                </a:lnTo>
                <a:lnTo>
                  <a:pt x="418" y="244"/>
                </a:lnTo>
                <a:lnTo>
                  <a:pt x="418" y="256"/>
                </a:lnTo>
                <a:lnTo>
                  <a:pt x="414" y="264"/>
                </a:lnTo>
                <a:lnTo>
                  <a:pt x="412" y="270"/>
                </a:lnTo>
                <a:lnTo>
                  <a:pt x="408" y="264"/>
                </a:lnTo>
                <a:lnTo>
                  <a:pt x="404" y="254"/>
                </a:lnTo>
                <a:lnTo>
                  <a:pt x="400" y="244"/>
                </a:lnTo>
                <a:lnTo>
                  <a:pt x="396" y="236"/>
                </a:lnTo>
                <a:lnTo>
                  <a:pt x="394" y="238"/>
                </a:lnTo>
                <a:lnTo>
                  <a:pt x="394" y="244"/>
                </a:lnTo>
                <a:lnTo>
                  <a:pt x="392" y="248"/>
                </a:lnTo>
                <a:lnTo>
                  <a:pt x="388" y="250"/>
                </a:lnTo>
                <a:lnTo>
                  <a:pt x="386" y="248"/>
                </a:lnTo>
                <a:lnTo>
                  <a:pt x="382" y="244"/>
                </a:lnTo>
                <a:lnTo>
                  <a:pt x="378" y="236"/>
                </a:lnTo>
                <a:lnTo>
                  <a:pt x="396" y="216"/>
                </a:lnTo>
                <a:lnTo>
                  <a:pt x="396" y="210"/>
                </a:lnTo>
                <a:lnTo>
                  <a:pt x="370" y="210"/>
                </a:lnTo>
                <a:lnTo>
                  <a:pt x="362" y="210"/>
                </a:lnTo>
                <a:lnTo>
                  <a:pt x="358" y="210"/>
                </a:lnTo>
                <a:lnTo>
                  <a:pt x="354" y="208"/>
                </a:lnTo>
                <a:lnTo>
                  <a:pt x="352" y="206"/>
                </a:lnTo>
                <a:lnTo>
                  <a:pt x="352" y="204"/>
                </a:lnTo>
                <a:lnTo>
                  <a:pt x="352" y="200"/>
                </a:lnTo>
                <a:lnTo>
                  <a:pt x="352" y="196"/>
                </a:lnTo>
                <a:lnTo>
                  <a:pt x="348" y="194"/>
                </a:lnTo>
                <a:lnTo>
                  <a:pt x="342" y="190"/>
                </a:lnTo>
                <a:lnTo>
                  <a:pt x="328" y="184"/>
                </a:lnTo>
                <a:lnTo>
                  <a:pt x="324" y="186"/>
                </a:lnTo>
                <a:lnTo>
                  <a:pt x="322" y="188"/>
                </a:lnTo>
                <a:lnTo>
                  <a:pt x="322" y="190"/>
                </a:lnTo>
                <a:lnTo>
                  <a:pt x="324" y="194"/>
                </a:lnTo>
                <a:lnTo>
                  <a:pt x="328" y="198"/>
                </a:lnTo>
                <a:lnTo>
                  <a:pt x="332" y="202"/>
                </a:lnTo>
                <a:lnTo>
                  <a:pt x="334" y="206"/>
                </a:lnTo>
                <a:lnTo>
                  <a:pt x="332" y="210"/>
                </a:lnTo>
                <a:lnTo>
                  <a:pt x="330" y="212"/>
                </a:lnTo>
                <a:lnTo>
                  <a:pt x="328" y="214"/>
                </a:lnTo>
                <a:lnTo>
                  <a:pt x="328" y="216"/>
                </a:lnTo>
                <a:lnTo>
                  <a:pt x="330" y="220"/>
                </a:lnTo>
                <a:lnTo>
                  <a:pt x="332" y="222"/>
                </a:lnTo>
                <a:lnTo>
                  <a:pt x="338" y="226"/>
                </a:lnTo>
                <a:lnTo>
                  <a:pt x="336" y="236"/>
                </a:lnTo>
                <a:lnTo>
                  <a:pt x="336" y="238"/>
                </a:lnTo>
                <a:lnTo>
                  <a:pt x="340" y="242"/>
                </a:lnTo>
                <a:lnTo>
                  <a:pt x="342" y="246"/>
                </a:lnTo>
                <a:lnTo>
                  <a:pt x="344" y="250"/>
                </a:lnTo>
                <a:lnTo>
                  <a:pt x="344" y="258"/>
                </a:lnTo>
                <a:lnTo>
                  <a:pt x="346" y="264"/>
                </a:lnTo>
                <a:lnTo>
                  <a:pt x="350" y="276"/>
                </a:lnTo>
                <a:lnTo>
                  <a:pt x="340" y="276"/>
                </a:lnTo>
                <a:lnTo>
                  <a:pt x="332" y="276"/>
                </a:lnTo>
                <a:lnTo>
                  <a:pt x="334" y="276"/>
                </a:lnTo>
                <a:lnTo>
                  <a:pt x="324" y="280"/>
                </a:lnTo>
                <a:lnTo>
                  <a:pt x="320" y="286"/>
                </a:lnTo>
                <a:lnTo>
                  <a:pt x="316" y="304"/>
                </a:lnTo>
                <a:lnTo>
                  <a:pt x="312" y="310"/>
                </a:lnTo>
                <a:lnTo>
                  <a:pt x="306" y="312"/>
                </a:lnTo>
                <a:lnTo>
                  <a:pt x="300" y="314"/>
                </a:lnTo>
                <a:lnTo>
                  <a:pt x="292" y="318"/>
                </a:lnTo>
                <a:lnTo>
                  <a:pt x="288" y="322"/>
                </a:lnTo>
                <a:lnTo>
                  <a:pt x="284" y="330"/>
                </a:lnTo>
                <a:lnTo>
                  <a:pt x="278" y="342"/>
                </a:lnTo>
                <a:lnTo>
                  <a:pt x="264" y="360"/>
                </a:lnTo>
                <a:lnTo>
                  <a:pt x="248" y="378"/>
                </a:lnTo>
                <a:lnTo>
                  <a:pt x="242" y="384"/>
                </a:lnTo>
                <a:lnTo>
                  <a:pt x="238" y="386"/>
                </a:lnTo>
                <a:lnTo>
                  <a:pt x="226" y="392"/>
                </a:lnTo>
                <a:lnTo>
                  <a:pt x="220" y="394"/>
                </a:lnTo>
                <a:lnTo>
                  <a:pt x="216" y="398"/>
                </a:lnTo>
                <a:lnTo>
                  <a:pt x="214" y="404"/>
                </a:lnTo>
                <a:lnTo>
                  <a:pt x="212" y="410"/>
                </a:lnTo>
                <a:lnTo>
                  <a:pt x="214" y="418"/>
                </a:lnTo>
                <a:lnTo>
                  <a:pt x="216" y="428"/>
                </a:lnTo>
                <a:lnTo>
                  <a:pt x="220" y="436"/>
                </a:lnTo>
                <a:lnTo>
                  <a:pt x="222" y="448"/>
                </a:lnTo>
                <a:lnTo>
                  <a:pt x="220" y="458"/>
                </a:lnTo>
                <a:lnTo>
                  <a:pt x="218" y="464"/>
                </a:lnTo>
                <a:lnTo>
                  <a:pt x="216" y="468"/>
                </a:lnTo>
                <a:lnTo>
                  <a:pt x="216" y="476"/>
                </a:lnTo>
                <a:lnTo>
                  <a:pt x="216" y="480"/>
                </a:lnTo>
                <a:lnTo>
                  <a:pt x="218" y="484"/>
                </a:lnTo>
                <a:lnTo>
                  <a:pt x="220" y="486"/>
                </a:lnTo>
                <a:lnTo>
                  <a:pt x="220" y="490"/>
                </a:lnTo>
                <a:lnTo>
                  <a:pt x="218" y="498"/>
                </a:lnTo>
                <a:lnTo>
                  <a:pt x="212" y="502"/>
                </a:lnTo>
                <a:lnTo>
                  <a:pt x="208" y="508"/>
                </a:lnTo>
                <a:lnTo>
                  <a:pt x="206" y="514"/>
                </a:lnTo>
                <a:lnTo>
                  <a:pt x="208" y="520"/>
                </a:lnTo>
                <a:lnTo>
                  <a:pt x="210" y="522"/>
                </a:lnTo>
                <a:lnTo>
                  <a:pt x="202" y="524"/>
                </a:lnTo>
                <a:lnTo>
                  <a:pt x="198" y="526"/>
                </a:lnTo>
                <a:lnTo>
                  <a:pt x="196" y="528"/>
                </a:lnTo>
                <a:lnTo>
                  <a:pt x="194" y="532"/>
                </a:lnTo>
                <a:lnTo>
                  <a:pt x="190" y="538"/>
                </a:lnTo>
                <a:lnTo>
                  <a:pt x="186" y="540"/>
                </a:lnTo>
                <a:lnTo>
                  <a:pt x="182" y="540"/>
                </a:lnTo>
                <a:lnTo>
                  <a:pt x="176" y="538"/>
                </a:lnTo>
                <a:lnTo>
                  <a:pt x="170" y="534"/>
                </a:lnTo>
                <a:lnTo>
                  <a:pt x="164" y="526"/>
                </a:lnTo>
                <a:lnTo>
                  <a:pt x="160" y="518"/>
                </a:lnTo>
                <a:lnTo>
                  <a:pt x="152" y="500"/>
                </a:lnTo>
                <a:lnTo>
                  <a:pt x="148" y="484"/>
                </a:lnTo>
                <a:lnTo>
                  <a:pt x="144" y="470"/>
                </a:lnTo>
                <a:lnTo>
                  <a:pt x="134" y="452"/>
                </a:lnTo>
                <a:lnTo>
                  <a:pt x="126" y="434"/>
                </a:lnTo>
                <a:lnTo>
                  <a:pt x="118" y="418"/>
                </a:lnTo>
                <a:lnTo>
                  <a:pt x="106" y="388"/>
                </a:lnTo>
                <a:lnTo>
                  <a:pt x="92" y="358"/>
                </a:lnTo>
                <a:lnTo>
                  <a:pt x="88" y="340"/>
                </a:lnTo>
                <a:lnTo>
                  <a:pt x="84" y="324"/>
                </a:lnTo>
                <a:lnTo>
                  <a:pt x="80" y="306"/>
                </a:lnTo>
                <a:lnTo>
                  <a:pt x="80" y="288"/>
                </a:lnTo>
                <a:lnTo>
                  <a:pt x="78" y="280"/>
                </a:lnTo>
                <a:lnTo>
                  <a:pt x="76" y="276"/>
                </a:lnTo>
                <a:lnTo>
                  <a:pt x="72" y="266"/>
                </a:lnTo>
                <a:lnTo>
                  <a:pt x="70" y="278"/>
                </a:lnTo>
                <a:lnTo>
                  <a:pt x="66" y="288"/>
                </a:lnTo>
                <a:lnTo>
                  <a:pt x="62" y="296"/>
                </a:lnTo>
                <a:lnTo>
                  <a:pt x="58" y="298"/>
                </a:lnTo>
                <a:lnTo>
                  <a:pt x="52" y="298"/>
                </a:lnTo>
                <a:lnTo>
                  <a:pt x="46" y="296"/>
                </a:lnTo>
                <a:lnTo>
                  <a:pt x="40" y="294"/>
                </a:lnTo>
                <a:lnTo>
                  <a:pt x="30" y="286"/>
                </a:lnTo>
                <a:lnTo>
                  <a:pt x="20" y="276"/>
                </a:lnTo>
                <a:lnTo>
                  <a:pt x="14" y="266"/>
                </a:lnTo>
                <a:lnTo>
                  <a:pt x="20" y="264"/>
                </a:lnTo>
                <a:lnTo>
                  <a:pt x="26" y="262"/>
                </a:lnTo>
                <a:lnTo>
                  <a:pt x="32" y="258"/>
                </a:lnTo>
                <a:lnTo>
                  <a:pt x="34" y="252"/>
                </a:lnTo>
                <a:lnTo>
                  <a:pt x="26" y="256"/>
                </a:lnTo>
                <a:lnTo>
                  <a:pt x="24" y="258"/>
                </a:lnTo>
                <a:lnTo>
                  <a:pt x="20" y="260"/>
                </a:lnTo>
                <a:lnTo>
                  <a:pt x="14" y="256"/>
                </a:lnTo>
                <a:lnTo>
                  <a:pt x="8" y="250"/>
                </a:lnTo>
                <a:lnTo>
                  <a:pt x="2" y="242"/>
                </a:lnTo>
                <a:lnTo>
                  <a:pt x="0" y="236"/>
                </a:lnTo>
                <a:lnTo>
                  <a:pt x="0" y="230"/>
                </a:lnTo>
                <a:lnTo>
                  <a:pt x="2" y="228"/>
                </a:lnTo>
                <a:lnTo>
                  <a:pt x="4" y="226"/>
                </a:lnTo>
                <a:lnTo>
                  <a:pt x="8" y="226"/>
                </a:lnTo>
                <a:lnTo>
                  <a:pt x="12" y="226"/>
                </a:lnTo>
                <a:lnTo>
                  <a:pt x="16" y="228"/>
                </a:lnTo>
                <a:lnTo>
                  <a:pt x="20" y="230"/>
                </a:lnTo>
                <a:lnTo>
                  <a:pt x="32" y="228"/>
                </a:lnTo>
                <a:lnTo>
                  <a:pt x="38" y="224"/>
                </a:lnTo>
                <a:lnTo>
                  <a:pt x="40" y="220"/>
                </a:lnTo>
                <a:lnTo>
                  <a:pt x="38" y="212"/>
                </a:lnTo>
                <a:lnTo>
                  <a:pt x="34" y="206"/>
                </a:lnTo>
                <a:lnTo>
                  <a:pt x="24" y="198"/>
                </a:lnTo>
                <a:lnTo>
                  <a:pt x="22" y="196"/>
                </a:lnTo>
                <a:lnTo>
                  <a:pt x="20" y="192"/>
                </a:lnTo>
                <a:lnTo>
                  <a:pt x="20" y="184"/>
                </a:lnTo>
                <a:lnTo>
                  <a:pt x="18" y="182"/>
                </a:lnTo>
                <a:lnTo>
                  <a:pt x="14" y="180"/>
                </a:lnTo>
                <a:lnTo>
                  <a:pt x="10" y="176"/>
                </a:lnTo>
                <a:lnTo>
                  <a:pt x="8" y="172"/>
                </a:lnTo>
                <a:lnTo>
                  <a:pt x="10" y="168"/>
                </a:lnTo>
                <a:lnTo>
                  <a:pt x="14" y="162"/>
                </a:lnTo>
                <a:lnTo>
                  <a:pt x="18" y="156"/>
                </a:lnTo>
                <a:lnTo>
                  <a:pt x="22" y="154"/>
                </a:lnTo>
                <a:lnTo>
                  <a:pt x="28" y="156"/>
                </a:lnTo>
                <a:lnTo>
                  <a:pt x="32" y="158"/>
                </a:lnTo>
                <a:lnTo>
                  <a:pt x="36" y="158"/>
                </a:lnTo>
                <a:lnTo>
                  <a:pt x="40" y="154"/>
                </a:lnTo>
                <a:lnTo>
                  <a:pt x="46" y="146"/>
                </a:lnTo>
                <a:lnTo>
                  <a:pt x="56" y="134"/>
                </a:lnTo>
                <a:lnTo>
                  <a:pt x="60" y="128"/>
                </a:lnTo>
                <a:lnTo>
                  <a:pt x="62" y="118"/>
                </a:lnTo>
                <a:lnTo>
                  <a:pt x="66" y="112"/>
                </a:lnTo>
                <a:lnTo>
                  <a:pt x="70" y="106"/>
                </a:lnTo>
                <a:lnTo>
                  <a:pt x="72" y="100"/>
                </a:lnTo>
                <a:lnTo>
                  <a:pt x="76" y="96"/>
                </a:lnTo>
                <a:lnTo>
                  <a:pt x="76" y="80"/>
                </a:lnTo>
                <a:lnTo>
                  <a:pt x="78" y="76"/>
                </a:lnTo>
                <a:lnTo>
                  <a:pt x="82" y="74"/>
                </a:lnTo>
                <a:lnTo>
                  <a:pt x="84" y="72"/>
                </a:lnTo>
                <a:lnTo>
                  <a:pt x="86" y="68"/>
                </a:lnTo>
                <a:lnTo>
                  <a:pt x="76" y="64"/>
                </a:lnTo>
                <a:lnTo>
                  <a:pt x="66" y="54"/>
                </a:lnTo>
                <a:lnTo>
                  <a:pt x="58" y="42"/>
                </a:lnTo>
                <a:lnTo>
                  <a:pt x="56" y="38"/>
                </a:lnTo>
                <a:lnTo>
                  <a:pt x="56" y="32"/>
                </a:lnTo>
                <a:lnTo>
                  <a:pt x="54" y="32"/>
                </a:lnTo>
                <a:lnTo>
                  <a:pt x="52" y="30"/>
                </a:lnTo>
                <a:lnTo>
                  <a:pt x="58" y="24"/>
                </a:lnTo>
                <a:lnTo>
                  <a:pt x="62" y="20"/>
                </a:lnTo>
                <a:lnTo>
                  <a:pt x="66" y="22"/>
                </a:lnTo>
                <a:lnTo>
                  <a:pt x="70" y="24"/>
                </a:lnTo>
                <a:lnTo>
                  <a:pt x="72" y="24"/>
                </a:lnTo>
                <a:lnTo>
                  <a:pt x="76" y="26"/>
                </a:lnTo>
                <a:lnTo>
                  <a:pt x="84" y="24"/>
                </a:lnTo>
                <a:lnTo>
                  <a:pt x="92" y="22"/>
                </a:lnTo>
                <a:lnTo>
                  <a:pt x="104" y="12"/>
                </a:lnTo>
                <a:lnTo>
                  <a:pt x="114" y="4"/>
                </a:lnTo>
                <a:lnTo>
                  <a:pt x="122" y="0"/>
                </a:lnTo>
                <a:lnTo>
                  <a:pt x="128" y="0"/>
                </a:lnTo>
                <a:lnTo>
                  <a:pt x="136" y="0"/>
                </a:lnTo>
                <a:lnTo>
                  <a:pt x="142" y="4"/>
                </a:lnTo>
                <a:lnTo>
                  <a:pt x="146" y="6"/>
                </a:lnTo>
                <a:lnTo>
                  <a:pt x="152" y="8"/>
                </a:lnTo>
                <a:lnTo>
                  <a:pt x="152" y="14"/>
                </a:lnTo>
                <a:lnTo>
                  <a:pt x="150" y="18"/>
                </a:lnTo>
                <a:lnTo>
                  <a:pt x="144" y="26"/>
                </a:lnTo>
                <a:lnTo>
                  <a:pt x="140" y="34"/>
                </a:lnTo>
                <a:lnTo>
                  <a:pt x="138" y="42"/>
                </a:lnTo>
                <a:lnTo>
                  <a:pt x="140" y="46"/>
                </a:lnTo>
                <a:lnTo>
                  <a:pt x="144" y="52"/>
                </a:lnTo>
                <a:lnTo>
                  <a:pt x="152" y="60"/>
                </a:lnTo>
                <a:lnTo>
                  <a:pt x="150" y="64"/>
                </a:lnTo>
                <a:lnTo>
                  <a:pt x="148" y="64"/>
                </a:lnTo>
                <a:lnTo>
                  <a:pt x="140" y="66"/>
                </a:lnTo>
                <a:lnTo>
                  <a:pt x="142" y="74"/>
                </a:lnTo>
                <a:lnTo>
                  <a:pt x="142" y="78"/>
                </a:lnTo>
                <a:lnTo>
                  <a:pt x="146" y="82"/>
                </a:lnTo>
                <a:lnTo>
                  <a:pt x="148" y="86"/>
                </a:lnTo>
                <a:lnTo>
                  <a:pt x="156" y="90"/>
                </a:lnTo>
                <a:lnTo>
                  <a:pt x="166" y="96"/>
                </a:lnTo>
                <a:lnTo>
                  <a:pt x="176" y="104"/>
                </a:lnTo>
                <a:lnTo>
                  <a:pt x="184" y="112"/>
                </a:lnTo>
                <a:lnTo>
                  <a:pt x="180" y="120"/>
                </a:lnTo>
                <a:lnTo>
                  <a:pt x="178" y="132"/>
                </a:lnTo>
                <a:lnTo>
                  <a:pt x="180" y="136"/>
                </a:lnTo>
                <a:lnTo>
                  <a:pt x="182" y="138"/>
                </a:lnTo>
                <a:lnTo>
                  <a:pt x="188" y="142"/>
                </a:lnTo>
                <a:lnTo>
                  <a:pt x="212" y="154"/>
                </a:lnTo>
                <a:lnTo>
                  <a:pt x="224" y="162"/>
                </a:lnTo>
                <a:lnTo>
                  <a:pt x="236" y="166"/>
                </a:lnTo>
                <a:lnTo>
                  <a:pt x="246" y="162"/>
                </a:lnTo>
                <a:lnTo>
                  <a:pt x="250" y="164"/>
                </a:lnTo>
                <a:lnTo>
                  <a:pt x="254" y="164"/>
                </a:lnTo>
                <a:lnTo>
                  <a:pt x="262" y="170"/>
                </a:lnTo>
                <a:lnTo>
                  <a:pt x="266" y="176"/>
                </a:lnTo>
                <a:lnTo>
                  <a:pt x="282" y="180"/>
                </a:lnTo>
                <a:lnTo>
                  <a:pt x="298" y="184"/>
                </a:lnTo>
                <a:lnTo>
                  <a:pt x="308" y="184"/>
                </a:lnTo>
                <a:lnTo>
                  <a:pt x="316" y="184"/>
                </a:lnTo>
                <a:lnTo>
                  <a:pt x="318" y="182"/>
                </a:lnTo>
                <a:lnTo>
                  <a:pt x="320" y="178"/>
                </a:lnTo>
                <a:lnTo>
                  <a:pt x="318" y="174"/>
                </a:lnTo>
                <a:lnTo>
                  <a:pt x="316" y="170"/>
                </a:lnTo>
                <a:lnTo>
                  <a:pt x="314" y="166"/>
                </a:lnTo>
                <a:lnTo>
                  <a:pt x="314" y="160"/>
                </a:lnTo>
                <a:lnTo>
                  <a:pt x="314" y="156"/>
                </a:lnTo>
                <a:lnTo>
                  <a:pt x="318" y="154"/>
                </a:lnTo>
                <a:lnTo>
                  <a:pt x="326" y="152"/>
                </a:lnTo>
                <a:lnTo>
                  <a:pt x="328" y="160"/>
                </a:lnTo>
                <a:lnTo>
                  <a:pt x="330" y="170"/>
                </a:lnTo>
                <a:lnTo>
                  <a:pt x="336" y="176"/>
                </a:lnTo>
                <a:lnTo>
                  <a:pt x="340" y="178"/>
                </a:lnTo>
                <a:lnTo>
                  <a:pt x="344" y="178"/>
                </a:lnTo>
                <a:lnTo>
                  <a:pt x="366" y="178"/>
                </a:lnTo>
                <a:lnTo>
                  <a:pt x="372" y="178"/>
                </a:lnTo>
                <a:lnTo>
                  <a:pt x="378" y="176"/>
                </a:lnTo>
                <a:lnTo>
                  <a:pt x="380" y="174"/>
                </a:lnTo>
                <a:lnTo>
                  <a:pt x="384" y="170"/>
                </a:lnTo>
                <a:lnTo>
                  <a:pt x="386" y="162"/>
                </a:lnTo>
                <a:lnTo>
                  <a:pt x="390" y="152"/>
                </a:lnTo>
                <a:lnTo>
                  <a:pt x="394" y="144"/>
                </a:lnTo>
                <a:lnTo>
                  <a:pt x="402" y="136"/>
                </a:lnTo>
                <a:lnTo>
                  <a:pt x="410" y="132"/>
                </a:lnTo>
                <a:lnTo>
                  <a:pt x="420" y="128"/>
                </a:lnTo>
                <a:lnTo>
                  <a:pt x="422" y="130"/>
                </a:lnTo>
                <a:lnTo>
                  <a:pt x="424" y="130"/>
                </a:lnTo>
                <a:lnTo>
                  <a:pt x="428" y="132"/>
                </a:lnTo>
                <a:lnTo>
                  <a:pt x="430" y="130"/>
                </a:lnTo>
                <a:lnTo>
                  <a:pt x="434" y="128"/>
                </a:lnTo>
                <a:lnTo>
                  <a:pt x="436" y="126"/>
                </a:lnTo>
                <a:lnTo>
                  <a:pt x="442" y="126"/>
                </a:lnTo>
                <a:lnTo>
                  <a:pt x="450" y="134"/>
                </a:lnTo>
                <a:lnTo>
                  <a:pt x="450" y="138"/>
                </a:lnTo>
                <a:lnTo>
                  <a:pt x="450" y="140"/>
                </a:lnTo>
                <a:lnTo>
                  <a:pt x="454" y="144"/>
                </a:lnTo>
                <a:lnTo>
                  <a:pt x="460" y="146"/>
                </a:lnTo>
                <a:lnTo>
                  <a:pt x="466" y="146"/>
                </a:lnTo>
                <a:lnTo>
                  <a:pt x="466" y="142"/>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6" name="Freeform 65"/>
          <p:cNvSpPr>
            <a:spLocks/>
          </p:cNvSpPr>
          <p:nvPr/>
        </p:nvSpPr>
        <p:spPr bwMode="auto">
          <a:xfrm>
            <a:off x="5641182" y="2386012"/>
            <a:ext cx="169069" cy="90488"/>
          </a:xfrm>
          <a:custGeom>
            <a:avLst/>
            <a:gdLst>
              <a:gd name="T0" fmla="*/ 2147483647 w 142"/>
              <a:gd name="T1" fmla="*/ 2147483647 h 76"/>
              <a:gd name="T2" fmla="*/ 2147483647 w 142"/>
              <a:gd name="T3" fmla="*/ 2147483647 h 76"/>
              <a:gd name="T4" fmla="*/ 2147483647 w 142"/>
              <a:gd name="T5" fmla="*/ 2147483647 h 76"/>
              <a:gd name="T6" fmla="*/ 2147483647 w 142"/>
              <a:gd name="T7" fmla="*/ 2147483647 h 76"/>
              <a:gd name="T8" fmla="*/ 2147483647 w 142"/>
              <a:gd name="T9" fmla="*/ 2147483647 h 76"/>
              <a:gd name="T10" fmla="*/ 2147483647 w 142"/>
              <a:gd name="T11" fmla="*/ 2147483647 h 76"/>
              <a:gd name="T12" fmla="*/ 2147483647 w 142"/>
              <a:gd name="T13" fmla="*/ 2147483647 h 76"/>
              <a:gd name="T14" fmla="*/ 2147483647 w 142"/>
              <a:gd name="T15" fmla="*/ 2147483647 h 76"/>
              <a:gd name="T16" fmla="*/ 2147483647 w 142"/>
              <a:gd name="T17" fmla="*/ 2147483647 h 76"/>
              <a:gd name="T18" fmla="*/ 2147483647 w 142"/>
              <a:gd name="T19" fmla="*/ 2147483647 h 76"/>
              <a:gd name="T20" fmla="*/ 2147483647 w 142"/>
              <a:gd name="T21" fmla="*/ 2147483647 h 76"/>
              <a:gd name="T22" fmla="*/ 2147483647 w 142"/>
              <a:gd name="T23" fmla="*/ 2147483647 h 76"/>
              <a:gd name="T24" fmla="*/ 2147483647 w 142"/>
              <a:gd name="T25" fmla="*/ 2147483647 h 76"/>
              <a:gd name="T26" fmla="*/ 2147483647 w 142"/>
              <a:gd name="T27" fmla="*/ 2147483647 h 76"/>
              <a:gd name="T28" fmla="*/ 2147483647 w 142"/>
              <a:gd name="T29" fmla="*/ 2147483647 h 76"/>
              <a:gd name="T30" fmla="*/ 2147483647 w 142"/>
              <a:gd name="T31" fmla="*/ 0 h 76"/>
              <a:gd name="T32" fmla="*/ 2147483647 w 142"/>
              <a:gd name="T33" fmla="*/ 0 h 76"/>
              <a:gd name="T34" fmla="*/ 2147483647 w 142"/>
              <a:gd name="T35" fmla="*/ 2147483647 h 76"/>
              <a:gd name="T36" fmla="*/ 2147483647 w 142"/>
              <a:gd name="T37" fmla="*/ 2147483647 h 76"/>
              <a:gd name="T38" fmla="*/ 2147483647 w 142"/>
              <a:gd name="T39" fmla="*/ 2147483647 h 76"/>
              <a:gd name="T40" fmla="*/ 2147483647 w 142"/>
              <a:gd name="T41" fmla="*/ 2147483647 h 76"/>
              <a:gd name="T42" fmla="*/ 2147483647 w 142"/>
              <a:gd name="T43" fmla="*/ 2147483647 h 76"/>
              <a:gd name="T44" fmla="*/ 0 w 142"/>
              <a:gd name="T45" fmla="*/ 2147483647 h 76"/>
              <a:gd name="T46" fmla="*/ 2147483647 w 142"/>
              <a:gd name="T47" fmla="*/ 2147483647 h 76"/>
              <a:gd name="T48" fmla="*/ 2147483647 w 142"/>
              <a:gd name="T49" fmla="*/ 2147483647 h 76"/>
              <a:gd name="T50" fmla="*/ 2147483647 w 142"/>
              <a:gd name="T51" fmla="*/ 2147483647 h 76"/>
              <a:gd name="T52" fmla="*/ 2147483647 w 142"/>
              <a:gd name="T53" fmla="*/ 2147483647 h 76"/>
              <a:gd name="T54" fmla="*/ 2147483647 w 142"/>
              <a:gd name="T55" fmla="*/ 2147483647 h 76"/>
              <a:gd name="T56" fmla="*/ 2147483647 w 142"/>
              <a:gd name="T57" fmla="*/ 2147483647 h 76"/>
              <a:gd name="T58" fmla="*/ 2147483647 w 142"/>
              <a:gd name="T59" fmla="*/ 2147483647 h 76"/>
              <a:gd name="T60" fmla="*/ 2147483647 w 142"/>
              <a:gd name="T61" fmla="*/ 2147483647 h 76"/>
              <a:gd name="T62" fmla="*/ 2147483647 w 142"/>
              <a:gd name="T63" fmla="*/ 2147483647 h 76"/>
              <a:gd name="T64" fmla="*/ 2147483647 w 142"/>
              <a:gd name="T65" fmla="*/ 2147483647 h 76"/>
              <a:gd name="T66" fmla="*/ 2147483647 w 142"/>
              <a:gd name="T67" fmla="*/ 2147483647 h 76"/>
              <a:gd name="T68" fmla="*/ 2147483647 w 142"/>
              <a:gd name="T69" fmla="*/ 2147483647 h 76"/>
              <a:gd name="T70" fmla="*/ 2147483647 w 142"/>
              <a:gd name="T71" fmla="*/ 2147483647 h 76"/>
              <a:gd name="T72" fmla="*/ 2147483647 w 142"/>
              <a:gd name="T73" fmla="*/ 2147483647 h 76"/>
              <a:gd name="T74" fmla="*/ 2147483647 w 142"/>
              <a:gd name="T75" fmla="*/ 2147483647 h 76"/>
              <a:gd name="T76" fmla="*/ 2147483647 w 142"/>
              <a:gd name="T77" fmla="*/ 2147483647 h 76"/>
              <a:gd name="T78" fmla="*/ 2147483647 w 142"/>
              <a:gd name="T79" fmla="*/ 2147483647 h 76"/>
              <a:gd name="T80" fmla="*/ 2147483647 w 142"/>
              <a:gd name="T81" fmla="*/ 2147483647 h 76"/>
              <a:gd name="T82" fmla="*/ 2147483647 w 142"/>
              <a:gd name="T83" fmla="*/ 2147483647 h 76"/>
              <a:gd name="T84" fmla="*/ 2147483647 w 142"/>
              <a:gd name="T85" fmla="*/ 2147483647 h 76"/>
              <a:gd name="T86" fmla="*/ 2147483647 w 142"/>
              <a:gd name="T87" fmla="*/ 2147483647 h 76"/>
              <a:gd name="T88" fmla="*/ 2147483647 w 142"/>
              <a:gd name="T89" fmla="*/ 2147483647 h 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2"/>
              <a:gd name="T136" fmla="*/ 0 h 76"/>
              <a:gd name="T137" fmla="*/ 142 w 142"/>
              <a:gd name="T138" fmla="*/ 76 h 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2" h="76">
                <a:moveTo>
                  <a:pt x="136" y="50"/>
                </a:moveTo>
                <a:lnTo>
                  <a:pt x="118" y="50"/>
                </a:lnTo>
                <a:lnTo>
                  <a:pt x="110" y="48"/>
                </a:lnTo>
                <a:lnTo>
                  <a:pt x="104" y="42"/>
                </a:lnTo>
                <a:lnTo>
                  <a:pt x="102" y="42"/>
                </a:lnTo>
                <a:lnTo>
                  <a:pt x="100" y="44"/>
                </a:lnTo>
                <a:lnTo>
                  <a:pt x="96" y="42"/>
                </a:lnTo>
                <a:lnTo>
                  <a:pt x="90" y="40"/>
                </a:lnTo>
                <a:lnTo>
                  <a:pt x="86" y="38"/>
                </a:lnTo>
                <a:lnTo>
                  <a:pt x="82" y="34"/>
                </a:lnTo>
                <a:lnTo>
                  <a:pt x="78" y="32"/>
                </a:lnTo>
                <a:lnTo>
                  <a:pt x="66" y="28"/>
                </a:lnTo>
                <a:lnTo>
                  <a:pt x="56" y="24"/>
                </a:lnTo>
                <a:lnTo>
                  <a:pt x="46" y="18"/>
                </a:lnTo>
                <a:lnTo>
                  <a:pt x="36" y="8"/>
                </a:lnTo>
                <a:lnTo>
                  <a:pt x="24" y="0"/>
                </a:lnTo>
                <a:lnTo>
                  <a:pt x="20" y="0"/>
                </a:lnTo>
                <a:lnTo>
                  <a:pt x="18" y="2"/>
                </a:lnTo>
                <a:lnTo>
                  <a:pt x="16" y="4"/>
                </a:lnTo>
                <a:lnTo>
                  <a:pt x="12" y="4"/>
                </a:lnTo>
                <a:lnTo>
                  <a:pt x="6" y="4"/>
                </a:lnTo>
                <a:lnTo>
                  <a:pt x="2" y="12"/>
                </a:lnTo>
                <a:lnTo>
                  <a:pt x="0" y="24"/>
                </a:lnTo>
                <a:lnTo>
                  <a:pt x="2" y="28"/>
                </a:lnTo>
                <a:lnTo>
                  <a:pt x="4" y="30"/>
                </a:lnTo>
                <a:lnTo>
                  <a:pt x="10" y="34"/>
                </a:lnTo>
                <a:lnTo>
                  <a:pt x="34" y="46"/>
                </a:lnTo>
                <a:lnTo>
                  <a:pt x="46" y="54"/>
                </a:lnTo>
                <a:lnTo>
                  <a:pt x="58" y="58"/>
                </a:lnTo>
                <a:lnTo>
                  <a:pt x="68" y="54"/>
                </a:lnTo>
                <a:lnTo>
                  <a:pt x="72" y="56"/>
                </a:lnTo>
                <a:lnTo>
                  <a:pt x="76" y="56"/>
                </a:lnTo>
                <a:lnTo>
                  <a:pt x="84" y="62"/>
                </a:lnTo>
                <a:lnTo>
                  <a:pt x="88" y="68"/>
                </a:lnTo>
                <a:lnTo>
                  <a:pt x="104" y="72"/>
                </a:lnTo>
                <a:lnTo>
                  <a:pt x="120" y="76"/>
                </a:lnTo>
                <a:lnTo>
                  <a:pt x="130" y="76"/>
                </a:lnTo>
                <a:lnTo>
                  <a:pt x="138" y="76"/>
                </a:lnTo>
                <a:lnTo>
                  <a:pt x="140" y="74"/>
                </a:lnTo>
                <a:lnTo>
                  <a:pt x="142" y="70"/>
                </a:lnTo>
                <a:lnTo>
                  <a:pt x="140" y="66"/>
                </a:lnTo>
                <a:lnTo>
                  <a:pt x="138" y="62"/>
                </a:lnTo>
                <a:lnTo>
                  <a:pt x="136" y="58"/>
                </a:lnTo>
                <a:lnTo>
                  <a:pt x="136" y="52"/>
                </a:lnTo>
                <a:lnTo>
                  <a:pt x="136" y="5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7" name="Freeform 66"/>
          <p:cNvSpPr>
            <a:spLocks/>
          </p:cNvSpPr>
          <p:nvPr/>
        </p:nvSpPr>
        <p:spPr bwMode="auto">
          <a:xfrm>
            <a:off x="5233988" y="2190750"/>
            <a:ext cx="254794" cy="216694"/>
          </a:xfrm>
          <a:custGeom>
            <a:avLst/>
            <a:gdLst>
              <a:gd name="T0" fmla="*/ 2147483647 w 214"/>
              <a:gd name="T1" fmla="*/ 2147483647 h 182"/>
              <a:gd name="T2" fmla="*/ 2147483647 w 214"/>
              <a:gd name="T3" fmla="*/ 2147483647 h 182"/>
              <a:gd name="T4" fmla="*/ 2147483647 w 214"/>
              <a:gd name="T5" fmla="*/ 2147483647 h 182"/>
              <a:gd name="T6" fmla="*/ 2147483647 w 214"/>
              <a:gd name="T7" fmla="*/ 2147483647 h 182"/>
              <a:gd name="T8" fmla="*/ 2147483647 w 214"/>
              <a:gd name="T9" fmla="*/ 2147483647 h 182"/>
              <a:gd name="T10" fmla="*/ 2147483647 w 214"/>
              <a:gd name="T11" fmla="*/ 2147483647 h 182"/>
              <a:gd name="T12" fmla="*/ 2147483647 w 214"/>
              <a:gd name="T13" fmla="*/ 2147483647 h 182"/>
              <a:gd name="T14" fmla="*/ 2147483647 w 214"/>
              <a:gd name="T15" fmla="*/ 2147483647 h 182"/>
              <a:gd name="T16" fmla="*/ 2147483647 w 214"/>
              <a:gd name="T17" fmla="*/ 2147483647 h 182"/>
              <a:gd name="T18" fmla="*/ 2147483647 w 214"/>
              <a:gd name="T19" fmla="*/ 2147483647 h 182"/>
              <a:gd name="T20" fmla="*/ 2147483647 w 214"/>
              <a:gd name="T21" fmla="*/ 2147483647 h 182"/>
              <a:gd name="T22" fmla="*/ 2147483647 w 214"/>
              <a:gd name="T23" fmla="*/ 2147483647 h 182"/>
              <a:gd name="T24" fmla="*/ 2147483647 w 214"/>
              <a:gd name="T25" fmla="*/ 2147483647 h 182"/>
              <a:gd name="T26" fmla="*/ 2147483647 w 214"/>
              <a:gd name="T27" fmla="*/ 2147483647 h 182"/>
              <a:gd name="T28" fmla="*/ 0 w 214"/>
              <a:gd name="T29" fmla="*/ 2147483647 h 182"/>
              <a:gd name="T30" fmla="*/ 2147483647 w 214"/>
              <a:gd name="T31" fmla="*/ 2147483647 h 182"/>
              <a:gd name="T32" fmla="*/ 2147483647 w 214"/>
              <a:gd name="T33" fmla="*/ 2147483647 h 182"/>
              <a:gd name="T34" fmla="*/ 2147483647 w 214"/>
              <a:gd name="T35" fmla="*/ 2147483647 h 182"/>
              <a:gd name="T36" fmla="*/ 2147483647 w 214"/>
              <a:gd name="T37" fmla="*/ 2147483647 h 182"/>
              <a:gd name="T38" fmla="*/ 2147483647 w 214"/>
              <a:gd name="T39" fmla="*/ 2147483647 h 182"/>
              <a:gd name="T40" fmla="*/ 2147483647 w 214"/>
              <a:gd name="T41" fmla="*/ 2147483647 h 182"/>
              <a:gd name="T42" fmla="*/ 2147483647 w 214"/>
              <a:gd name="T43" fmla="*/ 2147483647 h 182"/>
              <a:gd name="T44" fmla="*/ 2147483647 w 214"/>
              <a:gd name="T45" fmla="*/ 2147483647 h 182"/>
              <a:gd name="T46" fmla="*/ 2147483647 w 214"/>
              <a:gd name="T47" fmla="*/ 2147483647 h 182"/>
              <a:gd name="T48" fmla="*/ 2147483647 w 214"/>
              <a:gd name="T49" fmla="*/ 2147483647 h 182"/>
              <a:gd name="T50" fmla="*/ 2147483647 w 214"/>
              <a:gd name="T51" fmla="*/ 2147483647 h 182"/>
              <a:gd name="T52" fmla="*/ 2147483647 w 214"/>
              <a:gd name="T53" fmla="*/ 2147483647 h 182"/>
              <a:gd name="T54" fmla="*/ 2147483647 w 214"/>
              <a:gd name="T55" fmla="*/ 2147483647 h 182"/>
              <a:gd name="T56" fmla="*/ 2147483647 w 214"/>
              <a:gd name="T57" fmla="*/ 2147483647 h 182"/>
              <a:gd name="T58" fmla="*/ 2147483647 w 214"/>
              <a:gd name="T59" fmla="*/ 2147483647 h 182"/>
              <a:gd name="T60" fmla="*/ 2147483647 w 214"/>
              <a:gd name="T61" fmla="*/ 2147483647 h 182"/>
              <a:gd name="T62" fmla="*/ 2147483647 w 214"/>
              <a:gd name="T63" fmla="*/ 2147483647 h 182"/>
              <a:gd name="T64" fmla="*/ 2147483647 w 214"/>
              <a:gd name="T65" fmla="*/ 2147483647 h 182"/>
              <a:gd name="T66" fmla="*/ 2147483647 w 214"/>
              <a:gd name="T67" fmla="*/ 2147483647 h 182"/>
              <a:gd name="T68" fmla="*/ 2147483647 w 214"/>
              <a:gd name="T69" fmla="*/ 2147483647 h 182"/>
              <a:gd name="T70" fmla="*/ 2147483647 w 214"/>
              <a:gd name="T71" fmla="*/ 2147483647 h 182"/>
              <a:gd name="T72" fmla="*/ 2147483647 w 214"/>
              <a:gd name="T73" fmla="*/ 2147483647 h 182"/>
              <a:gd name="T74" fmla="*/ 2147483647 w 214"/>
              <a:gd name="T75" fmla="*/ 2147483647 h 182"/>
              <a:gd name="T76" fmla="*/ 2147483647 w 214"/>
              <a:gd name="T77" fmla="*/ 2147483647 h 182"/>
              <a:gd name="T78" fmla="*/ 2147483647 w 214"/>
              <a:gd name="T79" fmla="*/ 2147483647 h 182"/>
              <a:gd name="T80" fmla="*/ 2147483647 w 214"/>
              <a:gd name="T81" fmla="*/ 2147483647 h 182"/>
              <a:gd name="T82" fmla="*/ 2147483647 w 214"/>
              <a:gd name="T83" fmla="*/ 2147483647 h 182"/>
              <a:gd name="T84" fmla="*/ 2147483647 w 214"/>
              <a:gd name="T85" fmla="*/ 2147483647 h 182"/>
              <a:gd name="T86" fmla="*/ 2147483647 w 214"/>
              <a:gd name="T87" fmla="*/ 2147483647 h 182"/>
              <a:gd name="T88" fmla="*/ 2147483647 w 214"/>
              <a:gd name="T89" fmla="*/ 2147483647 h 182"/>
              <a:gd name="T90" fmla="*/ 2147483647 w 214"/>
              <a:gd name="T91" fmla="*/ 2147483647 h 182"/>
              <a:gd name="T92" fmla="*/ 2147483647 w 214"/>
              <a:gd name="T93" fmla="*/ 2147483647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4"/>
              <a:gd name="T142" fmla="*/ 0 h 182"/>
              <a:gd name="T143" fmla="*/ 214 w 214"/>
              <a:gd name="T144" fmla="*/ 182 h 1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4" h="182">
                <a:moveTo>
                  <a:pt x="198" y="24"/>
                </a:moveTo>
                <a:lnTo>
                  <a:pt x="186" y="28"/>
                </a:lnTo>
                <a:lnTo>
                  <a:pt x="180" y="30"/>
                </a:lnTo>
                <a:lnTo>
                  <a:pt x="172" y="30"/>
                </a:lnTo>
                <a:lnTo>
                  <a:pt x="168" y="30"/>
                </a:lnTo>
                <a:lnTo>
                  <a:pt x="164" y="28"/>
                </a:lnTo>
                <a:lnTo>
                  <a:pt x="158" y="20"/>
                </a:lnTo>
                <a:lnTo>
                  <a:pt x="154" y="10"/>
                </a:lnTo>
                <a:lnTo>
                  <a:pt x="152" y="0"/>
                </a:lnTo>
                <a:lnTo>
                  <a:pt x="146" y="4"/>
                </a:lnTo>
                <a:lnTo>
                  <a:pt x="140" y="8"/>
                </a:lnTo>
                <a:lnTo>
                  <a:pt x="132" y="18"/>
                </a:lnTo>
                <a:lnTo>
                  <a:pt x="122" y="26"/>
                </a:lnTo>
                <a:lnTo>
                  <a:pt x="116" y="30"/>
                </a:lnTo>
                <a:lnTo>
                  <a:pt x="110" y="30"/>
                </a:lnTo>
                <a:lnTo>
                  <a:pt x="80" y="30"/>
                </a:lnTo>
                <a:lnTo>
                  <a:pt x="64" y="22"/>
                </a:lnTo>
                <a:lnTo>
                  <a:pt x="50" y="46"/>
                </a:lnTo>
                <a:lnTo>
                  <a:pt x="44" y="54"/>
                </a:lnTo>
                <a:lnTo>
                  <a:pt x="38" y="58"/>
                </a:lnTo>
                <a:lnTo>
                  <a:pt x="32" y="62"/>
                </a:lnTo>
                <a:lnTo>
                  <a:pt x="26" y="64"/>
                </a:lnTo>
                <a:lnTo>
                  <a:pt x="18" y="62"/>
                </a:lnTo>
                <a:lnTo>
                  <a:pt x="14" y="62"/>
                </a:lnTo>
                <a:lnTo>
                  <a:pt x="10" y="60"/>
                </a:lnTo>
                <a:lnTo>
                  <a:pt x="4" y="64"/>
                </a:lnTo>
                <a:lnTo>
                  <a:pt x="4" y="54"/>
                </a:lnTo>
                <a:lnTo>
                  <a:pt x="4" y="62"/>
                </a:lnTo>
                <a:lnTo>
                  <a:pt x="0" y="78"/>
                </a:lnTo>
                <a:lnTo>
                  <a:pt x="0" y="92"/>
                </a:lnTo>
                <a:lnTo>
                  <a:pt x="0" y="100"/>
                </a:lnTo>
                <a:lnTo>
                  <a:pt x="4" y="112"/>
                </a:lnTo>
                <a:lnTo>
                  <a:pt x="8" y="126"/>
                </a:lnTo>
                <a:lnTo>
                  <a:pt x="10" y="132"/>
                </a:lnTo>
                <a:lnTo>
                  <a:pt x="14" y="136"/>
                </a:lnTo>
                <a:lnTo>
                  <a:pt x="20" y="140"/>
                </a:lnTo>
                <a:lnTo>
                  <a:pt x="28" y="142"/>
                </a:lnTo>
                <a:lnTo>
                  <a:pt x="28" y="146"/>
                </a:lnTo>
                <a:lnTo>
                  <a:pt x="26" y="150"/>
                </a:lnTo>
                <a:lnTo>
                  <a:pt x="20" y="158"/>
                </a:lnTo>
                <a:lnTo>
                  <a:pt x="16" y="164"/>
                </a:lnTo>
                <a:lnTo>
                  <a:pt x="14" y="168"/>
                </a:lnTo>
                <a:lnTo>
                  <a:pt x="12" y="172"/>
                </a:lnTo>
                <a:lnTo>
                  <a:pt x="14" y="174"/>
                </a:lnTo>
                <a:lnTo>
                  <a:pt x="18" y="176"/>
                </a:lnTo>
                <a:lnTo>
                  <a:pt x="30" y="178"/>
                </a:lnTo>
                <a:lnTo>
                  <a:pt x="42" y="180"/>
                </a:lnTo>
                <a:lnTo>
                  <a:pt x="54" y="182"/>
                </a:lnTo>
                <a:lnTo>
                  <a:pt x="64" y="182"/>
                </a:lnTo>
                <a:lnTo>
                  <a:pt x="76" y="182"/>
                </a:lnTo>
                <a:lnTo>
                  <a:pt x="90" y="178"/>
                </a:lnTo>
                <a:lnTo>
                  <a:pt x="104" y="174"/>
                </a:lnTo>
                <a:lnTo>
                  <a:pt x="108" y="170"/>
                </a:lnTo>
                <a:lnTo>
                  <a:pt x="108" y="168"/>
                </a:lnTo>
                <a:lnTo>
                  <a:pt x="106" y="162"/>
                </a:lnTo>
                <a:lnTo>
                  <a:pt x="104" y="158"/>
                </a:lnTo>
                <a:lnTo>
                  <a:pt x="106" y="154"/>
                </a:lnTo>
                <a:lnTo>
                  <a:pt x="110" y="150"/>
                </a:lnTo>
                <a:lnTo>
                  <a:pt x="114" y="148"/>
                </a:lnTo>
                <a:lnTo>
                  <a:pt x="120" y="148"/>
                </a:lnTo>
                <a:lnTo>
                  <a:pt x="122" y="146"/>
                </a:lnTo>
                <a:lnTo>
                  <a:pt x="124" y="144"/>
                </a:lnTo>
                <a:lnTo>
                  <a:pt x="128" y="140"/>
                </a:lnTo>
                <a:lnTo>
                  <a:pt x="130" y="136"/>
                </a:lnTo>
                <a:lnTo>
                  <a:pt x="132" y="136"/>
                </a:lnTo>
                <a:lnTo>
                  <a:pt x="140" y="136"/>
                </a:lnTo>
                <a:lnTo>
                  <a:pt x="146" y="136"/>
                </a:lnTo>
                <a:lnTo>
                  <a:pt x="150" y="134"/>
                </a:lnTo>
                <a:lnTo>
                  <a:pt x="152" y="130"/>
                </a:lnTo>
                <a:lnTo>
                  <a:pt x="148" y="128"/>
                </a:lnTo>
                <a:lnTo>
                  <a:pt x="148" y="124"/>
                </a:lnTo>
                <a:lnTo>
                  <a:pt x="150" y="120"/>
                </a:lnTo>
                <a:lnTo>
                  <a:pt x="152" y="114"/>
                </a:lnTo>
                <a:lnTo>
                  <a:pt x="160" y="108"/>
                </a:lnTo>
                <a:lnTo>
                  <a:pt x="160" y="106"/>
                </a:lnTo>
                <a:lnTo>
                  <a:pt x="160" y="102"/>
                </a:lnTo>
                <a:lnTo>
                  <a:pt x="160" y="98"/>
                </a:lnTo>
                <a:lnTo>
                  <a:pt x="164" y="90"/>
                </a:lnTo>
                <a:lnTo>
                  <a:pt x="168" y="84"/>
                </a:lnTo>
                <a:lnTo>
                  <a:pt x="174" y="76"/>
                </a:lnTo>
                <a:lnTo>
                  <a:pt x="176" y="70"/>
                </a:lnTo>
                <a:lnTo>
                  <a:pt x="174" y="64"/>
                </a:lnTo>
                <a:lnTo>
                  <a:pt x="170" y="58"/>
                </a:lnTo>
                <a:lnTo>
                  <a:pt x="168" y="54"/>
                </a:lnTo>
                <a:lnTo>
                  <a:pt x="166" y="50"/>
                </a:lnTo>
                <a:lnTo>
                  <a:pt x="168" y="46"/>
                </a:lnTo>
                <a:lnTo>
                  <a:pt x="170" y="42"/>
                </a:lnTo>
                <a:lnTo>
                  <a:pt x="176" y="40"/>
                </a:lnTo>
                <a:lnTo>
                  <a:pt x="182" y="38"/>
                </a:lnTo>
                <a:lnTo>
                  <a:pt x="194" y="36"/>
                </a:lnTo>
                <a:lnTo>
                  <a:pt x="204" y="36"/>
                </a:lnTo>
                <a:lnTo>
                  <a:pt x="214" y="34"/>
                </a:lnTo>
                <a:lnTo>
                  <a:pt x="214" y="32"/>
                </a:lnTo>
                <a:lnTo>
                  <a:pt x="206" y="28"/>
                </a:lnTo>
                <a:lnTo>
                  <a:pt x="198"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8" name="Freeform 67"/>
          <p:cNvSpPr>
            <a:spLocks/>
          </p:cNvSpPr>
          <p:nvPr/>
        </p:nvSpPr>
        <p:spPr bwMode="auto">
          <a:xfrm>
            <a:off x="5624513" y="1883569"/>
            <a:ext cx="616744" cy="235744"/>
          </a:xfrm>
          <a:custGeom>
            <a:avLst/>
            <a:gdLst>
              <a:gd name="T0" fmla="*/ 2147483647 w 518"/>
              <a:gd name="T1" fmla="*/ 2147483647 h 198"/>
              <a:gd name="T2" fmla="*/ 2147483647 w 518"/>
              <a:gd name="T3" fmla="*/ 2147483647 h 198"/>
              <a:gd name="T4" fmla="*/ 2147483647 w 518"/>
              <a:gd name="T5" fmla="*/ 2147483647 h 198"/>
              <a:gd name="T6" fmla="*/ 2147483647 w 518"/>
              <a:gd name="T7" fmla="*/ 2147483647 h 198"/>
              <a:gd name="T8" fmla="*/ 2147483647 w 518"/>
              <a:gd name="T9" fmla="*/ 2147483647 h 198"/>
              <a:gd name="T10" fmla="*/ 2147483647 w 518"/>
              <a:gd name="T11" fmla="*/ 2147483647 h 198"/>
              <a:gd name="T12" fmla="*/ 2147483647 w 518"/>
              <a:gd name="T13" fmla="*/ 2147483647 h 198"/>
              <a:gd name="T14" fmla="*/ 2147483647 w 518"/>
              <a:gd name="T15" fmla="*/ 2147483647 h 198"/>
              <a:gd name="T16" fmla="*/ 2147483647 w 518"/>
              <a:gd name="T17" fmla="*/ 2147483647 h 198"/>
              <a:gd name="T18" fmla="*/ 2147483647 w 518"/>
              <a:gd name="T19" fmla="*/ 2147483647 h 198"/>
              <a:gd name="T20" fmla="*/ 2147483647 w 518"/>
              <a:gd name="T21" fmla="*/ 2147483647 h 198"/>
              <a:gd name="T22" fmla="*/ 2147483647 w 518"/>
              <a:gd name="T23" fmla="*/ 2147483647 h 198"/>
              <a:gd name="T24" fmla="*/ 2147483647 w 518"/>
              <a:gd name="T25" fmla="*/ 2147483647 h 198"/>
              <a:gd name="T26" fmla="*/ 2147483647 w 518"/>
              <a:gd name="T27" fmla="*/ 2147483647 h 198"/>
              <a:gd name="T28" fmla="*/ 2147483647 w 518"/>
              <a:gd name="T29" fmla="*/ 2147483647 h 198"/>
              <a:gd name="T30" fmla="*/ 2147483647 w 518"/>
              <a:gd name="T31" fmla="*/ 2147483647 h 198"/>
              <a:gd name="T32" fmla="*/ 2147483647 w 518"/>
              <a:gd name="T33" fmla="*/ 2147483647 h 198"/>
              <a:gd name="T34" fmla="*/ 2147483647 w 518"/>
              <a:gd name="T35" fmla="*/ 2147483647 h 198"/>
              <a:gd name="T36" fmla="*/ 2147483647 w 518"/>
              <a:gd name="T37" fmla="*/ 2147483647 h 198"/>
              <a:gd name="T38" fmla="*/ 2147483647 w 518"/>
              <a:gd name="T39" fmla="*/ 2147483647 h 198"/>
              <a:gd name="T40" fmla="*/ 2147483647 w 518"/>
              <a:gd name="T41" fmla="*/ 2147483647 h 198"/>
              <a:gd name="T42" fmla="*/ 2147483647 w 518"/>
              <a:gd name="T43" fmla="*/ 2147483647 h 198"/>
              <a:gd name="T44" fmla="*/ 2147483647 w 518"/>
              <a:gd name="T45" fmla="*/ 2147483647 h 198"/>
              <a:gd name="T46" fmla="*/ 2147483647 w 518"/>
              <a:gd name="T47" fmla="*/ 2147483647 h 198"/>
              <a:gd name="T48" fmla="*/ 2147483647 w 518"/>
              <a:gd name="T49" fmla="*/ 2147483647 h 198"/>
              <a:gd name="T50" fmla="*/ 2147483647 w 518"/>
              <a:gd name="T51" fmla="*/ 2147483647 h 198"/>
              <a:gd name="T52" fmla="*/ 2147483647 w 518"/>
              <a:gd name="T53" fmla="*/ 2147483647 h 198"/>
              <a:gd name="T54" fmla="*/ 2147483647 w 518"/>
              <a:gd name="T55" fmla="*/ 2147483647 h 198"/>
              <a:gd name="T56" fmla="*/ 2147483647 w 518"/>
              <a:gd name="T57" fmla="*/ 2147483647 h 198"/>
              <a:gd name="T58" fmla="*/ 2147483647 w 518"/>
              <a:gd name="T59" fmla="*/ 2147483647 h 198"/>
              <a:gd name="T60" fmla="*/ 2147483647 w 518"/>
              <a:gd name="T61" fmla="*/ 2147483647 h 198"/>
              <a:gd name="T62" fmla="*/ 2147483647 w 518"/>
              <a:gd name="T63" fmla="*/ 2147483647 h 198"/>
              <a:gd name="T64" fmla="*/ 2147483647 w 518"/>
              <a:gd name="T65" fmla="*/ 2147483647 h 198"/>
              <a:gd name="T66" fmla="*/ 2147483647 w 518"/>
              <a:gd name="T67" fmla="*/ 2147483647 h 198"/>
              <a:gd name="T68" fmla="*/ 2147483647 w 518"/>
              <a:gd name="T69" fmla="*/ 2147483647 h 198"/>
              <a:gd name="T70" fmla="*/ 2147483647 w 518"/>
              <a:gd name="T71" fmla="*/ 2147483647 h 198"/>
              <a:gd name="T72" fmla="*/ 2147483647 w 518"/>
              <a:gd name="T73" fmla="*/ 2147483647 h 198"/>
              <a:gd name="T74" fmla="*/ 2147483647 w 518"/>
              <a:gd name="T75" fmla="*/ 2147483647 h 198"/>
              <a:gd name="T76" fmla="*/ 2147483647 w 518"/>
              <a:gd name="T77" fmla="*/ 2147483647 h 198"/>
              <a:gd name="T78" fmla="*/ 2147483647 w 518"/>
              <a:gd name="T79" fmla="*/ 2147483647 h 198"/>
              <a:gd name="T80" fmla="*/ 2147483647 w 518"/>
              <a:gd name="T81" fmla="*/ 2147483647 h 198"/>
              <a:gd name="T82" fmla="*/ 2147483647 w 518"/>
              <a:gd name="T83" fmla="*/ 2147483647 h 198"/>
              <a:gd name="T84" fmla="*/ 2147483647 w 518"/>
              <a:gd name="T85" fmla="*/ 2147483647 h 198"/>
              <a:gd name="T86" fmla="*/ 2147483647 w 518"/>
              <a:gd name="T87" fmla="*/ 2147483647 h 198"/>
              <a:gd name="T88" fmla="*/ 2147483647 w 518"/>
              <a:gd name="T89" fmla="*/ 2147483647 h 198"/>
              <a:gd name="T90" fmla="*/ 2147483647 w 518"/>
              <a:gd name="T91" fmla="*/ 2147483647 h 198"/>
              <a:gd name="T92" fmla="*/ 2147483647 w 518"/>
              <a:gd name="T93" fmla="*/ 2147483647 h 198"/>
              <a:gd name="T94" fmla="*/ 2147483647 w 518"/>
              <a:gd name="T95" fmla="*/ 2147483647 h 198"/>
              <a:gd name="T96" fmla="*/ 2147483647 w 518"/>
              <a:gd name="T97" fmla="*/ 2147483647 h 198"/>
              <a:gd name="T98" fmla="*/ 2147483647 w 518"/>
              <a:gd name="T99" fmla="*/ 0 h 198"/>
              <a:gd name="T100" fmla="*/ 2147483647 w 518"/>
              <a:gd name="T101" fmla="*/ 2147483647 h 198"/>
              <a:gd name="T102" fmla="*/ 2147483647 w 518"/>
              <a:gd name="T103" fmla="*/ 2147483647 h 198"/>
              <a:gd name="T104" fmla="*/ 2147483647 w 518"/>
              <a:gd name="T105" fmla="*/ 2147483647 h 198"/>
              <a:gd name="T106" fmla="*/ 2147483647 w 518"/>
              <a:gd name="T107" fmla="*/ 2147483647 h 198"/>
              <a:gd name="T108" fmla="*/ 2147483647 w 518"/>
              <a:gd name="T109" fmla="*/ 2147483647 h 198"/>
              <a:gd name="T110" fmla="*/ 2147483647 w 518"/>
              <a:gd name="T111" fmla="*/ 2147483647 h 198"/>
              <a:gd name="T112" fmla="*/ 2147483647 w 518"/>
              <a:gd name="T113" fmla="*/ 2147483647 h 198"/>
              <a:gd name="T114" fmla="*/ 2147483647 w 518"/>
              <a:gd name="T115" fmla="*/ 2147483647 h 198"/>
              <a:gd name="T116" fmla="*/ 2147483647 w 518"/>
              <a:gd name="T117" fmla="*/ 2147483647 h 198"/>
              <a:gd name="T118" fmla="*/ 2147483647 w 518"/>
              <a:gd name="T119" fmla="*/ 2147483647 h 198"/>
              <a:gd name="T120" fmla="*/ 2147483647 w 518"/>
              <a:gd name="T121" fmla="*/ 2147483647 h 198"/>
              <a:gd name="T122" fmla="*/ 2147483647 w 518"/>
              <a:gd name="T123" fmla="*/ 2147483647 h 198"/>
              <a:gd name="T124" fmla="*/ 0 w 518"/>
              <a:gd name="T125" fmla="*/ 2147483647 h 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8"/>
              <a:gd name="T190" fmla="*/ 0 h 198"/>
              <a:gd name="T191" fmla="*/ 518 w 518"/>
              <a:gd name="T192" fmla="*/ 198 h 1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8" h="198">
                <a:moveTo>
                  <a:pt x="0" y="52"/>
                </a:moveTo>
                <a:lnTo>
                  <a:pt x="4" y="60"/>
                </a:lnTo>
                <a:lnTo>
                  <a:pt x="8" y="64"/>
                </a:lnTo>
                <a:lnTo>
                  <a:pt x="14" y="68"/>
                </a:lnTo>
                <a:lnTo>
                  <a:pt x="22" y="70"/>
                </a:lnTo>
                <a:lnTo>
                  <a:pt x="36" y="76"/>
                </a:lnTo>
                <a:lnTo>
                  <a:pt x="44" y="78"/>
                </a:lnTo>
                <a:lnTo>
                  <a:pt x="52" y="82"/>
                </a:lnTo>
                <a:lnTo>
                  <a:pt x="64" y="92"/>
                </a:lnTo>
                <a:lnTo>
                  <a:pt x="70" y="98"/>
                </a:lnTo>
                <a:lnTo>
                  <a:pt x="74" y="106"/>
                </a:lnTo>
                <a:lnTo>
                  <a:pt x="78" y="122"/>
                </a:lnTo>
                <a:lnTo>
                  <a:pt x="82" y="128"/>
                </a:lnTo>
                <a:lnTo>
                  <a:pt x="86" y="134"/>
                </a:lnTo>
                <a:lnTo>
                  <a:pt x="118" y="134"/>
                </a:lnTo>
                <a:lnTo>
                  <a:pt x="128" y="138"/>
                </a:lnTo>
                <a:lnTo>
                  <a:pt x="138" y="142"/>
                </a:lnTo>
                <a:lnTo>
                  <a:pt x="148" y="144"/>
                </a:lnTo>
                <a:lnTo>
                  <a:pt x="158" y="150"/>
                </a:lnTo>
                <a:lnTo>
                  <a:pt x="168" y="156"/>
                </a:lnTo>
                <a:lnTo>
                  <a:pt x="176" y="164"/>
                </a:lnTo>
                <a:lnTo>
                  <a:pt x="186" y="172"/>
                </a:lnTo>
                <a:lnTo>
                  <a:pt x="194" y="178"/>
                </a:lnTo>
                <a:lnTo>
                  <a:pt x="230" y="178"/>
                </a:lnTo>
                <a:lnTo>
                  <a:pt x="230" y="180"/>
                </a:lnTo>
                <a:lnTo>
                  <a:pt x="278" y="180"/>
                </a:lnTo>
                <a:lnTo>
                  <a:pt x="288" y="186"/>
                </a:lnTo>
                <a:lnTo>
                  <a:pt x="302" y="192"/>
                </a:lnTo>
                <a:lnTo>
                  <a:pt x="318" y="196"/>
                </a:lnTo>
                <a:lnTo>
                  <a:pt x="334" y="198"/>
                </a:lnTo>
                <a:lnTo>
                  <a:pt x="342" y="196"/>
                </a:lnTo>
                <a:lnTo>
                  <a:pt x="348" y="192"/>
                </a:lnTo>
                <a:lnTo>
                  <a:pt x="358" y="184"/>
                </a:lnTo>
                <a:lnTo>
                  <a:pt x="390" y="184"/>
                </a:lnTo>
                <a:lnTo>
                  <a:pt x="402" y="180"/>
                </a:lnTo>
                <a:lnTo>
                  <a:pt x="412" y="174"/>
                </a:lnTo>
                <a:lnTo>
                  <a:pt x="422" y="166"/>
                </a:lnTo>
                <a:lnTo>
                  <a:pt x="426" y="160"/>
                </a:lnTo>
                <a:lnTo>
                  <a:pt x="426" y="156"/>
                </a:lnTo>
                <a:lnTo>
                  <a:pt x="426" y="152"/>
                </a:lnTo>
                <a:lnTo>
                  <a:pt x="424" y="150"/>
                </a:lnTo>
                <a:lnTo>
                  <a:pt x="418" y="148"/>
                </a:lnTo>
                <a:lnTo>
                  <a:pt x="412" y="144"/>
                </a:lnTo>
                <a:lnTo>
                  <a:pt x="410" y="142"/>
                </a:lnTo>
                <a:lnTo>
                  <a:pt x="410" y="138"/>
                </a:lnTo>
                <a:lnTo>
                  <a:pt x="412" y="134"/>
                </a:lnTo>
                <a:lnTo>
                  <a:pt x="416" y="132"/>
                </a:lnTo>
                <a:lnTo>
                  <a:pt x="420" y="132"/>
                </a:lnTo>
                <a:lnTo>
                  <a:pt x="424" y="134"/>
                </a:lnTo>
                <a:lnTo>
                  <a:pt x="428" y="136"/>
                </a:lnTo>
                <a:lnTo>
                  <a:pt x="434" y="136"/>
                </a:lnTo>
                <a:lnTo>
                  <a:pt x="440" y="134"/>
                </a:lnTo>
                <a:lnTo>
                  <a:pt x="446" y="132"/>
                </a:lnTo>
                <a:lnTo>
                  <a:pt x="450" y="128"/>
                </a:lnTo>
                <a:lnTo>
                  <a:pt x="454" y="126"/>
                </a:lnTo>
                <a:lnTo>
                  <a:pt x="464" y="124"/>
                </a:lnTo>
                <a:lnTo>
                  <a:pt x="468" y="124"/>
                </a:lnTo>
                <a:lnTo>
                  <a:pt x="472" y="122"/>
                </a:lnTo>
                <a:lnTo>
                  <a:pt x="472" y="116"/>
                </a:lnTo>
                <a:lnTo>
                  <a:pt x="474" y="112"/>
                </a:lnTo>
                <a:lnTo>
                  <a:pt x="474" y="108"/>
                </a:lnTo>
                <a:lnTo>
                  <a:pt x="478" y="104"/>
                </a:lnTo>
                <a:lnTo>
                  <a:pt x="496" y="102"/>
                </a:lnTo>
                <a:lnTo>
                  <a:pt x="518" y="100"/>
                </a:lnTo>
                <a:lnTo>
                  <a:pt x="512" y="92"/>
                </a:lnTo>
                <a:lnTo>
                  <a:pt x="502" y="84"/>
                </a:lnTo>
                <a:lnTo>
                  <a:pt x="492" y="78"/>
                </a:lnTo>
                <a:lnTo>
                  <a:pt x="482" y="76"/>
                </a:lnTo>
                <a:lnTo>
                  <a:pt x="474" y="78"/>
                </a:lnTo>
                <a:lnTo>
                  <a:pt x="466" y="80"/>
                </a:lnTo>
                <a:lnTo>
                  <a:pt x="446" y="80"/>
                </a:lnTo>
                <a:lnTo>
                  <a:pt x="440" y="80"/>
                </a:lnTo>
                <a:lnTo>
                  <a:pt x="438" y="76"/>
                </a:lnTo>
                <a:lnTo>
                  <a:pt x="434" y="72"/>
                </a:lnTo>
                <a:lnTo>
                  <a:pt x="434" y="66"/>
                </a:lnTo>
                <a:lnTo>
                  <a:pt x="432" y="42"/>
                </a:lnTo>
                <a:lnTo>
                  <a:pt x="412" y="34"/>
                </a:lnTo>
                <a:lnTo>
                  <a:pt x="402" y="32"/>
                </a:lnTo>
                <a:lnTo>
                  <a:pt x="396" y="32"/>
                </a:lnTo>
                <a:lnTo>
                  <a:pt x="388" y="32"/>
                </a:lnTo>
                <a:lnTo>
                  <a:pt x="382" y="34"/>
                </a:lnTo>
                <a:lnTo>
                  <a:pt x="370" y="42"/>
                </a:lnTo>
                <a:lnTo>
                  <a:pt x="358" y="50"/>
                </a:lnTo>
                <a:lnTo>
                  <a:pt x="350" y="52"/>
                </a:lnTo>
                <a:lnTo>
                  <a:pt x="342" y="52"/>
                </a:lnTo>
                <a:lnTo>
                  <a:pt x="326" y="50"/>
                </a:lnTo>
                <a:lnTo>
                  <a:pt x="312" y="48"/>
                </a:lnTo>
                <a:lnTo>
                  <a:pt x="284" y="36"/>
                </a:lnTo>
                <a:lnTo>
                  <a:pt x="272" y="30"/>
                </a:lnTo>
                <a:lnTo>
                  <a:pt x="258" y="28"/>
                </a:lnTo>
                <a:lnTo>
                  <a:pt x="244" y="26"/>
                </a:lnTo>
                <a:lnTo>
                  <a:pt x="228" y="28"/>
                </a:lnTo>
                <a:lnTo>
                  <a:pt x="220" y="30"/>
                </a:lnTo>
                <a:lnTo>
                  <a:pt x="214" y="28"/>
                </a:lnTo>
                <a:lnTo>
                  <a:pt x="210" y="26"/>
                </a:lnTo>
                <a:lnTo>
                  <a:pt x="206" y="22"/>
                </a:lnTo>
                <a:lnTo>
                  <a:pt x="200" y="14"/>
                </a:lnTo>
                <a:lnTo>
                  <a:pt x="194" y="8"/>
                </a:lnTo>
                <a:lnTo>
                  <a:pt x="184" y="4"/>
                </a:lnTo>
                <a:lnTo>
                  <a:pt x="164" y="0"/>
                </a:lnTo>
                <a:lnTo>
                  <a:pt x="144" y="0"/>
                </a:lnTo>
                <a:lnTo>
                  <a:pt x="138" y="2"/>
                </a:lnTo>
                <a:lnTo>
                  <a:pt x="136" y="2"/>
                </a:lnTo>
                <a:lnTo>
                  <a:pt x="134" y="4"/>
                </a:lnTo>
                <a:lnTo>
                  <a:pt x="136" y="8"/>
                </a:lnTo>
                <a:lnTo>
                  <a:pt x="138" y="12"/>
                </a:lnTo>
                <a:lnTo>
                  <a:pt x="142" y="18"/>
                </a:lnTo>
                <a:lnTo>
                  <a:pt x="148" y="24"/>
                </a:lnTo>
                <a:lnTo>
                  <a:pt x="150" y="28"/>
                </a:lnTo>
                <a:lnTo>
                  <a:pt x="150" y="32"/>
                </a:lnTo>
                <a:lnTo>
                  <a:pt x="148" y="36"/>
                </a:lnTo>
                <a:lnTo>
                  <a:pt x="144" y="38"/>
                </a:lnTo>
                <a:lnTo>
                  <a:pt x="140" y="40"/>
                </a:lnTo>
                <a:lnTo>
                  <a:pt x="134" y="40"/>
                </a:lnTo>
                <a:lnTo>
                  <a:pt x="122" y="40"/>
                </a:lnTo>
                <a:lnTo>
                  <a:pt x="112" y="38"/>
                </a:lnTo>
                <a:lnTo>
                  <a:pt x="92" y="32"/>
                </a:lnTo>
                <a:lnTo>
                  <a:pt x="74" y="26"/>
                </a:lnTo>
                <a:lnTo>
                  <a:pt x="66" y="24"/>
                </a:lnTo>
                <a:lnTo>
                  <a:pt x="58" y="22"/>
                </a:lnTo>
                <a:lnTo>
                  <a:pt x="50" y="24"/>
                </a:lnTo>
                <a:lnTo>
                  <a:pt x="42" y="26"/>
                </a:lnTo>
                <a:lnTo>
                  <a:pt x="26" y="32"/>
                </a:lnTo>
                <a:lnTo>
                  <a:pt x="12" y="44"/>
                </a:lnTo>
                <a:lnTo>
                  <a:pt x="0" y="54"/>
                </a:lnTo>
                <a:lnTo>
                  <a:pt x="0" y="5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9" name="Freeform 68"/>
          <p:cNvSpPr>
            <a:spLocks/>
          </p:cNvSpPr>
          <p:nvPr/>
        </p:nvSpPr>
        <p:spPr bwMode="auto">
          <a:xfrm>
            <a:off x="4745832" y="2224088"/>
            <a:ext cx="121444" cy="114300"/>
          </a:xfrm>
          <a:custGeom>
            <a:avLst/>
            <a:gdLst>
              <a:gd name="T0" fmla="*/ 0 w 102"/>
              <a:gd name="T1" fmla="*/ 2147483647 h 96"/>
              <a:gd name="T2" fmla="*/ 2147483647 w 102"/>
              <a:gd name="T3" fmla="*/ 2147483647 h 96"/>
              <a:gd name="T4" fmla="*/ 2147483647 w 102"/>
              <a:gd name="T5" fmla="*/ 2147483647 h 96"/>
              <a:gd name="T6" fmla="*/ 2147483647 w 102"/>
              <a:gd name="T7" fmla="*/ 2147483647 h 96"/>
              <a:gd name="T8" fmla="*/ 2147483647 w 102"/>
              <a:gd name="T9" fmla="*/ 2147483647 h 96"/>
              <a:gd name="T10" fmla="*/ 2147483647 w 102"/>
              <a:gd name="T11" fmla="*/ 2147483647 h 96"/>
              <a:gd name="T12" fmla="*/ 2147483647 w 102"/>
              <a:gd name="T13" fmla="*/ 2147483647 h 96"/>
              <a:gd name="T14" fmla="*/ 2147483647 w 102"/>
              <a:gd name="T15" fmla="*/ 2147483647 h 96"/>
              <a:gd name="T16" fmla="*/ 2147483647 w 102"/>
              <a:gd name="T17" fmla="*/ 2147483647 h 96"/>
              <a:gd name="T18" fmla="*/ 2147483647 w 102"/>
              <a:gd name="T19" fmla="*/ 2147483647 h 96"/>
              <a:gd name="T20" fmla="*/ 2147483647 w 102"/>
              <a:gd name="T21" fmla="*/ 2147483647 h 96"/>
              <a:gd name="T22" fmla="*/ 2147483647 w 102"/>
              <a:gd name="T23" fmla="*/ 2147483647 h 96"/>
              <a:gd name="T24" fmla="*/ 2147483647 w 102"/>
              <a:gd name="T25" fmla="*/ 2147483647 h 96"/>
              <a:gd name="T26" fmla="*/ 2147483647 w 102"/>
              <a:gd name="T27" fmla="*/ 2147483647 h 96"/>
              <a:gd name="T28" fmla="*/ 2147483647 w 102"/>
              <a:gd name="T29" fmla="*/ 2147483647 h 96"/>
              <a:gd name="T30" fmla="*/ 2147483647 w 102"/>
              <a:gd name="T31" fmla="*/ 2147483647 h 96"/>
              <a:gd name="T32" fmla="*/ 2147483647 w 102"/>
              <a:gd name="T33" fmla="*/ 0 h 96"/>
              <a:gd name="T34" fmla="*/ 2147483647 w 102"/>
              <a:gd name="T35" fmla="*/ 2147483647 h 96"/>
              <a:gd name="T36" fmla="*/ 2147483647 w 102"/>
              <a:gd name="T37" fmla="*/ 2147483647 h 96"/>
              <a:gd name="T38" fmla="*/ 2147483647 w 102"/>
              <a:gd name="T39" fmla="*/ 2147483647 h 96"/>
              <a:gd name="T40" fmla="*/ 2147483647 w 102"/>
              <a:gd name="T41" fmla="*/ 2147483647 h 96"/>
              <a:gd name="T42" fmla="*/ 2147483647 w 102"/>
              <a:gd name="T43" fmla="*/ 2147483647 h 96"/>
              <a:gd name="T44" fmla="*/ 2147483647 w 102"/>
              <a:gd name="T45" fmla="*/ 2147483647 h 96"/>
              <a:gd name="T46" fmla="*/ 2147483647 w 102"/>
              <a:gd name="T47" fmla="*/ 2147483647 h 96"/>
              <a:gd name="T48" fmla="*/ 2147483647 w 102"/>
              <a:gd name="T49" fmla="*/ 2147483647 h 96"/>
              <a:gd name="T50" fmla="*/ 2147483647 w 102"/>
              <a:gd name="T51" fmla="*/ 2147483647 h 96"/>
              <a:gd name="T52" fmla="*/ 2147483647 w 102"/>
              <a:gd name="T53" fmla="*/ 2147483647 h 96"/>
              <a:gd name="T54" fmla="*/ 2147483647 w 102"/>
              <a:gd name="T55" fmla="*/ 2147483647 h 96"/>
              <a:gd name="T56" fmla="*/ 2147483647 w 102"/>
              <a:gd name="T57" fmla="*/ 2147483647 h 96"/>
              <a:gd name="T58" fmla="*/ 2147483647 w 102"/>
              <a:gd name="T59" fmla="*/ 2147483647 h 96"/>
              <a:gd name="T60" fmla="*/ 2147483647 w 102"/>
              <a:gd name="T61" fmla="*/ 2147483647 h 96"/>
              <a:gd name="T62" fmla="*/ 2147483647 w 102"/>
              <a:gd name="T63" fmla="*/ 2147483647 h 96"/>
              <a:gd name="T64" fmla="*/ 2147483647 w 102"/>
              <a:gd name="T65" fmla="*/ 2147483647 h 96"/>
              <a:gd name="T66" fmla="*/ 2147483647 w 102"/>
              <a:gd name="T67" fmla="*/ 2147483647 h 96"/>
              <a:gd name="T68" fmla="*/ 2147483647 w 102"/>
              <a:gd name="T69" fmla="*/ 2147483647 h 96"/>
              <a:gd name="T70" fmla="*/ 2147483647 w 102"/>
              <a:gd name="T71" fmla="*/ 2147483647 h 96"/>
              <a:gd name="T72" fmla="*/ 2147483647 w 102"/>
              <a:gd name="T73" fmla="*/ 2147483647 h 96"/>
              <a:gd name="T74" fmla="*/ 2147483647 w 102"/>
              <a:gd name="T75" fmla="*/ 2147483647 h 96"/>
              <a:gd name="T76" fmla="*/ 2147483647 w 102"/>
              <a:gd name="T77" fmla="*/ 2147483647 h 96"/>
              <a:gd name="T78" fmla="*/ 2147483647 w 102"/>
              <a:gd name="T79" fmla="*/ 2147483647 h 96"/>
              <a:gd name="T80" fmla="*/ 2147483647 w 102"/>
              <a:gd name="T81" fmla="*/ 2147483647 h 96"/>
              <a:gd name="T82" fmla="*/ 2147483647 w 102"/>
              <a:gd name="T83" fmla="*/ 2147483647 h 96"/>
              <a:gd name="T84" fmla="*/ 2147483647 w 102"/>
              <a:gd name="T85" fmla="*/ 2147483647 h 96"/>
              <a:gd name="T86" fmla="*/ 2147483647 w 102"/>
              <a:gd name="T87" fmla="*/ 2147483647 h 96"/>
              <a:gd name="T88" fmla="*/ 0 w 102"/>
              <a:gd name="T89" fmla="*/ 2147483647 h 96"/>
              <a:gd name="T90" fmla="*/ 0 w 102"/>
              <a:gd name="T91" fmla="*/ 2147483647 h 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2"/>
              <a:gd name="T139" fmla="*/ 0 h 96"/>
              <a:gd name="T140" fmla="*/ 102 w 102"/>
              <a:gd name="T141" fmla="*/ 96 h 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2" h="96">
                <a:moveTo>
                  <a:pt x="0" y="88"/>
                </a:moveTo>
                <a:lnTo>
                  <a:pt x="10" y="92"/>
                </a:lnTo>
                <a:lnTo>
                  <a:pt x="16" y="96"/>
                </a:lnTo>
                <a:lnTo>
                  <a:pt x="20" y="96"/>
                </a:lnTo>
                <a:lnTo>
                  <a:pt x="22" y="96"/>
                </a:lnTo>
                <a:lnTo>
                  <a:pt x="86" y="58"/>
                </a:lnTo>
                <a:lnTo>
                  <a:pt x="86" y="50"/>
                </a:lnTo>
                <a:lnTo>
                  <a:pt x="86" y="44"/>
                </a:lnTo>
                <a:lnTo>
                  <a:pt x="88" y="38"/>
                </a:lnTo>
                <a:lnTo>
                  <a:pt x="90" y="30"/>
                </a:lnTo>
                <a:lnTo>
                  <a:pt x="88" y="28"/>
                </a:lnTo>
                <a:lnTo>
                  <a:pt x="86" y="24"/>
                </a:lnTo>
                <a:lnTo>
                  <a:pt x="88" y="18"/>
                </a:lnTo>
                <a:lnTo>
                  <a:pt x="90" y="16"/>
                </a:lnTo>
                <a:lnTo>
                  <a:pt x="94" y="16"/>
                </a:lnTo>
                <a:lnTo>
                  <a:pt x="102" y="6"/>
                </a:lnTo>
                <a:lnTo>
                  <a:pt x="102" y="0"/>
                </a:lnTo>
                <a:lnTo>
                  <a:pt x="92" y="4"/>
                </a:lnTo>
                <a:lnTo>
                  <a:pt x="80" y="6"/>
                </a:lnTo>
                <a:lnTo>
                  <a:pt x="74" y="4"/>
                </a:lnTo>
                <a:lnTo>
                  <a:pt x="70" y="4"/>
                </a:lnTo>
                <a:lnTo>
                  <a:pt x="66" y="6"/>
                </a:lnTo>
                <a:lnTo>
                  <a:pt x="60" y="10"/>
                </a:lnTo>
                <a:lnTo>
                  <a:pt x="56" y="12"/>
                </a:lnTo>
                <a:lnTo>
                  <a:pt x="50" y="12"/>
                </a:lnTo>
                <a:lnTo>
                  <a:pt x="44" y="10"/>
                </a:lnTo>
                <a:lnTo>
                  <a:pt x="38" y="8"/>
                </a:lnTo>
                <a:lnTo>
                  <a:pt x="32" y="10"/>
                </a:lnTo>
                <a:lnTo>
                  <a:pt x="26" y="12"/>
                </a:lnTo>
                <a:lnTo>
                  <a:pt x="18" y="10"/>
                </a:lnTo>
                <a:lnTo>
                  <a:pt x="14" y="10"/>
                </a:lnTo>
                <a:lnTo>
                  <a:pt x="12" y="6"/>
                </a:lnTo>
                <a:lnTo>
                  <a:pt x="8" y="6"/>
                </a:lnTo>
                <a:lnTo>
                  <a:pt x="8" y="24"/>
                </a:lnTo>
                <a:lnTo>
                  <a:pt x="2" y="26"/>
                </a:lnTo>
                <a:lnTo>
                  <a:pt x="4" y="32"/>
                </a:lnTo>
                <a:lnTo>
                  <a:pt x="2" y="50"/>
                </a:lnTo>
                <a:lnTo>
                  <a:pt x="14" y="54"/>
                </a:lnTo>
                <a:lnTo>
                  <a:pt x="10" y="64"/>
                </a:lnTo>
                <a:lnTo>
                  <a:pt x="6" y="66"/>
                </a:lnTo>
                <a:lnTo>
                  <a:pt x="2" y="66"/>
                </a:lnTo>
                <a:lnTo>
                  <a:pt x="4" y="70"/>
                </a:lnTo>
                <a:lnTo>
                  <a:pt x="6" y="72"/>
                </a:lnTo>
                <a:lnTo>
                  <a:pt x="4" y="78"/>
                </a:lnTo>
                <a:lnTo>
                  <a:pt x="0" y="82"/>
                </a:lnTo>
                <a:lnTo>
                  <a:pt x="0" y="8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0" name="Freeform 69"/>
          <p:cNvSpPr>
            <a:spLocks/>
          </p:cNvSpPr>
          <p:nvPr/>
        </p:nvSpPr>
        <p:spPr bwMode="auto">
          <a:xfrm>
            <a:off x="4810125" y="2221707"/>
            <a:ext cx="197644" cy="192881"/>
          </a:xfrm>
          <a:custGeom>
            <a:avLst/>
            <a:gdLst>
              <a:gd name="T0" fmla="*/ 2147483647 w 166"/>
              <a:gd name="T1" fmla="*/ 2147483647 h 162"/>
              <a:gd name="T2" fmla="*/ 2147483647 w 166"/>
              <a:gd name="T3" fmla="*/ 2147483647 h 162"/>
              <a:gd name="T4" fmla="*/ 2147483647 w 166"/>
              <a:gd name="T5" fmla="*/ 0 h 162"/>
              <a:gd name="T6" fmla="*/ 2147483647 w 166"/>
              <a:gd name="T7" fmla="*/ 2147483647 h 162"/>
              <a:gd name="T8" fmla="*/ 2147483647 w 166"/>
              <a:gd name="T9" fmla="*/ 2147483647 h 162"/>
              <a:gd name="T10" fmla="*/ 2147483647 w 166"/>
              <a:gd name="T11" fmla="*/ 2147483647 h 162"/>
              <a:gd name="T12" fmla="*/ 2147483647 w 166"/>
              <a:gd name="T13" fmla="*/ 2147483647 h 162"/>
              <a:gd name="T14" fmla="*/ 2147483647 w 166"/>
              <a:gd name="T15" fmla="*/ 2147483647 h 162"/>
              <a:gd name="T16" fmla="*/ 2147483647 w 166"/>
              <a:gd name="T17" fmla="*/ 2147483647 h 162"/>
              <a:gd name="T18" fmla="*/ 2147483647 w 166"/>
              <a:gd name="T19" fmla="*/ 2147483647 h 162"/>
              <a:gd name="T20" fmla="*/ 2147483647 w 166"/>
              <a:gd name="T21" fmla="*/ 2147483647 h 162"/>
              <a:gd name="T22" fmla="*/ 2147483647 w 166"/>
              <a:gd name="T23" fmla="*/ 2147483647 h 162"/>
              <a:gd name="T24" fmla="*/ 2147483647 w 166"/>
              <a:gd name="T25" fmla="*/ 2147483647 h 162"/>
              <a:gd name="T26" fmla="*/ 2147483647 w 166"/>
              <a:gd name="T27" fmla="*/ 2147483647 h 162"/>
              <a:gd name="T28" fmla="*/ 2147483647 w 166"/>
              <a:gd name="T29" fmla="*/ 2147483647 h 162"/>
              <a:gd name="T30" fmla="*/ 2147483647 w 166"/>
              <a:gd name="T31" fmla="*/ 2147483647 h 162"/>
              <a:gd name="T32" fmla="*/ 2147483647 w 166"/>
              <a:gd name="T33" fmla="*/ 2147483647 h 162"/>
              <a:gd name="T34" fmla="*/ 2147483647 w 166"/>
              <a:gd name="T35" fmla="*/ 2147483647 h 162"/>
              <a:gd name="T36" fmla="*/ 2147483647 w 166"/>
              <a:gd name="T37" fmla="*/ 2147483647 h 162"/>
              <a:gd name="T38" fmla="*/ 2147483647 w 166"/>
              <a:gd name="T39" fmla="*/ 2147483647 h 162"/>
              <a:gd name="T40" fmla="*/ 2147483647 w 166"/>
              <a:gd name="T41" fmla="*/ 2147483647 h 162"/>
              <a:gd name="T42" fmla="*/ 2147483647 w 166"/>
              <a:gd name="T43" fmla="*/ 2147483647 h 162"/>
              <a:gd name="T44" fmla="*/ 2147483647 w 166"/>
              <a:gd name="T45" fmla="*/ 2147483647 h 162"/>
              <a:gd name="T46" fmla="*/ 2147483647 w 166"/>
              <a:gd name="T47" fmla="*/ 2147483647 h 162"/>
              <a:gd name="T48" fmla="*/ 2147483647 w 166"/>
              <a:gd name="T49" fmla="*/ 2147483647 h 162"/>
              <a:gd name="T50" fmla="*/ 2147483647 w 166"/>
              <a:gd name="T51" fmla="*/ 2147483647 h 162"/>
              <a:gd name="T52" fmla="*/ 2147483647 w 166"/>
              <a:gd name="T53" fmla="*/ 2147483647 h 162"/>
              <a:gd name="T54" fmla="*/ 2147483647 w 166"/>
              <a:gd name="T55" fmla="*/ 2147483647 h 162"/>
              <a:gd name="T56" fmla="*/ 2147483647 w 166"/>
              <a:gd name="T57" fmla="*/ 2147483647 h 162"/>
              <a:gd name="T58" fmla="*/ 2147483647 w 166"/>
              <a:gd name="T59" fmla="*/ 2147483647 h 162"/>
              <a:gd name="T60" fmla="*/ 2147483647 w 166"/>
              <a:gd name="T61" fmla="*/ 2147483647 h 162"/>
              <a:gd name="T62" fmla="*/ 2147483647 w 166"/>
              <a:gd name="T63" fmla="*/ 2147483647 h 162"/>
              <a:gd name="T64" fmla="*/ 2147483647 w 166"/>
              <a:gd name="T65" fmla="*/ 2147483647 h 162"/>
              <a:gd name="T66" fmla="*/ 2147483647 w 166"/>
              <a:gd name="T67" fmla="*/ 2147483647 h 162"/>
              <a:gd name="T68" fmla="*/ 2147483647 w 166"/>
              <a:gd name="T69" fmla="*/ 2147483647 h 162"/>
              <a:gd name="T70" fmla="*/ 2147483647 w 166"/>
              <a:gd name="T71" fmla="*/ 2147483647 h 162"/>
              <a:gd name="T72" fmla="*/ 2147483647 w 166"/>
              <a:gd name="T73" fmla="*/ 2147483647 h 162"/>
              <a:gd name="T74" fmla="*/ 2147483647 w 166"/>
              <a:gd name="T75" fmla="*/ 2147483647 h 162"/>
              <a:gd name="T76" fmla="*/ 2147483647 w 166"/>
              <a:gd name="T77" fmla="*/ 2147483647 h 162"/>
              <a:gd name="T78" fmla="*/ 2147483647 w 166"/>
              <a:gd name="T79" fmla="*/ 2147483647 h 162"/>
              <a:gd name="T80" fmla="*/ 0 w 166"/>
              <a:gd name="T81" fmla="*/ 2147483647 h 162"/>
              <a:gd name="T82" fmla="*/ 2147483647 w 166"/>
              <a:gd name="T83" fmla="*/ 2147483647 h 162"/>
              <a:gd name="T84" fmla="*/ 2147483647 w 166"/>
              <a:gd name="T85" fmla="*/ 2147483647 h 162"/>
              <a:gd name="T86" fmla="*/ 2147483647 w 166"/>
              <a:gd name="T87" fmla="*/ 2147483647 h 162"/>
              <a:gd name="T88" fmla="*/ 2147483647 w 166"/>
              <a:gd name="T89" fmla="*/ 2147483647 h 162"/>
              <a:gd name="T90" fmla="*/ 2147483647 w 166"/>
              <a:gd name="T91" fmla="*/ 2147483647 h 162"/>
              <a:gd name="T92" fmla="*/ 2147483647 w 166"/>
              <a:gd name="T93" fmla="*/ 2147483647 h 162"/>
              <a:gd name="T94" fmla="*/ 2147483647 w 166"/>
              <a:gd name="T95" fmla="*/ 2147483647 h 162"/>
              <a:gd name="T96" fmla="*/ 2147483647 w 166"/>
              <a:gd name="T97" fmla="*/ 2147483647 h 162"/>
              <a:gd name="T98" fmla="*/ 2147483647 w 166"/>
              <a:gd name="T99" fmla="*/ 2147483647 h 162"/>
              <a:gd name="T100" fmla="*/ 2147483647 w 166"/>
              <a:gd name="T101" fmla="*/ 2147483647 h 162"/>
              <a:gd name="T102" fmla="*/ 2147483647 w 166"/>
              <a:gd name="T103" fmla="*/ 2147483647 h 162"/>
              <a:gd name="T104" fmla="*/ 2147483647 w 166"/>
              <a:gd name="T105" fmla="*/ 2147483647 h 162"/>
              <a:gd name="T106" fmla="*/ 2147483647 w 166"/>
              <a:gd name="T107" fmla="*/ 2147483647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6"/>
              <a:gd name="T163" fmla="*/ 0 h 162"/>
              <a:gd name="T164" fmla="*/ 166 w 166"/>
              <a:gd name="T165" fmla="*/ 162 h 1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6" h="162">
                <a:moveTo>
                  <a:pt x="46" y="2"/>
                </a:moveTo>
                <a:lnTo>
                  <a:pt x="66" y="2"/>
                </a:lnTo>
                <a:lnTo>
                  <a:pt x="70" y="0"/>
                </a:lnTo>
                <a:lnTo>
                  <a:pt x="76" y="2"/>
                </a:lnTo>
                <a:lnTo>
                  <a:pt x="82" y="2"/>
                </a:lnTo>
                <a:lnTo>
                  <a:pt x="86" y="14"/>
                </a:lnTo>
                <a:lnTo>
                  <a:pt x="94" y="22"/>
                </a:lnTo>
                <a:lnTo>
                  <a:pt x="104" y="26"/>
                </a:lnTo>
                <a:lnTo>
                  <a:pt x="116" y="30"/>
                </a:lnTo>
                <a:lnTo>
                  <a:pt x="110" y="44"/>
                </a:lnTo>
                <a:lnTo>
                  <a:pt x="108" y="52"/>
                </a:lnTo>
                <a:lnTo>
                  <a:pt x="106" y="60"/>
                </a:lnTo>
                <a:lnTo>
                  <a:pt x="108" y="68"/>
                </a:lnTo>
                <a:lnTo>
                  <a:pt x="110" y="74"/>
                </a:lnTo>
                <a:lnTo>
                  <a:pt x="116" y="80"/>
                </a:lnTo>
                <a:lnTo>
                  <a:pt x="120" y="84"/>
                </a:lnTo>
                <a:lnTo>
                  <a:pt x="132" y="92"/>
                </a:lnTo>
                <a:lnTo>
                  <a:pt x="142" y="100"/>
                </a:lnTo>
                <a:lnTo>
                  <a:pt x="146" y="104"/>
                </a:lnTo>
                <a:lnTo>
                  <a:pt x="146" y="110"/>
                </a:lnTo>
                <a:lnTo>
                  <a:pt x="148" y="120"/>
                </a:lnTo>
                <a:lnTo>
                  <a:pt x="152" y="126"/>
                </a:lnTo>
                <a:lnTo>
                  <a:pt x="158" y="132"/>
                </a:lnTo>
                <a:lnTo>
                  <a:pt x="162" y="136"/>
                </a:lnTo>
                <a:lnTo>
                  <a:pt x="166" y="142"/>
                </a:lnTo>
                <a:lnTo>
                  <a:pt x="162" y="144"/>
                </a:lnTo>
                <a:lnTo>
                  <a:pt x="158" y="142"/>
                </a:lnTo>
                <a:lnTo>
                  <a:pt x="152" y="142"/>
                </a:lnTo>
                <a:lnTo>
                  <a:pt x="148" y="142"/>
                </a:lnTo>
                <a:lnTo>
                  <a:pt x="144" y="146"/>
                </a:lnTo>
                <a:lnTo>
                  <a:pt x="140" y="152"/>
                </a:lnTo>
                <a:lnTo>
                  <a:pt x="136" y="162"/>
                </a:lnTo>
                <a:lnTo>
                  <a:pt x="106" y="162"/>
                </a:lnTo>
                <a:lnTo>
                  <a:pt x="86" y="150"/>
                </a:lnTo>
                <a:lnTo>
                  <a:pt x="86" y="140"/>
                </a:lnTo>
                <a:lnTo>
                  <a:pt x="80" y="138"/>
                </a:lnTo>
                <a:lnTo>
                  <a:pt x="76" y="136"/>
                </a:lnTo>
                <a:lnTo>
                  <a:pt x="72" y="132"/>
                </a:lnTo>
                <a:lnTo>
                  <a:pt x="68" y="130"/>
                </a:lnTo>
                <a:lnTo>
                  <a:pt x="8" y="104"/>
                </a:lnTo>
                <a:lnTo>
                  <a:pt x="0" y="80"/>
                </a:lnTo>
                <a:lnTo>
                  <a:pt x="32" y="60"/>
                </a:lnTo>
                <a:lnTo>
                  <a:pt x="32" y="52"/>
                </a:lnTo>
                <a:lnTo>
                  <a:pt x="32" y="46"/>
                </a:lnTo>
                <a:lnTo>
                  <a:pt x="34" y="40"/>
                </a:lnTo>
                <a:lnTo>
                  <a:pt x="36" y="32"/>
                </a:lnTo>
                <a:lnTo>
                  <a:pt x="34" y="30"/>
                </a:lnTo>
                <a:lnTo>
                  <a:pt x="32" y="26"/>
                </a:lnTo>
                <a:lnTo>
                  <a:pt x="34" y="20"/>
                </a:lnTo>
                <a:lnTo>
                  <a:pt x="36" y="18"/>
                </a:lnTo>
                <a:lnTo>
                  <a:pt x="40" y="18"/>
                </a:lnTo>
                <a:lnTo>
                  <a:pt x="48" y="8"/>
                </a:lnTo>
                <a:lnTo>
                  <a:pt x="48" y="2"/>
                </a:lnTo>
                <a:lnTo>
                  <a:pt x="46" y="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1" name="Freeform 70"/>
          <p:cNvSpPr>
            <a:spLocks/>
          </p:cNvSpPr>
          <p:nvPr/>
        </p:nvSpPr>
        <p:spPr bwMode="auto">
          <a:xfrm>
            <a:off x="4543426" y="2107406"/>
            <a:ext cx="354806" cy="147638"/>
          </a:xfrm>
          <a:custGeom>
            <a:avLst/>
            <a:gdLst>
              <a:gd name="T0" fmla="*/ 2147483647 w 298"/>
              <a:gd name="T1" fmla="*/ 2147483647 h 124"/>
              <a:gd name="T2" fmla="*/ 2147483647 w 298"/>
              <a:gd name="T3" fmla="*/ 2147483647 h 124"/>
              <a:gd name="T4" fmla="*/ 2147483647 w 298"/>
              <a:gd name="T5" fmla="*/ 2147483647 h 124"/>
              <a:gd name="T6" fmla="*/ 2147483647 w 298"/>
              <a:gd name="T7" fmla="*/ 2147483647 h 124"/>
              <a:gd name="T8" fmla="*/ 2147483647 w 298"/>
              <a:gd name="T9" fmla="*/ 2147483647 h 124"/>
              <a:gd name="T10" fmla="*/ 2147483647 w 298"/>
              <a:gd name="T11" fmla="*/ 2147483647 h 124"/>
              <a:gd name="T12" fmla="*/ 2147483647 w 298"/>
              <a:gd name="T13" fmla="*/ 2147483647 h 124"/>
              <a:gd name="T14" fmla="*/ 2147483647 w 298"/>
              <a:gd name="T15" fmla="*/ 2147483647 h 124"/>
              <a:gd name="T16" fmla="*/ 2147483647 w 298"/>
              <a:gd name="T17" fmla="*/ 2147483647 h 124"/>
              <a:gd name="T18" fmla="*/ 2147483647 w 298"/>
              <a:gd name="T19" fmla="*/ 2147483647 h 124"/>
              <a:gd name="T20" fmla="*/ 2147483647 w 298"/>
              <a:gd name="T21" fmla="*/ 2147483647 h 124"/>
              <a:gd name="T22" fmla="*/ 2147483647 w 298"/>
              <a:gd name="T23" fmla="*/ 2147483647 h 124"/>
              <a:gd name="T24" fmla="*/ 2147483647 w 298"/>
              <a:gd name="T25" fmla="*/ 2147483647 h 124"/>
              <a:gd name="T26" fmla="*/ 2147483647 w 298"/>
              <a:gd name="T27" fmla="*/ 2147483647 h 124"/>
              <a:gd name="T28" fmla="*/ 2147483647 w 298"/>
              <a:gd name="T29" fmla="*/ 2147483647 h 124"/>
              <a:gd name="T30" fmla="*/ 2147483647 w 298"/>
              <a:gd name="T31" fmla="*/ 2147483647 h 124"/>
              <a:gd name="T32" fmla="*/ 2147483647 w 298"/>
              <a:gd name="T33" fmla="*/ 2147483647 h 124"/>
              <a:gd name="T34" fmla="*/ 2147483647 w 298"/>
              <a:gd name="T35" fmla="*/ 2147483647 h 124"/>
              <a:gd name="T36" fmla="*/ 2147483647 w 298"/>
              <a:gd name="T37" fmla="*/ 2147483647 h 124"/>
              <a:gd name="T38" fmla="*/ 2147483647 w 298"/>
              <a:gd name="T39" fmla="*/ 2147483647 h 124"/>
              <a:gd name="T40" fmla="*/ 2147483647 w 298"/>
              <a:gd name="T41" fmla="*/ 2147483647 h 124"/>
              <a:gd name="T42" fmla="*/ 2147483647 w 298"/>
              <a:gd name="T43" fmla="*/ 2147483647 h 124"/>
              <a:gd name="T44" fmla="*/ 2147483647 w 298"/>
              <a:gd name="T45" fmla="*/ 0 h 124"/>
              <a:gd name="T46" fmla="*/ 2147483647 w 298"/>
              <a:gd name="T47" fmla="*/ 2147483647 h 124"/>
              <a:gd name="T48" fmla="*/ 2147483647 w 298"/>
              <a:gd name="T49" fmla="*/ 2147483647 h 124"/>
              <a:gd name="T50" fmla="*/ 2147483647 w 298"/>
              <a:gd name="T51" fmla="*/ 2147483647 h 124"/>
              <a:gd name="T52" fmla="*/ 2147483647 w 298"/>
              <a:gd name="T53" fmla="*/ 2147483647 h 124"/>
              <a:gd name="T54" fmla="*/ 2147483647 w 298"/>
              <a:gd name="T55" fmla="*/ 2147483647 h 124"/>
              <a:gd name="T56" fmla="*/ 2147483647 w 298"/>
              <a:gd name="T57" fmla="*/ 2147483647 h 124"/>
              <a:gd name="T58" fmla="*/ 2147483647 w 298"/>
              <a:gd name="T59" fmla="*/ 2147483647 h 124"/>
              <a:gd name="T60" fmla="*/ 2147483647 w 298"/>
              <a:gd name="T61" fmla="*/ 2147483647 h 124"/>
              <a:gd name="T62" fmla="*/ 0 w 298"/>
              <a:gd name="T63" fmla="*/ 2147483647 h 124"/>
              <a:gd name="T64" fmla="*/ 2147483647 w 298"/>
              <a:gd name="T65" fmla="*/ 2147483647 h 124"/>
              <a:gd name="T66" fmla="*/ 2147483647 w 298"/>
              <a:gd name="T67" fmla="*/ 2147483647 h 124"/>
              <a:gd name="T68" fmla="*/ 2147483647 w 298"/>
              <a:gd name="T69" fmla="*/ 2147483647 h 124"/>
              <a:gd name="T70" fmla="*/ 2147483647 w 298"/>
              <a:gd name="T71" fmla="*/ 2147483647 h 124"/>
              <a:gd name="T72" fmla="*/ 2147483647 w 298"/>
              <a:gd name="T73" fmla="*/ 2147483647 h 124"/>
              <a:gd name="T74" fmla="*/ 2147483647 w 298"/>
              <a:gd name="T75" fmla="*/ 2147483647 h 124"/>
              <a:gd name="T76" fmla="*/ 2147483647 w 298"/>
              <a:gd name="T77" fmla="*/ 2147483647 h 124"/>
              <a:gd name="T78" fmla="*/ 2147483647 w 298"/>
              <a:gd name="T79" fmla="*/ 2147483647 h 124"/>
              <a:gd name="T80" fmla="*/ 2147483647 w 298"/>
              <a:gd name="T81" fmla="*/ 2147483647 h 124"/>
              <a:gd name="T82" fmla="*/ 2147483647 w 298"/>
              <a:gd name="T83" fmla="*/ 2147483647 h 124"/>
              <a:gd name="T84" fmla="*/ 2147483647 w 298"/>
              <a:gd name="T85" fmla="*/ 2147483647 h 124"/>
              <a:gd name="T86" fmla="*/ 2147483647 w 298"/>
              <a:gd name="T87" fmla="*/ 2147483647 h 124"/>
              <a:gd name="T88" fmla="*/ 2147483647 w 298"/>
              <a:gd name="T89" fmla="*/ 2147483647 h 124"/>
              <a:gd name="T90" fmla="*/ 2147483647 w 298"/>
              <a:gd name="T91" fmla="*/ 2147483647 h 124"/>
              <a:gd name="T92" fmla="*/ 2147483647 w 298"/>
              <a:gd name="T93" fmla="*/ 2147483647 h 124"/>
              <a:gd name="T94" fmla="*/ 2147483647 w 298"/>
              <a:gd name="T95" fmla="*/ 2147483647 h 124"/>
              <a:gd name="T96" fmla="*/ 2147483647 w 298"/>
              <a:gd name="T97" fmla="*/ 2147483647 h 124"/>
              <a:gd name="T98" fmla="*/ 2147483647 w 298"/>
              <a:gd name="T99" fmla="*/ 2147483647 h 124"/>
              <a:gd name="T100" fmla="*/ 2147483647 w 298"/>
              <a:gd name="T101" fmla="*/ 2147483647 h 124"/>
              <a:gd name="T102" fmla="*/ 2147483647 w 298"/>
              <a:gd name="T103" fmla="*/ 2147483647 h 124"/>
              <a:gd name="T104" fmla="*/ 2147483647 w 298"/>
              <a:gd name="T105" fmla="*/ 2147483647 h 124"/>
              <a:gd name="T106" fmla="*/ 2147483647 w 298"/>
              <a:gd name="T107" fmla="*/ 2147483647 h 124"/>
              <a:gd name="T108" fmla="*/ 2147483647 w 298"/>
              <a:gd name="T109" fmla="*/ 2147483647 h 124"/>
              <a:gd name="T110" fmla="*/ 2147483647 w 298"/>
              <a:gd name="T111" fmla="*/ 2147483647 h 1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8"/>
              <a:gd name="T169" fmla="*/ 0 h 124"/>
              <a:gd name="T170" fmla="*/ 298 w 298"/>
              <a:gd name="T171" fmla="*/ 124 h 1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8" h="124">
                <a:moveTo>
                  <a:pt x="178" y="122"/>
                </a:moveTo>
                <a:lnTo>
                  <a:pt x="178" y="104"/>
                </a:lnTo>
                <a:lnTo>
                  <a:pt x="182" y="104"/>
                </a:lnTo>
                <a:lnTo>
                  <a:pt x="184" y="108"/>
                </a:lnTo>
                <a:lnTo>
                  <a:pt x="188" y="108"/>
                </a:lnTo>
                <a:lnTo>
                  <a:pt x="196" y="110"/>
                </a:lnTo>
                <a:lnTo>
                  <a:pt x="202" y="108"/>
                </a:lnTo>
                <a:lnTo>
                  <a:pt x="208" y="106"/>
                </a:lnTo>
                <a:lnTo>
                  <a:pt x="214" y="108"/>
                </a:lnTo>
                <a:lnTo>
                  <a:pt x="220" y="110"/>
                </a:lnTo>
                <a:lnTo>
                  <a:pt x="226" y="110"/>
                </a:lnTo>
                <a:lnTo>
                  <a:pt x="230" y="108"/>
                </a:lnTo>
                <a:lnTo>
                  <a:pt x="236" y="104"/>
                </a:lnTo>
                <a:lnTo>
                  <a:pt x="240" y="102"/>
                </a:lnTo>
                <a:lnTo>
                  <a:pt x="244" y="102"/>
                </a:lnTo>
                <a:lnTo>
                  <a:pt x="250" y="104"/>
                </a:lnTo>
                <a:lnTo>
                  <a:pt x="262" y="102"/>
                </a:lnTo>
                <a:lnTo>
                  <a:pt x="272" y="98"/>
                </a:lnTo>
                <a:lnTo>
                  <a:pt x="270" y="98"/>
                </a:lnTo>
                <a:lnTo>
                  <a:pt x="290" y="98"/>
                </a:lnTo>
                <a:lnTo>
                  <a:pt x="294" y="98"/>
                </a:lnTo>
                <a:lnTo>
                  <a:pt x="298" y="96"/>
                </a:lnTo>
                <a:lnTo>
                  <a:pt x="296" y="86"/>
                </a:lnTo>
                <a:lnTo>
                  <a:pt x="294" y="76"/>
                </a:lnTo>
                <a:lnTo>
                  <a:pt x="292" y="66"/>
                </a:lnTo>
                <a:lnTo>
                  <a:pt x="290" y="56"/>
                </a:lnTo>
                <a:lnTo>
                  <a:pt x="292" y="56"/>
                </a:lnTo>
                <a:lnTo>
                  <a:pt x="294" y="48"/>
                </a:lnTo>
                <a:lnTo>
                  <a:pt x="294" y="42"/>
                </a:lnTo>
                <a:lnTo>
                  <a:pt x="288" y="38"/>
                </a:lnTo>
                <a:lnTo>
                  <a:pt x="280" y="38"/>
                </a:lnTo>
                <a:lnTo>
                  <a:pt x="280" y="34"/>
                </a:lnTo>
                <a:lnTo>
                  <a:pt x="280" y="30"/>
                </a:lnTo>
                <a:lnTo>
                  <a:pt x="278" y="22"/>
                </a:lnTo>
                <a:lnTo>
                  <a:pt x="276" y="16"/>
                </a:lnTo>
                <a:lnTo>
                  <a:pt x="270" y="10"/>
                </a:lnTo>
                <a:lnTo>
                  <a:pt x="260" y="8"/>
                </a:lnTo>
                <a:lnTo>
                  <a:pt x="244" y="10"/>
                </a:lnTo>
                <a:lnTo>
                  <a:pt x="226" y="14"/>
                </a:lnTo>
                <a:lnTo>
                  <a:pt x="208" y="18"/>
                </a:lnTo>
                <a:lnTo>
                  <a:pt x="190" y="20"/>
                </a:lnTo>
                <a:lnTo>
                  <a:pt x="182" y="20"/>
                </a:lnTo>
                <a:lnTo>
                  <a:pt x="174" y="16"/>
                </a:lnTo>
                <a:lnTo>
                  <a:pt x="160" y="10"/>
                </a:lnTo>
                <a:lnTo>
                  <a:pt x="144" y="2"/>
                </a:lnTo>
                <a:lnTo>
                  <a:pt x="134" y="0"/>
                </a:lnTo>
                <a:lnTo>
                  <a:pt x="124" y="0"/>
                </a:lnTo>
                <a:lnTo>
                  <a:pt x="110" y="2"/>
                </a:lnTo>
                <a:lnTo>
                  <a:pt x="100" y="6"/>
                </a:lnTo>
                <a:lnTo>
                  <a:pt x="90" y="12"/>
                </a:lnTo>
                <a:lnTo>
                  <a:pt x="82" y="16"/>
                </a:lnTo>
                <a:lnTo>
                  <a:pt x="70" y="16"/>
                </a:lnTo>
                <a:lnTo>
                  <a:pt x="66" y="16"/>
                </a:lnTo>
                <a:lnTo>
                  <a:pt x="64" y="12"/>
                </a:lnTo>
                <a:lnTo>
                  <a:pt x="56" y="14"/>
                </a:lnTo>
                <a:lnTo>
                  <a:pt x="50" y="14"/>
                </a:lnTo>
                <a:lnTo>
                  <a:pt x="38" y="12"/>
                </a:lnTo>
                <a:lnTo>
                  <a:pt x="38" y="16"/>
                </a:lnTo>
                <a:lnTo>
                  <a:pt x="42" y="20"/>
                </a:lnTo>
                <a:lnTo>
                  <a:pt x="48" y="26"/>
                </a:lnTo>
                <a:lnTo>
                  <a:pt x="34" y="28"/>
                </a:lnTo>
                <a:lnTo>
                  <a:pt x="14" y="30"/>
                </a:lnTo>
                <a:lnTo>
                  <a:pt x="6" y="36"/>
                </a:lnTo>
                <a:lnTo>
                  <a:pt x="0" y="42"/>
                </a:lnTo>
                <a:lnTo>
                  <a:pt x="2" y="44"/>
                </a:lnTo>
                <a:lnTo>
                  <a:pt x="4" y="46"/>
                </a:lnTo>
                <a:lnTo>
                  <a:pt x="10" y="48"/>
                </a:lnTo>
                <a:lnTo>
                  <a:pt x="10" y="50"/>
                </a:lnTo>
                <a:lnTo>
                  <a:pt x="12" y="54"/>
                </a:lnTo>
                <a:lnTo>
                  <a:pt x="16" y="58"/>
                </a:lnTo>
                <a:lnTo>
                  <a:pt x="14" y="62"/>
                </a:lnTo>
                <a:lnTo>
                  <a:pt x="12" y="64"/>
                </a:lnTo>
                <a:lnTo>
                  <a:pt x="12" y="70"/>
                </a:lnTo>
                <a:lnTo>
                  <a:pt x="20" y="70"/>
                </a:lnTo>
                <a:lnTo>
                  <a:pt x="20" y="76"/>
                </a:lnTo>
                <a:lnTo>
                  <a:pt x="24" y="82"/>
                </a:lnTo>
                <a:lnTo>
                  <a:pt x="32" y="90"/>
                </a:lnTo>
                <a:lnTo>
                  <a:pt x="32" y="92"/>
                </a:lnTo>
                <a:lnTo>
                  <a:pt x="36" y="96"/>
                </a:lnTo>
                <a:lnTo>
                  <a:pt x="50" y="104"/>
                </a:lnTo>
                <a:lnTo>
                  <a:pt x="66" y="108"/>
                </a:lnTo>
                <a:lnTo>
                  <a:pt x="82" y="112"/>
                </a:lnTo>
                <a:lnTo>
                  <a:pt x="84" y="108"/>
                </a:lnTo>
                <a:lnTo>
                  <a:pt x="84" y="104"/>
                </a:lnTo>
                <a:lnTo>
                  <a:pt x="82" y="102"/>
                </a:lnTo>
                <a:lnTo>
                  <a:pt x="80" y="100"/>
                </a:lnTo>
                <a:lnTo>
                  <a:pt x="84" y="100"/>
                </a:lnTo>
                <a:lnTo>
                  <a:pt x="88" y="98"/>
                </a:lnTo>
                <a:lnTo>
                  <a:pt x="94" y="98"/>
                </a:lnTo>
                <a:lnTo>
                  <a:pt x="98" y="100"/>
                </a:lnTo>
                <a:lnTo>
                  <a:pt x="106" y="106"/>
                </a:lnTo>
                <a:lnTo>
                  <a:pt x="112" y="114"/>
                </a:lnTo>
                <a:lnTo>
                  <a:pt x="116" y="116"/>
                </a:lnTo>
                <a:lnTo>
                  <a:pt x="122" y="116"/>
                </a:lnTo>
                <a:lnTo>
                  <a:pt x="126" y="116"/>
                </a:lnTo>
                <a:lnTo>
                  <a:pt x="130" y="114"/>
                </a:lnTo>
                <a:lnTo>
                  <a:pt x="136" y="106"/>
                </a:lnTo>
                <a:lnTo>
                  <a:pt x="142" y="100"/>
                </a:lnTo>
                <a:lnTo>
                  <a:pt x="144" y="98"/>
                </a:lnTo>
                <a:lnTo>
                  <a:pt x="148" y="98"/>
                </a:lnTo>
                <a:lnTo>
                  <a:pt x="152" y="98"/>
                </a:lnTo>
                <a:lnTo>
                  <a:pt x="154" y="100"/>
                </a:lnTo>
                <a:lnTo>
                  <a:pt x="158" y="102"/>
                </a:lnTo>
                <a:lnTo>
                  <a:pt x="160" y="104"/>
                </a:lnTo>
                <a:lnTo>
                  <a:pt x="164" y="102"/>
                </a:lnTo>
                <a:lnTo>
                  <a:pt x="166" y="100"/>
                </a:lnTo>
                <a:lnTo>
                  <a:pt x="176" y="100"/>
                </a:lnTo>
                <a:lnTo>
                  <a:pt x="174" y="104"/>
                </a:lnTo>
                <a:lnTo>
                  <a:pt x="172" y="106"/>
                </a:lnTo>
                <a:lnTo>
                  <a:pt x="168" y="106"/>
                </a:lnTo>
                <a:lnTo>
                  <a:pt x="170" y="116"/>
                </a:lnTo>
                <a:lnTo>
                  <a:pt x="172" y="124"/>
                </a:lnTo>
                <a:lnTo>
                  <a:pt x="178" y="122"/>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2" name="Freeform 71"/>
          <p:cNvSpPr>
            <a:spLocks/>
          </p:cNvSpPr>
          <p:nvPr/>
        </p:nvSpPr>
        <p:spPr bwMode="auto">
          <a:xfrm>
            <a:off x="4363641" y="1497806"/>
            <a:ext cx="189309" cy="214313"/>
          </a:xfrm>
          <a:custGeom>
            <a:avLst/>
            <a:gdLst>
              <a:gd name="T0" fmla="*/ 2147483647 w 159"/>
              <a:gd name="T1" fmla="*/ 2147483647 h 180"/>
              <a:gd name="T2" fmla="*/ 2147483647 w 159"/>
              <a:gd name="T3" fmla="*/ 2147483647 h 180"/>
              <a:gd name="T4" fmla="*/ 2147483647 w 159"/>
              <a:gd name="T5" fmla="*/ 2147483647 h 180"/>
              <a:gd name="T6" fmla="*/ 2147483647 w 159"/>
              <a:gd name="T7" fmla="*/ 2147483647 h 180"/>
              <a:gd name="T8" fmla="*/ 2147483647 w 159"/>
              <a:gd name="T9" fmla="*/ 2147483647 h 180"/>
              <a:gd name="T10" fmla="*/ 2147483647 w 159"/>
              <a:gd name="T11" fmla="*/ 2147483647 h 180"/>
              <a:gd name="T12" fmla="*/ 2147483647 w 159"/>
              <a:gd name="T13" fmla="*/ 2147483647 h 180"/>
              <a:gd name="T14" fmla="*/ 2147483647 w 159"/>
              <a:gd name="T15" fmla="*/ 2147483647 h 180"/>
              <a:gd name="T16" fmla="*/ 2147483647 w 159"/>
              <a:gd name="T17" fmla="*/ 2147483647 h 180"/>
              <a:gd name="T18" fmla="*/ 2147483647 w 159"/>
              <a:gd name="T19" fmla="*/ 2147483647 h 180"/>
              <a:gd name="T20" fmla="*/ 2147483647 w 159"/>
              <a:gd name="T21" fmla="*/ 2147483647 h 180"/>
              <a:gd name="T22" fmla="*/ 2147483647 w 159"/>
              <a:gd name="T23" fmla="*/ 2147483647 h 180"/>
              <a:gd name="T24" fmla="*/ 2147483647 w 159"/>
              <a:gd name="T25" fmla="*/ 2147483647 h 180"/>
              <a:gd name="T26" fmla="*/ 2147483647 w 159"/>
              <a:gd name="T27" fmla="*/ 2147483647 h 180"/>
              <a:gd name="T28" fmla="*/ 2147483647 w 159"/>
              <a:gd name="T29" fmla="*/ 2147483647 h 180"/>
              <a:gd name="T30" fmla="*/ 2147483647 w 159"/>
              <a:gd name="T31" fmla="*/ 2147483647 h 180"/>
              <a:gd name="T32" fmla="*/ 2147483647 w 159"/>
              <a:gd name="T33" fmla="*/ 2147483647 h 180"/>
              <a:gd name="T34" fmla="*/ 2147483647 w 159"/>
              <a:gd name="T35" fmla="*/ 2147483647 h 180"/>
              <a:gd name="T36" fmla="*/ 2147483647 w 159"/>
              <a:gd name="T37" fmla="*/ 2147483647 h 180"/>
              <a:gd name="T38" fmla="*/ 2147483647 w 159"/>
              <a:gd name="T39" fmla="*/ 2147483647 h 180"/>
              <a:gd name="T40" fmla="*/ 2147483647 w 159"/>
              <a:gd name="T41" fmla="*/ 2147483647 h 180"/>
              <a:gd name="T42" fmla="*/ 2147483647 w 159"/>
              <a:gd name="T43" fmla="*/ 2147483647 h 180"/>
              <a:gd name="T44" fmla="*/ 2147483647 w 159"/>
              <a:gd name="T45" fmla="*/ 2147483647 h 180"/>
              <a:gd name="T46" fmla="*/ 2147483647 w 159"/>
              <a:gd name="T47" fmla="*/ 2147483647 h 180"/>
              <a:gd name="T48" fmla="*/ 2147483647 w 159"/>
              <a:gd name="T49" fmla="*/ 2147483647 h 180"/>
              <a:gd name="T50" fmla="*/ 2147483647 w 159"/>
              <a:gd name="T51" fmla="*/ 2147483647 h 180"/>
              <a:gd name="T52" fmla="*/ 2147483647 w 159"/>
              <a:gd name="T53" fmla="*/ 2147483647 h 180"/>
              <a:gd name="T54" fmla="*/ 2147483647 w 159"/>
              <a:gd name="T55" fmla="*/ 2147483647 h 180"/>
              <a:gd name="T56" fmla="*/ 2147483647 w 159"/>
              <a:gd name="T57" fmla="*/ 2147483647 h 180"/>
              <a:gd name="T58" fmla="*/ 2147483647 w 159"/>
              <a:gd name="T59" fmla="*/ 2147483647 h 180"/>
              <a:gd name="T60" fmla="*/ 2147483647 w 159"/>
              <a:gd name="T61" fmla="*/ 2147483647 h 180"/>
              <a:gd name="T62" fmla="*/ 2147483647 w 159"/>
              <a:gd name="T63" fmla="*/ 2147483647 h 180"/>
              <a:gd name="T64" fmla="*/ 2147483647 w 159"/>
              <a:gd name="T65" fmla="*/ 2147483647 h 180"/>
              <a:gd name="T66" fmla="*/ 2147483647 w 159"/>
              <a:gd name="T67" fmla="*/ 2147483647 h 180"/>
              <a:gd name="T68" fmla="*/ 0 w 159"/>
              <a:gd name="T69" fmla="*/ 2147483647 h 180"/>
              <a:gd name="T70" fmla="*/ 2147483647 w 159"/>
              <a:gd name="T71" fmla="*/ 2147483647 h 180"/>
              <a:gd name="T72" fmla="*/ 2147483647 w 159"/>
              <a:gd name="T73" fmla="*/ 2147483647 h 180"/>
              <a:gd name="T74" fmla="*/ 2147483647 w 159"/>
              <a:gd name="T75" fmla="*/ 2147483647 h 180"/>
              <a:gd name="T76" fmla="*/ 2147483647 w 159"/>
              <a:gd name="T77" fmla="*/ 2147483647 h 180"/>
              <a:gd name="T78" fmla="*/ 2147483647 w 159"/>
              <a:gd name="T79" fmla="*/ 2147483647 h 180"/>
              <a:gd name="T80" fmla="*/ 2147483647 w 159"/>
              <a:gd name="T81" fmla="*/ 2147483647 h 180"/>
              <a:gd name="T82" fmla="*/ 2147483647 w 159"/>
              <a:gd name="T83" fmla="*/ 2147483647 h 180"/>
              <a:gd name="T84" fmla="*/ 2147483647 w 159"/>
              <a:gd name="T85" fmla="*/ 2147483647 h 180"/>
              <a:gd name="T86" fmla="*/ 2147483647 w 159"/>
              <a:gd name="T87" fmla="*/ 2147483647 h 180"/>
              <a:gd name="T88" fmla="*/ 2147483647 w 159"/>
              <a:gd name="T89" fmla="*/ 2147483647 h 1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9"/>
              <a:gd name="T136" fmla="*/ 0 h 180"/>
              <a:gd name="T137" fmla="*/ 159 w 159"/>
              <a:gd name="T138" fmla="*/ 180 h 1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9" h="180">
                <a:moveTo>
                  <a:pt x="107" y="16"/>
                </a:moveTo>
                <a:lnTo>
                  <a:pt x="101" y="20"/>
                </a:lnTo>
                <a:lnTo>
                  <a:pt x="99" y="24"/>
                </a:lnTo>
                <a:lnTo>
                  <a:pt x="97" y="28"/>
                </a:lnTo>
                <a:lnTo>
                  <a:pt x="99" y="32"/>
                </a:lnTo>
                <a:lnTo>
                  <a:pt x="101" y="34"/>
                </a:lnTo>
                <a:lnTo>
                  <a:pt x="109" y="36"/>
                </a:lnTo>
                <a:lnTo>
                  <a:pt x="117" y="38"/>
                </a:lnTo>
                <a:lnTo>
                  <a:pt x="119" y="40"/>
                </a:lnTo>
                <a:lnTo>
                  <a:pt x="119" y="42"/>
                </a:lnTo>
                <a:lnTo>
                  <a:pt x="119" y="46"/>
                </a:lnTo>
                <a:lnTo>
                  <a:pt x="117" y="50"/>
                </a:lnTo>
                <a:lnTo>
                  <a:pt x="113" y="52"/>
                </a:lnTo>
                <a:lnTo>
                  <a:pt x="113" y="56"/>
                </a:lnTo>
                <a:lnTo>
                  <a:pt x="113" y="58"/>
                </a:lnTo>
                <a:lnTo>
                  <a:pt x="115" y="60"/>
                </a:lnTo>
                <a:lnTo>
                  <a:pt x="117" y="58"/>
                </a:lnTo>
                <a:lnTo>
                  <a:pt x="123" y="56"/>
                </a:lnTo>
                <a:lnTo>
                  <a:pt x="123" y="68"/>
                </a:lnTo>
                <a:lnTo>
                  <a:pt x="127" y="80"/>
                </a:lnTo>
                <a:lnTo>
                  <a:pt x="131" y="88"/>
                </a:lnTo>
                <a:lnTo>
                  <a:pt x="133" y="92"/>
                </a:lnTo>
                <a:lnTo>
                  <a:pt x="137" y="94"/>
                </a:lnTo>
                <a:lnTo>
                  <a:pt x="137" y="98"/>
                </a:lnTo>
                <a:lnTo>
                  <a:pt x="139" y="104"/>
                </a:lnTo>
                <a:lnTo>
                  <a:pt x="141" y="108"/>
                </a:lnTo>
                <a:lnTo>
                  <a:pt x="141" y="114"/>
                </a:lnTo>
                <a:lnTo>
                  <a:pt x="151" y="120"/>
                </a:lnTo>
                <a:lnTo>
                  <a:pt x="159" y="126"/>
                </a:lnTo>
                <a:lnTo>
                  <a:pt x="159" y="138"/>
                </a:lnTo>
                <a:lnTo>
                  <a:pt x="149" y="140"/>
                </a:lnTo>
                <a:lnTo>
                  <a:pt x="143" y="144"/>
                </a:lnTo>
                <a:lnTo>
                  <a:pt x="133" y="154"/>
                </a:lnTo>
                <a:lnTo>
                  <a:pt x="127" y="160"/>
                </a:lnTo>
                <a:lnTo>
                  <a:pt x="121" y="164"/>
                </a:lnTo>
                <a:lnTo>
                  <a:pt x="115" y="168"/>
                </a:lnTo>
                <a:lnTo>
                  <a:pt x="105" y="168"/>
                </a:lnTo>
                <a:lnTo>
                  <a:pt x="97" y="170"/>
                </a:lnTo>
                <a:lnTo>
                  <a:pt x="95" y="172"/>
                </a:lnTo>
                <a:lnTo>
                  <a:pt x="93" y="174"/>
                </a:lnTo>
                <a:lnTo>
                  <a:pt x="84" y="174"/>
                </a:lnTo>
                <a:lnTo>
                  <a:pt x="76" y="176"/>
                </a:lnTo>
                <a:lnTo>
                  <a:pt x="68" y="176"/>
                </a:lnTo>
                <a:lnTo>
                  <a:pt x="54" y="180"/>
                </a:lnTo>
                <a:lnTo>
                  <a:pt x="48" y="178"/>
                </a:lnTo>
                <a:lnTo>
                  <a:pt x="44" y="174"/>
                </a:lnTo>
                <a:lnTo>
                  <a:pt x="40" y="170"/>
                </a:lnTo>
                <a:lnTo>
                  <a:pt x="36" y="168"/>
                </a:lnTo>
                <a:lnTo>
                  <a:pt x="34" y="166"/>
                </a:lnTo>
                <a:lnTo>
                  <a:pt x="30" y="162"/>
                </a:lnTo>
                <a:lnTo>
                  <a:pt x="26" y="148"/>
                </a:lnTo>
                <a:lnTo>
                  <a:pt x="22" y="126"/>
                </a:lnTo>
                <a:lnTo>
                  <a:pt x="24" y="116"/>
                </a:lnTo>
                <a:lnTo>
                  <a:pt x="28" y="110"/>
                </a:lnTo>
                <a:lnTo>
                  <a:pt x="36" y="106"/>
                </a:lnTo>
                <a:lnTo>
                  <a:pt x="44" y="100"/>
                </a:lnTo>
                <a:lnTo>
                  <a:pt x="54" y="96"/>
                </a:lnTo>
                <a:lnTo>
                  <a:pt x="62" y="92"/>
                </a:lnTo>
                <a:lnTo>
                  <a:pt x="66" y="86"/>
                </a:lnTo>
                <a:lnTo>
                  <a:pt x="70" y="78"/>
                </a:lnTo>
                <a:lnTo>
                  <a:pt x="58" y="78"/>
                </a:lnTo>
                <a:lnTo>
                  <a:pt x="48" y="78"/>
                </a:lnTo>
                <a:lnTo>
                  <a:pt x="44" y="66"/>
                </a:lnTo>
                <a:lnTo>
                  <a:pt x="42" y="56"/>
                </a:lnTo>
                <a:lnTo>
                  <a:pt x="38" y="48"/>
                </a:lnTo>
                <a:lnTo>
                  <a:pt x="34" y="36"/>
                </a:lnTo>
                <a:lnTo>
                  <a:pt x="28" y="30"/>
                </a:lnTo>
                <a:lnTo>
                  <a:pt x="18" y="26"/>
                </a:lnTo>
                <a:lnTo>
                  <a:pt x="10" y="22"/>
                </a:lnTo>
                <a:lnTo>
                  <a:pt x="0" y="18"/>
                </a:lnTo>
                <a:lnTo>
                  <a:pt x="4" y="16"/>
                </a:lnTo>
                <a:lnTo>
                  <a:pt x="6" y="16"/>
                </a:lnTo>
                <a:lnTo>
                  <a:pt x="10" y="16"/>
                </a:lnTo>
                <a:lnTo>
                  <a:pt x="18" y="18"/>
                </a:lnTo>
                <a:lnTo>
                  <a:pt x="28" y="20"/>
                </a:lnTo>
                <a:lnTo>
                  <a:pt x="40" y="24"/>
                </a:lnTo>
                <a:lnTo>
                  <a:pt x="50" y="26"/>
                </a:lnTo>
                <a:lnTo>
                  <a:pt x="56" y="26"/>
                </a:lnTo>
                <a:lnTo>
                  <a:pt x="60" y="22"/>
                </a:lnTo>
                <a:lnTo>
                  <a:pt x="62" y="18"/>
                </a:lnTo>
                <a:lnTo>
                  <a:pt x="64" y="14"/>
                </a:lnTo>
                <a:lnTo>
                  <a:pt x="64" y="8"/>
                </a:lnTo>
                <a:lnTo>
                  <a:pt x="66" y="4"/>
                </a:lnTo>
                <a:lnTo>
                  <a:pt x="70" y="2"/>
                </a:lnTo>
                <a:lnTo>
                  <a:pt x="76" y="0"/>
                </a:lnTo>
                <a:lnTo>
                  <a:pt x="88" y="2"/>
                </a:lnTo>
                <a:lnTo>
                  <a:pt x="99" y="6"/>
                </a:lnTo>
                <a:lnTo>
                  <a:pt x="105" y="10"/>
                </a:lnTo>
                <a:lnTo>
                  <a:pt x="113" y="14"/>
                </a:lnTo>
                <a:lnTo>
                  <a:pt x="107" y="16"/>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3" name="Freeform 72"/>
          <p:cNvSpPr>
            <a:spLocks/>
          </p:cNvSpPr>
          <p:nvPr/>
        </p:nvSpPr>
        <p:spPr bwMode="auto">
          <a:xfrm>
            <a:off x="4230291" y="1519238"/>
            <a:ext cx="190500" cy="285750"/>
          </a:xfrm>
          <a:custGeom>
            <a:avLst/>
            <a:gdLst>
              <a:gd name="T0" fmla="*/ 2147483647 w 160"/>
              <a:gd name="T1" fmla="*/ 2147483647 h 240"/>
              <a:gd name="T2" fmla="*/ 2147483647 w 160"/>
              <a:gd name="T3" fmla="*/ 2147483647 h 240"/>
              <a:gd name="T4" fmla="*/ 2147483647 w 160"/>
              <a:gd name="T5" fmla="*/ 2147483647 h 240"/>
              <a:gd name="T6" fmla="*/ 2147483647 w 160"/>
              <a:gd name="T7" fmla="*/ 2147483647 h 240"/>
              <a:gd name="T8" fmla="*/ 2147483647 w 160"/>
              <a:gd name="T9" fmla="*/ 2147483647 h 240"/>
              <a:gd name="T10" fmla="*/ 2147483647 w 160"/>
              <a:gd name="T11" fmla="*/ 2147483647 h 240"/>
              <a:gd name="T12" fmla="*/ 2147483647 w 160"/>
              <a:gd name="T13" fmla="*/ 2147483647 h 240"/>
              <a:gd name="T14" fmla="*/ 2147483647 w 160"/>
              <a:gd name="T15" fmla="*/ 2147483647 h 240"/>
              <a:gd name="T16" fmla="*/ 2147483647 w 160"/>
              <a:gd name="T17" fmla="*/ 2147483647 h 240"/>
              <a:gd name="T18" fmla="*/ 2147483647 w 160"/>
              <a:gd name="T19" fmla="*/ 2147483647 h 240"/>
              <a:gd name="T20" fmla="*/ 2147483647 w 160"/>
              <a:gd name="T21" fmla="*/ 2147483647 h 240"/>
              <a:gd name="T22" fmla="*/ 2147483647 w 160"/>
              <a:gd name="T23" fmla="*/ 2147483647 h 240"/>
              <a:gd name="T24" fmla="*/ 2147483647 w 160"/>
              <a:gd name="T25" fmla="*/ 2147483647 h 240"/>
              <a:gd name="T26" fmla="*/ 2147483647 w 160"/>
              <a:gd name="T27" fmla="*/ 2147483647 h 240"/>
              <a:gd name="T28" fmla="*/ 2147483647 w 160"/>
              <a:gd name="T29" fmla="*/ 2147483647 h 240"/>
              <a:gd name="T30" fmla="*/ 2147483647 w 160"/>
              <a:gd name="T31" fmla="*/ 2147483647 h 240"/>
              <a:gd name="T32" fmla="*/ 0 w 160"/>
              <a:gd name="T33" fmla="*/ 2147483647 h 240"/>
              <a:gd name="T34" fmla="*/ 2147483647 w 160"/>
              <a:gd name="T35" fmla="*/ 2147483647 h 240"/>
              <a:gd name="T36" fmla="*/ 2147483647 w 160"/>
              <a:gd name="T37" fmla="*/ 2147483647 h 240"/>
              <a:gd name="T38" fmla="*/ 2147483647 w 160"/>
              <a:gd name="T39" fmla="*/ 2147483647 h 240"/>
              <a:gd name="T40" fmla="*/ 2147483647 w 160"/>
              <a:gd name="T41" fmla="*/ 2147483647 h 240"/>
              <a:gd name="T42" fmla="*/ 2147483647 w 160"/>
              <a:gd name="T43" fmla="*/ 2147483647 h 240"/>
              <a:gd name="T44" fmla="*/ 2147483647 w 160"/>
              <a:gd name="T45" fmla="*/ 2147483647 h 240"/>
              <a:gd name="T46" fmla="*/ 2147483647 w 160"/>
              <a:gd name="T47" fmla="*/ 2147483647 h 240"/>
              <a:gd name="T48" fmla="*/ 2147483647 w 160"/>
              <a:gd name="T49" fmla="*/ 2147483647 h 240"/>
              <a:gd name="T50" fmla="*/ 2147483647 w 160"/>
              <a:gd name="T51" fmla="*/ 2147483647 h 240"/>
              <a:gd name="T52" fmla="*/ 2147483647 w 160"/>
              <a:gd name="T53" fmla="*/ 2147483647 h 240"/>
              <a:gd name="T54" fmla="*/ 2147483647 w 160"/>
              <a:gd name="T55" fmla="*/ 2147483647 h 240"/>
              <a:gd name="T56" fmla="*/ 2147483647 w 160"/>
              <a:gd name="T57" fmla="*/ 2147483647 h 240"/>
              <a:gd name="T58" fmla="*/ 2147483647 w 160"/>
              <a:gd name="T59" fmla="*/ 2147483647 h 240"/>
              <a:gd name="T60" fmla="*/ 2147483647 w 160"/>
              <a:gd name="T61" fmla="*/ 2147483647 h 240"/>
              <a:gd name="T62" fmla="*/ 2147483647 w 160"/>
              <a:gd name="T63" fmla="*/ 2147483647 h 240"/>
              <a:gd name="T64" fmla="*/ 2147483647 w 160"/>
              <a:gd name="T65" fmla="*/ 2147483647 h 240"/>
              <a:gd name="T66" fmla="*/ 2147483647 w 160"/>
              <a:gd name="T67" fmla="*/ 2147483647 h 240"/>
              <a:gd name="T68" fmla="*/ 2147483647 w 160"/>
              <a:gd name="T69" fmla="*/ 2147483647 h 240"/>
              <a:gd name="T70" fmla="*/ 2147483647 w 160"/>
              <a:gd name="T71" fmla="*/ 2147483647 h 240"/>
              <a:gd name="T72" fmla="*/ 2147483647 w 160"/>
              <a:gd name="T73" fmla="*/ 2147483647 h 240"/>
              <a:gd name="T74" fmla="*/ 2147483647 w 160"/>
              <a:gd name="T75" fmla="*/ 2147483647 h 240"/>
              <a:gd name="T76" fmla="*/ 2147483647 w 160"/>
              <a:gd name="T77" fmla="*/ 2147483647 h 240"/>
              <a:gd name="T78" fmla="*/ 2147483647 w 160"/>
              <a:gd name="T79" fmla="*/ 2147483647 h 240"/>
              <a:gd name="T80" fmla="*/ 2147483647 w 160"/>
              <a:gd name="T81" fmla="*/ 2147483647 h 2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0"/>
              <a:gd name="T124" fmla="*/ 0 h 240"/>
              <a:gd name="T125" fmla="*/ 160 w 160"/>
              <a:gd name="T126" fmla="*/ 240 h 2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0" h="240">
                <a:moveTo>
                  <a:pt x="160" y="60"/>
                </a:moveTo>
                <a:lnTo>
                  <a:pt x="156" y="48"/>
                </a:lnTo>
                <a:lnTo>
                  <a:pt x="154" y="38"/>
                </a:lnTo>
                <a:lnTo>
                  <a:pt x="150" y="30"/>
                </a:lnTo>
                <a:lnTo>
                  <a:pt x="146" y="18"/>
                </a:lnTo>
                <a:lnTo>
                  <a:pt x="140" y="12"/>
                </a:lnTo>
                <a:lnTo>
                  <a:pt x="130" y="8"/>
                </a:lnTo>
                <a:lnTo>
                  <a:pt x="122" y="4"/>
                </a:lnTo>
                <a:lnTo>
                  <a:pt x="112" y="0"/>
                </a:lnTo>
                <a:lnTo>
                  <a:pt x="104" y="4"/>
                </a:lnTo>
                <a:lnTo>
                  <a:pt x="96" y="6"/>
                </a:lnTo>
                <a:lnTo>
                  <a:pt x="82" y="6"/>
                </a:lnTo>
                <a:lnTo>
                  <a:pt x="70" y="8"/>
                </a:lnTo>
                <a:lnTo>
                  <a:pt x="62" y="14"/>
                </a:lnTo>
                <a:lnTo>
                  <a:pt x="54" y="24"/>
                </a:lnTo>
                <a:lnTo>
                  <a:pt x="46" y="34"/>
                </a:lnTo>
                <a:lnTo>
                  <a:pt x="40" y="46"/>
                </a:lnTo>
                <a:lnTo>
                  <a:pt x="36" y="58"/>
                </a:lnTo>
                <a:lnTo>
                  <a:pt x="34" y="70"/>
                </a:lnTo>
                <a:lnTo>
                  <a:pt x="32" y="82"/>
                </a:lnTo>
                <a:lnTo>
                  <a:pt x="24" y="82"/>
                </a:lnTo>
                <a:lnTo>
                  <a:pt x="14" y="82"/>
                </a:lnTo>
                <a:lnTo>
                  <a:pt x="10" y="84"/>
                </a:lnTo>
                <a:lnTo>
                  <a:pt x="8" y="88"/>
                </a:lnTo>
                <a:lnTo>
                  <a:pt x="6" y="92"/>
                </a:lnTo>
                <a:lnTo>
                  <a:pt x="6" y="96"/>
                </a:lnTo>
                <a:lnTo>
                  <a:pt x="6" y="106"/>
                </a:lnTo>
                <a:lnTo>
                  <a:pt x="10" y="116"/>
                </a:lnTo>
                <a:lnTo>
                  <a:pt x="14" y="132"/>
                </a:lnTo>
                <a:lnTo>
                  <a:pt x="14" y="140"/>
                </a:lnTo>
                <a:lnTo>
                  <a:pt x="14" y="142"/>
                </a:lnTo>
                <a:lnTo>
                  <a:pt x="16" y="144"/>
                </a:lnTo>
                <a:lnTo>
                  <a:pt x="22" y="148"/>
                </a:lnTo>
                <a:lnTo>
                  <a:pt x="0" y="180"/>
                </a:lnTo>
                <a:lnTo>
                  <a:pt x="6" y="186"/>
                </a:lnTo>
                <a:lnTo>
                  <a:pt x="16" y="196"/>
                </a:lnTo>
                <a:lnTo>
                  <a:pt x="30" y="218"/>
                </a:lnTo>
                <a:lnTo>
                  <a:pt x="32" y="220"/>
                </a:lnTo>
                <a:lnTo>
                  <a:pt x="32" y="224"/>
                </a:lnTo>
                <a:lnTo>
                  <a:pt x="30" y="232"/>
                </a:lnTo>
                <a:lnTo>
                  <a:pt x="32" y="234"/>
                </a:lnTo>
                <a:lnTo>
                  <a:pt x="34" y="238"/>
                </a:lnTo>
                <a:lnTo>
                  <a:pt x="36" y="240"/>
                </a:lnTo>
                <a:lnTo>
                  <a:pt x="42" y="240"/>
                </a:lnTo>
                <a:lnTo>
                  <a:pt x="54" y="240"/>
                </a:lnTo>
                <a:lnTo>
                  <a:pt x="56" y="232"/>
                </a:lnTo>
                <a:lnTo>
                  <a:pt x="60" y="230"/>
                </a:lnTo>
                <a:lnTo>
                  <a:pt x="68" y="228"/>
                </a:lnTo>
                <a:lnTo>
                  <a:pt x="78" y="228"/>
                </a:lnTo>
                <a:lnTo>
                  <a:pt x="78" y="224"/>
                </a:lnTo>
                <a:lnTo>
                  <a:pt x="84" y="224"/>
                </a:lnTo>
                <a:lnTo>
                  <a:pt x="86" y="220"/>
                </a:lnTo>
                <a:lnTo>
                  <a:pt x="86" y="216"/>
                </a:lnTo>
                <a:lnTo>
                  <a:pt x="88" y="214"/>
                </a:lnTo>
                <a:lnTo>
                  <a:pt x="84" y="210"/>
                </a:lnTo>
                <a:lnTo>
                  <a:pt x="84" y="182"/>
                </a:lnTo>
                <a:lnTo>
                  <a:pt x="90" y="178"/>
                </a:lnTo>
                <a:lnTo>
                  <a:pt x="96" y="176"/>
                </a:lnTo>
                <a:lnTo>
                  <a:pt x="102" y="172"/>
                </a:lnTo>
                <a:lnTo>
                  <a:pt x="106" y="168"/>
                </a:lnTo>
                <a:lnTo>
                  <a:pt x="84" y="168"/>
                </a:lnTo>
                <a:lnTo>
                  <a:pt x="102" y="166"/>
                </a:lnTo>
                <a:lnTo>
                  <a:pt x="108" y="164"/>
                </a:lnTo>
                <a:lnTo>
                  <a:pt x="112" y="162"/>
                </a:lnTo>
                <a:lnTo>
                  <a:pt x="112" y="158"/>
                </a:lnTo>
                <a:lnTo>
                  <a:pt x="94" y="150"/>
                </a:lnTo>
                <a:lnTo>
                  <a:pt x="86" y="144"/>
                </a:lnTo>
                <a:lnTo>
                  <a:pt x="84" y="140"/>
                </a:lnTo>
                <a:lnTo>
                  <a:pt x="82" y="134"/>
                </a:lnTo>
                <a:lnTo>
                  <a:pt x="84" y="122"/>
                </a:lnTo>
                <a:lnTo>
                  <a:pt x="90" y="112"/>
                </a:lnTo>
                <a:lnTo>
                  <a:pt x="98" y="106"/>
                </a:lnTo>
                <a:lnTo>
                  <a:pt x="106" y="100"/>
                </a:lnTo>
                <a:lnTo>
                  <a:pt x="122" y="90"/>
                </a:lnTo>
                <a:lnTo>
                  <a:pt x="128" y="84"/>
                </a:lnTo>
                <a:lnTo>
                  <a:pt x="130" y="78"/>
                </a:lnTo>
                <a:lnTo>
                  <a:pt x="130" y="72"/>
                </a:lnTo>
                <a:lnTo>
                  <a:pt x="130" y="68"/>
                </a:lnTo>
                <a:lnTo>
                  <a:pt x="132" y="64"/>
                </a:lnTo>
                <a:lnTo>
                  <a:pt x="138" y="62"/>
                </a:lnTo>
                <a:lnTo>
                  <a:pt x="146" y="60"/>
                </a:lnTo>
                <a:lnTo>
                  <a:pt x="152" y="60"/>
                </a:lnTo>
                <a:lnTo>
                  <a:pt x="160" y="6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4" name="Freeform 73"/>
          <p:cNvSpPr>
            <a:spLocks/>
          </p:cNvSpPr>
          <p:nvPr/>
        </p:nvSpPr>
        <p:spPr bwMode="auto">
          <a:xfrm>
            <a:off x="4135041" y="1478757"/>
            <a:ext cx="375047" cy="273844"/>
          </a:xfrm>
          <a:custGeom>
            <a:avLst/>
            <a:gdLst>
              <a:gd name="T0" fmla="*/ 2147483647 w 315"/>
              <a:gd name="T1" fmla="*/ 2147483647 h 230"/>
              <a:gd name="T2" fmla="*/ 2147483647 w 315"/>
              <a:gd name="T3" fmla="*/ 2147483647 h 230"/>
              <a:gd name="T4" fmla="*/ 2147483647 w 315"/>
              <a:gd name="T5" fmla="*/ 2147483647 h 230"/>
              <a:gd name="T6" fmla="*/ 2147483647 w 315"/>
              <a:gd name="T7" fmla="*/ 2147483647 h 230"/>
              <a:gd name="T8" fmla="*/ 2147483647 w 315"/>
              <a:gd name="T9" fmla="*/ 2147483647 h 230"/>
              <a:gd name="T10" fmla="*/ 2147483647 w 315"/>
              <a:gd name="T11" fmla="*/ 2147483647 h 230"/>
              <a:gd name="T12" fmla="*/ 2147483647 w 315"/>
              <a:gd name="T13" fmla="*/ 2147483647 h 230"/>
              <a:gd name="T14" fmla="*/ 2147483647 w 315"/>
              <a:gd name="T15" fmla="*/ 2147483647 h 230"/>
              <a:gd name="T16" fmla="*/ 2147483647 w 315"/>
              <a:gd name="T17" fmla="*/ 2147483647 h 230"/>
              <a:gd name="T18" fmla="*/ 2147483647 w 315"/>
              <a:gd name="T19" fmla="*/ 2147483647 h 230"/>
              <a:gd name="T20" fmla="*/ 2147483647 w 315"/>
              <a:gd name="T21" fmla="*/ 2147483647 h 230"/>
              <a:gd name="T22" fmla="*/ 2147483647 w 315"/>
              <a:gd name="T23" fmla="*/ 2147483647 h 230"/>
              <a:gd name="T24" fmla="*/ 2147483647 w 315"/>
              <a:gd name="T25" fmla="*/ 2147483647 h 230"/>
              <a:gd name="T26" fmla="*/ 2147483647 w 315"/>
              <a:gd name="T27" fmla="*/ 2147483647 h 230"/>
              <a:gd name="T28" fmla="*/ 2147483647 w 315"/>
              <a:gd name="T29" fmla="*/ 2147483647 h 230"/>
              <a:gd name="T30" fmla="*/ 2147483647 w 315"/>
              <a:gd name="T31" fmla="*/ 2147483647 h 230"/>
              <a:gd name="T32" fmla="*/ 2147483647 w 315"/>
              <a:gd name="T33" fmla="*/ 2147483647 h 230"/>
              <a:gd name="T34" fmla="*/ 2147483647 w 315"/>
              <a:gd name="T35" fmla="*/ 2147483647 h 230"/>
              <a:gd name="T36" fmla="*/ 2147483647 w 315"/>
              <a:gd name="T37" fmla="*/ 2147483647 h 230"/>
              <a:gd name="T38" fmla="*/ 2147483647 w 315"/>
              <a:gd name="T39" fmla="*/ 2147483647 h 230"/>
              <a:gd name="T40" fmla="*/ 2147483647 w 315"/>
              <a:gd name="T41" fmla="*/ 2147483647 h 230"/>
              <a:gd name="T42" fmla="*/ 2147483647 w 315"/>
              <a:gd name="T43" fmla="*/ 2147483647 h 230"/>
              <a:gd name="T44" fmla="*/ 0 w 315"/>
              <a:gd name="T45" fmla="*/ 2147483647 h 230"/>
              <a:gd name="T46" fmla="*/ 2147483647 w 315"/>
              <a:gd name="T47" fmla="*/ 2147483647 h 230"/>
              <a:gd name="T48" fmla="*/ 2147483647 w 315"/>
              <a:gd name="T49" fmla="*/ 2147483647 h 230"/>
              <a:gd name="T50" fmla="*/ 2147483647 w 315"/>
              <a:gd name="T51" fmla="*/ 2147483647 h 230"/>
              <a:gd name="T52" fmla="*/ 2147483647 w 315"/>
              <a:gd name="T53" fmla="*/ 2147483647 h 230"/>
              <a:gd name="T54" fmla="*/ 2147483647 w 315"/>
              <a:gd name="T55" fmla="*/ 2147483647 h 230"/>
              <a:gd name="T56" fmla="*/ 2147483647 w 315"/>
              <a:gd name="T57" fmla="*/ 2147483647 h 230"/>
              <a:gd name="T58" fmla="*/ 2147483647 w 315"/>
              <a:gd name="T59" fmla="*/ 2147483647 h 230"/>
              <a:gd name="T60" fmla="*/ 2147483647 w 315"/>
              <a:gd name="T61" fmla="*/ 2147483647 h 230"/>
              <a:gd name="T62" fmla="*/ 2147483647 w 315"/>
              <a:gd name="T63" fmla="*/ 2147483647 h 230"/>
              <a:gd name="T64" fmla="*/ 2147483647 w 315"/>
              <a:gd name="T65" fmla="*/ 2147483647 h 230"/>
              <a:gd name="T66" fmla="*/ 2147483647 w 315"/>
              <a:gd name="T67" fmla="*/ 2147483647 h 230"/>
              <a:gd name="T68" fmla="*/ 2147483647 w 315"/>
              <a:gd name="T69" fmla="*/ 2147483647 h 230"/>
              <a:gd name="T70" fmla="*/ 2147483647 w 315"/>
              <a:gd name="T71" fmla="*/ 2147483647 h 230"/>
              <a:gd name="T72" fmla="*/ 2147483647 w 315"/>
              <a:gd name="T73" fmla="*/ 2147483647 h 230"/>
              <a:gd name="T74" fmla="*/ 2147483647 w 315"/>
              <a:gd name="T75" fmla="*/ 2147483647 h 230"/>
              <a:gd name="T76" fmla="*/ 2147483647 w 315"/>
              <a:gd name="T77" fmla="*/ 2147483647 h 230"/>
              <a:gd name="T78" fmla="*/ 2147483647 w 315"/>
              <a:gd name="T79" fmla="*/ 2147483647 h 230"/>
              <a:gd name="T80" fmla="*/ 2147483647 w 315"/>
              <a:gd name="T81" fmla="*/ 2147483647 h 230"/>
              <a:gd name="T82" fmla="*/ 2147483647 w 315"/>
              <a:gd name="T83" fmla="*/ 0 h 230"/>
              <a:gd name="T84" fmla="*/ 2147483647 w 315"/>
              <a:gd name="T85" fmla="*/ 2147483647 h 230"/>
              <a:gd name="T86" fmla="*/ 2147483647 w 315"/>
              <a:gd name="T87" fmla="*/ 2147483647 h 230"/>
              <a:gd name="T88" fmla="*/ 2147483647 w 315"/>
              <a:gd name="T89" fmla="*/ 2147483647 h 230"/>
              <a:gd name="T90" fmla="*/ 2147483647 w 315"/>
              <a:gd name="T91" fmla="*/ 2147483647 h 230"/>
              <a:gd name="T92" fmla="*/ 2147483647 w 315"/>
              <a:gd name="T93" fmla="*/ 2147483647 h 230"/>
              <a:gd name="T94" fmla="*/ 2147483647 w 315"/>
              <a:gd name="T95" fmla="*/ 2147483647 h 2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5"/>
              <a:gd name="T145" fmla="*/ 0 h 230"/>
              <a:gd name="T146" fmla="*/ 315 w 315"/>
              <a:gd name="T147" fmla="*/ 230 h 2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5" h="230">
                <a:moveTo>
                  <a:pt x="305" y="30"/>
                </a:moveTo>
                <a:lnTo>
                  <a:pt x="297" y="26"/>
                </a:lnTo>
                <a:lnTo>
                  <a:pt x="291" y="22"/>
                </a:lnTo>
                <a:lnTo>
                  <a:pt x="280" y="18"/>
                </a:lnTo>
                <a:lnTo>
                  <a:pt x="268" y="16"/>
                </a:lnTo>
                <a:lnTo>
                  <a:pt x="262" y="18"/>
                </a:lnTo>
                <a:lnTo>
                  <a:pt x="258" y="20"/>
                </a:lnTo>
                <a:lnTo>
                  <a:pt x="256" y="24"/>
                </a:lnTo>
                <a:lnTo>
                  <a:pt x="256" y="30"/>
                </a:lnTo>
                <a:lnTo>
                  <a:pt x="254" y="34"/>
                </a:lnTo>
                <a:lnTo>
                  <a:pt x="252" y="38"/>
                </a:lnTo>
                <a:lnTo>
                  <a:pt x="248" y="42"/>
                </a:lnTo>
                <a:lnTo>
                  <a:pt x="242" y="42"/>
                </a:lnTo>
                <a:lnTo>
                  <a:pt x="232" y="40"/>
                </a:lnTo>
                <a:lnTo>
                  <a:pt x="220" y="36"/>
                </a:lnTo>
                <a:lnTo>
                  <a:pt x="210" y="34"/>
                </a:lnTo>
                <a:lnTo>
                  <a:pt x="202" y="32"/>
                </a:lnTo>
                <a:lnTo>
                  <a:pt x="198" y="32"/>
                </a:lnTo>
                <a:lnTo>
                  <a:pt x="196" y="32"/>
                </a:lnTo>
                <a:lnTo>
                  <a:pt x="192" y="34"/>
                </a:lnTo>
                <a:lnTo>
                  <a:pt x="184" y="38"/>
                </a:lnTo>
                <a:lnTo>
                  <a:pt x="176" y="40"/>
                </a:lnTo>
                <a:lnTo>
                  <a:pt x="162" y="40"/>
                </a:lnTo>
                <a:lnTo>
                  <a:pt x="150" y="42"/>
                </a:lnTo>
                <a:lnTo>
                  <a:pt x="142" y="48"/>
                </a:lnTo>
                <a:lnTo>
                  <a:pt x="134" y="58"/>
                </a:lnTo>
                <a:lnTo>
                  <a:pt x="126" y="68"/>
                </a:lnTo>
                <a:lnTo>
                  <a:pt x="120" y="80"/>
                </a:lnTo>
                <a:lnTo>
                  <a:pt x="116" y="92"/>
                </a:lnTo>
                <a:lnTo>
                  <a:pt x="114" y="104"/>
                </a:lnTo>
                <a:lnTo>
                  <a:pt x="112" y="116"/>
                </a:lnTo>
                <a:lnTo>
                  <a:pt x="104" y="116"/>
                </a:lnTo>
                <a:lnTo>
                  <a:pt x="94" y="116"/>
                </a:lnTo>
                <a:lnTo>
                  <a:pt x="90" y="118"/>
                </a:lnTo>
                <a:lnTo>
                  <a:pt x="88" y="122"/>
                </a:lnTo>
                <a:lnTo>
                  <a:pt x="86" y="126"/>
                </a:lnTo>
                <a:lnTo>
                  <a:pt x="86" y="130"/>
                </a:lnTo>
                <a:lnTo>
                  <a:pt x="86" y="140"/>
                </a:lnTo>
                <a:lnTo>
                  <a:pt x="90" y="150"/>
                </a:lnTo>
                <a:lnTo>
                  <a:pt x="94" y="166"/>
                </a:lnTo>
                <a:lnTo>
                  <a:pt x="94" y="174"/>
                </a:lnTo>
                <a:lnTo>
                  <a:pt x="94" y="176"/>
                </a:lnTo>
                <a:lnTo>
                  <a:pt x="96" y="178"/>
                </a:lnTo>
                <a:lnTo>
                  <a:pt x="102" y="182"/>
                </a:lnTo>
                <a:lnTo>
                  <a:pt x="80" y="214"/>
                </a:lnTo>
                <a:lnTo>
                  <a:pt x="74" y="212"/>
                </a:lnTo>
                <a:lnTo>
                  <a:pt x="72" y="210"/>
                </a:lnTo>
                <a:lnTo>
                  <a:pt x="68" y="202"/>
                </a:lnTo>
                <a:lnTo>
                  <a:pt x="66" y="206"/>
                </a:lnTo>
                <a:lnTo>
                  <a:pt x="66" y="210"/>
                </a:lnTo>
                <a:lnTo>
                  <a:pt x="52" y="222"/>
                </a:lnTo>
                <a:lnTo>
                  <a:pt x="44" y="226"/>
                </a:lnTo>
                <a:lnTo>
                  <a:pt x="38" y="230"/>
                </a:lnTo>
                <a:lnTo>
                  <a:pt x="28" y="228"/>
                </a:lnTo>
                <a:lnTo>
                  <a:pt x="18" y="224"/>
                </a:lnTo>
                <a:lnTo>
                  <a:pt x="10" y="220"/>
                </a:lnTo>
                <a:lnTo>
                  <a:pt x="8" y="216"/>
                </a:lnTo>
                <a:lnTo>
                  <a:pt x="8" y="214"/>
                </a:lnTo>
                <a:lnTo>
                  <a:pt x="10" y="210"/>
                </a:lnTo>
                <a:lnTo>
                  <a:pt x="12" y="208"/>
                </a:lnTo>
                <a:lnTo>
                  <a:pt x="6" y="206"/>
                </a:lnTo>
                <a:lnTo>
                  <a:pt x="2" y="204"/>
                </a:lnTo>
                <a:lnTo>
                  <a:pt x="2" y="202"/>
                </a:lnTo>
                <a:lnTo>
                  <a:pt x="2" y="198"/>
                </a:lnTo>
                <a:lnTo>
                  <a:pt x="4" y="192"/>
                </a:lnTo>
                <a:lnTo>
                  <a:pt x="8" y="186"/>
                </a:lnTo>
                <a:lnTo>
                  <a:pt x="4" y="180"/>
                </a:lnTo>
                <a:lnTo>
                  <a:pt x="2" y="172"/>
                </a:lnTo>
                <a:lnTo>
                  <a:pt x="0" y="154"/>
                </a:lnTo>
                <a:lnTo>
                  <a:pt x="10" y="154"/>
                </a:lnTo>
                <a:lnTo>
                  <a:pt x="16" y="150"/>
                </a:lnTo>
                <a:lnTo>
                  <a:pt x="22" y="146"/>
                </a:lnTo>
                <a:lnTo>
                  <a:pt x="26" y="138"/>
                </a:lnTo>
                <a:lnTo>
                  <a:pt x="34" y="138"/>
                </a:lnTo>
                <a:lnTo>
                  <a:pt x="40" y="134"/>
                </a:lnTo>
                <a:lnTo>
                  <a:pt x="46" y="130"/>
                </a:lnTo>
                <a:lnTo>
                  <a:pt x="54" y="130"/>
                </a:lnTo>
                <a:lnTo>
                  <a:pt x="58" y="128"/>
                </a:lnTo>
                <a:lnTo>
                  <a:pt x="62" y="124"/>
                </a:lnTo>
                <a:lnTo>
                  <a:pt x="64" y="126"/>
                </a:lnTo>
                <a:lnTo>
                  <a:pt x="68" y="126"/>
                </a:lnTo>
                <a:lnTo>
                  <a:pt x="74" y="126"/>
                </a:lnTo>
                <a:lnTo>
                  <a:pt x="76" y="124"/>
                </a:lnTo>
                <a:lnTo>
                  <a:pt x="66" y="124"/>
                </a:lnTo>
                <a:lnTo>
                  <a:pt x="64" y="122"/>
                </a:lnTo>
                <a:lnTo>
                  <a:pt x="62" y="118"/>
                </a:lnTo>
                <a:lnTo>
                  <a:pt x="64" y="114"/>
                </a:lnTo>
                <a:lnTo>
                  <a:pt x="70" y="110"/>
                </a:lnTo>
                <a:lnTo>
                  <a:pt x="80" y="106"/>
                </a:lnTo>
                <a:lnTo>
                  <a:pt x="86" y="100"/>
                </a:lnTo>
                <a:lnTo>
                  <a:pt x="92" y="92"/>
                </a:lnTo>
                <a:lnTo>
                  <a:pt x="98" y="76"/>
                </a:lnTo>
                <a:lnTo>
                  <a:pt x="100" y="72"/>
                </a:lnTo>
                <a:lnTo>
                  <a:pt x="102" y="72"/>
                </a:lnTo>
                <a:lnTo>
                  <a:pt x="108" y="68"/>
                </a:lnTo>
                <a:lnTo>
                  <a:pt x="114" y="64"/>
                </a:lnTo>
                <a:lnTo>
                  <a:pt x="116" y="60"/>
                </a:lnTo>
                <a:lnTo>
                  <a:pt x="116" y="56"/>
                </a:lnTo>
                <a:lnTo>
                  <a:pt x="120" y="54"/>
                </a:lnTo>
                <a:lnTo>
                  <a:pt x="124" y="52"/>
                </a:lnTo>
                <a:lnTo>
                  <a:pt x="124" y="44"/>
                </a:lnTo>
                <a:lnTo>
                  <a:pt x="114" y="48"/>
                </a:lnTo>
                <a:lnTo>
                  <a:pt x="110" y="48"/>
                </a:lnTo>
                <a:lnTo>
                  <a:pt x="106" y="46"/>
                </a:lnTo>
                <a:lnTo>
                  <a:pt x="112" y="46"/>
                </a:lnTo>
                <a:lnTo>
                  <a:pt x="114" y="44"/>
                </a:lnTo>
                <a:lnTo>
                  <a:pt x="120" y="40"/>
                </a:lnTo>
                <a:lnTo>
                  <a:pt x="122" y="36"/>
                </a:lnTo>
                <a:lnTo>
                  <a:pt x="124" y="36"/>
                </a:lnTo>
                <a:lnTo>
                  <a:pt x="128" y="38"/>
                </a:lnTo>
                <a:lnTo>
                  <a:pt x="144" y="38"/>
                </a:lnTo>
                <a:lnTo>
                  <a:pt x="144" y="30"/>
                </a:lnTo>
                <a:lnTo>
                  <a:pt x="144" y="28"/>
                </a:lnTo>
                <a:lnTo>
                  <a:pt x="148" y="28"/>
                </a:lnTo>
                <a:lnTo>
                  <a:pt x="154" y="30"/>
                </a:lnTo>
                <a:lnTo>
                  <a:pt x="164" y="24"/>
                </a:lnTo>
                <a:lnTo>
                  <a:pt x="170" y="18"/>
                </a:lnTo>
                <a:lnTo>
                  <a:pt x="176" y="14"/>
                </a:lnTo>
                <a:lnTo>
                  <a:pt x="178" y="16"/>
                </a:lnTo>
                <a:lnTo>
                  <a:pt x="180" y="18"/>
                </a:lnTo>
                <a:lnTo>
                  <a:pt x="186" y="20"/>
                </a:lnTo>
                <a:lnTo>
                  <a:pt x="192" y="18"/>
                </a:lnTo>
                <a:lnTo>
                  <a:pt x="196" y="14"/>
                </a:lnTo>
                <a:lnTo>
                  <a:pt x="202" y="8"/>
                </a:lnTo>
                <a:lnTo>
                  <a:pt x="222" y="4"/>
                </a:lnTo>
                <a:lnTo>
                  <a:pt x="242" y="0"/>
                </a:lnTo>
                <a:lnTo>
                  <a:pt x="248" y="2"/>
                </a:lnTo>
                <a:lnTo>
                  <a:pt x="254" y="4"/>
                </a:lnTo>
                <a:lnTo>
                  <a:pt x="258" y="8"/>
                </a:lnTo>
                <a:lnTo>
                  <a:pt x="260" y="12"/>
                </a:lnTo>
                <a:lnTo>
                  <a:pt x="266" y="6"/>
                </a:lnTo>
                <a:lnTo>
                  <a:pt x="268" y="2"/>
                </a:lnTo>
                <a:lnTo>
                  <a:pt x="274" y="2"/>
                </a:lnTo>
                <a:lnTo>
                  <a:pt x="282" y="2"/>
                </a:lnTo>
                <a:lnTo>
                  <a:pt x="291" y="4"/>
                </a:lnTo>
                <a:lnTo>
                  <a:pt x="299" y="6"/>
                </a:lnTo>
                <a:lnTo>
                  <a:pt x="309" y="6"/>
                </a:lnTo>
                <a:lnTo>
                  <a:pt x="309" y="16"/>
                </a:lnTo>
                <a:lnTo>
                  <a:pt x="297" y="16"/>
                </a:lnTo>
                <a:lnTo>
                  <a:pt x="301" y="18"/>
                </a:lnTo>
                <a:lnTo>
                  <a:pt x="307" y="20"/>
                </a:lnTo>
                <a:lnTo>
                  <a:pt x="311" y="20"/>
                </a:lnTo>
                <a:lnTo>
                  <a:pt x="315" y="16"/>
                </a:lnTo>
                <a:lnTo>
                  <a:pt x="315" y="28"/>
                </a:lnTo>
                <a:lnTo>
                  <a:pt x="299" y="32"/>
                </a:lnTo>
                <a:lnTo>
                  <a:pt x="305" y="3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5" name="Freeform 74"/>
          <p:cNvSpPr>
            <a:spLocks/>
          </p:cNvSpPr>
          <p:nvPr/>
        </p:nvSpPr>
        <p:spPr bwMode="auto">
          <a:xfrm>
            <a:off x="4406504" y="1757363"/>
            <a:ext cx="113109" cy="64294"/>
          </a:xfrm>
          <a:custGeom>
            <a:avLst/>
            <a:gdLst>
              <a:gd name="T0" fmla="*/ 2147483647 w 95"/>
              <a:gd name="T1" fmla="*/ 2147483647 h 54"/>
              <a:gd name="T2" fmla="*/ 2147483647 w 95"/>
              <a:gd name="T3" fmla="*/ 2147483647 h 54"/>
              <a:gd name="T4" fmla="*/ 2147483647 w 95"/>
              <a:gd name="T5" fmla="*/ 2147483647 h 54"/>
              <a:gd name="T6" fmla="*/ 2147483647 w 95"/>
              <a:gd name="T7" fmla="*/ 2147483647 h 54"/>
              <a:gd name="T8" fmla="*/ 2147483647 w 95"/>
              <a:gd name="T9" fmla="*/ 2147483647 h 54"/>
              <a:gd name="T10" fmla="*/ 2147483647 w 95"/>
              <a:gd name="T11" fmla="*/ 2147483647 h 54"/>
              <a:gd name="T12" fmla="*/ 2147483647 w 95"/>
              <a:gd name="T13" fmla="*/ 2147483647 h 54"/>
              <a:gd name="T14" fmla="*/ 2147483647 w 95"/>
              <a:gd name="T15" fmla="*/ 2147483647 h 54"/>
              <a:gd name="T16" fmla="*/ 2147483647 w 95"/>
              <a:gd name="T17" fmla="*/ 2147483647 h 54"/>
              <a:gd name="T18" fmla="*/ 2147483647 w 95"/>
              <a:gd name="T19" fmla="*/ 2147483647 h 54"/>
              <a:gd name="T20" fmla="*/ 2147483647 w 95"/>
              <a:gd name="T21" fmla="*/ 2147483647 h 54"/>
              <a:gd name="T22" fmla="*/ 2147483647 w 95"/>
              <a:gd name="T23" fmla="*/ 2147483647 h 54"/>
              <a:gd name="T24" fmla="*/ 2147483647 w 95"/>
              <a:gd name="T25" fmla="*/ 2147483647 h 54"/>
              <a:gd name="T26" fmla="*/ 2147483647 w 95"/>
              <a:gd name="T27" fmla="*/ 2147483647 h 54"/>
              <a:gd name="T28" fmla="*/ 2147483647 w 95"/>
              <a:gd name="T29" fmla="*/ 2147483647 h 54"/>
              <a:gd name="T30" fmla="*/ 2147483647 w 95"/>
              <a:gd name="T31" fmla="*/ 2147483647 h 54"/>
              <a:gd name="T32" fmla="*/ 2147483647 w 95"/>
              <a:gd name="T33" fmla="*/ 2147483647 h 54"/>
              <a:gd name="T34" fmla="*/ 2147483647 w 95"/>
              <a:gd name="T35" fmla="*/ 0 h 54"/>
              <a:gd name="T36" fmla="*/ 2147483647 w 95"/>
              <a:gd name="T37" fmla="*/ 0 h 54"/>
              <a:gd name="T38" fmla="*/ 2147483647 w 95"/>
              <a:gd name="T39" fmla="*/ 2147483647 h 54"/>
              <a:gd name="T40" fmla="*/ 2147483647 w 95"/>
              <a:gd name="T41" fmla="*/ 2147483647 h 54"/>
              <a:gd name="T42" fmla="*/ 2147483647 w 95"/>
              <a:gd name="T43" fmla="*/ 2147483647 h 54"/>
              <a:gd name="T44" fmla="*/ 2147483647 w 95"/>
              <a:gd name="T45" fmla="*/ 2147483647 h 54"/>
              <a:gd name="T46" fmla="*/ 2147483647 w 95"/>
              <a:gd name="T47" fmla="*/ 2147483647 h 54"/>
              <a:gd name="T48" fmla="*/ 2147483647 w 95"/>
              <a:gd name="T49" fmla="*/ 2147483647 h 54"/>
              <a:gd name="T50" fmla="*/ 2147483647 w 95"/>
              <a:gd name="T51" fmla="*/ 2147483647 h 54"/>
              <a:gd name="T52" fmla="*/ 2147483647 w 95"/>
              <a:gd name="T53" fmla="*/ 2147483647 h 54"/>
              <a:gd name="T54" fmla="*/ 2147483647 w 95"/>
              <a:gd name="T55" fmla="*/ 2147483647 h 54"/>
              <a:gd name="T56" fmla="*/ 2147483647 w 95"/>
              <a:gd name="T57" fmla="*/ 2147483647 h 54"/>
              <a:gd name="T58" fmla="*/ 2147483647 w 95"/>
              <a:gd name="T59" fmla="*/ 2147483647 h 54"/>
              <a:gd name="T60" fmla="*/ 2147483647 w 95"/>
              <a:gd name="T61" fmla="*/ 2147483647 h 54"/>
              <a:gd name="T62" fmla="*/ 2147483647 w 95"/>
              <a:gd name="T63" fmla="*/ 2147483647 h 54"/>
              <a:gd name="T64" fmla="*/ 2147483647 w 95"/>
              <a:gd name="T65" fmla="*/ 2147483647 h 54"/>
              <a:gd name="T66" fmla="*/ 2147483647 w 95"/>
              <a:gd name="T67" fmla="*/ 2147483647 h 54"/>
              <a:gd name="T68" fmla="*/ 2147483647 w 95"/>
              <a:gd name="T69" fmla="*/ 2147483647 h 54"/>
              <a:gd name="T70" fmla="*/ 2147483647 w 95"/>
              <a:gd name="T71" fmla="*/ 2147483647 h 54"/>
              <a:gd name="T72" fmla="*/ 0 w 95"/>
              <a:gd name="T73" fmla="*/ 2147483647 h 54"/>
              <a:gd name="T74" fmla="*/ 2147483647 w 95"/>
              <a:gd name="T75" fmla="*/ 2147483647 h 54"/>
              <a:gd name="T76" fmla="*/ 2147483647 w 95"/>
              <a:gd name="T77" fmla="*/ 2147483647 h 54"/>
              <a:gd name="T78" fmla="*/ 2147483647 w 95"/>
              <a:gd name="T79" fmla="*/ 2147483647 h 54"/>
              <a:gd name="T80" fmla="*/ 2147483647 w 95"/>
              <a:gd name="T81" fmla="*/ 2147483647 h 54"/>
              <a:gd name="T82" fmla="*/ 2147483647 w 95"/>
              <a:gd name="T83" fmla="*/ 2147483647 h 54"/>
              <a:gd name="T84" fmla="*/ 2147483647 w 95"/>
              <a:gd name="T85" fmla="*/ 2147483647 h 54"/>
              <a:gd name="T86" fmla="*/ 2147483647 w 95"/>
              <a:gd name="T87" fmla="*/ 2147483647 h 54"/>
              <a:gd name="T88" fmla="*/ 2147483647 w 95"/>
              <a:gd name="T89" fmla="*/ 2147483647 h 54"/>
              <a:gd name="T90" fmla="*/ 2147483647 w 95"/>
              <a:gd name="T91" fmla="*/ 2147483647 h 54"/>
              <a:gd name="T92" fmla="*/ 2147483647 w 95"/>
              <a:gd name="T93" fmla="*/ 2147483647 h 54"/>
              <a:gd name="T94" fmla="*/ 2147483647 w 95"/>
              <a:gd name="T95" fmla="*/ 2147483647 h 54"/>
              <a:gd name="T96" fmla="*/ 2147483647 w 95"/>
              <a:gd name="T97" fmla="*/ 2147483647 h 54"/>
              <a:gd name="T98" fmla="*/ 2147483647 w 95"/>
              <a:gd name="T99" fmla="*/ 2147483647 h 54"/>
              <a:gd name="T100" fmla="*/ 2147483647 w 95"/>
              <a:gd name="T101" fmla="*/ 2147483647 h 54"/>
              <a:gd name="T102" fmla="*/ 2147483647 w 95"/>
              <a:gd name="T103" fmla="*/ 2147483647 h 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
              <a:gd name="T157" fmla="*/ 0 h 54"/>
              <a:gd name="T158" fmla="*/ 95 w 95"/>
              <a:gd name="T159" fmla="*/ 54 h 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 h="54">
                <a:moveTo>
                  <a:pt x="75" y="52"/>
                </a:moveTo>
                <a:lnTo>
                  <a:pt x="81" y="52"/>
                </a:lnTo>
                <a:lnTo>
                  <a:pt x="87" y="50"/>
                </a:lnTo>
                <a:lnTo>
                  <a:pt x="93" y="48"/>
                </a:lnTo>
                <a:lnTo>
                  <a:pt x="95" y="44"/>
                </a:lnTo>
                <a:lnTo>
                  <a:pt x="95" y="40"/>
                </a:lnTo>
                <a:lnTo>
                  <a:pt x="93" y="32"/>
                </a:lnTo>
                <a:lnTo>
                  <a:pt x="91" y="26"/>
                </a:lnTo>
                <a:lnTo>
                  <a:pt x="87" y="12"/>
                </a:lnTo>
                <a:lnTo>
                  <a:pt x="83" y="10"/>
                </a:lnTo>
                <a:lnTo>
                  <a:pt x="79" y="8"/>
                </a:lnTo>
                <a:lnTo>
                  <a:pt x="75" y="8"/>
                </a:lnTo>
                <a:lnTo>
                  <a:pt x="73" y="12"/>
                </a:lnTo>
                <a:lnTo>
                  <a:pt x="71" y="12"/>
                </a:lnTo>
                <a:lnTo>
                  <a:pt x="67" y="10"/>
                </a:lnTo>
                <a:lnTo>
                  <a:pt x="65" y="6"/>
                </a:lnTo>
                <a:lnTo>
                  <a:pt x="61" y="2"/>
                </a:lnTo>
                <a:lnTo>
                  <a:pt x="57" y="0"/>
                </a:lnTo>
                <a:lnTo>
                  <a:pt x="52" y="0"/>
                </a:lnTo>
                <a:lnTo>
                  <a:pt x="44" y="2"/>
                </a:lnTo>
                <a:lnTo>
                  <a:pt x="46" y="4"/>
                </a:lnTo>
                <a:lnTo>
                  <a:pt x="48" y="12"/>
                </a:lnTo>
                <a:lnTo>
                  <a:pt x="46" y="16"/>
                </a:lnTo>
                <a:lnTo>
                  <a:pt x="46" y="18"/>
                </a:lnTo>
                <a:lnTo>
                  <a:pt x="42" y="22"/>
                </a:lnTo>
                <a:lnTo>
                  <a:pt x="36" y="24"/>
                </a:lnTo>
                <a:lnTo>
                  <a:pt x="34" y="24"/>
                </a:lnTo>
                <a:lnTo>
                  <a:pt x="30" y="22"/>
                </a:lnTo>
                <a:lnTo>
                  <a:pt x="26" y="18"/>
                </a:lnTo>
                <a:lnTo>
                  <a:pt x="20" y="12"/>
                </a:lnTo>
                <a:lnTo>
                  <a:pt x="18" y="10"/>
                </a:lnTo>
                <a:lnTo>
                  <a:pt x="14" y="10"/>
                </a:lnTo>
                <a:lnTo>
                  <a:pt x="10" y="10"/>
                </a:lnTo>
                <a:lnTo>
                  <a:pt x="8" y="12"/>
                </a:lnTo>
                <a:lnTo>
                  <a:pt x="4" y="20"/>
                </a:lnTo>
                <a:lnTo>
                  <a:pt x="2" y="26"/>
                </a:lnTo>
                <a:lnTo>
                  <a:pt x="0" y="32"/>
                </a:lnTo>
                <a:lnTo>
                  <a:pt x="2" y="40"/>
                </a:lnTo>
                <a:lnTo>
                  <a:pt x="4" y="38"/>
                </a:lnTo>
                <a:lnTo>
                  <a:pt x="6" y="36"/>
                </a:lnTo>
                <a:lnTo>
                  <a:pt x="14" y="36"/>
                </a:lnTo>
                <a:lnTo>
                  <a:pt x="26" y="36"/>
                </a:lnTo>
                <a:lnTo>
                  <a:pt x="30" y="38"/>
                </a:lnTo>
                <a:lnTo>
                  <a:pt x="38" y="40"/>
                </a:lnTo>
                <a:lnTo>
                  <a:pt x="46" y="38"/>
                </a:lnTo>
                <a:lnTo>
                  <a:pt x="54" y="34"/>
                </a:lnTo>
                <a:lnTo>
                  <a:pt x="59" y="40"/>
                </a:lnTo>
                <a:lnTo>
                  <a:pt x="65" y="42"/>
                </a:lnTo>
                <a:lnTo>
                  <a:pt x="65" y="46"/>
                </a:lnTo>
                <a:lnTo>
                  <a:pt x="67" y="50"/>
                </a:lnTo>
                <a:lnTo>
                  <a:pt x="73" y="54"/>
                </a:lnTo>
                <a:lnTo>
                  <a:pt x="75" y="52"/>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6" name="Freeform 75"/>
          <p:cNvSpPr>
            <a:spLocks/>
          </p:cNvSpPr>
          <p:nvPr/>
        </p:nvSpPr>
        <p:spPr bwMode="auto">
          <a:xfrm>
            <a:off x="4408885" y="1783557"/>
            <a:ext cx="84534" cy="59531"/>
          </a:xfrm>
          <a:custGeom>
            <a:avLst/>
            <a:gdLst>
              <a:gd name="T0" fmla="*/ 2147483647 w 71"/>
              <a:gd name="T1" fmla="*/ 2147483647 h 50"/>
              <a:gd name="T2" fmla="*/ 2147483647 w 71"/>
              <a:gd name="T3" fmla="*/ 2147483647 h 50"/>
              <a:gd name="T4" fmla="*/ 2147483647 w 71"/>
              <a:gd name="T5" fmla="*/ 2147483647 h 50"/>
              <a:gd name="T6" fmla="*/ 2147483647 w 71"/>
              <a:gd name="T7" fmla="*/ 2147483647 h 50"/>
              <a:gd name="T8" fmla="*/ 2147483647 w 71"/>
              <a:gd name="T9" fmla="*/ 2147483647 h 50"/>
              <a:gd name="T10" fmla="*/ 2147483647 w 71"/>
              <a:gd name="T11" fmla="*/ 0 h 50"/>
              <a:gd name="T12" fmla="*/ 2147483647 w 71"/>
              <a:gd name="T13" fmla="*/ 2147483647 h 50"/>
              <a:gd name="T14" fmla="*/ 2147483647 w 71"/>
              <a:gd name="T15" fmla="*/ 2147483647 h 50"/>
              <a:gd name="T16" fmla="*/ 2147483647 w 71"/>
              <a:gd name="T17" fmla="*/ 2147483647 h 50"/>
              <a:gd name="T18" fmla="*/ 2147483647 w 71"/>
              <a:gd name="T19" fmla="*/ 2147483647 h 50"/>
              <a:gd name="T20" fmla="*/ 2147483647 w 71"/>
              <a:gd name="T21" fmla="*/ 2147483647 h 50"/>
              <a:gd name="T22" fmla="*/ 2147483647 w 71"/>
              <a:gd name="T23" fmla="*/ 2147483647 h 50"/>
              <a:gd name="T24" fmla="*/ 2147483647 w 71"/>
              <a:gd name="T25" fmla="*/ 2147483647 h 50"/>
              <a:gd name="T26" fmla="*/ 0 w 71"/>
              <a:gd name="T27" fmla="*/ 2147483647 h 50"/>
              <a:gd name="T28" fmla="*/ 0 w 71"/>
              <a:gd name="T29" fmla="*/ 2147483647 h 50"/>
              <a:gd name="T30" fmla="*/ 2147483647 w 71"/>
              <a:gd name="T31" fmla="*/ 2147483647 h 50"/>
              <a:gd name="T32" fmla="*/ 2147483647 w 71"/>
              <a:gd name="T33" fmla="*/ 2147483647 h 50"/>
              <a:gd name="T34" fmla="*/ 2147483647 w 71"/>
              <a:gd name="T35" fmla="*/ 2147483647 h 50"/>
              <a:gd name="T36" fmla="*/ 2147483647 w 71"/>
              <a:gd name="T37" fmla="*/ 2147483647 h 50"/>
              <a:gd name="T38" fmla="*/ 2147483647 w 71"/>
              <a:gd name="T39" fmla="*/ 2147483647 h 50"/>
              <a:gd name="T40" fmla="*/ 2147483647 w 71"/>
              <a:gd name="T41" fmla="*/ 2147483647 h 50"/>
              <a:gd name="T42" fmla="*/ 2147483647 w 71"/>
              <a:gd name="T43" fmla="*/ 2147483647 h 50"/>
              <a:gd name="T44" fmla="*/ 2147483647 w 71"/>
              <a:gd name="T45" fmla="*/ 2147483647 h 50"/>
              <a:gd name="T46" fmla="*/ 2147483647 w 71"/>
              <a:gd name="T47" fmla="*/ 2147483647 h 50"/>
              <a:gd name="T48" fmla="*/ 2147483647 w 71"/>
              <a:gd name="T49" fmla="*/ 2147483647 h 50"/>
              <a:gd name="T50" fmla="*/ 2147483647 w 71"/>
              <a:gd name="T51" fmla="*/ 2147483647 h 50"/>
              <a:gd name="T52" fmla="*/ 2147483647 w 71"/>
              <a:gd name="T53" fmla="*/ 2147483647 h 50"/>
              <a:gd name="T54" fmla="*/ 2147483647 w 71"/>
              <a:gd name="T55" fmla="*/ 2147483647 h 50"/>
              <a:gd name="T56" fmla="*/ 2147483647 w 71"/>
              <a:gd name="T57" fmla="*/ 2147483647 h 50"/>
              <a:gd name="T58" fmla="*/ 2147483647 w 71"/>
              <a:gd name="T59" fmla="*/ 2147483647 h 50"/>
              <a:gd name="T60" fmla="*/ 2147483647 w 71"/>
              <a:gd name="T61" fmla="*/ 2147483647 h 50"/>
              <a:gd name="T62" fmla="*/ 2147483647 w 71"/>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50"/>
              <a:gd name="T98" fmla="*/ 71 w 71"/>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50">
                <a:moveTo>
                  <a:pt x="71" y="20"/>
                </a:moveTo>
                <a:lnTo>
                  <a:pt x="65" y="16"/>
                </a:lnTo>
                <a:lnTo>
                  <a:pt x="63" y="12"/>
                </a:lnTo>
                <a:lnTo>
                  <a:pt x="63" y="8"/>
                </a:lnTo>
                <a:lnTo>
                  <a:pt x="57" y="6"/>
                </a:lnTo>
                <a:lnTo>
                  <a:pt x="52" y="0"/>
                </a:lnTo>
                <a:lnTo>
                  <a:pt x="44" y="4"/>
                </a:lnTo>
                <a:lnTo>
                  <a:pt x="36" y="6"/>
                </a:lnTo>
                <a:lnTo>
                  <a:pt x="28" y="4"/>
                </a:lnTo>
                <a:lnTo>
                  <a:pt x="24" y="2"/>
                </a:lnTo>
                <a:lnTo>
                  <a:pt x="12" y="2"/>
                </a:lnTo>
                <a:lnTo>
                  <a:pt x="4" y="2"/>
                </a:lnTo>
                <a:lnTo>
                  <a:pt x="2" y="4"/>
                </a:lnTo>
                <a:lnTo>
                  <a:pt x="0" y="6"/>
                </a:lnTo>
                <a:lnTo>
                  <a:pt x="0" y="20"/>
                </a:lnTo>
                <a:lnTo>
                  <a:pt x="8" y="22"/>
                </a:lnTo>
                <a:lnTo>
                  <a:pt x="16" y="22"/>
                </a:lnTo>
                <a:lnTo>
                  <a:pt x="22" y="24"/>
                </a:lnTo>
                <a:lnTo>
                  <a:pt x="28" y="26"/>
                </a:lnTo>
                <a:lnTo>
                  <a:pt x="26" y="38"/>
                </a:lnTo>
                <a:lnTo>
                  <a:pt x="30" y="42"/>
                </a:lnTo>
                <a:lnTo>
                  <a:pt x="32" y="44"/>
                </a:lnTo>
                <a:lnTo>
                  <a:pt x="36" y="44"/>
                </a:lnTo>
                <a:lnTo>
                  <a:pt x="40" y="48"/>
                </a:lnTo>
                <a:lnTo>
                  <a:pt x="40" y="50"/>
                </a:lnTo>
                <a:lnTo>
                  <a:pt x="46" y="50"/>
                </a:lnTo>
                <a:lnTo>
                  <a:pt x="50" y="48"/>
                </a:lnTo>
                <a:lnTo>
                  <a:pt x="59" y="40"/>
                </a:lnTo>
                <a:lnTo>
                  <a:pt x="63" y="32"/>
                </a:lnTo>
                <a:lnTo>
                  <a:pt x="69" y="26"/>
                </a:lnTo>
                <a:lnTo>
                  <a:pt x="67" y="20"/>
                </a:lnTo>
                <a:lnTo>
                  <a:pt x="71" y="2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7" name="Freeform 76"/>
          <p:cNvSpPr>
            <a:spLocks/>
          </p:cNvSpPr>
          <p:nvPr/>
        </p:nvSpPr>
        <p:spPr bwMode="auto">
          <a:xfrm>
            <a:off x="3885010" y="2074069"/>
            <a:ext cx="223838" cy="178594"/>
          </a:xfrm>
          <a:custGeom>
            <a:avLst/>
            <a:gdLst>
              <a:gd name="T0" fmla="*/ 2147483647 w 188"/>
              <a:gd name="T1" fmla="*/ 2147483647 h 150"/>
              <a:gd name="T2" fmla="*/ 2147483647 w 188"/>
              <a:gd name="T3" fmla="*/ 2147483647 h 150"/>
              <a:gd name="T4" fmla="*/ 2147483647 w 188"/>
              <a:gd name="T5" fmla="*/ 2147483647 h 150"/>
              <a:gd name="T6" fmla="*/ 2147483647 w 188"/>
              <a:gd name="T7" fmla="*/ 2147483647 h 150"/>
              <a:gd name="T8" fmla="*/ 2147483647 w 188"/>
              <a:gd name="T9" fmla="*/ 2147483647 h 150"/>
              <a:gd name="T10" fmla="*/ 2147483647 w 188"/>
              <a:gd name="T11" fmla="*/ 2147483647 h 150"/>
              <a:gd name="T12" fmla="*/ 2147483647 w 188"/>
              <a:gd name="T13" fmla="*/ 2147483647 h 150"/>
              <a:gd name="T14" fmla="*/ 2147483647 w 188"/>
              <a:gd name="T15" fmla="*/ 2147483647 h 150"/>
              <a:gd name="T16" fmla="*/ 2147483647 w 188"/>
              <a:gd name="T17" fmla="*/ 2147483647 h 150"/>
              <a:gd name="T18" fmla="*/ 2147483647 w 188"/>
              <a:gd name="T19" fmla="*/ 2147483647 h 150"/>
              <a:gd name="T20" fmla="*/ 2147483647 w 188"/>
              <a:gd name="T21" fmla="*/ 2147483647 h 150"/>
              <a:gd name="T22" fmla="*/ 2147483647 w 188"/>
              <a:gd name="T23" fmla="*/ 2147483647 h 150"/>
              <a:gd name="T24" fmla="*/ 2147483647 w 188"/>
              <a:gd name="T25" fmla="*/ 2147483647 h 150"/>
              <a:gd name="T26" fmla="*/ 2147483647 w 188"/>
              <a:gd name="T27" fmla="*/ 2147483647 h 150"/>
              <a:gd name="T28" fmla="*/ 2147483647 w 188"/>
              <a:gd name="T29" fmla="*/ 2147483647 h 150"/>
              <a:gd name="T30" fmla="*/ 2147483647 w 188"/>
              <a:gd name="T31" fmla="*/ 2147483647 h 150"/>
              <a:gd name="T32" fmla="*/ 2147483647 w 188"/>
              <a:gd name="T33" fmla="*/ 2147483647 h 150"/>
              <a:gd name="T34" fmla="*/ 2147483647 w 188"/>
              <a:gd name="T35" fmla="*/ 2147483647 h 150"/>
              <a:gd name="T36" fmla="*/ 2147483647 w 188"/>
              <a:gd name="T37" fmla="*/ 2147483647 h 150"/>
              <a:gd name="T38" fmla="*/ 2147483647 w 188"/>
              <a:gd name="T39" fmla="*/ 2147483647 h 150"/>
              <a:gd name="T40" fmla="*/ 2147483647 w 188"/>
              <a:gd name="T41" fmla="*/ 2147483647 h 150"/>
              <a:gd name="T42" fmla="*/ 2147483647 w 188"/>
              <a:gd name="T43" fmla="*/ 2147483647 h 150"/>
              <a:gd name="T44" fmla="*/ 2147483647 w 188"/>
              <a:gd name="T45" fmla="*/ 2147483647 h 150"/>
              <a:gd name="T46" fmla="*/ 2147483647 w 188"/>
              <a:gd name="T47" fmla="*/ 2147483647 h 150"/>
              <a:gd name="T48" fmla="*/ 2147483647 w 188"/>
              <a:gd name="T49" fmla="*/ 2147483647 h 150"/>
              <a:gd name="T50" fmla="*/ 2147483647 w 188"/>
              <a:gd name="T51" fmla="*/ 2147483647 h 150"/>
              <a:gd name="T52" fmla="*/ 2147483647 w 188"/>
              <a:gd name="T53" fmla="*/ 2147483647 h 150"/>
              <a:gd name="T54" fmla="*/ 2147483647 w 188"/>
              <a:gd name="T55" fmla="*/ 2147483647 h 150"/>
              <a:gd name="T56" fmla="*/ 2147483647 w 188"/>
              <a:gd name="T57" fmla="*/ 2147483647 h 150"/>
              <a:gd name="T58" fmla="*/ 2147483647 w 188"/>
              <a:gd name="T59" fmla="*/ 0 h 150"/>
              <a:gd name="T60" fmla="*/ 2147483647 w 188"/>
              <a:gd name="T61" fmla="*/ 2147483647 h 150"/>
              <a:gd name="T62" fmla="*/ 2147483647 w 188"/>
              <a:gd name="T63" fmla="*/ 2147483647 h 150"/>
              <a:gd name="T64" fmla="*/ 2147483647 w 188"/>
              <a:gd name="T65" fmla="*/ 2147483647 h 150"/>
              <a:gd name="T66" fmla="*/ 2147483647 w 188"/>
              <a:gd name="T67" fmla="*/ 2147483647 h 150"/>
              <a:gd name="T68" fmla="*/ 2147483647 w 188"/>
              <a:gd name="T69" fmla="*/ 2147483647 h 150"/>
              <a:gd name="T70" fmla="*/ 2147483647 w 188"/>
              <a:gd name="T71" fmla="*/ 2147483647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8"/>
              <a:gd name="T109" fmla="*/ 0 h 150"/>
              <a:gd name="T110" fmla="*/ 188 w 188"/>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8" h="150">
                <a:moveTo>
                  <a:pt x="188" y="34"/>
                </a:moveTo>
                <a:lnTo>
                  <a:pt x="188" y="36"/>
                </a:lnTo>
                <a:lnTo>
                  <a:pt x="182" y="42"/>
                </a:lnTo>
                <a:lnTo>
                  <a:pt x="176" y="48"/>
                </a:lnTo>
                <a:lnTo>
                  <a:pt x="158" y="56"/>
                </a:lnTo>
                <a:lnTo>
                  <a:pt x="150" y="60"/>
                </a:lnTo>
                <a:lnTo>
                  <a:pt x="144" y="66"/>
                </a:lnTo>
                <a:lnTo>
                  <a:pt x="138" y="74"/>
                </a:lnTo>
                <a:lnTo>
                  <a:pt x="136" y="86"/>
                </a:lnTo>
                <a:lnTo>
                  <a:pt x="138" y="92"/>
                </a:lnTo>
                <a:lnTo>
                  <a:pt x="142" y="96"/>
                </a:lnTo>
                <a:lnTo>
                  <a:pt x="134" y="104"/>
                </a:lnTo>
                <a:lnTo>
                  <a:pt x="122" y="116"/>
                </a:lnTo>
                <a:lnTo>
                  <a:pt x="114" y="126"/>
                </a:lnTo>
                <a:lnTo>
                  <a:pt x="110" y="132"/>
                </a:lnTo>
                <a:lnTo>
                  <a:pt x="110" y="136"/>
                </a:lnTo>
                <a:lnTo>
                  <a:pt x="76" y="136"/>
                </a:lnTo>
                <a:lnTo>
                  <a:pt x="70" y="138"/>
                </a:lnTo>
                <a:lnTo>
                  <a:pt x="68" y="142"/>
                </a:lnTo>
                <a:lnTo>
                  <a:pt x="62" y="144"/>
                </a:lnTo>
                <a:lnTo>
                  <a:pt x="58" y="146"/>
                </a:lnTo>
                <a:lnTo>
                  <a:pt x="54" y="150"/>
                </a:lnTo>
                <a:lnTo>
                  <a:pt x="52" y="150"/>
                </a:lnTo>
                <a:lnTo>
                  <a:pt x="46" y="150"/>
                </a:lnTo>
                <a:lnTo>
                  <a:pt x="42" y="146"/>
                </a:lnTo>
                <a:lnTo>
                  <a:pt x="40" y="140"/>
                </a:lnTo>
                <a:lnTo>
                  <a:pt x="40" y="134"/>
                </a:lnTo>
                <a:lnTo>
                  <a:pt x="38" y="132"/>
                </a:lnTo>
                <a:lnTo>
                  <a:pt x="34" y="130"/>
                </a:lnTo>
                <a:lnTo>
                  <a:pt x="26" y="128"/>
                </a:lnTo>
                <a:lnTo>
                  <a:pt x="20" y="128"/>
                </a:lnTo>
                <a:lnTo>
                  <a:pt x="22" y="124"/>
                </a:lnTo>
                <a:lnTo>
                  <a:pt x="24" y="120"/>
                </a:lnTo>
                <a:lnTo>
                  <a:pt x="26" y="116"/>
                </a:lnTo>
                <a:lnTo>
                  <a:pt x="28" y="112"/>
                </a:lnTo>
                <a:lnTo>
                  <a:pt x="26" y="108"/>
                </a:lnTo>
                <a:lnTo>
                  <a:pt x="24" y="106"/>
                </a:lnTo>
                <a:lnTo>
                  <a:pt x="26" y="102"/>
                </a:lnTo>
                <a:lnTo>
                  <a:pt x="26" y="96"/>
                </a:lnTo>
                <a:lnTo>
                  <a:pt x="26" y="90"/>
                </a:lnTo>
                <a:lnTo>
                  <a:pt x="24" y="86"/>
                </a:lnTo>
                <a:lnTo>
                  <a:pt x="26" y="76"/>
                </a:lnTo>
                <a:lnTo>
                  <a:pt x="30" y="68"/>
                </a:lnTo>
                <a:lnTo>
                  <a:pt x="36" y="58"/>
                </a:lnTo>
                <a:lnTo>
                  <a:pt x="38" y="46"/>
                </a:lnTo>
                <a:lnTo>
                  <a:pt x="36" y="42"/>
                </a:lnTo>
                <a:lnTo>
                  <a:pt x="34" y="38"/>
                </a:lnTo>
                <a:lnTo>
                  <a:pt x="18" y="38"/>
                </a:lnTo>
                <a:lnTo>
                  <a:pt x="12" y="36"/>
                </a:lnTo>
                <a:lnTo>
                  <a:pt x="6" y="34"/>
                </a:lnTo>
                <a:lnTo>
                  <a:pt x="8" y="28"/>
                </a:lnTo>
                <a:lnTo>
                  <a:pt x="6" y="24"/>
                </a:lnTo>
                <a:lnTo>
                  <a:pt x="4" y="20"/>
                </a:lnTo>
                <a:lnTo>
                  <a:pt x="2" y="18"/>
                </a:lnTo>
                <a:lnTo>
                  <a:pt x="0" y="14"/>
                </a:lnTo>
                <a:lnTo>
                  <a:pt x="2" y="10"/>
                </a:lnTo>
                <a:lnTo>
                  <a:pt x="6" y="8"/>
                </a:lnTo>
                <a:lnTo>
                  <a:pt x="14" y="6"/>
                </a:lnTo>
                <a:lnTo>
                  <a:pt x="14" y="2"/>
                </a:lnTo>
                <a:lnTo>
                  <a:pt x="16" y="0"/>
                </a:lnTo>
                <a:lnTo>
                  <a:pt x="22" y="0"/>
                </a:lnTo>
                <a:lnTo>
                  <a:pt x="44" y="2"/>
                </a:lnTo>
                <a:lnTo>
                  <a:pt x="66" y="4"/>
                </a:lnTo>
                <a:lnTo>
                  <a:pt x="86" y="8"/>
                </a:lnTo>
                <a:lnTo>
                  <a:pt x="110" y="10"/>
                </a:lnTo>
                <a:lnTo>
                  <a:pt x="134" y="18"/>
                </a:lnTo>
                <a:lnTo>
                  <a:pt x="146" y="20"/>
                </a:lnTo>
                <a:lnTo>
                  <a:pt x="162" y="22"/>
                </a:lnTo>
                <a:lnTo>
                  <a:pt x="164" y="22"/>
                </a:lnTo>
                <a:lnTo>
                  <a:pt x="166" y="24"/>
                </a:lnTo>
                <a:lnTo>
                  <a:pt x="172" y="28"/>
                </a:lnTo>
                <a:lnTo>
                  <a:pt x="188" y="34"/>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8" name="Freeform 77"/>
          <p:cNvSpPr>
            <a:spLocks/>
          </p:cNvSpPr>
          <p:nvPr/>
        </p:nvSpPr>
        <p:spPr bwMode="auto">
          <a:xfrm>
            <a:off x="3968354" y="1907382"/>
            <a:ext cx="226219" cy="207169"/>
          </a:xfrm>
          <a:custGeom>
            <a:avLst/>
            <a:gdLst>
              <a:gd name="T0" fmla="*/ 2147483647 w 190"/>
              <a:gd name="T1" fmla="*/ 2147483647 h 174"/>
              <a:gd name="T2" fmla="*/ 2147483647 w 190"/>
              <a:gd name="T3" fmla="*/ 2147483647 h 174"/>
              <a:gd name="T4" fmla="*/ 2147483647 w 190"/>
              <a:gd name="T5" fmla="*/ 2147483647 h 174"/>
              <a:gd name="T6" fmla="*/ 2147483647 w 190"/>
              <a:gd name="T7" fmla="*/ 2147483647 h 174"/>
              <a:gd name="T8" fmla="*/ 2147483647 w 190"/>
              <a:gd name="T9" fmla="*/ 2147483647 h 174"/>
              <a:gd name="T10" fmla="*/ 2147483647 w 190"/>
              <a:gd name="T11" fmla="*/ 2147483647 h 174"/>
              <a:gd name="T12" fmla="*/ 2147483647 w 190"/>
              <a:gd name="T13" fmla="*/ 2147483647 h 174"/>
              <a:gd name="T14" fmla="*/ 2147483647 w 190"/>
              <a:gd name="T15" fmla="*/ 2147483647 h 174"/>
              <a:gd name="T16" fmla="*/ 2147483647 w 190"/>
              <a:gd name="T17" fmla="*/ 2147483647 h 174"/>
              <a:gd name="T18" fmla="*/ 2147483647 w 190"/>
              <a:gd name="T19" fmla="*/ 2147483647 h 174"/>
              <a:gd name="T20" fmla="*/ 2147483647 w 190"/>
              <a:gd name="T21" fmla="*/ 2147483647 h 174"/>
              <a:gd name="T22" fmla="*/ 2147483647 w 190"/>
              <a:gd name="T23" fmla="*/ 2147483647 h 174"/>
              <a:gd name="T24" fmla="*/ 2147483647 w 190"/>
              <a:gd name="T25" fmla="*/ 2147483647 h 174"/>
              <a:gd name="T26" fmla="*/ 2147483647 w 190"/>
              <a:gd name="T27" fmla="*/ 2147483647 h 174"/>
              <a:gd name="T28" fmla="*/ 2147483647 w 190"/>
              <a:gd name="T29" fmla="*/ 2147483647 h 174"/>
              <a:gd name="T30" fmla="*/ 2147483647 w 190"/>
              <a:gd name="T31" fmla="*/ 2147483647 h 174"/>
              <a:gd name="T32" fmla="*/ 2147483647 w 190"/>
              <a:gd name="T33" fmla="*/ 2147483647 h 174"/>
              <a:gd name="T34" fmla="*/ 2147483647 w 190"/>
              <a:gd name="T35" fmla="*/ 2147483647 h 174"/>
              <a:gd name="T36" fmla="*/ 2147483647 w 190"/>
              <a:gd name="T37" fmla="*/ 2147483647 h 174"/>
              <a:gd name="T38" fmla="*/ 2147483647 w 190"/>
              <a:gd name="T39" fmla="*/ 2147483647 h 174"/>
              <a:gd name="T40" fmla="*/ 2147483647 w 190"/>
              <a:gd name="T41" fmla="*/ 2147483647 h 174"/>
              <a:gd name="T42" fmla="*/ 2147483647 w 190"/>
              <a:gd name="T43" fmla="*/ 2147483647 h 174"/>
              <a:gd name="T44" fmla="*/ 2147483647 w 190"/>
              <a:gd name="T45" fmla="*/ 2147483647 h 174"/>
              <a:gd name="T46" fmla="*/ 2147483647 w 190"/>
              <a:gd name="T47" fmla="*/ 2147483647 h 174"/>
              <a:gd name="T48" fmla="*/ 2147483647 w 190"/>
              <a:gd name="T49" fmla="*/ 2147483647 h 174"/>
              <a:gd name="T50" fmla="*/ 2147483647 w 190"/>
              <a:gd name="T51" fmla="*/ 2147483647 h 174"/>
              <a:gd name="T52" fmla="*/ 2147483647 w 190"/>
              <a:gd name="T53" fmla="*/ 2147483647 h 174"/>
              <a:gd name="T54" fmla="*/ 2147483647 w 190"/>
              <a:gd name="T55" fmla="*/ 2147483647 h 174"/>
              <a:gd name="T56" fmla="*/ 2147483647 w 190"/>
              <a:gd name="T57" fmla="*/ 2147483647 h 174"/>
              <a:gd name="T58" fmla="*/ 2147483647 w 190"/>
              <a:gd name="T59" fmla="*/ 2147483647 h 174"/>
              <a:gd name="T60" fmla="*/ 2147483647 w 190"/>
              <a:gd name="T61" fmla="*/ 2147483647 h 174"/>
              <a:gd name="T62" fmla="*/ 2147483647 w 190"/>
              <a:gd name="T63" fmla="*/ 0 h 174"/>
              <a:gd name="T64" fmla="*/ 2147483647 w 190"/>
              <a:gd name="T65" fmla="*/ 2147483647 h 174"/>
              <a:gd name="T66" fmla="*/ 2147483647 w 190"/>
              <a:gd name="T67" fmla="*/ 2147483647 h 174"/>
              <a:gd name="T68" fmla="*/ 2147483647 w 190"/>
              <a:gd name="T69" fmla="*/ 2147483647 h 174"/>
              <a:gd name="T70" fmla="*/ 2147483647 w 190"/>
              <a:gd name="T71" fmla="*/ 2147483647 h 174"/>
              <a:gd name="T72" fmla="*/ 2147483647 w 190"/>
              <a:gd name="T73" fmla="*/ 2147483647 h 174"/>
              <a:gd name="T74" fmla="*/ 2147483647 w 190"/>
              <a:gd name="T75" fmla="*/ 2147483647 h 174"/>
              <a:gd name="T76" fmla="*/ 2147483647 w 190"/>
              <a:gd name="T77" fmla="*/ 2147483647 h 174"/>
              <a:gd name="T78" fmla="*/ 2147483647 w 190"/>
              <a:gd name="T79" fmla="*/ 2147483647 h 174"/>
              <a:gd name="T80" fmla="*/ 2147483647 w 190"/>
              <a:gd name="T81" fmla="*/ 2147483647 h 174"/>
              <a:gd name="T82" fmla="*/ 2147483647 w 190"/>
              <a:gd name="T83" fmla="*/ 2147483647 h 174"/>
              <a:gd name="T84" fmla="*/ 2147483647 w 190"/>
              <a:gd name="T85" fmla="*/ 2147483647 h 174"/>
              <a:gd name="T86" fmla="*/ 2147483647 w 190"/>
              <a:gd name="T87" fmla="*/ 2147483647 h 174"/>
              <a:gd name="T88" fmla="*/ 2147483647 w 190"/>
              <a:gd name="T89" fmla="*/ 2147483647 h 174"/>
              <a:gd name="T90" fmla="*/ 2147483647 w 190"/>
              <a:gd name="T91" fmla="*/ 2147483647 h 174"/>
              <a:gd name="T92" fmla="*/ 2147483647 w 190"/>
              <a:gd name="T93" fmla="*/ 2147483647 h 174"/>
              <a:gd name="T94" fmla="*/ 2147483647 w 190"/>
              <a:gd name="T95" fmla="*/ 2147483647 h 174"/>
              <a:gd name="T96" fmla="*/ 2147483647 w 190"/>
              <a:gd name="T97" fmla="*/ 2147483647 h 174"/>
              <a:gd name="T98" fmla="*/ 2147483647 w 190"/>
              <a:gd name="T99" fmla="*/ 2147483647 h 174"/>
              <a:gd name="T100" fmla="*/ 2147483647 w 190"/>
              <a:gd name="T101" fmla="*/ 2147483647 h 174"/>
              <a:gd name="T102" fmla="*/ 2147483647 w 190"/>
              <a:gd name="T103" fmla="*/ 2147483647 h 174"/>
              <a:gd name="T104" fmla="*/ 2147483647 w 190"/>
              <a:gd name="T105" fmla="*/ 2147483647 h 1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0"/>
              <a:gd name="T160" fmla="*/ 0 h 174"/>
              <a:gd name="T161" fmla="*/ 190 w 190"/>
              <a:gd name="T162" fmla="*/ 174 h 17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0" h="174">
                <a:moveTo>
                  <a:pt x="190" y="138"/>
                </a:moveTo>
                <a:lnTo>
                  <a:pt x="186" y="138"/>
                </a:lnTo>
                <a:lnTo>
                  <a:pt x="180" y="142"/>
                </a:lnTo>
                <a:lnTo>
                  <a:pt x="174" y="146"/>
                </a:lnTo>
                <a:lnTo>
                  <a:pt x="170" y="150"/>
                </a:lnTo>
                <a:lnTo>
                  <a:pt x="164" y="152"/>
                </a:lnTo>
                <a:lnTo>
                  <a:pt x="156" y="150"/>
                </a:lnTo>
                <a:lnTo>
                  <a:pt x="148" y="148"/>
                </a:lnTo>
                <a:lnTo>
                  <a:pt x="142" y="144"/>
                </a:lnTo>
                <a:lnTo>
                  <a:pt x="134" y="144"/>
                </a:lnTo>
                <a:lnTo>
                  <a:pt x="128" y="144"/>
                </a:lnTo>
                <a:lnTo>
                  <a:pt x="122" y="148"/>
                </a:lnTo>
                <a:lnTo>
                  <a:pt x="118" y="154"/>
                </a:lnTo>
                <a:lnTo>
                  <a:pt x="118" y="162"/>
                </a:lnTo>
                <a:lnTo>
                  <a:pt x="118" y="174"/>
                </a:lnTo>
                <a:lnTo>
                  <a:pt x="102" y="168"/>
                </a:lnTo>
                <a:lnTo>
                  <a:pt x="96" y="164"/>
                </a:lnTo>
                <a:lnTo>
                  <a:pt x="94" y="162"/>
                </a:lnTo>
                <a:lnTo>
                  <a:pt x="92" y="162"/>
                </a:lnTo>
                <a:lnTo>
                  <a:pt x="76" y="160"/>
                </a:lnTo>
                <a:lnTo>
                  <a:pt x="64" y="158"/>
                </a:lnTo>
                <a:lnTo>
                  <a:pt x="40" y="150"/>
                </a:lnTo>
                <a:lnTo>
                  <a:pt x="44" y="148"/>
                </a:lnTo>
                <a:lnTo>
                  <a:pt x="46" y="146"/>
                </a:lnTo>
                <a:lnTo>
                  <a:pt x="50" y="136"/>
                </a:lnTo>
                <a:lnTo>
                  <a:pt x="52" y="124"/>
                </a:lnTo>
                <a:lnTo>
                  <a:pt x="52" y="114"/>
                </a:lnTo>
                <a:lnTo>
                  <a:pt x="52" y="100"/>
                </a:lnTo>
                <a:lnTo>
                  <a:pt x="46" y="86"/>
                </a:lnTo>
                <a:lnTo>
                  <a:pt x="40" y="74"/>
                </a:lnTo>
                <a:lnTo>
                  <a:pt x="36" y="70"/>
                </a:lnTo>
                <a:lnTo>
                  <a:pt x="32" y="68"/>
                </a:lnTo>
                <a:lnTo>
                  <a:pt x="12" y="64"/>
                </a:lnTo>
                <a:lnTo>
                  <a:pt x="8" y="62"/>
                </a:lnTo>
                <a:lnTo>
                  <a:pt x="4" y="58"/>
                </a:lnTo>
                <a:lnTo>
                  <a:pt x="2" y="54"/>
                </a:lnTo>
                <a:lnTo>
                  <a:pt x="0" y="48"/>
                </a:lnTo>
                <a:lnTo>
                  <a:pt x="6" y="46"/>
                </a:lnTo>
                <a:lnTo>
                  <a:pt x="12" y="44"/>
                </a:lnTo>
                <a:lnTo>
                  <a:pt x="16" y="40"/>
                </a:lnTo>
                <a:lnTo>
                  <a:pt x="22" y="40"/>
                </a:lnTo>
                <a:lnTo>
                  <a:pt x="26" y="40"/>
                </a:lnTo>
                <a:lnTo>
                  <a:pt x="30" y="42"/>
                </a:lnTo>
                <a:lnTo>
                  <a:pt x="34" y="44"/>
                </a:lnTo>
                <a:lnTo>
                  <a:pt x="40" y="46"/>
                </a:lnTo>
                <a:lnTo>
                  <a:pt x="44" y="46"/>
                </a:lnTo>
                <a:lnTo>
                  <a:pt x="46" y="44"/>
                </a:lnTo>
                <a:lnTo>
                  <a:pt x="46" y="40"/>
                </a:lnTo>
                <a:lnTo>
                  <a:pt x="46" y="38"/>
                </a:lnTo>
                <a:lnTo>
                  <a:pt x="42" y="36"/>
                </a:lnTo>
                <a:lnTo>
                  <a:pt x="42" y="28"/>
                </a:lnTo>
                <a:lnTo>
                  <a:pt x="48" y="28"/>
                </a:lnTo>
                <a:lnTo>
                  <a:pt x="54" y="30"/>
                </a:lnTo>
                <a:lnTo>
                  <a:pt x="60" y="32"/>
                </a:lnTo>
                <a:lnTo>
                  <a:pt x="66" y="32"/>
                </a:lnTo>
                <a:lnTo>
                  <a:pt x="70" y="32"/>
                </a:lnTo>
                <a:lnTo>
                  <a:pt x="70" y="30"/>
                </a:lnTo>
                <a:lnTo>
                  <a:pt x="72" y="24"/>
                </a:lnTo>
                <a:lnTo>
                  <a:pt x="78" y="20"/>
                </a:lnTo>
                <a:lnTo>
                  <a:pt x="86" y="16"/>
                </a:lnTo>
                <a:lnTo>
                  <a:pt x="92" y="12"/>
                </a:lnTo>
                <a:lnTo>
                  <a:pt x="92" y="8"/>
                </a:lnTo>
                <a:lnTo>
                  <a:pt x="94" y="2"/>
                </a:lnTo>
                <a:lnTo>
                  <a:pt x="104" y="0"/>
                </a:lnTo>
                <a:lnTo>
                  <a:pt x="108" y="4"/>
                </a:lnTo>
                <a:lnTo>
                  <a:pt x="114" y="10"/>
                </a:lnTo>
                <a:lnTo>
                  <a:pt x="120" y="12"/>
                </a:lnTo>
                <a:lnTo>
                  <a:pt x="128" y="14"/>
                </a:lnTo>
                <a:lnTo>
                  <a:pt x="128" y="18"/>
                </a:lnTo>
                <a:lnTo>
                  <a:pt x="130" y="20"/>
                </a:lnTo>
                <a:lnTo>
                  <a:pt x="134" y="22"/>
                </a:lnTo>
                <a:lnTo>
                  <a:pt x="140" y="22"/>
                </a:lnTo>
                <a:lnTo>
                  <a:pt x="140" y="24"/>
                </a:lnTo>
                <a:lnTo>
                  <a:pt x="142" y="24"/>
                </a:lnTo>
                <a:lnTo>
                  <a:pt x="146" y="28"/>
                </a:lnTo>
                <a:lnTo>
                  <a:pt x="150" y="30"/>
                </a:lnTo>
                <a:lnTo>
                  <a:pt x="160" y="30"/>
                </a:lnTo>
                <a:lnTo>
                  <a:pt x="166" y="32"/>
                </a:lnTo>
                <a:lnTo>
                  <a:pt x="172" y="34"/>
                </a:lnTo>
                <a:lnTo>
                  <a:pt x="180" y="38"/>
                </a:lnTo>
                <a:lnTo>
                  <a:pt x="188" y="40"/>
                </a:lnTo>
                <a:lnTo>
                  <a:pt x="186" y="48"/>
                </a:lnTo>
                <a:lnTo>
                  <a:pt x="184" y="58"/>
                </a:lnTo>
                <a:lnTo>
                  <a:pt x="180" y="66"/>
                </a:lnTo>
                <a:lnTo>
                  <a:pt x="178" y="68"/>
                </a:lnTo>
                <a:lnTo>
                  <a:pt x="176" y="70"/>
                </a:lnTo>
                <a:lnTo>
                  <a:pt x="174" y="74"/>
                </a:lnTo>
                <a:lnTo>
                  <a:pt x="170" y="76"/>
                </a:lnTo>
                <a:lnTo>
                  <a:pt x="166" y="80"/>
                </a:lnTo>
                <a:lnTo>
                  <a:pt x="160" y="88"/>
                </a:lnTo>
                <a:lnTo>
                  <a:pt x="160" y="96"/>
                </a:lnTo>
                <a:lnTo>
                  <a:pt x="164" y="96"/>
                </a:lnTo>
                <a:lnTo>
                  <a:pt x="164" y="94"/>
                </a:lnTo>
                <a:lnTo>
                  <a:pt x="166" y="90"/>
                </a:lnTo>
                <a:lnTo>
                  <a:pt x="170" y="92"/>
                </a:lnTo>
                <a:lnTo>
                  <a:pt x="172" y="90"/>
                </a:lnTo>
                <a:lnTo>
                  <a:pt x="174" y="102"/>
                </a:lnTo>
                <a:lnTo>
                  <a:pt x="174" y="104"/>
                </a:lnTo>
                <a:lnTo>
                  <a:pt x="176" y="106"/>
                </a:lnTo>
                <a:lnTo>
                  <a:pt x="178" y="108"/>
                </a:lnTo>
                <a:lnTo>
                  <a:pt x="178" y="110"/>
                </a:lnTo>
                <a:lnTo>
                  <a:pt x="170" y="116"/>
                </a:lnTo>
                <a:lnTo>
                  <a:pt x="178" y="128"/>
                </a:lnTo>
                <a:lnTo>
                  <a:pt x="182" y="134"/>
                </a:lnTo>
                <a:lnTo>
                  <a:pt x="188" y="138"/>
                </a:lnTo>
                <a:lnTo>
                  <a:pt x="190" y="138"/>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9" name="Freeform 78"/>
          <p:cNvSpPr>
            <a:spLocks/>
          </p:cNvSpPr>
          <p:nvPr/>
        </p:nvSpPr>
        <p:spPr bwMode="auto">
          <a:xfrm>
            <a:off x="4151710" y="1824037"/>
            <a:ext cx="161925" cy="166688"/>
          </a:xfrm>
          <a:custGeom>
            <a:avLst/>
            <a:gdLst>
              <a:gd name="T0" fmla="*/ 2147483647 w 136"/>
              <a:gd name="T1" fmla="*/ 2147483647 h 140"/>
              <a:gd name="T2" fmla="*/ 2147483647 w 136"/>
              <a:gd name="T3" fmla="*/ 2147483647 h 140"/>
              <a:gd name="T4" fmla="*/ 2147483647 w 136"/>
              <a:gd name="T5" fmla="*/ 2147483647 h 140"/>
              <a:gd name="T6" fmla="*/ 2147483647 w 136"/>
              <a:gd name="T7" fmla="*/ 2147483647 h 140"/>
              <a:gd name="T8" fmla="*/ 2147483647 w 136"/>
              <a:gd name="T9" fmla="*/ 2147483647 h 140"/>
              <a:gd name="T10" fmla="*/ 2147483647 w 136"/>
              <a:gd name="T11" fmla="*/ 2147483647 h 140"/>
              <a:gd name="T12" fmla="*/ 2147483647 w 136"/>
              <a:gd name="T13" fmla="*/ 2147483647 h 140"/>
              <a:gd name="T14" fmla="*/ 2147483647 w 136"/>
              <a:gd name="T15" fmla="*/ 2147483647 h 140"/>
              <a:gd name="T16" fmla="*/ 2147483647 w 136"/>
              <a:gd name="T17" fmla="*/ 2147483647 h 140"/>
              <a:gd name="T18" fmla="*/ 2147483647 w 136"/>
              <a:gd name="T19" fmla="*/ 2147483647 h 140"/>
              <a:gd name="T20" fmla="*/ 2147483647 w 136"/>
              <a:gd name="T21" fmla="*/ 2147483647 h 140"/>
              <a:gd name="T22" fmla="*/ 2147483647 w 136"/>
              <a:gd name="T23" fmla="*/ 2147483647 h 140"/>
              <a:gd name="T24" fmla="*/ 2147483647 w 136"/>
              <a:gd name="T25" fmla="*/ 2147483647 h 140"/>
              <a:gd name="T26" fmla="*/ 2147483647 w 136"/>
              <a:gd name="T27" fmla="*/ 2147483647 h 140"/>
              <a:gd name="T28" fmla="*/ 2147483647 w 136"/>
              <a:gd name="T29" fmla="*/ 2147483647 h 140"/>
              <a:gd name="T30" fmla="*/ 2147483647 w 136"/>
              <a:gd name="T31" fmla="*/ 2147483647 h 140"/>
              <a:gd name="T32" fmla="*/ 2147483647 w 136"/>
              <a:gd name="T33" fmla="*/ 2147483647 h 140"/>
              <a:gd name="T34" fmla="*/ 2147483647 w 136"/>
              <a:gd name="T35" fmla="*/ 2147483647 h 140"/>
              <a:gd name="T36" fmla="*/ 2147483647 w 136"/>
              <a:gd name="T37" fmla="*/ 2147483647 h 140"/>
              <a:gd name="T38" fmla="*/ 2147483647 w 136"/>
              <a:gd name="T39" fmla="*/ 2147483647 h 140"/>
              <a:gd name="T40" fmla="*/ 2147483647 w 136"/>
              <a:gd name="T41" fmla="*/ 0 h 140"/>
              <a:gd name="T42" fmla="*/ 2147483647 w 136"/>
              <a:gd name="T43" fmla="*/ 2147483647 h 140"/>
              <a:gd name="T44" fmla="*/ 2147483647 w 136"/>
              <a:gd name="T45" fmla="*/ 2147483647 h 140"/>
              <a:gd name="T46" fmla="*/ 2147483647 w 136"/>
              <a:gd name="T47" fmla="*/ 2147483647 h 140"/>
              <a:gd name="T48" fmla="*/ 2147483647 w 136"/>
              <a:gd name="T49" fmla="*/ 2147483647 h 140"/>
              <a:gd name="T50" fmla="*/ 2147483647 w 136"/>
              <a:gd name="T51" fmla="*/ 2147483647 h 140"/>
              <a:gd name="T52" fmla="*/ 2147483647 w 136"/>
              <a:gd name="T53" fmla="*/ 2147483647 h 140"/>
              <a:gd name="T54" fmla="*/ 2147483647 w 136"/>
              <a:gd name="T55" fmla="*/ 2147483647 h 140"/>
              <a:gd name="T56" fmla="*/ 2147483647 w 136"/>
              <a:gd name="T57" fmla="*/ 2147483647 h 140"/>
              <a:gd name="T58" fmla="*/ 2147483647 w 136"/>
              <a:gd name="T59" fmla="*/ 2147483647 h 140"/>
              <a:gd name="T60" fmla="*/ 2147483647 w 136"/>
              <a:gd name="T61" fmla="*/ 2147483647 h 140"/>
              <a:gd name="T62" fmla="*/ 2147483647 w 136"/>
              <a:gd name="T63" fmla="*/ 2147483647 h 140"/>
              <a:gd name="T64" fmla="*/ 2147483647 w 136"/>
              <a:gd name="T65" fmla="*/ 2147483647 h 140"/>
              <a:gd name="T66" fmla="*/ 2147483647 w 136"/>
              <a:gd name="T67" fmla="*/ 2147483647 h 140"/>
              <a:gd name="T68" fmla="*/ 2147483647 w 136"/>
              <a:gd name="T69" fmla="*/ 2147483647 h 140"/>
              <a:gd name="T70" fmla="*/ 2147483647 w 136"/>
              <a:gd name="T71" fmla="*/ 2147483647 h 140"/>
              <a:gd name="T72" fmla="*/ 2147483647 w 136"/>
              <a:gd name="T73" fmla="*/ 2147483647 h 140"/>
              <a:gd name="T74" fmla="*/ 2147483647 w 136"/>
              <a:gd name="T75" fmla="*/ 2147483647 h 140"/>
              <a:gd name="T76" fmla="*/ 2147483647 w 136"/>
              <a:gd name="T77" fmla="*/ 2147483647 h 140"/>
              <a:gd name="T78" fmla="*/ 2147483647 w 136"/>
              <a:gd name="T79" fmla="*/ 2147483647 h 1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
              <a:gd name="T121" fmla="*/ 0 h 140"/>
              <a:gd name="T122" fmla="*/ 136 w 136"/>
              <a:gd name="T123" fmla="*/ 140 h 1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 h="140">
                <a:moveTo>
                  <a:pt x="26" y="138"/>
                </a:moveTo>
                <a:lnTo>
                  <a:pt x="24" y="138"/>
                </a:lnTo>
                <a:lnTo>
                  <a:pt x="34" y="136"/>
                </a:lnTo>
                <a:lnTo>
                  <a:pt x="44" y="136"/>
                </a:lnTo>
                <a:lnTo>
                  <a:pt x="52" y="136"/>
                </a:lnTo>
                <a:lnTo>
                  <a:pt x="56" y="138"/>
                </a:lnTo>
                <a:lnTo>
                  <a:pt x="62" y="140"/>
                </a:lnTo>
                <a:lnTo>
                  <a:pt x="66" y="140"/>
                </a:lnTo>
                <a:lnTo>
                  <a:pt x="80" y="140"/>
                </a:lnTo>
                <a:lnTo>
                  <a:pt x="86" y="140"/>
                </a:lnTo>
                <a:lnTo>
                  <a:pt x="94" y="136"/>
                </a:lnTo>
                <a:lnTo>
                  <a:pt x="110" y="136"/>
                </a:lnTo>
                <a:lnTo>
                  <a:pt x="110" y="134"/>
                </a:lnTo>
                <a:lnTo>
                  <a:pt x="108" y="130"/>
                </a:lnTo>
                <a:lnTo>
                  <a:pt x="110" y="124"/>
                </a:lnTo>
                <a:lnTo>
                  <a:pt x="114" y="122"/>
                </a:lnTo>
                <a:lnTo>
                  <a:pt x="118" y="118"/>
                </a:lnTo>
                <a:lnTo>
                  <a:pt x="122" y="116"/>
                </a:lnTo>
                <a:lnTo>
                  <a:pt x="116" y="110"/>
                </a:lnTo>
                <a:lnTo>
                  <a:pt x="108" y="102"/>
                </a:lnTo>
                <a:lnTo>
                  <a:pt x="100" y="96"/>
                </a:lnTo>
                <a:lnTo>
                  <a:pt x="98" y="90"/>
                </a:lnTo>
                <a:lnTo>
                  <a:pt x="96" y="86"/>
                </a:lnTo>
                <a:lnTo>
                  <a:pt x="126" y="74"/>
                </a:lnTo>
                <a:lnTo>
                  <a:pt x="130" y="74"/>
                </a:lnTo>
                <a:lnTo>
                  <a:pt x="136" y="74"/>
                </a:lnTo>
                <a:lnTo>
                  <a:pt x="136" y="64"/>
                </a:lnTo>
                <a:lnTo>
                  <a:pt x="128" y="50"/>
                </a:lnTo>
                <a:lnTo>
                  <a:pt x="122" y="36"/>
                </a:lnTo>
                <a:lnTo>
                  <a:pt x="122" y="16"/>
                </a:lnTo>
                <a:lnTo>
                  <a:pt x="118" y="12"/>
                </a:lnTo>
                <a:lnTo>
                  <a:pt x="116" y="8"/>
                </a:lnTo>
                <a:lnTo>
                  <a:pt x="110" y="6"/>
                </a:lnTo>
                <a:lnTo>
                  <a:pt x="104" y="4"/>
                </a:lnTo>
                <a:lnTo>
                  <a:pt x="98" y="4"/>
                </a:lnTo>
                <a:lnTo>
                  <a:pt x="92" y="8"/>
                </a:lnTo>
                <a:lnTo>
                  <a:pt x="86" y="10"/>
                </a:lnTo>
                <a:lnTo>
                  <a:pt x="82" y="16"/>
                </a:lnTo>
                <a:lnTo>
                  <a:pt x="76" y="12"/>
                </a:lnTo>
                <a:lnTo>
                  <a:pt x="70" y="8"/>
                </a:lnTo>
                <a:lnTo>
                  <a:pt x="56" y="0"/>
                </a:lnTo>
                <a:lnTo>
                  <a:pt x="42" y="0"/>
                </a:lnTo>
                <a:lnTo>
                  <a:pt x="44" y="8"/>
                </a:lnTo>
                <a:lnTo>
                  <a:pt x="46" y="12"/>
                </a:lnTo>
                <a:lnTo>
                  <a:pt x="54" y="22"/>
                </a:lnTo>
                <a:lnTo>
                  <a:pt x="52" y="18"/>
                </a:lnTo>
                <a:lnTo>
                  <a:pt x="46" y="16"/>
                </a:lnTo>
                <a:lnTo>
                  <a:pt x="42" y="18"/>
                </a:lnTo>
                <a:lnTo>
                  <a:pt x="40" y="20"/>
                </a:lnTo>
                <a:lnTo>
                  <a:pt x="38" y="22"/>
                </a:lnTo>
                <a:lnTo>
                  <a:pt x="36" y="22"/>
                </a:lnTo>
                <a:lnTo>
                  <a:pt x="32" y="20"/>
                </a:lnTo>
                <a:lnTo>
                  <a:pt x="28" y="20"/>
                </a:lnTo>
                <a:lnTo>
                  <a:pt x="24" y="18"/>
                </a:lnTo>
                <a:lnTo>
                  <a:pt x="16" y="20"/>
                </a:lnTo>
                <a:lnTo>
                  <a:pt x="16" y="30"/>
                </a:lnTo>
                <a:lnTo>
                  <a:pt x="14" y="38"/>
                </a:lnTo>
                <a:lnTo>
                  <a:pt x="14" y="44"/>
                </a:lnTo>
                <a:lnTo>
                  <a:pt x="16" y="44"/>
                </a:lnTo>
                <a:lnTo>
                  <a:pt x="12" y="52"/>
                </a:lnTo>
                <a:lnTo>
                  <a:pt x="8" y="56"/>
                </a:lnTo>
                <a:lnTo>
                  <a:pt x="6" y="60"/>
                </a:lnTo>
                <a:lnTo>
                  <a:pt x="4" y="66"/>
                </a:lnTo>
                <a:lnTo>
                  <a:pt x="2" y="70"/>
                </a:lnTo>
                <a:lnTo>
                  <a:pt x="0" y="72"/>
                </a:lnTo>
                <a:lnTo>
                  <a:pt x="6" y="76"/>
                </a:lnTo>
                <a:lnTo>
                  <a:pt x="8" y="82"/>
                </a:lnTo>
                <a:lnTo>
                  <a:pt x="6" y="84"/>
                </a:lnTo>
                <a:lnTo>
                  <a:pt x="6" y="86"/>
                </a:lnTo>
                <a:lnTo>
                  <a:pt x="10" y="94"/>
                </a:lnTo>
                <a:lnTo>
                  <a:pt x="10" y="98"/>
                </a:lnTo>
                <a:lnTo>
                  <a:pt x="10" y="102"/>
                </a:lnTo>
                <a:lnTo>
                  <a:pt x="12" y="102"/>
                </a:lnTo>
                <a:lnTo>
                  <a:pt x="22" y="106"/>
                </a:lnTo>
                <a:lnTo>
                  <a:pt x="28" y="108"/>
                </a:lnTo>
                <a:lnTo>
                  <a:pt x="34" y="110"/>
                </a:lnTo>
                <a:lnTo>
                  <a:pt x="32" y="122"/>
                </a:lnTo>
                <a:lnTo>
                  <a:pt x="30" y="130"/>
                </a:lnTo>
                <a:lnTo>
                  <a:pt x="26" y="136"/>
                </a:lnTo>
                <a:lnTo>
                  <a:pt x="26" y="138"/>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0" name="Freeform 79"/>
          <p:cNvSpPr>
            <a:spLocks/>
          </p:cNvSpPr>
          <p:nvPr/>
        </p:nvSpPr>
        <p:spPr bwMode="auto">
          <a:xfrm>
            <a:off x="4296966" y="1821657"/>
            <a:ext cx="179784" cy="130969"/>
          </a:xfrm>
          <a:custGeom>
            <a:avLst/>
            <a:gdLst>
              <a:gd name="T0" fmla="*/ 2147483647 w 151"/>
              <a:gd name="T1" fmla="*/ 2147483647 h 110"/>
              <a:gd name="T2" fmla="*/ 2147483647 w 151"/>
              <a:gd name="T3" fmla="*/ 2147483647 h 110"/>
              <a:gd name="T4" fmla="*/ 2147483647 w 151"/>
              <a:gd name="T5" fmla="*/ 2147483647 h 110"/>
              <a:gd name="T6" fmla="*/ 2147483647 w 151"/>
              <a:gd name="T7" fmla="*/ 2147483647 h 110"/>
              <a:gd name="T8" fmla="*/ 2147483647 w 151"/>
              <a:gd name="T9" fmla="*/ 2147483647 h 110"/>
              <a:gd name="T10" fmla="*/ 2147483647 w 151"/>
              <a:gd name="T11" fmla="*/ 2147483647 h 110"/>
              <a:gd name="T12" fmla="*/ 2147483647 w 151"/>
              <a:gd name="T13" fmla="*/ 2147483647 h 110"/>
              <a:gd name="T14" fmla="*/ 2147483647 w 151"/>
              <a:gd name="T15" fmla="*/ 2147483647 h 110"/>
              <a:gd name="T16" fmla="*/ 2147483647 w 151"/>
              <a:gd name="T17" fmla="*/ 2147483647 h 110"/>
              <a:gd name="T18" fmla="*/ 2147483647 w 151"/>
              <a:gd name="T19" fmla="*/ 2147483647 h 110"/>
              <a:gd name="T20" fmla="*/ 2147483647 w 151"/>
              <a:gd name="T21" fmla="*/ 2147483647 h 110"/>
              <a:gd name="T22" fmla="*/ 2147483647 w 151"/>
              <a:gd name="T23" fmla="*/ 2147483647 h 110"/>
              <a:gd name="T24" fmla="*/ 2147483647 w 151"/>
              <a:gd name="T25" fmla="*/ 2147483647 h 110"/>
              <a:gd name="T26" fmla="*/ 2147483647 w 151"/>
              <a:gd name="T27" fmla="*/ 2147483647 h 110"/>
              <a:gd name="T28" fmla="*/ 2147483647 w 151"/>
              <a:gd name="T29" fmla="*/ 2147483647 h 110"/>
              <a:gd name="T30" fmla="*/ 2147483647 w 151"/>
              <a:gd name="T31" fmla="*/ 2147483647 h 110"/>
              <a:gd name="T32" fmla="*/ 2147483647 w 151"/>
              <a:gd name="T33" fmla="*/ 2147483647 h 110"/>
              <a:gd name="T34" fmla="*/ 2147483647 w 151"/>
              <a:gd name="T35" fmla="*/ 2147483647 h 110"/>
              <a:gd name="T36" fmla="*/ 2147483647 w 151"/>
              <a:gd name="T37" fmla="*/ 2147483647 h 110"/>
              <a:gd name="T38" fmla="*/ 2147483647 w 151"/>
              <a:gd name="T39" fmla="*/ 2147483647 h 110"/>
              <a:gd name="T40" fmla="*/ 2147483647 w 151"/>
              <a:gd name="T41" fmla="*/ 2147483647 h 110"/>
              <a:gd name="T42" fmla="*/ 2147483647 w 151"/>
              <a:gd name="T43" fmla="*/ 2147483647 h 110"/>
              <a:gd name="T44" fmla="*/ 2147483647 w 151"/>
              <a:gd name="T45" fmla="*/ 2147483647 h 110"/>
              <a:gd name="T46" fmla="*/ 2147483647 w 151"/>
              <a:gd name="T47" fmla="*/ 2147483647 h 110"/>
              <a:gd name="T48" fmla="*/ 2147483647 w 151"/>
              <a:gd name="T49" fmla="*/ 2147483647 h 110"/>
              <a:gd name="T50" fmla="*/ 0 w 151"/>
              <a:gd name="T51" fmla="*/ 2147483647 h 110"/>
              <a:gd name="T52" fmla="*/ 0 w 151"/>
              <a:gd name="T53" fmla="*/ 2147483647 h 110"/>
              <a:gd name="T54" fmla="*/ 2147483647 w 151"/>
              <a:gd name="T55" fmla="*/ 2147483647 h 110"/>
              <a:gd name="T56" fmla="*/ 2147483647 w 151"/>
              <a:gd name="T57" fmla="*/ 2147483647 h 110"/>
              <a:gd name="T58" fmla="*/ 2147483647 w 151"/>
              <a:gd name="T59" fmla="*/ 2147483647 h 110"/>
              <a:gd name="T60" fmla="*/ 2147483647 w 151"/>
              <a:gd name="T61" fmla="*/ 0 h 110"/>
              <a:gd name="T62" fmla="*/ 2147483647 w 151"/>
              <a:gd name="T63" fmla="*/ 0 h 110"/>
              <a:gd name="T64" fmla="*/ 2147483647 w 151"/>
              <a:gd name="T65" fmla="*/ 2147483647 h 110"/>
              <a:gd name="T66" fmla="*/ 2147483647 w 151"/>
              <a:gd name="T67" fmla="*/ 2147483647 h 110"/>
              <a:gd name="T68" fmla="*/ 2147483647 w 151"/>
              <a:gd name="T69" fmla="*/ 2147483647 h 110"/>
              <a:gd name="T70" fmla="*/ 2147483647 w 151"/>
              <a:gd name="T71" fmla="*/ 2147483647 h 110"/>
              <a:gd name="T72" fmla="*/ 2147483647 w 151"/>
              <a:gd name="T73" fmla="*/ 2147483647 h 110"/>
              <a:gd name="T74" fmla="*/ 2147483647 w 151"/>
              <a:gd name="T75" fmla="*/ 2147483647 h 110"/>
              <a:gd name="T76" fmla="*/ 2147483647 w 151"/>
              <a:gd name="T77" fmla="*/ 2147483647 h 110"/>
              <a:gd name="T78" fmla="*/ 2147483647 w 151"/>
              <a:gd name="T79" fmla="*/ 2147483647 h 110"/>
              <a:gd name="T80" fmla="*/ 2147483647 w 151"/>
              <a:gd name="T81" fmla="*/ 2147483647 h 110"/>
              <a:gd name="T82" fmla="*/ 2147483647 w 151"/>
              <a:gd name="T83" fmla="*/ 2147483647 h 110"/>
              <a:gd name="T84" fmla="*/ 2147483647 w 151"/>
              <a:gd name="T85" fmla="*/ 2147483647 h 110"/>
              <a:gd name="T86" fmla="*/ 2147483647 w 151"/>
              <a:gd name="T87" fmla="*/ 2147483647 h 110"/>
              <a:gd name="T88" fmla="*/ 2147483647 w 151"/>
              <a:gd name="T89" fmla="*/ 2147483647 h 110"/>
              <a:gd name="T90" fmla="*/ 2147483647 w 151"/>
              <a:gd name="T91" fmla="*/ 2147483647 h 110"/>
              <a:gd name="T92" fmla="*/ 2147483647 w 151"/>
              <a:gd name="T93" fmla="*/ 2147483647 h 110"/>
              <a:gd name="T94" fmla="*/ 2147483647 w 151"/>
              <a:gd name="T95" fmla="*/ 2147483647 h 110"/>
              <a:gd name="T96" fmla="*/ 2147483647 w 151"/>
              <a:gd name="T97" fmla="*/ 2147483647 h 110"/>
              <a:gd name="T98" fmla="*/ 2147483647 w 151"/>
              <a:gd name="T99" fmla="*/ 2147483647 h 110"/>
              <a:gd name="T100" fmla="*/ 2147483647 w 151"/>
              <a:gd name="T101" fmla="*/ 2147483647 h 110"/>
              <a:gd name="T102" fmla="*/ 2147483647 w 151"/>
              <a:gd name="T103" fmla="*/ 2147483647 h 110"/>
              <a:gd name="T104" fmla="*/ 2147483647 w 151"/>
              <a:gd name="T105" fmla="*/ 2147483647 h 110"/>
              <a:gd name="T106" fmla="*/ 2147483647 w 151"/>
              <a:gd name="T107" fmla="*/ 2147483647 h 110"/>
              <a:gd name="T108" fmla="*/ 2147483647 w 151"/>
              <a:gd name="T109" fmla="*/ 2147483647 h 1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1"/>
              <a:gd name="T166" fmla="*/ 0 h 110"/>
              <a:gd name="T167" fmla="*/ 151 w 151"/>
              <a:gd name="T168" fmla="*/ 110 h 11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1" h="110">
                <a:moveTo>
                  <a:pt x="130" y="108"/>
                </a:moveTo>
                <a:lnTo>
                  <a:pt x="126" y="108"/>
                </a:lnTo>
                <a:lnTo>
                  <a:pt x="118" y="106"/>
                </a:lnTo>
                <a:lnTo>
                  <a:pt x="108" y="104"/>
                </a:lnTo>
                <a:lnTo>
                  <a:pt x="98" y="106"/>
                </a:lnTo>
                <a:lnTo>
                  <a:pt x="90" y="108"/>
                </a:lnTo>
                <a:lnTo>
                  <a:pt x="88" y="108"/>
                </a:lnTo>
                <a:lnTo>
                  <a:pt x="88" y="106"/>
                </a:lnTo>
                <a:lnTo>
                  <a:pt x="86" y="102"/>
                </a:lnTo>
                <a:lnTo>
                  <a:pt x="80" y="102"/>
                </a:lnTo>
                <a:lnTo>
                  <a:pt x="76" y="102"/>
                </a:lnTo>
                <a:lnTo>
                  <a:pt x="74" y="102"/>
                </a:lnTo>
                <a:lnTo>
                  <a:pt x="72" y="100"/>
                </a:lnTo>
                <a:lnTo>
                  <a:pt x="70" y="94"/>
                </a:lnTo>
                <a:lnTo>
                  <a:pt x="64" y="92"/>
                </a:lnTo>
                <a:lnTo>
                  <a:pt x="58" y="90"/>
                </a:lnTo>
                <a:lnTo>
                  <a:pt x="50" y="88"/>
                </a:lnTo>
                <a:lnTo>
                  <a:pt x="46" y="84"/>
                </a:lnTo>
                <a:lnTo>
                  <a:pt x="44" y="88"/>
                </a:lnTo>
                <a:lnTo>
                  <a:pt x="40" y="88"/>
                </a:lnTo>
                <a:lnTo>
                  <a:pt x="38" y="88"/>
                </a:lnTo>
                <a:lnTo>
                  <a:pt x="36" y="84"/>
                </a:lnTo>
                <a:lnTo>
                  <a:pt x="14" y="76"/>
                </a:lnTo>
                <a:lnTo>
                  <a:pt x="14" y="66"/>
                </a:lnTo>
                <a:lnTo>
                  <a:pt x="6" y="52"/>
                </a:lnTo>
                <a:lnTo>
                  <a:pt x="0" y="38"/>
                </a:lnTo>
                <a:lnTo>
                  <a:pt x="0" y="18"/>
                </a:lnTo>
                <a:lnTo>
                  <a:pt x="4" y="18"/>
                </a:lnTo>
                <a:lnTo>
                  <a:pt x="14" y="16"/>
                </a:lnTo>
                <a:lnTo>
                  <a:pt x="26" y="10"/>
                </a:lnTo>
                <a:lnTo>
                  <a:pt x="44" y="0"/>
                </a:lnTo>
                <a:lnTo>
                  <a:pt x="62" y="0"/>
                </a:lnTo>
                <a:lnTo>
                  <a:pt x="64" y="4"/>
                </a:lnTo>
                <a:lnTo>
                  <a:pt x="64" y="6"/>
                </a:lnTo>
                <a:lnTo>
                  <a:pt x="70" y="8"/>
                </a:lnTo>
                <a:lnTo>
                  <a:pt x="80" y="6"/>
                </a:lnTo>
                <a:lnTo>
                  <a:pt x="120" y="6"/>
                </a:lnTo>
                <a:lnTo>
                  <a:pt x="124" y="10"/>
                </a:lnTo>
                <a:lnTo>
                  <a:pt x="128" y="12"/>
                </a:lnTo>
                <a:lnTo>
                  <a:pt x="132" y="14"/>
                </a:lnTo>
                <a:lnTo>
                  <a:pt x="134" y="16"/>
                </a:lnTo>
                <a:lnTo>
                  <a:pt x="138" y="22"/>
                </a:lnTo>
                <a:lnTo>
                  <a:pt x="140" y="30"/>
                </a:lnTo>
                <a:lnTo>
                  <a:pt x="140" y="36"/>
                </a:lnTo>
                <a:lnTo>
                  <a:pt x="144" y="42"/>
                </a:lnTo>
                <a:lnTo>
                  <a:pt x="138" y="46"/>
                </a:lnTo>
                <a:lnTo>
                  <a:pt x="136" y="48"/>
                </a:lnTo>
                <a:lnTo>
                  <a:pt x="134" y="50"/>
                </a:lnTo>
                <a:lnTo>
                  <a:pt x="136" y="58"/>
                </a:lnTo>
                <a:lnTo>
                  <a:pt x="142" y="66"/>
                </a:lnTo>
                <a:lnTo>
                  <a:pt x="151" y="84"/>
                </a:lnTo>
                <a:lnTo>
                  <a:pt x="146" y="88"/>
                </a:lnTo>
                <a:lnTo>
                  <a:pt x="140" y="94"/>
                </a:lnTo>
                <a:lnTo>
                  <a:pt x="132" y="110"/>
                </a:lnTo>
                <a:lnTo>
                  <a:pt x="130" y="108"/>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1" name="Freeform 80"/>
          <p:cNvSpPr>
            <a:spLocks/>
          </p:cNvSpPr>
          <p:nvPr/>
        </p:nvSpPr>
        <p:spPr bwMode="auto">
          <a:xfrm>
            <a:off x="4538662" y="2355056"/>
            <a:ext cx="233363" cy="233363"/>
          </a:xfrm>
          <a:custGeom>
            <a:avLst/>
            <a:gdLst>
              <a:gd name="T0" fmla="*/ 2147483647 w 196"/>
              <a:gd name="T1" fmla="*/ 2147483647 h 196"/>
              <a:gd name="T2" fmla="*/ 2147483647 w 196"/>
              <a:gd name="T3" fmla="*/ 2147483647 h 196"/>
              <a:gd name="T4" fmla="*/ 2147483647 w 196"/>
              <a:gd name="T5" fmla="*/ 2147483647 h 196"/>
              <a:gd name="T6" fmla="*/ 2147483647 w 196"/>
              <a:gd name="T7" fmla="*/ 2147483647 h 196"/>
              <a:gd name="T8" fmla="*/ 2147483647 w 196"/>
              <a:gd name="T9" fmla="*/ 2147483647 h 196"/>
              <a:gd name="T10" fmla="*/ 2147483647 w 196"/>
              <a:gd name="T11" fmla="*/ 2147483647 h 196"/>
              <a:gd name="T12" fmla="*/ 0 w 196"/>
              <a:gd name="T13" fmla="*/ 2147483647 h 196"/>
              <a:gd name="T14" fmla="*/ 2147483647 w 196"/>
              <a:gd name="T15" fmla="*/ 2147483647 h 196"/>
              <a:gd name="T16" fmla="*/ 2147483647 w 196"/>
              <a:gd name="T17" fmla="*/ 2147483647 h 196"/>
              <a:gd name="T18" fmla="*/ 0 w 196"/>
              <a:gd name="T19" fmla="*/ 2147483647 h 196"/>
              <a:gd name="T20" fmla="*/ 2147483647 w 196"/>
              <a:gd name="T21" fmla="*/ 2147483647 h 196"/>
              <a:gd name="T22" fmla="*/ 2147483647 w 196"/>
              <a:gd name="T23" fmla="*/ 2147483647 h 196"/>
              <a:gd name="T24" fmla="*/ 2147483647 w 196"/>
              <a:gd name="T25" fmla="*/ 2147483647 h 196"/>
              <a:gd name="T26" fmla="*/ 2147483647 w 196"/>
              <a:gd name="T27" fmla="*/ 2147483647 h 196"/>
              <a:gd name="T28" fmla="*/ 2147483647 w 196"/>
              <a:gd name="T29" fmla="*/ 2147483647 h 196"/>
              <a:gd name="T30" fmla="*/ 2147483647 w 196"/>
              <a:gd name="T31" fmla="*/ 2147483647 h 196"/>
              <a:gd name="T32" fmla="*/ 2147483647 w 196"/>
              <a:gd name="T33" fmla="*/ 2147483647 h 196"/>
              <a:gd name="T34" fmla="*/ 2147483647 w 196"/>
              <a:gd name="T35" fmla="*/ 2147483647 h 196"/>
              <a:gd name="T36" fmla="*/ 2147483647 w 196"/>
              <a:gd name="T37" fmla="*/ 2147483647 h 196"/>
              <a:gd name="T38" fmla="*/ 2147483647 w 196"/>
              <a:gd name="T39" fmla="*/ 2147483647 h 196"/>
              <a:gd name="T40" fmla="*/ 2147483647 w 196"/>
              <a:gd name="T41" fmla="*/ 2147483647 h 196"/>
              <a:gd name="T42" fmla="*/ 2147483647 w 196"/>
              <a:gd name="T43" fmla="*/ 2147483647 h 196"/>
              <a:gd name="T44" fmla="*/ 2147483647 w 196"/>
              <a:gd name="T45" fmla="*/ 2147483647 h 196"/>
              <a:gd name="T46" fmla="*/ 2147483647 w 196"/>
              <a:gd name="T47" fmla="*/ 2147483647 h 196"/>
              <a:gd name="T48" fmla="*/ 2147483647 w 196"/>
              <a:gd name="T49" fmla="*/ 2147483647 h 196"/>
              <a:gd name="T50" fmla="*/ 2147483647 w 196"/>
              <a:gd name="T51" fmla="*/ 2147483647 h 196"/>
              <a:gd name="T52" fmla="*/ 2147483647 w 196"/>
              <a:gd name="T53" fmla="*/ 2147483647 h 196"/>
              <a:gd name="T54" fmla="*/ 2147483647 w 196"/>
              <a:gd name="T55" fmla="*/ 2147483647 h 196"/>
              <a:gd name="T56" fmla="*/ 2147483647 w 196"/>
              <a:gd name="T57" fmla="*/ 2147483647 h 196"/>
              <a:gd name="T58" fmla="*/ 2147483647 w 196"/>
              <a:gd name="T59" fmla="*/ 2147483647 h 196"/>
              <a:gd name="T60" fmla="*/ 2147483647 w 196"/>
              <a:gd name="T61" fmla="*/ 2147483647 h 196"/>
              <a:gd name="T62" fmla="*/ 2147483647 w 196"/>
              <a:gd name="T63" fmla="*/ 2147483647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6"/>
              <a:gd name="T97" fmla="*/ 0 h 196"/>
              <a:gd name="T98" fmla="*/ 196 w 196"/>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6" h="196">
                <a:moveTo>
                  <a:pt x="194" y="172"/>
                </a:moveTo>
                <a:lnTo>
                  <a:pt x="188" y="172"/>
                </a:lnTo>
                <a:lnTo>
                  <a:pt x="184" y="176"/>
                </a:lnTo>
                <a:lnTo>
                  <a:pt x="174" y="182"/>
                </a:lnTo>
                <a:lnTo>
                  <a:pt x="168" y="190"/>
                </a:lnTo>
                <a:lnTo>
                  <a:pt x="158" y="196"/>
                </a:lnTo>
                <a:lnTo>
                  <a:pt x="152" y="190"/>
                </a:lnTo>
                <a:lnTo>
                  <a:pt x="14" y="190"/>
                </a:lnTo>
                <a:lnTo>
                  <a:pt x="8" y="54"/>
                </a:lnTo>
                <a:lnTo>
                  <a:pt x="8" y="48"/>
                </a:lnTo>
                <a:lnTo>
                  <a:pt x="4" y="44"/>
                </a:lnTo>
                <a:lnTo>
                  <a:pt x="2" y="40"/>
                </a:lnTo>
                <a:lnTo>
                  <a:pt x="0" y="32"/>
                </a:lnTo>
                <a:lnTo>
                  <a:pt x="0" y="28"/>
                </a:lnTo>
                <a:lnTo>
                  <a:pt x="2" y="24"/>
                </a:lnTo>
                <a:lnTo>
                  <a:pt x="4" y="20"/>
                </a:lnTo>
                <a:lnTo>
                  <a:pt x="6" y="16"/>
                </a:lnTo>
                <a:lnTo>
                  <a:pt x="2" y="14"/>
                </a:lnTo>
                <a:lnTo>
                  <a:pt x="0" y="12"/>
                </a:lnTo>
                <a:lnTo>
                  <a:pt x="0" y="10"/>
                </a:lnTo>
                <a:lnTo>
                  <a:pt x="0" y="8"/>
                </a:lnTo>
                <a:lnTo>
                  <a:pt x="2" y="4"/>
                </a:lnTo>
                <a:lnTo>
                  <a:pt x="6" y="0"/>
                </a:lnTo>
                <a:lnTo>
                  <a:pt x="40" y="10"/>
                </a:lnTo>
                <a:lnTo>
                  <a:pt x="58" y="14"/>
                </a:lnTo>
                <a:lnTo>
                  <a:pt x="74" y="16"/>
                </a:lnTo>
                <a:lnTo>
                  <a:pt x="82" y="14"/>
                </a:lnTo>
                <a:lnTo>
                  <a:pt x="90" y="8"/>
                </a:lnTo>
                <a:lnTo>
                  <a:pt x="98" y="4"/>
                </a:lnTo>
                <a:lnTo>
                  <a:pt x="108" y="2"/>
                </a:lnTo>
                <a:lnTo>
                  <a:pt x="112" y="2"/>
                </a:lnTo>
                <a:lnTo>
                  <a:pt x="116" y="6"/>
                </a:lnTo>
                <a:lnTo>
                  <a:pt x="120" y="8"/>
                </a:lnTo>
                <a:lnTo>
                  <a:pt x="126" y="10"/>
                </a:lnTo>
                <a:lnTo>
                  <a:pt x="134" y="10"/>
                </a:lnTo>
                <a:lnTo>
                  <a:pt x="142" y="8"/>
                </a:lnTo>
                <a:lnTo>
                  <a:pt x="148" y="8"/>
                </a:lnTo>
                <a:lnTo>
                  <a:pt x="150" y="8"/>
                </a:lnTo>
                <a:lnTo>
                  <a:pt x="152" y="10"/>
                </a:lnTo>
                <a:lnTo>
                  <a:pt x="158" y="16"/>
                </a:lnTo>
                <a:lnTo>
                  <a:pt x="164" y="24"/>
                </a:lnTo>
                <a:lnTo>
                  <a:pt x="168" y="34"/>
                </a:lnTo>
                <a:lnTo>
                  <a:pt x="170" y="46"/>
                </a:lnTo>
                <a:lnTo>
                  <a:pt x="166" y="60"/>
                </a:lnTo>
                <a:lnTo>
                  <a:pt x="166" y="68"/>
                </a:lnTo>
                <a:lnTo>
                  <a:pt x="170" y="72"/>
                </a:lnTo>
                <a:lnTo>
                  <a:pt x="164" y="74"/>
                </a:lnTo>
                <a:lnTo>
                  <a:pt x="164" y="72"/>
                </a:lnTo>
                <a:lnTo>
                  <a:pt x="162" y="72"/>
                </a:lnTo>
                <a:lnTo>
                  <a:pt x="156" y="72"/>
                </a:lnTo>
                <a:lnTo>
                  <a:pt x="152" y="68"/>
                </a:lnTo>
                <a:lnTo>
                  <a:pt x="144" y="56"/>
                </a:lnTo>
                <a:lnTo>
                  <a:pt x="138" y="44"/>
                </a:lnTo>
                <a:lnTo>
                  <a:pt x="130" y="34"/>
                </a:lnTo>
                <a:lnTo>
                  <a:pt x="132" y="42"/>
                </a:lnTo>
                <a:lnTo>
                  <a:pt x="134" y="50"/>
                </a:lnTo>
                <a:lnTo>
                  <a:pt x="146" y="72"/>
                </a:lnTo>
                <a:lnTo>
                  <a:pt x="168" y="110"/>
                </a:lnTo>
                <a:lnTo>
                  <a:pt x="174" y="120"/>
                </a:lnTo>
                <a:lnTo>
                  <a:pt x="180" y="128"/>
                </a:lnTo>
                <a:lnTo>
                  <a:pt x="186" y="136"/>
                </a:lnTo>
                <a:lnTo>
                  <a:pt x="190" y="148"/>
                </a:lnTo>
                <a:lnTo>
                  <a:pt x="192" y="162"/>
                </a:lnTo>
                <a:lnTo>
                  <a:pt x="196" y="172"/>
                </a:lnTo>
                <a:lnTo>
                  <a:pt x="194" y="172"/>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2" name="Freeform 81"/>
          <p:cNvSpPr>
            <a:spLocks/>
          </p:cNvSpPr>
          <p:nvPr/>
        </p:nvSpPr>
        <p:spPr bwMode="auto">
          <a:xfrm>
            <a:off x="4239817" y="2316957"/>
            <a:ext cx="315515" cy="321469"/>
          </a:xfrm>
          <a:custGeom>
            <a:avLst/>
            <a:gdLst>
              <a:gd name="T0" fmla="*/ 2147483647 w 265"/>
              <a:gd name="T1" fmla="*/ 2147483647 h 270"/>
              <a:gd name="T2" fmla="*/ 2147483647 w 265"/>
              <a:gd name="T3" fmla="*/ 2147483647 h 270"/>
              <a:gd name="T4" fmla="*/ 2147483647 w 265"/>
              <a:gd name="T5" fmla="*/ 2147483647 h 270"/>
              <a:gd name="T6" fmla="*/ 2147483647 w 265"/>
              <a:gd name="T7" fmla="*/ 2147483647 h 270"/>
              <a:gd name="T8" fmla="*/ 2147483647 w 265"/>
              <a:gd name="T9" fmla="*/ 2147483647 h 270"/>
              <a:gd name="T10" fmla="*/ 2147483647 w 265"/>
              <a:gd name="T11" fmla="*/ 2147483647 h 270"/>
              <a:gd name="T12" fmla="*/ 2147483647 w 265"/>
              <a:gd name="T13" fmla="*/ 2147483647 h 270"/>
              <a:gd name="T14" fmla="*/ 2147483647 w 265"/>
              <a:gd name="T15" fmla="*/ 2147483647 h 270"/>
              <a:gd name="T16" fmla="*/ 2147483647 w 265"/>
              <a:gd name="T17" fmla="*/ 2147483647 h 270"/>
              <a:gd name="T18" fmla="*/ 2147483647 w 265"/>
              <a:gd name="T19" fmla="*/ 2147483647 h 270"/>
              <a:gd name="T20" fmla="*/ 2147483647 w 265"/>
              <a:gd name="T21" fmla="*/ 2147483647 h 270"/>
              <a:gd name="T22" fmla="*/ 2147483647 w 265"/>
              <a:gd name="T23" fmla="*/ 2147483647 h 270"/>
              <a:gd name="T24" fmla="*/ 2147483647 w 265"/>
              <a:gd name="T25" fmla="*/ 2147483647 h 270"/>
              <a:gd name="T26" fmla="*/ 2147483647 w 265"/>
              <a:gd name="T27" fmla="*/ 2147483647 h 270"/>
              <a:gd name="T28" fmla="*/ 2147483647 w 265"/>
              <a:gd name="T29" fmla="*/ 2147483647 h 270"/>
              <a:gd name="T30" fmla="*/ 2147483647 w 265"/>
              <a:gd name="T31" fmla="*/ 2147483647 h 270"/>
              <a:gd name="T32" fmla="*/ 2147483647 w 265"/>
              <a:gd name="T33" fmla="*/ 2147483647 h 270"/>
              <a:gd name="T34" fmla="*/ 2147483647 w 265"/>
              <a:gd name="T35" fmla="*/ 2147483647 h 270"/>
              <a:gd name="T36" fmla="*/ 2147483647 w 265"/>
              <a:gd name="T37" fmla="*/ 2147483647 h 270"/>
              <a:gd name="T38" fmla="*/ 2147483647 w 265"/>
              <a:gd name="T39" fmla="*/ 2147483647 h 270"/>
              <a:gd name="T40" fmla="*/ 2147483647 w 265"/>
              <a:gd name="T41" fmla="*/ 2147483647 h 270"/>
              <a:gd name="T42" fmla="*/ 2147483647 w 265"/>
              <a:gd name="T43" fmla="*/ 2147483647 h 270"/>
              <a:gd name="T44" fmla="*/ 2147483647 w 265"/>
              <a:gd name="T45" fmla="*/ 2147483647 h 270"/>
              <a:gd name="T46" fmla="*/ 2147483647 w 265"/>
              <a:gd name="T47" fmla="*/ 2147483647 h 270"/>
              <a:gd name="T48" fmla="*/ 2147483647 w 265"/>
              <a:gd name="T49" fmla="*/ 2147483647 h 270"/>
              <a:gd name="T50" fmla="*/ 2147483647 w 265"/>
              <a:gd name="T51" fmla="*/ 2147483647 h 270"/>
              <a:gd name="T52" fmla="*/ 2147483647 w 265"/>
              <a:gd name="T53" fmla="*/ 2147483647 h 270"/>
              <a:gd name="T54" fmla="*/ 2147483647 w 265"/>
              <a:gd name="T55" fmla="*/ 2147483647 h 270"/>
              <a:gd name="T56" fmla="*/ 2147483647 w 265"/>
              <a:gd name="T57" fmla="*/ 2147483647 h 270"/>
              <a:gd name="T58" fmla="*/ 2147483647 w 265"/>
              <a:gd name="T59" fmla="*/ 2147483647 h 270"/>
              <a:gd name="T60" fmla="*/ 0 w 265"/>
              <a:gd name="T61" fmla="*/ 2147483647 h 270"/>
              <a:gd name="T62" fmla="*/ 0 w 265"/>
              <a:gd name="T63" fmla="*/ 2147483647 h 270"/>
              <a:gd name="T64" fmla="*/ 2147483647 w 265"/>
              <a:gd name="T65" fmla="*/ 2147483647 h 270"/>
              <a:gd name="T66" fmla="*/ 2147483647 w 265"/>
              <a:gd name="T67" fmla="*/ 2147483647 h 270"/>
              <a:gd name="T68" fmla="*/ 0 w 265"/>
              <a:gd name="T69" fmla="*/ 2147483647 h 270"/>
              <a:gd name="T70" fmla="*/ 2147483647 w 265"/>
              <a:gd name="T71" fmla="*/ 2147483647 h 270"/>
              <a:gd name="T72" fmla="*/ 2147483647 w 265"/>
              <a:gd name="T73" fmla="*/ 2147483647 h 270"/>
              <a:gd name="T74" fmla="*/ 2147483647 w 265"/>
              <a:gd name="T75" fmla="*/ 2147483647 h 270"/>
              <a:gd name="T76" fmla="*/ 2147483647 w 265"/>
              <a:gd name="T77" fmla="*/ 2147483647 h 270"/>
              <a:gd name="T78" fmla="*/ 2147483647 w 265"/>
              <a:gd name="T79" fmla="*/ 2147483647 h 270"/>
              <a:gd name="T80" fmla="*/ 2147483647 w 265"/>
              <a:gd name="T81" fmla="*/ 2147483647 h 270"/>
              <a:gd name="T82" fmla="*/ 2147483647 w 265"/>
              <a:gd name="T83" fmla="*/ 2147483647 h 270"/>
              <a:gd name="T84" fmla="*/ 2147483647 w 265"/>
              <a:gd name="T85" fmla="*/ 2147483647 h 270"/>
              <a:gd name="T86" fmla="*/ 2147483647 w 265"/>
              <a:gd name="T87" fmla="*/ 2147483647 h 270"/>
              <a:gd name="T88" fmla="*/ 2147483647 w 265"/>
              <a:gd name="T89" fmla="*/ 2147483647 h 2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5"/>
              <a:gd name="T136" fmla="*/ 0 h 270"/>
              <a:gd name="T137" fmla="*/ 265 w 265"/>
              <a:gd name="T138" fmla="*/ 270 h 2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5" h="270">
                <a:moveTo>
                  <a:pt x="265" y="222"/>
                </a:moveTo>
                <a:lnTo>
                  <a:pt x="259" y="86"/>
                </a:lnTo>
                <a:lnTo>
                  <a:pt x="259" y="80"/>
                </a:lnTo>
                <a:lnTo>
                  <a:pt x="255" y="76"/>
                </a:lnTo>
                <a:lnTo>
                  <a:pt x="253" y="72"/>
                </a:lnTo>
                <a:lnTo>
                  <a:pt x="251" y="64"/>
                </a:lnTo>
                <a:lnTo>
                  <a:pt x="251" y="60"/>
                </a:lnTo>
                <a:lnTo>
                  <a:pt x="253" y="56"/>
                </a:lnTo>
                <a:lnTo>
                  <a:pt x="255" y="52"/>
                </a:lnTo>
                <a:lnTo>
                  <a:pt x="257" y="48"/>
                </a:lnTo>
                <a:lnTo>
                  <a:pt x="253" y="46"/>
                </a:lnTo>
                <a:lnTo>
                  <a:pt x="251" y="44"/>
                </a:lnTo>
                <a:lnTo>
                  <a:pt x="251" y="42"/>
                </a:lnTo>
                <a:lnTo>
                  <a:pt x="251" y="40"/>
                </a:lnTo>
                <a:lnTo>
                  <a:pt x="253" y="36"/>
                </a:lnTo>
                <a:lnTo>
                  <a:pt x="257" y="32"/>
                </a:lnTo>
                <a:lnTo>
                  <a:pt x="229" y="22"/>
                </a:lnTo>
                <a:lnTo>
                  <a:pt x="223" y="18"/>
                </a:lnTo>
                <a:lnTo>
                  <a:pt x="217" y="12"/>
                </a:lnTo>
                <a:lnTo>
                  <a:pt x="211" y="6"/>
                </a:lnTo>
                <a:lnTo>
                  <a:pt x="207" y="4"/>
                </a:lnTo>
                <a:lnTo>
                  <a:pt x="203" y="4"/>
                </a:lnTo>
                <a:lnTo>
                  <a:pt x="192" y="6"/>
                </a:lnTo>
                <a:lnTo>
                  <a:pt x="182" y="12"/>
                </a:lnTo>
                <a:lnTo>
                  <a:pt x="174" y="22"/>
                </a:lnTo>
                <a:lnTo>
                  <a:pt x="172" y="26"/>
                </a:lnTo>
                <a:lnTo>
                  <a:pt x="170" y="30"/>
                </a:lnTo>
                <a:lnTo>
                  <a:pt x="172" y="38"/>
                </a:lnTo>
                <a:lnTo>
                  <a:pt x="174" y="40"/>
                </a:lnTo>
                <a:lnTo>
                  <a:pt x="176" y="42"/>
                </a:lnTo>
                <a:lnTo>
                  <a:pt x="174" y="48"/>
                </a:lnTo>
                <a:lnTo>
                  <a:pt x="170" y="52"/>
                </a:lnTo>
                <a:lnTo>
                  <a:pt x="166" y="56"/>
                </a:lnTo>
                <a:lnTo>
                  <a:pt x="158" y="58"/>
                </a:lnTo>
                <a:lnTo>
                  <a:pt x="154" y="58"/>
                </a:lnTo>
                <a:lnTo>
                  <a:pt x="148" y="56"/>
                </a:lnTo>
                <a:lnTo>
                  <a:pt x="140" y="50"/>
                </a:lnTo>
                <a:lnTo>
                  <a:pt x="132" y="44"/>
                </a:lnTo>
                <a:lnTo>
                  <a:pt x="122" y="40"/>
                </a:lnTo>
                <a:lnTo>
                  <a:pt x="118" y="38"/>
                </a:lnTo>
                <a:lnTo>
                  <a:pt x="112" y="38"/>
                </a:lnTo>
                <a:lnTo>
                  <a:pt x="108" y="38"/>
                </a:lnTo>
                <a:lnTo>
                  <a:pt x="104" y="36"/>
                </a:lnTo>
                <a:lnTo>
                  <a:pt x="98" y="32"/>
                </a:lnTo>
                <a:lnTo>
                  <a:pt x="94" y="26"/>
                </a:lnTo>
                <a:lnTo>
                  <a:pt x="90" y="20"/>
                </a:lnTo>
                <a:lnTo>
                  <a:pt x="86" y="18"/>
                </a:lnTo>
                <a:lnTo>
                  <a:pt x="80" y="16"/>
                </a:lnTo>
                <a:lnTo>
                  <a:pt x="56" y="10"/>
                </a:lnTo>
                <a:lnTo>
                  <a:pt x="44" y="6"/>
                </a:lnTo>
                <a:lnTo>
                  <a:pt x="32" y="0"/>
                </a:lnTo>
                <a:lnTo>
                  <a:pt x="28" y="4"/>
                </a:lnTo>
                <a:lnTo>
                  <a:pt x="28" y="10"/>
                </a:lnTo>
                <a:lnTo>
                  <a:pt x="28" y="14"/>
                </a:lnTo>
                <a:lnTo>
                  <a:pt x="28" y="20"/>
                </a:lnTo>
                <a:lnTo>
                  <a:pt x="18" y="26"/>
                </a:lnTo>
                <a:lnTo>
                  <a:pt x="12" y="32"/>
                </a:lnTo>
                <a:lnTo>
                  <a:pt x="8" y="38"/>
                </a:lnTo>
                <a:lnTo>
                  <a:pt x="8" y="42"/>
                </a:lnTo>
                <a:lnTo>
                  <a:pt x="10" y="44"/>
                </a:lnTo>
                <a:lnTo>
                  <a:pt x="4" y="56"/>
                </a:lnTo>
                <a:lnTo>
                  <a:pt x="0" y="60"/>
                </a:lnTo>
                <a:lnTo>
                  <a:pt x="0" y="66"/>
                </a:lnTo>
                <a:lnTo>
                  <a:pt x="0" y="74"/>
                </a:lnTo>
                <a:lnTo>
                  <a:pt x="2" y="80"/>
                </a:lnTo>
                <a:lnTo>
                  <a:pt x="4" y="86"/>
                </a:lnTo>
                <a:lnTo>
                  <a:pt x="4" y="94"/>
                </a:lnTo>
                <a:lnTo>
                  <a:pt x="6" y="128"/>
                </a:lnTo>
                <a:lnTo>
                  <a:pt x="2" y="134"/>
                </a:lnTo>
                <a:lnTo>
                  <a:pt x="0" y="142"/>
                </a:lnTo>
                <a:lnTo>
                  <a:pt x="2" y="146"/>
                </a:lnTo>
                <a:lnTo>
                  <a:pt x="4" y="150"/>
                </a:lnTo>
                <a:lnTo>
                  <a:pt x="10" y="164"/>
                </a:lnTo>
                <a:lnTo>
                  <a:pt x="12" y="170"/>
                </a:lnTo>
                <a:lnTo>
                  <a:pt x="18" y="174"/>
                </a:lnTo>
                <a:lnTo>
                  <a:pt x="30" y="178"/>
                </a:lnTo>
                <a:lnTo>
                  <a:pt x="34" y="180"/>
                </a:lnTo>
                <a:lnTo>
                  <a:pt x="38" y="186"/>
                </a:lnTo>
                <a:lnTo>
                  <a:pt x="42" y="196"/>
                </a:lnTo>
                <a:lnTo>
                  <a:pt x="44" y="196"/>
                </a:lnTo>
                <a:lnTo>
                  <a:pt x="48" y="196"/>
                </a:lnTo>
                <a:lnTo>
                  <a:pt x="58" y="196"/>
                </a:lnTo>
                <a:lnTo>
                  <a:pt x="64" y="198"/>
                </a:lnTo>
                <a:lnTo>
                  <a:pt x="70" y="200"/>
                </a:lnTo>
                <a:lnTo>
                  <a:pt x="74" y="204"/>
                </a:lnTo>
                <a:lnTo>
                  <a:pt x="78" y="210"/>
                </a:lnTo>
                <a:lnTo>
                  <a:pt x="110" y="196"/>
                </a:lnTo>
                <a:lnTo>
                  <a:pt x="247" y="270"/>
                </a:lnTo>
                <a:lnTo>
                  <a:pt x="251" y="262"/>
                </a:lnTo>
                <a:lnTo>
                  <a:pt x="265" y="262"/>
                </a:lnTo>
                <a:lnTo>
                  <a:pt x="265" y="22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3" name="Freeform 82"/>
          <p:cNvSpPr>
            <a:spLocks/>
          </p:cNvSpPr>
          <p:nvPr/>
        </p:nvSpPr>
        <p:spPr bwMode="auto">
          <a:xfrm>
            <a:off x="3882629" y="2239566"/>
            <a:ext cx="407194" cy="426244"/>
          </a:xfrm>
          <a:custGeom>
            <a:avLst/>
            <a:gdLst>
              <a:gd name="T0" fmla="*/ 2147483647 w 342"/>
              <a:gd name="T1" fmla="*/ 2147483647 h 358"/>
              <a:gd name="T2" fmla="*/ 2147483647 w 342"/>
              <a:gd name="T3" fmla="*/ 2147483647 h 358"/>
              <a:gd name="T4" fmla="*/ 2147483647 w 342"/>
              <a:gd name="T5" fmla="*/ 2147483647 h 358"/>
              <a:gd name="T6" fmla="*/ 2147483647 w 342"/>
              <a:gd name="T7" fmla="*/ 2147483647 h 358"/>
              <a:gd name="T8" fmla="*/ 2147483647 w 342"/>
              <a:gd name="T9" fmla="*/ 2147483647 h 358"/>
              <a:gd name="T10" fmla="*/ 2147483647 w 342"/>
              <a:gd name="T11" fmla="*/ 2147483647 h 358"/>
              <a:gd name="T12" fmla="*/ 2147483647 w 342"/>
              <a:gd name="T13" fmla="*/ 2147483647 h 358"/>
              <a:gd name="T14" fmla="*/ 2147483647 w 342"/>
              <a:gd name="T15" fmla="*/ 2147483647 h 358"/>
              <a:gd name="T16" fmla="*/ 2147483647 w 342"/>
              <a:gd name="T17" fmla="*/ 2147483647 h 358"/>
              <a:gd name="T18" fmla="*/ 2147483647 w 342"/>
              <a:gd name="T19" fmla="*/ 2147483647 h 358"/>
              <a:gd name="T20" fmla="*/ 2147483647 w 342"/>
              <a:gd name="T21" fmla="*/ 2147483647 h 358"/>
              <a:gd name="T22" fmla="*/ 2147483647 w 342"/>
              <a:gd name="T23" fmla="*/ 2147483647 h 358"/>
              <a:gd name="T24" fmla="*/ 2147483647 w 342"/>
              <a:gd name="T25" fmla="*/ 2147483647 h 358"/>
              <a:gd name="T26" fmla="*/ 2147483647 w 342"/>
              <a:gd name="T27" fmla="*/ 2147483647 h 358"/>
              <a:gd name="T28" fmla="*/ 2147483647 w 342"/>
              <a:gd name="T29" fmla="*/ 2147483647 h 358"/>
              <a:gd name="T30" fmla="*/ 2147483647 w 342"/>
              <a:gd name="T31" fmla="*/ 2147483647 h 358"/>
              <a:gd name="T32" fmla="*/ 2147483647 w 342"/>
              <a:gd name="T33" fmla="*/ 2147483647 h 358"/>
              <a:gd name="T34" fmla="*/ 2147483647 w 342"/>
              <a:gd name="T35" fmla="*/ 2147483647 h 358"/>
              <a:gd name="T36" fmla="*/ 2147483647 w 342"/>
              <a:gd name="T37" fmla="*/ 2147483647 h 358"/>
              <a:gd name="T38" fmla="*/ 2147483647 w 342"/>
              <a:gd name="T39" fmla="*/ 2147483647 h 358"/>
              <a:gd name="T40" fmla="*/ 2147483647 w 342"/>
              <a:gd name="T41" fmla="*/ 2147483647 h 358"/>
              <a:gd name="T42" fmla="*/ 2147483647 w 342"/>
              <a:gd name="T43" fmla="*/ 2147483647 h 358"/>
              <a:gd name="T44" fmla="*/ 2147483647 w 342"/>
              <a:gd name="T45" fmla="*/ 2147483647 h 358"/>
              <a:gd name="T46" fmla="*/ 2147483647 w 342"/>
              <a:gd name="T47" fmla="*/ 2147483647 h 358"/>
              <a:gd name="T48" fmla="*/ 2147483647 w 342"/>
              <a:gd name="T49" fmla="*/ 2147483647 h 358"/>
              <a:gd name="T50" fmla="*/ 2147483647 w 342"/>
              <a:gd name="T51" fmla="*/ 2147483647 h 358"/>
              <a:gd name="T52" fmla="*/ 2147483647 w 342"/>
              <a:gd name="T53" fmla="*/ 2147483647 h 358"/>
              <a:gd name="T54" fmla="*/ 2147483647 w 342"/>
              <a:gd name="T55" fmla="*/ 2147483647 h 358"/>
              <a:gd name="T56" fmla="*/ 2147483647 w 342"/>
              <a:gd name="T57" fmla="*/ 2147483647 h 358"/>
              <a:gd name="T58" fmla="*/ 2147483647 w 342"/>
              <a:gd name="T59" fmla="*/ 2147483647 h 358"/>
              <a:gd name="T60" fmla="*/ 2147483647 w 342"/>
              <a:gd name="T61" fmla="*/ 2147483647 h 358"/>
              <a:gd name="T62" fmla="*/ 2147483647 w 342"/>
              <a:gd name="T63" fmla="*/ 2147483647 h 358"/>
              <a:gd name="T64" fmla="*/ 0 w 342"/>
              <a:gd name="T65" fmla="*/ 2147483647 h 358"/>
              <a:gd name="T66" fmla="*/ 2147483647 w 342"/>
              <a:gd name="T67" fmla="*/ 2147483647 h 358"/>
              <a:gd name="T68" fmla="*/ 2147483647 w 342"/>
              <a:gd name="T69" fmla="*/ 2147483647 h 358"/>
              <a:gd name="T70" fmla="*/ 2147483647 w 342"/>
              <a:gd name="T71" fmla="*/ 2147483647 h 358"/>
              <a:gd name="T72" fmla="*/ 2147483647 w 342"/>
              <a:gd name="T73" fmla="*/ 2147483647 h 358"/>
              <a:gd name="T74" fmla="*/ 2147483647 w 342"/>
              <a:gd name="T75" fmla="*/ 2147483647 h 358"/>
              <a:gd name="T76" fmla="*/ 2147483647 w 342"/>
              <a:gd name="T77" fmla="*/ 2147483647 h 358"/>
              <a:gd name="T78" fmla="*/ 2147483647 w 342"/>
              <a:gd name="T79" fmla="*/ 2147483647 h 358"/>
              <a:gd name="T80" fmla="*/ 2147483647 w 342"/>
              <a:gd name="T81" fmla="*/ 2147483647 h 358"/>
              <a:gd name="T82" fmla="*/ 2147483647 w 342"/>
              <a:gd name="T83" fmla="*/ 2147483647 h 358"/>
              <a:gd name="T84" fmla="*/ 2147483647 w 342"/>
              <a:gd name="T85" fmla="*/ 2147483647 h 358"/>
              <a:gd name="T86" fmla="*/ 2147483647 w 342"/>
              <a:gd name="T87" fmla="*/ 2147483647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2"/>
              <a:gd name="T133" fmla="*/ 0 h 358"/>
              <a:gd name="T134" fmla="*/ 342 w 342"/>
              <a:gd name="T135" fmla="*/ 358 h 3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2" h="358">
                <a:moveTo>
                  <a:pt x="106" y="40"/>
                </a:moveTo>
                <a:lnTo>
                  <a:pt x="118" y="38"/>
                </a:lnTo>
                <a:lnTo>
                  <a:pt x="126" y="34"/>
                </a:lnTo>
                <a:lnTo>
                  <a:pt x="134" y="28"/>
                </a:lnTo>
                <a:lnTo>
                  <a:pt x="142" y="22"/>
                </a:lnTo>
                <a:lnTo>
                  <a:pt x="158" y="16"/>
                </a:lnTo>
                <a:lnTo>
                  <a:pt x="178" y="10"/>
                </a:lnTo>
                <a:lnTo>
                  <a:pt x="200" y="6"/>
                </a:lnTo>
                <a:lnTo>
                  <a:pt x="214" y="6"/>
                </a:lnTo>
                <a:lnTo>
                  <a:pt x="218" y="6"/>
                </a:lnTo>
                <a:lnTo>
                  <a:pt x="222" y="8"/>
                </a:lnTo>
                <a:lnTo>
                  <a:pt x="226" y="10"/>
                </a:lnTo>
                <a:lnTo>
                  <a:pt x="230" y="10"/>
                </a:lnTo>
                <a:lnTo>
                  <a:pt x="236" y="8"/>
                </a:lnTo>
                <a:lnTo>
                  <a:pt x="240" y="6"/>
                </a:lnTo>
                <a:lnTo>
                  <a:pt x="242" y="4"/>
                </a:lnTo>
                <a:lnTo>
                  <a:pt x="248" y="2"/>
                </a:lnTo>
                <a:lnTo>
                  <a:pt x="268" y="2"/>
                </a:lnTo>
                <a:lnTo>
                  <a:pt x="280" y="0"/>
                </a:lnTo>
                <a:lnTo>
                  <a:pt x="278" y="12"/>
                </a:lnTo>
                <a:lnTo>
                  <a:pt x="276" y="24"/>
                </a:lnTo>
                <a:lnTo>
                  <a:pt x="276" y="38"/>
                </a:lnTo>
                <a:lnTo>
                  <a:pt x="276" y="44"/>
                </a:lnTo>
                <a:lnTo>
                  <a:pt x="274" y="52"/>
                </a:lnTo>
                <a:lnTo>
                  <a:pt x="272" y="56"/>
                </a:lnTo>
                <a:lnTo>
                  <a:pt x="268" y="58"/>
                </a:lnTo>
                <a:lnTo>
                  <a:pt x="264" y="62"/>
                </a:lnTo>
                <a:lnTo>
                  <a:pt x="264" y="66"/>
                </a:lnTo>
                <a:lnTo>
                  <a:pt x="264" y="72"/>
                </a:lnTo>
                <a:lnTo>
                  <a:pt x="270" y="78"/>
                </a:lnTo>
                <a:lnTo>
                  <a:pt x="274" y="82"/>
                </a:lnTo>
                <a:lnTo>
                  <a:pt x="276" y="86"/>
                </a:lnTo>
                <a:lnTo>
                  <a:pt x="280" y="92"/>
                </a:lnTo>
                <a:lnTo>
                  <a:pt x="284" y="98"/>
                </a:lnTo>
                <a:lnTo>
                  <a:pt x="288" y="104"/>
                </a:lnTo>
                <a:lnTo>
                  <a:pt x="292" y="110"/>
                </a:lnTo>
                <a:lnTo>
                  <a:pt x="298" y="138"/>
                </a:lnTo>
                <a:lnTo>
                  <a:pt x="298" y="136"/>
                </a:lnTo>
                <a:lnTo>
                  <a:pt x="300" y="142"/>
                </a:lnTo>
                <a:lnTo>
                  <a:pt x="300" y="150"/>
                </a:lnTo>
                <a:lnTo>
                  <a:pt x="302" y="156"/>
                </a:lnTo>
                <a:lnTo>
                  <a:pt x="304" y="162"/>
                </a:lnTo>
                <a:lnTo>
                  <a:pt x="304" y="170"/>
                </a:lnTo>
                <a:lnTo>
                  <a:pt x="306" y="204"/>
                </a:lnTo>
                <a:lnTo>
                  <a:pt x="302" y="210"/>
                </a:lnTo>
                <a:lnTo>
                  <a:pt x="300" y="218"/>
                </a:lnTo>
                <a:lnTo>
                  <a:pt x="302" y="222"/>
                </a:lnTo>
                <a:lnTo>
                  <a:pt x="304" y="226"/>
                </a:lnTo>
                <a:lnTo>
                  <a:pt x="310" y="240"/>
                </a:lnTo>
                <a:lnTo>
                  <a:pt x="312" y="246"/>
                </a:lnTo>
                <a:lnTo>
                  <a:pt x="318" y="250"/>
                </a:lnTo>
                <a:lnTo>
                  <a:pt x="330" y="254"/>
                </a:lnTo>
                <a:lnTo>
                  <a:pt x="334" y="256"/>
                </a:lnTo>
                <a:lnTo>
                  <a:pt x="338" y="262"/>
                </a:lnTo>
                <a:lnTo>
                  <a:pt x="342" y="272"/>
                </a:lnTo>
                <a:lnTo>
                  <a:pt x="266" y="322"/>
                </a:lnTo>
                <a:lnTo>
                  <a:pt x="238" y="352"/>
                </a:lnTo>
                <a:lnTo>
                  <a:pt x="196" y="358"/>
                </a:lnTo>
                <a:lnTo>
                  <a:pt x="196" y="342"/>
                </a:lnTo>
                <a:lnTo>
                  <a:pt x="184" y="338"/>
                </a:lnTo>
                <a:lnTo>
                  <a:pt x="172" y="334"/>
                </a:lnTo>
                <a:lnTo>
                  <a:pt x="164" y="326"/>
                </a:lnTo>
                <a:lnTo>
                  <a:pt x="160" y="320"/>
                </a:lnTo>
                <a:lnTo>
                  <a:pt x="160" y="316"/>
                </a:lnTo>
                <a:lnTo>
                  <a:pt x="0" y="196"/>
                </a:lnTo>
                <a:lnTo>
                  <a:pt x="0" y="172"/>
                </a:lnTo>
                <a:lnTo>
                  <a:pt x="10" y="160"/>
                </a:lnTo>
                <a:lnTo>
                  <a:pt x="20" y="156"/>
                </a:lnTo>
                <a:lnTo>
                  <a:pt x="36" y="150"/>
                </a:lnTo>
                <a:lnTo>
                  <a:pt x="52" y="142"/>
                </a:lnTo>
                <a:lnTo>
                  <a:pt x="58" y="138"/>
                </a:lnTo>
                <a:lnTo>
                  <a:pt x="60" y="134"/>
                </a:lnTo>
                <a:lnTo>
                  <a:pt x="66" y="128"/>
                </a:lnTo>
                <a:lnTo>
                  <a:pt x="72" y="126"/>
                </a:lnTo>
                <a:lnTo>
                  <a:pt x="76" y="124"/>
                </a:lnTo>
                <a:lnTo>
                  <a:pt x="78" y="122"/>
                </a:lnTo>
                <a:lnTo>
                  <a:pt x="78" y="120"/>
                </a:lnTo>
                <a:lnTo>
                  <a:pt x="78" y="110"/>
                </a:lnTo>
                <a:lnTo>
                  <a:pt x="86" y="108"/>
                </a:lnTo>
                <a:lnTo>
                  <a:pt x="92" y="104"/>
                </a:lnTo>
                <a:lnTo>
                  <a:pt x="98" y="100"/>
                </a:lnTo>
                <a:lnTo>
                  <a:pt x="104" y="100"/>
                </a:lnTo>
                <a:lnTo>
                  <a:pt x="114" y="100"/>
                </a:lnTo>
                <a:lnTo>
                  <a:pt x="118" y="100"/>
                </a:lnTo>
                <a:lnTo>
                  <a:pt x="120" y="98"/>
                </a:lnTo>
                <a:lnTo>
                  <a:pt x="122" y="94"/>
                </a:lnTo>
                <a:lnTo>
                  <a:pt x="112" y="66"/>
                </a:lnTo>
                <a:lnTo>
                  <a:pt x="104" y="40"/>
                </a:lnTo>
                <a:lnTo>
                  <a:pt x="106" y="4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4" name="Freeform 83"/>
          <p:cNvSpPr>
            <a:spLocks/>
          </p:cNvSpPr>
          <p:nvPr/>
        </p:nvSpPr>
        <p:spPr bwMode="auto">
          <a:xfrm>
            <a:off x="3796904" y="2257425"/>
            <a:ext cx="230981" cy="197644"/>
          </a:xfrm>
          <a:custGeom>
            <a:avLst/>
            <a:gdLst>
              <a:gd name="T0" fmla="*/ 2147483647 w 194"/>
              <a:gd name="T1" fmla="*/ 2147483647 h 166"/>
              <a:gd name="T2" fmla="*/ 2147483647 w 194"/>
              <a:gd name="T3" fmla="*/ 2147483647 h 166"/>
              <a:gd name="T4" fmla="*/ 2147483647 w 194"/>
              <a:gd name="T5" fmla="*/ 2147483647 h 166"/>
              <a:gd name="T6" fmla="*/ 2147483647 w 194"/>
              <a:gd name="T7" fmla="*/ 2147483647 h 166"/>
              <a:gd name="T8" fmla="*/ 2147483647 w 194"/>
              <a:gd name="T9" fmla="*/ 2147483647 h 166"/>
              <a:gd name="T10" fmla="*/ 2147483647 w 194"/>
              <a:gd name="T11" fmla="*/ 2147483647 h 166"/>
              <a:gd name="T12" fmla="*/ 2147483647 w 194"/>
              <a:gd name="T13" fmla="*/ 2147483647 h 166"/>
              <a:gd name="T14" fmla="*/ 2147483647 w 194"/>
              <a:gd name="T15" fmla="*/ 2147483647 h 166"/>
              <a:gd name="T16" fmla="*/ 2147483647 w 194"/>
              <a:gd name="T17" fmla="*/ 2147483647 h 166"/>
              <a:gd name="T18" fmla="*/ 2147483647 w 194"/>
              <a:gd name="T19" fmla="*/ 2147483647 h 166"/>
              <a:gd name="T20" fmla="*/ 2147483647 w 194"/>
              <a:gd name="T21" fmla="*/ 2147483647 h 166"/>
              <a:gd name="T22" fmla="*/ 2147483647 w 194"/>
              <a:gd name="T23" fmla="*/ 2147483647 h 166"/>
              <a:gd name="T24" fmla="*/ 2147483647 w 194"/>
              <a:gd name="T25" fmla="*/ 2147483647 h 166"/>
              <a:gd name="T26" fmla="*/ 2147483647 w 194"/>
              <a:gd name="T27" fmla="*/ 2147483647 h 166"/>
              <a:gd name="T28" fmla="*/ 2147483647 w 194"/>
              <a:gd name="T29" fmla="*/ 2147483647 h 166"/>
              <a:gd name="T30" fmla="*/ 2147483647 w 194"/>
              <a:gd name="T31" fmla="*/ 2147483647 h 166"/>
              <a:gd name="T32" fmla="*/ 2147483647 w 194"/>
              <a:gd name="T33" fmla="*/ 2147483647 h 166"/>
              <a:gd name="T34" fmla="*/ 2147483647 w 194"/>
              <a:gd name="T35" fmla="*/ 2147483647 h 166"/>
              <a:gd name="T36" fmla="*/ 2147483647 w 194"/>
              <a:gd name="T37" fmla="*/ 2147483647 h 166"/>
              <a:gd name="T38" fmla="*/ 2147483647 w 194"/>
              <a:gd name="T39" fmla="*/ 2147483647 h 166"/>
              <a:gd name="T40" fmla="*/ 2147483647 w 194"/>
              <a:gd name="T41" fmla="*/ 2147483647 h 166"/>
              <a:gd name="T42" fmla="*/ 2147483647 w 194"/>
              <a:gd name="T43" fmla="*/ 2147483647 h 166"/>
              <a:gd name="T44" fmla="*/ 2147483647 w 194"/>
              <a:gd name="T45" fmla="*/ 2147483647 h 166"/>
              <a:gd name="T46" fmla="*/ 2147483647 w 194"/>
              <a:gd name="T47" fmla="*/ 2147483647 h 166"/>
              <a:gd name="T48" fmla="*/ 2147483647 w 194"/>
              <a:gd name="T49" fmla="*/ 2147483647 h 166"/>
              <a:gd name="T50" fmla="*/ 2147483647 w 194"/>
              <a:gd name="T51" fmla="*/ 2147483647 h 166"/>
              <a:gd name="T52" fmla="*/ 2147483647 w 194"/>
              <a:gd name="T53" fmla="*/ 2147483647 h 166"/>
              <a:gd name="T54" fmla="*/ 2147483647 w 194"/>
              <a:gd name="T55" fmla="*/ 2147483647 h 166"/>
              <a:gd name="T56" fmla="*/ 2147483647 w 194"/>
              <a:gd name="T57" fmla="*/ 2147483647 h 166"/>
              <a:gd name="T58" fmla="*/ 2147483647 w 194"/>
              <a:gd name="T59" fmla="*/ 2147483647 h 166"/>
              <a:gd name="T60" fmla="*/ 2147483647 w 194"/>
              <a:gd name="T61" fmla="*/ 2147483647 h 166"/>
              <a:gd name="T62" fmla="*/ 2147483647 w 194"/>
              <a:gd name="T63" fmla="*/ 0 h 166"/>
              <a:gd name="T64" fmla="*/ 2147483647 w 194"/>
              <a:gd name="T65" fmla="*/ 2147483647 h 166"/>
              <a:gd name="T66" fmla="*/ 2147483647 w 194"/>
              <a:gd name="T67" fmla="*/ 2147483647 h 166"/>
              <a:gd name="T68" fmla="*/ 2147483647 w 194"/>
              <a:gd name="T69" fmla="*/ 2147483647 h 166"/>
              <a:gd name="T70" fmla="*/ 2147483647 w 194"/>
              <a:gd name="T71" fmla="*/ 2147483647 h 166"/>
              <a:gd name="T72" fmla="*/ 2147483647 w 194"/>
              <a:gd name="T73" fmla="*/ 2147483647 h 166"/>
              <a:gd name="T74" fmla="*/ 2147483647 w 194"/>
              <a:gd name="T75" fmla="*/ 2147483647 h 166"/>
              <a:gd name="T76" fmla="*/ 2147483647 w 194"/>
              <a:gd name="T77" fmla="*/ 2147483647 h 166"/>
              <a:gd name="T78" fmla="*/ 2147483647 w 194"/>
              <a:gd name="T79" fmla="*/ 2147483647 h 166"/>
              <a:gd name="T80" fmla="*/ 2147483647 w 194"/>
              <a:gd name="T81" fmla="*/ 2147483647 h 166"/>
              <a:gd name="T82" fmla="*/ 2147483647 w 194"/>
              <a:gd name="T83" fmla="*/ 2147483647 h 166"/>
              <a:gd name="T84" fmla="*/ 2147483647 w 194"/>
              <a:gd name="T85" fmla="*/ 2147483647 h 166"/>
              <a:gd name="T86" fmla="*/ 2147483647 w 194"/>
              <a:gd name="T87" fmla="*/ 2147483647 h 166"/>
              <a:gd name="T88" fmla="*/ 2147483647 w 194"/>
              <a:gd name="T89" fmla="*/ 2147483647 h 166"/>
              <a:gd name="T90" fmla="*/ 2147483647 w 194"/>
              <a:gd name="T91" fmla="*/ 2147483647 h 166"/>
              <a:gd name="T92" fmla="*/ 2147483647 w 194"/>
              <a:gd name="T93" fmla="*/ 2147483647 h 166"/>
              <a:gd name="T94" fmla="*/ 2147483647 w 194"/>
              <a:gd name="T95" fmla="*/ 2147483647 h 166"/>
              <a:gd name="T96" fmla="*/ 2147483647 w 194"/>
              <a:gd name="T97" fmla="*/ 2147483647 h 166"/>
              <a:gd name="T98" fmla="*/ 2147483647 w 194"/>
              <a:gd name="T99" fmla="*/ 2147483647 h 166"/>
              <a:gd name="T100" fmla="*/ 2147483647 w 194"/>
              <a:gd name="T101" fmla="*/ 2147483647 h 166"/>
              <a:gd name="T102" fmla="*/ 2147483647 w 194"/>
              <a:gd name="T103" fmla="*/ 2147483647 h 166"/>
              <a:gd name="T104" fmla="*/ 2147483647 w 194"/>
              <a:gd name="T105" fmla="*/ 2147483647 h 166"/>
              <a:gd name="T106" fmla="*/ 0 w 194"/>
              <a:gd name="T107" fmla="*/ 2147483647 h 166"/>
              <a:gd name="T108" fmla="*/ 2147483647 w 194"/>
              <a:gd name="T109" fmla="*/ 2147483647 h 1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4"/>
              <a:gd name="T166" fmla="*/ 0 h 166"/>
              <a:gd name="T167" fmla="*/ 194 w 194"/>
              <a:gd name="T168" fmla="*/ 166 h 1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4" h="166">
                <a:moveTo>
                  <a:pt x="72" y="164"/>
                </a:moveTo>
                <a:lnTo>
                  <a:pt x="72" y="146"/>
                </a:lnTo>
                <a:lnTo>
                  <a:pt x="82" y="134"/>
                </a:lnTo>
                <a:lnTo>
                  <a:pt x="92" y="130"/>
                </a:lnTo>
                <a:lnTo>
                  <a:pt x="108" y="124"/>
                </a:lnTo>
                <a:lnTo>
                  <a:pt x="124" y="116"/>
                </a:lnTo>
                <a:lnTo>
                  <a:pt x="130" y="112"/>
                </a:lnTo>
                <a:lnTo>
                  <a:pt x="132" y="108"/>
                </a:lnTo>
                <a:lnTo>
                  <a:pt x="138" y="102"/>
                </a:lnTo>
                <a:lnTo>
                  <a:pt x="144" y="100"/>
                </a:lnTo>
                <a:lnTo>
                  <a:pt x="148" y="98"/>
                </a:lnTo>
                <a:lnTo>
                  <a:pt x="150" y="96"/>
                </a:lnTo>
                <a:lnTo>
                  <a:pt x="150" y="94"/>
                </a:lnTo>
                <a:lnTo>
                  <a:pt x="150" y="84"/>
                </a:lnTo>
                <a:lnTo>
                  <a:pt x="158" y="82"/>
                </a:lnTo>
                <a:lnTo>
                  <a:pt x="164" y="78"/>
                </a:lnTo>
                <a:lnTo>
                  <a:pt x="170" y="74"/>
                </a:lnTo>
                <a:lnTo>
                  <a:pt x="176" y="74"/>
                </a:lnTo>
                <a:lnTo>
                  <a:pt x="186" y="74"/>
                </a:lnTo>
                <a:lnTo>
                  <a:pt x="190" y="74"/>
                </a:lnTo>
                <a:lnTo>
                  <a:pt x="192" y="72"/>
                </a:lnTo>
                <a:lnTo>
                  <a:pt x="194" y="68"/>
                </a:lnTo>
                <a:lnTo>
                  <a:pt x="184" y="40"/>
                </a:lnTo>
                <a:lnTo>
                  <a:pt x="176" y="14"/>
                </a:lnTo>
                <a:lnTo>
                  <a:pt x="178" y="14"/>
                </a:lnTo>
                <a:lnTo>
                  <a:pt x="158" y="16"/>
                </a:lnTo>
                <a:lnTo>
                  <a:pt x="146" y="14"/>
                </a:lnTo>
                <a:lnTo>
                  <a:pt x="136" y="12"/>
                </a:lnTo>
                <a:lnTo>
                  <a:pt x="134" y="10"/>
                </a:lnTo>
                <a:lnTo>
                  <a:pt x="132" y="6"/>
                </a:lnTo>
                <a:lnTo>
                  <a:pt x="130" y="2"/>
                </a:lnTo>
                <a:lnTo>
                  <a:pt x="126" y="0"/>
                </a:lnTo>
                <a:lnTo>
                  <a:pt x="122" y="2"/>
                </a:lnTo>
                <a:lnTo>
                  <a:pt x="118" y="4"/>
                </a:lnTo>
                <a:lnTo>
                  <a:pt x="114" y="16"/>
                </a:lnTo>
                <a:lnTo>
                  <a:pt x="110" y="28"/>
                </a:lnTo>
                <a:lnTo>
                  <a:pt x="106" y="36"/>
                </a:lnTo>
                <a:lnTo>
                  <a:pt x="98" y="44"/>
                </a:lnTo>
                <a:lnTo>
                  <a:pt x="88" y="48"/>
                </a:lnTo>
                <a:lnTo>
                  <a:pt x="80" y="56"/>
                </a:lnTo>
                <a:lnTo>
                  <a:pt x="70" y="64"/>
                </a:lnTo>
                <a:lnTo>
                  <a:pt x="66" y="70"/>
                </a:lnTo>
                <a:lnTo>
                  <a:pt x="64" y="76"/>
                </a:lnTo>
                <a:lnTo>
                  <a:pt x="64" y="88"/>
                </a:lnTo>
                <a:lnTo>
                  <a:pt x="62" y="102"/>
                </a:lnTo>
                <a:lnTo>
                  <a:pt x="58" y="116"/>
                </a:lnTo>
                <a:lnTo>
                  <a:pt x="54" y="122"/>
                </a:lnTo>
                <a:lnTo>
                  <a:pt x="48" y="128"/>
                </a:lnTo>
                <a:lnTo>
                  <a:pt x="34" y="140"/>
                </a:lnTo>
                <a:lnTo>
                  <a:pt x="26" y="146"/>
                </a:lnTo>
                <a:lnTo>
                  <a:pt x="20" y="150"/>
                </a:lnTo>
                <a:lnTo>
                  <a:pt x="12" y="154"/>
                </a:lnTo>
                <a:lnTo>
                  <a:pt x="4" y="158"/>
                </a:lnTo>
                <a:lnTo>
                  <a:pt x="0" y="166"/>
                </a:lnTo>
                <a:lnTo>
                  <a:pt x="72" y="16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5" name="Freeform 84"/>
          <p:cNvSpPr>
            <a:spLocks/>
          </p:cNvSpPr>
          <p:nvPr/>
        </p:nvSpPr>
        <p:spPr bwMode="auto">
          <a:xfrm>
            <a:off x="4325541" y="2550319"/>
            <a:ext cx="215503" cy="373856"/>
          </a:xfrm>
          <a:custGeom>
            <a:avLst/>
            <a:gdLst>
              <a:gd name="T0" fmla="*/ 2147483647 w 181"/>
              <a:gd name="T1" fmla="*/ 2147483647 h 314"/>
              <a:gd name="T2" fmla="*/ 2147483647 w 181"/>
              <a:gd name="T3" fmla="*/ 2147483647 h 314"/>
              <a:gd name="T4" fmla="*/ 2147483647 w 181"/>
              <a:gd name="T5" fmla="*/ 2147483647 h 314"/>
              <a:gd name="T6" fmla="*/ 2147483647 w 181"/>
              <a:gd name="T7" fmla="*/ 2147483647 h 314"/>
              <a:gd name="T8" fmla="*/ 2147483647 w 181"/>
              <a:gd name="T9" fmla="*/ 2147483647 h 314"/>
              <a:gd name="T10" fmla="*/ 2147483647 w 181"/>
              <a:gd name="T11" fmla="*/ 2147483647 h 314"/>
              <a:gd name="T12" fmla="*/ 2147483647 w 181"/>
              <a:gd name="T13" fmla="*/ 2147483647 h 314"/>
              <a:gd name="T14" fmla="*/ 2147483647 w 181"/>
              <a:gd name="T15" fmla="*/ 2147483647 h 314"/>
              <a:gd name="T16" fmla="*/ 2147483647 w 181"/>
              <a:gd name="T17" fmla="*/ 2147483647 h 314"/>
              <a:gd name="T18" fmla="*/ 2147483647 w 181"/>
              <a:gd name="T19" fmla="*/ 2147483647 h 314"/>
              <a:gd name="T20" fmla="*/ 2147483647 w 181"/>
              <a:gd name="T21" fmla="*/ 2147483647 h 314"/>
              <a:gd name="T22" fmla="*/ 2147483647 w 181"/>
              <a:gd name="T23" fmla="*/ 2147483647 h 314"/>
              <a:gd name="T24" fmla="*/ 2147483647 w 181"/>
              <a:gd name="T25" fmla="*/ 2147483647 h 314"/>
              <a:gd name="T26" fmla="*/ 2147483647 w 181"/>
              <a:gd name="T27" fmla="*/ 2147483647 h 314"/>
              <a:gd name="T28" fmla="*/ 2147483647 w 181"/>
              <a:gd name="T29" fmla="*/ 2147483647 h 314"/>
              <a:gd name="T30" fmla="*/ 2147483647 w 181"/>
              <a:gd name="T31" fmla="*/ 2147483647 h 314"/>
              <a:gd name="T32" fmla="*/ 2147483647 w 181"/>
              <a:gd name="T33" fmla="*/ 2147483647 h 314"/>
              <a:gd name="T34" fmla="*/ 2147483647 w 181"/>
              <a:gd name="T35" fmla="*/ 2147483647 h 314"/>
              <a:gd name="T36" fmla="*/ 2147483647 w 181"/>
              <a:gd name="T37" fmla="*/ 2147483647 h 314"/>
              <a:gd name="T38" fmla="*/ 2147483647 w 181"/>
              <a:gd name="T39" fmla="*/ 2147483647 h 314"/>
              <a:gd name="T40" fmla="*/ 2147483647 w 181"/>
              <a:gd name="T41" fmla="*/ 2147483647 h 314"/>
              <a:gd name="T42" fmla="*/ 2147483647 w 181"/>
              <a:gd name="T43" fmla="*/ 2147483647 h 314"/>
              <a:gd name="T44" fmla="*/ 2147483647 w 181"/>
              <a:gd name="T45" fmla="*/ 2147483647 h 314"/>
              <a:gd name="T46" fmla="*/ 2147483647 w 181"/>
              <a:gd name="T47" fmla="*/ 2147483647 h 314"/>
              <a:gd name="T48" fmla="*/ 2147483647 w 181"/>
              <a:gd name="T49" fmla="*/ 2147483647 h 314"/>
              <a:gd name="T50" fmla="*/ 2147483647 w 181"/>
              <a:gd name="T51" fmla="*/ 2147483647 h 314"/>
              <a:gd name="T52" fmla="*/ 2147483647 w 181"/>
              <a:gd name="T53" fmla="*/ 2147483647 h 314"/>
              <a:gd name="T54" fmla="*/ 2147483647 w 181"/>
              <a:gd name="T55" fmla="*/ 2147483647 h 314"/>
              <a:gd name="T56" fmla="*/ 2147483647 w 181"/>
              <a:gd name="T57" fmla="*/ 2147483647 h 314"/>
              <a:gd name="T58" fmla="*/ 2147483647 w 181"/>
              <a:gd name="T59" fmla="*/ 2147483647 h 314"/>
              <a:gd name="T60" fmla="*/ 2147483647 w 181"/>
              <a:gd name="T61" fmla="*/ 2147483647 h 314"/>
              <a:gd name="T62" fmla="*/ 2147483647 w 181"/>
              <a:gd name="T63" fmla="*/ 2147483647 h 314"/>
              <a:gd name="T64" fmla="*/ 2147483647 w 181"/>
              <a:gd name="T65" fmla="*/ 2147483647 h 314"/>
              <a:gd name="T66" fmla="*/ 2147483647 w 181"/>
              <a:gd name="T67" fmla="*/ 2147483647 h 314"/>
              <a:gd name="T68" fmla="*/ 2147483647 w 181"/>
              <a:gd name="T69" fmla="*/ 2147483647 h 314"/>
              <a:gd name="T70" fmla="*/ 2147483647 w 181"/>
              <a:gd name="T71" fmla="*/ 2147483647 h 314"/>
              <a:gd name="T72" fmla="*/ 2147483647 w 181"/>
              <a:gd name="T73" fmla="*/ 2147483647 h 314"/>
              <a:gd name="T74" fmla="*/ 2147483647 w 181"/>
              <a:gd name="T75" fmla="*/ 2147483647 h 314"/>
              <a:gd name="T76" fmla="*/ 2147483647 w 181"/>
              <a:gd name="T77" fmla="*/ 2147483647 h 314"/>
              <a:gd name="T78" fmla="*/ 2147483647 w 181"/>
              <a:gd name="T79" fmla="*/ 2147483647 h 3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1"/>
              <a:gd name="T121" fmla="*/ 0 h 314"/>
              <a:gd name="T122" fmla="*/ 181 w 181"/>
              <a:gd name="T123" fmla="*/ 314 h 3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1" h="314">
                <a:moveTo>
                  <a:pt x="175" y="72"/>
                </a:moveTo>
                <a:lnTo>
                  <a:pt x="181" y="148"/>
                </a:lnTo>
                <a:lnTo>
                  <a:pt x="171" y="150"/>
                </a:lnTo>
                <a:lnTo>
                  <a:pt x="165" y="154"/>
                </a:lnTo>
                <a:lnTo>
                  <a:pt x="159" y="160"/>
                </a:lnTo>
                <a:lnTo>
                  <a:pt x="157" y="168"/>
                </a:lnTo>
                <a:lnTo>
                  <a:pt x="153" y="176"/>
                </a:lnTo>
                <a:lnTo>
                  <a:pt x="151" y="184"/>
                </a:lnTo>
                <a:lnTo>
                  <a:pt x="151" y="204"/>
                </a:lnTo>
                <a:lnTo>
                  <a:pt x="149" y="208"/>
                </a:lnTo>
                <a:lnTo>
                  <a:pt x="145" y="214"/>
                </a:lnTo>
                <a:lnTo>
                  <a:pt x="145" y="216"/>
                </a:lnTo>
                <a:lnTo>
                  <a:pt x="147" y="216"/>
                </a:lnTo>
                <a:lnTo>
                  <a:pt x="155" y="220"/>
                </a:lnTo>
                <a:lnTo>
                  <a:pt x="157" y="228"/>
                </a:lnTo>
                <a:lnTo>
                  <a:pt x="159" y="232"/>
                </a:lnTo>
                <a:lnTo>
                  <a:pt x="163" y="236"/>
                </a:lnTo>
                <a:lnTo>
                  <a:pt x="165" y="244"/>
                </a:lnTo>
                <a:lnTo>
                  <a:pt x="157" y="244"/>
                </a:lnTo>
                <a:lnTo>
                  <a:pt x="153" y="244"/>
                </a:lnTo>
                <a:lnTo>
                  <a:pt x="149" y="246"/>
                </a:lnTo>
                <a:lnTo>
                  <a:pt x="141" y="254"/>
                </a:lnTo>
                <a:lnTo>
                  <a:pt x="137" y="264"/>
                </a:lnTo>
                <a:lnTo>
                  <a:pt x="133" y="274"/>
                </a:lnTo>
                <a:lnTo>
                  <a:pt x="131" y="276"/>
                </a:lnTo>
                <a:lnTo>
                  <a:pt x="127" y="278"/>
                </a:lnTo>
                <a:lnTo>
                  <a:pt x="116" y="280"/>
                </a:lnTo>
                <a:lnTo>
                  <a:pt x="96" y="282"/>
                </a:lnTo>
                <a:lnTo>
                  <a:pt x="94" y="290"/>
                </a:lnTo>
                <a:lnTo>
                  <a:pt x="92" y="296"/>
                </a:lnTo>
                <a:lnTo>
                  <a:pt x="88" y="300"/>
                </a:lnTo>
                <a:lnTo>
                  <a:pt x="82" y="304"/>
                </a:lnTo>
                <a:lnTo>
                  <a:pt x="68" y="308"/>
                </a:lnTo>
                <a:lnTo>
                  <a:pt x="56" y="310"/>
                </a:lnTo>
                <a:lnTo>
                  <a:pt x="52" y="308"/>
                </a:lnTo>
                <a:lnTo>
                  <a:pt x="50" y="306"/>
                </a:lnTo>
                <a:lnTo>
                  <a:pt x="46" y="308"/>
                </a:lnTo>
                <a:lnTo>
                  <a:pt x="42" y="312"/>
                </a:lnTo>
                <a:lnTo>
                  <a:pt x="40" y="314"/>
                </a:lnTo>
                <a:lnTo>
                  <a:pt x="38" y="312"/>
                </a:lnTo>
                <a:lnTo>
                  <a:pt x="36" y="302"/>
                </a:lnTo>
                <a:lnTo>
                  <a:pt x="32" y="294"/>
                </a:lnTo>
                <a:lnTo>
                  <a:pt x="22" y="282"/>
                </a:lnTo>
                <a:lnTo>
                  <a:pt x="14" y="274"/>
                </a:lnTo>
                <a:lnTo>
                  <a:pt x="8" y="270"/>
                </a:lnTo>
                <a:lnTo>
                  <a:pt x="10" y="268"/>
                </a:lnTo>
                <a:lnTo>
                  <a:pt x="12" y="266"/>
                </a:lnTo>
                <a:lnTo>
                  <a:pt x="20" y="264"/>
                </a:lnTo>
                <a:lnTo>
                  <a:pt x="38" y="264"/>
                </a:lnTo>
                <a:lnTo>
                  <a:pt x="30" y="256"/>
                </a:lnTo>
                <a:lnTo>
                  <a:pt x="30" y="252"/>
                </a:lnTo>
                <a:lnTo>
                  <a:pt x="28" y="246"/>
                </a:lnTo>
                <a:lnTo>
                  <a:pt x="30" y="226"/>
                </a:lnTo>
                <a:lnTo>
                  <a:pt x="28" y="220"/>
                </a:lnTo>
                <a:lnTo>
                  <a:pt x="24" y="214"/>
                </a:lnTo>
                <a:lnTo>
                  <a:pt x="18" y="206"/>
                </a:lnTo>
                <a:lnTo>
                  <a:pt x="14" y="200"/>
                </a:lnTo>
                <a:lnTo>
                  <a:pt x="10" y="202"/>
                </a:lnTo>
                <a:lnTo>
                  <a:pt x="8" y="200"/>
                </a:lnTo>
                <a:lnTo>
                  <a:pt x="4" y="194"/>
                </a:lnTo>
                <a:lnTo>
                  <a:pt x="0" y="188"/>
                </a:lnTo>
                <a:lnTo>
                  <a:pt x="2" y="178"/>
                </a:lnTo>
                <a:lnTo>
                  <a:pt x="4" y="168"/>
                </a:lnTo>
                <a:lnTo>
                  <a:pt x="8" y="160"/>
                </a:lnTo>
                <a:lnTo>
                  <a:pt x="14" y="154"/>
                </a:lnTo>
                <a:lnTo>
                  <a:pt x="24" y="140"/>
                </a:lnTo>
                <a:lnTo>
                  <a:pt x="28" y="134"/>
                </a:lnTo>
                <a:lnTo>
                  <a:pt x="32" y="126"/>
                </a:lnTo>
                <a:lnTo>
                  <a:pt x="32" y="82"/>
                </a:lnTo>
                <a:lnTo>
                  <a:pt x="32" y="76"/>
                </a:lnTo>
                <a:lnTo>
                  <a:pt x="34" y="72"/>
                </a:lnTo>
                <a:lnTo>
                  <a:pt x="36" y="68"/>
                </a:lnTo>
                <a:lnTo>
                  <a:pt x="38" y="62"/>
                </a:lnTo>
                <a:lnTo>
                  <a:pt x="36" y="50"/>
                </a:lnTo>
                <a:lnTo>
                  <a:pt x="30" y="36"/>
                </a:lnTo>
                <a:lnTo>
                  <a:pt x="24" y="22"/>
                </a:lnTo>
                <a:lnTo>
                  <a:pt x="20" y="8"/>
                </a:lnTo>
                <a:lnTo>
                  <a:pt x="22" y="6"/>
                </a:lnTo>
                <a:lnTo>
                  <a:pt x="38" y="0"/>
                </a:lnTo>
                <a:lnTo>
                  <a:pt x="175" y="74"/>
                </a:lnTo>
                <a:lnTo>
                  <a:pt x="175" y="7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6" name="Freeform 85"/>
          <p:cNvSpPr>
            <a:spLocks/>
          </p:cNvSpPr>
          <p:nvPr/>
        </p:nvSpPr>
        <p:spPr bwMode="auto">
          <a:xfrm>
            <a:off x="4498181" y="2559844"/>
            <a:ext cx="338138" cy="452438"/>
          </a:xfrm>
          <a:custGeom>
            <a:avLst/>
            <a:gdLst>
              <a:gd name="T0" fmla="*/ 2147483647 w 284"/>
              <a:gd name="T1" fmla="*/ 2147483647 h 380"/>
              <a:gd name="T2" fmla="*/ 2147483647 w 284"/>
              <a:gd name="T3" fmla="*/ 2147483647 h 380"/>
              <a:gd name="T4" fmla="*/ 2147483647 w 284"/>
              <a:gd name="T5" fmla="*/ 2147483647 h 380"/>
              <a:gd name="T6" fmla="*/ 2147483647 w 284"/>
              <a:gd name="T7" fmla="*/ 2147483647 h 380"/>
              <a:gd name="T8" fmla="*/ 2147483647 w 284"/>
              <a:gd name="T9" fmla="*/ 2147483647 h 380"/>
              <a:gd name="T10" fmla="*/ 2147483647 w 284"/>
              <a:gd name="T11" fmla="*/ 2147483647 h 380"/>
              <a:gd name="T12" fmla="*/ 2147483647 w 284"/>
              <a:gd name="T13" fmla="*/ 2147483647 h 380"/>
              <a:gd name="T14" fmla="*/ 2147483647 w 284"/>
              <a:gd name="T15" fmla="*/ 2147483647 h 380"/>
              <a:gd name="T16" fmla="*/ 2147483647 w 284"/>
              <a:gd name="T17" fmla="*/ 2147483647 h 380"/>
              <a:gd name="T18" fmla="*/ 2147483647 w 284"/>
              <a:gd name="T19" fmla="*/ 2147483647 h 380"/>
              <a:gd name="T20" fmla="*/ 2147483647 w 284"/>
              <a:gd name="T21" fmla="*/ 2147483647 h 380"/>
              <a:gd name="T22" fmla="*/ 2147483647 w 284"/>
              <a:gd name="T23" fmla="*/ 2147483647 h 380"/>
              <a:gd name="T24" fmla="*/ 2147483647 w 284"/>
              <a:gd name="T25" fmla="*/ 2147483647 h 380"/>
              <a:gd name="T26" fmla="*/ 2147483647 w 284"/>
              <a:gd name="T27" fmla="*/ 2147483647 h 380"/>
              <a:gd name="T28" fmla="*/ 2147483647 w 284"/>
              <a:gd name="T29" fmla="*/ 2147483647 h 380"/>
              <a:gd name="T30" fmla="*/ 2147483647 w 284"/>
              <a:gd name="T31" fmla="*/ 2147483647 h 380"/>
              <a:gd name="T32" fmla="*/ 2147483647 w 284"/>
              <a:gd name="T33" fmla="*/ 2147483647 h 380"/>
              <a:gd name="T34" fmla="*/ 2147483647 w 284"/>
              <a:gd name="T35" fmla="*/ 2147483647 h 380"/>
              <a:gd name="T36" fmla="*/ 2147483647 w 284"/>
              <a:gd name="T37" fmla="*/ 2147483647 h 380"/>
              <a:gd name="T38" fmla="*/ 2147483647 w 284"/>
              <a:gd name="T39" fmla="*/ 2147483647 h 380"/>
              <a:gd name="T40" fmla="*/ 2147483647 w 284"/>
              <a:gd name="T41" fmla="*/ 2147483647 h 380"/>
              <a:gd name="T42" fmla="*/ 2147483647 w 284"/>
              <a:gd name="T43" fmla="*/ 2147483647 h 380"/>
              <a:gd name="T44" fmla="*/ 2147483647 w 284"/>
              <a:gd name="T45" fmla="*/ 2147483647 h 380"/>
              <a:gd name="T46" fmla="*/ 2147483647 w 284"/>
              <a:gd name="T47" fmla="*/ 2147483647 h 380"/>
              <a:gd name="T48" fmla="*/ 2147483647 w 284"/>
              <a:gd name="T49" fmla="*/ 2147483647 h 380"/>
              <a:gd name="T50" fmla="*/ 2147483647 w 284"/>
              <a:gd name="T51" fmla="*/ 2147483647 h 380"/>
              <a:gd name="T52" fmla="*/ 2147483647 w 284"/>
              <a:gd name="T53" fmla="*/ 2147483647 h 380"/>
              <a:gd name="T54" fmla="*/ 2147483647 w 284"/>
              <a:gd name="T55" fmla="*/ 2147483647 h 380"/>
              <a:gd name="T56" fmla="*/ 2147483647 w 284"/>
              <a:gd name="T57" fmla="*/ 2147483647 h 380"/>
              <a:gd name="T58" fmla="*/ 2147483647 w 284"/>
              <a:gd name="T59" fmla="*/ 2147483647 h 380"/>
              <a:gd name="T60" fmla="*/ 2147483647 w 284"/>
              <a:gd name="T61" fmla="*/ 2147483647 h 380"/>
              <a:gd name="T62" fmla="*/ 2147483647 w 284"/>
              <a:gd name="T63" fmla="*/ 2147483647 h 380"/>
              <a:gd name="T64" fmla="*/ 2147483647 w 284"/>
              <a:gd name="T65" fmla="*/ 2147483647 h 380"/>
              <a:gd name="T66" fmla="*/ 2147483647 w 284"/>
              <a:gd name="T67" fmla="*/ 2147483647 h 380"/>
              <a:gd name="T68" fmla="*/ 2147483647 w 284"/>
              <a:gd name="T69" fmla="*/ 2147483647 h 380"/>
              <a:gd name="T70" fmla="*/ 2147483647 w 284"/>
              <a:gd name="T71" fmla="*/ 2147483647 h 380"/>
              <a:gd name="T72" fmla="*/ 2147483647 w 284"/>
              <a:gd name="T73" fmla="*/ 2147483647 h 380"/>
              <a:gd name="T74" fmla="*/ 2147483647 w 284"/>
              <a:gd name="T75" fmla="*/ 2147483647 h 380"/>
              <a:gd name="T76" fmla="*/ 2147483647 w 284"/>
              <a:gd name="T77" fmla="*/ 2147483647 h 380"/>
              <a:gd name="T78" fmla="*/ 2147483647 w 284"/>
              <a:gd name="T79" fmla="*/ 2147483647 h 380"/>
              <a:gd name="T80" fmla="*/ 2147483647 w 284"/>
              <a:gd name="T81" fmla="*/ 2147483647 h 380"/>
              <a:gd name="T82" fmla="*/ 2147483647 w 284"/>
              <a:gd name="T83" fmla="*/ 2147483647 h 380"/>
              <a:gd name="T84" fmla="*/ 2147483647 w 284"/>
              <a:gd name="T85" fmla="*/ 2147483647 h 380"/>
              <a:gd name="T86" fmla="*/ 2147483647 w 284"/>
              <a:gd name="T87" fmla="*/ 2147483647 h 380"/>
              <a:gd name="T88" fmla="*/ 2147483647 w 284"/>
              <a:gd name="T89" fmla="*/ 2147483647 h 380"/>
              <a:gd name="T90" fmla="*/ 2147483647 w 284"/>
              <a:gd name="T91" fmla="*/ 0 h 380"/>
              <a:gd name="T92" fmla="*/ 2147483647 w 284"/>
              <a:gd name="T93" fmla="*/ 2147483647 h 380"/>
              <a:gd name="T94" fmla="*/ 2147483647 w 284"/>
              <a:gd name="T95" fmla="*/ 2147483647 h 380"/>
              <a:gd name="T96" fmla="*/ 2147483647 w 284"/>
              <a:gd name="T97" fmla="*/ 2147483647 h 380"/>
              <a:gd name="T98" fmla="*/ 2147483647 w 284"/>
              <a:gd name="T99" fmla="*/ 2147483647 h 380"/>
              <a:gd name="T100" fmla="*/ 2147483647 w 284"/>
              <a:gd name="T101" fmla="*/ 2147483647 h 380"/>
              <a:gd name="T102" fmla="*/ 2147483647 w 284"/>
              <a:gd name="T103" fmla="*/ 2147483647 h 380"/>
              <a:gd name="T104" fmla="*/ 2147483647 w 284"/>
              <a:gd name="T105" fmla="*/ 2147483647 h 380"/>
              <a:gd name="T106" fmla="*/ 2147483647 w 284"/>
              <a:gd name="T107" fmla="*/ 2147483647 h 380"/>
              <a:gd name="T108" fmla="*/ 2147483647 w 284"/>
              <a:gd name="T109" fmla="*/ 2147483647 h 380"/>
              <a:gd name="T110" fmla="*/ 0 w 284"/>
              <a:gd name="T111" fmla="*/ 2147483647 h 380"/>
              <a:gd name="T112" fmla="*/ 2147483647 w 284"/>
              <a:gd name="T113" fmla="*/ 2147483647 h 380"/>
              <a:gd name="T114" fmla="*/ 2147483647 w 284"/>
              <a:gd name="T115" fmla="*/ 2147483647 h 380"/>
              <a:gd name="T116" fmla="*/ 2147483647 w 284"/>
              <a:gd name="T117" fmla="*/ 2147483647 h 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4"/>
              <a:gd name="T178" fmla="*/ 0 h 380"/>
              <a:gd name="T179" fmla="*/ 284 w 284"/>
              <a:gd name="T180" fmla="*/ 380 h 3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4" h="380">
                <a:moveTo>
                  <a:pt x="18" y="234"/>
                </a:moveTo>
                <a:lnTo>
                  <a:pt x="20" y="234"/>
                </a:lnTo>
                <a:lnTo>
                  <a:pt x="22" y="242"/>
                </a:lnTo>
                <a:lnTo>
                  <a:pt x="26" y="250"/>
                </a:lnTo>
                <a:lnTo>
                  <a:pt x="28" y="258"/>
                </a:lnTo>
                <a:lnTo>
                  <a:pt x="30" y="266"/>
                </a:lnTo>
                <a:lnTo>
                  <a:pt x="30" y="280"/>
                </a:lnTo>
                <a:lnTo>
                  <a:pt x="42" y="280"/>
                </a:lnTo>
                <a:lnTo>
                  <a:pt x="42" y="284"/>
                </a:lnTo>
                <a:lnTo>
                  <a:pt x="44" y="286"/>
                </a:lnTo>
                <a:lnTo>
                  <a:pt x="50" y="290"/>
                </a:lnTo>
                <a:lnTo>
                  <a:pt x="56" y="294"/>
                </a:lnTo>
                <a:lnTo>
                  <a:pt x="58" y="296"/>
                </a:lnTo>
                <a:lnTo>
                  <a:pt x="58" y="302"/>
                </a:lnTo>
                <a:lnTo>
                  <a:pt x="62" y="308"/>
                </a:lnTo>
                <a:lnTo>
                  <a:pt x="66" y="312"/>
                </a:lnTo>
                <a:lnTo>
                  <a:pt x="76" y="322"/>
                </a:lnTo>
                <a:lnTo>
                  <a:pt x="86" y="330"/>
                </a:lnTo>
                <a:lnTo>
                  <a:pt x="90" y="334"/>
                </a:lnTo>
                <a:lnTo>
                  <a:pt x="94" y="340"/>
                </a:lnTo>
                <a:lnTo>
                  <a:pt x="94" y="346"/>
                </a:lnTo>
                <a:lnTo>
                  <a:pt x="94" y="350"/>
                </a:lnTo>
                <a:lnTo>
                  <a:pt x="96" y="352"/>
                </a:lnTo>
                <a:lnTo>
                  <a:pt x="106" y="360"/>
                </a:lnTo>
                <a:lnTo>
                  <a:pt x="112" y="362"/>
                </a:lnTo>
                <a:lnTo>
                  <a:pt x="120" y="366"/>
                </a:lnTo>
                <a:lnTo>
                  <a:pt x="120" y="362"/>
                </a:lnTo>
                <a:lnTo>
                  <a:pt x="124" y="362"/>
                </a:lnTo>
                <a:lnTo>
                  <a:pt x="128" y="366"/>
                </a:lnTo>
                <a:lnTo>
                  <a:pt x="134" y="362"/>
                </a:lnTo>
                <a:lnTo>
                  <a:pt x="142" y="362"/>
                </a:lnTo>
                <a:lnTo>
                  <a:pt x="144" y="366"/>
                </a:lnTo>
                <a:lnTo>
                  <a:pt x="146" y="372"/>
                </a:lnTo>
                <a:lnTo>
                  <a:pt x="156" y="380"/>
                </a:lnTo>
                <a:lnTo>
                  <a:pt x="160" y="378"/>
                </a:lnTo>
                <a:lnTo>
                  <a:pt x="168" y="376"/>
                </a:lnTo>
                <a:lnTo>
                  <a:pt x="192" y="376"/>
                </a:lnTo>
                <a:lnTo>
                  <a:pt x="200" y="376"/>
                </a:lnTo>
                <a:lnTo>
                  <a:pt x="206" y="372"/>
                </a:lnTo>
                <a:lnTo>
                  <a:pt x="212" y="368"/>
                </a:lnTo>
                <a:lnTo>
                  <a:pt x="216" y="362"/>
                </a:lnTo>
                <a:lnTo>
                  <a:pt x="244" y="362"/>
                </a:lnTo>
                <a:lnTo>
                  <a:pt x="240" y="354"/>
                </a:lnTo>
                <a:lnTo>
                  <a:pt x="236" y="348"/>
                </a:lnTo>
                <a:lnTo>
                  <a:pt x="232" y="342"/>
                </a:lnTo>
                <a:lnTo>
                  <a:pt x="228" y="336"/>
                </a:lnTo>
                <a:lnTo>
                  <a:pt x="226" y="322"/>
                </a:lnTo>
                <a:lnTo>
                  <a:pt x="222" y="318"/>
                </a:lnTo>
                <a:lnTo>
                  <a:pt x="218" y="314"/>
                </a:lnTo>
                <a:lnTo>
                  <a:pt x="204" y="304"/>
                </a:lnTo>
                <a:lnTo>
                  <a:pt x="198" y="298"/>
                </a:lnTo>
                <a:lnTo>
                  <a:pt x="194" y="294"/>
                </a:lnTo>
                <a:lnTo>
                  <a:pt x="194" y="292"/>
                </a:lnTo>
                <a:lnTo>
                  <a:pt x="196" y="290"/>
                </a:lnTo>
                <a:lnTo>
                  <a:pt x="200" y="288"/>
                </a:lnTo>
                <a:lnTo>
                  <a:pt x="206" y="286"/>
                </a:lnTo>
                <a:lnTo>
                  <a:pt x="210" y="282"/>
                </a:lnTo>
                <a:lnTo>
                  <a:pt x="212" y="270"/>
                </a:lnTo>
                <a:lnTo>
                  <a:pt x="212" y="262"/>
                </a:lnTo>
                <a:lnTo>
                  <a:pt x="212" y="252"/>
                </a:lnTo>
                <a:lnTo>
                  <a:pt x="214" y="242"/>
                </a:lnTo>
                <a:lnTo>
                  <a:pt x="218" y="240"/>
                </a:lnTo>
                <a:lnTo>
                  <a:pt x="226" y="238"/>
                </a:lnTo>
                <a:lnTo>
                  <a:pt x="228" y="228"/>
                </a:lnTo>
                <a:lnTo>
                  <a:pt x="230" y="218"/>
                </a:lnTo>
                <a:lnTo>
                  <a:pt x="238" y="204"/>
                </a:lnTo>
                <a:lnTo>
                  <a:pt x="248" y="190"/>
                </a:lnTo>
                <a:lnTo>
                  <a:pt x="250" y="182"/>
                </a:lnTo>
                <a:lnTo>
                  <a:pt x="250" y="174"/>
                </a:lnTo>
                <a:lnTo>
                  <a:pt x="250" y="152"/>
                </a:lnTo>
                <a:lnTo>
                  <a:pt x="252" y="144"/>
                </a:lnTo>
                <a:lnTo>
                  <a:pt x="254" y="136"/>
                </a:lnTo>
                <a:lnTo>
                  <a:pt x="256" y="128"/>
                </a:lnTo>
                <a:lnTo>
                  <a:pt x="256" y="116"/>
                </a:lnTo>
                <a:lnTo>
                  <a:pt x="264" y="114"/>
                </a:lnTo>
                <a:lnTo>
                  <a:pt x="272" y="110"/>
                </a:lnTo>
                <a:lnTo>
                  <a:pt x="280" y="104"/>
                </a:lnTo>
                <a:lnTo>
                  <a:pt x="284" y="98"/>
                </a:lnTo>
                <a:lnTo>
                  <a:pt x="280" y="94"/>
                </a:lnTo>
                <a:lnTo>
                  <a:pt x="276" y="90"/>
                </a:lnTo>
                <a:lnTo>
                  <a:pt x="272" y="86"/>
                </a:lnTo>
                <a:lnTo>
                  <a:pt x="268" y="82"/>
                </a:lnTo>
                <a:lnTo>
                  <a:pt x="264" y="72"/>
                </a:lnTo>
                <a:lnTo>
                  <a:pt x="260" y="62"/>
                </a:lnTo>
                <a:lnTo>
                  <a:pt x="256" y="40"/>
                </a:lnTo>
                <a:lnTo>
                  <a:pt x="254" y="30"/>
                </a:lnTo>
                <a:lnTo>
                  <a:pt x="250" y="20"/>
                </a:lnTo>
                <a:lnTo>
                  <a:pt x="246" y="12"/>
                </a:lnTo>
                <a:lnTo>
                  <a:pt x="238" y="8"/>
                </a:lnTo>
                <a:lnTo>
                  <a:pt x="232" y="4"/>
                </a:lnTo>
                <a:lnTo>
                  <a:pt x="228" y="0"/>
                </a:lnTo>
                <a:lnTo>
                  <a:pt x="222" y="0"/>
                </a:lnTo>
                <a:lnTo>
                  <a:pt x="218" y="4"/>
                </a:lnTo>
                <a:lnTo>
                  <a:pt x="208" y="10"/>
                </a:lnTo>
                <a:lnTo>
                  <a:pt x="202" y="18"/>
                </a:lnTo>
                <a:lnTo>
                  <a:pt x="192" y="24"/>
                </a:lnTo>
                <a:lnTo>
                  <a:pt x="186" y="18"/>
                </a:lnTo>
                <a:lnTo>
                  <a:pt x="48" y="18"/>
                </a:lnTo>
                <a:lnTo>
                  <a:pt x="48" y="58"/>
                </a:lnTo>
                <a:lnTo>
                  <a:pt x="34" y="58"/>
                </a:lnTo>
                <a:lnTo>
                  <a:pt x="30" y="66"/>
                </a:lnTo>
                <a:lnTo>
                  <a:pt x="36" y="140"/>
                </a:lnTo>
                <a:lnTo>
                  <a:pt x="26" y="142"/>
                </a:lnTo>
                <a:lnTo>
                  <a:pt x="20" y="146"/>
                </a:lnTo>
                <a:lnTo>
                  <a:pt x="14" y="152"/>
                </a:lnTo>
                <a:lnTo>
                  <a:pt x="12" y="160"/>
                </a:lnTo>
                <a:lnTo>
                  <a:pt x="8" y="168"/>
                </a:lnTo>
                <a:lnTo>
                  <a:pt x="6" y="176"/>
                </a:lnTo>
                <a:lnTo>
                  <a:pt x="6" y="196"/>
                </a:lnTo>
                <a:lnTo>
                  <a:pt x="4" y="200"/>
                </a:lnTo>
                <a:lnTo>
                  <a:pt x="0" y="206"/>
                </a:lnTo>
                <a:lnTo>
                  <a:pt x="0" y="208"/>
                </a:lnTo>
                <a:lnTo>
                  <a:pt x="2" y="208"/>
                </a:lnTo>
                <a:lnTo>
                  <a:pt x="10" y="212"/>
                </a:lnTo>
                <a:lnTo>
                  <a:pt x="12" y="220"/>
                </a:lnTo>
                <a:lnTo>
                  <a:pt x="14" y="224"/>
                </a:lnTo>
                <a:lnTo>
                  <a:pt x="18" y="228"/>
                </a:lnTo>
                <a:lnTo>
                  <a:pt x="20" y="236"/>
                </a:lnTo>
                <a:lnTo>
                  <a:pt x="18" y="23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7" name="Freeform 86"/>
          <p:cNvSpPr>
            <a:spLocks/>
          </p:cNvSpPr>
          <p:nvPr/>
        </p:nvSpPr>
        <p:spPr bwMode="auto">
          <a:xfrm>
            <a:off x="4729162" y="2676525"/>
            <a:ext cx="300038" cy="338138"/>
          </a:xfrm>
          <a:custGeom>
            <a:avLst/>
            <a:gdLst>
              <a:gd name="T0" fmla="*/ 2147483647 w 252"/>
              <a:gd name="T1" fmla="*/ 2147483647 h 284"/>
              <a:gd name="T2" fmla="*/ 2147483647 w 252"/>
              <a:gd name="T3" fmla="*/ 2147483647 h 284"/>
              <a:gd name="T4" fmla="*/ 2147483647 w 252"/>
              <a:gd name="T5" fmla="*/ 2147483647 h 284"/>
              <a:gd name="T6" fmla="*/ 2147483647 w 252"/>
              <a:gd name="T7" fmla="*/ 2147483647 h 284"/>
              <a:gd name="T8" fmla="*/ 2147483647 w 252"/>
              <a:gd name="T9" fmla="*/ 2147483647 h 284"/>
              <a:gd name="T10" fmla="*/ 2147483647 w 252"/>
              <a:gd name="T11" fmla="*/ 2147483647 h 284"/>
              <a:gd name="T12" fmla="*/ 2147483647 w 252"/>
              <a:gd name="T13" fmla="*/ 2147483647 h 284"/>
              <a:gd name="T14" fmla="*/ 2147483647 w 252"/>
              <a:gd name="T15" fmla="*/ 2147483647 h 284"/>
              <a:gd name="T16" fmla="*/ 2147483647 w 252"/>
              <a:gd name="T17" fmla="*/ 2147483647 h 284"/>
              <a:gd name="T18" fmla="*/ 2147483647 w 252"/>
              <a:gd name="T19" fmla="*/ 2147483647 h 284"/>
              <a:gd name="T20" fmla="*/ 2147483647 w 252"/>
              <a:gd name="T21" fmla="*/ 2147483647 h 284"/>
              <a:gd name="T22" fmla="*/ 2147483647 w 252"/>
              <a:gd name="T23" fmla="*/ 2147483647 h 284"/>
              <a:gd name="T24" fmla="*/ 2147483647 w 252"/>
              <a:gd name="T25" fmla="*/ 2147483647 h 284"/>
              <a:gd name="T26" fmla="*/ 2147483647 w 252"/>
              <a:gd name="T27" fmla="*/ 2147483647 h 284"/>
              <a:gd name="T28" fmla="*/ 2147483647 w 252"/>
              <a:gd name="T29" fmla="*/ 2147483647 h 284"/>
              <a:gd name="T30" fmla="*/ 2147483647 w 252"/>
              <a:gd name="T31" fmla="*/ 2147483647 h 284"/>
              <a:gd name="T32" fmla="*/ 2147483647 w 252"/>
              <a:gd name="T33" fmla="*/ 2147483647 h 284"/>
              <a:gd name="T34" fmla="*/ 2147483647 w 252"/>
              <a:gd name="T35" fmla="*/ 2147483647 h 284"/>
              <a:gd name="T36" fmla="*/ 2147483647 w 252"/>
              <a:gd name="T37" fmla="*/ 2147483647 h 284"/>
              <a:gd name="T38" fmla="*/ 2147483647 w 252"/>
              <a:gd name="T39" fmla="*/ 2147483647 h 284"/>
              <a:gd name="T40" fmla="*/ 2147483647 w 252"/>
              <a:gd name="T41" fmla="*/ 2147483647 h 284"/>
              <a:gd name="T42" fmla="*/ 2147483647 w 252"/>
              <a:gd name="T43" fmla="*/ 2147483647 h 284"/>
              <a:gd name="T44" fmla="*/ 2147483647 w 252"/>
              <a:gd name="T45" fmla="*/ 2147483647 h 284"/>
              <a:gd name="T46" fmla="*/ 2147483647 w 252"/>
              <a:gd name="T47" fmla="*/ 2147483647 h 284"/>
              <a:gd name="T48" fmla="*/ 2147483647 w 252"/>
              <a:gd name="T49" fmla="*/ 2147483647 h 284"/>
              <a:gd name="T50" fmla="*/ 2147483647 w 252"/>
              <a:gd name="T51" fmla="*/ 2147483647 h 284"/>
              <a:gd name="T52" fmla="*/ 2147483647 w 252"/>
              <a:gd name="T53" fmla="*/ 2147483647 h 284"/>
              <a:gd name="T54" fmla="*/ 2147483647 w 252"/>
              <a:gd name="T55" fmla="*/ 2147483647 h 284"/>
              <a:gd name="T56" fmla="*/ 2147483647 w 252"/>
              <a:gd name="T57" fmla="*/ 2147483647 h 284"/>
              <a:gd name="T58" fmla="*/ 2147483647 w 252"/>
              <a:gd name="T59" fmla="*/ 2147483647 h 284"/>
              <a:gd name="T60" fmla="*/ 0 w 252"/>
              <a:gd name="T61" fmla="*/ 2147483647 h 284"/>
              <a:gd name="T62" fmla="*/ 2147483647 w 252"/>
              <a:gd name="T63" fmla="*/ 2147483647 h 284"/>
              <a:gd name="T64" fmla="*/ 2147483647 w 252"/>
              <a:gd name="T65" fmla="*/ 2147483647 h 284"/>
              <a:gd name="T66" fmla="*/ 2147483647 w 252"/>
              <a:gd name="T67" fmla="*/ 2147483647 h 284"/>
              <a:gd name="T68" fmla="*/ 2147483647 w 252"/>
              <a:gd name="T69" fmla="*/ 2147483647 h 284"/>
              <a:gd name="T70" fmla="*/ 2147483647 w 252"/>
              <a:gd name="T71" fmla="*/ 2147483647 h 284"/>
              <a:gd name="T72" fmla="*/ 2147483647 w 252"/>
              <a:gd name="T73" fmla="*/ 2147483647 h 284"/>
              <a:gd name="T74" fmla="*/ 2147483647 w 252"/>
              <a:gd name="T75" fmla="*/ 2147483647 h 284"/>
              <a:gd name="T76" fmla="*/ 2147483647 w 252"/>
              <a:gd name="T77" fmla="*/ 2147483647 h 284"/>
              <a:gd name="T78" fmla="*/ 2147483647 w 252"/>
              <a:gd name="T79" fmla="*/ 2147483647 h 284"/>
              <a:gd name="T80" fmla="*/ 2147483647 w 252"/>
              <a:gd name="T81" fmla="*/ 2147483647 h 284"/>
              <a:gd name="T82" fmla="*/ 2147483647 w 252"/>
              <a:gd name="T83" fmla="*/ 2147483647 h 284"/>
              <a:gd name="T84" fmla="*/ 2147483647 w 252"/>
              <a:gd name="T85" fmla="*/ 2147483647 h 284"/>
              <a:gd name="T86" fmla="*/ 2147483647 w 252"/>
              <a:gd name="T87" fmla="*/ 2147483647 h 284"/>
              <a:gd name="T88" fmla="*/ 2147483647 w 252"/>
              <a:gd name="T89" fmla="*/ 2147483647 h 284"/>
              <a:gd name="T90" fmla="*/ 2147483647 w 252"/>
              <a:gd name="T91" fmla="*/ 2147483647 h 284"/>
              <a:gd name="T92" fmla="*/ 2147483647 w 252"/>
              <a:gd name="T93" fmla="*/ 2147483647 h 284"/>
              <a:gd name="T94" fmla="*/ 2147483647 w 252"/>
              <a:gd name="T95" fmla="*/ 2147483647 h 2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
              <a:gd name="T145" fmla="*/ 0 h 284"/>
              <a:gd name="T146" fmla="*/ 252 w 252"/>
              <a:gd name="T147" fmla="*/ 284 h 2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 h="284">
                <a:moveTo>
                  <a:pt x="170" y="102"/>
                </a:moveTo>
                <a:lnTo>
                  <a:pt x="164" y="96"/>
                </a:lnTo>
                <a:lnTo>
                  <a:pt x="170" y="102"/>
                </a:lnTo>
                <a:lnTo>
                  <a:pt x="156" y="112"/>
                </a:lnTo>
                <a:lnTo>
                  <a:pt x="150" y="120"/>
                </a:lnTo>
                <a:lnTo>
                  <a:pt x="148" y="130"/>
                </a:lnTo>
                <a:lnTo>
                  <a:pt x="150" y="136"/>
                </a:lnTo>
                <a:lnTo>
                  <a:pt x="154" y="138"/>
                </a:lnTo>
                <a:lnTo>
                  <a:pt x="162" y="138"/>
                </a:lnTo>
                <a:lnTo>
                  <a:pt x="168" y="134"/>
                </a:lnTo>
                <a:lnTo>
                  <a:pt x="168" y="142"/>
                </a:lnTo>
                <a:lnTo>
                  <a:pt x="170" y="152"/>
                </a:lnTo>
                <a:lnTo>
                  <a:pt x="176" y="164"/>
                </a:lnTo>
                <a:lnTo>
                  <a:pt x="186" y="172"/>
                </a:lnTo>
                <a:lnTo>
                  <a:pt x="196" y="180"/>
                </a:lnTo>
                <a:lnTo>
                  <a:pt x="210" y="186"/>
                </a:lnTo>
                <a:lnTo>
                  <a:pt x="224" y="192"/>
                </a:lnTo>
                <a:lnTo>
                  <a:pt x="238" y="194"/>
                </a:lnTo>
                <a:lnTo>
                  <a:pt x="252" y="196"/>
                </a:lnTo>
                <a:lnTo>
                  <a:pt x="246" y="208"/>
                </a:lnTo>
                <a:lnTo>
                  <a:pt x="236" y="218"/>
                </a:lnTo>
                <a:lnTo>
                  <a:pt x="218" y="240"/>
                </a:lnTo>
                <a:lnTo>
                  <a:pt x="214" y="248"/>
                </a:lnTo>
                <a:lnTo>
                  <a:pt x="210" y="252"/>
                </a:lnTo>
                <a:lnTo>
                  <a:pt x="208" y="254"/>
                </a:lnTo>
                <a:lnTo>
                  <a:pt x="202" y="256"/>
                </a:lnTo>
                <a:lnTo>
                  <a:pt x="198" y="254"/>
                </a:lnTo>
                <a:lnTo>
                  <a:pt x="192" y="254"/>
                </a:lnTo>
                <a:lnTo>
                  <a:pt x="186" y="256"/>
                </a:lnTo>
                <a:lnTo>
                  <a:pt x="178" y="260"/>
                </a:lnTo>
                <a:lnTo>
                  <a:pt x="168" y="268"/>
                </a:lnTo>
                <a:lnTo>
                  <a:pt x="158" y="274"/>
                </a:lnTo>
                <a:lnTo>
                  <a:pt x="154" y="276"/>
                </a:lnTo>
                <a:lnTo>
                  <a:pt x="148" y="276"/>
                </a:lnTo>
                <a:lnTo>
                  <a:pt x="142" y="276"/>
                </a:lnTo>
                <a:lnTo>
                  <a:pt x="138" y="272"/>
                </a:lnTo>
                <a:lnTo>
                  <a:pt x="136" y="270"/>
                </a:lnTo>
                <a:lnTo>
                  <a:pt x="132" y="270"/>
                </a:lnTo>
                <a:lnTo>
                  <a:pt x="128" y="270"/>
                </a:lnTo>
                <a:lnTo>
                  <a:pt x="126" y="272"/>
                </a:lnTo>
                <a:lnTo>
                  <a:pt x="122" y="276"/>
                </a:lnTo>
                <a:lnTo>
                  <a:pt x="116" y="282"/>
                </a:lnTo>
                <a:lnTo>
                  <a:pt x="114" y="284"/>
                </a:lnTo>
                <a:lnTo>
                  <a:pt x="110" y="284"/>
                </a:lnTo>
                <a:lnTo>
                  <a:pt x="102" y="284"/>
                </a:lnTo>
                <a:lnTo>
                  <a:pt x="94" y="280"/>
                </a:lnTo>
                <a:lnTo>
                  <a:pt x="80" y="274"/>
                </a:lnTo>
                <a:lnTo>
                  <a:pt x="66" y="268"/>
                </a:lnTo>
                <a:lnTo>
                  <a:pt x="58" y="266"/>
                </a:lnTo>
                <a:lnTo>
                  <a:pt x="48" y="264"/>
                </a:lnTo>
                <a:lnTo>
                  <a:pt x="50" y="264"/>
                </a:lnTo>
                <a:lnTo>
                  <a:pt x="46" y="256"/>
                </a:lnTo>
                <a:lnTo>
                  <a:pt x="42" y="250"/>
                </a:lnTo>
                <a:lnTo>
                  <a:pt x="38" y="244"/>
                </a:lnTo>
                <a:lnTo>
                  <a:pt x="34" y="238"/>
                </a:lnTo>
                <a:lnTo>
                  <a:pt x="32" y="224"/>
                </a:lnTo>
                <a:lnTo>
                  <a:pt x="28" y="220"/>
                </a:lnTo>
                <a:lnTo>
                  <a:pt x="24" y="216"/>
                </a:lnTo>
                <a:lnTo>
                  <a:pt x="10" y="206"/>
                </a:lnTo>
                <a:lnTo>
                  <a:pt x="4" y="200"/>
                </a:lnTo>
                <a:lnTo>
                  <a:pt x="0" y="196"/>
                </a:lnTo>
                <a:lnTo>
                  <a:pt x="0" y="194"/>
                </a:lnTo>
                <a:lnTo>
                  <a:pt x="2" y="192"/>
                </a:lnTo>
                <a:lnTo>
                  <a:pt x="6" y="190"/>
                </a:lnTo>
                <a:lnTo>
                  <a:pt x="12" y="188"/>
                </a:lnTo>
                <a:lnTo>
                  <a:pt x="16" y="184"/>
                </a:lnTo>
                <a:lnTo>
                  <a:pt x="18" y="172"/>
                </a:lnTo>
                <a:lnTo>
                  <a:pt x="18" y="164"/>
                </a:lnTo>
                <a:lnTo>
                  <a:pt x="18" y="154"/>
                </a:lnTo>
                <a:lnTo>
                  <a:pt x="20" y="144"/>
                </a:lnTo>
                <a:lnTo>
                  <a:pt x="24" y="142"/>
                </a:lnTo>
                <a:lnTo>
                  <a:pt x="32" y="140"/>
                </a:lnTo>
                <a:lnTo>
                  <a:pt x="34" y="130"/>
                </a:lnTo>
                <a:lnTo>
                  <a:pt x="36" y="120"/>
                </a:lnTo>
                <a:lnTo>
                  <a:pt x="44" y="106"/>
                </a:lnTo>
                <a:lnTo>
                  <a:pt x="54" y="92"/>
                </a:lnTo>
                <a:lnTo>
                  <a:pt x="56" y="84"/>
                </a:lnTo>
                <a:lnTo>
                  <a:pt x="56" y="76"/>
                </a:lnTo>
                <a:lnTo>
                  <a:pt x="56" y="54"/>
                </a:lnTo>
                <a:lnTo>
                  <a:pt x="58" y="46"/>
                </a:lnTo>
                <a:lnTo>
                  <a:pt x="60" y="38"/>
                </a:lnTo>
                <a:lnTo>
                  <a:pt x="62" y="30"/>
                </a:lnTo>
                <a:lnTo>
                  <a:pt x="62" y="18"/>
                </a:lnTo>
                <a:lnTo>
                  <a:pt x="70" y="16"/>
                </a:lnTo>
                <a:lnTo>
                  <a:pt x="78" y="12"/>
                </a:lnTo>
                <a:lnTo>
                  <a:pt x="86" y="6"/>
                </a:lnTo>
                <a:lnTo>
                  <a:pt x="90" y="0"/>
                </a:lnTo>
                <a:lnTo>
                  <a:pt x="96" y="12"/>
                </a:lnTo>
                <a:lnTo>
                  <a:pt x="102" y="30"/>
                </a:lnTo>
                <a:lnTo>
                  <a:pt x="108" y="44"/>
                </a:lnTo>
                <a:lnTo>
                  <a:pt x="112" y="48"/>
                </a:lnTo>
                <a:lnTo>
                  <a:pt x="118" y="50"/>
                </a:lnTo>
                <a:lnTo>
                  <a:pt x="134" y="62"/>
                </a:lnTo>
                <a:lnTo>
                  <a:pt x="146" y="74"/>
                </a:lnTo>
                <a:lnTo>
                  <a:pt x="164" y="96"/>
                </a:lnTo>
                <a:lnTo>
                  <a:pt x="170" y="10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8" name="Freeform 87"/>
          <p:cNvSpPr>
            <a:spLocks/>
          </p:cNvSpPr>
          <p:nvPr/>
        </p:nvSpPr>
        <p:spPr bwMode="auto">
          <a:xfrm>
            <a:off x="4893469" y="2814638"/>
            <a:ext cx="214313" cy="311944"/>
          </a:xfrm>
          <a:custGeom>
            <a:avLst/>
            <a:gdLst>
              <a:gd name="T0" fmla="*/ 2147483647 w 180"/>
              <a:gd name="T1" fmla="*/ 2147483647 h 262"/>
              <a:gd name="T2" fmla="*/ 2147483647 w 180"/>
              <a:gd name="T3" fmla="*/ 2147483647 h 262"/>
              <a:gd name="T4" fmla="*/ 2147483647 w 180"/>
              <a:gd name="T5" fmla="*/ 2147483647 h 262"/>
              <a:gd name="T6" fmla="*/ 2147483647 w 180"/>
              <a:gd name="T7" fmla="*/ 2147483647 h 262"/>
              <a:gd name="T8" fmla="*/ 2147483647 w 180"/>
              <a:gd name="T9" fmla="*/ 2147483647 h 262"/>
              <a:gd name="T10" fmla="*/ 2147483647 w 180"/>
              <a:gd name="T11" fmla="*/ 2147483647 h 262"/>
              <a:gd name="T12" fmla="*/ 2147483647 w 180"/>
              <a:gd name="T13" fmla="*/ 2147483647 h 262"/>
              <a:gd name="T14" fmla="*/ 2147483647 w 180"/>
              <a:gd name="T15" fmla="*/ 2147483647 h 262"/>
              <a:gd name="T16" fmla="*/ 2147483647 w 180"/>
              <a:gd name="T17" fmla="*/ 2147483647 h 262"/>
              <a:gd name="T18" fmla="*/ 2147483647 w 180"/>
              <a:gd name="T19" fmla="*/ 2147483647 h 262"/>
              <a:gd name="T20" fmla="*/ 2147483647 w 180"/>
              <a:gd name="T21" fmla="*/ 2147483647 h 262"/>
              <a:gd name="T22" fmla="*/ 2147483647 w 180"/>
              <a:gd name="T23" fmla="*/ 2147483647 h 262"/>
              <a:gd name="T24" fmla="*/ 2147483647 w 180"/>
              <a:gd name="T25" fmla="*/ 2147483647 h 262"/>
              <a:gd name="T26" fmla="*/ 2147483647 w 180"/>
              <a:gd name="T27" fmla="*/ 2147483647 h 262"/>
              <a:gd name="T28" fmla="*/ 2147483647 w 180"/>
              <a:gd name="T29" fmla="*/ 2147483647 h 262"/>
              <a:gd name="T30" fmla="*/ 2147483647 w 180"/>
              <a:gd name="T31" fmla="*/ 2147483647 h 262"/>
              <a:gd name="T32" fmla="*/ 2147483647 w 180"/>
              <a:gd name="T33" fmla="*/ 2147483647 h 262"/>
              <a:gd name="T34" fmla="*/ 2147483647 w 180"/>
              <a:gd name="T35" fmla="*/ 2147483647 h 262"/>
              <a:gd name="T36" fmla="*/ 2147483647 w 180"/>
              <a:gd name="T37" fmla="*/ 2147483647 h 262"/>
              <a:gd name="T38" fmla="*/ 2147483647 w 180"/>
              <a:gd name="T39" fmla="*/ 2147483647 h 262"/>
              <a:gd name="T40" fmla="*/ 2147483647 w 180"/>
              <a:gd name="T41" fmla="*/ 2147483647 h 262"/>
              <a:gd name="T42" fmla="*/ 2147483647 w 180"/>
              <a:gd name="T43" fmla="*/ 2147483647 h 262"/>
              <a:gd name="T44" fmla="*/ 2147483647 w 180"/>
              <a:gd name="T45" fmla="*/ 2147483647 h 262"/>
              <a:gd name="T46" fmla="*/ 2147483647 w 180"/>
              <a:gd name="T47" fmla="*/ 2147483647 h 262"/>
              <a:gd name="T48" fmla="*/ 2147483647 w 180"/>
              <a:gd name="T49" fmla="*/ 2147483647 h 262"/>
              <a:gd name="T50" fmla="*/ 2147483647 w 180"/>
              <a:gd name="T51" fmla="*/ 2147483647 h 262"/>
              <a:gd name="T52" fmla="*/ 2147483647 w 180"/>
              <a:gd name="T53" fmla="*/ 2147483647 h 262"/>
              <a:gd name="T54" fmla="*/ 2147483647 w 180"/>
              <a:gd name="T55" fmla="*/ 2147483647 h 262"/>
              <a:gd name="T56" fmla="*/ 2147483647 w 180"/>
              <a:gd name="T57" fmla="*/ 2147483647 h 262"/>
              <a:gd name="T58" fmla="*/ 2147483647 w 180"/>
              <a:gd name="T59" fmla="*/ 2147483647 h 262"/>
              <a:gd name="T60" fmla="*/ 2147483647 w 180"/>
              <a:gd name="T61" fmla="*/ 2147483647 h 262"/>
              <a:gd name="T62" fmla="*/ 2147483647 w 180"/>
              <a:gd name="T63" fmla="*/ 2147483647 h 262"/>
              <a:gd name="T64" fmla="*/ 0 w 180"/>
              <a:gd name="T65" fmla="*/ 2147483647 h 262"/>
              <a:gd name="T66" fmla="*/ 2147483647 w 180"/>
              <a:gd name="T67" fmla="*/ 2147483647 h 2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0"/>
              <a:gd name="T103" fmla="*/ 0 h 262"/>
              <a:gd name="T104" fmla="*/ 180 w 180"/>
              <a:gd name="T105" fmla="*/ 262 h 2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0" h="262">
                <a:moveTo>
                  <a:pt x="18" y="158"/>
                </a:moveTo>
                <a:lnTo>
                  <a:pt x="26" y="154"/>
                </a:lnTo>
                <a:lnTo>
                  <a:pt x="34" y="148"/>
                </a:lnTo>
                <a:lnTo>
                  <a:pt x="42" y="144"/>
                </a:lnTo>
                <a:lnTo>
                  <a:pt x="48" y="140"/>
                </a:lnTo>
                <a:lnTo>
                  <a:pt x="54" y="138"/>
                </a:lnTo>
                <a:lnTo>
                  <a:pt x="60" y="138"/>
                </a:lnTo>
                <a:lnTo>
                  <a:pt x="64" y="140"/>
                </a:lnTo>
                <a:lnTo>
                  <a:pt x="70" y="138"/>
                </a:lnTo>
                <a:lnTo>
                  <a:pt x="72" y="136"/>
                </a:lnTo>
                <a:lnTo>
                  <a:pt x="76" y="132"/>
                </a:lnTo>
                <a:lnTo>
                  <a:pt x="80" y="124"/>
                </a:lnTo>
                <a:lnTo>
                  <a:pt x="98" y="102"/>
                </a:lnTo>
                <a:lnTo>
                  <a:pt x="108" y="92"/>
                </a:lnTo>
                <a:lnTo>
                  <a:pt x="114" y="80"/>
                </a:lnTo>
                <a:lnTo>
                  <a:pt x="100" y="78"/>
                </a:lnTo>
                <a:lnTo>
                  <a:pt x="86" y="76"/>
                </a:lnTo>
                <a:lnTo>
                  <a:pt x="72" y="70"/>
                </a:lnTo>
                <a:lnTo>
                  <a:pt x="58" y="64"/>
                </a:lnTo>
                <a:lnTo>
                  <a:pt x="48" y="56"/>
                </a:lnTo>
                <a:lnTo>
                  <a:pt x="38" y="48"/>
                </a:lnTo>
                <a:lnTo>
                  <a:pt x="32" y="36"/>
                </a:lnTo>
                <a:lnTo>
                  <a:pt x="30" y="26"/>
                </a:lnTo>
                <a:lnTo>
                  <a:pt x="30" y="18"/>
                </a:lnTo>
                <a:lnTo>
                  <a:pt x="42" y="6"/>
                </a:lnTo>
                <a:lnTo>
                  <a:pt x="42" y="12"/>
                </a:lnTo>
                <a:lnTo>
                  <a:pt x="42" y="14"/>
                </a:lnTo>
                <a:lnTo>
                  <a:pt x="42" y="18"/>
                </a:lnTo>
                <a:lnTo>
                  <a:pt x="46" y="22"/>
                </a:lnTo>
                <a:lnTo>
                  <a:pt x="52" y="26"/>
                </a:lnTo>
                <a:lnTo>
                  <a:pt x="56" y="30"/>
                </a:lnTo>
                <a:lnTo>
                  <a:pt x="62" y="30"/>
                </a:lnTo>
                <a:lnTo>
                  <a:pt x="68" y="30"/>
                </a:lnTo>
                <a:lnTo>
                  <a:pt x="72" y="26"/>
                </a:lnTo>
                <a:lnTo>
                  <a:pt x="76" y="22"/>
                </a:lnTo>
                <a:lnTo>
                  <a:pt x="80" y="22"/>
                </a:lnTo>
                <a:lnTo>
                  <a:pt x="94" y="22"/>
                </a:lnTo>
                <a:lnTo>
                  <a:pt x="104" y="20"/>
                </a:lnTo>
                <a:lnTo>
                  <a:pt x="114" y="18"/>
                </a:lnTo>
                <a:lnTo>
                  <a:pt x="128" y="14"/>
                </a:lnTo>
                <a:lnTo>
                  <a:pt x="142" y="14"/>
                </a:lnTo>
                <a:lnTo>
                  <a:pt x="146" y="14"/>
                </a:lnTo>
                <a:lnTo>
                  <a:pt x="150" y="12"/>
                </a:lnTo>
                <a:lnTo>
                  <a:pt x="156" y="8"/>
                </a:lnTo>
                <a:lnTo>
                  <a:pt x="160" y="2"/>
                </a:lnTo>
                <a:lnTo>
                  <a:pt x="164" y="2"/>
                </a:lnTo>
                <a:lnTo>
                  <a:pt x="168" y="0"/>
                </a:lnTo>
                <a:lnTo>
                  <a:pt x="174" y="2"/>
                </a:lnTo>
                <a:lnTo>
                  <a:pt x="180" y="2"/>
                </a:lnTo>
                <a:lnTo>
                  <a:pt x="176" y="8"/>
                </a:lnTo>
                <a:lnTo>
                  <a:pt x="174" y="16"/>
                </a:lnTo>
                <a:lnTo>
                  <a:pt x="174" y="28"/>
                </a:lnTo>
                <a:lnTo>
                  <a:pt x="172" y="40"/>
                </a:lnTo>
                <a:lnTo>
                  <a:pt x="166" y="54"/>
                </a:lnTo>
                <a:lnTo>
                  <a:pt x="156" y="82"/>
                </a:lnTo>
                <a:lnTo>
                  <a:pt x="136" y="120"/>
                </a:lnTo>
                <a:lnTo>
                  <a:pt x="114" y="152"/>
                </a:lnTo>
                <a:lnTo>
                  <a:pt x="104" y="168"/>
                </a:lnTo>
                <a:lnTo>
                  <a:pt x="90" y="182"/>
                </a:lnTo>
                <a:lnTo>
                  <a:pt x="76" y="196"/>
                </a:lnTo>
                <a:lnTo>
                  <a:pt x="60" y="210"/>
                </a:lnTo>
                <a:lnTo>
                  <a:pt x="46" y="222"/>
                </a:lnTo>
                <a:lnTo>
                  <a:pt x="34" y="234"/>
                </a:lnTo>
                <a:lnTo>
                  <a:pt x="12" y="262"/>
                </a:lnTo>
                <a:lnTo>
                  <a:pt x="6" y="258"/>
                </a:lnTo>
                <a:lnTo>
                  <a:pt x="0" y="254"/>
                </a:lnTo>
                <a:lnTo>
                  <a:pt x="0" y="182"/>
                </a:lnTo>
                <a:lnTo>
                  <a:pt x="16" y="158"/>
                </a:lnTo>
                <a:lnTo>
                  <a:pt x="18" y="15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9" name="Freeform 88"/>
          <p:cNvSpPr>
            <a:spLocks/>
          </p:cNvSpPr>
          <p:nvPr/>
        </p:nvSpPr>
        <p:spPr bwMode="auto">
          <a:xfrm>
            <a:off x="4349354" y="2838450"/>
            <a:ext cx="263128" cy="197644"/>
          </a:xfrm>
          <a:custGeom>
            <a:avLst/>
            <a:gdLst>
              <a:gd name="T0" fmla="*/ 2147483647 w 221"/>
              <a:gd name="T1" fmla="*/ 2147483647 h 166"/>
              <a:gd name="T2" fmla="*/ 2147483647 w 221"/>
              <a:gd name="T3" fmla="*/ 2147483647 h 166"/>
              <a:gd name="T4" fmla="*/ 2147483647 w 221"/>
              <a:gd name="T5" fmla="*/ 2147483647 h 166"/>
              <a:gd name="T6" fmla="*/ 2147483647 w 221"/>
              <a:gd name="T7" fmla="*/ 2147483647 h 166"/>
              <a:gd name="T8" fmla="*/ 2147483647 w 221"/>
              <a:gd name="T9" fmla="*/ 2147483647 h 166"/>
              <a:gd name="T10" fmla="*/ 2147483647 w 221"/>
              <a:gd name="T11" fmla="*/ 2147483647 h 166"/>
              <a:gd name="T12" fmla="*/ 2147483647 w 221"/>
              <a:gd name="T13" fmla="*/ 2147483647 h 166"/>
              <a:gd name="T14" fmla="*/ 2147483647 w 221"/>
              <a:gd name="T15" fmla="*/ 2147483647 h 166"/>
              <a:gd name="T16" fmla="*/ 2147483647 w 221"/>
              <a:gd name="T17" fmla="*/ 2147483647 h 166"/>
              <a:gd name="T18" fmla="*/ 2147483647 w 221"/>
              <a:gd name="T19" fmla="*/ 2147483647 h 166"/>
              <a:gd name="T20" fmla="*/ 2147483647 w 221"/>
              <a:gd name="T21" fmla="*/ 0 h 166"/>
              <a:gd name="T22" fmla="*/ 2147483647 w 221"/>
              <a:gd name="T23" fmla="*/ 2147483647 h 166"/>
              <a:gd name="T24" fmla="*/ 2147483647 w 221"/>
              <a:gd name="T25" fmla="*/ 2147483647 h 166"/>
              <a:gd name="T26" fmla="*/ 2147483647 w 221"/>
              <a:gd name="T27" fmla="*/ 2147483647 h 166"/>
              <a:gd name="T28" fmla="*/ 2147483647 w 221"/>
              <a:gd name="T29" fmla="*/ 2147483647 h 166"/>
              <a:gd name="T30" fmla="*/ 2147483647 w 221"/>
              <a:gd name="T31" fmla="*/ 2147483647 h 166"/>
              <a:gd name="T32" fmla="*/ 2147483647 w 221"/>
              <a:gd name="T33" fmla="*/ 2147483647 h 166"/>
              <a:gd name="T34" fmla="*/ 2147483647 w 221"/>
              <a:gd name="T35" fmla="*/ 2147483647 h 166"/>
              <a:gd name="T36" fmla="*/ 2147483647 w 221"/>
              <a:gd name="T37" fmla="*/ 2147483647 h 166"/>
              <a:gd name="T38" fmla="*/ 2147483647 w 221"/>
              <a:gd name="T39" fmla="*/ 2147483647 h 166"/>
              <a:gd name="T40" fmla="*/ 2147483647 w 221"/>
              <a:gd name="T41" fmla="*/ 2147483647 h 166"/>
              <a:gd name="T42" fmla="*/ 2147483647 w 221"/>
              <a:gd name="T43" fmla="*/ 2147483647 h 166"/>
              <a:gd name="T44" fmla="*/ 2147483647 w 221"/>
              <a:gd name="T45" fmla="*/ 2147483647 h 166"/>
              <a:gd name="T46" fmla="*/ 2147483647 w 221"/>
              <a:gd name="T47" fmla="*/ 2147483647 h 166"/>
              <a:gd name="T48" fmla="*/ 0 w 221"/>
              <a:gd name="T49" fmla="*/ 2147483647 h 166"/>
              <a:gd name="T50" fmla="*/ 2147483647 w 221"/>
              <a:gd name="T51" fmla="*/ 2147483647 h 166"/>
              <a:gd name="T52" fmla="*/ 2147483647 w 221"/>
              <a:gd name="T53" fmla="*/ 2147483647 h 166"/>
              <a:gd name="T54" fmla="*/ 2147483647 w 221"/>
              <a:gd name="T55" fmla="*/ 2147483647 h 166"/>
              <a:gd name="T56" fmla="*/ 2147483647 w 221"/>
              <a:gd name="T57" fmla="*/ 2147483647 h 166"/>
              <a:gd name="T58" fmla="*/ 2147483647 w 221"/>
              <a:gd name="T59" fmla="*/ 2147483647 h 166"/>
              <a:gd name="T60" fmla="*/ 2147483647 w 221"/>
              <a:gd name="T61" fmla="*/ 2147483647 h 166"/>
              <a:gd name="T62" fmla="*/ 2147483647 w 221"/>
              <a:gd name="T63" fmla="*/ 2147483647 h 166"/>
              <a:gd name="T64" fmla="*/ 2147483647 w 221"/>
              <a:gd name="T65" fmla="*/ 2147483647 h 166"/>
              <a:gd name="T66" fmla="*/ 2147483647 w 221"/>
              <a:gd name="T67" fmla="*/ 2147483647 h 166"/>
              <a:gd name="T68" fmla="*/ 2147483647 w 221"/>
              <a:gd name="T69" fmla="*/ 2147483647 h 166"/>
              <a:gd name="T70" fmla="*/ 2147483647 w 221"/>
              <a:gd name="T71" fmla="*/ 2147483647 h 166"/>
              <a:gd name="T72" fmla="*/ 2147483647 w 221"/>
              <a:gd name="T73" fmla="*/ 2147483647 h 166"/>
              <a:gd name="T74" fmla="*/ 2147483647 w 221"/>
              <a:gd name="T75" fmla="*/ 2147483647 h 166"/>
              <a:gd name="T76" fmla="*/ 2147483647 w 221"/>
              <a:gd name="T77" fmla="*/ 2147483647 h 166"/>
              <a:gd name="T78" fmla="*/ 2147483647 w 221"/>
              <a:gd name="T79" fmla="*/ 2147483647 h 166"/>
              <a:gd name="T80" fmla="*/ 2147483647 w 221"/>
              <a:gd name="T81" fmla="*/ 2147483647 h 166"/>
              <a:gd name="T82" fmla="*/ 2147483647 w 221"/>
              <a:gd name="T83" fmla="*/ 2147483647 h 166"/>
              <a:gd name="T84" fmla="*/ 2147483647 w 221"/>
              <a:gd name="T85" fmla="*/ 2147483647 h 166"/>
              <a:gd name="T86" fmla="*/ 2147483647 w 221"/>
              <a:gd name="T87" fmla="*/ 214748364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166"/>
              <a:gd name="T134" fmla="*/ 221 w 221"/>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166">
                <a:moveTo>
                  <a:pt x="221" y="118"/>
                </a:moveTo>
                <a:lnTo>
                  <a:pt x="219" y="116"/>
                </a:lnTo>
                <a:lnTo>
                  <a:pt x="219" y="112"/>
                </a:lnTo>
                <a:lnTo>
                  <a:pt x="219" y="106"/>
                </a:lnTo>
                <a:lnTo>
                  <a:pt x="215" y="100"/>
                </a:lnTo>
                <a:lnTo>
                  <a:pt x="211" y="96"/>
                </a:lnTo>
                <a:lnTo>
                  <a:pt x="201" y="88"/>
                </a:lnTo>
                <a:lnTo>
                  <a:pt x="191" y="78"/>
                </a:lnTo>
                <a:lnTo>
                  <a:pt x="187" y="74"/>
                </a:lnTo>
                <a:lnTo>
                  <a:pt x="183" y="68"/>
                </a:lnTo>
                <a:lnTo>
                  <a:pt x="183" y="62"/>
                </a:lnTo>
                <a:lnTo>
                  <a:pt x="181" y="60"/>
                </a:lnTo>
                <a:lnTo>
                  <a:pt x="175" y="56"/>
                </a:lnTo>
                <a:lnTo>
                  <a:pt x="169" y="52"/>
                </a:lnTo>
                <a:lnTo>
                  <a:pt x="167" y="50"/>
                </a:lnTo>
                <a:lnTo>
                  <a:pt x="167" y="46"/>
                </a:lnTo>
                <a:lnTo>
                  <a:pt x="155" y="46"/>
                </a:lnTo>
                <a:lnTo>
                  <a:pt x="155" y="32"/>
                </a:lnTo>
                <a:lnTo>
                  <a:pt x="153" y="24"/>
                </a:lnTo>
                <a:lnTo>
                  <a:pt x="151" y="16"/>
                </a:lnTo>
                <a:lnTo>
                  <a:pt x="147" y="8"/>
                </a:lnTo>
                <a:lnTo>
                  <a:pt x="145" y="0"/>
                </a:lnTo>
                <a:lnTo>
                  <a:pt x="143" y="0"/>
                </a:lnTo>
                <a:lnTo>
                  <a:pt x="145" y="2"/>
                </a:lnTo>
                <a:lnTo>
                  <a:pt x="137" y="2"/>
                </a:lnTo>
                <a:lnTo>
                  <a:pt x="133" y="2"/>
                </a:lnTo>
                <a:lnTo>
                  <a:pt x="129" y="4"/>
                </a:lnTo>
                <a:lnTo>
                  <a:pt x="121" y="12"/>
                </a:lnTo>
                <a:lnTo>
                  <a:pt x="117" y="22"/>
                </a:lnTo>
                <a:lnTo>
                  <a:pt x="113" y="32"/>
                </a:lnTo>
                <a:lnTo>
                  <a:pt x="111" y="34"/>
                </a:lnTo>
                <a:lnTo>
                  <a:pt x="107" y="36"/>
                </a:lnTo>
                <a:lnTo>
                  <a:pt x="96" y="38"/>
                </a:lnTo>
                <a:lnTo>
                  <a:pt x="76" y="40"/>
                </a:lnTo>
                <a:lnTo>
                  <a:pt x="74" y="48"/>
                </a:lnTo>
                <a:lnTo>
                  <a:pt x="72" y="54"/>
                </a:lnTo>
                <a:lnTo>
                  <a:pt x="68" y="58"/>
                </a:lnTo>
                <a:lnTo>
                  <a:pt x="62" y="62"/>
                </a:lnTo>
                <a:lnTo>
                  <a:pt x="48" y="66"/>
                </a:lnTo>
                <a:lnTo>
                  <a:pt x="36" y="68"/>
                </a:lnTo>
                <a:lnTo>
                  <a:pt x="32" y="66"/>
                </a:lnTo>
                <a:lnTo>
                  <a:pt x="30" y="64"/>
                </a:lnTo>
                <a:lnTo>
                  <a:pt x="26" y="66"/>
                </a:lnTo>
                <a:lnTo>
                  <a:pt x="22" y="70"/>
                </a:lnTo>
                <a:lnTo>
                  <a:pt x="20" y="72"/>
                </a:lnTo>
                <a:lnTo>
                  <a:pt x="18" y="70"/>
                </a:lnTo>
                <a:lnTo>
                  <a:pt x="14" y="74"/>
                </a:lnTo>
                <a:lnTo>
                  <a:pt x="8" y="82"/>
                </a:lnTo>
                <a:lnTo>
                  <a:pt x="2" y="92"/>
                </a:lnTo>
                <a:lnTo>
                  <a:pt x="0" y="102"/>
                </a:lnTo>
                <a:lnTo>
                  <a:pt x="0" y="112"/>
                </a:lnTo>
                <a:lnTo>
                  <a:pt x="2" y="122"/>
                </a:lnTo>
                <a:lnTo>
                  <a:pt x="10" y="138"/>
                </a:lnTo>
                <a:lnTo>
                  <a:pt x="20" y="152"/>
                </a:lnTo>
                <a:lnTo>
                  <a:pt x="30" y="166"/>
                </a:lnTo>
                <a:lnTo>
                  <a:pt x="34" y="158"/>
                </a:lnTo>
                <a:lnTo>
                  <a:pt x="38" y="152"/>
                </a:lnTo>
                <a:lnTo>
                  <a:pt x="44" y="148"/>
                </a:lnTo>
                <a:lnTo>
                  <a:pt x="56" y="148"/>
                </a:lnTo>
                <a:lnTo>
                  <a:pt x="66" y="148"/>
                </a:lnTo>
                <a:lnTo>
                  <a:pt x="68" y="138"/>
                </a:lnTo>
                <a:lnTo>
                  <a:pt x="70" y="128"/>
                </a:lnTo>
                <a:lnTo>
                  <a:pt x="72" y="124"/>
                </a:lnTo>
                <a:lnTo>
                  <a:pt x="76" y="122"/>
                </a:lnTo>
                <a:lnTo>
                  <a:pt x="80" y="118"/>
                </a:lnTo>
                <a:lnTo>
                  <a:pt x="84" y="118"/>
                </a:lnTo>
                <a:lnTo>
                  <a:pt x="90" y="118"/>
                </a:lnTo>
                <a:lnTo>
                  <a:pt x="96" y="120"/>
                </a:lnTo>
                <a:lnTo>
                  <a:pt x="109" y="126"/>
                </a:lnTo>
                <a:lnTo>
                  <a:pt x="121" y="132"/>
                </a:lnTo>
                <a:lnTo>
                  <a:pt x="129" y="134"/>
                </a:lnTo>
                <a:lnTo>
                  <a:pt x="137" y="134"/>
                </a:lnTo>
                <a:lnTo>
                  <a:pt x="139" y="134"/>
                </a:lnTo>
                <a:lnTo>
                  <a:pt x="141" y="130"/>
                </a:lnTo>
                <a:lnTo>
                  <a:pt x="143" y="126"/>
                </a:lnTo>
                <a:lnTo>
                  <a:pt x="145" y="124"/>
                </a:lnTo>
                <a:lnTo>
                  <a:pt x="149" y="126"/>
                </a:lnTo>
                <a:lnTo>
                  <a:pt x="151" y="126"/>
                </a:lnTo>
                <a:lnTo>
                  <a:pt x="157" y="124"/>
                </a:lnTo>
                <a:lnTo>
                  <a:pt x="161" y="122"/>
                </a:lnTo>
                <a:lnTo>
                  <a:pt x="167" y="120"/>
                </a:lnTo>
                <a:lnTo>
                  <a:pt x="173" y="120"/>
                </a:lnTo>
                <a:lnTo>
                  <a:pt x="185" y="120"/>
                </a:lnTo>
                <a:lnTo>
                  <a:pt x="187" y="114"/>
                </a:lnTo>
                <a:lnTo>
                  <a:pt x="191" y="112"/>
                </a:lnTo>
                <a:lnTo>
                  <a:pt x="199" y="114"/>
                </a:lnTo>
                <a:lnTo>
                  <a:pt x="207" y="116"/>
                </a:lnTo>
                <a:lnTo>
                  <a:pt x="221" y="116"/>
                </a:lnTo>
                <a:lnTo>
                  <a:pt x="221" y="11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0" name="Freeform 89"/>
          <p:cNvSpPr>
            <a:spLocks/>
          </p:cNvSpPr>
          <p:nvPr/>
        </p:nvSpPr>
        <p:spPr bwMode="auto">
          <a:xfrm>
            <a:off x="4750594" y="2990850"/>
            <a:ext cx="161925" cy="216694"/>
          </a:xfrm>
          <a:custGeom>
            <a:avLst/>
            <a:gdLst>
              <a:gd name="T0" fmla="*/ 2147483647 w 136"/>
              <a:gd name="T1" fmla="*/ 2147483647 h 182"/>
              <a:gd name="T2" fmla="*/ 2147483647 w 136"/>
              <a:gd name="T3" fmla="*/ 2147483647 h 182"/>
              <a:gd name="T4" fmla="*/ 2147483647 w 136"/>
              <a:gd name="T5" fmla="*/ 2147483647 h 182"/>
              <a:gd name="T6" fmla="*/ 2147483647 w 136"/>
              <a:gd name="T7" fmla="*/ 2147483647 h 182"/>
              <a:gd name="T8" fmla="*/ 2147483647 w 136"/>
              <a:gd name="T9" fmla="*/ 2147483647 h 182"/>
              <a:gd name="T10" fmla="*/ 2147483647 w 136"/>
              <a:gd name="T11" fmla="*/ 2147483647 h 182"/>
              <a:gd name="T12" fmla="*/ 2147483647 w 136"/>
              <a:gd name="T13" fmla="*/ 2147483647 h 182"/>
              <a:gd name="T14" fmla="*/ 2147483647 w 136"/>
              <a:gd name="T15" fmla="*/ 2147483647 h 182"/>
              <a:gd name="T16" fmla="*/ 2147483647 w 136"/>
              <a:gd name="T17" fmla="*/ 2147483647 h 182"/>
              <a:gd name="T18" fmla="*/ 2147483647 w 136"/>
              <a:gd name="T19" fmla="*/ 2147483647 h 182"/>
              <a:gd name="T20" fmla="*/ 2147483647 w 136"/>
              <a:gd name="T21" fmla="*/ 2147483647 h 182"/>
              <a:gd name="T22" fmla="*/ 2147483647 w 136"/>
              <a:gd name="T23" fmla="*/ 2147483647 h 182"/>
              <a:gd name="T24" fmla="*/ 2147483647 w 136"/>
              <a:gd name="T25" fmla="*/ 2147483647 h 182"/>
              <a:gd name="T26" fmla="*/ 2147483647 w 136"/>
              <a:gd name="T27" fmla="*/ 2147483647 h 182"/>
              <a:gd name="T28" fmla="*/ 2147483647 w 136"/>
              <a:gd name="T29" fmla="*/ 2147483647 h 182"/>
              <a:gd name="T30" fmla="*/ 2147483647 w 136"/>
              <a:gd name="T31" fmla="*/ 2147483647 h 182"/>
              <a:gd name="T32" fmla="*/ 2147483647 w 136"/>
              <a:gd name="T33" fmla="*/ 0 h 182"/>
              <a:gd name="T34" fmla="*/ 2147483647 w 136"/>
              <a:gd name="T35" fmla="*/ 0 h 182"/>
              <a:gd name="T36" fmla="*/ 0 w 136"/>
              <a:gd name="T37" fmla="*/ 2147483647 h 182"/>
              <a:gd name="T38" fmla="*/ 2147483647 w 136"/>
              <a:gd name="T39" fmla="*/ 2147483647 h 182"/>
              <a:gd name="T40" fmla="*/ 2147483647 w 136"/>
              <a:gd name="T41" fmla="*/ 2147483647 h 182"/>
              <a:gd name="T42" fmla="*/ 2147483647 w 136"/>
              <a:gd name="T43" fmla="*/ 2147483647 h 182"/>
              <a:gd name="T44" fmla="*/ 2147483647 w 136"/>
              <a:gd name="T45" fmla="*/ 2147483647 h 182"/>
              <a:gd name="T46" fmla="*/ 2147483647 w 136"/>
              <a:gd name="T47" fmla="*/ 2147483647 h 182"/>
              <a:gd name="T48" fmla="*/ 2147483647 w 136"/>
              <a:gd name="T49" fmla="*/ 2147483647 h 182"/>
              <a:gd name="T50" fmla="*/ 2147483647 w 136"/>
              <a:gd name="T51" fmla="*/ 2147483647 h 182"/>
              <a:gd name="T52" fmla="*/ 0 w 136"/>
              <a:gd name="T53" fmla="*/ 2147483647 h 182"/>
              <a:gd name="T54" fmla="*/ 0 w 136"/>
              <a:gd name="T55" fmla="*/ 2147483647 h 182"/>
              <a:gd name="T56" fmla="*/ 2147483647 w 136"/>
              <a:gd name="T57" fmla="*/ 2147483647 h 182"/>
              <a:gd name="T58" fmla="*/ 2147483647 w 136"/>
              <a:gd name="T59" fmla="*/ 2147483647 h 182"/>
              <a:gd name="T60" fmla="*/ 2147483647 w 136"/>
              <a:gd name="T61" fmla="*/ 2147483647 h 182"/>
              <a:gd name="T62" fmla="*/ 2147483647 w 136"/>
              <a:gd name="T63" fmla="*/ 2147483647 h 182"/>
              <a:gd name="T64" fmla="*/ 2147483647 w 136"/>
              <a:gd name="T65" fmla="*/ 2147483647 h 182"/>
              <a:gd name="T66" fmla="*/ 2147483647 w 136"/>
              <a:gd name="T67" fmla="*/ 2147483647 h 182"/>
              <a:gd name="T68" fmla="*/ 2147483647 w 136"/>
              <a:gd name="T69" fmla="*/ 2147483647 h 182"/>
              <a:gd name="T70" fmla="*/ 2147483647 w 136"/>
              <a:gd name="T71" fmla="*/ 2147483647 h 182"/>
              <a:gd name="T72" fmla="*/ 2147483647 w 136"/>
              <a:gd name="T73" fmla="*/ 2147483647 h 182"/>
              <a:gd name="T74" fmla="*/ 2147483647 w 136"/>
              <a:gd name="T75" fmla="*/ 2147483647 h 182"/>
              <a:gd name="T76" fmla="*/ 2147483647 w 136"/>
              <a:gd name="T77" fmla="*/ 2147483647 h 182"/>
              <a:gd name="T78" fmla="*/ 2147483647 w 136"/>
              <a:gd name="T79" fmla="*/ 2147483647 h 182"/>
              <a:gd name="T80" fmla="*/ 2147483647 w 136"/>
              <a:gd name="T81" fmla="*/ 2147483647 h 1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82"/>
              <a:gd name="T125" fmla="*/ 136 w 136"/>
              <a:gd name="T126" fmla="*/ 182 h 1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82">
                <a:moveTo>
                  <a:pt x="130" y="12"/>
                </a:moveTo>
                <a:lnTo>
                  <a:pt x="124" y="12"/>
                </a:lnTo>
                <a:lnTo>
                  <a:pt x="120" y="8"/>
                </a:lnTo>
                <a:lnTo>
                  <a:pt x="118" y="6"/>
                </a:lnTo>
                <a:lnTo>
                  <a:pt x="114" y="6"/>
                </a:lnTo>
                <a:lnTo>
                  <a:pt x="110" y="6"/>
                </a:lnTo>
                <a:lnTo>
                  <a:pt x="108" y="8"/>
                </a:lnTo>
                <a:lnTo>
                  <a:pt x="104" y="12"/>
                </a:lnTo>
                <a:lnTo>
                  <a:pt x="98" y="18"/>
                </a:lnTo>
                <a:lnTo>
                  <a:pt x="96" y="20"/>
                </a:lnTo>
                <a:lnTo>
                  <a:pt x="92" y="20"/>
                </a:lnTo>
                <a:lnTo>
                  <a:pt x="84" y="20"/>
                </a:lnTo>
                <a:lnTo>
                  <a:pt x="76" y="16"/>
                </a:lnTo>
                <a:lnTo>
                  <a:pt x="62" y="10"/>
                </a:lnTo>
                <a:lnTo>
                  <a:pt x="50" y="4"/>
                </a:lnTo>
                <a:lnTo>
                  <a:pt x="42" y="2"/>
                </a:lnTo>
                <a:lnTo>
                  <a:pt x="32" y="0"/>
                </a:lnTo>
                <a:lnTo>
                  <a:pt x="4" y="0"/>
                </a:lnTo>
                <a:lnTo>
                  <a:pt x="0" y="6"/>
                </a:lnTo>
                <a:lnTo>
                  <a:pt x="4" y="14"/>
                </a:lnTo>
                <a:lnTo>
                  <a:pt x="8" y="22"/>
                </a:lnTo>
                <a:lnTo>
                  <a:pt x="16" y="36"/>
                </a:lnTo>
                <a:lnTo>
                  <a:pt x="18" y="42"/>
                </a:lnTo>
                <a:lnTo>
                  <a:pt x="18" y="46"/>
                </a:lnTo>
                <a:lnTo>
                  <a:pt x="18" y="52"/>
                </a:lnTo>
                <a:lnTo>
                  <a:pt x="18" y="56"/>
                </a:lnTo>
                <a:lnTo>
                  <a:pt x="0" y="82"/>
                </a:lnTo>
                <a:lnTo>
                  <a:pt x="0" y="108"/>
                </a:lnTo>
                <a:lnTo>
                  <a:pt x="66" y="148"/>
                </a:lnTo>
                <a:lnTo>
                  <a:pt x="66" y="158"/>
                </a:lnTo>
                <a:lnTo>
                  <a:pt x="94" y="182"/>
                </a:lnTo>
                <a:lnTo>
                  <a:pt x="98" y="178"/>
                </a:lnTo>
                <a:lnTo>
                  <a:pt x="102" y="170"/>
                </a:lnTo>
                <a:lnTo>
                  <a:pt x="116" y="140"/>
                </a:lnTo>
                <a:lnTo>
                  <a:pt x="132" y="114"/>
                </a:lnTo>
                <a:lnTo>
                  <a:pt x="126" y="110"/>
                </a:lnTo>
                <a:lnTo>
                  <a:pt x="120" y="106"/>
                </a:lnTo>
                <a:lnTo>
                  <a:pt x="120" y="34"/>
                </a:lnTo>
                <a:lnTo>
                  <a:pt x="130" y="16"/>
                </a:lnTo>
                <a:lnTo>
                  <a:pt x="136" y="12"/>
                </a:lnTo>
                <a:lnTo>
                  <a:pt x="130"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1" name="Freeform 90"/>
          <p:cNvSpPr>
            <a:spLocks/>
          </p:cNvSpPr>
          <p:nvPr/>
        </p:nvSpPr>
        <p:spPr bwMode="auto">
          <a:xfrm>
            <a:off x="4660107" y="2990850"/>
            <a:ext cx="111919" cy="138113"/>
          </a:xfrm>
          <a:custGeom>
            <a:avLst/>
            <a:gdLst>
              <a:gd name="T0" fmla="*/ 2147483647 w 94"/>
              <a:gd name="T1" fmla="*/ 0 h 116"/>
              <a:gd name="T2" fmla="*/ 2147483647 w 94"/>
              <a:gd name="T3" fmla="*/ 2147483647 h 116"/>
              <a:gd name="T4" fmla="*/ 2147483647 w 94"/>
              <a:gd name="T5" fmla="*/ 2147483647 h 116"/>
              <a:gd name="T6" fmla="*/ 2147483647 w 94"/>
              <a:gd name="T7" fmla="*/ 2147483647 h 116"/>
              <a:gd name="T8" fmla="*/ 2147483647 w 94"/>
              <a:gd name="T9" fmla="*/ 2147483647 h 116"/>
              <a:gd name="T10" fmla="*/ 2147483647 w 94"/>
              <a:gd name="T11" fmla="*/ 2147483647 h 116"/>
              <a:gd name="T12" fmla="*/ 2147483647 w 94"/>
              <a:gd name="T13" fmla="*/ 2147483647 h 116"/>
              <a:gd name="T14" fmla="*/ 2147483647 w 94"/>
              <a:gd name="T15" fmla="*/ 2147483647 h 116"/>
              <a:gd name="T16" fmla="*/ 2147483647 w 94"/>
              <a:gd name="T17" fmla="*/ 2147483647 h 116"/>
              <a:gd name="T18" fmla="*/ 2147483647 w 94"/>
              <a:gd name="T19" fmla="*/ 2147483647 h 116"/>
              <a:gd name="T20" fmla="*/ 2147483647 w 94"/>
              <a:gd name="T21" fmla="*/ 2147483647 h 116"/>
              <a:gd name="T22" fmla="*/ 2147483647 w 94"/>
              <a:gd name="T23" fmla="*/ 2147483647 h 116"/>
              <a:gd name="T24" fmla="*/ 2147483647 w 94"/>
              <a:gd name="T25" fmla="*/ 2147483647 h 116"/>
              <a:gd name="T26" fmla="*/ 2147483647 w 94"/>
              <a:gd name="T27" fmla="*/ 2147483647 h 116"/>
              <a:gd name="T28" fmla="*/ 0 w 94"/>
              <a:gd name="T29" fmla="*/ 2147483647 h 116"/>
              <a:gd name="T30" fmla="*/ 0 w 94"/>
              <a:gd name="T31" fmla="*/ 2147483647 h 116"/>
              <a:gd name="T32" fmla="*/ 2147483647 w 94"/>
              <a:gd name="T33" fmla="*/ 2147483647 h 116"/>
              <a:gd name="T34" fmla="*/ 2147483647 w 94"/>
              <a:gd name="T35" fmla="*/ 2147483647 h 116"/>
              <a:gd name="T36" fmla="*/ 2147483647 w 94"/>
              <a:gd name="T37" fmla="*/ 2147483647 h 116"/>
              <a:gd name="T38" fmla="*/ 2147483647 w 94"/>
              <a:gd name="T39" fmla="*/ 2147483647 h 116"/>
              <a:gd name="T40" fmla="*/ 2147483647 w 94"/>
              <a:gd name="T41" fmla="*/ 2147483647 h 116"/>
              <a:gd name="T42" fmla="*/ 2147483647 w 94"/>
              <a:gd name="T43" fmla="*/ 2147483647 h 116"/>
              <a:gd name="T44" fmla="*/ 2147483647 w 94"/>
              <a:gd name="T45" fmla="*/ 2147483647 h 116"/>
              <a:gd name="T46" fmla="*/ 2147483647 w 94"/>
              <a:gd name="T47" fmla="*/ 2147483647 h 116"/>
              <a:gd name="T48" fmla="*/ 2147483647 w 94"/>
              <a:gd name="T49" fmla="*/ 2147483647 h 116"/>
              <a:gd name="T50" fmla="*/ 2147483647 w 94"/>
              <a:gd name="T51" fmla="*/ 2147483647 h 116"/>
              <a:gd name="T52" fmla="*/ 2147483647 w 94"/>
              <a:gd name="T53" fmla="*/ 2147483647 h 116"/>
              <a:gd name="T54" fmla="*/ 2147483647 w 94"/>
              <a:gd name="T55" fmla="*/ 2147483647 h 116"/>
              <a:gd name="T56" fmla="*/ 2147483647 w 94"/>
              <a:gd name="T57" fmla="*/ 2147483647 h 116"/>
              <a:gd name="T58" fmla="*/ 2147483647 w 94"/>
              <a:gd name="T59" fmla="*/ 0 h 1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4"/>
              <a:gd name="T91" fmla="*/ 0 h 116"/>
              <a:gd name="T92" fmla="*/ 94 w 94"/>
              <a:gd name="T93" fmla="*/ 116 h 1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4" h="116">
                <a:moveTo>
                  <a:pt x="80" y="0"/>
                </a:moveTo>
                <a:lnTo>
                  <a:pt x="76" y="6"/>
                </a:lnTo>
                <a:lnTo>
                  <a:pt x="80" y="14"/>
                </a:lnTo>
                <a:lnTo>
                  <a:pt x="84" y="22"/>
                </a:lnTo>
                <a:lnTo>
                  <a:pt x="92" y="36"/>
                </a:lnTo>
                <a:lnTo>
                  <a:pt x="94" y="42"/>
                </a:lnTo>
                <a:lnTo>
                  <a:pt x="94" y="46"/>
                </a:lnTo>
                <a:lnTo>
                  <a:pt x="94" y="52"/>
                </a:lnTo>
                <a:lnTo>
                  <a:pt x="94" y="56"/>
                </a:lnTo>
                <a:lnTo>
                  <a:pt x="76" y="82"/>
                </a:lnTo>
                <a:lnTo>
                  <a:pt x="76" y="108"/>
                </a:lnTo>
                <a:lnTo>
                  <a:pt x="20" y="106"/>
                </a:lnTo>
                <a:lnTo>
                  <a:pt x="14" y="110"/>
                </a:lnTo>
                <a:lnTo>
                  <a:pt x="10" y="116"/>
                </a:lnTo>
                <a:lnTo>
                  <a:pt x="0" y="116"/>
                </a:lnTo>
                <a:lnTo>
                  <a:pt x="0" y="94"/>
                </a:lnTo>
                <a:lnTo>
                  <a:pt x="6" y="82"/>
                </a:lnTo>
                <a:lnTo>
                  <a:pt x="12" y="70"/>
                </a:lnTo>
                <a:lnTo>
                  <a:pt x="18" y="60"/>
                </a:lnTo>
                <a:lnTo>
                  <a:pt x="26" y="52"/>
                </a:lnTo>
                <a:lnTo>
                  <a:pt x="26" y="42"/>
                </a:lnTo>
                <a:lnTo>
                  <a:pt x="22" y="38"/>
                </a:lnTo>
                <a:lnTo>
                  <a:pt x="22" y="30"/>
                </a:lnTo>
                <a:lnTo>
                  <a:pt x="20" y="18"/>
                </a:lnTo>
                <a:lnTo>
                  <a:pt x="24" y="16"/>
                </a:lnTo>
                <a:lnTo>
                  <a:pt x="32" y="14"/>
                </a:lnTo>
                <a:lnTo>
                  <a:pt x="56" y="14"/>
                </a:lnTo>
                <a:lnTo>
                  <a:pt x="66" y="12"/>
                </a:lnTo>
                <a:lnTo>
                  <a:pt x="76" y="6"/>
                </a:lnTo>
                <a:lnTo>
                  <a:pt x="8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2" name="Freeform 91"/>
          <p:cNvSpPr>
            <a:spLocks/>
          </p:cNvSpPr>
          <p:nvPr/>
        </p:nvSpPr>
        <p:spPr bwMode="auto">
          <a:xfrm>
            <a:off x="4655344" y="3117057"/>
            <a:ext cx="233363" cy="254794"/>
          </a:xfrm>
          <a:custGeom>
            <a:avLst/>
            <a:gdLst>
              <a:gd name="T0" fmla="*/ 2147483647 w 196"/>
              <a:gd name="T1" fmla="*/ 2147483647 h 214"/>
              <a:gd name="T2" fmla="*/ 2147483647 w 196"/>
              <a:gd name="T3" fmla="*/ 2147483647 h 214"/>
              <a:gd name="T4" fmla="*/ 2147483647 w 196"/>
              <a:gd name="T5" fmla="*/ 2147483647 h 214"/>
              <a:gd name="T6" fmla="*/ 2147483647 w 196"/>
              <a:gd name="T7" fmla="*/ 2147483647 h 214"/>
              <a:gd name="T8" fmla="*/ 2147483647 w 196"/>
              <a:gd name="T9" fmla="*/ 2147483647 h 214"/>
              <a:gd name="T10" fmla="*/ 2147483647 w 196"/>
              <a:gd name="T11" fmla="*/ 2147483647 h 214"/>
              <a:gd name="T12" fmla="*/ 2147483647 w 196"/>
              <a:gd name="T13" fmla="*/ 2147483647 h 214"/>
              <a:gd name="T14" fmla="*/ 2147483647 w 196"/>
              <a:gd name="T15" fmla="*/ 2147483647 h 214"/>
              <a:gd name="T16" fmla="*/ 2147483647 w 196"/>
              <a:gd name="T17" fmla="*/ 2147483647 h 214"/>
              <a:gd name="T18" fmla="*/ 2147483647 w 196"/>
              <a:gd name="T19" fmla="*/ 2147483647 h 214"/>
              <a:gd name="T20" fmla="*/ 2147483647 w 196"/>
              <a:gd name="T21" fmla="*/ 2147483647 h 214"/>
              <a:gd name="T22" fmla="*/ 2147483647 w 196"/>
              <a:gd name="T23" fmla="*/ 2147483647 h 214"/>
              <a:gd name="T24" fmla="*/ 2147483647 w 196"/>
              <a:gd name="T25" fmla="*/ 2147483647 h 214"/>
              <a:gd name="T26" fmla="*/ 2147483647 w 196"/>
              <a:gd name="T27" fmla="*/ 2147483647 h 214"/>
              <a:gd name="T28" fmla="*/ 2147483647 w 196"/>
              <a:gd name="T29" fmla="*/ 2147483647 h 214"/>
              <a:gd name="T30" fmla="*/ 2147483647 w 196"/>
              <a:gd name="T31" fmla="*/ 2147483647 h 214"/>
              <a:gd name="T32" fmla="*/ 2147483647 w 196"/>
              <a:gd name="T33" fmla="*/ 2147483647 h 214"/>
              <a:gd name="T34" fmla="*/ 2147483647 w 196"/>
              <a:gd name="T35" fmla="*/ 2147483647 h 214"/>
              <a:gd name="T36" fmla="*/ 2147483647 w 196"/>
              <a:gd name="T37" fmla="*/ 2147483647 h 214"/>
              <a:gd name="T38" fmla="*/ 2147483647 w 196"/>
              <a:gd name="T39" fmla="*/ 2147483647 h 214"/>
              <a:gd name="T40" fmla="*/ 2147483647 w 196"/>
              <a:gd name="T41" fmla="*/ 2147483647 h 214"/>
              <a:gd name="T42" fmla="*/ 2147483647 w 196"/>
              <a:gd name="T43" fmla="*/ 2147483647 h 214"/>
              <a:gd name="T44" fmla="*/ 2147483647 w 196"/>
              <a:gd name="T45" fmla="*/ 2147483647 h 214"/>
              <a:gd name="T46" fmla="*/ 2147483647 w 196"/>
              <a:gd name="T47" fmla="*/ 2147483647 h 214"/>
              <a:gd name="T48" fmla="*/ 2147483647 w 196"/>
              <a:gd name="T49" fmla="*/ 2147483647 h 214"/>
              <a:gd name="T50" fmla="*/ 2147483647 w 196"/>
              <a:gd name="T51" fmla="*/ 2147483647 h 214"/>
              <a:gd name="T52" fmla="*/ 2147483647 w 196"/>
              <a:gd name="T53" fmla="*/ 2147483647 h 214"/>
              <a:gd name="T54" fmla="*/ 2147483647 w 196"/>
              <a:gd name="T55" fmla="*/ 2147483647 h 214"/>
              <a:gd name="T56" fmla="*/ 2147483647 w 196"/>
              <a:gd name="T57" fmla="*/ 2147483647 h 214"/>
              <a:gd name="T58" fmla="*/ 2147483647 w 196"/>
              <a:gd name="T59" fmla="*/ 2147483647 h 214"/>
              <a:gd name="T60" fmla="*/ 0 w 196"/>
              <a:gd name="T61" fmla="*/ 2147483647 h 214"/>
              <a:gd name="T62" fmla="*/ 2147483647 w 196"/>
              <a:gd name="T63" fmla="*/ 2147483647 h 214"/>
              <a:gd name="T64" fmla="*/ 2147483647 w 196"/>
              <a:gd name="T65" fmla="*/ 2147483647 h 214"/>
              <a:gd name="T66" fmla="*/ 2147483647 w 196"/>
              <a:gd name="T67" fmla="*/ 2147483647 h 214"/>
              <a:gd name="T68" fmla="*/ 2147483647 w 196"/>
              <a:gd name="T69" fmla="*/ 2147483647 h 214"/>
              <a:gd name="T70" fmla="*/ 2147483647 w 196"/>
              <a:gd name="T71" fmla="*/ 2147483647 h 214"/>
              <a:gd name="T72" fmla="*/ 2147483647 w 196"/>
              <a:gd name="T73" fmla="*/ 2147483647 h 214"/>
              <a:gd name="T74" fmla="*/ 2147483647 w 196"/>
              <a:gd name="T75" fmla="*/ 2147483647 h 214"/>
              <a:gd name="T76" fmla="*/ 2147483647 w 196"/>
              <a:gd name="T77" fmla="*/ 2147483647 h 214"/>
              <a:gd name="T78" fmla="*/ 2147483647 w 196"/>
              <a:gd name="T79" fmla="*/ 2147483647 h 214"/>
              <a:gd name="T80" fmla="*/ 2147483647 w 196"/>
              <a:gd name="T81" fmla="*/ 0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6"/>
              <a:gd name="T124" fmla="*/ 0 h 214"/>
              <a:gd name="T125" fmla="*/ 196 w 196"/>
              <a:gd name="T126" fmla="*/ 214 h 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6" h="214">
                <a:moveTo>
                  <a:pt x="24" y="0"/>
                </a:moveTo>
                <a:lnTo>
                  <a:pt x="80" y="2"/>
                </a:lnTo>
                <a:lnTo>
                  <a:pt x="146" y="42"/>
                </a:lnTo>
                <a:lnTo>
                  <a:pt x="146" y="52"/>
                </a:lnTo>
                <a:lnTo>
                  <a:pt x="174" y="76"/>
                </a:lnTo>
                <a:lnTo>
                  <a:pt x="170" y="80"/>
                </a:lnTo>
                <a:lnTo>
                  <a:pt x="170" y="86"/>
                </a:lnTo>
                <a:lnTo>
                  <a:pt x="168" y="90"/>
                </a:lnTo>
                <a:lnTo>
                  <a:pt x="166" y="94"/>
                </a:lnTo>
                <a:lnTo>
                  <a:pt x="164" y="98"/>
                </a:lnTo>
                <a:lnTo>
                  <a:pt x="164" y="104"/>
                </a:lnTo>
                <a:lnTo>
                  <a:pt x="166" y="110"/>
                </a:lnTo>
                <a:lnTo>
                  <a:pt x="170" y="114"/>
                </a:lnTo>
                <a:lnTo>
                  <a:pt x="174" y="118"/>
                </a:lnTo>
                <a:lnTo>
                  <a:pt x="176" y="124"/>
                </a:lnTo>
                <a:lnTo>
                  <a:pt x="176" y="136"/>
                </a:lnTo>
                <a:lnTo>
                  <a:pt x="176" y="152"/>
                </a:lnTo>
                <a:lnTo>
                  <a:pt x="178" y="168"/>
                </a:lnTo>
                <a:lnTo>
                  <a:pt x="182" y="174"/>
                </a:lnTo>
                <a:lnTo>
                  <a:pt x="186" y="180"/>
                </a:lnTo>
                <a:lnTo>
                  <a:pt x="190" y="186"/>
                </a:lnTo>
                <a:lnTo>
                  <a:pt x="196" y="190"/>
                </a:lnTo>
                <a:lnTo>
                  <a:pt x="188" y="192"/>
                </a:lnTo>
                <a:lnTo>
                  <a:pt x="180" y="194"/>
                </a:lnTo>
                <a:lnTo>
                  <a:pt x="174" y="198"/>
                </a:lnTo>
                <a:lnTo>
                  <a:pt x="164" y="202"/>
                </a:lnTo>
                <a:lnTo>
                  <a:pt x="150" y="206"/>
                </a:lnTo>
                <a:lnTo>
                  <a:pt x="144" y="208"/>
                </a:lnTo>
                <a:lnTo>
                  <a:pt x="142" y="210"/>
                </a:lnTo>
                <a:lnTo>
                  <a:pt x="140" y="212"/>
                </a:lnTo>
                <a:lnTo>
                  <a:pt x="136" y="212"/>
                </a:lnTo>
                <a:lnTo>
                  <a:pt x="132" y="212"/>
                </a:lnTo>
                <a:lnTo>
                  <a:pt x="130" y="210"/>
                </a:lnTo>
                <a:lnTo>
                  <a:pt x="126" y="210"/>
                </a:lnTo>
                <a:lnTo>
                  <a:pt x="124" y="212"/>
                </a:lnTo>
                <a:lnTo>
                  <a:pt x="122" y="214"/>
                </a:lnTo>
                <a:lnTo>
                  <a:pt x="118" y="214"/>
                </a:lnTo>
                <a:lnTo>
                  <a:pt x="90" y="212"/>
                </a:lnTo>
                <a:lnTo>
                  <a:pt x="88" y="184"/>
                </a:lnTo>
                <a:lnTo>
                  <a:pt x="86" y="182"/>
                </a:lnTo>
                <a:lnTo>
                  <a:pt x="84" y="178"/>
                </a:lnTo>
                <a:lnTo>
                  <a:pt x="82" y="172"/>
                </a:lnTo>
                <a:lnTo>
                  <a:pt x="66" y="172"/>
                </a:lnTo>
                <a:lnTo>
                  <a:pt x="50" y="160"/>
                </a:lnTo>
                <a:lnTo>
                  <a:pt x="44" y="156"/>
                </a:lnTo>
                <a:lnTo>
                  <a:pt x="34" y="152"/>
                </a:lnTo>
                <a:lnTo>
                  <a:pt x="28" y="150"/>
                </a:lnTo>
                <a:lnTo>
                  <a:pt x="26" y="148"/>
                </a:lnTo>
                <a:lnTo>
                  <a:pt x="24" y="146"/>
                </a:lnTo>
                <a:lnTo>
                  <a:pt x="22" y="144"/>
                </a:lnTo>
                <a:lnTo>
                  <a:pt x="20" y="136"/>
                </a:lnTo>
                <a:lnTo>
                  <a:pt x="18" y="128"/>
                </a:lnTo>
                <a:lnTo>
                  <a:pt x="18" y="122"/>
                </a:lnTo>
                <a:lnTo>
                  <a:pt x="12" y="118"/>
                </a:lnTo>
                <a:lnTo>
                  <a:pt x="8" y="112"/>
                </a:lnTo>
                <a:lnTo>
                  <a:pt x="2" y="108"/>
                </a:lnTo>
                <a:lnTo>
                  <a:pt x="2" y="100"/>
                </a:lnTo>
                <a:lnTo>
                  <a:pt x="2" y="98"/>
                </a:lnTo>
                <a:lnTo>
                  <a:pt x="4" y="94"/>
                </a:lnTo>
                <a:lnTo>
                  <a:pt x="2" y="90"/>
                </a:lnTo>
                <a:lnTo>
                  <a:pt x="0" y="88"/>
                </a:lnTo>
                <a:lnTo>
                  <a:pt x="0" y="84"/>
                </a:lnTo>
                <a:lnTo>
                  <a:pt x="0" y="78"/>
                </a:lnTo>
                <a:lnTo>
                  <a:pt x="4" y="72"/>
                </a:lnTo>
                <a:lnTo>
                  <a:pt x="12" y="62"/>
                </a:lnTo>
                <a:lnTo>
                  <a:pt x="22" y="54"/>
                </a:lnTo>
                <a:lnTo>
                  <a:pt x="24" y="50"/>
                </a:lnTo>
                <a:lnTo>
                  <a:pt x="24" y="44"/>
                </a:lnTo>
                <a:lnTo>
                  <a:pt x="24" y="42"/>
                </a:lnTo>
                <a:lnTo>
                  <a:pt x="22" y="40"/>
                </a:lnTo>
                <a:lnTo>
                  <a:pt x="20" y="38"/>
                </a:lnTo>
                <a:lnTo>
                  <a:pt x="18" y="36"/>
                </a:lnTo>
                <a:lnTo>
                  <a:pt x="20" y="32"/>
                </a:lnTo>
                <a:lnTo>
                  <a:pt x="22" y="30"/>
                </a:lnTo>
                <a:lnTo>
                  <a:pt x="24" y="28"/>
                </a:lnTo>
                <a:lnTo>
                  <a:pt x="24" y="24"/>
                </a:lnTo>
                <a:lnTo>
                  <a:pt x="26" y="24"/>
                </a:lnTo>
                <a:lnTo>
                  <a:pt x="26" y="18"/>
                </a:lnTo>
                <a:lnTo>
                  <a:pt x="24" y="12"/>
                </a:lnTo>
                <a:lnTo>
                  <a:pt x="22" y="6"/>
                </a:lnTo>
                <a:lnTo>
                  <a:pt x="22" y="0"/>
                </a:lnTo>
                <a:lnTo>
                  <a:pt x="24"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3" name="Freeform 92"/>
          <p:cNvSpPr>
            <a:spLocks/>
          </p:cNvSpPr>
          <p:nvPr/>
        </p:nvSpPr>
        <p:spPr bwMode="auto">
          <a:xfrm>
            <a:off x="4308873" y="2971801"/>
            <a:ext cx="382190" cy="440531"/>
          </a:xfrm>
          <a:custGeom>
            <a:avLst/>
            <a:gdLst>
              <a:gd name="T0" fmla="*/ 2147483647 w 321"/>
              <a:gd name="T1" fmla="*/ 2147483647 h 370"/>
              <a:gd name="T2" fmla="*/ 2147483647 w 321"/>
              <a:gd name="T3" fmla="*/ 2147483647 h 370"/>
              <a:gd name="T4" fmla="*/ 2147483647 w 321"/>
              <a:gd name="T5" fmla="*/ 2147483647 h 370"/>
              <a:gd name="T6" fmla="*/ 2147483647 w 321"/>
              <a:gd name="T7" fmla="*/ 2147483647 h 370"/>
              <a:gd name="T8" fmla="*/ 2147483647 w 321"/>
              <a:gd name="T9" fmla="*/ 2147483647 h 370"/>
              <a:gd name="T10" fmla="*/ 2147483647 w 321"/>
              <a:gd name="T11" fmla="*/ 2147483647 h 370"/>
              <a:gd name="T12" fmla="*/ 2147483647 w 321"/>
              <a:gd name="T13" fmla="*/ 2147483647 h 370"/>
              <a:gd name="T14" fmla="*/ 2147483647 w 321"/>
              <a:gd name="T15" fmla="*/ 2147483647 h 370"/>
              <a:gd name="T16" fmla="*/ 2147483647 w 321"/>
              <a:gd name="T17" fmla="*/ 2147483647 h 370"/>
              <a:gd name="T18" fmla="*/ 2147483647 w 321"/>
              <a:gd name="T19" fmla="*/ 2147483647 h 370"/>
              <a:gd name="T20" fmla="*/ 2147483647 w 321"/>
              <a:gd name="T21" fmla="*/ 2147483647 h 370"/>
              <a:gd name="T22" fmla="*/ 2147483647 w 321"/>
              <a:gd name="T23" fmla="*/ 2147483647 h 370"/>
              <a:gd name="T24" fmla="*/ 2147483647 w 321"/>
              <a:gd name="T25" fmla="*/ 2147483647 h 370"/>
              <a:gd name="T26" fmla="*/ 2147483647 w 321"/>
              <a:gd name="T27" fmla="*/ 2147483647 h 370"/>
              <a:gd name="T28" fmla="*/ 2147483647 w 321"/>
              <a:gd name="T29" fmla="*/ 2147483647 h 370"/>
              <a:gd name="T30" fmla="*/ 2147483647 w 321"/>
              <a:gd name="T31" fmla="*/ 2147483647 h 370"/>
              <a:gd name="T32" fmla="*/ 2147483647 w 321"/>
              <a:gd name="T33" fmla="*/ 2147483647 h 370"/>
              <a:gd name="T34" fmla="*/ 2147483647 w 321"/>
              <a:gd name="T35" fmla="*/ 2147483647 h 370"/>
              <a:gd name="T36" fmla="*/ 2147483647 w 321"/>
              <a:gd name="T37" fmla="*/ 2147483647 h 370"/>
              <a:gd name="T38" fmla="*/ 2147483647 w 321"/>
              <a:gd name="T39" fmla="*/ 2147483647 h 370"/>
              <a:gd name="T40" fmla="*/ 0 w 321"/>
              <a:gd name="T41" fmla="*/ 2147483647 h 370"/>
              <a:gd name="T42" fmla="*/ 2147483647 w 321"/>
              <a:gd name="T43" fmla="*/ 2147483647 h 370"/>
              <a:gd name="T44" fmla="*/ 2147483647 w 321"/>
              <a:gd name="T45" fmla="*/ 2147483647 h 370"/>
              <a:gd name="T46" fmla="*/ 2147483647 w 321"/>
              <a:gd name="T47" fmla="*/ 2147483647 h 370"/>
              <a:gd name="T48" fmla="*/ 2147483647 w 321"/>
              <a:gd name="T49" fmla="*/ 2147483647 h 370"/>
              <a:gd name="T50" fmla="*/ 2147483647 w 321"/>
              <a:gd name="T51" fmla="*/ 2147483647 h 370"/>
              <a:gd name="T52" fmla="*/ 2147483647 w 321"/>
              <a:gd name="T53" fmla="*/ 2147483647 h 370"/>
              <a:gd name="T54" fmla="*/ 2147483647 w 321"/>
              <a:gd name="T55" fmla="*/ 2147483647 h 370"/>
              <a:gd name="T56" fmla="*/ 2147483647 w 321"/>
              <a:gd name="T57" fmla="*/ 2147483647 h 370"/>
              <a:gd name="T58" fmla="*/ 2147483647 w 321"/>
              <a:gd name="T59" fmla="*/ 2147483647 h 370"/>
              <a:gd name="T60" fmla="*/ 2147483647 w 321"/>
              <a:gd name="T61" fmla="*/ 2147483647 h 370"/>
              <a:gd name="T62" fmla="*/ 2147483647 w 321"/>
              <a:gd name="T63" fmla="*/ 2147483647 h 370"/>
              <a:gd name="T64" fmla="*/ 2147483647 w 321"/>
              <a:gd name="T65" fmla="*/ 2147483647 h 370"/>
              <a:gd name="T66" fmla="*/ 2147483647 w 321"/>
              <a:gd name="T67" fmla="*/ 2147483647 h 370"/>
              <a:gd name="T68" fmla="*/ 2147483647 w 321"/>
              <a:gd name="T69" fmla="*/ 2147483647 h 370"/>
              <a:gd name="T70" fmla="*/ 2147483647 w 321"/>
              <a:gd name="T71" fmla="*/ 2147483647 h 370"/>
              <a:gd name="T72" fmla="*/ 2147483647 w 321"/>
              <a:gd name="T73" fmla="*/ 2147483647 h 370"/>
              <a:gd name="T74" fmla="*/ 2147483647 w 321"/>
              <a:gd name="T75" fmla="*/ 2147483647 h 370"/>
              <a:gd name="T76" fmla="*/ 2147483647 w 321"/>
              <a:gd name="T77" fmla="*/ 2147483647 h 370"/>
              <a:gd name="T78" fmla="*/ 2147483647 w 321"/>
              <a:gd name="T79" fmla="*/ 2147483647 h 370"/>
              <a:gd name="T80" fmla="*/ 2147483647 w 321"/>
              <a:gd name="T81" fmla="*/ 2147483647 h 370"/>
              <a:gd name="T82" fmla="*/ 2147483647 w 321"/>
              <a:gd name="T83" fmla="*/ 2147483647 h 370"/>
              <a:gd name="T84" fmla="*/ 2147483647 w 321"/>
              <a:gd name="T85" fmla="*/ 2147483647 h 370"/>
              <a:gd name="T86" fmla="*/ 2147483647 w 321"/>
              <a:gd name="T87" fmla="*/ 2147483647 h 370"/>
              <a:gd name="T88" fmla="*/ 2147483647 w 321"/>
              <a:gd name="T89" fmla="*/ 2147483647 h 370"/>
              <a:gd name="T90" fmla="*/ 2147483647 w 321"/>
              <a:gd name="T91" fmla="*/ 2147483647 h 370"/>
              <a:gd name="T92" fmla="*/ 2147483647 w 321"/>
              <a:gd name="T93" fmla="*/ 2147483647 h 370"/>
              <a:gd name="T94" fmla="*/ 2147483647 w 321"/>
              <a:gd name="T95" fmla="*/ 2147483647 h 370"/>
              <a:gd name="T96" fmla="*/ 2147483647 w 321"/>
              <a:gd name="T97" fmla="*/ 2147483647 h 370"/>
              <a:gd name="T98" fmla="*/ 2147483647 w 321"/>
              <a:gd name="T99" fmla="*/ 2147483647 h 370"/>
              <a:gd name="T100" fmla="*/ 2147483647 w 321"/>
              <a:gd name="T101" fmla="*/ 2147483647 h 370"/>
              <a:gd name="T102" fmla="*/ 2147483647 w 321"/>
              <a:gd name="T103" fmla="*/ 2147483647 h 370"/>
              <a:gd name="T104" fmla="*/ 2147483647 w 321"/>
              <a:gd name="T105" fmla="*/ 2147483647 h 370"/>
              <a:gd name="T106" fmla="*/ 2147483647 w 321"/>
              <a:gd name="T107" fmla="*/ 2147483647 h 370"/>
              <a:gd name="T108" fmla="*/ 2147483647 w 321"/>
              <a:gd name="T109" fmla="*/ 2147483647 h 370"/>
              <a:gd name="T110" fmla="*/ 2147483647 w 321"/>
              <a:gd name="T111" fmla="*/ 2147483647 h 370"/>
              <a:gd name="T112" fmla="*/ 2147483647 w 321"/>
              <a:gd name="T113" fmla="*/ 2147483647 h 370"/>
              <a:gd name="T114" fmla="*/ 2147483647 w 321"/>
              <a:gd name="T115" fmla="*/ 2147483647 h 370"/>
              <a:gd name="T116" fmla="*/ 2147483647 w 321"/>
              <a:gd name="T117" fmla="*/ 2147483647 h 3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1"/>
              <a:gd name="T178" fmla="*/ 0 h 370"/>
              <a:gd name="T179" fmla="*/ 321 w 321"/>
              <a:gd name="T180" fmla="*/ 370 h 3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1" h="370">
                <a:moveTo>
                  <a:pt x="315" y="266"/>
                </a:moveTo>
                <a:lnTo>
                  <a:pt x="301" y="268"/>
                </a:lnTo>
                <a:lnTo>
                  <a:pt x="289" y="274"/>
                </a:lnTo>
                <a:lnTo>
                  <a:pt x="283" y="276"/>
                </a:lnTo>
                <a:lnTo>
                  <a:pt x="279" y="280"/>
                </a:lnTo>
                <a:lnTo>
                  <a:pt x="277" y="286"/>
                </a:lnTo>
                <a:lnTo>
                  <a:pt x="275" y="292"/>
                </a:lnTo>
                <a:lnTo>
                  <a:pt x="275" y="332"/>
                </a:lnTo>
                <a:lnTo>
                  <a:pt x="277" y="340"/>
                </a:lnTo>
                <a:lnTo>
                  <a:pt x="279" y="344"/>
                </a:lnTo>
                <a:lnTo>
                  <a:pt x="285" y="348"/>
                </a:lnTo>
                <a:lnTo>
                  <a:pt x="297" y="348"/>
                </a:lnTo>
                <a:lnTo>
                  <a:pt x="297" y="360"/>
                </a:lnTo>
                <a:lnTo>
                  <a:pt x="295" y="364"/>
                </a:lnTo>
                <a:lnTo>
                  <a:pt x="291" y="368"/>
                </a:lnTo>
                <a:lnTo>
                  <a:pt x="287" y="370"/>
                </a:lnTo>
                <a:lnTo>
                  <a:pt x="285" y="370"/>
                </a:lnTo>
                <a:lnTo>
                  <a:pt x="281" y="362"/>
                </a:lnTo>
                <a:lnTo>
                  <a:pt x="277" y="358"/>
                </a:lnTo>
                <a:lnTo>
                  <a:pt x="267" y="350"/>
                </a:lnTo>
                <a:lnTo>
                  <a:pt x="259" y="342"/>
                </a:lnTo>
                <a:lnTo>
                  <a:pt x="255" y="340"/>
                </a:lnTo>
                <a:lnTo>
                  <a:pt x="255" y="336"/>
                </a:lnTo>
                <a:lnTo>
                  <a:pt x="249" y="338"/>
                </a:lnTo>
                <a:lnTo>
                  <a:pt x="247" y="340"/>
                </a:lnTo>
                <a:lnTo>
                  <a:pt x="245" y="340"/>
                </a:lnTo>
                <a:lnTo>
                  <a:pt x="241" y="342"/>
                </a:lnTo>
                <a:lnTo>
                  <a:pt x="235" y="340"/>
                </a:lnTo>
                <a:lnTo>
                  <a:pt x="227" y="338"/>
                </a:lnTo>
                <a:lnTo>
                  <a:pt x="223" y="334"/>
                </a:lnTo>
                <a:lnTo>
                  <a:pt x="221" y="330"/>
                </a:lnTo>
                <a:lnTo>
                  <a:pt x="205" y="324"/>
                </a:lnTo>
                <a:lnTo>
                  <a:pt x="199" y="322"/>
                </a:lnTo>
                <a:lnTo>
                  <a:pt x="191" y="322"/>
                </a:lnTo>
                <a:lnTo>
                  <a:pt x="183" y="322"/>
                </a:lnTo>
                <a:lnTo>
                  <a:pt x="179" y="324"/>
                </a:lnTo>
                <a:lnTo>
                  <a:pt x="175" y="324"/>
                </a:lnTo>
                <a:lnTo>
                  <a:pt x="167" y="322"/>
                </a:lnTo>
                <a:lnTo>
                  <a:pt x="169" y="314"/>
                </a:lnTo>
                <a:lnTo>
                  <a:pt x="169" y="310"/>
                </a:lnTo>
                <a:lnTo>
                  <a:pt x="167" y="302"/>
                </a:lnTo>
                <a:lnTo>
                  <a:pt x="163" y="300"/>
                </a:lnTo>
                <a:lnTo>
                  <a:pt x="163" y="296"/>
                </a:lnTo>
                <a:lnTo>
                  <a:pt x="165" y="272"/>
                </a:lnTo>
                <a:lnTo>
                  <a:pt x="163" y="248"/>
                </a:lnTo>
                <a:lnTo>
                  <a:pt x="157" y="250"/>
                </a:lnTo>
                <a:lnTo>
                  <a:pt x="149" y="250"/>
                </a:lnTo>
                <a:lnTo>
                  <a:pt x="143" y="248"/>
                </a:lnTo>
                <a:lnTo>
                  <a:pt x="141" y="246"/>
                </a:lnTo>
                <a:lnTo>
                  <a:pt x="139" y="244"/>
                </a:lnTo>
                <a:lnTo>
                  <a:pt x="118" y="244"/>
                </a:lnTo>
                <a:lnTo>
                  <a:pt x="118" y="252"/>
                </a:lnTo>
                <a:lnTo>
                  <a:pt x="116" y="258"/>
                </a:lnTo>
                <a:lnTo>
                  <a:pt x="112" y="260"/>
                </a:lnTo>
                <a:lnTo>
                  <a:pt x="104" y="260"/>
                </a:lnTo>
                <a:lnTo>
                  <a:pt x="92" y="260"/>
                </a:lnTo>
                <a:lnTo>
                  <a:pt x="88" y="260"/>
                </a:lnTo>
                <a:lnTo>
                  <a:pt x="84" y="258"/>
                </a:lnTo>
                <a:lnTo>
                  <a:pt x="76" y="248"/>
                </a:lnTo>
                <a:lnTo>
                  <a:pt x="70" y="236"/>
                </a:lnTo>
                <a:lnTo>
                  <a:pt x="70" y="222"/>
                </a:lnTo>
                <a:lnTo>
                  <a:pt x="2" y="222"/>
                </a:lnTo>
                <a:lnTo>
                  <a:pt x="0" y="214"/>
                </a:lnTo>
                <a:lnTo>
                  <a:pt x="2" y="204"/>
                </a:lnTo>
                <a:lnTo>
                  <a:pt x="4" y="200"/>
                </a:lnTo>
                <a:lnTo>
                  <a:pt x="8" y="198"/>
                </a:lnTo>
                <a:lnTo>
                  <a:pt x="14" y="198"/>
                </a:lnTo>
                <a:lnTo>
                  <a:pt x="16" y="198"/>
                </a:lnTo>
                <a:lnTo>
                  <a:pt x="20" y="196"/>
                </a:lnTo>
                <a:lnTo>
                  <a:pt x="22" y="194"/>
                </a:lnTo>
                <a:lnTo>
                  <a:pt x="24" y="192"/>
                </a:lnTo>
                <a:lnTo>
                  <a:pt x="28" y="192"/>
                </a:lnTo>
                <a:lnTo>
                  <a:pt x="32" y="192"/>
                </a:lnTo>
                <a:lnTo>
                  <a:pt x="32" y="196"/>
                </a:lnTo>
                <a:lnTo>
                  <a:pt x="34" y="198"/>
                </a:lnTo>
                <a:lnTo>
                  <a:pt x="38" y="198"/>
                </a:lnTo>
                <a:lnTo>
                  <a:pt x="44" y="198"/>
                </a:lnTo>
                <a:lnTo>
                  <a:pt x="48" y="194"/>
                </a:lnTo>
                <a:lnTo>
                  <a:pt x="52" y="188"/>
                </a:lnTo>
                <a:lnTo>
                  <a:pt x="56" y="180"/>
                </a:lnTo>
                <a:lnTo>
                  <a:pt x="60" y="166"/>
                </a:lnTo>
                <a:lnTo>
                  <a:pt x="60" y="152"/>
                </a:lnTo>
                <a:lnTo>
                  <a:pt x="64" y="150"/>
                </a:lnTo>
                <a:lnTo>
                  <a:pt x="68" y="146"/>
                </a:lnTo>
                <a:lnTo>
                  <a:pt x="70" y="134"/>
                </a:lnTo>
                <a:lnTo>
                  <a:pt x="74" y="130"/>
                </a:lnTo>
                <a:lnTo>
                  <a:pt x="78" y="126"/>
                </a:lnTo>
                <a:lnTo>
                  <a:pt x="82" y="124"/>
                </a:lnTo>
                <a:lnTo>
                  <a:pt x="86" y="120"/>
                </a:lnTo>
                <a:lnTo>
                  <a:pt x="88" y="116"/>
                </a:lnTo>
                <a:lnTo>
                  <a:pt x="86" y="112"/>
                </a:lnTo>
                <a:lnTo>
                  <a:pt x="86" y="108"/>
                </a:lnTo>
                <a:lnTo>
                  <a:pt x="86" y="104"/>
                </a:lnTo>
                <a:lnTo>
                  <a:pt x="98" y="72"/>
                </a:lnTo>
                <a:lnTo>
                  <a:pt x="102" y="58"/>
                </a:lnTo>
                <a:lnTo>
                  <a:pt x="104" y="46"/>
                </a:lnTo>
                <a:lnTo>
                  <a:pt x="102" y="42"/>
                </a:lnTo>
                <a:lnTo>
                  <a:pt x="102" y="40"/>
                </a:lnTo>
                <a:lnTo>
                  <a:pt x="100" y="38"/>
                </a:lnTo>
                <a:lnTo>
                  <a:pt x="100" y="36"/>
                </a:lnTo>
                <a:lnTo>
                  <a:pt x="102" y="26"/>
                </a:lnTo>
                <a:lnTo>
                  <a:pt x="104" y="16"/>
                </a:lnTo>
                <a:lnTo>
                  <a:pt x="106" y="12"/>
                </a:lnTo>
                <a:lnTo>
                  <a:pt x="110" y="10"/>
                </a:lnTo>
                <a:lnTo>
                  <a:pt x="114" y="6"/>
                </a:lnTo>
                <a:lnTo>
                  <a:pt x="118" y="6"/>
                </a:lnTo>
                <a:lnTo>
                  <a:pt x="124" y="6"/>
                </a:lnTo>
                <a:lnTo>
                  <a:pt x="130" y="8"/>
                </a:lnTo>
                <a:lnTo>
                  <a:pt x="143" y="14"/>
                </a:lnTo>
                <a:lnTo>
                  <a:pt x="155" y="20"/>
                </a:lnTo>
                <a:lnTo>
                  <a:pt x="163" y="22"/>
                </a:lnTo>
                <a:lnTo>
                  <a:pt x="171" y="22"/>
                </a:lnTo>
                <a:lnTo>
                  <a:pt x="173" y="22"/>
                </a:lnTo>
                <a:lnTo>
                  <a:pt x="175" y="18"/>
                </a:lnTo>
                <a:lnTo>
                  <a:pt x="177" y="14"/>
                </a:lnTo>
                <a:lnTo>
                  <a:pt x="179" y="12"/>
                </a:lnTo>
                <a:lnTo>
                  <a:pt x="183" y="14"/>
                </a:lnTo>
                <a:lnTo>
                  <a:pt x="185" y="14"/>
                </a:lnTo>
                <a:lnTo>
                  <a:pt x="191" y="12"/>
                </a:lnTo>
                <a:lnTo>
                  <a:pt x="195" y="10"/>
                </a:lnTo>
                <a:lnTo>
                  <a:pt x="201" y="8"/>
                </a:lnTo>
                <a:lnTo>
                  <a:pt x="207" y="8"/>
                </a:lnTo>
                <a:lnTo>
                  <a:pt x="219" y="8"/>
                </a:lnTo>
                <a:lnTo>
                  <a:pt x="221" y="2"/>
                </a:lnTo>
                <a:lnTo>
                  <a:pt x="225" y="0"/>
                </a:lnTo>
                <a:lnTo>
                  <a:pt x="233" y="2"/>
                </a:lnTo>
                <a:lnTo>
                  <a:pt x="241" y="4"/>
                </a:lnTo>
                <a:lnTo>
                  <a:pt x="255" y="4"/>
                </a:lnTo>
                <a:lnTo>
                  <a:pt x="265" y="12"/>
                </a:lnTo>
                <a:lnTo>
                  <a:pt x="271" y="16"/>
                </a:lnTo>
                <a:lnTo>
                  <a:pt x="279" y="20"/>
                </a:lnTo>
                <a:lnTo>
                  <a:pt x="279" y="16"/>
                </a:lnTo>
                <a:lnTo>
                  <a:pt x="283" y="16"/>
                </a:lnTo>
                <a:lnTo>
                  <a:pt x="287" y="20"/>
                </a:lnTo>
                <a:lnTo>
                  <a:pt x="293" y="16"/>
                </a:lnTo>
                <a:lnTo>
                  <a:pt x="301" y="16"/>
                </a:lnTo>
                <a:lnTo>
                  <a:pt x="303" y="20"/>
                </a:lnTo>
                <a:lnTo>
                  <a:pt x="305" y="26"/>
                </a:lnTo>
                <a:lnTo>
                  <a:pt x="315" y="34"/>
                </a:lnTo>
                <a:lnTo>
                  <a:pt x="317" y="46"/>
                </a:lnTo>
                <a:lnTo>
                  <a:pt x="317" y="54"/>
                </a:lnTo>
                <a:lnTo>
                  <a:pt x="321" y="58"/>
                </a:lnTo>
                <a:lnTo>
                  <a:pt x="321" y="68"/>
                </a:lnTo>
                <a:lnTo>
                  <a:pt x="313" y="76"/>
                </a:lnTo>
                <a:lnTo>
                  <a:pt x="307" y="86"/>
                </a:lnTo>
                <a:lnTo>
                  <a:pt x="301" y="98"/>
                </a:lnTo>
                <a:lnTo>
                  <a:pt x="295" y="110"/>
                </a:lnTo>
                <a:lnTo>
                  <a:pt x="295" y="132"/>
                </a:lnTo>
                <a:lnTo>
                  <a:pt x="291" y="136"/>
                </a:lnTo>
                <a:lnTo>
                  <a:pt x="287" y="142"/>
                </a:lnTo>
                <a:lnTo>
                  <a:pt x="285" y="148"/>
                </a:lnTo>
                <a:lnTo>
                  <a:pt x="285" y="158"/>
                </a:lnTo>
                <a:lnTo>
                  <a:pt x="287" y="162"/>
                </a:lnTo>
                <a:lnTo>
                  <a:pt x="291" y="164"/>
                </a:lnTo>
                <a:lnTo>
                  <a:pt x="291" y="168"/>
                </a:lnTo>
                <a:lnTo>
                  <a:pt x="289" y="172"/>
                </a:lnTo>
                <a:lnTo>
                  <a:pt x="289" y="176"/>
                </a:lnTo>
                <a:lnTo>
                  <a:pt x="289" y="180"/>
                </a:lnTo>
                <a:lnTo>
                  <a:pt x="291" y="186"/>
                </a:lnTo>
                <a:lnTo>
                  <a:pt x="295" y="194"/>
                </a:lnTo>
                <a:lnTo>
                  <a:pt x="291" y="200"/>
                </a:lnTo>
                <a:lnTo>
                  <a:pt x="291" y="206"/>
                </a:lnTo>
                <a:lnTo>
                  <a:pt x="291" y="210"/>
                </a:lnTo>
                <a:lnTo>
                  <a:pt x="293" y="212"/>
                </a:lnTo>
                <a:lnTo>
                  <a:pt x="295" y="216"/>
                </a:lnTo>
                <a:lnTo>
                  <a:pt x="293" y="220"/>
                </a:lnTo>
                <a:lnTo>
                  <a:pt x="293" y="222"/>
                </a:lnTo>
                <a:lnTo>
                  <a:pt x="293" y="230"/>
                </a:lnTo>
                <a:lnTo>
                  <a:pt x="299" y="234"/>
                </a:lnTo>
                <a:lnTo>
                  <a:pt x="303" y="240"/>
                </a:lnTo>
                <a:lnTo>
                  <a:pt x="309" y="244"/>
                </a:lnTo>
                <a:lnTo>
                  <a:pt x="309" y="250"/>
                </a:lnTo>
                <a:lnTo>
                  <a:pt x="311" y="258"/>
                </a:lnTo>
                <a:lnTo>
                  <a:pt x="313" y="266"/>
                </a:lnTo>
                <a:lnTo>
                  <a:pt x="315" y="268"/>
                </a:lnTo>
                <a:lnTo>
                  <a:pt x="317" y="270"/>
                </a:lnTo>
                <a:lnTo>
                  <a:pt x="315" y="26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4" name="Freeform 93"/>
          <p:cNvSpPr>
            <a:spLocks/>
          </p:cNvSpPr>
          <p:nvPr/>
        </p:nvSpPr>
        <p:spPr bwMode="auto">
          <a:xfrm>
            <a:off x="4667251" y="3343275"/>
            <a:ext cx="221456" cy="381000"/>
          </a:xfrm>
          <a:custGeom>
            <a:avLst/>
            <a:gdLst>
              <a:gd name="T0" fmla="*/ 2147483647 w 186"/>
              <a:gd name="T1" fmla="*/ 2147483647 h 320"/>
              <a:gd name="T2" fmla="*/ 2147483647 w 186"/>
              <a:gd name="T3" fmla="*/ 2147483647 h 320"/>
              <a:gd name="T4" fmla="*/ 2147483647 w 186"/>
              <a:gd name="T5" fmla="*/ 2147483647 h 320"/>
              <a:gd name="T6" fmla="*/ 2147483647 w 186"/>
              <a:gd name="T7" fmla="*/ 2147483647 h 320"/>
              <a:gd name="T8" fmla="*/ 2147483647 w 186"/>
              <a:gd name="T9" fmla="*/ 2147483647 h 320"/>
              <a:gd name="T10" fmla="*/ 2147483647 w 186"/>
              <a:gd name="T11" fmla="*/ 2147483647 h 320"/>
              <a:gd name="T12" fmla="*/ 2147483647 w 186"/>
              <a:gd name="T13" fmla="*/ 2147483647 h 320"/>
              <a:gd name="T14" fmla="*/ 2147483647 w 186"/>
              <a:gd name="T15" fmla="*/ 2147483647 h 320"/>
              <a:gd name="T16" fmla="*/ 2147483647 w 186"/>
              <a:gd name="T17" fmla="*/ 2147483647 h 320"/>
              <a:gd name="T18" fmla="*/ 2147483647 w 186"/>
              <a:gd name="T19" fmla="*/ 2147483647 h 320"/>
              <a:gd name="T20" fmla="*/ 2147483647 w 186"/>
              <a:gd name="T21" fmla="*/ 2147483647 h 320"/>
              <a:gd name="T22" fmla="*/ 2147483647 w 186"/>
              <a:gd name="T23" fmla="*/ 2147483647 h 320"/>
              <a:gd name="T24" fmla="*/ 2147483647 w 186"/>
              <a:gd name="T25" fmla="*/ 2147483647 h 320"/>
              <a:gd name="T26" fmla="*/ 2147483647 w 186"/>
              <a:gd name="T27" fmla="*/ 2147483647 h 320"/>
              <a:gd name="T28" fmla="*/ 2147483647 w 186"/>
              <a:gd name="T29" fmla="*/ 2147483647 h 320"/>
              <a:gd name="T30" fmla="*/ 2147483647 w 186"/>
              <a:gd name="T31" fmla="*/ 2147483647 h 320"/>
              <a:gd name="T32" fmla="*/ 2147483647 w 186"/>
              <a:gd name="T33" fmla="*/ 2147483647 h 320"/>
              <a:gd name="T34" fmla="*/ 2147483647 w 186"/>
              <a:gd name="T35" fmla="*/ 2147483647 h 320"/>
              <a:gd name="T36" fmla="*/ 2147483647 w 186"/>
              <a:gd name="T37" fmla="*/ 2147483647 h 320"/>
              <a:gd name="T38" fmla="*/ 2147483647 w 186"/>
              <a:gd name="T39" fmla="*/ 2147483647 h 320"/>
              <a:gd name="T40" fmla="*/ 2147483647 w 186"/>
              <a:gd name="T41" fmla="*/ 2147483647 h 320"/>
              <a:gd name="T42" fmla="*/ 2147483647 w 186"/>
              <a:gd name="T43" fmla="*/ 2147483647 h 320"/>
              <a:gd name="T44" fmla="*/ 2147483647 w 186"/>
              <a:gd name="T45" fmla="*/ 2147483647 h 320"/>
              <a:gd name="T46" fmla="*/ 2147483647 w 186"/>
              <a:gd name="T47" fmla="*/ 2147483647 h 320"/>
              <a:gd name="T48" fmla="*/ 2147483647 w 186"/>
              <a:gd name="T49" fmla="*/ 2147483647 h 320"/>
              <a:gd name="T50" fmla="*/ 2147483647 w 186"/>
              <a:gd name="T51" fmla="*/ 2147483647 h 320"/>
              <a:gd name="T52" fmla="*/ 2147483647 w 186"/>
              <a:gd name="T53" fmla="*/ 2147483647 h 320"/>
              <a:gd name="T54" fmla="*/ 2147483647 w 186"/>
              <a:gd name="T55" fmla="*/ 2147483647 h 320"/>
              <a:gd name="T56" fmla="*/ 2147483647 w 186"/>
              <a:gd name="T57" fmla="*/ 2147483647 h 320"/>
              <a:gd name="T58" fmla="*/ 2147483647 w 186"/>
              <a:gd name="T59" fmla="*/ 2147483647 h 320"/>
              <a:gd name="T60" fmla="*/ 2147483647 w 186"/>
              <a:gd name="T61" fmla="*/ 2147483647 h 320"/>
              <a:gd name="T62" fmla="*/ 2147483647 w 186"/>
              <a:gd name="T63" fmla="*/ 2147483647 h 320"/>
              <a:gd name="T64" fmla="*/ 2147483647 w 186"/>
              <a:gd name="T65" fmla="*/ 2147483647 h 320"/>
              <a:gd name="T66" fmla="*/ 2147483647 w 186"/>
              <a:gd name="T67" fmla="*/ 2147483647 h 320"/>
              <a:gd name="T68" fmla="*/ 2147483647 w 186"/>
              <a:gd name="T69" fmla="*/ 2147483647 h 320"/>
              <a:gd name="T70" fmla="*/ 2147483647 w 186"/>
              <a:gd name="T71" fmla="*/ 2147483647 h 320"/>
              <a:gd name="T72" fmla="*/ 2147483647 w 186"/>
              <a:gd name="T73" fmla="*/ 2147483647 h 320"/>
              <a:gd name="T74" fmla="*/ 2147483647 w 186"/>
              <a:gd name="T75" fmla="*/ 2147483647 h 320"/>
              <a:gd name="T76" fmla="*/ 2147483647 w 186"/>
              <a:gd name="T77" fmla="*/ 2147483647 h 320"/>
              <a:gd name="T78" fmla="*/ 2147483647 w 186"/>
              <a:gd name="T79" fmla="*/ 2147483647 h 320"/>
              <a:gd name="T80" fmla="*/ 2147483647 w 186"/>
              <a:gd name="T81" fmla="*/ 2147483647 h 320"/>
              <a:gd name="T82" fmla="*/ 2147483647 w 186"/>
              <a:gd name="T83" fmla="*/ 2147483647 h 320"/>
              <a:gd name="T84" fmla="*/ 2147483647 w 186"/>
              <a:gd name="T85" fmla="*/ 2147483647 h 320"/>
              <a:gd name="T86" fmla="*/ 2147483647 w 186"/>
              <a:gd name="T87" fmla="*/ 2147483647 h 320"/>
              <a:gd name="T88" fmla="*/ 0 w 186"/>
              <a:gd name="T89" fmla="*/ 2147483647 h 320"/>
              <a:gd name="T90" fmla="*/ 2147483647 w 186"/>
              <a:gd name="T91" fmla="*/ 2147483647 h 320"/>
              <a:gd name="T92" fmla="*/ 2147483647 w 186"/>
              <a:gd name="T93" fmla="*/ 2147483647 h 320"/>
              <a:gd name="T94" fmla="*/ 2147483647 w 186"/>
              <a:gd name="T95" fmla="*/ 2147483647 h 320"/>
              <a:gd name="T96" fmla="*/ 2147483647 w 186"/>
              <a:gd name="T97" fmla="*/ 2147483647 h 320"/>
              <a:gd name="T98" fmla="*/ 2147483647 w 186"/>
              <a:gd name="T99" fmla="*/ 2147483647 h 320"/>
              <a:gd name="T100" fmla="*/ 2147483647 w 186"/>
              <a:gd name="T101" fmla="*/ 2147483647 h 320"/>
              <a:gd name="T102" fmla="*/ 2147483647 w 186"/>
              <a:gd name="T103" fmla="*/ 2147483647 h 320"/>
              <a:gd name="T104" fmla="*/ 2147483647 w 186"/>
              <a:gd name="T105" fmla="*/ 2147483647 h 320"/>
              <a:gd name="T106" fmla="*/ 2147483647 w 186"/>
              <a:gd name="T107" fmla="*/ 2147483647 h 320"/>
              <a:gd name="T108" fmla="*/ 2147483647 w 186"/>
              <a:gd name="T109" fmla="*/ 2147483647 h 320"/>
              <a:gd name="T110" fmla="*/ 2147483647 w 186"/>
              <a:gd name="T111" fmla="*/ 2147483647 h 320"/>
              <a:gd name="T112" fmla="*/ 2147483647 w 186"/>
              <a:gd name="T113" fmla="*/ 2147483647 h 320"/>
              <a:gd name="T114" fmla="*/ 2147483647 w 186"/>
              <a:gd name="T115" fmla="*/ 2147483647 h 3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6"/>
              <a:gd name="T175" fmla="*/ 0 h 320"/>
              <a:gd name="T176" fmla="*/ 186 w 186"/>
              <a:gd name="T177" fmla="*/ 320 h 32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6" h="320">
                <a:moveTo>
                  <a:pt x="32" y="320"/>
                </a:moveTo>
                <a:lnTo>
                  <a:pt x="34" y="310"/>
                </a:lnTo>
                <a:lnTo>
                  <a:pt x="34" y="304"/>
                </a:lnTo>
                <a:lnTo>
                  <a:pt x="36" y="296"/>
                </a:lnTo>
                <a:lnTo>
                  <a:pt x="40" y="290"/>
                </a:lnTo>
                <a:lnTo>
                  <a:pt x="46" y="288"/>
                </a:lnTo>
                <a:lnTo>
                  <a:pt x="54" y="284"/>
                </a:lnTo>
                <a:lnTo>
                  <a:pt x="70" y="278"/>
                </a:lnTo>
                <a:lnTo>
                  <a:pt x="76" y="274"/>
                </a:lnTo>
                <a:lnTo>
                  <a:pt x="80" y="268"/>
                </a:lnTo>
                <a:lnTo>
                  <a:pt x="84" y="250"/>
                </a:lnTo>
                <a:lnTo>
                  <a:pt x="84" y="234"/>
                </a:lnTo>
                <a:lnTo>
                  <a:pt x="84" y="226"/>
                </a:lnTo>
                <a:lnTo>
                  <a:pt x="82" y="220"/>
                </a:lnTo>
                <a:lnTo>
                  <a:pt x="78" y="212"/>
                </a:lnTo>
                <a:lnTo>
                  <a:pt x="78" y="208"/>
                </a:lnTo>
                <a:lnTo>
                  <a:pt x="78" y="200"/>
                </a:lnTo>
                <a:lnTo>
                  <a:pt x="74" y="196"/>
                </a:lnTo>
                <a:lnTo>
                  <a:pt x="74" y="192"/>
                </a:lnTo>
                <a:lnTo>
                  <a:pt x="74" y="186"/>
                </a:lnTo>
                <a:lnTo>
                  <a:pt x="76" y="182"/>
                </a:lnTo>
                <a:lnTo>
                  <a:pt x="82" y="174"/>
                </a:lnTo>
                <a:lnTo>
                  <a:pt x="92" y="168"/>
                </a:lnTo>
                <a:lnTo>
                  <a:pt x="100" y="164"/>
                </a:lnTo>
                <a:lnTo>
                  <a:pt x="106" y="160"/>
                </a:lnTo>
                <a:lnTo>
                  <a:pt x="110" y="152"/>
                </a:lnTo>
                <a:lnTo>
                  <a:pt x="116" y="144"/>
                </a:lnTo>
                <a:lnTo>
                  <a:pt x="120" y="138"/>
                </a:lnTo>
                <a:lnTo>
                  <a:pt x="140" y="126"/>
                </a:lnTo>
                <a:lnTo>
                  <a:pt x="160" y="116"/>
                </a:lnTo>
                <a:lnTo>
                  <a:pt x="168" y="108"/>
                </a:lnTo>
                <a:lnTo>
                  <a:pt x="174" y="102"/>
                </a:lnTo>
                <a:lnTo>
                  <a:pt x="180" y="92"/>
                </a:lnTo>
                <a:lnTo>
                  <a:pt x="180" y="82"/>
                </a:lnTo>
                <a:lnTo>
                  <a:pt x="180" y="72"/>
                </a:lnTo>
                <a:lnTo>
                  <a:pt x="182" y="60"/>
                </a:lnTo>
                <a:lnTo>
                  <a:pt x="182" y="54"/>
                </a:lnTo>
                <a:lnTo>
                  <a:pt x="186" y="52"/>
                </a:lnTo>
                <a:lnTo>
                  <a:pt x="184" y="24"/>
                </a:lnTo>
                <a:lnTo>
                  <a:pt x="184" y="12"/>
                </a:lnTo>
                <a:lnTo>
                  <a:pt x="186" y="0"/>
                </a:lnTo>
                <a:lnTo>
                  <a:pt x="178" y="2"/>
                </a:lnTo>
                <a:lnTo>
                  <a:pt x="170" y="4"/>
                </a:lnTo>
                <a:lnTo>
                  <a:pt x="164" y="8"/>
                </a:lnTo>
                <a:lnTo>
                  <a:pt x="154" y="12"/>
                </a:lnTo>
                <a:lnTo>
                  <a:pt x="140" y="16"/>
                </a:lnTo>
                <a:lnTo>
                  <a:pt x="134" y="18"/>
                </a:lnTo>
                <a:lnTo>
                  <a:pt x="132" y="20"/>
                </a:lnTo>
                <a:lnTo>
                  <a:pt x="130" y="22"/>
                </a:lnTo>
                <a:lnTo>
                  <a:pt x="126" y="22"/>
                </a:lnTo>
                <a:lnTo>
                  <a:pt x="122" y="22"/>
                </a:lnTo>
                <a:lnTo>
                  <a:pt x="120" y="20"/>
                </a:lnTo>
                <a:lnTo>
                  <a:pt x="116" y="20"/>
                </a:lnTo>
                <a:lnTo>
                  <a:pt x="114" y="22"/>
                </a:lnTo>
                <a:lnTo>
                  <a:pt x="112" y="24"/>
                </a:lnTo>
                <a:lnTo>
                  <a:pt x="108" y="24"/>
                </a:lnTo>
                <a:lnTo>
                  <a:pt x="80" y="22"/>
                </a:lnTo>
                <a:lnTo>
                  <a:pt x="76" y="30"/>
                </a:lnTo>
                <a:lnTo>
                  <a:pt x="74" y="40"/>
                </a:lnTo>
                <a:lnTo>
                  <a:pt x="76" y="46"/>
                </a:lnTo>
                <a:lnTo>
                  <a:pt x="78" y="52"/>
                </a:lnTo>
                <a:lnTo>
                  <a:pt x="86" y="62"/>
                </a:lnTo>
                <a:lnTo>
                  <a:pt x="94" y="74"/>
                </a:lnTo>
                <a:lnTo>
                  <a:pt x="98" y="80"/>
                </a:lnTo>
                <a:lnTo>
                  <a:pt x="98" y="86"/>
                </a:lnTo>
                <a:lnTo>
                  <a:pt x="98" y="96"/>
                </a:lnTo>
                <a:lnTo>
                  <a:pt x="96" y="102"/>
                </a:lnTo>
                <a:lnTo>
                  <a:pt x="94" y="108"/>
                </a:lnTo>
                <a:lnTo>
                  <a:pt x="92" y="110"/>
                </a:lnTo>
                <a:lnTo>
                  <a:pt x="88" y="114"/>
                </a:lnTo>
                <a:lnTo>
                  <a:pt x="86" y="116"/>
                </a:lnTo>
                <a:lnTo>
                  <a:pt x="84" y="118"/>
                </a:lnTo>
                <a:lnTo>
                  <a:pt x="84" y="128"/>
                </a:lnTo>
                <a:lnTo>
                  <a:pt x="82" y="124"/>
                </a:lnTo>
                <a:lnTo>
                  <a:pt x="76" y="120"/>
                </a:lnTo>
                <a:lnTo>
                  <a:pt x="72" y="116"/>
                </a:lnTo>
                <a:lnTo>
                  <a:pt x="70" y="108"/>
                </a:lnTo>
                <a:lnTo>
                  <a:pt x="72" y="98"/>
                </a:lnTo>
                <a:lnTo>
                  <a:pt x="74" y="90"/>
                </a:lnTo>
                <a:lnTo>
                  <a:pt x="74" y="78"/>
                </a:lnTo>
                <a:lnTo>
                  <a:pt x="66" y="78"/>
                </a:lnTo>
                <a:lnTo>
                  <a:pt x="60" y="78"/>
                </a:lnTo>
                <a:lnTo>
                  <a:pt x="56" y="76"/>
                </a:lnTo>
                <a:lnTo>
                  <a:pt x="54" y="70"/>
                </a:lnTo>
                <a:lnTo>
                  <a:pt x="46" y="70"/>
                </a:lnTo>
                <a:lnTo>
                  <a:pt x="36" y="76"/>
                </a:lnTo>
                <a:lnTo>
                  <a:pt x="24" y="78"/>
                </a:lnTo>
                <a:lnTo>
                  <a:pt x="12" y="82"/>
                </a:lnTo>
                <a:lnTo>
                  <a:pt x="6" y="86"/>
                </a:lnTo>
                <a:lnTo>
                  <a:pt x="0" y="90"/>
                </a:lnTo>
                <a:lnTo>
                  <a:pt x="2" y="106"/>
                </a:lnTo>
                <a:lnTo>
                  <a:pt x="18" y="110"/>
                </a:lnTo>
                <a:lnTo>
                  <a:pt x="32" y="114"/>
                </a:lnTo>
                <a:lnTo>
                  <a:pt x="38" y="118"/>
                </a:lnTo>
                <a:lnTo>
                  <a:pt x="42" y="124"/>
                </a:lnTo>
                <a:lnTo>
                  <a:pt x="46" y="130"/>
                </a:lnTo>
                <a:lnTo>
                  <a:pt x="46" y="138"/>
                </a:lnTo>
                <a:lnTo>
                  <a:pt x="46" y="146"/>
                </a:lnTo>
                <a:lnTo>
                  <a:pt x="44" y="154"/>
                </a:lnTo>
                <a:lnTo>
                  <a:pt x="42" y="160"/>
                </a:lnTo>
                <a:lnTo>
                  <a:pt x="42" y="170"/>
                </a:lnTo>
                <a:lnTo>
                  <a:pt x="42" y="182"/>
                </a:lnTo>
                <a:lnTo>
                  <a:pt x="40" y="192"/>
                </a:lnTo>
                <a:lnTo>
                  <a:pt x="38" y="202"/>
                </a:lnTo>
                <a:lnTo>
                  <a:pt x="32" y="212"/>
                </a:lnTo>
                <a:lnTo>
                  <a:pt x="20" y="224"/>
                </a:lnTo>
                <a:lnTo>
                  <a:pt x="14" y="234"/>
                </a:lnTo>
                <a:lnTo>
                  <a:pt x="14" y="244"/>
                </a:lnTo>
                <a:lnTo>
                  <a:pt x="18" y="252"/>
                </a:lnTo>
                <a:lnTo>
                  <a:pt x="22" y="260"/>
                </a:lnTo>
                <a:lnTo>
                  <a:pt x="24" y="270"/>
                </a:lnTo>
                <a:lnTo>
                  <a:pt x="22" y="278"/>
                </a:lnTo>
                <a:lnTo>
                  <a:pt x="20" y="284"/>
                </a:lnTo>
                <a:lnTo>
                  <a:pt x="20" y="320"/>
                </a:lnTo>
                <a:lnTo>
                  <a:pt x="30" y="320"/>
                </a:lnTo>
                <a:lnTo>
                  <a:pt x="32" y="32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5" name="Freeform 94"/>
          <p:cNvSpPr>
            <a:spLocks/>
          </p:cNvSpPr>
          <p:nvPr/>
        </p:nvSpPr>
        <p:spPr bwMode="auto">
          <a:xfrm>
            <a:off x="4380310" y="3612356"/>
            <a:ext cx="327422" cy="300038"/>
          </a:xfrm>
          <a:custGeom>
            <a:avLst/>
            <a:gdLst>
              <a:gd name="T0" fmla="*/ 2147483647 w 275"/>
              <a:gd name="T1" fmla="*/ 2147483647 h 252"/>
              <a:gd name="T2" fmla="*/ 2147483647 w 275"/>
              <a:gd name="T3" fmla="*/ 2147483647 h 252"/>
              <a:gd name="T4" fmla="*/ 2147483647 w 275"/>
              <a:gd name="T5" fmla="*/ 2147483647 h 252"/>
              <a:gd name="T6" fmla="*/ 2147483647 w 275"/>
              <a:gd name="T7" fmla="*/ 2147483647 h 252"/>
              <a:gd name="T8" fmla="*/ 2147483647 w 275"/>
              <a:gd name="T9" fmla="*/ 2147483647 h 252"/>
              <a:gd name="T10" fmla="*/ 2147483647 w 275"/>
              <a:gd name="T11" fmla="*/ 2147483647 h 252"/>
              <a:gd name="T12" fmla="*/ 2147483647 w 275"/>
              <a:gd name="T13" fmla="*/ 2147483647 h 252"/>
              <a:gd name="T14" fmla="*/ 2147483647 w 275"/>
              <a:gd name="T15" fmla="*/ 2147483647 h 252"/>
              <a:gd name="T16" fmla="*/ 2147483647 w 275"/>
              <a:gd name="T17" fmla="*/ 2147483647 h 252"/>
              <a:gd name="T18" fmla="*/ 2147483647 w 275"/>
              <a:gd name="T19" fmla="*/ 2147483647 h 252"/>
              <a:gd name="T20" fmla="*/ 2147483647 w 275"/>
              <a:gd name="T21" fmla="*/ 2147483647 h 252"/>
              <a:gd name="T22" fmla="*/ 2147483647 w 275"/>
              <a:gd name="T23" fmla="*/ 2147483647 h 252"/>
              <a:gd name="T24" fmla="*/ 2147483647 w 275"/>
              <a:gd name="T25" fmla="*/ 2147483647 h 252"/>
              <a:gd name="T26" fmla="*/ 2147483647 w 275"/>
              <a:gd name="T27" fmla="*/ 2147483647 h 252"/>
              <a:gd name="T28" fmla="*/ 2147483647 w 275"/>
              <a:gd name="T29" fmla="*/ 2147483647 h 252"/>
              <a:gd name="T30" fmla="*/ 2147483647 w 275"/>
              <a:gd name="T31" fmla="*/ 2147483647 h 252"/>
              <a:gd name="T32" fmla="*/ 2147483647 w 275"/>
              <a:gd name="T33" fmla="*/ 2147483647 h 252"/>
              <a:gd name="T34" fmla="*/ 2147483647 w 275"/>
              <a:gd name="T35" fmla="*/ 2147483647 h 252"/>
              <a:gd name="T36" fmla="*/ 2147483647 w 275"/>
              <a:gd name="T37" fmla="*/ 2147483647 h 252"/>
              <a:gd name="T38" fmla="*/ 2147483647 w 275"/>
              <a:gd name="T39" fmla="*/ 2147483647 h 252"/>
              <a:gd name="T40" fmla="*/ 2147483647 w 275"/>
              <a:gd name="T41" fmla="*/ 2147483647 h 252"/>
              <a:gd name="T42" fmla="*/ 2147483647 w 275"/>
              <a:gd name="T43" fmla="*/ 2147483647 h 252"/>
              <a:gd name="T44" fmla="*/ 0 w 275"/>
              <a:gd name="T45" fmla="*/ 2147483647 h 252"/>
              <a:gd name="T46" fmla="*/ 2147483647 w 275"/>
              <a:gd name="T47" fmla="*/ 2147483647 h 252"/>
              <a:gd name="T48" fmla="*/ 2147483647 w 275"/>
              <a:gd name="T49" fmla="*/ 2147483647 h 252"/>
              <a:gd name="T50" fmla="*/ 2147483647 w 275"/>
              <a:gd name="T51" fmla="*/ 2147483647 h 252"/>
              <a:gd name="T52" fmla="*/ 2147483647 w 275"/>
              <a:gd name="T53" fmla="*/ 2147483647 h 252"/>
              <a:gd name="T54" fmla="*/ 2147483647 w 275"/>
              <a:gd name="T55" fmla="*/ 2147483647 h 252"/>
              <a:gd name="T56" fmla="*/ 2147483647 w 275"/>
              <a:gd name="T57" fmla="*/ 2147483647 h 252"/>
              <a:gd name="T58" fmla="*/ 2147483647 w 275"/>
              <a:gd name="T59" fmla="*/ 2147483647 h 252"/>
              <a:gd name="T60" fmla="*/ 2147483647 w 275"/>
              <a:gd name="T61" fmla="*/ 2147483647 h 252"/>
              <a:gd name="T62" fmla="*/ 2147483647 w 275"/>
              <a:gd name="T63" fmla="*/ 2147483647 h 252"/>
              <a:gd name="T64" fmla="*/ 2147483647 w 275"/>
              <a:gd name="T65" fmla="*/ 2147483647 h 252"/>
              <a:gd name="T66" fmla="*/ 2147483647 w 275"/>
              <a:gd name="T67" fmla="*/ 2147483647 h 252"/>
              <a:gd name="T68" fmla="*/ 2147483647 w 275"/>
              <a:gd name="T69" fmla="*/ 2147483647 h 252"/>
              <a:gd name="T70" fmla="*/ 2147483647 w 275"/>
              <a:gd name="T71" fmla="*/ 2147483647 h 252"/>
              <a:gd name="T72" fmla="*/ 2147483647 w 275"/>
              <a:gd name="T73" fmla="*/ 2147483647 h 252"/>
              <a:gd name="T74" fmla="*/ 2147483647 w 275"/>
              <a:gd name="T75" fmla="*/ 2147483647 h 252"/>
              <a:gd name="T76" fmla="*/ 2147483647 w 275"/>
              <a:gd name="T77" fmla="*/ 2147483647 h 252"/>
              <a:gd name="T78" fmla="*/ 2147483647 w 275"/>
              <a:gd name="T79" fmla="*/ 2147483647 h 252"/>
              <a:gd name="T80" fmla="*/ 2147483647 w 275"/>
              <a:gd name="T81" fmla="*/ 2147483647 h 252"/>
              <a:gd name="T82" fmla="*/ 2147483647 w 275"/>
              <a:gd name="T83" fmla="*/ 2147483647 h 252"/>
              <a:gd name="T84" fmla="*/ 2147483647 w 275"/>
              <a:gd name="T85" fmla="*/ 2147483647 h 252"/>
              <a:gd name="T86" fmla="*/ 2147483647 w 275"/>
              <a:gd name="T87" fmla="*/ 2147483647 h 252"/>
              <a:gd name="T88" fmla="*/ 2147483647 w 275"/>
              <a:gd name="T89" fmla="*/ 2147483647 h 252"/>
              <a:gd name="T90" fmla="*/ 2147483647 w 275"/>
              <a:gd name="T91" fmla="*/ 2147483647 h 252"/>
              <a:gd name="T92" fmla="*/ 2147483647 w 275"/>
              <a:gd name="T93" fmla="*/ 2147483647 h 252"/>
              <a:gd name="T94" fmla="*/ 2147483647 w 275"/>
              <a:gd name="T95" fmla="*/ 2147483647 h 252"/>
              <a:gd name="T96" fmla="*/ 2147483647 w 275"/>
              <a:gd name="T97" fmla="*/ 2147483647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52"/>
              <a:gd name="T149" fmla="*/ 275 w 275"/>
              <a:gd name="T150" fmla="*/ 252 h 2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52">
                <a:moveTo>
                  <a:pt x="273" y="94"/>
                </a:moveTo>
                <a:lnTo>
                  <a:pt x="271" y="100"/>
                </a:lnTo>
                <a:lnTo>
                  <a:pt x="273" y="106"/>
                </a:lnTo>
                <a:lnTo>
                  <a:pt x="275" y="108"/>
                </a:lnTo>
                <a:lnTo>
                  <a:pt x="275" y="112"/>
                </a:lnTo>
                <a:lnTo>
                  <a:pt x="275" y="116"/>
                </a:lnTo>
                <a:lnTo>
                  <a:pt x="273" y="122"/>
                </a:lnTo>
                <a:lnTo>
                  <a:pt x="267" y="128"/>
                </a:lnTo>
                <a:lnTo>
                  <a:pt x="253" y="136"/>
                </a:lnTo>
                <a:lnTo>
                  <a:pt x="243" y="146"/>
                </a:lnTo>
                <a:lnTo>
                  <a:pt x="235" y="158"/>
                </a:lnTo>
                <a:lnTo>
                  <a:pt x="221" y="182"/>
                </a:lnTo>
                <a:lnTo>
                  <a:pt x="205" y="202"/>
                </a:lnTo>
                <a:lnTo>
                  <a:pt x="195" y="212"/>
                </a:lnTo>
                <a:lnTo>
                  <a:pt x="185" y="220"/>
                </a:lnTo>
                <a:lnTo>
                  <a:pt x="175" y="222"/>
                </a:lnTo>
                <a:lnTo>
                  <a:pt x="167" y="224"/>
                </a:lnTo>
                <a:lnTo>
                  <a:pt x="157" y="228"/>
                </a:lnTo>
                <a:lnTo>
                  <a:pt x="147" y="232"/>
                </a:lnTo>
                <a:lnTo>
                  <a:pt x="141" y="236"/>
                </a:lnTo>
                <a:lnTo>
                  <a:pt x="135" y="238"/>
                </a:lnTo>
                <a:lnTo>
                  <a:pt x="121" y="238"/>
                </a:lnTo>
                <a:lnTo>
                  <a:pt x="105" y="236"/>
                </a:lnTo>
                <a:lnTo>
                  <a:pt x="89" y="236"/>
                </a:lnTo>
                <a:lnTo>
                  <a:pt x="87" y="240"/>
                </a:lnTo>
                <a:lnTo>
                  <a:pt x="83" y="244"/>
                </a:lnTo>
                <a:lnTo>
                  <a:pt x="72" y="244"/>
                </a:lnTo>
                <a:lnTo>
                  <a:pt x="62" y="244"/>
                </a:lnTo>
                <a:lnTo>
                  <a:pt x="54" y="248"/>
                </a:lnTo>
                <a:lnTo>
                  <a:pt x="48" y="252"/>
                </a:lnTo>
                <a:lnTo>
                  <a:pt x="30" y="236"/>
                </a:lnTo>
                <a:lnTo>
                  <a:pt x="22" y="226"/>
                </a:lnTo>
                <a:lnTo>
                  <a:pt x="20" y="220"/>
                </a:lnTo>
                <a:lnTo>
                  <a:pt x="22" y="216"/>
                </a:lnTo>
                <a:lnTo>
                  <a:pt x="22" y="214"/>
                </a:lnTo>
                <a:lnTo>
                  <a:pt x="22" y="216"/>
                </a:lnTo>
                <a:lnTo>
                  <a:pt x="24" y="208"/>
                </a:lnTo>
                <a:lnTo>
                  <a:pt x="26" y="198"/>
                </a:lnTo>
                <a:lnTo>
                  <a:pt x="24" y="192"/>
                </a:lnTo>
                <a:lnTo>
                  <a:pt x="20" y="186"/>
                </a:lnTo>
                <a:lnTo>
                  <a:pt x="16" y="182"/>
                </a:lnTo>
                <a:lnTo>
                  <a:pt x="16" y="178"/>
                </a:lnTo>
                <a:lnTo>
                  <a:pt x="14" y="162"/>
                </a:lnTo>
                <a:lnTo>
                  <a:pt x="10" y="150"/>
                </a:lnTo>
                <a:lnTo>
                  <a:pt x="6" y="142"/>
                </a:lnTo>
                <a:lnTo>
                  <a:pt x="0" y="132"/>
                </a:lnTo>
                <a:lnTo>
                  <a:pt x="4" y="126"/>
                </a:lnTo>
                <a:lnTo>
                  <a:pt x="6" y="122"/>
                </a:lnTo>
                <a:lnTo>
                  <a:pt x="10" y="122"/>
                </a:lnTo>
                <a:lnTo>
                  <a:pt x="14" y="130"/>
                </a:lnTo>
                <a:lnTo>
                  <a:pt x="20" y="134"/>
                </a:lnTo>
                <a:lnTo>
                  <a:pt x="26" y="136"/>
                </a:lnTo>
                <a:lnTo>
                  <a:pt x="34" y="136"/>
                </a:lnTo>
                <a:lnTo>
                  <a:pt x="44" y="136"/>
                </a:lnTo>
                <a:lnTo>
                  <a:pt x="50" y="132"/>
                </a:lnTo>
                <a:lnTo>
                  <a:pt x="54" y="128"/>
                </a:lnTo>
                <a:lnTo>
                  <a:pt x="60" y="124"/>
                </a:lnTo>
                <a:lnTo>
                  <a:pt x="60" y="58"/>
                </a:lnTo>
                <a:lnTo>
                  <a:pt x="64" y="60"/>
                </a:lnTo>
                <a:lnTo>
                  <a:pt x="72" y="70"/>
                </a:lnTo>
                <a:lnTo>
                  <a:pt x="74" y="74"/>
                </a:lnTo>
                <a:lnTo>
                  <a:pt x="74" y="80"/>
                </a:lnTo>
                <a:lnTo>
                  <a:pt x="72" y="88"/>
                </a:lnTo>
                <a:lnTo>
                  <a:pt x="70" y="96"/>
                </a:lnTo>
                <a:lnTo>
                  <a:pt x="89" y="96"/>
                </a:lnTo>
                <a:lnTo>
                  <a:pt x="97" y="90"/>
                </a:lnTo>
                <a:lnTo>
                  <a:pt x="105" y="78"/>
                </a:lnTo>
                <a:lnTo>
                  <a:pt x="113" y="68"/>
                </a:lnTo>
                <a:lnTo>
                  <a:pt x="119" y="64"/>
                </a:lnTo>
                <a:lnTo>
                  <a:pt x="125" y="66"/>
                </a:lnTo>
                <a:lnTo>
                  <a:pt x="131" y="70"/>
                </a:lnTo>
                <a:lnTo>
                  <a:pt x="135" y="74"/>
                </a:lnTo>
                <a:lnTo>
                  <a:pt x="141" y="76"/>
                </a:lnTo>
                <a:lnTo>
                  <a:pt x="149" y="74"/>
                </a:lnTo>
                <a:lnTo>
                  <a:pt x="153" y="70"/>
                </a:lnTo>
                <a:lnTo>
                  <a:pt x="157" y="64"/>
                </a:lnTo>
                <a:lnTo>
                  <a:pt x="159" y="58"/>
                </a:lnTo>
                <a:lnTo>
                  <a:pt x="163" y="54"/>
                </a:lnTo>
                <a:lnTo>
                  <a:pt x="165" y="52"/>
                </a:lnTo>
                <a:lnTo>
                  <a:pt x="169" y="50"/>
                </a:lnTo>
                <a:lnTo>
                  <a:pt x="173" y="48"/>
                </a:lnTo>
                <a:lnTo>
                  <a:pt x="185" y="34"/>
                </a:lnTo>
                <a:lnTo>
                  <a:pt x="197" y="20"/>
                </a:lnTo>
                <a:lnTo>
                  <a:pt x="203" y="12"/>
                </a:lnTo>
                <a:lnTo>
                  <a:pt x="209" y="6"/>
                </a:lnTo>
                <a:lnTo>
                  <a:pt x="217" y="2"/>
                </a:lnTo>
                <a:lnTo>
                  <a:pt x="225" y="0"/>
                </a:lnTo>
                <a:lnTo>
                  <a:pt x="233" y="2"/>
                </a:lnTo>
                <a:lnTo>
                  <a:pt x="239" y="4"/>
                </a:lnTo>
                <a:lnTo>
                  <a:pt x="245" y="6"/>
                </a:lnTo>
                <a:lnTo>
                  <a:pt x="255" y="8"/>
                </a:lnTo>
                <a:lnTo>
                  <a:pt x="255" y="18"/>
                </a:lnTo>
                <a:lnTo>
                  <a:pt x="259" y="26"/>
                </a:lnTo>
                <a:lnTo>
                  <a:pt x="263" y="34"/>
                </a:lnTo>
                <a:lnTo>
                  <a:pt x="265" y="44"/>
                </a:lnTo>
                <a:lnTo>
                  <a:pt x="263" y="52"/>
                </a:lnTo>
                <a:lnTo>
                  <a:pt x="261" y="58"/>
                </a:lnTo>
                <a:lnTo>
                  <a:pt x="261" y="94"/>
                </a:lnTo>
                <a:lnTo>
                  <a:pt x="273" y="9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6" name="Freeform 95"/>
          <p:cNvSpPr>
            <a:spLocks/>
          </p:cNvSpPr>
          <p:nvPr/>
        </p:nvSpPr>
        <p:spPr bwMode="auto">
          <a:xfrm>
            <a:off x="4569619" y="3462338"/>
            <a:ext cx="152400" cy="159544"/>
          </a:xfrm>
          <a:custGeom>
            <a:avLst/>
            <a:gdLst>
              <a:gd name="T0" fmla="*/ 2147483647 w 128"/>
              <a:gd name="T1" fmla="*/ 0 h 134"/>
              <a:gd name="T2" fmla="*/ 2147483647 w 128"/>
              <a:gd name="T3" fmla="*/ 2147483647 h 134"/>
              <a:gd name="T4" fmla="*/ 2147483647 w 128"/>
              <a:gd name="T5" fmla="*/ 2147483647 h 134"/>
              <a:gd name="T6" fmla="*/ 2147483647 w 128"/>
              <a:gd name="T7" fmla="*/ 2147483647 h 134"/>
              <a:gd name="T8" fmla="*/ 2147483647 w 128"/>
              <a:gd name="T9" fmla="*/ 2147483647 h 134"/>
              <a:gd name="T10" fmla="*/ 2147483647 w 128"/>
              <a:gd name="T11" fmla="*/ 2147483647 h 134"/>
              <a:gd name="T12" fmla="*/ 2147483647 w 128"/>
              <a:gd name="T13" fmla="*/ 2147483647 h 134"/>
              <a:gd name="T14" fmla="*/ 2147483647 w 128"/>
              <a:gd name="T15" fmla="*/ 2147483647 h 134"/>
              <a:gd name="T16" fmla="*/ 2147483647 w 128"/>
              <a:gd name="T17" fmla="*/ 2147483647 h 134"/>
              <a:gd name="T18" fmla="*/ 2147483647 w 128"/>
              <a:gd name="T19" fmla="*/ 2147483647 h 134"/>
              <a:gd name="T20" fmla="*/ 2147483647 w 128"/>
              <a:gd name="T21" fmla="*/ 2147483647 h 134"/>
              <a:gd name="T22" fmla="*/ 2147483647 w 128"/>
              <a:gd name="T23" fmla="*/ 2147483647 h 134"/>
              <a:gd name="T24" fmla="*/ 2147483647 w 128"/>
              <a:gd name="T25" fmla="*/ 2147483647 h 134"/>
              <a:gd name="T26" fmla="*/ 2147483647 w 128"/>
              <a:gd name="T27" fmla="*/ 2147483647 h 134"/>
              <a:gd name="T28" fmla="*/ 2147483647 w 128"/>
              <a:gd name="T29" fmla="*/ 2147483647 h 134"/>
              <a:gd name="T30" fmla="*/ 2147483647 w 128"/>
              <a:gd name="T31" fmla="*/ 2147483647 h 134"/>
              <a:gd name="T32" fmla="*/ 2147483647 w 128"/>
              <a:gd name="T33" fmla="*/ 2147483647 h 134"/>
              <a:gd name="T34" fmla="*/ 2147483647 w 128"/>
              <a:gd name="T35" fmla="*/ 2147483647 h 134"/>
              <a:gd name="T36" fmla="*/ 2147483647 w 128"/>
              <a:gd name="T37" fmla="*/ 2147483647 h 134"/>
              <a:gd name="T38" fmla="*/ 2147483647 w 128"/>
              <a:gd name="T39" fmla="*/ 2147483647 h 134"/>
              <a:gd name="T40" fmla="*/ 2147483647 w 128"/>
              <a:gd name="T41" fmla="*/ 2147483647 h 134"/>
              <a:gd name="T42" fmla="*/ 2147483647 w 128"/>
              <a:gd name="T43" fmla="*/ 2147483647 h 134"/>
              <a:gd name="T44" fmla="*/ 2147483647 w 128"/>
              <a:gd name="T45" fmla="*/ 2147483647 h 134"/>
              <a:gd name="T46" fmla="*/ 2147483647 w 128"/>
              <a:gd name="T47" fmla="*/ 2147483647 h 134"/>
              <a:gd name="T48" fmla="*/ 2147483647 w 128"/>
              <a:gd name="T49" fmla="*/ 2147483647 h 134"/>
              <a:gd name="T50" fmla="*/ 2147483647 w 128"/>
              <a:gd name="T51" fmla="*/ 2147483647 h 134"/>
              <a:gd name="T52" fmla="*/ 2147483647 w 128"/>
              <a:gd name="T53" fmla="*/ 2147483647 h 134"/>
              <a:gd name="T54" fmla="*/ 2147483647 w 128"/>
              <a:gd name="T55" fmla="*/ 2147483647 h 134"/>
              <a:gd name="T56" fmla="*/ 2147483647 w 128"/>
              <a:gd name="T57" fmla="*/ 2147483647 h 134"/>
              <a:gd name="T58" fmla="*/ 2147483647 w 128"/>
              <a:gd name="T59" fmla="*/ 2147483647 h 134"/>
              <a:gd name="T60" fmla="*/ 2147483647 w 128"/>
              <a:gd name="T61" fmla="*/ 2147483647 h 134"/>
              <a:gd name="T62" fmla="*/ 2147483647 w 128"/>
              <a:gd name="T63" fmla="*/ 2147483647 h 134"/>
              <a:gd name="T64" fmla="*/ 2147483647 w 128"/>
              <a:gd name="T65" fmla="*/ 2147483647 h 134"/>
              <a:gd name="T66" fmla="*/ 2147483647 w 128"/>
              <a:gd name="T67" fmla="*/ 2147483647 h 134"/>
              <a:gd name="T68" fmla="*/ 2147483647 w 128"/>
              <a:gd name="T69" fmla="*/ 2147483647 h 134"/>
              <a:gd name="T70" fmla="*/ 2147483647 w 128"/>
              <a:gd name="T71" fmla="*/ 2147483647 h 134"/>
              <a:gd name="T72" fmla="*/ 2147483647 w 128"/>
              <a:gd name="T73" fmla="*/ 2147483647 h 134"/>
              <a:gd name="T74" fmla="*/ 2147483647 w 128"/>
              <a:gd name="T75" fmla="*/ 2147483647 h 134"/>
              <a:gd name="T76" fmla="*/ 2147483647 w 128"/>
              <a:gd name="T77" fmla="*/ 2147483647 h 134"/>
              <a:gd name="T78" fmla="*/ 0 w 128"/>
              <a:gd name="T79" fmla="*/ 2147483647 h 134"/>
              <a:gd name="T80" fmla="*/ 0 w 128"/>
              <a:gd name="T81" fmla="*/ 2147483647 h 134"/>
              <a:gd name="T82" fmla="*/ 2147483647 w 128"/>
              <a:gd name="T83" fmla="*/ 2147483647 h 134"/>
              <a:gd name="T84" fmla="*/ 2147483647 w 128"/>
              <a:gd name="T85" fmla="*/ 2147483647 h 134"/>
              <a:gd name="T86" fmla="*/ 2147483647 w 128"/>
              <a:gd name="T87" fmla="*/ 2147483647 h 134"/>
              <a:gd name="T88" fmla="*/ 2147483647 w 128"/>
              <a:gd name="T89" fmla="*/ 2147483647 h 134"/>
              <a:gd name="T90" fmla="*/ 2147483647 w 128"/>
              <a:gd name="T91" fmla="*/ 2147483647 h 134"/>
              <a:gd name="T92" fmla="*/ 2147483647 w 128"/>
              <a:gd name="T93" fmla="*/ 2147483647 h 134"/>
              <a:gd name="T94" fmla="*/ 2147483647 w 128"/>
              <a:gd name="T95" fmla="*/ 2147483647 h 134"/>
              <a:gd name="T96" fmla="*/ 2147483647 w 128"/>
              <a:gd name="T97" fmla="*/ 2147483647 h 134"/>
              <a:gd name="T98" fmla="*/ 2147483647 w 128"/>
              <a:gd name="T99" fmla="*/ 2147483647 h 134"/>
              <a:gd name="T100" fmla="*/ 2147483647 w 128"/>
              <a:gd name="T101" fmla="*/ 2147483647 h 134"/>
              <a:gd name="T102" fmla="*/ 2147483647 w 128"/>
              <a:gd name="T103" fmla="*/ 2147483647 h 134"/>
              <a:gd name="T104" fmla="*/ 2147483647 w 128"/>
              <a:gd name="T105" fmla="*/ 2147483647 h 134"/>
              <a:gd name="T106" fmla="*/ 2147483647 w 128"/>
              <a:gd name="T107" fmla="*/ 0 h 134"/>
              <a:gd name="T108" fmla="*/ 2147483647 w 128"/>
              <a:gd name="T109" fmla="*/ 0 h 134"/>
              <a:gd name="T110" fmla="*/ 2147483647 w 128"/>
              <a:gd name="T111" fmla="*/ 0 h 1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8"/>
              <a:gd name="T169" fmla="*/ 0 h 134"/>
              <a:gd name="T170" fmla="*/ 128 w 128"/>
              <a:gd name="T171" fmla="*/ 134 h 13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8" h="134">
                <a:moveTo>
                  <a:pt x="84" y="0"/>
                </a:moveTo>
                <a:lnTo>
                  <a:pt x="84" y="6"/>
                </a:lnTo>
                <a:lnTo>
                  <a:pt x="100" y="10"/>
                </a:lnTo>
                <a:lnTo>
                  <a:pt x="114" y="14"/>
                </a:lnTo>
                <a:lnTo>
                  <a:pt x="120" y="18"/>
                </a:lnTo>
                <a:lnTo>
                  <a:pt x="124" y="24"/>
                </a:lnTo>
                <a:lnTo>
                  <a:pt x="128" y="30"/>
                </a:lnTo>
                <a:lnTo>
                  <a:pt x="128" y="38"/>
                </a:lnTo>
                <a:lnTo>
                  <a:pt x="128" y="46"/>
                </a:lnTo>
                <a:lnTo>
                  <a:pt x="126" y="54"/>
                </a:lnTo>
                <a:lnTo>
                  <a:pt x="124" y="60"/>
                </a:lnTo>
                <a:lnTo>
                  <a:pt x="124" y="70"/>
                </a:lnTo>
                <a:lnTo>
                  <a:pt x="124" y="82"/>
                </a:lnTo>
                <a:lnTo>
                  <a:pt x="122" y="92"/>
                </a:lnTo>
                <a:lnTo>
                  <a:pt x="120" y="102"/>
                </a:lnTo>
                <a:lnTo>
                  <a:pt x="114" y="112"/>
                </a:lnTo>
                <a:lnTo>
                  <a:pt x="102" y="124"/>
                </a:lnTo>
                <a:lnTo>
                  <a:pt x="96" y="134"/>
                </a:lnTo>
                <a:lnTo>
                  <a:pt x="86" y="132"/>
                </a:lnTo>
                <a:lnTo>
                  <a:pt x="80" y="130"/>
                </a:lnTo>
                <a:lnTo>
                  <a:pt x="74" y="128"/>
                </a:lnTo>
                <a:lnTo>
                  <a:pt x="66" y="126"/>
                </a:lnTo>
                <a:lnTo>
                  <a:pt x="58" y="128"/>
                </a:lnTo>
                <a:lnTo>
                  <a:pt x="54" y="122"/>
                </a:lnTo>
                <a:lnTo>
                  <a:pt x="50" y="122"/>
                </a:lnTo>
                <a:lnTo>
                  <a:pt x="46" y="120"/>
                </a:lnTo>
                <a:lnTo>
                  <a:pt x="40" y="118"/>
                </a:lnTo>
                <a:lnTo>
                  <a:pt x="36" y="116"/>
                </a:lnTo>
                <a:lnTo>
                  <a:pt x="36" y="110"/>
                </a:lnTo>
                <a:lnTo>
                  <a:pt x="34" y="98"/>
                </a:lnTo>
                <a:lnTo>
                  <a:pt x="32" y="92"/>
                </a:lnTo>
                <a:lnTo>
                  <a:pt x="28" y="88"/>
                </a:lnTo>
                <a:lnTo>
                  <a:pt x="20" y="82"/>
                </a:lnTo>
                <a:lnTo>
                  <a:pt x="12" y="76"/>
                </a:lnTo>
                <a:lnTo>
                  <a:pt x="8" y="70"/>
                </a:lnTo>
                <a:lnTo>
                  <a:pt x="6" y="66"/>
                </a:lnTo>
                <a:lnTo>
                  <a:pt x="8" y="64"/>
                </a:lnTo>
                <a:lnTo>
                  <a:pt x="6" y="62"/>
                </a:lnTo>
                <a:lnTo>
                  <a:pt x="4" y="58"/>
                </a:lnTo>
                <a:lnTo>
                  <a:pt x="0" y="52"/>
                </a:lnTo>
                <a:lnTo>
                  <a:pt x="0" y="48"/>
                </a:lnTo>
                <a:lnTo>
                  <a:pt x="4" y="46"/>
                </a:lnTo>
                <a:lnTo>
                  <a:pt x="12" y="46"/>
                </a:lnTo>
                <a:lnTo>
                  <a:pt x="18" y="48"/>
                </a:lnTo>
                <a:lnTo>
                  <a:pt x="22" y="48"/>
                </a:lnTo>
                <a:lnTo>
                  <a:pt x="32" y="38"/>
                </a:lnTo>
                <a:lnTo>
                  <a:pt x="46" y="26"/>
                </a:lnTo>
                <a:lnTo>
                  <a:pt x="58" y="16"/>
                </a:lnTo>
                <a:lnTo>
                  <a:pt x="62" y="12"/>
                </a:lnTo>
                <a:lnTo>
                  <a:pt x="60" y="8"/>
                </a:lnTo>
                <a:lnTo>
                  <a:pt x="60" y="6"/>
                </a:lnTo>
                <a:lnTo>
                  <a:pt x="62" y="4"/>
                </a:lnTo>
                <a:lnTo>
                  <a:pt x="66" y="2"/>
                </a:lnTo>
                <a:lnTo>
                  <a:pt x="74" y="0"/>
                </a:lnTo>
                <a:lnTo>
                  <a:pt x="82" y="0"/>
                </a:lnTo>
                <a:lnTo>
                  <a:pt x="84"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7" name="Freeform 96"/>
          <p:cNvSpPr>
            <a:spLocks/>
          </p:cNvSpPr>
          <p:nvPr/>
        </p:nvSpPr>
        <p:spPr bwMode="auto">
          <a:xfrm>
            <a:off x="4502944" y="3288507"/>
            <a:ext cx="238125" cy="230981"/>
          </a:xfrm>
          <a:custGeom>
            <a:avLst/>
            <a:gdLst>
              <a:gd name="T0" fmla="*/ 2147483647 w 200"/>
              <a:gd name="T1" fmla="*/ 2147483647 h 194"/>
              <a:gd name="T2" fmla="*/ 2147483647 w 200"/>
              <a:gd name="T3" fmla="*/ 2147483647 h 194"/>
              <a:gd name="T4" fmla="*/ 2147483647 w 200"/>
              <a:gd name="T5" fmla="*/ 2147483647 h 194"/>
              <a:gd name="T6" fmla="*/ 2147483647 w 200"/>
              <a:gd name="T7" fmla="*/ 2147483647 h 194"/>
              <a:gd name="T8" fmla="*/ 2147483647 w 200"/>
              <a:gd name="T9" fmla="*/ 2147483647 h 194"/>
              <a:gd name="T10" fmla="*/ 2147483647 w 200"/>
              <a:gd name="T11" fmla="*/ 2147483647 h 194"/>
              <a:gd name="T12" fmla="*/ 2147483647 w 200"/>
              <a:gd name="T13" fmla="*/ 2147483647 h 194"/>
              <a:gd name="T14" fmla="*/ 2147483647 w 200"/>
              <a:gd name="T15" fmla="*/ 2147483647 h 194"/>
              <a:gd name="T16" fmla="*/ 2147483647 w 200"/>
              <a:gd name="T17" fmla="*/ 2147483647 h 194"/>
              <a:gd name="T18" fmla="*/ 2147483647 w 200"/>
              <a:gd name="T19" fmla="*/ 2147483647 h 194"/>
              <a:gd name="T20" fmla="*/ 2147483647 w 200"/>
              <a:gd name="T21" fmla="*/ 2147483647 h 194"/>
              <a:gd name="T22" fmla="*/ 2147483647 w 200"/>
              <a:gd name="T23" fmla="*/ 2147483647 h 194"/>
              <a:gd name="T24" fmla="*/ 2147483647 w 200"/>
              <a:gd name="T25" fmla="*/ 2147483647 h 194"/>
              <a:gd name="T26" fmla="*/ 2147483647 w 200"/>
              <a:gd name="T27" fmla="*/ 2147483647 h 194"/>
              <a:gd name="T28" fmla="*/ 2147483647 w 200"/>
              <a:gd name="T29" fmla="*/ 2147483647 h 194"/>
              <a:gd name="T30" fmla="*/ 2147483647 w 200"/>
              <a:gd name="T31" fmla="*/ 2147483647 h 194"/>
              <a:gd name="T32" fmla="*/ 2147483647 w 200"/>
              <a:gd name="T33" fmla="*/ 2147483647 h 194"/>
              <a:gd name="T34" fmla="*/ 2147483647 w 200"/>
              <a:gd name="T35" fmla="*/ 2147483647 h 194"/>
              <a:gd name="T36" fmla="*/ 2147483647 w 200"/>
              <a:gd name="T37" fmla="*/ 2147483647 h 194"/>
              <a:gd name="T38" fmla="*/ 2147483647 w 200"/>
              <a:gd name="T39" fmla="*/ 2147483647 h 194"/>
              <a:gd name="T40" fmla="*/ 2147483647 w 200"/>
              <a:gd name="T41" fmla="*/ 2147483647 h 194"/>
              <a:gd name="T42" fmla="*/ 2147483647 w 200"/>
              <a:gd name="T43" fmla="*/ 2147483647 h 194"/>
              <a:gd name="T44" fmla="*/ 2147483647 w 200"/>
              <a:gd name="T45" fmla="*/ 2147483647 h 194"/>
              <a:gd name="T46" fmla="*/ 2147483647 w 200"/>
              <a:gd name="T47" fmla="*/ 2147483647 h 194"/>
              <a:gd name="T48" fmla="*/ 2147483647 w 200"/>
              <a:gd name="T49" fmla="*/ 2147483647 h 194"/>
              <a:gd name="T50" fmla="*/ 2147483647 w 200"/>
              <a:gd name="T51" fmla="*/ 2147483647 h 194"/>
              <a:gd name="T52" fmla="*/ 2147483647 w 200"/>
              <a:gd name="T53" fmla="*/ 2147483647 h 194"/>
              <a:gd name="T54" fmla="*/ 2147483647 w 200"/>
              <a:gd name="T55" fmla="*/ 2147483647 h 194"/>
              <a:gd name="T56" fmla="*/ 2147483647 w 200"/>
              <a:gd name="T57" fmla="*/ 2147483647 h 194"/>
              <a:gd name="T58" fmla="*/ 2147483647 w 200"/>
              <a:gd name="T59" fmla="*/ 2147483647 h 194"/>
              <a:gd name="T60" fmla="*/ 2147483647 w 200"/>
              <a:gd name="T61" fmla="*/ 2147483647 h 194"/>
              <a:gd name="T62" fmla="*/ 2147483647 w 200"/>
              <a:gd name="T63" fmla="*/ 2147483647 h 194"/>
              <a:gd name="T64" fmla="*/ 2147483647 w 200"/>
              <a:gd name="T65" fmla="*/ 2147483647 h 194"/>
              <a:gd name="T66" fmla="*/ 2147483647 w 200"/>
              <a:gd name="T67" fmla="*/ 2147483647 h 194"/>
              <a:gd name="T68" fmla="*/ 2147483647 w 200"/>
              <a:gd name="T69" fmla="*/ 2147483647 h 194"/>
              <a:gd name="T70" fmla="*/ 2147483647 w 200"/>
              <a:gd name="T71" fmla="*/ 2147483647 h 194"/>
              <a:gd name="T72" fmla="*/ 0 w 200"/>
              <a:gd name="T73" fmla="*/ 2147483647 h 194"/>
              <a:gd name="T74" fmla="*/ 2147483647 w 200"/>
              <a:gd name="T75" fmla="*/ 2147483647 h 194"/>
              <a:gd name="T76" fmla="*/ 2147483647 w 200"/>
              <a:gd name="T77" fmla="*/ 2147483647 h 194"/>
              <a:gd name="T78" fmla="*/ 2147483647 w 200"/>
              <a:gd name="T79" fmla="*/ 2147483647 h 194"/>
              <a:gd name="T80" fmla="*/ 2147483647 w 200"/>
              <a:gd name="T81" fmla="*/ 2147483647 h 194"/>
              <a:gd name="T82" fmla="*/ 2147483647 w 200"/>
              <a:gd name="T83" fmla="*/ 2147483647 h 1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
              <a:gd name="T127" fmla="*/ 0 h 194"/>
              <a:gd name="T128" fmla="*/ 200 w 200"/>
              <a:gd name="T129" fmla="*/ 194 h 1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 h="194">
                <a:moveTo>
                  <a:pt x="78" y="194"/>
                </a:moveTo>
                <a:lnTo>
                  <a:pt x="88" y="184"/>
                </a:lnTo>
                <a:lnTo>
                  <a:pt x="102" y="172"/>
                </a:lnTo>
                <a:lnTo>
                  <a:pt x="114" y="162"/>
                </a:lnTo>
                <a:lnTo>
                  <a:pt x="118" y="158"/>
                </a:lnTo>
                <a:lnTo>
                  <a:pt x="116" y="154"/>
                </a:lnTo>
                <a:lnTo>
                  <a:pt x="116" y="152"/>
                </a:lnTo>
                <a:lnTo>
                  <a:pt x="118" y="150"/>
                </a:lnTo>
                <a:lnTo>
                  <a:pt x="122" y="148"/>
                </a:lnTo>
                <a:lnTo>
                  <a:pt x="130" y="146"/>
                </a:lnTo>
                <a:lnTo>
                  <a:pt x="138" y="146"/>
                </a:lnTo>
                <a:lnTo>
                  <a:pt x="140" y="140"/>
                </a:lnTo>
                <a:lnTo>
                  <a:pt x="140" y="138"/>
                </a:lnTo>
                <a:lnTo>
                  <a:pt x="138" y="136"/>
                </a:lnTo>
                <a:lnTo>
                  <a:pt x="144" y="132"/>
                </a:lnTo>
                <a:lnTo>
                  <a:pt x="150" y="128"/>
                </a:lnTo>
                <a:lnTo>
                  <a:pt x="162" y="124"/>
                </a:lnTo>
                <a:lnTo>
                  <a:pt x="174" y="122"/>
                </a:lnTo>
                <a:lnTo>
                  <a:pt x="184" y="116"/>
                </a:lnTo>
                <a:lnTo>
                  <a:pt x="184" y="104"/>
                </a:lnTo>
                <a:lnTo>
                  <a:pt x="186" y="96"/>
                </a:lnTo>
                <a:lnTo>
                  <a:pt x="188" y="88"/>
                </a:lnTo>
                <a:lnTo>
                  <a:pt x="194" y="82"/>
                </a:lnTo>
                <a:lnTo>
                  <a:pt x="192" y="74"/>
                </a:lnTo>
                <a:lnTo>
                  <a:pt x="192" y="64"/>
                </a:lnTo>
                <a:lnTo>
                  <a:pt x="192" y="58"/>
                </a:lnTo>
                <a:lnTo>
                  <a:pt x="196" y="54"/>
                </a:lnTo>
                <a:lnTo>
                  <a:pt x="198" y="50"/>
                </a:lnTo>
                <a:lnTo>
                  <a:pt x="200" y="46"/>
                </a:lnTo>
                <a:lnTo>
                  <a:pt x="196" y="36"/>
                </a:lnTo>
                <a:lnTo>
                  <a:pt x="194" y="28"/>
                </a:lnTo>
                <a:lnTo>
                  <a:pt x="178" y="16"/>
                </a:lnTo>
                <a:lnTo>
                  <a:pt x="172" y="12"/>
                </a:lnTo>
                <a:lnTo>
                  <a:pt x="162" y="8"/>
                </a:lnTo>
                <a:lnTo>
                  <a:pt x="156" y="6"/>
                </a:lnTo>
                <a:lnTo>
                  <a:pt x="154" y="4"/>
                </a:lnTo>
                <a:lnTo>
                  <a:pt x="152" y="0"/>
                </a:lnTo>
                <a:lnTo>
                  <a:pt x="138" y="2"/>
                </a:lnTo>
                <a:lnTo>
                  <a:pt x="126" y="8"/>
                </a:lnTo>
                <a:lnTo>
                  <a:pt x="120" y="10"/>
                </a:lnTo>
                <a:lnTo>
                  <a:pt x="116" y="14"/>
                </a:lnTo>
                <a:lnTo>
                  <a:pt x="114" y="20"/>
                </a:lnTo>
                <a:lnTo>
                  <a:pt x="112" y="26"/>
                </a:lnTo>
                <a:lnTo>
                  <a:pt x="112" y="66"/>
                </a:lnTo>
                <a:lnTo>
                  <a:pt x="114" y="74"/>
                </a:lnTo>
                <a:lnTo>
                  <a:pt x="116" y="78"/>
                </a:lnTo>
                <a:lnTo>
                  <a:pt x="122" y="82"/>
                </a:lnTo>
                <a:lnTo>
                  <a:pt x="134" y="82"/>
                </a:lnTo>
                <a:lnTo>
                  <a:pt x="134" y="94"/>
                </a:lnTo>
                <a:lnTo>
                  <a:pt x="132" y="98"/>
                </a:lnTo>
                <a:lnTo>
                  <a:pt x="128" y="102"/>
                </a:lnTo>
                <a:lnTo>
                  <a:pt x="124" y="104"/>
                </a:lnTo>
                <a:lnTo>
                  <a:pt x="122" y="104"/>
                </a:lnTo>
                <a:lnTo>
                  <a:pt x="118" y="96"/>
                </a:lnTo>
                <a:lnTo>
                  <a:pt x="114" y="92"/>
                </a:lnTo>
                <a:lnTo>
                  <a:pt x="104" y="84"/>
                </a:lnTo>
                <a:lnTo>
                  <a:pt x="96" y="76"/>
                </a:lnTo>
                <a:lnTo>
                  <a:pt x="92" y="74"/>
                </a:lnTo>
                <a:lnTo>
                  <a:pt x="92" y="70"/>
                </a:lnTo>
                <a:lnTo>
                  <a:pt x="86" y="72"/>
                </a:lnTo>
                <a:lnTo>
                  <a:pt x="84" y="74"/>
                </a:lnTo>
                <a:lnTo>
                  <a:pt x="82" y="74"/>
                </a:lnTo>
                <a:lnTo>
                  <a:pt x="78" y="76"/>
                </a:lnTo>
                <a:lnTo>
                  <a:pt x="72" y="74"/>
                </a:lnTo>
                <a:lnTo>
                  <a:pt x="64" y="72"/>
                </a:lnTo>
                <a:lnTo>
                  <a:pt x="60" y="68"/>
                </a:lnTo>
                <a:lnTo>
                  <a:pt x="58" y="64"/>
                </a:lnTo>
                <a:lnTo>
                  <a:pt x="34" y="56"/>
                </a:lnTo>
                <a:lnTo>
                  <a:pt x="34" y="88"/>
                </a:lnTo>
                <a:lnTo>
                  <a:pt x="32" y="92"/>
                </a:lnTo>
                <a:lnTo>
                  <a:pt x="28" y="94"/>
                </a:lnTo>
                <a:lnTo>
                  <a:pt x="26" y="94"/>
                </a:lnTo>
                <a:lnTo>
                  <a:pt x="0" y="94"/>
                </a:lnTo>
                <a:lnTo>
                  <a:pt x="0" y="162"/>
                </a:lnTo>
                <a:lnTo>
                  <a:pt x="18" y="182"/>
                </a:lnTo>
                <a:lnTo>
                  <a:pt x="20" y="184"/>
                </a:lnTo>
                <a:lnTo>
                  <a:pt x="24" y="186"/>
                </a:lnTo>
                <a:lnTo>
                  <a:pt x="30" y="184"/>
                </a:lnTo>
                <a:lnTo>
                  <a:pt x="38" y="182"/>
                </a:lnTo>
                <a:lnTo>
                  <a:pt x="44" y="184"/>
                </a:lnTo>
                <a:lnTo>
                  <a:pt x="50" y="188"/>
                </a:lnTo>
                <a:lnTo>
                  <a:pt x="56" y="190"/>
                </a:lnTo>
                <a:lnTo>
                  <a:pt x="62" y="194"/>
                </a:lnTo>
                <a:lnTo>
                  <a:pt x="78" y="19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8" name="Freeform 97"/>
          <p:cNvSpPr>
            <a:spLocks/>
          </p:cNvSpPr>
          <p:nvPr/>
        </p:nvSpPr>
        <p:spPr bwMode="auto">
          <a:xfrm>
            <a:off x="4292203" y="3236119"/>
            <a:ext cx="251222" cy="280988"/>
          </a:xfrm>
          <a:custGeom>
            <a:avLst/>
            <a:gdLst>
              <a:gd name="T0" fmla="*/ 2147483647 w 211"/>
              <a:gd name="T1" fmla="*/ 2147483647 h 236"/>
              <a:gd name="T2" fmla="*/ 2147483647 w 211"/>
              <a:gd name="T3" fmla="*/ 2147483647 h 236"/>
              <a:gd name="T4" fmla="*/ 2147483647 w 211"/>
              <a:gd name="T5" fmla="*/ 2147483647 h 236"/>
              <a:gd name="T6" fmla="*/ 2147483647 w 211"/>
              <a:gd name="T7" fmla="*/ 2147483647 h 236"/>
              <a:gd name="T8" fmla="*/ 2147483647 w 211"/>
              <a:gd name="T9" fmla="*/ 2147483647 h 236"/>
              <a:gd name="T10" fmla="*/ 2147483647 w 211"/>
              <a:gd name="T11" fmla="*/ 2147483647 h 236"/>
              <a:gd name="T12" fmla="*/ 0 w 211"/>
              <a:gd name="T13" fmla="*/ 2147483647 h 236"/>
              <a:gd name="T14" fmla="*/ 2147483647 w 211"/>
              <a:gd name="T15" fmla="*/ 2147483647 h 236"/>
              <a:gd name="T16" fmla="*/ 2147483647 w 211"/>
              <a:gd name="T17" fmla="*/ 2147483647 h 236"/>
              <a:gd name="T18" fmla="*/ 2147483647 w 211"/>
              <a:gd name="T19" fmla="*/ 2147483647 h 236"/>
              <a:gd name="T20" fmla="*/ 2147483647 w 211"/>
              <a:gd name="T21" fmla="*/ 2147483647 h 236"/>
              <a:gd name="T22" fmla="*/ 2147483647 w 211"/>
              <a:gd name="T23" fmla="*/ 2147483647 h 236"/>
              <a:gd name="T24" fmla="*/ 2147483647 w 211"/>
              <a:gd name="T25" fmla="*/ 2147483647 h 236"/>
              <a:gd name="T26" fmla="*/ 2147483647 w 211"/>
              <a:gd name="T27" fmla="*/ 2147483647 h 236"/>
              <a:gd name="T28" fmla="*/ 2147483647 w 211"/>
              <a:gd name="T29" fmla="*/ 2147483647 h 236"/>
              <a:gd name="T30" fmla="*/ 2147483647 w 211"/>
              <a:gd name="T31" fmla="*/ 2147483647 h 236"/>
              <a:gd name="T32" fmla="*/ 2147483647 w 211"/>
              <a:gd name="T33" fmla="*/ 2147483647 h 236"/>
              <a:gd name="T34" fmla="*/ 2147483647 w 211"/>
              <a:gd name="T35" fmla="*/ 0 h 236"/>
              <a:gd name="T36" fmla="*/ 2147483647 w 211"/>
              <a:gd name="T37" fmla="*/ 2147483647 h 236"/>
              <a:gd name="T38" fmla="*/ 2147483647 w 211"/>
              <a:gd name="T39" fmla="*/ 2147483647 h 236"/>
              <a:gd name="T40" fmla="*/ 2147483647 w 211"/>
              <a:gd name="T41" fmla="*/ 2147483647 h 236"/>
              <a:gd name="T42" fmla="*/ 2147483647 w 211"/>
              <a:gd name="T43" fmla="*/ 2147483647 h 236"/>
              <a:gd name="T44" fmla="*/ 2147483647 w 211"/>
              <a:gd name="T45" fmla="*/ 2147483647 h 236"/>
              <a:gd name="T46" fmla="*/ 2147483647 w 211"/>
              <a:gd name="T47" fmla="*/ 2147483647 h 236"/>
              <a:gd name="T48" fmla="*/ 2147483647 w 211"/>
              <a:gd name="T49" fmla="*/ 2147483647 h 236"/>
              <a:gd name="T50" fmla="*/ 2147483647 w 211"/>
              <a:gd name="T51" fmla="*/ 2147483647 h 236"/>
              <a:gd name="T52" fmla="*/ 2147483647 w 211"/>
              <a:gd name="T53" fmla="*/ 2147483647 h 236"/>
              <a:gd name="T54" fmla="*/ 2147483647 w 211"/>
              <a:gd name="T55" fmla="*/ 2147483647 h 236"/>
              <a:gd name="T56" fmla="*/ 2147483647 w 211"/>
              <a:gd name="T57" fmla="*/ 2147483647 h 236"/>
              <a:gd name="T58" fmla="*/ 2147483647 w 211"/>
              <a:gd name="T59" fmla="*/ 2147483647 h 236"/>
              <a:gd name="T60" fmla="*/ 2147483647 w 211"/>
              <a:gd name="T61" fmla="*/ 2147483647 h 236"/>
              <a:gd name="T62" fmla="*/ 2147483647 w 211"/>
              <a:gd name="T63" fmla="*/ 2147483647 h 236"/>
              <a:gd name="T64" fmla="*/ 2147483647 w 211"/>
              <a:gd name="T65" fmla="*/ 2147483647 h 236"/>
              <a:gd name="T66" fmla="*/ 2147483647 w 211"/>
              <a:gd name="T67" fmla="*/ 2147483647 h 236"/>
              <a:gd name="T68" fmla="*/ 2147483647 w 211"/>
              <a:gd name="T69" fmla="*/ 2147483647 h 236"/>
              <a:gd name="T70" fmla="*/ 2147483647 w 211"/>
              <a:gd name="T71" fmla="*/ 2147483647 h 2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1"/>
              <a:gd name="T109" fmla="*/ 0 h 236"/>
              <a:gd name="T110" fmla="*/ 211 w 211"/>
              <a:gd name="T111" fmla="*/ 236 h 2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1" h="236">
                <a:moveTo>
                  <a:pt x="195" y="228"/>
                </a:moveTo>
                <a:lnTo>
                  <a:pt x="171" y="236"/>
                </a:lnTo>
                <a:lnTo>
                  <a:pt x="124" y="236"/>
                </a:lnTo>
                <a:lnTo>
                  <a:pt x="114" y="232"/>
                </a:lnTo>
                <a:lnTo>
                  <a:pt x="112" y="230"/>
                </a:lnTo>
                <a:lnTo>
                  <a:pt x="108" y="226"/>
                </a:lnTo>
                <a:lnTo>
                  <a:pt x="34" y="226"/>
                </a:lnTo>
                <a:lnTo>
                  <a:pt x="28" y="222"/>
                </a:lnTo>
                <a:lnTo>
                  <a:pt x="26" y="220"/>
                </a:lnTo>
                <a:lnTo>
                  <a:pt x="22" y="220"/>
                </a:lnTo>
                <a:lnTo>
                  <a:pt x="10" y="222"/>
                </a:lnTo>
                <a:lnTo>
                  <a:pt x="4" y="222"/>
                </a:lnTo>
                <a:lnTo>
                  <a:pt x="0" y="220"/>
                </a:lnTo>
                <a:lnTo>
                  <a:pt x="0" y="210"/>
                </a:lnTo>
                <a:lnTo>
                  <a:pt x="4" y="202"/>
                </a:lnTo>
                <a:lnTo>
                  <a:pt x="4" y="194"/>
                </a:lnTo>
                <a:lnTo>
                  <a:pt x="4" y="188"/>
                </a:lnTo>
                <a:lnTo>
                  <a:pt x="6" y="174"/>
                </a:lnTo>
                <a:lnTo>
                  <a:pt x="10" y="162"/>
                </a:lnTo>
                <a:lnTo>
                  <a:pt x="14" y="152"/>
                </a:lnTo>
                <a:lnTo>
                  <a:pt x="20" y="142"/>
                </a:lnTo>
                <a:lnTo>
                  <a:pt x="26" y="132"/>
                </a:lnTo>
                <a:lnTo>
                  <a:pt x="32" y="122"/>
                </a:lnTo>
                <a:lnTo>
                  <a:pt x="36" y="112"/>
                </a:lnTo>
                <a:lnTo>
                  <a:pt x="36" y="100"/>
                </a:lnTo>
                <a:lnTo>
                  <a:pt x="34" y="90"/>
                </a:lnTo>
                <a:lnTo>
                  <a:pt x="30" y="80"/>
                </a:lnTo>
                <a:lnTo>
                  <a:pt x="26" y="72"/>
                </a:lnTo>
                <a:lnTo>
                  <a:pt x="24" y="60"/>
                </a:lnTo>
                <a:lnTo>
                  <a:pt x="24" y="56"/>
                </a:lnTo>
                <a:lnTo>
                  <a:pt x="26" y="52"/>
                </a:lnTo>
                <a:lnTo>
                  <a:pt x="28" y="48"/>
                </a:lnTo>
                <a:lnTo>
                  <a:pt x="28" y="44"/>
                </a:lnTo>
                <a:lnTo>
                  <a:pt x="28" y="36"/>
                </a:lnTo>
                <a:lnTo>
                  <a:pt x="24" y="26"/>
                </a:lnTo>
                <a:lnTo>
                  <a:pt x="16" y="0"/>
                </a:lnTo>
                <a:lnTo>
                  <a:pt x="84" y="0"/>
                </a:lnTo>
                <a:lnTo>
                  <a:pt x="84" y="14"/>
                </a:lnTo>
                <a:lnTo>
                  <a:pt x="90" y="26"/>
                </a:lnTo>
                <a:lnTo>
                  <a:pt x="98" y="36"/>
                </a:lnTo>
                <a:lnTo>
                  <a:pt x="102" y="38"/>
                </a:lnTo>
                <a:lnTo>
                  <a:pt x="106" y="38"/>
                </a:lnTo>
                <a:lnTo>
                  <a:pt x="118" y="38"/>
                </a:lnTo>
                <a:lnTo>
                  <a:pt x="126" y="38"/>
                </a:lnTo>
                <a:lnTo>
                  <a:pt x="130" y="36"/>
                </a:lnTo>
                <a:lnTo>
                  <a:pt x="132" y="30"/>
                </a:lnTo>
                <a:lnTo>
                  <a:pt x="132" y="22"/>
                </a:lnTo>
                <a:lnTo>
                  <a:pt x="153" y="22"/>
                </a:lnTo>
                <a:lnTo>
                  <a:pt x="155" y="24"/>
                </a:lnTo>
                <a:lnTo>
                  <a:pt x="157" y="26"/>
                </a:lnTo>
                <a:lnTo>
                  <a:pt x="163" y="28"/>
                </a:lnTo>
                <a:lnTo>
                  <a:pt x="171" y="28"/>
                </a:lnTo>
                <a:lnTo>
                  <a:pt x="177" y="26"/>
                </a:lnTo>
                <a:lnTo>
                  <a:pt x="179" y="50"/>
                </a:lnTo>
                <a:lnTo>
                  <a:pt x="177" y="74"/>
                </a:lnTo>
                <a:lnTo>
                  <a:pt x="177" y="78"/>
                </a:lnTo>
                <a:lnTo>
                  <a:pt x="181" y="80"/>
                </a:lnTo>
                <a:lnTo>
                  <a:pt x="183" y="88"/>
                </a:lnTo>
                <a:lnTo>
                  <a:pt x="183" y="92"/>
                </a:lnTo>
                <a:lnTo>
                  <a:pt x="181" y="100"/>
                </a:lnTo>
                <a:lnTo>
                  <a:pt x="189" y="102"/>
                </a:lnTo>
                <a:lnTo>
                  <a:pt x="193" y="102"/>
                </a:lnTo>
                <a:lnTo>
                  <a:pt x="197" y="100"/>
                </a:lnTo>
                <a:lnTo>
                  <a:pt x="205" y="100"/>
                </a:lnTo>
                <a:lnTo>
                  <a:pt x="211" y="100"/>
                </a:lnTo>
                <a:lnTo>
                  <a:pt x="211" y="132"/>
                </a:lnTo>
                <a:lnTo>
                  <a:pt x="209" y="136"/>
                </a:lnTo>
                <a:lnTo>
                  <a:pt x="205" y="138"/>
                </a:lnTo>
                <a:lnTo>
                  <a:pt x="203" y="138"/>
                </a:lnTo>
                <a:lnTo>
                  <a:pt x="177" y="138"/>
                </a:lnTo>
                <a:lnTo>
                  <a:pt x="177" y="206"/>
                </a:lnTo>
                <a:lnTo>
                  <a:pt x="195" y="226"/>
                </a:lnTo>
                <a:lnTo>
                  <a:pt x="195" y="22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9" name="Freeform 98"/>
          <p:cNvSpPr>
            <a:spLocks/>
          </p:cNvSpPr>
          <p:nvPr/>
        </p:nvSpPr>
        <p:spPr bwMode="auto">
          <a:xfrm>
            <a:off x="4449366" y="3512344"/>
            <a:ext cx="189309" cy="214313"/>
          </a:xfrm>
          <a:custGeom>
            <a:avLst/>
            <a:gdLst>
              <a:gd name="T0" fmla="*/ 2147483647 w 159"/>
              <a:gd name="T1" fmla="*/ 2147483647 h 180"/>
              <a:gd name="T2" fmla="*/ 2147483647 w 159"/>
              <a:gd name="T3" fmla="*/ 2147483647 h 180"/>
              <a:gd name="T4" fmla="*/ 2147483647 w 159"/>
              <a:gd name="T5" fmla="*/ 2147483647 h 180"/>
              <a:gd name="T6" fmla="*/ 2147483647 w 159"/>
              <a:gd name="T7" fmla="*/ 2147483647 h 180"/>
              <a:gd name="T8" fmla="*/ 2147483647 w 159"/>
              <a:gd name="T9" fmla="*/ 2147483647 h 180"/>
              <a:gd name="T10" fmla="*/ 2147483647 w 159"/>
              <a:gd name="T11" fmla="*/ 2147483647 h 180"/>
              <a:gd name="T12" fmla="*/ 2147483647 w 159"/>
              <a:gd name="T13" fmla="*/ 2147483647 h 180"/>
              <a:gd name="T14" fmla="*/ 2147483647 w 159"/>
              <a:gd name="T15" fmla="*/ 2147483647 h 180"/>
              <a:gd name="T16" fmla="*/ 2147483647 w 159"/>
              <a:gd name="T17" fmla="*/ 2147483647 h 180"/>
              <a:gd name="T18" fmla="*/ 2147483647 w 159"/>
              <a:gd name="T19" fmla="*/ 2147483647 h 180"/>
              <a:gd name="T20" fmla="*/ 2147483647 w 159"/>
              <a:gd name="T21" fmla="*/ 2147483647 h 180"/>
              <a:gd name="T22" fmla="*/ 2147483647 w 159"/>
              <a:gd name="T23" fmla="*/ 2147483647 h 180"/>
              <a:gd name="T24" fmla="*/ 2147483647 w 159"/>
              <a:gd name="T25" fmla="*/ 2147483647 h 180"/>
              <a:gd name="T26" fmla="*/ 2147483647 w 159"/>
              <a:gd name="T27" fmla="*/ 2147483647 h 180"/>
              <a:gd name="T28" fmla="*/ 2147483647 w 159"/>
              <a:gd name="T29" fmla="*/ 2147483647 h 180"/>
              <a:gd name="T30" fmla="*/ 2147483647 w 159"/>
              <a:gd name="T31" fmla="*/ 2147483647 h 180"/>
              <a:gd name="T32" fmla="*/ 2147483647 w 159"/>
              <a:gd name="T33" fmla="*/ 2147483647 h 180"/>
              <a:gd name="T34" fmla="*/ 2147483647 w 159"/>
              <a:gd name="T35" fmla="*/ 2147483647 h 180"/>
              <a:gd name="T36" fmla="*/ 2147483647 w 159"/>
              <a:gd name="T37" fmla="*/ 2147483647 h 180"/>
              <a:gd name="T38" fmla="*/ 2147483647 w 159"/>
              <a:gd name="T39" fmla="*/ 2147483647 h 180"/>
              <a:gd name="T40" fmla="*/ 2147483647 w 159"/>
              <a:gd name="T41" fmla="*/ 2147483647 h 180"/>
              <a:gd name="T42" fmla="*/ 2147483647 w 159"/>
              <a:gd name="T43" fmla="*/ 2147483647 h 180"/>
              <a:gd name="T44" fmla="*/ 2147483647 w 159"/>
              <a:gd name="T45" fmla="*/ 2147483647 h 180"/>
              <a:gd name="T46" fmla="*/ 2147483647 w 159"/>
              <a:gd name="T47" fmla="*/ 2147483647 h 180"/>
              <a:gd name="T48" fmla="*/ 2147483647 w 159"/>
              <a:gd name="T49" fmla="*/ 2147483647 h 180"/>
              <a:gd name="T50" fmla="*/ 2147483647 w 159"/>
              <a:gd name="T51" fmla="*/ 2147483647 h 180"/>
              <a:gd name="T52" fmla="*/ 2147483647 w 159"/>
              <a:gd name="T53" fmla="*/ 2147483647 h 180"/>
              <a:gd name="T54" fmla="*/ 2147483647 w 159"/>
              <a:gd name="T55" fmla="*/ 2147483647 h 180"/>
              <a:gd name="T56" fmla="*/ 2147483647 w 159"/>
              <a:gd name="T57" fmla="*/ 2147483647 h 180"/>
              <a:gd name="T58" fmla="*/ 2147483647 w 159"/>
              <a:gd name="T59" fmla="*/ 2147483647 h 180"/>
              <a:gd name="T60" fmla="*/ 2147483647 w 159"/>
              <a:gd name="T61" fmla="*/ 2147483647 h 180"/>
              <a:gd name="T62" fmla="*/ 2147483647 w 159"/>
              <a:gd name="T63" fmla="*/ 2147483647 h 180"/>
              <a:gd name="T64" fmla="*/ 2147483647 w 159"/>
              <a:gd name="T65" fmla="*/ 2147483647 h 180"/>
              <a:gd name="T66" fmla="*/ 2147483647 w 159"/>
              <a:gd name="T67" fmla="*/ 2147483647 h 180"/>
              <a:gd name="T68" fmla="*/ 2147483647 w 159"/>
              <a:gd name="T69" fmla="*/ 2147483647 h 180"/>
              <a:gd name="T70" fmla="*/ 2147483647 w 159"/>
              <a:gd name="T71" fmla="*/ 2147483647 h 180"/>
              <a:gd name="T72" fmla="*/ 2147483647 w 159"/>
              <a:gd name="T73" fmla="*/ 2147483647 h 180"/>
              <a:gd name="T74" fmla="*/ 2147483647 w 159"/>
              <a:gd name="T75" fmla="*/ 2147483647 h 180"/>
              <a:gd name="T76" fmla="*/ 2147483647 w 159"/>
              <a:gd name="T77" fmla="*/ 2147483647 h 180"/>
              <a:gd name="T78" fmla="*/ 2147483647 w 159"/>
              <a:gd name="T79" fmla="*/ 2147483647 h 180"/>
              <a:gd name="T80" fmla="*/ 2147483647 w 159"/>
              <a:gd name="T81" fmla="*/ 2147483647 h 180"/>
              <a:gd name="T82" fmla="*/ 2147483647 w 159"/>
              <a:gd name="T83" fmla="*/ 2147483647 h 180"/>
              <a:gd name="T84" fmla="*/ 2147483647 w 159"/>
              <a:gd name="T85" fmla="*/ 2147483647 h 180"/>
              <a:gd name="T86" fmla="*/ 2147483647 w 159"/>
              <a:gd name="T87" fmla="*/ 2147483647 h 180"/>
              <a:gd name="T88" fmla="*/ 2147483647 w 159"/>
              <a:gd name="T89" fmla="*/ 2147483647 h 180"/>
              <a:gd name="T90" fmla="*/ 2147483647 w 159"/>
              <a:gd name="T91" fmla="*/ 2147483647 h 180"/>
              <a:gd name="T92" fmla="*/ 0 w 159"/>
              <a:gd name="T93" fmla="*/ 2147483647 h 180"/>
              <a:gd name="T94" fmla="*/ 0 w 159"/>
              <a:gd name="T95" fmla="*/ 2147483647 h 180"/>
              <a:gd name="T96" fmla="*/ 2147483647 w 159"/>
              <a:gd name="T97" fmla="*/ 2147483647 h 180"/>
              <a:gd name="T98" fmla="*/ 2147483647 w 159"/>
              <a:gd name="T99" fmla="*/ 2147483647 h 180"/>
              <a:gd name="T100" fmla="*/ 2147483647 w 159"/>
              <a:gd name="T101" fmla="*/ 2147483647 h 180"/>
              <a:gd name="T102" fmla="*/ 2147483647 w 159"/>
              <a:gd name="T103" fmla="*/ 2147483647 h 180"/>
              <a:gd name="T104" fmla="*/ 2147483647 w 159"/>
              <a:gd name="T105" fmla="*/ 2147483647 h 180"/>
              <a:gd name="T106" fmla="*/ 2147483647 w 159"/>
              <a:gd name="T107" fmla="*/ 2147483647 h 180"/>
              <a:gd name="T108" fmla="*/ 2147483647 w 159"/>
              <a:gd name="T109" fmla="*/ 2147483647 h 180"/>
              <a:gd name="T110" fmla="*/ 2147483647 w 159"/>
              <a:gd name="T111" fmla="*/ 0 h 180"/>
              <a:gd name="T112" fmla="*/ 2147483647 w 159"/>
              <a:gd name="T113" fmla="*/ 2147483647 h 180"/>
              <a:gd name="T114" fmla="*/ 2147483647 w 159"/>
              <a:gd name="T115" fmla="*/ 0 h 180"/>
              <a:gd name="T116" fmla="*/ 2147483647 w 159"/>
              <a:gd name="T117" fmla="*/ 2147483647 h 180"/>
              <a:gd name="T118" fmla="*/ 2147483647 w 159"/>
              <a:gd name="T119" fmla="*/ 2147483647 h 1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9"/>
              <a:gd name="T181" fmla="*/ 0 h 180"/>
              <a:gd name="T182" fmla="*/ 159 w 159"/>
              <a:gd name="T183" fmla="*/ 180 h 1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9" h="180">
                <a:moveTo>
                  <a:pt x="101" y="6"/>
                </a:moveTo>
                <a:lnTo>
                  <a:pt x="101" y="10"/>
                </a:lnTo>
                <a:lnTo>
                  <a:pt x="105" y="16"/>
                </a:lnTo>
                <a:lnTo>
                  <a:pt x="107" y="20"/>
                </a:lnTo>
                <a:lnTo>
                  <a:pt x="109" y="22"/>
                </a:lnTo>
                <a:lnTo>
                  <a:pt x="107" y="24"/>
                </a:lnTo>
                <a:lnTo>
                  <a:pt x="109" y="28"/>
                </a:lnTo>
                <a:lnTo>
                  <a:pt x="113" y="34"/>
                </a:lnTo>
                <a:lnTo>
                  <a:pt x="121" y="40"/>
                </a:lnTo>
                <a:lnTo>
                  <a:pt x="129" y="46"/>
                </a:lnTo>
                <a:lnTo>
                  <a:pt x="133" y="50"/>
                </a:lnTo>
                <a:lnTo>
                  <a:pt x="135" y="56"/>
                </a:lnTo>
                <a:lnTo>
                  <a:pt x="137" y="68"/>
                </a:lnTo>
                <a:lnTo>
                  <a:pt x="137" y="74"/>
                </a:lnTo>
                <a:lnTo>
                  <a:pt x="141" y="76"/>
                </a:lnTo>
                <a:lnTo>
                  <a:pt x="147" y="78"/>
                </a:lnTo>
                <a:lnTo>
                  <a:pt x="151" y="80"/>
                </a:lnTo>
                <a:lnTo>
                  <a:pt x="155" y="80"/>
                </a:lnTo>
                <a:lnTo>
                  <a:pt x="159" y="86"/>
                </a:lnTo>
                <a:lnTo>
                  <a:pt x="151" y="90"/>
                </a:lnTo>
                <a:lnTo>
                  <a:pt x="145" y="94"/>
                </a:lnTo>
                <a:lnTo>
                  <a:pt x="135" y="108"/>
                </a:lnTo>
                <a:lnTo>
                  <a:pt x="125" y="120"/>
                </a:lnTo>
                <a:lnTo>
                  <a:pt x="115" y="132"/>
                </a:lnTo>
                <a:lnTo>
                  <a:pt x="111" y="134"/>
                </a:lnTo>
                <a:lnTo>
                  <a:pt x="107" y="136"/>
                </a:lnTo>
                <a:lnTo>
                  <a:pt x="105" y="138"/>
                </a:lnTo>
                <a:lnTo>
                  <a:pt x="101" y="142"/>
                </a:lnTo>
                <a:lnTo>
                  <a:pt x="99" y="148"/>
                </a:lnTo>
                <a:lnTo>
                  <a:pt x="95" y="154"/>
                </a:lnTo>
                <a:lnTo>
                  <a:pt x="91" y="158"/>
                </a:lnTo>
                <a:lnTo>
                  <a:pt x="83" y="160"/>
                </a:lnTo>
                <a:lnTo>
                  <a:pt x="77" y="158"/>
                </a:lnTo>
                <a:lnTo>
                  <a:pt x="73" y="154"/>
                </a:lnTo>
                <a:lnTo>
                  <a:pt x="67" y="150"/>
                </a:lnTo>
                <a:lnTo>
                  <a:pt x="61" y="148"/>
                </a:lnTo>
                <a:lnTo>
                  <a:pt x="55" y="152"/>
                </a:lnTo>
                <a:lnTo>
                  <a:pt x="47" y="162"/>
                </a:lnTo>
                <a:lnTo>
                  <a:pt x="39" y="174"/>
                </a:lnTo>
                <a:lnTo>
                  <a:pt x="31" y="180"/>
                </a:lnTo>
                <a:lnTo>
                  <a:pt x="12" y="180"/>
                </a:lnTo>
                <a:lnTo>
                  <a:pt x="14" y="172"/>
                </a:lnTo>
                <a:lnTo>
                  <a:pt x="16" y="164"/>
                </a:lnTo>
                <a:lnTo>
                  <a:pt x="16" y="158"/>
                </a:lnTo>
                <a:lnTo>
                  <a:pt x="14" y="154"/>
                </a:lnTo>
                <a:lnTo>
                  <a:pt x="6" y="144"/>
                </a:lnTo>
                <a:lnTo>
                  <a:pt x="0" y="142"/>
                </a:lnTo>
                <a:lnTo>
                  <a:pt x="0" y="84"/>
                </a:lnTo>
                <a:lnTo>
                  <a:pt x="21" y="84"/>
                </a:lnTo>
                <a:lnTo>
                  <a:pt x="21" y="12"/>
                </a:lnTo>
                <a:lnTo>
                  <a:pt x="45" y="10"/>
                </a:lnTo>
                <a:lnTo>
                  <a:pt x="65" y="6"/>
                </a:lnTo>
                <a:lnTo>
                  <a:pt x="69" y="14"/>
                </a:lnTo>
                <a:lnTo>
                  <a:pt x="83" y="6"/>
                </a:lnTo>
                <a:lnTo>
                  <a:pt x="89" y="2"/>
                </a:lnTo>
                <a:lnTo>
                  <a:pt x="95" y="0"/>
                </a:lnTo>
                <a:lnTo>
                  <a:pt x="99" y="2"/>
                </a:lnTo>
                <a:lnTo>
                  <a:pt x="101" y="0"/>
                </a:lnTo>
                <a:lnTo>
                  <a:pt x="101" y="4"/>
                </a:lnTo>
                <a:lnTo>
                  <a:pt x="101"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0" name="Freeform 99"/>
          <p:cNvSpPr>
            <a:spLocks/>
          </p:cNvSpPr>
          <p:nvPr/>
        </p:nvSpPr>
        <p:spPr bwMode="auto">
          <a:xfrm>
            <a:off x="3756423" y="2805113"/>
            <a:ext cx="140494" cy="123825"/>
          </a:xfrm>
          <a:custGeom>
            <a:avLst/>
            <a:gdLst>
              <a:gd name="T0" fmla="*/ 2147483647 w 118"/>
              <a:gd name="T1" fmla="*/ 2147483647 h 104"/>
              <a:gd name="T2" fmla="*/ 2147483647 w 118"/>
              <a:gd name="T3" fmla="*/ 2147483647 h 104"/>
              <a:gd name="T4" fmla="*/ 2147483647 w 118"/>
              <a:gd name="T5" fmla="*/ 2147483647 h 104"/>
              <a:gd name="T6" fmla="*/ 2147483647 w 118"/>
              <a:gd name="T7" fmla="*/ 2147483647 h 104"/>
              <a:gd name="T8" fmla="*/ 2147483647 w 118"/>
              <a:gd name="T9" fmla="*/ 2147483647 h 104"/>
              <a:gd name="T10" fmla="*/ 2147483647 w 118"/>
              <a:gd name="T11" fmla="*/ 2147483647 h 104"/>
              <a:gd name="T12" fmla="*/ 2147483647 w 118"/>
              <a:gd name="T13" fmla="*/ 2147483647 h 104"/>
              <a:gd name="T14" fmla="*/ 2147483647 w 118"/>
              <a:gd name="T15" fmla="*/ 2147483647 h 104"/>
              <a:gd name="T16" fmla="*/ 2147483647 w 118"/>
              <a:gd name="T17" fmla="*/ 2147483647 h 104"/>
              <a:gd name="T18" fmla="*/ 2147483647 w 118"/>
              <a:gd name="T19" fmla="*/ 2147483647 h 104"/>
              <a:gd name="T20" fmla="*/ 2147483647 w 118"/>
              <a:gd name="T21" fmla="*/ 2147483647 h 104"/>
              <a:gd name="T22" fmla="*/ 2147483647 w 118"/>
              <a:gd name="T23" fmla="*/ 2147483647 h 104"/>
              <a:gd name="T24" fmla="*/ 2147483647 w 118"/>
              <a:gd name="T25" fmla="*/ 2147483647 h 104"/>
              <a:gd name="T26" fmla="*/ 2147483647 w 118"/>
              <a:gd name="T27" fmla="*/ 2147483647 h 104"/>
              <a:gd name="T28" fmla="*/ 2147483647 w 118"/>
              <a:gd name="T29" fmla="*/ 2147483647 h 104"/>
              <a:gd name="T30" fmla="*/ 2147483647 w 118"/>
              <a:gd name="T31" fmla="*/ 2147483647 h 104"/>
              <a:gd name="T32" fmla="*/ 2147483647 w 118"/>
              <a:gd name="T33" fmla="*/ 2147483647 h 104"/>
              <a:gd name="T34" fmla="*/ 2147483647 w 118"/>
              <a:gd name="T35" fmla="*/ 2147483647 h 104"/>
              <a:gd name="T36" fmla="*/ 2147483647 w 118"/>
              <a:gd name="T37" fmla="*/ 2147483647 h 104"/>
              <a:gd name="T38" fmla="*/ 2147483647 w 118"/>
              <a:gd name="T39" fmla="*/ 2147483647 h 104"/>
              <a:gd name="T40" fmla="*/ 2147483647 w 118"/>
              <a:gd name="T41" fmla="*/ 2147483647 h 104"/>
              <a:gd name="T42" fmla="*/ 2147483647 w 118"/>
              <a:gd name="T43" fmla="*/ 2147483647 h 104"/>
              <a:gd name="T44" fmla="*/ 2147483647 w 118"/>
              <a:gd name="T45" fmla="*/ 2147483647 h 104"/>
              <a:gd name="T46" fmla="*/ 2147483647 w 118"/>
              <a:gd name="T47" fmla="*/ 2147483647 h 104"/>
              <a:gd name="T48" fmla="*/ 2147483647 w 118"/>
              <a:gd name="T49" fmla="*/ 2147483647 h 104"/>
              <a:gd name="T50" fmla="*/ 2147483647 w 118"/>
              <a:gd name="T51" fmla="*/ 0 h 104"/>
              <a:gd name="T52" fmla="*/ 2147483647 w 118"/>
              <a:gd name="T53" fmla="*/ 2147483647 h 104"/>
              <a:gd name="T54" fmla="*/ 2147483647 w 118"/>
              <a:gd name="T55" fmla="*/ 2147483647 h 104"/>
              <a:gd name="T56" fmla="*/ 2147483647 w 118"/>
              <a:gd name="T57" fmla="*/ 2147483647 h 104"/>
              <a:gd name="T58" fmla="*/ 2147483647 w 118"/>
              <a:gd name="T59" fmla="*/ 2147483647 h 104"/>
              <a:gd name="T60" fmla="*/ 0 w 118"/>
              <a:gd name="T61" fmla="*/ 2147483647 h 104"/>
              <a:gd name="T62" fmla="*/ 2147483647 w 118"/>
              <a:gd name="T63" fmla="*/ 214748364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8"/>
              <a:gd name="T97" fmla="*/ 0 h 104"/>
              <a:gd name="T98" fmla="*/ 118 w 118"/>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8" h="104">
                <a:moveTo>
                  <a:pt x="30" y="70"/>
                </a:moveTo>
                <a:lnTo>
                  <a:pt x="34" y="64"/>
                </a:lnTo>
                <a:lnTo>
                  <a:pt x="40" y="58"/>
                </a:lnTo>
                <a:lnTo>
                  <a:pt x="46" y="52"/>
                </a:lnTo>
                <a:lnTo>
                  <a:pt x="54" y="50"/>
                </a:lnTo>
                <a:lnTo>
                  <a:pt x="60" y="52"/>
                </a:lnTo>
                <a:lnTo>
                  <a:pt x="64" y="54"/>
                </a:lnTo>
                <a:lnTo>
                  <a:pt x="66" y="58"/>
                </a:lnTo>
                <a:lnTo>
                  <a:pt x="68" y="64"/>
                </a:lnTo>
                <a:lnTo>
                  <a:pt x="70" y="74"/>
                </a:lnTo>
                <a:lnTo>
                  <a:pt x="74" y="84"/>
                </a:lnTo>
                <a:lnTo>
                  <a:pt x="78" y="82"/>
                </a:lnTo>
                <a:lnTo>
                  <a:pt x="82" y="80"/>
                </a:lnTo>
                <a:lnTo>
                  <a:pt x="90" y="84"/>
                </a:lnTo>
                <a:lnTo>
                  <a:pt x="90" y="96"/>
                </a:lnTo>
                <a:lnTo>
                  <a:pt x="92" y="102"/>
                </a:lnTo>
                <a:lnTo>
                  <a:pt x="96" y="104"/>
                </a:lnTo>
                <a:lnTo>
                  <a:pt x="102" y="104"/>
                </a:lnTo>
                <a:lnTo>
                  <a:pt x="102" y="102"/>
                </a:lnTo>
                <a:lnTo>
                  <a:pt x="106" y="102"/>
                </a:lnTo>
                <a:lnTo>
                  <a:pt x="108" y="102"/>
                </a:lnTo>
                <a:lnTo>
                  <a:pt x="112" y="98"/>
                </a:lnTo>
                <a:lnTo>
                  <a:pt x="114" y="90"/>
                </a:lnTo>
                <a:lnTo>
                  <a:pt x="114" y="88"/>
                </a:lnTo>
                <a:lnTo>
                  <a:pt x="112" y="86"/>
                </a:lnTo>
                <a:lnTo>
                  <a:pt x="110" y="84"/>
                </a:lnTo>
                <a:lnTo>
                  <a:pt x="110" y="82"/>
                </a:lnTo>
                <a:lnTo>
                  <a:pt x="114" y="80"/>
                </a:lnTo>
                <a:lnTo>
                  <a:pt x="118" y="78"/>
                </a:lnTo>
                <a:lnTo>
                  <a:pt x="116" y="74"/>
                </a:lnTo>
                <a:lnTo>
                  <a:pt x="114" y="68"/>
                </a:lnTo>
                <a:lnTo>
                  <a:pt x="112" y="56"/>
                </a:lnTo>
                <a:lnTo>
                  <a:pt x="114" y="50"/>
                </a:lnTo>
                <a:lnTo>
                  <a:pt x="114" y="48"/>
                </a:lnTo>
                <a:lnTo>
                  <a:pt x="118" y="48"/>
                </a:lnTo>
                <a:lnTo>
                  <a:pt x="112" y="46"/>
                </a:lnTo>
                <a:lnTo>
                  <a:pt x="108" y="42"/>
                </a:lnTo>
                <a:lnTo>
                  <a:pt x="104" y="28"/>
                </a:lnTo>
                <a:lnTo>
                  <a:pt x="100" y="14"/>
                </a:lnTo>
                <a:lnTo>
                  <a:pt x="96" y="8"/>
                </a:lnTo>
                <a:lnTo>
                  <a:pt x="90" y="6"/>
                </a:lnTo>
                <a:lnTo>
                  <a:pt x="88" y="8"/>
                </a:lnTo>
                <a:lnTo>
                  <a:pt x="86" y="10"/>
                </a:lnTo>
                <a:lnTo>
                  <a:pt x="78" y="10"/>
                </a:lnTo>
                <a:lnTo>
                  <a:pt x="64" y="8"/>
                </a:lnTo>
                <a:lnTo>
                  <a:pt x="54" y="6"/>
                </a:lnTo>
                <a:lnTo>
                  <a:pt x="50" y="6"/>
                </a:lnTo>
                <a:lnTo>
                  <a:pt x="44" y="8"/>
                </a:lnTo>
                <a:lnTo>
                  <a:pt x="38" y="6"/>
                </a:lnTo>
                <a:lnTo>
                  <a:pt x="32" y="4"/>
                </a:lnTo>
                <a:lnTo>
                  <a:pt x="26" y="2"/>
                </a:lnTo>
                <a:lnTo>
                  <a:pt x="18" y="0"/>
                </a:lnTo>
                <a:lnTo>
                  <a:pt x="18" y="4"/>
                </a:lnTo>
                <a:lnTo>
                  <a:pt x="18" y="8"/>
                </a:lnTo>
                <a:lnTo>
                  <a:pt x="14" y="8"/>
                </a:lnTo>
                <a:lnTo>
                  <a:pt x="16" y="12"/>
                </a:lnTo>
                <a:lnTo>
                  <a:pt x="18" y="12"/>
                </a:lnTo>
                <a:lnTo>
                  <a:pt x="18" y="18"/>
                </a:lnTo>
                <a:lnTo>
                  <a:pt x="12" y="20"/>
                </a:lnTo>
                <a:lnTo>
                  <a:pt x="8" y="22"/>
                </a:lnTo>
                <a:lnTo>
                  <a:pt x="4" y="24"/>
                </a:lnTo>
                <a:lnTo>
                  <a:pt x="0" y="24"/>
                </a:lnTo>
                <a:lnTo>
                  <a:pt x="16" y="46"/>
                </a:lnTo>
                <a:lnTo>
                  <a:pt x="24" y="56"/>
                </a:lnTo>
                <a:lnTo>
                  <a:pt x="30" y="7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1" name="Freeform 100"/>
          <p:cNvSpPr>
            <a:spLocks/>
          </p:cNvSpPr>
          <p:nvPr/>
        </p:nvSpPr>
        <p:spPr bwMode="auto">
          <a:xfrm>
            <a:off x="3820716" y="2900362"/>
            <a:ext cx="83344" cy="90488"/>
          </a:xfrm>
          <a:custGeom>
            <a:avLst/>
            <a:gdLst>
              <a:gd name="T0" fmla="*/ 2147483647 w 70"/>
              <a:gd name="T1" fmla="*/ 2147483647 h 76"/>
              <a:gd name="T2" fmla="*/ 2147483647 w 70"/>
              <a:gd name="T3" fmla="*/ 2147483647 h 76"/>
              <a:gd name="T4" fmla="*/ 2147483647 w 70"/>
              <a:gd name="T5" fmla="*/ 2147483647 h 76"/>
              <a:gd name="T6" fmla="*/ 2147483647 w 70"/>
              <a:gd name="T7" fmla="*/ 2147483647 h 76"/>
              <a:gd name="T8" fmla="*/ 2147483647 w 70"/>
              <a:gd name="T9" fmla="*/ 2147483647 h 76"/>
              <a:gd name="T10" fmla="*/ 2147483647 w 70"/>
              <a:gd name="T11" fmla="*/ 2147483647 h 76"/>
              <a:gd name="T12" fmla="*/ 0 w 70"/>
              <a:gd name="T13" fmla="*/ 2147483647 h 76"/>
              <a:gd name="T14" fmla="*/ 2147483647 w 70"/>
              <a:gd name="T15" fmla="*/ 2147483647 h 76"/>
              <a:gd name="T16" fmla="*/ 2147483647 w 70"/>
              <a:gd name="T17" fmla="*/ 2147483647 h 76"/>
              <a:gd name="T18" fmla="*/ 2147483647 w 70"/>
              <a:gd name="T19" fmla="*/ 2147483647 h 76"/>
              <a:gd name="T20" fmla="*/ 2147483647 w 70"/>
              <a:gd name="T21" fmla="*/ 2147483647 h 76"/>
              <a:gd name="T22" fmla="*/ 2147483647 w 70"/>
              <a:gd name="T23" fmla="*/ 2147483647 h 76"/>
              <a:gd name="T24" fmla="*/ 2147483647 w 70"/>
              <a:gd name="T25" fmla="*/ 2147483647 h 76"/>
              <a:gd name="T26" fmla="*/ 2147483647 w 70"/>
              <a:gd name="T27" fmla="*/ 0 h 76"/>
              <a:gd name="T28" fmla="*/ 2147483647 w 70"/>
              <a:gd name="T29" fmla="*/ 2147483647 h 76"/>
              <a:gd name="T30" fmla="*/ 2147483647 w 70"/>
              <a:gd name="T31" fmla="*/ 2147483647 h 76"/>
              <a:gd name="T32" fmla="*/ 2147483647 w 70"/>
              <a:gd name="T33" fmla="*/ 2147483647 h 76"/>
              <a:gd name="T34" fmla="*/ 2147483647 w 70"/>
              <a:gd name="T35" fmla="*/ 2147483647 h 76"/>
              <a:gd name="T36" fmla="*/ 2147483647 w 70"/>
              <a:gd name="T37" fmla="*/ 2147483647 h 76"/>
              <a:gd name="T38" fmla="*/ 2147483647 w 70"/>
              <a:gd name="T39" fmla="*/ 2147483647 h 76"/>
              <a:gd name="T40" fmla="*/ 2147483647 w 70"/>
              <a:gd name="T41" fmla="*/ 2147483647 h 76"/>
              <a:gd name="T42" fmla="*/ 2147483647 w 70"/>
              <a:gd name="T43" fmla="*/ 2147483647 h 76"/>
              <a:gd name="T44" fmla="*/ 2147483647 w 70"/>
              <a:gd name="T45" fmla="*/ 2147483647 h 76"/>
              <a:gd name="T46" fmla="*/ 2147483647 w 70"/>
              <a:gd name="T47" fmla="*/ 2147483647 h 76"/>
              <a:gd name="T48" fmla="*/ 2147483647 w 70"/>
              <a:gd name="T49" fmla="*/ 2147483647 h 76"/>
              <a:gd name="T50" fmla="*/ 2147483647 w 70"/>
              <a:gd name="T51" fmla="*/ 2147483647 h 76"/>
              <a:gd name="T52" fmla="*/ 2147483647 w 70"/>
              <a:gd name="T53" fmla="*/ 2147483647 h 76"/>
              <a:gd name="T54" fmla="*/ 2147483647 w 70"/>
              <a:gd name="T55" fmla="*/ 2147483647 h 76"/>
              <a:gd name="T56" fmla="*/ 2147483647 w 70"/>
              <a:gd name="T57" fmla="*/ 2147483647 h 76"/>
              <a:gd name="T58" fmla="*/ 2147483647 w 70"/>
              <a:gd name="T59" fmla="*/ 2147483647 h 76"/>
              <a:gd name="T60" fmla="*/ 2147483647 w 70"/>
              <a:gd name="T61" fmla="*/ 2147483647 h 76"/>
              <a:gd name="T62" fmla="*/ 2147483647 w 70"/>
              <a:gd name="T63" fmla="*/ 2147483647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76"/>
              <a:gd name="T98" fmla="*/ 70 w 70"/>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76">
                <a:moveTo>
                  <a:pt x="68" y="76"/>
                </a:moveTo>
                <a:lnTo>
                  <a:pt x="60" y="74"/>
                </a:lnTo>
                <a:lnTo>
                  <a:pt x="54" y="70"/>
                </a:lnTo>
                <a:lnTo>
                  <a:pt x="44" y="60"/>
                </a:lnTo>
                <a:lnTo>
                  <a:pt x="24" y="46"/>
                </a:lnTo>
                <a:lnTo>
                  <a:pt x="2" y="32"/>
                </a:lnTo>
                <a:lnTo>
                  <a:pt x="0" y="30"/>
                </a:lnTo>
                <a:lnTo>
                  <a:pt x="6" y="26"/>
                </a:lnTo>
                <a:lnTo>
                  <a:pt x="12" y="20"/>
                </a:lnTo>
                <a:lnTo>
                  <a:pt x="16" y="14"/>
                </a:lnTo>
                <a:lnTo>
                  <a:pt x="18" y="8"/>
                </a:lnTo>
                <a:lnTo>
                  <a:pt x="20" y="4"/>
                </a:lnTo>
                <a:lnTo>
                  <a:pt x="24" y="2"/>
                </a:lnTo>
                <a:lnTo>
                  <a:pt x="28" y="0"/>
                </a:lnTo>
                <a:lnTo>
                  <a:pt x="36" y="4"/>
                </a:lnTo>
                <a:lnTo>
                  <a:pt x="36" y="16"/>
                </a:lnTo>
                <a:lnTo>
                  <a:pt x="38" y="22"/>
                </a:lnTo>
                <a:lnTo>
                  <a:pt x="42" y="24"/>
                </a:lnTo>
                <a:lnTo>
                  <a:pt x="48" y="24"/>
                </a:lnTo>
                <a:lnTo>
                  <a:pt x="48" y="22"/>
                </a:lnTo>
                <a:lnTo>
                  <a:pt x="52" y="22"/>
                </a:lnTo>
                <a:lnTo>
                  <a:pt x="54" y="26"/>
                </a:lnTo>
                <a:lnTo>
                  <a:pt x="56" y="30"/>
                </a:lnTo>
                <a:lnTo>
                  <a:pt x="54" y="36"/>
                </a:lnTo>
                <a:lnTo>
                  <a:pt x="54" y="40"/>
                </a:lnTo>
                <a:lnTo>
                  <a:pt x="56" y="44"/>
                </a:lnTo>
                <a:lnTo>
                  <a:pt x="62" y="48"/>
                </a:lnTo>
                <a:lnTo>
                  <a:pt x="68" y="52"/>
                </a:lnTo>
                <a:lnTo>
                  <a:pt x="70" y="56"/>
                </a:lnTo>
                <a:lnTo>
                  <a:pt x="70" y="58"/>
                </a:lnTo>
                <a:lnTo>
                  <a:pt x="66" y="76"/>
                </a:lnTo>
                <a:lnTo>
                  <a:pt x="68" y="7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2" name="Freeform 101"/>
          <p:cNvSpPr>
            <a:spLocks/>
          </p:cNvSpPr>
          <p:nvPr/>
        </p:nvSpPr>
        <p:spPr bwMode="auto">
          <a:xfrm>
            <a:off x="3939778" y="2747963"/>
            <a:ext cx="157163" cy="126206"/>
          </a:xfrm>
          <a:custGeom>
            <a:avLst/>
            <a:gdLst>
              <a:gd name="T0" fmla="*/ 2147483647 w 132"/>
              <a:gd name="T1" fmla="*/ 2147483647 h 106"/>
              <a:gd name="T2" fmla="*/ 2147483647 w 132"/>
              <a:gd name="T3" fmla="*/ 2147483647 h 106"/>
              <a:gd name="T4" fmla="*/ 2147483647 w 132"/>
              <a:gd name="T5" fmla="*/ 2147483647 h 106"/>
              <a:gd name="T6" fmla="*/ 2147483647 w 132"/>
              <a:gd name="T7" fmla="*/ 2147483647 h 106"/>
              <a:gd name="T8" fmla="*/ 2147483647 w 132"/>
              <a:gd name="T9" fmla="*/ 2147483647 h 106"/>
              <a:gd name="T10" fmla="*/ 2147483647 w 132"/>
              <a:gd name="T11" fmla="*/ 2147483647 h 106"/>
              <a:gd name="T12" fmla="*/ 2147483647 w 132"/>
              <a:gd name="T13" fmla="*/ 2147483647 h 106"/>
              <a:gd name="T14" fmla="*/ 2147483647 w 132"/>
              <a:gd name="T15" fmla="*/ 2147483647 h 106"/>
              <a:gd name="T16" fmla="*/ 2147483647 w 132"/>
              <a:gd name="T17" fmla="*/ 2147483647 h 106"/>
              <a:gd name="T18" fmla="*/ 2147483647 w 132"/>
              <a:gd name="T19" fmla="*/ 2147483647 h 106"/>
              <a:gd name="T20" fmla="*/ 2147483647 w 132"/>
              <a:gd name="T21" fmla="*/ 2147483647 h 106"/>
              <a:gd name="T22" fmla="*/ 2147483647 w 132"/>
              <a:gd name="T23" fmla="*/ 2147483647 h 106"/>
              <a:gd name="T24" fmla="*/ 2147483647 w 132"/>
              <a:gd name="T25" fmla="*/ 0 h 106"/>
              <a:gd name="T26" fmla="*/ 2147483647 w 132"/>
              <a:gd name="T27" fmla="*/ 2147483647 h 106"/>
              <a:gd name="T28" fmla="*/ 2147483647 w 132"/>
              <a:gd name="T29" fmla="*/ 2147483647 h 106"/>
              <a:gd name="T30" fmla="*/ 2147483647 w 132"/>
              <a:gd name="T31" fmla="*/ 2147483647 h 106"/>
              <a:gd name="T32" fmla="*/ 2147483647 w 132"/>
              <a:gd name="T33" fmla="*/ 2147483647 h 106"/>
              <a:gd name="T34" fmla="*/ 2147483647 w 132"/>
              <a:gd name="T35" fmla="*/ 2147483647 h 106"/>
              <a:gd name="T36" fmla="*/ 2147483647 w 132"/>
              <a:gd name="T37" fmla="*/ 2147483647 h 106"/>
              <a:gd name="T38" fmla="*/ 2147483647 w 132"/>
              <a:gd name="T39" fmla="*/ 2147483647 h 106"/>
              <a:gd name="T40" fmla="*/ 2147483647 w 132"/>
              <a:gd name="T41" fmla="*/ 2147483647 h 106"/>
              <a:gd name="T42" fmla="*/ 2147483647 w 132"/>
              <a:gd name="T43" fmla="*/ 2147483647 h 106"/>
              <a:gd name="T44" fmla="*/ 2147483647 w 132"/>
              <a:gd name="T45" fmla="*/ 2147483647 h 106"/>
              <a:gd name="T46" fmla="*/ 2147483647 w 132"/>
              <a:gd name="T47" fmla="*/ 2147483647 h 106"/>
              <a:gd name="T48" fmla="*/ 2147483647 w 132"/>
              <a:gd name="T49" fmla="*/ 2147483647 h 106"/>
              <a:gd name="T50" fmla="*/ 2147483647 w 132"/>
              <a:gd name="T51" fmla="*/ 2147483647 h 106"/>
              <a:gd name="T52" fmla="*/ 2147483647 w 132"/>
              <a:gd name="T53" fmla="*/ 2147483647 h 106"/>
              <a:gd name="T54" fmla="*/ 2147483647 w 132"/>
              <a:gd name="T55" fmla="*/ 2147483647 h 106"/>
              <a:gd name="T56" fmla="*/ 2147483647 w 132"/>
              <a:gd name="T57" fmla="*/ 2147483647 h 106"/>
              <a:gd name="T58" fmla="*/ 2147483647 w 132"/>
              <a:gd name="T59" fmla="*/ 2147483647 h 106"/>
              <a:gd name="T60" fmla="*/ 0 w 132"/>
              <a:gd name="T61" fmla="*/ 2147483647 h 106"/>
              <a:gd name="T62" fmla="*/ 2147483647 w 132"/>
              <a:gd name="T63" fmla="*/ 2147483647 h 106"/>
              <a:gd name="T64" fmla="*/ 2147483647 w 132"/>
              <a:gd name="T65" fmla="*/ 2147483647 h 106"/>
              <a:gd name="T66" fmla="*/ 2147483647 w 132"/>
              <a:gd name="T67" fmla="*/ 2147483647 h 106"/>
              <a:gd name="T68" fmla="*/ 2147483647 w 132"/>
              <a:gd name="T69" fmla="*/ 2147483647 h 106"/>
              <a:gd name="T70" fmla="*/ 2147483647 w 132"/>
              <a:gd name="T71" fmla="*/ 2147483647 h 106"/>
              <a:gd name="T72" fmla="*/ 2147483647 w 132"/>
              <a:gd name="T73" fmla="*/ 2147483647 h 106"/>
              <a:gd name="T74" fmla="*/ 2147483647 w 132"/>
              <a:gd name="T75" fmla="*/ 2147483647 h 106"/>
              <a:gd name="T76" fmla="*/ 2147483647 w 132"/>
              <a:gd name="T77" fmla="*/ 2147483647 h 106"/>
              <a:gd name="T78" fmla="*/ 2147483647 w 132"/>
              <a:gd name="T79" fmla="*/ 2147483647 h 106"/>
              <a:gd name="T80" fmla="*/ 2147483647 w 132"/>
              <a:gd name="T81" fmla="*/ 2147483647 h 106"/>
              <a:gd name="T82" fmla="*/ 2147483647 w 132"/>
              <a:gd name="T83" fmla="*/ 2147483647 h 106"/>
              <a:gd name="T84" fmla="*/ 2147483647 w 132"/>
              <a:gd name="T85" fmla="*/ 2147483647 h 106"/>
              <a:gd name="T86" fmla="*/ 2147483647 w 132"/>
              <a:gd name="T87" fmla="*/ 2147483647 h 106"/>
              <a:gd name="T88" fmla="*/ 2147483647 w 132"/>
              <a:gd name="T89" fmla="*/ 2147483647 h 106"/>
              <a:gd name="T90" fmla="*/ 2147483647 w 132"/>
              <a:gd name="T91" fmla="*/ 2147483647 h 106"/>
              <a:gd name="T92" fmla="*/ 2147483647 w 132"/>
              <a:gd name="T93" fmla="*/ 2147483647 h 106"/>
              <a:gd name="T94" fmla="*/ 2147483647 w 132"/>
              <a:gd name="T95" fmla="*/ 2147483647 h 106"/>
              <a:gd name="T96" fmla="*/ 2147483647 w 132"/>
              <a:gd name="T97" fmla="*/ 2147483647 h 106"/>
              <a:gd name="T98" fmla="*/ 2147483647 w 132"/>
              <a:gd name="T99" fmla="*/ 2147483647 h 106"/>
              <a:gd name="T100" fmla="*/ 2147483647 w 132"/>
              <a:gd name="T101" fmla="*/ 2147483647 h 106"/>
              <a:gd name="T102" fmla="*/ 2147483647 w 132"/>
              <a:gd name="T103" fmla="*/ 2147483647 h 106"/>
              <a:gd name="T104" fmla="*/ 2147483647 w 132"/>
              <a:gd name="T105" fmla="*/ 2147483647 h 106"/>
              <a:gd name="T106" fmla="*/ 2147483647 w 132"/>
              <a:gd name="T107" fmla="*/ 2147483647 h 106"/>
              <a:gd name="T108" fmla="*/ 2147483647 w 132"/>
              <a:gd name="T109" fmla="*/ 2147483647 h 106"/>
              <a:gd name="T110" fmla="*/ 2147483647 w 132"/>
              <a:gd name="T111" fmla="*/ 2147483647 h 106"/>
              <a:gd name="T112" fmla="*/ 2147483647 w 132"/>
              <a:gd name="T113" fmla="*/ 2147483647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2"/>
              <a:gd name="T172" fmla="*/ 0 h 106"/>
              <a:gd name="T173" fmla="*/ 132 w 132"/>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2" h="106">
                <a:moveTo>
                  <a:pt x="132" y="52"/>
                </a:moveTo>
                <a:lnTo>
                  <a:pt x="128" y="48"/>
                </a:lnTo>
                <a:lnTo>
                  <a:pt x="122" y="46"/>
                </a:lnTo>
                <a:lnTo>
                  <a:pt x="116" y="46"/>
                </a:lnTo>
                <a:lnTo>
                  <a:pt x="112" y="42"/>
                </a:lnTo>
                <a:lnTo>
                  <a:pt x="112" y="38"/>
                </a:lnTo>
                <a:lnTo>
                  <a:pt x="112" y="34"/>
                </a:lnTo>
                <a:lnTo>
                  <a:pt x="112" y="28"/>
                </a:lnTo>
                <a:lnTo>
                  <a:pt x="110" y="24"/>
                </a:lnTo>
                <a:lnTo>
                  <a:pt x="106" y="20"/>
                </a:lnTo>
                <a:lnTo>
                  <a:pt x="100" y="18"/>
                </a:lnTo>
                <a:lnTo>
                  <a:pt x="96" y="12"/>
                </a:lnTo>
                <a:lnTo>
                  <a:pt x="96" y="0"/>
                </a:lnTo>
                <a:lnTo>
                  <a:pt x="72" y="8"/>
                </a:lnTo>
                <a:lnTo>
                  <a:pt x="50" y="16"/>
                </a:lnTo>
                <a:lnTo>
                  <a:pt x="46" y="18"/>
                </a:lnTo>
                <a:lnTo>
                  <a:pt x="44" y="20"/>
                </a:lnTo>
                <a:lnTo>
                  <a:pt x="40" y="26"/>
                </a:lnTo>
                <a:lnTo>
                  <a:pt x="36" y="32"/>
                </a:lnTo>
                <a:lnTo>
                  <a:pt x="34" y="34"/>
                </a:lnTo>
                <a:lnTo>
                  <a:pt x="30" y="34"/>
                </a:lnTo>
                <a:lnTo>
                  <a:pt x="22" y="32"/>
                </a:lnTo>
                <a:lnTo>
                  <a:pt x="22" y="44"/>
                </a:lnTo>
                <a:lnTo>
                  <a:pt x="22" y="50"/>
                </a:lnTo>
                <a:lnTo>
                  <a:pt x="20" y="54"/>
                </a:lnTo>
                <a:lnTo>
                  <a:pt x="12" y="58"/>
                </a:lnTo>
                <a:lnTo>
                  <a:pt x="6" y="64"/>
                </a:lnTo>
                <a:lnTo>
                  <a:pt x="4" y="68"/>
                </a:lnTo>
                <a:lnTo>
                  <a:pt x="4" y="72"/>
                </a:lnTo>
                <a:lnTo>
                  <a:pt x="2" y="80"/>
                </a:lnTo>
                <a:lnTo>
                  <a:pt x="0" y="86"/>
                </a:lnTo>
                <a:lnTo>
                  <a:pt x="4" y="92"/>
                </a:lnTo>
                <a:lnTo>
                  <a:pt x="8" y="98"/>
                </a:lnTo>
                <a:lnTo>
                  <a:pt x="14" y="102"/>
                </a:lnTo>
                <a:lnTo>
                  <a:pt x="20" y="104"/>
                </a:lnTo>
                <a:lnTo>
                  <a:pt x="24" y="104"/>
                </a:lnTo>
                <a:lnTo>
                  <a:pt x="26" y="102"/>
                </a:lnTo>
                <a:lnTo>
                  <a:pt x="30" y="100"/>
                </a:lnTo>
                <a:lnTo>
                  <a:pt x="34" y="100"/>
                </a:lnTo>
                <a:lnTo>
                  <a:pt x="38" y="100"/>
                </a:lnTo>
                <a:lnTo>
                  <a:pt x="40" y="102"/>
                </a:lnTo>
                <a:lnTo>
                  <a:pt x="42" y="106"/>
                </a:lnTo>
                <a:lnTo>
                  <a:pt x="46" y="106"/>
                </a:lnTo>
                <a:lnTo>
                  <a:pt x="46" y="94"/>
                </a:lnTo>
                <a:lnTo>
                  <a:pt x="46" y="78"/>
                </a:lnTo>
                <a:lnTo>
                  <a:pt x="54" y="78"/>
                </a:lnTo>
                <a:lnTo>
                  <a:pt x="62" y="78"/>
                </a:lnTo>
                <a:lnTo>
                  <a:pt x="82" y="78"/>
                </a:lnTo>
                <a:lnTo>
                  <a:pt x="114" y="78"/>
                </a:lnTo>
                <a:lnTo>
                  <a:pt x="114" y="74"/>
                </a:lnTo>
                <a:lnTo>
                  <a:pt x="116" y="72"/>
                </a:lnTo>
                <a:lnTo>
                  <a:pt x="122" y="70"/>
                </a:lnTo>
                <a:lnTo>
                  <a:pt x="130" y="66"/>
                </a:lnTo>
                <a:lnTo>
                  <a:pt x="132" y="64"/>
                </a:lnTo>
                <a:lnTo>
                  <a:pt x="132" y="60"/>
                </a:lnTo>
                <a:lnTo>
                  <a:pt x="132" y="54"/>
                </a:lnTo>
                <a:lnTo>
                  <a:pt x="132" y="5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3" name="Freeform 102"/>
          <p:cNvSpPr>
            <a:spLocks/>
          </p:cNvSpPr>
          <p:nvPr/>
        </p:nvSpPr>
        <p:spPr bwMode="auto">
          <a:xfrm>
            <a:off x="3877866" y="2850357"/>
            <a:ext cx="123825" cy="140494"/>
          </a:xfrm>
          <a:custGeom>
            <a:avLst/>
            <a:gdLst>
              <a:gd name="T0" fmla="*/ 2147483647 w 104"/>
              <a:gd name="T1" fmla="*/ 2147483647 h 118"/>
              <a:gd name="T2" fmla="*/ 2147483647 w 104"/>
              <a:gd name="T3" fmla="*/ 2147483647 h 118"/>
              <a:gd name="T4" fmla="*/ 2147483647 w 104"/>
              <a:gd name="T5" fmla="*/ 2147483647 h 118"/>
              <a:gd name="T6" fmla="*/ 2147483647 w 104"/>
              <a:gd name="T7" fmla="*/ 2147483647 h 118"/>
              <a:gd name="T8" fmla="*/ 2147483647 w 104"/>
              <a:gd name="T9" fmla="*/ 2147483647 h 118"/>
              <a:gd name="T10" fmla="*/ 2147483647 w 104"/>
              <a:gd name="T11" fmla="*/ 2147483647 h 118"/>
              <a:gd name="T12" fmla="*/ 2147483647 w 104"/>
              <a:gd name="T13" fmla="*/ 2147483647 h 118"/>
              <a:gd name="T14" fmla="*/ 2147483647 w 104"/>
              <a:gd name="T15" fmla="*/ 2147483647 h 118"/>
              <a:gd name="T16" fmla="*/ 2147483647 w 104"/>
              <a:gd name="T17" fmla="*/ 2147483647 h 118"/>
              <a:gd name="T18" fmla="*/ 2147483647 w 104"/>
              <a:gd name="T19" fmla="*/ 2147483647 h 118"/>
              <a:gd name="T20" fmla="*/ 2147483647 w 104"/>
              <a:gd name="T21" fmla="*/ 0 h 118"/>
              <a:gd name="T22" fmla="*/ 2147483647 w 104"/>
              <a:gd name="T23" fmla="*/ 2147483647 h 118"/>
              <a:gd name="T24" fmla="*/ 2147483647 w 104"/>
              <a:gd name="T25" fmla="*/ 2147483647 h 118"/>
              <a:gd name="T26" fmla="*/ 2147483647 w 104"/>
              <a:gd name="T27" fmla="*/ 2147483647 h 118"/>
              <a:gd name="T28" fmla="*/ 2147483647 w 104"/>
              <a:gd name="T29" fmla="*/ 2147483647 h 118"/>
              <a:gd name="T30" fmla="*/ 2147483647 w 104"/>
              <a:gd name="T31" fmla="*/ 2147483647 h 118"/>
              <a:gd name="T32" fmla="*/ 2147483647 w 104"/>
              <a:gd name="T33" fmla="*/ 2147483647 h 118"/>
              <a:gd name="T34" fmla="*/ 2147483647 w 104"/>
              <a:gd name="T35" fmla="*/ 2147483647 h 118"/>
              <a:gd name="T36" fmla="*/ 2147483647 w 104"/>
              <a:gd name="T37" fmla="*/ 2147483647 h 118"/>
              <a:gd name="T38" fmla="*/ 2147483647 w 104"/>
              <a:gd name="T39" fmla="*/ 2147483647 h 118"/>
              <a:gd name="T40" fmla="*/ 2147483647 w 104"/>
              <a:gd name="T41" fmla="*/ 2147483647 h 118"/>
              <a:gd name="T42" fmla="*/ 2147483647 w 104"/>
              <a:gd name="T43" fmla="*/ 2147483647 h 118"/>
              <a:gd name="T44" fmla="*/ 2147483647 w 104"/>
              <a:gd name="T45" fmla="*/ 2147483647 h 118"/>
              <a:gd name="T46" fmla="*/ 2147483647 w 104"/>
              <a:gd name="T47" fmla="*/ 2147483647 h 118"/>
              <a:gd name="T48" fmla="*/ 2147483647 w 104"/>
              <a:gd name="T49" fmla="*/ 2147483647 h 118"/>
              <a:gd name="T50" fmla="*/ 2147483647 w 104"/>
              <a:gd name="T51" fmla="*/ 2147483647 h 118"/>
              <a:gd name="T52" fmla="*/ 2147483647 w 104"/>
              <a:gd name="T53" fmla="*/ 2147483647 h 118"/>
              <a:gd name="T54" fmla="*/ 2147483647 w 104"/>
              <a:gd name="T55" fmla="*/ 2147483647 h 118"/>
              <a:gd name="T56" fmla="*/ 2147483647 w 104"/>
              <a:gd name="T57" fmla="*/ 2147483647 h 118"/>
              <a:gd name="T58" fmla="*/ 2147483647 w 104"/>
              <a:gd name="T59" fmla="*/ 2147483647 h 118"/>
              <a:gd name="T60" fmla="*/ 2147483647 w 104"/>
              <a:gd name="T61" fmla="*/ 2147483647 h 118"/>
              <a:gd name="T62" fmla="*/ 2147483647 w 104"/>
              <a:gd name="T63" fmla="*/ 2147483647 h 118"/>
              <a:gd name="T64" fmla="*/ 0 w 104"/>
              <a:gd name="T65" fmla="*/ 2147483647 h 1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18"/>
              <a:gd name="T101" fmla="*/ 104 w 104"/>
              <a:gd name="T102" fmla="*/ 118 h 1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18">
                <a:moveTo>
                  <a:pt x="4" y="64"/>
                </a:moveTo>
                <a:lnTo>
                  <a:pt x="6" y="64"/>
                </a:lnTo>
                <a:lnTo>
                  <a:pt x="10" y="60"/>
                </a:lnTo>
                <a:lnTo>
                  <a:pt x="12" y="52"/>
                </a:lnTo>
                <a:lnTo>
                  <a:pt x="12" y="50"/>
                </a:lnTo>
                <a:lnTo>
                  <a:pt x="10" y="48"/>
                </a:lnTo>
                <a:lnTo>
                  <a:pt x="8" y="46"/>
                </a:lnTo>
                <a:lnTo>
                  <a:pt x="8" y="44"/>
                </a:lnTo>
                <a:lnTo>
                  <a:pt x="12" y="42"/>
                </a:lnTo>
                <a:lnTo>
                  <a:pt x="16" y="40"/>
                </a:lnTo>
                <a:lnTo>
                  <a:pt x="14" y="36"/>
                </a:lnTo>
                <a:lnTo>
                  <a:pt x="12" y="30"/>
                </a:lnTo>
                <a:lnTo>
                  <a:pt x="10" y="18"/>
                </a:lnTo>
                <a:lnTo>
                  <a:pt x="12" y="12"/>
                </a:lnTo>
                <a:lnTo>
                  <a:pt x="12" y="10"/>
                </a:lnTo>
                <a:lnTo>
                  <a:pt x="16" y="10"/>
                </a:lnTo>
                <a:lnTo>
                  <a:pt x="22" y="8"/>
                </a:lnTo>
                <a:lnTo>
                  <a:pt x="28" y="6"/>
                </a:lnTo>
                <a:lnTo>
                  <a:pt x="38" y="2"/>
                </a:lnTo>
                <a:lnTo>
                  <a:pt x="42" y="10"/>
                </a:lnTo>
                <a:lnTo>
                  <a:pt x="48" y="6"/>
                </a:lnTo>
                <a:lnTo>
                  <a:pt x="52" y="0"/>
                </a:lnTo>
                <a:lnTo>
                  <a:pt x="56" y="6"/>
                </a:lnTo>
                <a:lnTo>
                  <a:pt x="60" y="12"/>
                </a:lnTo>
                <a:lnTo>
                  <a:pt x="66" y="16"/>
                </a:lnTo>
                <a:lnTo>
                  <a:pt x="72" y="18"/>
                </a:lnTo>
                <a:lnTo>
                  <a:pt x="76" y="18"/>
                </a:lnTo>
                <a:lnTo>
                  <a:pt x="78" y="16"/>
                </a:lnTo>
                <a:lnTo>
                  <a:pt x="82" y="14"/>
                </a:lnTo>
                <a:lnTo>
                  <a:pt x="86" y="14"/>
                </a:lnTo>
                <a:lnTo>
                  <a:pt x="90" y="14"/>
                </a:lnTo>
                <a:lnTo>
                  <a:pt x="92" y="16"/>
                </a:lnTo>
                <a:lnTo>
                  <a:pt x="94" y="20"/>
                </a:lnTo>
                <a:lnTo>
                  <a:pt x="98" y="20"/>
                </a:lnTo>
                <a:lnTo>
                  <a:pt x="102" y="30"/>
                </a:lnTo>
                <a:lnTo>
                  <a:pt x="104" y="34"/>
                </a:lnTo>
                <a:lnTo>
                  <a:pt x="104" y="40"/>
                </a:lnTo>
                <a:lnTo>
                  <a:pt x="102" y="50"/>
                </a:lnTo>
                <a:lnTo>
                  <a:pt x="98" y="58"/>
                </a:lnTo>
                <a:lnTo>
                  <a:pt x="94" y="66"/>
                </a:lnTo>
                <a:lnTo>
                  <a:pt x="92" y="76"/>
                </a:lnTo>
                <a:lnTo>
                  <a:pt x="96" y="92"/>
                </a:lnTo>
                <a:lnTo>
                  <a:pt x="98" y="100"/>
                </a:lnTo>
                <a:lnTo>
                  <a:pt x="102" y="106"/>
                </a:lnTo>
                <a:lnTo>
                  <a:pt x="102" y="112"/>
                </a:lnTo>
                <a:lnTo>
                  <a:pt x="90" y="106"/>
                </a:lnTo>
                <a:lnTo>
                  <a:pt x="82" y="104"/>
                </a:lnTo>
                <a:lnTo>
                  <a:pt x="74" y="104"/>
                </a:lnTo>
                <a:lnTo>
                  <a:pt x="64" y="104"/>
                </a:lnTo>
                <a:lnTo>
                  <a:pt x="58" y="106"/>
                </a:lnTo>
                <a:lnTo>
                  <a:pt x="46" y="110"/>
                </a:lnTo>
                <a:lnTo>
                  <a:pt x="34" y="116"/>
                </a:lnTo>
                <a:lnTo>
                  <a:pt x="28" y="118"/>
                </a:lnTo>
                <a:lnTo>
                  <a:pt x="20" y="118"/>
                </a:lnTo>
                <a:lnTo>
                  <a:pt x="22" y="100"/>
                </a:lnTo>
                <a:lnTo>
                  <a:pt x="22" y="98"/>
                </a:lnTo>
                <a:lnTo>
                  <a:pt x="20" y="94"/>
                </a:lnTo>
                <a:lnTo>
                  <a:pt x="14" y="90"/>
                </a:lnTo>
                <a:lnTo>
                  <a:pt x="8" y="86"/>
                </a:lnTo>
                <a:lnTo>
                  <a:pt x="6" y="82"/>
                </a:lnTo>
                <a:lnTo>
                  <a:pt x="6" y="78"/>
                </a:lnTo>
                <a:lnTo>
                  <a:pt x="8" y="72"/>
                </a:lnTo>
                <a:lnTo>
                  <a:pt x="6" y="68"/>
                </a:lnTo>
                <a:lnTo>
                  <a:pt x="4" y="64"/>
                </a:lnTo>
                <a:lnTo>
                  <a:pt x="0" y="64"/>
                </a:lnTo>
                <a:lnTo>
                  <a:pt x="0" y="66"/>
                </a:lnTo>
                <a:lnTo>
                  <a:pt x="4" y="6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4" name="Freeform 103"/>
          <p:cNvSpPr>
            <a:spLocks/>
          </p:cNvSpPr>
          <p:nvPr/>
        </p:nvSpPr>
        <p:spPr bwMode="auto">
          <a:xfrm>
            <a:off x="3987404" y="2840831"/>
            <a:ext cx="92869" cy="142875"/>
          </a:xfrm>
          <a:custGeom>
            <a:avLst/>
            <a:gdLst>
              <a:gd name="T0" fmla="*/ 2147483647 w 78"/>
              <a:gd name="T1" fmla="*/ 2147483647 h 120"/>
              <a:gd name="T2" fmla="*/ 2147483647 w 78"/>
              <a:gd name="T3" fmla="*/ 2147483647 h 120"/>
              <a:gd name="T4" fmla="*/ 2147483647 w 78"/>
              <a:gd name="T5" fmla="*/ 2147483647 h 120"/>
              <a:gd name="T6" fmla="*/ 2147483647 w 78"/>
              <a:gd name="T7" fmla="*/ 2147483647 h 120"/>
              <a:gd name="T8" fmla="*/ 2147483647 w 78"/>
              <a:gd name="T9" fmla="*/ 2147483647 h 120"/>
              <a:gd name="T10" fmla="*/ 2147483647 w 78"/>
              <a:gd name="T11" fmla="*/ 2147483647 h 120"/>
              <a:gd name="T12" fmla="*/ 2147483647 w 78"/>
              <a:gd name="T13" fmla="*/ 2147483647 h 120"/>
              <a:gd name="T14" fmla="*/ 2147483647 w 78"/>
              <a:gd name="T15" fmla="*/ 2147483647 h 120"/>
              <a:gd name="T16" fmla="*/ 0 w 78"/>
              <a:gd name="T17" fmla="*/ 2147483647 h 120"/>
              <a:gd name="T18" fmla="*/ 2147483647 w 78"/>
              <a:gd name="T19" fmla="*/ 2147483647 h 120"/>
              <a:gd name="T20" fmla="*/ 2147483647 w 78"/>
              <a:gd name="T21" fmla="*/ 2147483647 h 120"/>
              <a:gd name="T22" fmla="*/ 2147483647 w 78"/>
              <a:gd name="T23" fmla="*/ 2147483647 h 120"/>
              <a:gd name="T24" fmla="*/ 2147483647 w 78"/>
              <a:gd name="T25" fmla="*/ 2147483647 h 120"/>
              <a:gd name="T26" fmla="*/ 2147483647 w 78"/>
              <a:gd name="T27" fmla="*/ 2147483647 h 120"/>
              <a:gd name="T28" fmla="*/ 2147483647 w 78"/>
              <a:gd name="T29" fmla="*/ 2147483647 h 120"/>
              <a:gd name="T30" fmla="*/ 2147483647 w 78"/>
              <a:gd name="T31" fmla="*/ 2147483647 h 120"/>
              <a:gd name="T32" fmla="*/ 2147483647 w 78"/>
              <a:gd name="T33" fmla="*/ 2147483647 h 120"/>
              <a:gd name="T34" fmla="*/ 2147483647 w 78"/>
              <a:gd name="T35" fmla="*/ 0 h 120"/>
              <a:gd name="T36" fmla="*/ 2147483647 w 78"/>
              <a:gd name="T37" fmla="*/ 0 h 120"/>
              <a:gd name="T38" fmla="*/ 2147483647 w 78"/>
              <a:gd name="T39" fmla="*/ 0 h 120"/>
              <a:gd name="T40" fmla="*/ 2147483647 w 78"/>
              <a:gd name="T41" fmla="*/ 0 h 120"/>
              <a:gd name="T42" fmla="*/ 2147483647 w 78"/>
              <a:gd name="T43" fmla="*/ 0 h 120"/>
              <a:gd name="T44" fmla="*/ 2147483647 w 78"/>
              <a:gd name="T45" fmla="*/ 2147483647 h 120"/>
              <a:gd name="T46" fmla="*/ 2147483647 w 78"/>
              <a:gd name="T47" fmla="*/ 2147483647 h 120"/>
              <a:gd name="T48" fmla="*/ 2147483647 w 78"/>
              <a:gd name="T49" fmla="*/ 2147483647 h 120"/>
              <a:gd name="T50" fmla="*/ 2147483647 w 78"/>
              <a:gd name="T51" fmla="*/ 2147483647 h 120"/>
              <a:gd name="T52" fmla="*/ 2147483647 w 78"/>
              <a:gd name="T53" fmla="*/ 2147483647 h 120"/>
              <a:gd name="T54" fmla="*/ 2147483647 w 78"/>
              <a:gd name="T55" fmla="*/ 2147483647 h 120"/>
              <a:gd name="T56" fmla="*/ 2147483647 w 78"/>
              <a:gd name="T57" fmla="*/ 2147483647 h 120"/>
              <a:gd name="T58" fmla="*/ 2147483647 w 78"/>
              <a:gd name="T59" fmla="*/ 2147483647 h 120"/>
              <a:gd name="T60" fmla="*/ 2147483647 w 78"/>
              <a:gd name="T61" fmla="*/ 2147483647 h 120"/>
              <a:gd name="T62" fmla="*/ 2147483647 w 78"/>
              <a:gd name="T63" fmla="*/ 2147483647 h 120"/>
              <a:gd name="T64" fmla="*/ 2147483647 w 78"/>
              <a:gd name="T65" fmla="*/ 2147483647 h 120"/>
              <a:gd name="T66" fmla="*/ 2147483647 w 78"/>
              <a:gd name="T67" fmla="*/ 2147483647 h 120"/>
              <a:gd name="T68" fmla="*/ 2147483647 w 78"/>
              <a:gd name="T69" fmla="*/ 2147483647 h 120"/>
              <a:gd name="T70" fmla="*/ 2147483647 w 78"/>
              <a:gd name="T71" fmla="*/ 2147483647 h 120"/>
              <a:gd name="T72" fmla="*/ 2147483647 w 78"/>
              <a:gd name="T73" fmla="*/ 2147483647 h 120"/>
              <a:gd name="T74" fmla="*/ 2147483647 w 78"/>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120"/>
              <a:gd name="T116" fmla="*/ 78 w 78"/>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120">
                <a:moveTo>
                  <a:pt x="78" y="96"/>
                </a:moveTo>
                <a:lnTo>
                  <a:pt x="66" y="102"/>
                </a:lnTo>
                <a:lnTo>
                  <a:pt x="54" y="106"/>
                </a:lnTo>
                <a:lnTo>
                  <a:pt x="38" y="116"/>
                </a:lnTo>
                <a:lnTo>
                  <a:pt x="30" y="118"/>
                </a:lnTo>
                <a:lnTo>
                  <a:pt x="18" y="120"/>
                </a:lnTo>
                <a:lnTo>
                  <a:pt x="10" y="120"/>
                </a:lnTo>
                <a:lnTo>
                  <a:pt x="4" y="100"/>
                </a:lnTo>
                <a:lnTo>
                  <a:pt x="0" y="84"/>
                </a:lnTo>
                <a:lnTo>
                  <a:pt x="2" y="74"/>
                </a:lnTo>
                <a:lnTo>
                  <a:pt x="6" y="66"/>
                </a:lnTo>
                <a:lnTo>
                  <a:pt x="10" y="58"/>
                </a:lnTo>
                <a:lnTo>
                  <a:pt x="12" y="48"/>
                </a:lnTo>
                <a:lnTo>
                  <a:pt x="12" y="42"/>
                </a:lnTo>
                <a:lnTo>
                  <a:pt x="10" y="38"/>
                </a:lnTo>
                <a:lnTo>
                  <a:pt x="6" y="28"/>
                </a:lnTo>
                <a:lnTo>
                  <a:pt x="6" y="16"/>
                </a:lnTo>
                <a:lnTo>
                  <a:pt x="6" y="0"/>
                </a:lnTo>
                <a:lnTo>
                  <a:pt x="14" y="0"/>
                </a:lnTo>
                <a:lnTo>
                  <a:pt x="22" y="0"/>
                </a:lnTo>
                <a:lnTo>
                  <a:pt x="42" y="0"/>
                </a:lnTo>
                <a:lnTo>
                  <a:pt x="54" y="0"/>
                </a:lnTo>
                <a:lnTo>
                  <a:pt x="56" y="6"/>
                </a:lnTo>
                <a:lnTo>
                  <a:pt x="58" y="12"/>
                </a:lnTo>
                <a:lnTo>
                  <a:pt x="60" y="16"/>
                </a:lnTo>
                <a:lnTo>
                  <a:pt x="62" y="22"/>
                </a:lnTo>
                <a:lnTo>
                  <a:pt x="60" y="28"/>
                </a:lnTo>
                <a:lnTo>
                  <a:pt x="60" y="30"/>
                </a:lnTo>
                <a:lnTo>
                  <a:pt x="62" y="32"/>
                </a:lnTo>
                <a:lnTo>
                  <a:pt x="64" y="38"/>
                </a:lnTo>
                <a:lnTo>
                  <a:pt x="64" y="44"/>
                </a:lnTo>
                <a:lnTo>
                  <a:pt x="64" y="48"/>
                </a:lnTo>
                <a:lnTo>
                  <a:pt x="66" y="54"/>
                </a:lnTo>
                <a:lnTo>
                  <a:pt x="66" y="80"/>
                </a:lnTo>
                <a:lnTo>
                  <a:pt x="62" y="82"/>
                </a:lnTo>
                <a:lnTo>
                  <a:pt x="68" y="90"/>
                </a:lnTo>
                <a:lnTo>
                  <a:pt x="76" y="98"/>
                </a:lnTo>
                <a:lnTo>
                  <a:pt x="78" y="9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5" name="Freeform 104"/>
          <p:cNvSpPr>
            <a:spLocks/>
          </p:cNvSpPr>
          <p:nvPr/>
        </p:nvSpPr>
        <p:spPr bwMode="auto">
          <a:xfrm>
            <a:off x="4108848" y="2774157"/>
            <a:ext cx="240506" cy="221456"/>
          </a:xfrm>
          <a:custGeom>
            <a:avLst/>
            <a:gdLst>
              <a:gd name="T0" fmla="*/ 2147483647 w 202"/>
              <a:gd name="T1" fmla="*/ 2147483647 h 186"/>
              <a:gd name="T2" fmla="*/ 2147483647 w 202"/>
              <a:gd name="T3" fmla="*/ 2147483647 h 186"/>
              <a:gd name="T4" fmla="*/ 2147483647 w 202"/>
              <a:gd name="T5" fmla="*/ 2147483647 h 186"/>
              <a:gd name="T6" fmla="*/ 2147483647 w 202"/>
              <a:gd name="T7" fmla="*/ 2147483647 h 186"/>
              <a:gd name="T8" fmla="*/ 2147483647 w 202"/>
              <a:gd name="T9" fmla="*/ 2147483647 h 186"/>
              <a:gd name="T10" fmla="*/ 0 w 202"/>
              <a:gd name="T11" fmla="*/ 2147483647 h 186"/>
              <a:gd name="T12" fmla="*/ 2147483647 w 202"/>
              <a:gd name="T13" fmla="*/ 2147483647 h 186"/>
              <a:gd name="T14" fmla="*/ 2147483647 w 202"/>
              <a:gd name="T15" fmla="*/ 2147483647 h 186"/>
              <a:gd name="T16" fmla="*/ 2147483647 w 202"/>
              <a:gd name="T17" fmla="*/ 2147483647 h 186"/>
              <a:gd name="T18" fmla="*/ 2147483647 w 202"/>
              <a:gd name="T19" fmla="*/ 2147483647 h 186"/>
              <a:gd name="T20" fmla="*/ 2147483647 w 202"/>
              <a:gd name="T21" fmla="*/ 0 h 186"/>
              <a:gd name="T22" fmla="*/ 2147483647 w 202"/>
              <a:gd name="T23" fmla="*/ 0 h 186"/>
              <a:gd name="T24" fmla="*/ 2147483647 w 202"/>
              <a:gd name="T25" fmla="*/ 2147483647 h 186"/>
              <a:gd name="T26" fmla="*/ 2147483647 w 202"/>
              <a:gd name="T27" fmla="*/ 2147483647 h 186"/>
              <a:gd name="T28" fmla="*/ 2147483647 w 202"/>
              <a:gd name="T29" fmla="*/ 2147483647 h 186"/>
              <a:gd name="T30" fmla="*/ 2147483647 w 202"/>
              <a:gd name="T31" fmla="*/ 2147483647 h 186"/>
              <a:gd name="T32" fmla="*/ 2147483647 w 202"/>
              <a:gd name="T33" fmla="*/ 2147483647 h 186"/>
              <a:gd name="T34" fmla="*/ 2147483647 w 202"/>
              <a:gd name="T35" fmla="*/ 2147483647 h 186"/>
              <a:gd name="T36" fmla="*/ 2147483647 w 202"/>
              <a:gd name="T37" fmla="*/ 2147483647 h 186"/>
              <a:gd name="T38" fmla="*/ 2147483647 w 202"/>
              <a:gd name="T39" fmla="*/ 2147483647 h 186"/>
              <a:gd name="T40" fmla="*/ 2147483647 w 202"/>
              <a:gd name="T41" fmla="*/ 2147483647 h 186"/>
              <a:gd name="T42" fmla="*/ 2147483647 w 202"/>
              <a:gd name="T43" fmla="*/ 2147483647 h 186"/>
              <a:gd name="T44" fmla="*/ 2147483647 w 202"/>
              <a:gd name="T45" fmla="*/ 2147483647 h 186"/>
              <a:gd name="T46" fmla="*/ 2147483647 w 202"/>
              <a:gd name="T47" fmla="*/ 0 h 186"/>
              <a:gd name="T48" fmla="*/ 2147483647 w 202"/>
              <a:gd name="T49" fmla="*/ 2147483647 h 186"/>
              <a:gd name="T50" fmla="*/ 2147483647 w 202"/>
              <a:gd name="T51" fmla="*/ 2147483647 h 186"/>
              <a:gd name="T52" fmla="*/ 2147483647 w 202"/>
              <a:gd name="T53" fmla="*/ 2147483647 h 186"/>
              <a:gd name="T54" fmla="*/ 2147483647 w 202"/>
              <a:gd name="T55" fmla="*/ 2147483647 h 186"/>
              <a:gd name="T56" fmla="*/ 2147483647 w 202"/>
              <a:gd name="T57" fmla="*/ 2147483647 h 186"/>
              <a:gd name="T58" fmla="*/ 2147483647 w 202"/>
              <a:gd name="T59" fmla="*/ 2147483647 h 186"/>
              <a:gd name="T60" fmla="*/ 2147483647 w 202"/>
              <a:gd name="T61" fmla="*/ 2147483647 h 186"/>
              <a:gd name="T62" fmla="*/ 2147483647 w 202"/>
              <a:gd name="T63" fmla="*/ 2147483647 h 186"/>
              <a:gd name="T64" fmla="*/ 2147483647 w 202"/>
              <a:gd name="T65" fmla="*/ 2147483647 h 186"/>
              <a:gd name="T66" fmla="*/ 2147483647 w 202"/>
              <a:gd name="T67" fmla="*/ 2147483647 h 186"/>
              <a:gd name="T68" fmla="*/ 2147483647 w 202"/>
              <a:gd name="T69" fmla="*/ 2147483647 h 186"/>
              <a:gd name="T70" fmla="*/ 2147483647 w 202"/>
              <a:gd name="T71" fmla="*/ 2147483647 h 186"/>
              <a:gd name="T72" fmla="*/ 2147483647 w 202"/>
              <a:gd name="T73" fmla="*/ 2147483647 h 186"/>
              <a:gd name="T74" fmla="*/ 2147483647 w 202"/>
              <a:gd name="T75" fmla="*/ 2147483647 h 186"/>
              <a:gd name="T76" fmla="*/ 2147483647 w 202"/>
              <a:gd name="T77" fmla="*/ 2147483647 h 186"/>
              <a:gd name="T78" fmla="*/ 2147483647 w 202"/>
              <a:gd name="T79" fmla="*/ 2147483647 h 186"/>
              <a:gd name="T80" fmla="*/ 2147483647 w 202"/>
              <a:gd name="T81" fmla="*/ 2147483647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86"/>
              <a:gd name="T125" fmla="*/ 202 w 202"/>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86">
                <a:moveTo>
                  <a:pt x="96" y="180"/>
                </a:moveTo>
                <a:lnTo>
                  <a:pt x="80" y="182"/>
                </a:lnTo>
                <a:lnTo>
                  <a:pt x="62" y="186"/>
                </a:lnTo>
                <a:lnTo>
                  <a:pt x="56" y="184"/>
                </a:lnTo>
                <a:lnTo>
                  <a:pt x="50" y="178"/>
                </a:lnTo>
                <a:lnTo>
                  <a:pt x="42" y="164"/>
                </a:lnTo>
                <a:lnTo>
                  <a:pt x="38" y="156"/>
                </a:lnTo>
                <a:lnTo>
                  <a:pt x="34" y="148"/>
                </a:lnTo>
                <a:lnTo>
                  <a:pt x="26" y="144"/>
                </a:lnTo>
                <a:lnTo>
                  <a:pt x="18" y="142"/>
                </a:lnTo>
                <a:lnTo>
                  <a:pt x="0" y="144"/>
                </a:lnTo>
                <a:lnTo>
                  <a:pt x="0" y="96"/>
                </a:lnTo>
                <a:lnTo>
                  <a:pt x="10" y="82"/>
                </a:lnTo>
                <a:lnTo>
                  <a:pt x="14" y="72"/>
                </a:lnTo>
                <a:lnTo>
                  <a:pt x="16" y="64"/>
                </a:lnTo>
                <a:lnTo>
                  <a:pt x="14" y="52"/>
                </a:lnTo>
                <a:lnTo>
                  <a:pt x="10" y="44"/>
                </a:lnTo>
                <a:lnTo>
                  <a:pt x="14" y="28"/>
                </a:lnTo>
                <a:lnTo>
                  <a:pt x="20" y="14"/>
                </a:lnTo>
                <a:lnTo>
                  <a:pt x="24" y="8"/>
                </a:lnTo>
                <a:lnTo>
                  <a:pt x="30" y="4"/>
                </a:lnTo>
                <a:lnTo>
                  <a:pt x="36" y="0"/>
                </a:lnTo>
                <a:lnTo>
                  <a:pt x="46" y="0"/>
                </a:lnTo>
                <a:lnTo>
                  <a:pt x="50" y="0"/>
                </a:lnTo>
                <a:lnTo>
                  <a:pt x="54" y="2"/>
                </a:lnTo>
                <a:lnTo>
                  <a:pt x="60" y="8"/>
                </a:lnTo>
                <a:lnTo>
                  <a:pt x="66" y="14"/>
                </a:lnTo>
                <a:lnTo>
                  <a:pt x="68" y="16"/>
                </a:lnTo>
                <a:lnTo>
                  <a:pt x="72" y="18"/>
                </a:lnTo>
                <a:lnTo>
                  <a:pt x="76" y="16"/>
                </a:lnTo>
                <a:lnTo>
                  <a:pt x="78" y="14"/>
                </a:lnTo>
                <a:lnTo>
                  <a:pt x="80" y="12"/>
                </a:lnTo>
                <a:lnTo>
                  <a:pt x="84" y="10"/>
                </a:lnTo>
                <a:lnTo>
                  <a:pt x="92" y="12"/>
                </a:lnTo>
                <a:lnTo>
                  <a:pt x="96" y="16"/>
                </a:lnTo>
                <a:lnTo>
                  <a:pt x="100" y="18"/>
                </a:lnTo>
                <a:lnTo>
                  <a:pt x="108" y="20"/>
                </a:lnTo>
                <a:lnTo>
                  <a:pt x="116" y="18"/>
                </a:lnTo>
                <a:lnTo>
                  <a:pt x="122" y="14"/>
                </a:lnTo>
                <a:lnTo>
                  <a:pt x="128" y="10"/>
                </a:lnTo>
                <a:lnTo>
                  <a:pt x="138" y="8"/>
                </a:lnTo>
                <a:lnTo>
                  <a:pt x="144" y="8"/>
                </a:lnTo>
                <a:lnTo>
                  <a:pt x="148" y="10"/>
                </a:lnTo>
                <a:lnTo>
                  <a:pt x="152" y="12"/>
                </a:lnTo>
                <a:lnTo>
                  <a:pt x="160" y="14"/>
                </a:lnTo>
                <a:lnTo>
                  <a:pt x="166" y="12"/>
                </a:lnTo>
                <a:lnTo>
                  <a:pt x="172" y="8"/>
                </a:lnTo>
                <a:lnTo>
                  <a:pt x="182" y="0"/>
                </a:lnTo>
                <a:lnTo>
                  <a:pt x="186" y="6"/>
                </a:lnTo>
                <a:lnTo>
                  <a:pt x="190" y="12"/>
                </a:lnTo>
                <a:lnTo>
                  <a:pt x="194" y="24"/>
                </a:lnTo>
                <a:lnTo>
                  <a:pt x="198" y="28"/>
                </a:lnTo>
                <a:lnTo>
                  <a:pt x="202" y="32"/>
                </a:lnTo>
                <a:lnTo>
                  <a:pt x="200" y="50"/>
                </a:lnTo>
                <a:lnTo>
                  <a:pt x="194" y="50"/>
                </a:lnTo>
                <a:lnTo>
                  <a:pt x="190" y="50"/>
                </a:lnTo>
                <a:lnTo>
                  <a:pt x="186" y="64"/>
                </a:lnTo>
                <a:lnTo>
                  <a:pt x="182" y="76"/>
                </a:lnTo>
                <a:lnTo>
                  <a:pt x="176" y="88"/>
                </a:lnTo>
                <a:lnTo>
                  <a:pt x="172" y="100"/>
                </a:lnTo>
                <a:lnTo>
                  <a:pt x="170" y="102"/>
                </a:lnTo>
                <a:lnTo>
                  <a:pt x="168" y="104"/>
                </a:lnTo>
                <a:lnTo>
                  <a:pt x="164" y="106"/>
                </a:lnTo>
                <a:lnTo>
                  <a:pt x="162" y="106"/>
                </a:lnTo>
                <a:lnTo>
                  <a:pt x="160" y="116"/>
                </a:lnTo>
                <a:lnTo>
                  <a:pt x="156" y="130"/>
                </a:lnTo>
                <a:lnTo>
                  <a:pt x="152" y="140"/>
                </a:lnTo>
                <a:lnTo>
                  <a:pt x="148" y="144"/>
                </a:lnTo>
                <a:lnTo>
                  <a:pt x="144" y="146"/>
                </a:lnTo>
                <a:lnTo>
                  <a:pt x="142" y="144"/>
                </a:lnTo>
                <a:lnTo>
                  <a:pt x="140" y="142"/>
                </a:lnTo>
                <a:lnTo>
                  <a:pt x="138" y="134"/>
                </a:lnTo>
                <a:lnTo>
                  <a:pt x="130" y="136"/>
                </a:lnTo>
                <a:lnTo>
                  <a:pt x="124" y="140"/>
                </a:lnTo>
                <a:lnTo>
                  <a:pt x="118" y="144"/>
                </a:lnTo>
                <a:lnTo>
                  <a:pt x="112" y="148"/>
                </a:lnTo>
                <a:lnTo>
                  <a:pt x="108" y="156"/>
                </a:lnTo>
                <a:lnTo>
                  <a:pt x="104" y="162"/>
                </a:lnTo>
                <a:lnTo>
                  <a:pt x="102" y="170"/>
                </a:lnTo>
                <a:lnTo>
                  <a:pt x="102" y="180"/>
                </a:lnTo>
                <a:lnTo>
                  <a:pt x="100" y="180"/>
                </a:lnTo>
                <a:lnTo>
                  <a:pt x="96" y="18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6" name="Freeform 105"/>
          <p:cNvSpPr>
            <a:spLocks/>
          </p:cNvSpPr>
          <p:nvPr/>
        </p:nvSpPr>
        <p:spPr bwMode="auto">
          <a:xfrm>
            <a:off x="4227910" y="2788444"/>
            <a:ext cx="157163" cy="264319"/>
          </a:xfrm>
          <a:custGeom>
            <a:avLst/>
            <a:gdLst>
              <a:gd name="T0" fmla="*/ 2147483647 w 132"/>
              <a:gd name="T1" fmla="*/ 2147483647 h 222"/>
              <a:gd name="T2" fmla="*/ 2147483647 w 132"/>
              <a:gd name="T3" fmla="*/ 2147483647 h 222"/>
              <a:gd name="T4" fmla="*/ 2147483647 w 132"/>
              <a:gd name="T5" fmla="*/ 2147483647 h 222"/>
              <a:gd name="T6" fmla="*/ 2147483647 w 132"/>
              <a:gd name="T7" fmla="*/ 2147483647 h 222"/>
              <a:gd name="T8" fmla="*/ 2147483647 w 132"/>
              <a:gd name="T9" fmla="*/ 2147483647 h 222"/>
              <a:gd name="T10" fmla="*/ 2147483647 w 132"/>
              <a:gd name="T11" fmla="*/ 2147483647 h 222"/>
              <a:gd name="T12" fmla="*/ 2147483647 w 132"/>
              <a:gd name="T13" fmla="*/ 2147483647 h 222"/>
              <a:gd name="T14" fmla="*/ 2147483647 w 132"/>
              <a:gd name="T15" fmla="*/ 2147483647 h 222"/>
              <a:gd name="T16" fmla="*/ 2147483647 w 132"/>
              <a:gd name="T17" fmla="*/ 2147483647 h 222"/>
              <a:gd name="T18" fmla="*/ 2147483647 w 132"/>
              <a:gd name="T19" fmla="*/ 2147483647 h 222"/>
              <a:gd name="T20" fmla="*/ 2147483647 w 132"/>
              <a:gd name="T21" fmla="*/ 2147483647 h 222"/>
              <a:gd name="T22" fmla="*/ 2147483647 w 132"/>
              <a:gd name="T23" fmla="*/ 2147483647 h 222"/>
              <a:gd name="T24" fmla="*/ 2147483647 w 132"/>
              <a:gd name="T25" fmla="*/ 2147483647 h 222"/>
              <a:gd name="T26" fmla="*/ 2147483647 w 132"/>
              <a:gd name="T27" fmla="*/ 2147483647 h 222"/>
              <a:gd name="T28" fmla="*/ 2147483647 w 132"/>
              <a:gd name="T29" fmla="*/ 2147483647 h 222"/>
              <a:gd name="T30" fmla="*/ 2147483647 w 132"/>
              <a:gd name="T31" fmla="*/ 2147483647 h 222"/>
              <a:gd name="T32" fmla="*/ 2147483647 w 132"/>
              <a:gd name="T33" fmla="*/ 2147483647 h 222"/>
              <a:gd name="T34" fmla="*/ 2147483647 w 132"/>
              <a:gd name="T35" fmla="*/ 2147483647 h 222"/>
              <a:gd name="T36" fmla="*/ 2147483647 w 132"/>
              <a:gd name="T37" fmla="*/ 2147483647 h 222"/>
              <a:gd name="T38" fmla="*/ 2147483647 w 132"/>
              <a:gd name="T39" fmla="*/ 2147483647 h 222"/>
              <a:gd name="T40" fmla="*/ 2147483647 w 132"/>
              <a:gd name="T41" fmla="*/ 2147483647 h 222"/>
              <a:gd name="T42" fmla="*/ 2147483647 w 132"/>
              <a:gd name="T43" fmla="*/ 2147483647 h 222"/>
              <a:gd name="T44" fmla="*/ 2147483647 w 132"/>
              <a:gd name="T45" fmla="*/ 2147483647 h 222"/>
              <a:gd name="T46" fmla="*/ 2147483647 w 132"/>
              <a:gd name="T47" fmla="*/ 2147483647 h 222"/>
              <a:gd name="T48" fmla="*/ 2147483647 w 132"/>
              <a:gd name="T49" fmla="*/ 2147483647 h 222"/>
              <a:gd name="T50" fmla="*/ 2147483647 w 132"/>
              <a:gd name="T51" fmla="*/ 2147483647 h 222"/>
              <a:gd name="T52" fmla="*/ 2147483647 w 132"/>
              <a:gd name="T53" fmla="*/ 2147483647 h 222"/>
              <a:gd name="T54" fmla="*/ 2147483647 w 132"/>
              <a:gd name="T55" fmla="*/ 2147483647 h 222"/>
              <a:gd name="T56" fmla="*/ 2147483647 w 132"/>
              <a:gd name="T57" fmla="*/ 2147483647 h 222"/>
              <a:gd name="T58" fmla="*/ 2147483647 w 132"/>
              <a:gd name="T59" fmla="*/ 2147483647 h 222"/>
              <a:gd name="T60" fmla="*/ 2147483647 w 132"/>
              <a:gd name="T61" fmla="*/ 2147483647 h 222"/>
              <a:gd name="T62" fmla="*/ 2147483647 w 132"/>
              <a:gd name="T63" fmla="*/ 2147483647 h 222"/>
              <a:gd name="T64" fmla="*/ 2147483647 w 132"/>
              <a:gd name="T65" fmla="*/ 2147483647 h 222"/>
              <a:gd name="T66" fmla="*/ 2147483647 w 132"/>
              <a:gd name="T67" fmla="*/ 2147483647 h 222"/>
              <a:gd name="T68" fmla="*/ 2147483647 w 132"/>
              <a:gd name="T69" fmla="*/ 2147483647 h 222"/>
              <a:gd name="T70" fmla="*/ 2147483647 w 132"/>
              <a:gd name="T71" fmla="*/ 2147483647 h 222"/>
              <a:gd name="T72" fmla="*/ 2147483647 w 132"/>
              <a:gd name="T73" fmla="*/ 2147483647 h 222"/>
              <a:gd name="T74" fmla="*/ 2147483647 w 132"/>
              <a:gd name="T75" fmla="*/ 2147483647 h 222"/>
              <a:gd name="T76" fmla="*/ 0 w 132"/>
              <a:gd name="T77" fmla="*/ 2147483647 h 2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2"/>
              <a:gd name="T118" fmla="*/ 0 h 222"/>
              <a:gd name="T119" fmla="*/ 132 w 132"/>
              <a:gd name="T120" fmla="*/ 222 h 22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2" h="222">
                <a:moveTo>
                  <a:pt x="2" y="168"/>
                </a:moveTo>
                <a:lnTo>
                  <a:pt x="2" y="158"/>
                </a:lnTo>
                <a:lnTo>
                  <a:pt x="4" y="150"/>
                </a:lnTo>
                <a:lnTo>
                  <a:pt x="8" y="144"/>
                </a:lnTo>
                <a:lnTo>
                  <a:pt x="12" y="136"/>
                </a:lnTo>
                <a:lnTo>
                  <a:pt x="18" y="132"/>
                </a:lnTo>
                <a:lnTo>
                  <a:pt x="24" y="128"/>
                </a:lnTo>
                <a:lnTo>
                  <a:pt x="30" y="124"/>
                </a:lnTo>
                <a:lnTo>
                  <a:pt x="38" y="122"/>
                </a:lnTo>
                <a:lnTo>
                  <a:pt x="40" y="130"/>
                </a:lnTo>
                <a:lnTo>
                  <a:pt x="42" y="132"/>
                </a:lnTo>
                <a:lnTo>
                  <a:pt x="44" y="134"/>
                </a:lnTo>
                <a:lnTo>
                  <a:pt x="48" y="132"/>
                </a:lnTo>
                <a:lnTo>
                  <a:pt x="52" y="128"/>
                </a:lnTo>
                <a:lnTo>
                  <a:pt x="56" y="118"/>
                </a:lnTo>
                <a:lnTo>
                  <a:pt x="60" y="104"/>
                </a:lnTo>
                <a:lnTo>
                  <a:pt x="62" y="94"/>
                </a:lnTo>
                <a:lnTo>
                  <a:pt x="64" y="94"/>
                </a:lnTo>
                <a:lnTo>
                  <a:pt x="68" y="92"/>
                </a:lnTo>
                <a:lnTo>
                  <a:pt x="70" y="90"/>
                </a:lnTo>
                <a:lnTo>
                  <a:pt x="72" y="88"/>
                </a:lnTo>
                <a:lnTo>
                  <a:pt x="76" y="76"/>
                </a:lnTo>
                <a:lnTo>
                  <a:pt x="82" y="64"/>
                </a:lnTo>
                <a:lnTo>
                  <a:pt x="86" y="52"/>
                </a:lnTo>
                <a:lnTo>
                  <a:pt x="90" y="38"/>
                </a:lnTo>
                <a:lnTo>
                  <a:pt x="94" y="38"/>
                </a:lnTo>
                <a:lnTo>
                  <a:pt x="100" y="38"/>
                </a:lnTo>
                <a:lnTo>
                  <a:pt x="102" y="20"/>
                </a:lnTo>
                <a:lnTo>
                  <a:pt x="98" y="16"/>
                </a:lnTo>
                <a:lnTo>
                  <a:pt x="94" y="12"/>
                </a:lnTo>
                <a:lnTo>
                  <a:pt x="90" y="0"/>
                </a:lnTo>
                <a:lnTo>
                  <a:pt x="92" y="2"/>
                </a:lnTo>
                <a:lnTo>
                  <a:pt x="96" y="0"/>
                </a:lnTo>
                <a:lnTo>
                  <a:pt x="100" y="6"/>
                </a:lnTo>
                <a:lnTo>
                  <a:pt x="106" y="14"/>
                </a:lnTo>
                <a:lnTo>
                  <a:pt x="110" y="20"/>
                </a:lnTo>
                <a:lnTo>
                  <a:pt x="112" y="26"/>
                </a:lnTo>
                <a:lnTo>
                  <a:pt x="110" y="46"/>
                </a:lnTo>
                <a:lnTo>
                  <a:pt x="112" y="52"/>
                </a:lnTo>
                <a:lnTo>
                  <a:pt x="112" y="56"/>
                </a:lnTo>
                <a:lnTo>
                  <a:pt x="120" y="64"/>
                </a:lnTo>
                <a:lnTo>
                  <a:pt x="102" y="64"/>
                </a:lnTo>
                <a:lnTo>
                  <a:pt x="94" y="66"/>
                </a:lnTo>
                <a:lnTo>
                  <a:pt x="92" y="68"/>
                </a:lnTo>
                <a:lnTo>
                  <a:pt x="90" y="70"/>
                </a:lnTo>
                <a:lnTo>
                  <a:pt x="96" y="74"/>
                </a:lnTo>
                <a:lnTo>
                  <a:pt x="104" y="82"/>
                </a:lnTo>
                <a:lnTo>
                  <a:pt x="114" y="94"/>
                </a:lnTo>
                <a:lnTo>
                  <a:pt x="118" y="102"/>
                </a:lnTo>
                <a:lnTo>
                  <a:pt x="120" y="112"/>
                </a:lnTo>
                <a:lnTo>
                  <a:pt x="116" y="116"/>
                </a:lnTo>
                <a:lnTo>
                  <a:pt x="110" y="124"/>
                </a:lnTo>
                <a:lnTo>
                  <a:pt x="104" y="134"/>
                </a:lnTo>
                <a:lnTo>
                  <a:pt x="102" y="144"/>
                </a:lnTo>
                <a:lnTo>
                  <a:pt x="102" y="154"/>
                </a:lnTo>
                <a:lnTo>
                  <a:pt x="104" y="164"/>
                </a:lnTo>
                <a:lnTo>
                  <a:pt x="112" y="180"/>
                </a:lnTo>
                <a:lnTo>
                  <a:pt x="122" y="194"/>
                </a:lnTo>
                <a:lnTo>
                  <a:pt x="132" y="208"/>
                </a:lnTo>
                <a:lnTo>
                  <a:pt x="132" y="222"/>
                </a:lnTo>
                <a:lnTo>
                  <a:pt x="126" y="222"/>
                </a:lnTo>
                <a:lnTo>
                  <a:pt x="114" y="222"/>
                </a:lnTo>
                <a:lnTo>
                  <a:pt x="110" y="220"/>
                </a:lnTo>
                <a:lnTo>
                  <a:pt x="106" y="218"/>
                </a:lnTo>
                <a:lnTo>
                  <a:pt x="82" y="218"/>
                </a:lnTo>
                <a:lnTo>
                  <a:pt x="82" y="214"/>
                </a:lnTo>
                <a:lnTo>
                  <a:pt x="46" y="214"/>
                </a:lnTo>
                <a:lnTo>
                  <a:pt x="46" y="218"/>
                </a:lnTo>
                <a:lnTo>
                  <a:pt x="20" y="218"/>
                </a:lnTo>
                <a:lnTo>
                  <a:pt x="22" y="210"/>
                </a:lnTo>
                <a:lnTo>
                  <a:pt x="22" y="202"/>
                </a:lnTo>
                <a:lnTo>
                  <a:pt x="20" y="194"/>
                </a:lnTo>
                <a:lnTo>
                  <a:pt x="20" y="186"/>
                </a:lnTo>
                <a:lnTo>
                  <a:pt x="22" y="180"/>
                </a:lnTo>
                <a:lnTo>
                  <a:pt x="14" y="178"/>
                </a:lnTo>
                <a:lnTo>
                  <a:pt x="8" y="174"/>
                </a:lnTo>
                <a:lnTo>
                  <a:pt x="4" y="170"/>
                </a:lnTo>
                <a:lnTo>
                  <a:pt x="0" y="168"/>
                </a:lnTo>
                <a:lnTo>
                  <a:pt x="2" y="16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7" name="Freeform 106"/>
          <p:cNvSpPr>
            <a:spLocks/>
          </p:cNvSpPr>
          <p:nvPr/>
        </p:nvSpPr>
        <p:spPr bwMode="auto">
          <a:xfrm>
            <a:off x="4237435" y="3043238"/>
            <a:ext cx="111919" cy="140494"/>
          </a:xfrm>
          <a:custGeom>
            <a:avLst/>
            <a:gdLst>
              <a:gd name="T0" fmla="*/ 2147483647 w 94"/>
              <a:gd name="T1" fmla="*/ 2147483647 h 118"/>
              <a:gd name="T2" fmla="*/ 2147483647 w 94"/>
              <a:gd name="T3" fmla="*/ 2147483647 h 118"/>
              <a:gd name="T4" fmla="*/ 2147483647 w 94"/>
              <a:gd name="T5" fmla="*/ 2147483647 h 118"/>
              <a:gd name="T6" fmla="*/ 2147483647 w 94"/>
              <a:gd name="T7" fmla="*/ 0 h 118"/>
              <a:gd name="T8" fmla="*/ 2147483647 w 94"/>
              <a:gd name="T9" fmla="*/ 2147483647 h 118"/>
              <a:gd name="T10" fmla="*/ 2147483647 w 94"/>
              <a:gd name="T11" fmla="*/ 2147483647 h 118"/>
              <a:gd name="T12" fmla="*/ 2147483647 w 94"/>
              <a:gd name="T13" fmla="*/ 2147483647 h 118"/>
              <a:gd name="T14" fmla="*/ 2147483647 w 94"/>
              <a:gd name="T15" fmla="*/ 2147483647 h 118"/>
              <a:gd name="T16" fmla="*/ 2147483647 w 94"/>
              <a:gd name="T17" fmla="*/ 2147483647 h 118"/>
              <a:gd name="T18" fmla="*/ 0 w 94"/>
              <a:gd name="T19" fmla="*/ 2147483647 h 118"/>
              <a:gd name="T20" fmla="*/ 0 w 94"/>
              <a:gd name="T21" fmla="*/ 2147483647 h 118"/>
              <a:gd name="T22" fmla="*/ 0 w 94"/>
              <a:gd name="T23" fmla="*/ 2147483647 h 118"/>
              <a:gd name="T24" fmla="*/ 2147483647 w 94"/>
              <a:gd name="T25" fmla="*/ 2147483647 h 118"/>
              <a:gd name="T26" fmla="*/ 2147483647 w 94"/>
              <a:gd name="T27" fmla="*/ 2147483647 h 118"/>
              <a:gd name="T28" fmla="*/ 2147483647 w 94"/>
              <a:gd name="T29" fmla="*/ 2147483647 h 118"/>
              <a:gd name="T30" fmla="*/ 2147483647 w 94"/>
              <a:gd name="T31" fmla="*/ 2147483647 h 118"/>
              <a:gd name="T32" fmla="*/ 2147483647 w 94"/>
              <a:gd name="T33" fmla="*/ 2147483647 h 118"/>
              <a:gd name="T34" fmla="*/ 2147483647 w 94"/>
              <a:gd name="T35" fmla="*/ 2147483647 h 118"/>
              <a:gd name="T36" fmla="*/ 2147483647 w 94"/>
              <a:gd name="T37" fmla="*/ 2147483647 h 118"/>
              <a:gd name="T38" fmla="*/ 2147483647 w 94"/>
              <a:gd name="T39" fmla="*/ 2147483647 h 118"/>
              <a:gd name="T40" fmla="*/ 2147483647 w 94"/>
              <a:gd name="T41" fmla="*/ 2147483647 h 118"/>
              <a:gd name="T42" fmla="*/ 2147483647 w 94"/>
              <a:gd name="T43" fmla="*/ 2147483647 h 118"/>
              <a:gd name="T44" fmla="*/ 2147483647 w 94"/>
              <a:gd name="T45" fmla="*/ 2147483647 h 118"/>
              <a:gd name="T46" fmla="*/ 2147483647 w 94"/>
              <a:gd name="T47" fmla="*/ 2147483647 h 118"/>
              <a:gd name="T48" fmla="*/ 2147483647 w 94"/>
              <a:gd name="T49" fmla="*/ 2147483647 h 118"/>
              <a:gd name="T50" fmla="*/ 2147483647 w 94"/>
              <a:gd name="T51" fmla="*/ 2147483647 h 118"/>
              <a:gd name="T52" fmla="*/ 2147483647 w 94"/>
              <a:gd name="T53" fmla="*/ 2147483647 h 118"/>
              <a:gd name="T54" fmla="*/ 2147483647 w 94"/>
              <a:gd name="T55" fmla="*/ 2147483647 h 118"/>
              <a:gd name="T56" fmla="*/ 2147483647 w 94"/>
              <a:gd name="T57" fmla="*/ 2147483647 h 118"/>
              <a:gd name="T58" fmla="*/ 2147483647 w 94"/>
              <a:gd name="T59" fmla="*/ 2147483647 h 118"/>
              <a:gd name="T60" fmla="*/ 2147483647 w 94"/>
              <a:gd name="T61" fmla="*/ 2147483647 h 118"/>
              <a:gd name="T62" fmla="*/ 2147483647 w 94"/>
              <a:gd name="T63" fmla="*/ 2147483647 h 118"/>
              <a:gd name="T64" fmla="*/ 2147483647 w 94"/>
              <a:gd name="T65" fmla="*/ 2147483647 h 118"/>
              <a:gd name="T66" fmla="*/ 2147483647 w 94"/>
              <a:gd name="T67" fmla="*/ 2147483647 h 118"/>
              <a:gd name="T68" fmla="*/ 2147483647 w 94"/>
              <a:gd name="T69" fmla="*/ 2147483647 h 118"/>
              <a:gd name="T70" fmla="*/ 2147483647 w 94"/>
              <a:gd name="T71" fmla="*/ 2147483647 h 118"/>
              <a:gd name="T72" fmla="*/ 2147483647 w 94"/>
              <a:gd name="T73" fmla="*/ 2147483647 h 118"/>
              <a:gd name="T74" fmla="*/ 2147483647 w 94"/>
              <a:gd name="T75" fmla="*/ 2147483647 h 118"/>
              <a:gd name="T76" fmla="*/ 2147483647 w 94"/>
              <a:gd name="T77" fmla="*/ 2147483647 h 118"/>
              <a:gd name="T78" fmla="*/ 2147483647 w 94"/>
              <a:gd name="T79" fmla="*/ 2147483647 h 118"/>
              <a:gd name="T80" fmla="*/ 2147483647 w 94"/>
              <a:gd name="T81" fmla="*/ 2147483647 h 118"/>
              <a:gd name="T82" fmla="*/ 2147483647 w 94"/>
              <a:gd name="T83" fmla="*/ 2147483647 h 118"/>
              <a:gd name="T84" fmla="*/ 2147483647 w 94"/>
              <a:gd name="T85" fmla="*/ 2147483647 h 118"/>
              <a:gd name="T86" fmla="*/ 2147483647 w 94"/>
              <a:gd name="T87" fmla="*/ 2147483647 h 118"/>
              <a:gd name="T88" fmla="*/ 2147483647 w 94"/>
              <a:gd name="T89" fmla="*/ 2147483647 h 118"/>
              <a:gd name="T90" fmla="*/ 2147483647 w 94"/>
              <a:gd name="T91" fmla="*/ 2147483647 h 118"/>
              <a:gd name="T92" fmla="*/ 2147483647 w 94"/>
              <a:gd name="T93" fmla="*/ 2147483647 h 118"/>
              <a:gd name="T94" fmla="*/ 2147483647 w 94"/>
              <a:gd name="T95" fmla="*/ 2147483647 h 118"/>
              <a:gd name="T96" fmla="*/ 2147483647 w 94"/>
              <a:gd name="T97" fmla="*/ 2147483647 h 118"/>
              <a:gd name="T98" fmla="*/ 2147483647 w 94"/>
              <a:gd name="T99" fmla="*/ 2147483647 h 118"/>
              <a:gd name="T100" fmla="*/ 2147483647 w 94"/>
              <a:gd name="T101" fmla="*/ 2147483647 h 118"/>
              <a:gd name="T102" fmla="*/ 2147483647 w 94"/>
              <a:gd name="T103" fmla="*/ 2147483647 h 118"/>
              <a:gd name="T104" fmla="*/ 2147483647 w 94"/>
              <a:gd name="T105" fmla="*/ 2147483647 h 118"/>
              <a:gd name="T106" fmla="*/ 2147483647 w 94"/>
              <a:gd name="T107" fmla="*/ 2147483647 h 118"/>
              <a:gd name="T108" fmla="*/ 2147483647 w 94"/>
              <a:gd name="T109" fmla="*/ 2147483647 h 118"/>
              <a:gd name="T110" fmla="*/ 2147483647 w 94"/>
              <a:gd name="T111" fmla="*/ 0 h 118"/>
              <a:gd name="T112" fmla="*/ 2147483647 w 94"/>
              <a:gd name="T113" fmla="*/ 2147483647 h 1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
              <a:gd name="T172" fmla="*/ 0 h 118"/>
              <a:gd name="T173" fmla="*/ 94 w 94"/>
              <a:gd name="T174" fmla="*/ 118 h 1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 h="118">
                <a:moveTo>
                  <a:pt x="38" y="28"/>
                </a:moveTo>
                <a:lnTo>
                  <a:pt x="40" y="28"/>
                </a:lnTo>
                <a:lnTo>
                  <a:pt x="38" y="20"/>
                </a:lnTo>
                <a:lnTo>
                  <a:pt x="38" y="0"/>
                </a:lnTo>
                <a:lnTo>
                  <a:pt x="38" y="26"/>
                </a:lnTo>
                <a:lnTo>
                  <a:pt x="28" y="26"/>
                </a:lnTo>
                <a:lnTo>
                  <a:pt x="20" y="26"/>
                </a:lnTo>
                <a:lnTo>
                  <a:pt x="8" y="24"/>
                </a:lnTo>
                <a:lnTo>
                  <a:pt x="2" y="46"/>
                </a:lnTo>
                <a:lnTo>
                  <a:pt x="0" y="54"/>
                </a:lnTo>
                <a:lnTo>
                  <a:pt x="0" y="62"/>
                </a:lnTo>
                <a:lnTo>
                  <a:pt x="0" y="74"/>
                </a:lnTo>
                <a:lnTo>
                  <a:pt x="4" y="82"/>
                </a:lnTo>
                <a:lnTo>
                  <a:pt x="8" y="88"/>
                </a:lnTo>
                <a:lnTo>
                  <a:pt x="14" y="94"/>
                </a:lnTo>
                <a:lnTo>
                  <a:pt x="28" y="106"/>
                </a:lnTo>
                <a:lnTo>
                  <a:pt x="34" y="112"/>
                </a:lnTo>
                <a:lnTo>
                  <a:pt x="40" y="118"/>
                </a:lnTo>
                <a:lnTo>
                  <a:pt x="44" y="116"/>
                </a:lnTo>
                <a:lnTo>
                  <a:pt x="46" y="114"/>
                </a:lnTo>
                <a:lnTo>
                  <a:pt x="48" y="112"/>
                </a:lnTo>
                <a:lnTo>
                  <a:pt x="46" y="108"/>
                </a:lnTo>
                <a:lnTo>
                  <a:pt x="46" y="106"/>
                </a:lnTo>
                <a:lnTo>
                  <a:pt x="44" y="104"/>
                </a:lnTo>
                <a:lnTo>
                  <a:pt x="44" y="102"/>
                </a:lnTo>
                <a:lnTo>
                  <a:pt x="46" y="96"/>
                </a:lnTo>
                <a:lnTo>
                  <a:pt x="48" y="94"/>
                </a:lnTo>
                <a:lnTo>
                  <a:pt x="58" y="90"/>
                </a:lnTo>
                <a:lnTo>
                  <a:pt x="58" y="86"/>
                </a:lnTo>
                <a:lnTo>
                  <a:pt x="62" y="82"/>
                </a:lnTo>
                <a:lnTo>
                  <a:pt x="66" y="84"/>
                </a:lnTo>
                <a:lnTo>
                  <a:pt x="68" y="88"/>
                </a:lnTo>
                <a:lnTo>
                  <a:pt x="70" y="92"/>
                </a:lnTo>
                <a:lnTo>
                  <a:pt x="74" y="94"/>
                </a:lnTo>
                <a:lnTo>
                  <a:pt x="78" y="92"/>
                </a:lnTo>
                <a:lnTo>
                  <a:pt x="82" y="90"/>
                </a:lnTo>
                <a:lnTo>
                  <a:pt x="84" y="92"/>
                </a:lnTo>
                <a:lnTo>
                  <a:pt x="86" y="92"/>
                </a:lnTo>
                <a:lnTo>
                  <a:pt x="90" y="90"/>
                </a:lnTo>
                <a:lnTo>
                  <a:pt x="90" y="86"/>
                </a:lnTo>
                <a:lnTo>
                  <a:pt x="92" y="78"/>
                </a:lnTo>
                <a:lnTo>
                  <a:pt x="92" y="56"/>
                </a:lnTo>
                <a:lnTo>
                  <a:pt x="88" y="54"/>
                </a:lnTo>
                <a:lnTo>
                  <a:pt x="86" y="50"/>
                </a:lnTo>
                <a:lnTo>
                  <a:pt x="84" y="46"/>
                </a:lnTo>
                <a:lnTo>
                  <a:pt x="84" y="42"/>
                </a:lnTo>
                <a:lnTo>
                  <a:pt x="86" y="38"/>
                </a:lnTo>
                <a:lnTo>
                  <a:pt x="88" y="34"/>
                </a:lnTo>
                <a:lnTo>
                  <a:pt x="92" y="32"/>
                </a:lnTo>
                <a:lnTo>
                  <a:pt x="94" y="28"/>
                </a:lnTo>
                <a:lnTo>
                  <a:pt x="92" y="22"/>
                </a:lnTo>
                <a:lnTo>
                  <a:pt x="86" y="20"/>
                </a:lnTo>
                <a:lnTo>
                  <a:pt x="80" y="18"/>
                </a:lnTo>
                <a:lnTo>
                  <a:pt x="72" y="18"/>
                </a:lnTo>
                <a:lnTo>
                  <a:pt x="74" y="2"/>
                </a:lnTo>
                <a:lnTo>
                  <a:pt x="38" y="0"/>
                </a:lnTo>
                <a:lnTo>
                  <a:pt x="38" y="2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8" name="Freeform 107"/>
          <p:cNvSpPr>
            <a:spLocks/>
          </p:cNvSpPr>
          <p:nvPr/>
        </p:nvSpPr>
        <p:spPr bwMode="auto">
          <a:xfrm>
            <a:off x="4285060" y="3014663"/>
            <a:ext cx="147638" cy="197644"/>
          </a:xfrm>
          <a:custGeom>
            <a:avLst/>
            <a:gdLst>
              <a:gd name="T0" fmla="*/ 2147483647 w 124"/>
              <a:gd name="T1" fmla="*/ 2147483647 h 166"/>
              <a:gd name="T2" fmla="*/ 2147483647 w 124"/>
              <a:gd name="T3" fmla="*/ 2147483647 h 166"/>
              <a:gd name="T4" fmla="*/ 2147483647 w 124"/>
              <a:gd name="T5" fmla="*/ 2147483647 h 166"/>
              <a:gd name="T6" fmla="*/ 0 w 124"/>
              <a:gd name="T7" fmla="*/ 2147483647 h 166"/>
              <a:gd name="T8" fmla="*/ 2147483647 w 124"/>
              <a:gd name="T9" fmla="*/ 2147483647 h 166"/>
              <a:gd name="T10" fmla="*/ 2147483647 w 124"/>
              <a:gd name="T11" fmla="*/ 2147483647 h 166"/>
              <a:gd name="T12" fmla="*/ 2147483647 w 124"/>
              <a:gd name="T13" fmla="*/ 2147483647 h 166"/>
              <a:gd name="T14" fmla="*/ 2147483647 w 124"/>
              <a:gd name="T15" fmla="*/ 2147483647 h 166"/>
              <a:gd name="T16" fmla="*/ 2147483647 w 124"/>
              <a:gd name="T17" fmla="*/ 2147483647 h 166"/>
              <a:gd name="T18" fmla="*/ 2147483647 w 124"/>
              <a:gd name="T19" fmla="*/ 2147483647 h 166"/>
              <a:gd name="T20" fmla="*/ 2147483647 w 124"/>
              <a:gd name="T21" fmla="*/ 2147483647 h 166"/>
              <a:gd name="T22" fmla="*/ 2147483647 w 124"/>
              <a:gd name="T23" fmla="*/ 2147483647 h 166"/>
              <a:gd name="T24" fmla="*/ 2147483647 w 124"/>
              <a:gd name="T25" fmla="*/ 2147483647 h 166"/>
              <a:gd name="T26" fmla="*/ 2147483647 w 124"/>
              <a:gd name="T27" fmla="*/ 2147483647 h 166"/>
              <a:gd name="T28" fmla="*/ 2147483647 w 124"/>
              <a:gd name="T29" fmla="*/ 2147483647 h 166"/>
              <a:gd name="T30" fmla="*/ 2147483647 w 124"/>
              <a:gd name="T31" fmla="*/ 2147483647 h 166"/>
              <a:gd name="T32" fmla="*/ 2147483647 w 124"/>
              <a:gd name="T33" fmla="*/ 2147483647 h 166"/>
              <a:gd name="T34" fmla="*/ 2147483647 w 124"/>
              <a:gd name="T35" fmla="*/ 2147483647 h 166"/>
              <a:gd name="T36" fmla="*/ 2147483647 w 124"/>
              <a:gd name="T37" fmla="*/ 2147483647 h 166"/>
              <a:gd name="T38" fmla="*/ 2147483647 w 124"/>
              <a:gd name="T39" fmla="*/ 2147483647 h 166"/>
              <a:gd name="T40" fmla="*/ 2147483647 w 124"/>
              <a:gd name="T41" fmla="*/ 2147483647 h 166"/>
              <a:gd name="T42" fmla="*/ 2147483647 w 124"/>
              <a:gd name="T43" fmla="*/ 2147483647 h 166"/>
              <a:gd name="T44" fmla="*/ 2147483647 w 124"/>
              <a:gd name="T45" fmla="*/ 2147483647 h 166"/>
              <a:gd name="T46" fmla="*/ 2147483647 w 124"/>
              <a:gd name="T47" fmla="*/ 2147483647 h 166"/>
              <a:gd name="T48" fmla="*/ 2147483647 w 124"/>
              <a:gd name="T49" fmla="*/ 2147483647 h 166"/>
              <a:gd name="T50" fmla="*/ 2147483647 w 124"/>
              <a:gd name="T51" fmla="*/ 2147483647 h 166"/>
              <a:gd name="T52" fmla="*/ 2147483647 w 124"/>
              <a:gd name="T53" fmla="*/ 0 h 166"/>
              <a:gd name="T54" fmla="*/ 2147483647 w 124"/>
              <a:gd name="T55" fmla="*/ 0 h 166"/>
              <a:gd name="T56" fmla="*/ 2147483647 w 124"/>
              <a:gd name="T57" fmla="*/ 2147483647 h 166"/>
              <a:gd name="T58" fmla="*/ 2147483647 w 124"/>
              <a:gd name="T59" fmla="*/ 2147483647 h 166"/>
              <a:gd name="T60" fmla="*/ 2147483647 w 124"/>
              <a:gd name="T61" fmla="*/ 2147483647 h 166"/>
              <a:gd name="T62" fmla="*/ 2147483647 w 124"/>
              <a:gd name="T63" fmla="*/ 2147483647 h 166"/>
              <a:gd name="T64" fmla="*/ 2147483647 w 124"/>
              <a:gd name="T65" fmla="*/ 2147483647 h 166"/>
              <a:gd name="T66" fmla="*/ 2147483647 w 124"/>
              <a:gd name="T67" fmla="*/ 2147483647 h 166"/>
              <a:gd name="T68" fmla="*/ 2147483647 w 124"/>
              <a:gd name="T69" fmla="*/ 2147483647 h 166"/>
              <a:gd name="T70" fmla="*/ 2147483647 w 124"/>
              <a:gd name="T71" fmla="*/ 2147483647 h 166"/>
              <a:gd name="T72" fmla="*/ 2147483647 w 124"/>
              <a:gd name="T73" fmla="*/ 2147483647 h 166"/>
              <a:gd name="T74" fmla="*/ 2147483647 w 124"/>
              <a:gd name="T75" fmla="*/ 2147483647 h 166"/>
              <a:gd name="T76" fmla="*/ 2147483647 w 124"/>
              <a:gd name="T77" fmla="*/ 2147483647 h 166"/>
              <a:gd name="T78" fmla="*/ 2147483647 w 124"/>
              <a:gd name="T79" fmla="*/ 2147483647 h 166"/>
              <a:gd name="T80" fmla="*/ 2147483647 w 124"/>
              <a:gd name="T81" fmla="*/ 2147483647 h 166"/>
              <a:gd name="T82" fmla="*/ 2147483647 w 124"/>
              <a:gd name="T83" fmla="*/ 2147483647 h 166"/>
              <a:gd name="T84" fmla="*/ 2147483647 w 124"/>
              <a:gd name="T85" fmla="*/ 2147483647 h 166"/>
              <a:gd name="T86" fmla="*/ 2147483647 w 124"/>
              <a:gd name="T87" fmla="*/ 2147483647 h 166"/>
              <a:gd name="T88" fmla="*/ 2147483647 w 124"/>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4"/>
              <a:gd name="T136" fmla="*/ 0 h 166"/>
              <a:gd name="T137" fmla="*/ 124 w 124"/>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4" h="166">
                <a:moveTo>
                  <a:pt x="28" y="162"/>
                </a:moveTo>
                <a:lnTo>
                  <a:pt x="28" y="158"/>
                </a:lnTo>
                <a:lnTo>
                  <a:pt x="26" y="156"/>
                </a:lnTo>
                <a:lnTo>
                  <a:pt x="22" y="158"/>
                </a:lnTo>
                <a:lnTo>
                  <a:pt x="18" y="160"/>
                </a:lnTo>
                <a:lnTo>
                  <a:pt x="12" y="166"/>
                </a:lnTo>
                <a:lnTo>
                  <a:pt x="4" y="146"/>
                </a:lnTo>
                <a:lnTo>
                  <a:pt x="0" y="142"/>
                </a:lnTo>
                <a:lnTo>
                  <a:pt x="4" y="140"/>
                </a:lnTo>
                <a:lnTo>
                  <a:pt x="6" y="138"/>
                </a:lnTo>
                <a:lnTo>
                  <a:pt x="8" y="136"/>
                </a:lnTo>
                <a:lnTo>
                  <a:pt x="6" y="132"/>
                </a:lnTo>
                <a:lnTo>
                  <a:pt x="6" y="130"/>
                </a:lnTo>
                <a:lnTo>
                  <a:pt x="4" y="128"/>
                </a:lnTo>
                <a:lnTo>
                  <a:pt x="4" y="126"/>
                </a:lnTo>
                <a:lnTo>
                  <a:pt x="6" y="120"/>
                </a:lnTo>
                <a:lnTo>
                  <a:pt x="8" y="118"/>
                </a:lnTo>
                <a:lnTo>
                  <a:pt x="18" y="114"/>
                </a:lnTo>
                <a:lnTo>
                  <a:pt x="18" y="110"/>
                </a:lnTo>
                <a:lnTo>
                  <a:pt x="22" y="106"/>
                </a:lnTo>
                <a:lnTo>
                  <a:pt x="26" y="108"/>
                </a:lnTo>
                <a:lnTo>
                  <a:pt x="28" y="112"/>
                </a:lnTo>
                <a:lnTo>
                  <a:pt x="30" y="116"/>
                </a:lnTo>
                <a:lnTo>
                  <a:pt x="34" y="118"/>
                </a:lnTo>
                <a:lnTo>
                  <a:pt x="38" y="116"/>
                </a:lnTo>
                <a:lnTo>
                  <a:pt x="42" y="114"/>
                </a:lnTo>
                <a:lnTo>
                  <a:pt x="44" y="116"/>
                </a:lnTo>
                <a:lnTo>
                  <a:pt x="46" y="116"/>
                </a:lnTo>
                <a:lnTo>
                  <a:pt x="50" y="114"/>
                </a:lnTo>
                <a:lnTo>
                  <a:pt x="50" y="110"/>
                </a:lnTo>
                <a:lnTo>
                  <a:pt x="52" y="102"/>
                </a:lnTo>
                <a:lnTo>
                  <a:pt x="52" y="80"/>
                </a:lnTo>
                <a:lnTo>
                  <a:pt x="48" y="78"/>
                </a:lnTo>
                <a:lnTo>
                  <a:pt x="46" y="74"/>
                </a:lnTo>
                <a:lnTo>
                  <a:pt x="44" y="70"/>
                </a:lnTo>
                <a:lnTo>
                  <a:pt x="44" y="66"/>
                </a:lnTo>
                <a:lnTo>
                  <a:pt x="46" y="62"/>
                </a:lnTo>
                <a:lnTo>
                  <a:pt x="48" y="58"/>
                </a:lnTo>
                <a:lnTo>
                  <a:pt x="52" y="56"/>
                </a:lnTo>
                <a:lnTo>
                  <a:pt x="54" y="52"/>
                </a:lnTo>
                <a:lnTo>
                  <a:pt x="52" y="46"/>
                </a:lnTo>
                <a:lnTo>
                  <a:pt x="46" y="44"/>
                </a:lnTo>
                <a:lnTo>
                  <a:pt x="40" y="42"/>
                </a:lnTo>
                <a:lnTo>
                  <a:pt x="32" y="42"/>
                </a:lnTo>
                <a:lnTo>
                  <a:pt x="34" y="28"/>
                </a:lnTo>
                <a:lnTo>
                  <a:pt x="58" y="28"/>
                </a:lnTo>
                <a:lnTo>
                  <a:pt x="62" y="30"/>
                </a:lnTo>
                <a:lnTo>
                  <a:pt x="66" y="32"/>
                </a:lnTo>
                <a:lnTo>
                  <a:pt x="78" y="32"/>
                </a:lnTo>
                <a:lnTo>
                  <a:pt x="84" y="32"/>
                </a:lnTo>
                <a:lnTo>
                  <a:pt x="84" y="18"/>
                </a:lnTo>
                <a:lnTo>
                  <a:pt x="88" y="10"/>
                </a:lnTo>
                <a:lnTo>
                  <a:pt x="92" y="4"/>
                </a:lnTo>
                <a:lnTo>
                  <a:pt x="98" y="0"/>
                </a:lnTo>
                <a:lnTo>
                  <a:pt x="110" y="0"/>
                </a:lnTo>
                <a:lnTo>
                  <a:pt x="120" y="0"/>
                </a:lnTo>
                <a:lnTo>
                  <a:pt x="120" y="2"/>
                </a:lnTo>
                <a:lnTo>
                  <a:pt x="122" y="4"/>
                </a:lnTo>
                <a:lnTo>
                  <a:pt x="122" y="6"/>
                </a:lnTo>
                <a:lnTo>
                  <a:pt x="124" y="10"/>
                </a:lnTo>
                <a:lnTo>
                  <a:pt x="122" y="22"/>
                </a:lnTo>
                <a:lnTo>
                  <a:pt x="118" y="36"/>
                </a:lnTo>
                <a:lnTo>
                  <a:pt x="106" y="68"/>
                </a:lnTo>
                <a:lnTo>
                  <a:pt x="106" y="72"/>
                </a:lnTo>
                <a:lnTo>
                  <a:pt x="106" y="76"/>
                </a:lnTo>
                <a:lnTo>
                  <a:pt x="108" y="80"/>
                </a:lnTo>
                <a:lnTo>
                  <a:pt x="106" y="84"/>
                </a:lnTo>
                <a:lnTo>
                  <a:pt x="102" y="88"/>
                </a:lnTo>
                <a:lnTo>
                  <a:pt x="98" y="90"/>
                </a:lnTo>
                <a:lnTo>
                  <a:pt x="94" y="94"/>
                </a:lnTo>
                <a:lnTo>
                  <a:pt x="90" y="98"/>
                </a:lnTo>
                <a:lnTo>
                  <a:pt x="88" y="110"/>
                </a:lnTo>
                <a:lnTo>
                  <a:pt x="84" y="114"/>
                </a:lnTo>
                <a:lnTo>
                  <a:pt x="80" y="116"/>
                </a:lnTo>
                <a:lnTo>
                  <a:pt x="80" y="130"/>
                </a:lnTo>
                <a:lnTo>
                  <a:pt x="76" y="144"/>
                </a:lnTo>
                <a:lnTo>
                  <a:pt x="72" y="152"/>
                </a:lnTo>
                <a:lnTo>
                  <a:pt x="68" y="158"/>
                </a:lnTo>
                <a:lnTo>
                  <a:pt x="64" y="162"/>
                </a:lnTo>
                <a:lnTo>
                  <a:pt x="58" y="162"/>
                </a:lnTo>
                <a:lnTo>
                  <a:pt x="54" y="162"/>
                </a:lnTo>
                <a:lnTo>
                  <a:pt x="52" y="160"/>
                </a:lnTo>
                <a:lnTo>
                  <a:pt x="52" y="156"/>
                </a:lnTo>
                <a:lnTo>
                  <a:pt x="48" y="156"/>
                </a:lnTo>
                <a:lnTo>
                  <a:pt x="44" y="156"/>
                </a:lnTo>
                <a:lnTo>
                  <a:pt x="42" y="158"/>
                </a:lnTo>
                <a:lnTo>
                  <a:pt x="40" y="160"/>
                </a:lnTo>
                <a:lnTo>
                  <a:pt x="36" y="162"/>
                </a:lnTo>
                <a:lnTo>
                  <a:pt x="34" y="162"/>
                </a:lnTo>
                <a:lnTo>
                  <a:pt x="28" y="16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9" name="Freeform 108"/>
          <p:cNvSpPr>
            <a:spLocks/>
          </p:cNvSpPr>
          <p:nvPr/>
        </p:nvSpPr>
        <p:spPr bwMode="auto">
          <a:xfrm>
            <a:off x="4292203" y="3498056"/>
            <a:ext cx="270272" cy="276225"/>
          </a:xfrm>
          <a:custGeom>
            <a:avLst/>
            <a:gdLst>
              <a:gd name="T0" fmla="*/ 2147483647 w 227"/>
              <a:gd name="T1" fmla="*/ 2147483647 h 232"/>
              <a:gd name="T2" fmla="*/ 2147483647 w 227"/>
              <a:gd name="T3" fmla="*/ 2147483647 h 232"/>
              <a:gd name="T4" fmla="*/ 2147483647 w 227"/>
              <a:gd name="T5" fmla="*/ 2147483647 h 232"/>
              <a:gd name="T6" fmla="*/ 2147483647 w 227"/>
              <a:gd name="T7" fmla="*/ 2147483647 h 232"/>
              <a:gd name="T8" fmla="*/ 2147483647 w 227"/>
              <a:gd name="T9" fmla="*/ 2147483647 h 232"/>
              <a:gd name="T10" fmla="*/ 2147483647 w 227"/>
              <a:gd name="T11" fmla="*/ 2147483647 h 232"/>
              <a:gd name="T12" fmla="*/ 2147483647 w 227"/>
              <a:gd name="T13" fmla="*/ 2147483647 h 232"/>
              <a:gd name="T14" fmla="*/ 2147483647 w 227"/>
              <a:gd name="T15" fmla="*/ 2147483647 h 232"/>
              <a:gd name="T16" fmla="*/ 2147483647 w 227"/>
              <a:gd name="T17" fmla="*/ 0 h 232"/>
              <a:gd name="T18" fmla="*/ 2147483647 w 227"/>
              <a:gd name="T19" fmla="*/ 0 h 232"/>
              <a:gd name="T20" fmla="*/ 2147483647 w 227"/>
              <a:gd name="T21" fmla="*/ 2147483647 h 232"/>
              <a:gd name="T22" fmla="*/ 2147483647 w 227"/>
              <a:gd name="T23" fmla="*/ 2147483647 h 232"/>
              <a:gd name="T24" fmla="*/ 0 w 227"/>
              <a:gd name="T25" fmla="*/ 0 h 232"/>
              <a:gd name="T26" fmla="*/ 2147483647 w 227"/>
              <a:gd name="T27" fmla="*/ 2147483647 h 232"/>
              <a:gd name="T28" fmla="*/ 2147483647 w 227"/>
              <a:gd name="T29" fmla="*/ 2147483647 h 232"/>
              <a:gd name="T30" fmla="*/ 2147483647 w 227"/>
              <a:gd name="T31" fmla="*/ 2147483647 h 232"/>
              <a:gd name="T32" fmla="*/ 2147483647 w 227"/>
              <a:gd name="T33" fmla="*/ 2147483647 h 232"/>
              <a:gd name="T34" fmla="*/ 2147483647 w 227"/>
              <a:gd name="T35" fmla="*/ 2147483647 h 232"/>
              <a:gd name="T36" fmla="*/ 2147483647 w 227"/>
              <a:gd name="T37" fmla="*/ 2147483647 h 232"/>
              <a:gd name="T38" fmla="*/ 2147483647 w 227"/>
              <a:gd name="T39" fmla="*/ 2147483647 h 232"/>
              <a:gd name="T40" fmla="*/ 2147483647 w 227"/>
              <a:gd name="T41" fmla="*/ 2147483647 h 232"/>
              <a:gd name="T42" fmla="*/ 2147483647 w 227"/>
              <a:gd name="T43" fmla="*/ 2147483647 h 232"/>
              <a:gd name="T44" fmla="*/ 2147483647 w 227"/>
              <a:gd name="T45" fmla="*/ 2147483647 h 232"/>
              <a:gd name="T46" fmla="*/ 2147483647 w 227"/>
              <a:gd name="T47" fmla="*/ 2147483647 h 232"/>
              <a:gd name="T48" fmla="*/ 2147483647 w 227"/>
              <a:gd name="T49" fmla="*/ 2147483647 h 232"/>
              <a:gd name="T50" fmla="*/ 2147483647 w 227"/>
              <a:gd name="T51" fmla="*/ 2147483647 h 232"/>
              <a:gd name="T52" fmla="*/ 2147483647 w 227"/>
              <a:gd name="T53" fmla="*/ 2147483647 h 232"/>
              <a:gd name="T54" fmla="*/ 2147483647 w 227"/>
              <a:gd name="T55" fmla="*/ 2147483647 h 232"/>
              <a:gd name="T56" fmla="*/ 2147483647 w 227"/>
              <a:gd name="T57" fmla="*/ 2147483647 h 232"/>
              <a:gd name="T58" fmla="*/ 2147483647 w 227"/>
              <a:gd name="T59" fmla="*/ 2147483647 h 232"/>
              <a:gd name="T60" fmla="*/ 2147483647 w 227"/>
              <a:gd name="T61" fmla="*/ 2147483647 h 232"/>
              <a:gd name="T62" fmla="*/ 2147483647 w 227"/>
              <a:gd name="T63" fmla="*/ 2147483647 h 232"/>
              <a:gd name="T64" fmla="*/ 2147483647 w 227"/>
              <a:gd name="T65" fmla="*/ 2147483647 h 232"/>
              <a:gd name="T66" fmla="*/ 2147483647 w 227"/>
              <a:gd name="T67" fmla="*/ 2147483647 h 232"/>
              <a:gd name="T68" fmla="*/ 2147483647 w 227"/>
              <a:gd name="T69" fmla="*/ 2147483647 h 232"/>
              <a:gd name="T70" fmla="*/ 2147483647 w 227"/>
              <a:gd name="T71" fmla="*/ 2147483647 h 232"/>
              <a:gd name="T72" fmla="*/ 2147483647 w 227"/>
              <a:gd name="T73" fmla="*/ 2147483647 h 232"/>
              <a:gd name="T74" fmla="*/ 2147483647 w 227"/>
              <a:gd name="T75" fmla="*/ 2147483647 h 232"/>
              <a:gd name="T76" fmla="*/ 2147483647 w 227"/>
              <a:gd name="T77" fmla="*/ 2147483647 h 232"/>
              <a:gd name="T78" fmla="*/ 2147483647 w 227"/>
              <a:gd name="T79" fmla="*/ 2147483647 h 232"/>
              <a:gd name="T80" fmla="*/ 2147483647 w 227"/>
              <a:gd name="T81" fmla="*/ 2147483647 h 232"/>
              <a:gd name="T82" fmla="*/ 2147483647 w 227"/>
              <a:gd name="T83" fmla="*/ 2147483647 h 232"/>
              <a:gd name="T84" fmla="*/ 2147483647 w 227"/>
              <a:gd name="T85" fmla="*/ 2147483647 h 232"/>
              <a:gd name="T86" fmla="*/ 2147483647 w 227"/>
              <a:gd name="T87" fmla="*/ 2147483647 h 232"/>
              <a:gd name="T88" fmla="*/ 2147483647 w 227"/>
              <a:gd name="T89" fmla="*/ 2147483647 h 232"/>
              <a:gd name="T90" fmla="*/ 2147483647 w 227"/>
              <a:gd name="T91" fmla="*/ 2147483647 h 232"/>
              <a:gd name="T92" fmla="*/ 2147483647 w 227"/>
              <a:gd name="T93" fmla="*/ 2147483647 h 232"/>
              <a:gd name="T94" fmla="*/ 2147483647 w 227"/>
              <a:gd name="T95" fmla="*/ 2147483647 h 232"/>
              <a:gd name="T96" fmla="*/ 2147483647 w 227"/>
              <a:gd name="T97" fmla="*/ 2147483647 h 232"/>
              <a:gd name="T98" fmla="*/ 2147483647 w 227"/>
              <a:gd name="T99" fmla="*/ 2147483647 h 232"/>
              <a:gd name="T100" fmla="*/ 2147483647 w 227"/>
              <a:gd name="T101" fmla="*/ 2147483647 h 232"/>
              <a:gd name="T102" fmla="*/ 2147483647 w 227"/>
              <a:gd name="T103" fmla="*/ 2147483647 h 232"/>
              <a:gd name="T104" fmla="*/ 2147483647 w 227"/>
              <a:gd name="T105" fmla="*/ 2147483647 h 232"/>
              <a:gd name="T106" fmla="*/ 2147483647 w 227"/>
              <a:gd name="T107" fmla="*/ 2147483647 h 232"/>
              <a:gd name="T108" fmla="*/ 2147483647 w 227"/>
              <a:gd name="T109" fmla="*/ 2147483647 h 232"/>
              <a:gd name="T110" fmla="*/ 2147483647 w 227"/>
              <a:gd name="T111" fmla="*/ 2147483647 h 2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7"/>
              <a:gd name="T169" fmla="*/ 0 h 232"/>
              <a:gd name="T170" fmla="*/ 227 w 227"/>
              <a:gd name="T171" fmla="*/ 232 h 2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7" h="232">
                <a:moveTo>
                  <a:pt x="195" y="8"/>
                </a:moveTo>
                <a:lnTo>
                  <a:pt x="171" y="16"/>
                </a:lnTo>
                <a:lnTo>
                  <a:pt x="124" y="16"/>
                </a:lnTo>
                <a:lnTo>
                  <a:pt x="114" y="12"/>
                </a:lnTo>
                <a:lnTo>
                  <a:pt x="112" y="10"/>
                </a:lnTo>
                <a:lnTo>
                  <a:pt x="108" y="6"/>
                </a:lnTo>
                <a:lnTo>
                  <a:pt x="34" y="6"/>
                </a:lnTo>
                <a:lnTo>
                  <a:pt x="28" y="2"/>
                </a:lnTo>
                <a:lnTo>
                  <a:pt x="26" y="0"/>
                </a:lnTo>
                <a:lnTo>
                  <a:pt x="22" y="0"/>
                </a:lnTo>
                <a:lnTo>
                  <a:pt x="10" y="2"/>
                </a:lnTo>
                <a:lnTo>
                  <a:pt x="4" y="2"/>
                </a:lnTo>
                <a:lnTo>
                  <a:pt x="0" y="0"/>
                </a:lnTo>
                <a:lnTo>
                  <a:pt x="2" y="16"/>
                </a:lnTo>
                <a:lnTo>
                  <a:pt x="6" y="32"/>
                </a:lnTo>
                <a:lnTo>
                  <a:pt x="14" y="44"/>
                </a:lnTo>
                <a:lnTo>
                  <a:pt x="22" y="58"/>
                </a:lnTo>
                <a:lnTo>
                  <a:pt x="30" y="70"/>
                </a:lnTo>
                <a:lnTo>
                  <a:pt x="38" y="82"/>
                </a:lnTo>
                <a:lnTo>
                  <a:pt x="42" y="96"/>
                </a:lnTo>
                <a:lnTo>
                  <a:pt x="44" y="112"/>
                </a:lnTo>
                <a:lnTo>
                  <a:pt x="44" y="136"/>
                </a:lnTo>
                <a:lnTo>
                  <a:pt x="46" y="162"/>
                </a:lnTo>
                <a:lnTo>
                  <a:pt x="48" y="186"/>
                </a:lnTo>
                <a:lnTo>
                  <a:pt x="52" y="198"/>
                </a:lnTo>
                <a:lnTo>
                  <a:pt x="56" y="208"/>
                </a:lnTo>
                <a:lnTo>
                  <a:pt x="64" y="218"/>
                </a:lnTo>
                <a:lnTo>
                  <a:pt x="74" y="228"/>
                </a:lnTo>
                <a:lnTo>
                  <a:pt x="78" y="222"/>
                </a:lnTo>
                <a:lnTo>
                  <a:pt x="80" y="218"/>
                </a:lnTo>
                <a:lnTo>
                  <a:pt x="84" y="218"/>
                </a:lnTo>
                <a:lnTo>
                  <a:pt x="88" y="226"/>
                </a:lnTo>
                <a:lnTo>
                  <a:pt x="94" y="230"/>
                </a:lnTo>
                <a:lnTo>
                  <a:pt x="100" y="232"/>
                </a:lnTo>
                <a:lnTo>
                  <a:pt x="108" y="232"/>
                </a:lnTo>
                <a:lnTo>
                  <a:pt x="118" y="232"/>
                </a:lnTo>
                <a:lnTo>
                  <a:pt x="124" y="228"/>
                </a:lnTo>
                <a:lnTo>
                  <a:pt x="128" y="224"/>
                </a:lnTo>
                <a:lnTo>
                  <a:pt x="134" y="220"/>
                </a:lnTo>
                <a:lnTo>
                  <a:pt x="132" y="154"/>
                </a:lnTo>
                <a:lnTo>
                  <a:pt x="132" y="96"/>
                </a:lnTo>
                <a:lnTo>
                  <a:pt x="153" y="96"/>
                </a:lnTo>
                <a:lnTo>
                  <a:pt x="153" y="24"/>
                </a:lnTo>
                <a:lnTo>
                  <a:pt x="177" y="22"/>
                </a:lnTo>
                <a:lnTo>
                  <a:pt x="197" y="18"/>
                </a:lnTo>
                <a:lnTo>
                  <a:pt x="201" y="26"/>
                </a:lnTo>
                <a:lnTo>
                  <a:pt x="215" y="18"/>
                </a:lnTo>
                <a:lnTo>
                  <a:pt x="221" y="14"/>
                </a:lnTo>
                <a:lnTo>
                  <a:pt x="227" y="12"/>
                </a:lnTo>
                <a:lnTo>
                  <a:pt x="221" y="8"/>
                </a:lnTo>
                <a:lnTo>
                  <a:pt x="215" y="6"/>
                </a:lnTo>
                <a:lnTo>
                  <a:pt x="207" y="8"/>
                </a:lnTo>
                <a:lnTo>
                  <a:pt x="201" y="10"/>
                </a:lnTo>
                <a:lnTo>
                  <a:pt x="197" y="8"/>
                </a:lnTo>
                <a:lnTo>
                  <a:pt x="195" y="6"/>
                </a:lnTo>
                <a:lnTo>
                  <a:pt x="195"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0" name="Freeform 109"/>
          <p:cNvSpPr>
            <a:spLocks/>
          </p:cNvSpPr>
          <p:nvPr/>
        </p:nvSpPr>
        <p:spPr bwMode="auto">
          <a:xfrm>
            <a:off x="4741069" y="2345531"/>
            <a:ext cx="423863" cy="381000"/>
          </a:xfrm>
          <a:custGeom>
            <a:avLst/>
            <a:gdLst>
              <a:gd name="T0" fmla="*/ 2147483647 w 356"/>
              <a:gd name="T1" fmla="*/ 2147483647 h 320"/>
              <a:gd name="T2" fmla="*/ 2147483647 w 356"/>
              <a:gd name="T3" fmla="*/ 2147483647 h 320"/>
              <a:gd name="T4" fmla="*/ 2147483647 w 356"/>
              <a:gd name="T5" fmla="*/ 2147483647 h 320"/>
              <a:gd name="T6" fmla="*/ 2147483647 w 356"/>
              <a:gd name="T7" fmla="*/ 2147483647 h 320"/>
              <a:gd name="T8" fmla="*/ 2147483647 w 356"/>
              <a:gd name="T9" fmla="*/ 2147483647 h 320"/>
              <a:gd name="T10" fmla="*/ 2147483647 w 356"/>
              <a:gd name="T11" fmla="*/ 2147483647 h 320"/>
              <a:gd name="T12" fmla="*/ 2147483647 w 356"/>
              <a:gd name="T13" fmla="*/ 2147483647 h 320"/>
              <a:gd name="T14" fmla="*/ 2147483647 w 356"/>
              <a:gd name="T15" fmla="*/ 2147483647 h 320"/>
              <a:gd name="T16" fmla="*/ 2147483647 w 356"/>
              <a:gd name="T17" fmla="*/ 2147483647 h 320"/>
              <a:gd name="T18" fmla="*/ 2147483647 w 356"/>
              <a:gd name="T19" fmla="*/ 2147483647 h 320"/>
              <a:gd name="T20" fmla="*/ 2147483647 w 356"/>
              <a:gd name="T21" fmla="*/ 2147483647 h 320"/>
              <a:gd name="T22" fmla="*/ 2147483647 w 356"/>
              <a:gd name="T23" fmla="*/ 2147483647 h 320"/>
              <a:gd name="T24" fmla="*/ 2147483647 w 356"/>
              <a:gd name="T25" fmla="*/ 2147483647 h 320"/>
              <a:gd name="T26" fmla="*/ 2147483647 w 356"/>
              <a:gd name="T27" fmla="*/ 2147483647 h 320"/>
              <a:gd name="T28" fmla="*/ 2147483647 w 356"/>
              <a:gd name="T29" fmla="*/ 2147483647 h 320"/>
              <a:gd name="T30" fmla="*/ 2147483647 w 356"/>
              <a:gd name="T31" fmla="*/ 2147483647 h 320"/>
              <a:gd name="T32" fmla="*/ 2147483647 w 356"/>
              <a:gd name="T33" fmla="*/ 2147483647 h 320"/>
              <a:gd name="T34" fmla="*/ 2147483647 w 356"/>
              <a:gd name="T35" fmla="*/ 2147483647 h 320"/>
              <a:gd name="T36" fmla="*/ 2147483647 w 356"/>
              <a:gd name="T37" fmla="*/ 2147483647 h 320"/>
              <a:gd name="T38" fmla="*/ 2147483647 w 356"/>
              <a:gd name="T39" fmla="*/ 2147483647 h 320"/>
              <a:gd name="T40" fmla="*/ 2147483647 w 356"/>
              <a:gd name="T41" fmla="*/ 2147483647 h 320"/>
              <a:gd name="T42" fmla="*/ 2147483647 w 356"/>
              <a:gd name="T43" fmla="*/ 2147483647 h 320"/>
              <a:gd name="T44" fmla="*/ 2147483647 w 356"/>
              <a:gd name="T45" fmla="*/ 2147483647 h 320"/>
              <a:gd name="T46" fmla="*/ 2147483647 w 356"/>
              <a:gd name="T47" fmla="*/ 2147483647 h 320"/>
              <a:gd name="T48" fmla="*/ 2147483647 w 356"/>
              <a:gd name="T49" fmla="*/ 2147483647 h 320"/>
              <a:gd name="T50" fmla="*/ 2147483647 w 356"/>
              <a:gd name="T51" fmla="*/ 2147483647 h 320"/>
              <a:gd name="T52" fmla="*/ 2147483647 w 356"/>
              <a:gd name="T53" fmla="*/ 2147483647 h 320"/>
              <a:gd name="T54" fmla="*/ 2147483647 w 356"/>
              <a:gd name="T55" fmla="*/ 2147483647 h 320"/>
              <a:gd name="T56" fmla="*/ 2147483647 w 356"/>
              <a:gd name="T57" fmla="*/ 2147483647 h 320"/>
              <a:gd name="T58" fmla="*/ 2147483647 w 356"/>
              <a:gd name="T59" fmla="*/ 2147483647 h 320"/>
              <a:gd name="T60" fmla="*/ 2147483647 w 356"/>
              <a:gd name="T61" fmla="*/ 2147483647 h 320"/>
              <a:gd name="T62" fmla="*/ 2147483647 w 356"/>
              <a:gd name="T63" fmla="*/ 0 h 320"/>
              <a:gd name="T64" fmla="*/ 2147483647 w 356"/>
              <a:gd name="T65" fmla="*/ 2147483647 h 320"/>
              <a:gd name="T66" fmla="*/ 2147483647 w 356"/>
              <a:gd name="T67" fmla="*/ 2147483647 h 320"/>
              <a:gd name="T68" fmla="*/ 2147483647 w 356"/>
              <a:gd name="T69" fmla="*/ 2147483647 h 320"/>
              <a:gd name="T70" fmla="*/ 2147483647 w 356"/>
              <a:gd name="T71" fmla="*/ 2147483647 h 320"/>
              <a:gd name="T72" fmla="*/ 2147483647 w 356"/>
              <a:gd name="T73" fmla="*/ 2147483647 h 320"/>
              <a:gd name="T74" fmla="*/ 2147483647 w 356"/>
              <a:gd name="T75" fmla="*/ 2147483647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6"/>
              <a:gd name="T115" fmla="*/ 0 h 320"/>
              <a:gd name="T116" fmla="*/ 356 w 356"/>
              <a:gd name="T117" fmla="*/ 320 h 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6" h="320">
                <a:moveTo>
                  <a:pt x="238" y="66"/>
                </a:moveTo>
                <a:lnTo>
                  <a:pt x="240" y="78"/>
                </a:lnTo>
                <a:lnTo>
                  <a:pt x="242" y="84"/>
                </a:lnTo>
                <a:lnTo>
                  <a:pt x="246" y="86"/>
                </a:lnTo>
                <a:lnTo>
                  <a:pt x="250" y="90"/>
                </a:lnTo>
                <a:lnTo>
                  <a:pt x="254" y="94"/>
                </a:lnTo>
                <a:lnTo>
                  <a:pt x="260" y="102"/>
                </a:lnTo>
                <a:lnTo>
                  <a:pt x="262" y="110"/>
                </a:lnTo>
                <a:lnTo>
                  <a:pt x="266" y="118"/>
                </a:lnTo>
                <a:lnTo>
                  <a:pt x="272" y="126"/>
                </a:lnTo>
                <a:lnTo>
                  <a:pt x="276" y="134"/>
                </a:lnTo>
                <a:lnTo>
                  <a:pt x="278" y="140"/>
                </a:lnTo>
                <a:lnTo>
                  <a:pt x="276" y="146"/>
                </a:lnTo>
                <a:lnTo>
                  <a:pt x="288" y="154"/>
                </a:lnTo>
                <a:lnTo>
                  <a:pt x="300" y="158"/>
                </a:lnTo>
                <a:lnTo>
                  <a:pt x="300" y="168"/>
                </a:lnTo>
                <a:lnTo>
                  <a:pt x="348" y="170"/>
                </a:lnTo>
                <a:lnTo>
                  <a:pt x="356" y="176"/>
                </a:lnTo>
                <a:lnTo>
                  <a:pt x="356" y="212"/>
                </a:lnTo>
                <a:lnTo>
                  <a:pt x="302" y="260"/>
                </a:lnTo>
                <a:lnTo>
                  <a:pt x="250" y="272"/>
                </a:lnTo>
                <a:lnTo>
                  <a:pt x="204" y="320"/>
                </a:lnTo>
                <a:lnTo>
                  <a:pt x="202" y="296"/>
                </a:lnTo>
                <a:lnTo>
                  <a:pt x="180" y="290"/>
                </a:lnTo>
                <a:lnTo>
                  <a:pt x="176" y="288"/>
                </a:lnTo>
                <a:lnTo>
                  <a:pt x="174" y="290"/>
                </a:lnTo>
                <a:lnTo>
                  <a:pt x="168" y="288"/>
                </a:lnTo>
                <a:lnTo>
                  <a:pt x="164" y="284"/>
                </a:lnTo>
                <a:lnTo>
                  <a:pt x="160" y="286"/>
                </a:lnTo>
                <a:lnTo>
                  <a:pt x="158" y="290"/>
                </a:lnTo>
                <a:lnTo>
                  <a:pt x="156" y="296"/>
                </a:lnTo>
                <a:lnTo>
                  <a:pt x="154" y="300"/>
                </a:lnTo>
                <a:lnTo>
                  <a:pt x="152" y="294"/>
                </a:lnTo>
                <a:lnTo>
                  <a:pt x="144" y="284"/>
                </a:lnTo>
                <a:lnTo>
                  <a:pt x="132" y="272"/>
                </a:lnTo>
                <a:lnTo>
                  <a:pt x="126" y="266"/>
                </a:lnTo>
                <a:lnTo>
                  <a:pt x="124" y="258"/>
                </a:lnTo>
                <a:lnTo>
                  <a:pt x="116" y="244"/>
                </a:lnTo>
                <a:lnTo>
                  <a:pt x="110" y="236"/>
                </a:lnTo>
                <a:lnTo>
                  <a:pt x="104" y="230"/>
                </a:lnTo>
                <a:lnTo>
                  <a:pt x="96" y="224"/>
                </a:lnTo>
                <a:lnTo>
                  <a:pt x="88" y="214"/>
                </a:lnTo>
                <a:lnTo>
                  <a:pt x="90" y="214"/>
                </a:lnTo>
                <a:lnTo>
                  <a:pt x="88" y="214"/>
                </a:lnTo>
                <a:lnTo>
                  <a:pt x="82" y="214"/>
                </a:lnTo>
                <a:lnTo>
                  <a:pt x="82" y="174"/>
                </a:lnTo>
                <a:lnTo>
                  <a:pt x="72" y="162"/>
                </a:lnTo>
                <a:lnTo>
                  <a:pt x="62" y="152"/>
                </a:lnTo>
                <a:lnTo>
                  <a:pt x="52" y="144"/>
                </a:lnTo>
                <a:lnTo>
                  <a:pt x="44" y="132"/>
                </a:lnTo>
                <a:lnTo>
                  <a:pt x="26" y="98"/>
                </a:lnTo>
                <a:lnTo>
                  <a:pt x="16" y="82"/>
                </a:lnTo>
                <a:lnTo>
                  <a:pt x="10" y="76"/>
                </a:lnTo>
                <a:lnTo>
                  <a:pt x="4" y="70"/>
                </a:lnTo>
                <a:lnTo>
                  <a:pt x="0" y="58"/>
                </a:lnTo>
                <a:lnTo>
                  <a:pt x="18" y="60"/>
                </a:lnTo>
                <a:lnTo>
                  <a:pt x="22" y="56"/>
                </a:lnTo>
                <a:lnTo>
                  <a:pt x="26" y="48"/>
                </a:lnTo>
                <a:lnTo>
                  <a:pt x="32" y="44"/>
                </a:lnTo>
                <a:lnTo>
                  <a:pt x="36" y="44"/>
                </a:lnTo>
                <a:lnTo>
                  <a:pt x="40" y="38"/>
                </a:lnTo>
                <a:lnTo>
                  <a:pt x="48" y="38"/>
                </a:lnTo>
                <a:lnTo>
                  <a:pt x="34" y="10"/>
                </a:lnTo>
                <a:lnTo>
                  <a:pt x="66" y="0"/>
                </a:lnTo>
                <a:lnTo>
                  <a:pt x="126" y="26"/>
                </a:lnTo>
                <a:lnTo>
                  <a:pt x="130" y="28"/>
                </a:lnTo>
                <a:lnTo>
                  <a:pt x="134" y="32"/>
                </a:lnTo>
                <a:lnTo>
                  <a:pt x="138" y="34"/>
                </a:lnTo>
                <a:lnTo>
                  <a:pt x="144" y="36"/>
                </a:lnTo>
                <a:lnTo>
                  <a:pt x="144" y="46"/>
                </a:lnTo>
                <a:lnTo>
                  <a:pt x="164" y="58"/>
                </a:lnTo>
                <a:lnTo>
                  <a:pt x="194" y="58"/>
                </a:lnTo>
                <a:lnTo>
                  <a:pt x="210" y="62"/>
                </a:lnTo>
                <a:lnTo>
                  <a:pt x="214" y="64"/>
                </a:lnTo>
                <a:lnTo>
                  <a:pt x="218" y="68"/>
                </a:lnTo>
                <a:lnTo>
                  <a:pt x="238" y="68"/>
                </a:lnTo>
                <a:lnTo>
                  <a:pt x="238" y="66"/>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1" name="Freeform 110"/>
          <p:cNvSpPr>
            <a:spLocks/>
          </p:cNvSpPr>
          <p:nvPr/>
        </p:nvSpPr>
        <p:spPr bwMode="auto">
          <a:xfrm>
            <a:off x="4449366" y="1866901"/>
            <a:ext cx="332184" cy="192881"/>
          </a:xfrm>
          <a:custGeom>
            <a:avLst/>
            <a:gdLst>
              <a:gd name="T0" fmla="*/ 2147483647 w 279"/>
              <a:gd name="T1" fmla="*/ 2147483647 h 162"/>
              <a:gd name="T2" fmla="*/ 2147483647 w 279"/>
              <a:gd name="T3" fmla="*/ 2147483647 h 162"/>
              <a:gd name="T4" fmla="*/ 2147483647 w 279"/>
              <a:gd name="T5" fmla="*/ 2147483647 h 162"/>
              <a:gd name="T6" fmla="*/ 2147483647 w 279"/>
              <a:gd name="T7" fmla="*/ 2147483647 h 162"/>
              <a:gd name="T8" fmla="*/ 0 w 279"/>
              <a:gd name="T9" fmla="*/ 2147483647 h 162"/>
              <a:gd name="T10" fmla="*/ 2147483647 w 279"/>
              <a:gd name="T11" fmla="*/ 2147483647 h 162"/>
              <a:gd name="T12" fmla="*/ 2147483647 w 279"/>
              <a:gd name="T13" fmla="*/ 2147483647 h 162"/>
              <a:gd name="T14" fmla="*/ 2147483647 w 279"/>
              <a:gd name="T15" fmla="*/ 2147483647 h 162"/>
              <a:gd name="T16" fmla="*/ 2147483647 w 279"/>
              <a:gd name="T17" fmla="*/ 2147483647 h 162"/>
              <a:gd name="T18" fmla="*/ 2147483647 w 279"/>
              <a:gd name="T19" fmla="*/ 2147483647 h 162"/>
              <a:gd name="T20" fmla="*/ 2147483647 w 279"/>
              <a:gd name="T21" fmla="*/ 2147483647 h 162"/>
              <a:gd name="T22" fmla="*/ 2147483647 w 279"/>
              <a:gd name="T23" fmla="*/ 2147483647 h 162"/>
              <a:gd name="T24" fmla="*/ 2147483647 w 279"/>
              <a:gd name="T25" fmla="*/ 2147483647 h 162"/>
              <a:gd name="T26" fmla="*/ 2147483647 w 279"/>
              <a:gd name="T27" fmla="*/ 0 h 162"/>
              <a:gd name="T28" fmla="*/ 2147483647 w 279"/>
              <a:gd name="T29" fmla="*/ 2147483647 h 162"/>
              <a:gd name="T30" fmla="*/ 2147483647 w 279"/>
              <a:gd name="T31" fmla="*/ 2147483647 h 162"/>
              <a:gd name="T32" fmla="*/ 2147483647 w 279"/>
              <a:gd name="T33" fmla="*/ 2147483647 h 162"/>
              <a:gd name="T34" fmla="*/ 2147483647 w 279"/>
              <a:gd name="T35" fmla="*/ 2147483647 h 162"/>
              <a:gd name="T36" fmla="*/ 2147483647 w 279"/>
              <a:gd name="T37" fmla="*/ 2147483647 h 162"/>
              <a:gd name="T38" fmla="*/ 2147483647 w 279"/>
              <a:gd name="T39" fmla="*/ 2147483647 h 162"/>
              <a:gd name="T40" fmla="*/ 2147483647 w 279"/>
              <a:gd name="T41" fmla="*/ 2147483647 h 162"/>
              <a:gd name="T42" fmla="*/ 2147483647 w 279"/>
              <a:gd name="T43" fmla="*/ 2147483647 h 162"/>
              <a:gd name="T44" fmla="*/ 2147483647 w 279"/>
              <a:gd name="T45" fmla="*/ 2147483647 h 162"/>
              <a:gd name="T46" fmla="*/ 2147483647 w 279"/>
              <a:gd name="T47" fmla="*/ 2147483647 h 162"/>
              <a:gd name="T48" fmla="*/ 2147483647 w 279"/>
              <a:gd name="T49" fmla="*/ 2147483647 h 162"/>
              <a:gd name="T50" fmla="*/ 2147483647 w 279"/>
              <a:gd name="T51" fmla="*/ 2147483647 h 162"/>
              <a:gd name="T52" fmla="*/ 2147483647 w 279"/>
              <a:gd name="T53" fmla="*/ 2147483647 h 162"/>
              <a:gd name="T54" fmla="*/ 2147483647 w 279"/>
              <a:gd name="T55" fmla="*/ 2147483647 h 162"/>
              <a:gd name="T56" fmla="*/ 2147483647 w 279"/>
              <a:gd name="T57" fmla="*/ 2147483647 h 162"/>
              <a:gd name="T58" fmla="*/ 2147483647 w 279"/>
              <a:gd name="T59" fmla="*/ 2147483647 h 162"/>
              <a:gd name="T60" fmla="*/ 2147483647 w 279"/>
              <a:gd name="T61" fmla="*/ 2147483647 h 162"/>
              <a:gd name="T62" fmla="*/ 2147483647 w 279"/>
              <a:gd name="T63" fmla="*/ 2147483647 h 162"/>
              <a:gd name="T64" fmla="*/ 2147483647 w 279"/>
              <a:gd name="T65" fmla="*/ 2147483647 h 162"/>
              <a:gd name="T66" fmla="*/ 2147483647 w 279"/>
              <a:gd name="T67" fmla="*/ 2147483647 h 162"/>
              <a:gd name="T68" fmla="*/ 2147483647 w 279"/>
              <a:gd name="T69" fmla="*/ 2147483647 h 162"/>
              <a:gd name="T70" fmla="*/ 2147483647 w 279"/>
              <a:gd name="T71" fmla="*/ 2147483647 h 162"/>
              <a:gd name="T72" fmla="*/ 2147483647 w 279"/>
              <a:gd name="T73" fmla="*/ 2147483647 h 162"/>
              <a:gd name="T74" fmla="*/ 2147483647 w 279"/>
              <a:gd name="T75" fmla="*/ 2147483647 h 162"/>
              <a:gd name="T76" fmla="*/ 2147483647 w 279"/>
              <a:gd name="T77" fmla="*/ 2147483647 h 162"/>
              <a:gd name="T78" fmla="*/ 2147483647 w 279"/>
              <a:gd name="T79" fmla="*/ 2147483647 h 162"/>
              <a:gd name="T80" fmla="*/ 2147483647 w 279"/>
              <a:gd name="T81" fmla="*/ 2147483647 h 162"/>
              <a:gd name="T82" fmla="*/ 2147483647 w 279"/>
              <a:gd name="T83" fmla="*/ 2147483647 h 162"/>
              <a:gd name="T84" fmla="*/ 2147483647 w 279"/>
              <a:gd name="T85" fmla="*/ 2147483647 h 162"/>
              <a:gd name="T86" fmla="*/ 2147483647 w 279"/>
              <a:gd name="T87" fmla="*/ 2147483647 h 162"/>
              <a:gd name="T88" fmla="*/ 2147483647 w 279"/>
              <a:gd name="T89" fmla="*/ 2147483647 h 162"/>
              <a:gd name="T90" fmla="*/ 2147483647 w 279"/>
              <a:gd name="T91" fmla="*/ 2147483647 h 162"/>
              <a:gd name="T92" fmla="*/ 2147483647 w 279"/>
              <a:gd name="T93" fmla="*/ 2147483647 h 162"/>
              <a:gd name="T94" fmla="*/ 2147483647 w 279"/>
              <a:gd name="T95" fmla="*/ 2147483647 h 1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9"/>
              <a:gd name="T145" fmla="*/ 0 h 162"/>
              <a:gd name="T146" fmla="*/ 279 w 279"/>
              <a:gd name="T147" fmla="*/ 162 h 1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9" h="162">
                <a:moveTo>
                  <a:pt x="71" y="88"/>
                </a:moveTo>
                <a:lnTo>
                  <a:pt x="63" y="88"/>
                </a:lnTo>
                <a:lnTo>
                  <a:pt x="59" y="92"/>
                </a:lnTo>
                <a:lnTo>
                  <a:pt x="49" y="96"/>
                </a:lnTo>
                <a:lnTo>
                  <a:pt x="41" y="96"/>
                </a:lnTo>
                <a:lnTo>
                  <a:pt x="29" y="94"/>
                </a:lnTo>
                <a:lnTo>
                  <a:pt x="18" y="92"/>
                </a:lnTo>
                <a:lnTo>
                  <a:pt x="12" y="90"/>
                </a:lnTo>
                <a:lnTo>
                  <a:pt x="6" y="86"/>
                </a:lnTo>
                <a:lnTo>
                  <a:pt x="0" y="82"/>
                </a:lnTo>
                <a:lnTo>
                  <a:pt x="2" y="70"/>
                </a:lnTo>
                <a:lnTo>
                  <a:pt x="6" y="64"/>
                </a:lnTo>
                <a:lnTo>
                  <a:pt x="12" y="56"/>
                </a:lnTo>
                <a:lnTo>
                  <a:pt x="16" y="48"/>
                </a:lnTo>
                <a:lnTo>
                  <a:pt x="23" y="42"/>
                </a:lnTo>
                <a:lnTo>
                  <a:pt x="16" y="32"/>
                </a:lnTo>
                <a:lnTo>
                  <a:pt x="12" y="22"/>
                </a:lnTo>
                <a:lnTo>
                  <a:pt x="6" y="16"/>
                </a:lnTo>
                <a:lnTo>
                  <a:pt x="25" y="12"/>
                </a:lnTo>
                <a:lnTo>
                  <a:pt x="49" y="10"/>
                </a:lnTo>
                <a:lnTo>
                  <a:pt x="69" y="12"/>
                </a:lnTo>
                <a:lnTo>
                  <a:pt x="85" y="18"/>
                </a:lnTo>
                <a:lnTo>
                  <a:pt x="103" y="16"/>
                </a:lnTo>
                <a:lnTo>
                  <a:pt x="121" y="18"/>
                </a:lnTo>
                <a:lnTo>
                  <a:pt x="125" y="8"/>
                </a:lnTo>
                <a:lnTo>
                  <a:pt x="137" y="6"/>
                </a:lnTo>
                <a:lnTo>
                  <a:pt x="149" y="6"/>
                </a:lnTo>
                <a:lnTo>
                  <a:pt x="167" y="0"/>
                </a:lnTo>
                <a:lnTo>
                  <a:pt x="179" y="8"/>
                </a:lnTo>
                <a:lnTo>
                  <a:pt x="179" y="16"/>
                </a:lnTo>
                <a:lnTo>
                  <a:pt x="181" y="24"/>
                </a:lnTo>
                <a:lnTo>
                  <a:pt x="197" y="26"/>
                </a:lnTo>
                <a:lnTo>
                  <a:pt x="199" y="32"/>
                </a:lnTo>
                <a:lnTo>
                  <a:pt x="201" y="38"/>
                </a:lnTo>
                <a:lnTo>
                  <a:pt x="213" y="40"/>
                </a:lnTo>
                <a:lnTo>
                  <a:pt x="217" y="44"/>
                </a:lnTo>
                <a:lnTo>
                  <a:pt x="233" y="40"/>
                </a:lnTo>
                <a:lnTo>
                  <a:pt x="239" y="48"/>
                </a:lnTo>
                <a:lnTo>
                  <a:pt x="251" y="52"/>
                </a:lnTo>
                <a:lnTo>
                  <a:pt x="267" y="54"/>
                </a:lnTo>
                <a:lnTo>
                  <a:pt x="279" y="60"/>
                </a:lnTo>
                <a:lnTo>
                  <a:pt x="279" y="64"/>
                </a:lnTo>
                <a:lnTo>
                  <a:pt x="271" y="70"/>
                </a:lnTo>
                <a:lnTo>
                  <a:pt x="277" y="76"/>
                </a:lnTo>
                <a:lnTo>
                  <a:pt x="279" y="84"/>
                </a:lnTo>
                <a:lnTo>
                  <a:pt x="279" y="90"/>
                </a:lnTo>
                <a:lnTo>
                  <a:pt x="261" y="90"/>
                </a:lnTo>
                <a:lnTo>
                  <a:pt x="257" y="94"/>
                </a:lnTo>
                <a:lnTo>
                  <a:pt x="251" y="98"/>
                </a:lnTo>
                <a:lnTo>
                  <a:pt x="251" y="106"/>
                </a:lnTo>
                <a:lnTo>
                  <a:pt x="243" y="108"/>
                </a:lnTo>
                <a:lnTo>
                  <a:pt x="233" y="108"/>
                </a:lnTo>
                <a:lnTo>
                  <a:pt x="223" y="114"/>
                </a:lnTo>
                <a:lnTo>
                  <a:pt x="211" y="118"/>
                </a:lnTo>
                <a:lnTo>
                  <a:pt x="203" y="124"/>
                </a:lnTo>
                <a:lnTo>
                  <a:pt x="195" y="124"/>
                </a:lnTo>
                <a:lnTo>
                  <a:pt x="197" y="128"/>
                </a:lnTo>
                <a:lnTo>
                  <a:pt x="203" y="132"/>
                </a:lnTo>
                <a:lnTo>
                  <a:pt x="209" y="138"/>
                </a:lnTo>
                <a:lnTo>
                  <a:pt x="219" y="142"/>
                </a:lnTo>
                <a:lnTo>
                  <a:pt x="227" y="146"/>
                </a:lnTo>
                <a:lnTo>
                  <a:pt x="223" y="148"/>
                </a:lnTo>
                <a:lnTo>
                  <a:pt x="215" y="152"/>
                </a:lnTo>
                <a:lnTo>
                  <a:pt x="207" y="154"/>
                </a:lnTo>
                <a:lnTo>
                  <a:pt x="199" y="158"/>
                </a:lnTo>
                <a:lnTo>
                  <a:pt x="189" y="162"/>
                </a:lnTo>
                <a:lnTo>
                  <a:pt x="189" y="148"/>
                </a:lnTo>
                <a:lnTo>
                  <a:pt x="183" y="142"/>
                </a:lnTo>
                <a:lnTo>
                  <a:pt x="169" y="136"/>
                </a:lnTo>
                <a:lnTo>
                  <a:pt x="179" y="130"/>
                </a:lnTo>
                <a:lnTo>
                  <a:pt x="185" y="124"/>
                </a:lnTo>
                <a:lnTo>
                  <a:pt x="177" y="124"/>
                </a:lnTo>
                <a:lnTo>
                  <a:pt x="171" y="126"/>
                </a:lnTo>
                <a:lnTo>
                  <a:pt x="161" y="124"/>
                </a:lnTo>
                <a:lnTo>
                  <a:pt x="157" y="118"/>
                </a:lnTo>
                <a:lnTo>
                  <a:pt x="151" y="116"/>
                </a:lnTo>
                <a:lnTo>
                  <a:pt x="141" y="116"/>
                </a:lnTo>
                <a:lnTo>
                  <a:pt x="139" y="120"/>
                </a:lnTo>
                <a:lnTo>
                  <a:pt x="137" y="126"/>
                </a:lnTo>
                <a:lnTo>
                  <a:pt x="133" y="130"/>
                </a:lnTo>
                <a:lnTo>
                  <a:pt x="127" y="136"/>
                </a:lnTo>
                <a:lnTo>
                  <a:pt x="123" y="138"/>
                </a:lnTo>
                <a:lnTo>
                  <a:pt x="119" y="136"/>
                </a:lnTo>
                <a:lnTo>
                  <a:pt x="111" y="136"/>
                </a:lnTo>
                <a:lnTo>
                  <a:pt x="101" y="142"/>
                </a:lnTo>
                <a:lnTo>
                  <a:pt x="97" y="134"/>
                </a:lnTo>
                <a:lnTo>
                  <a:pt x="107" y="128"/>
                </a:lnTo>
                <a:lnTo>
                  <a:pt x="107" y="116"/>
                </a:lnTo>
                <a:lnTo>
                  <a:pt x="115" y="118"/>
                </a:lnTo>
                <a:lnTo>
                  <a:pt x="125" y="118"/>
                </a:lnTo>
                <a:lnTo>
                  <a:pt x="119" y="106"/>
                </a:lnTo>
                <a:lnTo>
                  <a:pt x="115" y="98"/>
                </a:lnTo>
                <a:lnTo>
                  <a:pt x="105" y="86"/>
                </a:lnTo>
                <a:lnTo>
                  <a:pt x="97" y="82"/>
                </a:lnTo>
                <a:lnTo>
                  <a:pt x="89" y="80"/>
                </a:lnTo>
                <a:lnTo>
                  <a:pt x="81" y="84"/>
                </a:lnTo>
                <a:lnTo>
                  <a:pt x="71" y="8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2" name="Freeform 111"/>
          <p:cNvSpPr>
            <a:spLocks/>
          </p:cNvSpPr>
          <p:nvPr/>
        </p:nvSpPr>
        <p:spPr bwMode="auto">
          <a:xfrm>
            <a:off x="4456510" y="1783556"/>
            <a:ext cx="170259" cy="104775"/>
          </a:xfrm>
          <a:custGeom>
            <a:avLst/>
            <a:gdLst>
              <a:gd name="T0" fmla="*/ 2147483647 w 143"/>
              <a:gd name="T1" fmla="*/ 2147483647 h 88"/>
              <a:gd name="T2" fmla="*/ 2147483647 w 143"/>
              <a:gd name="T3" fmla="*/ 2147483647 h 88"/>
              <a:gd name="T4" fmla="*/ 2147483647 w 143"/>
              <a:gd name="T5" fmla="*/ 2147483647 h 88"/>
              <a:gd name="T6" fmla="*/ 2147483647 w 143"/>
              <a:gd name="T7" fmla="*/ 2147483647 h 88"/>
              <a:gd name="T8" fmla="*/ 2147483647 w 143"/>
              <a:gd name="T9" fmla="*/ 2147483647 h 88"/>
              <a:gd name="T10" fmla="*/ 2147483647 w 143"/>
              <a:gd name="T11" fmla="*/ 2147483647 h 88"/>
              <a:gd name="T12" fmla="*/ 2147483647 w 143"/>
              <a:gd name="T13" fmla="*/ 2147483647 h 88"/>
              <a:gd name="T14" fmla="*/ 2147483647 w 143"/>
              <a:gd name="T15" fmla="*/ 2147483647 h 88"/>
              <a:gd name="T16" fmla="*/ 2147483647 w 143"/>
              <a:gd name="T17" fmla="*/ 2147483647 h 88"/>
              <a:gd name="T18" fmla="*/ 2147483647 w 143"/>
              <a:gd name="T19" fmla="*/ 2147483647 h 88"/>
              <a:gd name="T20" fmla="*/ 2147483647 w 143"/>
              <a:gd name="T21" fmla="*/ 2147483647 h 88"/>
              <a:gd name="T22" fmla="*/ 2147483647 w 143"/>
              <a:gd name="T23" fmla="*/ 2147483647 h 88"/>
              <a:gd name="T24" fmla="*/ 2147483647 w 143"/>
              <a:gd name="T25" fmla="*/ 2147483647 h 88"/>
              <a:gd name="T26" fmla="*/ 0 w 143"/>
              <a:gd name="T27" fmla="*/ 2147483647 h 88"/>
              <a:gd name="T28" fmla="*/ 0 w 143"/>
              <a:gd name="T29" fmla="*/ 2147483647 h 88"/>
              <a:gd name="T30" fmla="*/ 2147483647 w 143"/>
              <a:gd name="T31" fmla="*/ 2147483647 h 88"/>
              <a:gd name="T32" fmla="*/ 2147483647 w 143"/>
              <a:gd name="T33" fmla="*/ 2147483647 h 88"/>
              <a:gd name="T34" fmla="*/ 2147483647 w 143"/>
              <a:gd name="T35" fmla="*/ 2147483647 h 88"/>
              <a:gd name="T36" fmla="*/ 2147483647 w 143"/>
              <a:gd name="T37" fmla="*/ 2147483647 h 88"/>
              <a:gd name="T38" fmla="*/ 2147483647 w 143"/>
              <a:gd name="T39" fmla="*/ 2147483647 h 88"/>
              <a:gd name="T40" fmla="*/ 2147483647 w 143"/>
              <a:gd name="T41" fmla="*/ 2147483647 h 88"/>
              <a:gd name="T42" fmla="*/ 2147483647 w 143"/>
              <a:gd name="T43" fmla="*/ 2147483647 h 88"/>
              <a:gd name="T44" fmla="*/ 2147483647 w 143"/>
              <a:gd name="T45" fmla="*/ 2147483647 h 88"/>
              <a:gd name="T46" fmla="*/ 2147483647 w 143"/>
              <a:gd name="T47" fmla="*/ 2147483647 h 88"/>
              <a:gd name="T48" fmla="*/ 2147483647 w 143"/>
              <a:gd name="T49" fmla="*/ 2147483647 h 88"/>
              <a:gd name="T50" fmla="*/ 2147483647 w 143"/>
              <a:gd name="T51" fmla="*/ 2147483647 h 88"/>
              <a:gd name="T52" fmla="*/ 2147483647 w 143"/>
              <a:gd name="T53" fmla="*/ 2147483647 h 88"/>
              <a:gd name="T54" fmla="*/ 2147483647 w 143"/>
              <a:gd name="T55" fmla="*/ 2147483647 h 88"/>
              <a:gd name="T56" fmla="*/ 2147483647 w 143"/>
              <a:gd name="T57" fmla="*/ 0 h 88"/>
              <a:gd name="T58" fmla="*/ 2147483647 w 143"/>
              <a:gd name="T59" fmla="*/ 2147483647 h 88"/>
              <a:gd name="T60" fmla="*/ 2147483647 w 143"/>
              <a:gd name="T61" fmla="*/ 2147483647 h 88"/>
              <a:gd name="T62" fmla="*/ 2147483647 w 143"/>
              <a:gd name="T63" fmla="*/ 2147483647 h 88"/>
              <a:gd name="T64" fmla="*/ 2147483647 w 143"/>
              <a:gd name="T65" fmla="*/ 2147483647 h 88"/>
              <a:gd name="T66" fmla="*/ 2147483647 w 143"/>
              <a:gd name="T67" fmla="*/ 2147483647 h 88"/>
              <a:gd name="T68" fmla="*/ 2147483647 w 143"/>
              <a:gd name="T69" fmla="*/ 2147483647 h 88"/>
              <a:gd name="T70" fmla="*/ 2147483647 w 143"/>
              <a:gd name="T71" fmla="*/ 2147483647 h 88"/>
              <a:gd name="T72" fmla="*/ 2147483647 w 143"/>
              <a:gd name="T73" fmla="*/ 2147483647 h 88"/>
              <a:gd name="T74" fmla="*/ 2147483647 w 143"/>
              <a:gd name="T75" fmla="*/ 2147483647 h 88"/>
              <a:gd name="T76" fmla="*/ 2147483647 w 143"/>
              <a:gd name="T77" fmla="*/ 2147483647 h 88"/>
              <a:gd name="T78" fmla="*/ 2147483647 w 143"/>
              <a:gd name="T79" fmla="*/ 2147483647 h 88"/>
              <a:gd name="T80" fmla="*/ 2147483647 w 143"/>
              <a:gd name="T81" fmla="*/ 2147483647 h 88"/>
              <a:gd name="T82" fmla="*/ 2147483647 w 143"/>
              <a:gd name="T83" fmla="*/ 2147483647 h 88"/>
              <a:gd name="T84" fmla="*/ 2147483647 w 143"/>
              <a:gd name="T85" fmla="*/ 2147483647 h 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3"/>
              <a:gd name="T130" fmla="*/ 0 h 88"/>
              <a:gd name="T131" fmla="*/ 143 w 143"/>
              <a:gd name="T132" fmla="*/ 88 h 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3" h="88">
                <a:moveTo>
                  <a:pt x="131" y="76"/>
                </a:moveTo>
                <a:lnTo>
                  <a:pt x="119" y="78"/>
                </a:lnTo>
                <a:lnTo>
                  <a:pt x="115" y="88"/>
                </a:lnTo>
                <a:lnTo>
                  <a:pt x="107" y="86"/>
                </a:lnTo>
                <a:lnTo>
                  <a:pt x="97" y="86"/>
                </a:lnTo>
                <a:lnTo>
                  <a:pt x="87" y="86"/>
                </a:lnTo>
                <a:lnTo>
                  <a:pt x="79" y="88"/>
                </a:lnTo>
                <a:lnTo>
                  <a:pt x="67" y="84"/>
                </a:lnTo>
                <a:lnTo>
                  <a:pt x="57" y="80"/>
                </a:lnTo>
                <a:lnTo>
                  <a:pt x="43" y="80"/>
                </a:lnTo>
                <a:lnTo>
                  <a:pt x="35" y="78"/>
                </a:lnTo>
                <a:lnTo>
                  <a:pt x="25" y="80"/>
                </a:lnTo>
                <a:lnTo>
                  <a:pt x="17" y="82"/>
                </a:lnTo>
                <a:lnTo>
                  <a:pt x="0" y="86"/>
                </a:lnTo>
                <a:lnTo>
                  <a:pt x="0" y="78"/>
                </a:lnTo>
                <a:lnTo>
                  <a:pt x="10" y="74"/>
                </a:lnTo>
                <a:lnTo>
                  <a:pt x="8" y="66"/>
                </a:lnTo>
                <a:lnTo>
                  <a:pt x="4" y="56"/>
                </a:lnTo>
                <a:lnTo>
                  <a:pt x="4" y="50"/>
                </a:lnTo>
                <a:lnTo>
                  <a:pt x="12" y="48"/>
                </a:lnTo>
                <a:lnTo>
                  <a:pt x="19" y="36"/>
                </a:lnTo>
                <a:lnTo>
                  <a:pt x="29" y="26"/>
                </a:lnTo>
                <a:lnTo>
                  <a:pt x="29" y="18"/>
                </a:lnTo>
                <a:lnTo>
                  <a:pt x="33" y="18"/>
                </a:lnTo>
                <a:lnTo>
                  <a:pt x="43" y="18"/>
                </a:lnTo>
                <a:lnTo>
                  <a:pt x="49" y="14"/>
                </a:lnTo>
                <a:lnTo>
                  <a:pt x="53" y="6"/>
                </a:lnTo>
                <a:lnTo>
                  <a:pt x="63" y="4"/>
                </a:lnTo>
                <a:lnTo>
                  <a:pt x="75" y="0"/>
                </a:lnTo>
                <a:lnTo>
                  <a:pt x="87" y="4"/>
                </a:lnTo>
                <a:lnTo>
                  <a:pt x="105" y="4"/>
                </a:lnTo>
                <a:lnTo>
                  <a:pt x="113" y="16"/>
                </a:lnTo>
                <a:lnTo>
                  <a:pt x="117" y="26"/>
                </a:lnTo>
                <a:lnTo>
                  <a:pt x="119" y="30"/>
                </a:lnTo>
                <a:lnTo>
                  <a:pt x="125" y="36"/>
                </a:lnTo>
                <a:lnTo>
                  <a:pt x="129" y="42"/>
                </a:lnTo>
                <a:lnTo>
                  <a:pt x="131" y="44"/>
                </a:lnTo>
                <a:lnTo>
                  <a:pt x="141" y="46"/>
                </a:lnTo>
                <a:lnTo>
                  <a:pt x="143" y="54"/>
                </a:lnTo>
                <a:lnTo>
                  <a:pt x="135" y="56"/>
                </a:lnTo>
                <a:lnTo>
                  <a:pt x="123" y="56"/>
                </a:lnTo>
                <a:lnTo>
                  <a:pt x="127" y="66"/>
                </a:lnTo>
                <a:lnTo>
                  <a:pt x="131" y="7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3" name="Freeform 112"/>
          <p:cNvSpPr>
            <a:spLocks/>
          </p:cNvSpPr>
          <p:nvPr/>
        </p:nvSpPr>
        <p:spPr bwMode="auto">
          <a:xfrm>
            <a:off x="5045869" y="2100262"/>
            <a:ext cx="295275" cy="166688"/>
          </a:xfrm>
          <a:custGeom>
            <a:avLst/>
            <a:gdLst>
              <a:gd name="T0" fmla="*/ 2147483647 w 248"/>
              <a:gd name="T1" fmla="*/ 2147483647 h 140"/>
              <a:gd name="T2" fmla="*/ 2147483647 w 248"/>
              <a:gd name="T3" fmla="*/ 2147483647 h 140"/>
              <a:gd name="T4" fmla="*/ 2147483647 w 248"/>
              <a:gd name="T5" fmla="*/ 2147483647 h 140"/>
              <a:gd name="T6" fmla="*/ 2147483647 w 248"/>
              <a:gd name="T7" fmla="*/ 2147483647 h 140"/>
              <a:gd name="T8" fmla="*/ 2147483647 w 248"/>
              <a:gd name="T9" fmla="*/ 2147483647 h 140"/>
              <a:gd name="T10" fmla="*/ 2147483647 w 248"/>
              <a:gd name="T11" fmla="*/ 2147483647 h 140"/>
              <a:gd name="T12" fmla="*/ 2147483647 w 248"/>
              <a:gd name="T13" fmla="*/ 2147483647 h 140"/>
              <a:gd name="T14" fmla="*/ 2147483647 w 248"/>
              <a:gd name="T15" fmla="*/ 2147483647 h 140"/>
              <a:gd name="T16" fmla="*/ 2147483647 w 248"/>
              <a:gd name="T17" fmla="*/ 2147483647 h 140"/>
              <a:gd name="T18" fmla="*/ 2147483647 w 248"/>
              <a:gd name="T19" fmla="*/ 2147483647 h 140"/>
              <a:gd name="T20" fmla="*/ 2147483647 w 248"/>
              <a:gd name="T21" fmla="*/ 2147483647 h 140"/>
              <a:gd name="T22" fmla="*/ 2147483647 w 248"/>
              <a:gd name="T23" fmla="*/ 2147483647 h 140"/>
              <a:gd name="T24" fmla="*/ 2147483647 w 248"/>
              <a:gd name="T25" fmla="*/ 2147483647 h 140"/>
              <a:gd name="T26" fmla="*/ 2147483647 w 248"/>
              <a:gd name="T27" fmla="*/ 2147483647 h 140"/>
              <a:gd name="T28" fmla="*/ 2147483647 w 248"/>
              <a:gd name="T29" fmla="*/ 2147483647 h 140"/>
              <a:gd name="T30" fmla="*/ 2147483647 w 248"/>
              <a:gd name="T31" fmla="*/ 2147483647 h 140"/>
              <a:gd name="T32" fmla="*/ 2147483647 w 248"/>
              <a:gd name="T33" fmla="*/ 2147483647 h 140"/>
              <a:gd name="T34" fmla="*/ 2147483647 w 248"/>
              <a:gd name="T35" fmla="*/ 2147483647 h 140"/>
              <a:gd name="T36" fmla="*/ 2147483647 w 248"/>
              <a:gd name="T37" fmla="*/ 2147483647 h 140"/>
              <a:gd name="T38" fmla="*/ 2147483647 w 248"/>
              <a:gd name="T39" fmla="*/ 2147483647 h 140"/>
              <a:gd name="T40" fmla="*/ 2147483647 w 248"/>
              <a:gd name="T41" fmla="*/ 2147483647 h 140"/>
              <a:gd name="T42" fmla="*/ 2147483647 w 248"/>
              <a:gd name="T43" fmla="*/ 2147483647 h 140"/>
              <a:gd name="T44" fmla="*/ 2147483647 w 248"/>
              <a:gd name="T45" fmla="*/ 2147483647 h 140"/>
              <a:gd name="T46" fmla="*/ 2147483647 w 248"/>
              <a:gd name="T47" fmla="*/ 2147483647 h 140"/>
              <a:gd name="T48" fmla="*/ 2147483647 w 248"/>
              <a:gd name="T49" fmla="*/ 2147483647 h 140"/>
              <a:gd name="T50" fmla="*/ 2147483647 w 248"/>
              <a:gd name="T51" fmla="*/ 2147483647 h 140"/>
              <a:gd name="T52" fmla="*/ 2147483647 w 248"/>
              <a:gd name="T53" fmla="*/ 2147483647 h 140"/>
              <a:gd name="T54" fmla="*/ 0 w 248"/>
              <a:gd name="T55" fmla="*/ 2147483647 h 140"/>
              <a:gd name="T56" fmla="*/ 2147483647 w 248"/>
              <a:gd name="T57" fmla="*/ 2147483647 h 140"/>
              <a:gd name="T58" fmla="*/ 2147483647 w 248"/>
              <a:gd name="T59" fmla="*/ 2147483647 h 140"/>
              <a:gd name="T60" fmla="*/ 2147483647 w 248"/>
              <a:gd name="T61" fmla="*/ 2147483647 h 140"/>
              <a:gd name="T62" fmla="*/ 2147483647 w 248"/>
              <a:gd name="T63" fmla="*/ 2147483647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8"/>
              <a:gd name="T97" fmla="*/ 0 h 140"/>
              <a:gd name="T98" fmla="*/ 248 w 248"/>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8" h="140">
                <a:moveTo>
                  <a:pt x="8" y="6"/>
                </a:moveTo>
                <a:lnTo>
                  <a:pt x="20" y="6"/>
                </a:lnTo>
                <a:lnTo>
                  <a:pt x="32" y="10"/>
                </a:lnTo>
                <a:lnTo>
                  <a:pt x="46" y="24"/>
                </a:lnTo>
                <a:lnTo>
                  <a:pt x="56" y="24"/>
                </a:lnTo>
                <a:lnTo>
                  <a:pt x="72" y="26"/>
                </a:lnTo>
                <a:lnTo>
                  <a:pt x="72" y="14"/>
                </a:lnTo>
                <a:lnTo>
                  <a:pt x="86" y="4"/>
                </a:lnTo>
                <a:lnTo>
                  <a:pt x="96" y="0"/>
                </a:lnTo>
                <a:lnTo>
                  <a:pt x="114" y="6"/>
                </a:lnTo>
                <a:lnTo>
                  <a:pt x="120" y="12"/>
                </a:lnTo>
                <a:lnTo>
                  <a:pt x="122" y="20"/>
                </a:lnTo>
                <a:lnTo>
                  <a:pt x="122" y="24"/>
                </a:lnTo>
                <a:lnTo>
                  <a:pt x="124" y="28"/>
                </a:lnTo>
                <a:lnTo>
                  <a:pt x="130" y="30"/>
                </a:lnTo>
                <a:lnTo>
                  <a:pt x="140" y="30"/>
                </a:lnTo>
                <a:lnTo>
                  <a:pt x="152" y="30"/>
                </a:lnTo>
                <a:lnTo>
                  <a:pt x="158" y="40"/>
                </a:lnTo>
                <a:lnTo>
                  <a:pt x="172" y="56"/>
                </a:lnTo>
                <a:lnTo>
                  <a:pt x="184" y="64"/>
                </a:lnTo>
                <a:lnTo>
                  <a:pt x="194" y="72"/>
                </a:lnTo>
                <a:lnTo>
                  <a:pt x="208" y="74"/>
                </a:lnTo>
                <a:lnTo>
                  <a:pt x="220" y="86"/>
                </a:lnTo>
                <a:lnTo>
                  <a:pt x="234" y="90"/>
                </a:lnTo>
                <a:lnTo>
                  <a:pt x="240" y="92"/>
                </a:lnTo>
                <a:lnTo>
                  <a:pt x="244" y="92"/>
                </a:lnTo>
                <a:lnTo>
                  <a:pt x="246" y="94"/>
                </a:lnTo>
                <a:lnTo>
                  <a:pt x="248" y="102"/>
                </a:lnTo>
                <a:lnTo>
                  <a:pt x="248" y="106"/>
                </a:lnTo>
                <a:lnTo>
                  <a:pt x="238" y="106"/>
                </a:lnTo>
                <a:lnTo>
                  <a:pt x="230" y="102"/>
                </a:lnTo>
                <a:lnTo>
                  <a:pt x="222" y="98"/>
                </a:lnTo>
                <a:lnTo>
                  <a:pt x="210" y="114"/>
                </a:lnTo>
                <a:lnTo>
                  <a:pt x="200" y="130"/>
                </a:lnTo>
                <a:lnTo>
                  <a:pt x="192" y="136"/>
                </a:lnTo>
                <a:lnTo>
                  <a:pt x="184" y="140"/>
                </a:lnTo>
                <a:lnTo>
                  <a:pt x="174" y="138"/>
                </a:lnTo>
                <a:lnTo>
                  <a:pt x="162" y="138"/>
                </a:lnTo>
                <a:lnTo>
                  <a:pt x="160" y="128"/>
                </a:lnTo>
                <a:lnTo>
                  <a:pt x="160" y="120"/>
                </a:lnTo>
                <a:lnTo>
                  <a:pt x="152" y="116"/>
                </a:lnTo>
                <a:lnTo>
                  <a:pt x="144" y="112"/>
                </a:lnTo>
                <a:lnTo>
                  <a:pt x="134" y="106"/>
                </a:lnTo>
                <a:lnTo>
                  <a:pt x="118" y="98"/>
                </a:lnTo>
                <a:lnTo>
                  <a:pt x="100" y="86"/>
                </a:lnTo>
                <a:lnTo>
                  <a:pt x="86" y="80"/>
                </a:lnTo>
                <a:lnTo>
                  <a:pt x="70" y="78"/>
                </a:lnTo>
                <a:lnTo>
                  <a:pt x="60" y="82"/>
                </a:lnTo>
                <a:lnTo>
                  <a:pt x="50" y="88"/>
                </a:lnTo>
                <a:lnTo>
                  <a:pt x="34" y="98"/>
                </a:lnTo>
                <a:lnTo>
                  <a:pt x="32" y="86"/>
                </a:lnTo>
                <a:lnTo>
                  <a:pt x="28" y="74"/>
                </a:lnTo>
                <a:lnTo>
                  <a:pt x="20" y="64"/>
                </a:lnTo>
                <a:lnTo>
                  <a:pt x="12" y="56"/>
                </a:lnTo>
                <a:lnTo>
                  <a:pt x="4" y="46"/>
                </a:lnTo>
                <a:lnTo>
                  <a:pt x="0" y="38"/>
                </a:lnTo>
                <a:lnTo>
                  <a:pt x="2" y="28"/>
                </a:lnTo>
                <a:lnTo>
                  <a:pt x="10" y="32"/>
                </a:lnTo>
                <a:lnTo>
                  <a:pt x="14" y="34"/>
                </a:lnTo>
                <a:lnTo>
                  <a:pt x="20" y="38"/>
                </a:lnTo>
                <a:lnTo>
                  <a:pt x="28" y="32"/>
                </a:lnTo>
                <a:lnTo>
                  <a:pt x="28" y="22"/>
                </a:lnTo>
                <a:lnTo>
                  <a:pt x="22" y="16"/>
                </a:lnTo>
                <a:lnTo>
                  <a:pt x="12" y="10"/>
                </a:lnTo>
                <a:lnTo>
                  <a:pt x="8"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4" name="Freeform 113"/>
          <p:cNvSpPr>
            <a:spLocks/>
          </p:cNvSpPr>
          <p:nvPr/>
        </p:nvSpPr>
        <p:spPr bwMode="auto">
          <a:xfrm>
            <a:off x="5098257" y="2031206"/>
            <a:ext cx="345281" cy="195263"/>
          </a:xfrm>
          <a:custGeom>
            <a:avLst/>
            <a:gdLst>
              <a:gd name="T0" fmla="*/ 0 w 290"/>
              <a:gd name="T1" fmla="*/ 2147483647 h 164"/>
              <a:gd name="T2" fmla="*/ 2147483647 w 290"/>
              <a:gd name="T3" fmla="*/ 2147483647 h 164"/>
              <a:gd name="T4" fmla="*/ 2147483647 w 290"/>
              <a:gd name="T5" fmla="*/ 2147483647 h 164"/>
              <a:gd name="T6" fmla="*/ 2147483647 w 290"/>
              <a:gd name="T7" fmla="*/ 2147483647 h 164"/>
              <a:gd name="T8" fmla="*/ 2147483647 w 290"/>
              <a:gd name="T9" fmla="*/ 2147483647 h 164"/>
              <a:gd name="T10" fmla="*/ 2147483647 w 290"/>
              <a:gd name="T11" fmla="*/ 2147483647 h 164"/>
              <a:gd name="T12" fmla="*/ 2147483647 w 290"/>
              <a:gd name="T13" fmla="*/ 2147483647 h 164"/>
              <a:gd name="T14" fmla="*/ 2147483647 w 290"/>
              <a:gd name="T15" fmla="*/ 2147483647 h 164"/>
              <a:gd name="T16" fmla="*/ 2147483647 w 290"/>
              <a:gd name="T17" fmla="*/ 2147483647 h 164"/>
              <a:gd name="T18" fmla="*/ 2147483647 w 290"/>
              <a:gd name="T19" fmla="*/ 2147483647 h 164"/>
              <a:gd name="T20" fmla="*/ 2147483647 w 290"/>
              <a:gd name="T21" fmla="*/ 2147483647 h 164"/>
              <a:gd name="T22" fmla="*/ 2147483647 w 290"/>
              <a:gd name="T23" fmla="*/ 2147483647 h 164"/>
              <a:gd name="T24" fmla="*/ 2147483647 w 290"/>
              <a:gd name="T25" fmla="*/ 2147483647 h 164"/>
              <a:gd name="T26" fmla="*/ 2147483647 w 290"/>
              <a:gd name="T27" fmla="*/ 2147483647 h 164"/>
              <a:gd name="T28" fmla="*/ 2147483647 w 290"/>
              <a:gd name="T29" fmla="*/ 2147483647 h 164"/>
              <a:gd name="T30" fmla="*/ 2147483647 w 290"/>
              <a:gd name="T31" fmla="*/ 2147483647 h 164"/>
              <a:gd name="T32" fmla="*/ 2147483647 w 290"/>
              <a:gd name="T33" fmla="*/ 2147483647 h 164"/>
              <a:gd name="T34" fmla="*/ 2147483647 w 290"/>
              <a:gd name="T35" fmla="*/ 2147483647 h 164"/>
              <a:gd name="T36" fmla="*/ 2147483647 w 290"/>
              <a:gd name="T37" fmla="*/ 2147483647 h 164"/>
              <a:gd name="T38" fmla="*/ 2147483647 w 290"/>
              <a:gd name="T39" fmla="*/ 2147483647 h 164"/>
              <a:gd name="T40" fmla="*/ 2147483647 w 290"/>
              <a:gd name="T41" fmla="*/ 2147483647 h 164"/>
              <a:gd name="T42" fmla="*/ 2147483647 w 290"/>
              <a:gd name="T43" fmla="*/ 2147483647 h 164"/>
              <a:gd name="T44" fmla="*/ 2147483647 w 290"/>
              <a:gd name="T45" fmla="*/ 2147483647 h 164"/>
              <a:gd name="T46" fmla="*/ 2147483647 w 290"/>
              <a:gd name="T47" fmla="*/ 2147483647 h 164"/>
              <a:gd name="T48" fmla="*/ 2147483647 w 290"/>
              <a:gd name="T49" fmla="*/ 2147483647 h 164"/>
              <a:gd name="T50" fmla="*/ 2147483647 w 290"/>
              <a:gd name="T51" fmla="*/ 2147483647 h 164"/>
              <a:gd name="T52" fmla="*/ 2147483647 w 290"/>
              <a:gd name="T53" fmla="*/ 2147483647 h 164"/>
              <a:gd name="T54" fmla="*/ 2147483647 w 290"/>
              <a:gd name="T55" fmla="*/ 2147483647 h 164"/>
              <a:gd name="T56" fmla="*/ 2147483647 w 290"/>
              <a:gd name="T57" fmla="*/ 2147483647 h 164"/>
              <a:gd name="T58" fmla="*/ 2147483647 w 290"/>
              <a:gd name="T59" fmla="*/ 2147483647 h 164"/>
              <a:gd name="T60" fmla="*/ 2147483647 w 290"/>
              <a:gd name="T61" fmla="*/ 2147483647 h 164"/>
              <a:gd name="T62" fmla="*/ 2147483647 w 290"/>
              <a:gd name="T63" fmla="*/ 2147483647 h 164"/>
              <a:gd name="T64" fmla="*/ 2147483647 w 290"/>
              <a:gd name="T65" fmla="*/ 2147483647 h 164"/>
              <a:gd name="T66" fmla="*/ 2147483647 w 290"/>
              <a:gd name="T67" fmla="*/ 2147483647 h 164"/>
              <a:gd name="T68" fmla="*/ 2147483647 w 290"/>
              <a:gd name="T69" fmla="*/ 2147483647 h 164"/>
              <a:gd name="T70" fmla="*/ 2147483647 w 290"/>
              <a:gd name="T71" fmla="*/ 2147483647 h 164"/>
              <a:gd name="T72" fmla="*/ 2147483647 w 290"/>
              <a:gd name="T73" fmla="*/ 2147483647 h 164"/>
              <a:gd name="T74" fmla="*/ 2147483647 w 290"/>
              <a:gd name="T75" fmla="*/ 2147483647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0"/>
              <a:gd name="T115" fmla="*/ 0 h 164"/>
              <a:gd name="T116" fmla="*/ 290 w 290"/>
              <a:gd name="T117" fmla="*/ 164 h 1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0" h="164">
                <a:moveTo>
                  <a:pt x="12" y="82"/>
                </a:moveTo>
                <a:lnTo>
                  <a:pt x="0" y="10"/>
                </a:lnTo>
                <a:lnTo>
                  <a:pt x="36" y="0"/>
                </a:lnTo>
                <a:lnTo>
                  <a:pt x="80" y="20"/>
                </a:lnTo>
                <a:lnTo>
                  <a:pt x="100" y="42"/>
                </a:lnTo>
                <a:lnTo>
                  <a:pt x="118" y="42"/>
                </a:lnTo>
                <a:lnTo>
                  <a:pt x="134" y="40"/>
                </a:lnTo>
                <a:lnTo>
                  <a:pt x="146" y="38"/>
                </a:lnTo>
                <a:lnTo>
                  <a:pt x="160" y="46"/>
                </a:lnTo>
                <a:lnTo>
                  <a:pt x="164" y="50"/>
                </a:lnTo>
                <a:lnTo>
                  <a:pt x="170" y="58"/>
                </a:lnTo>
                <a:lnTo>
                  <a:pt x="172" y="66"/>
                </a:lnTo>
                <a:lnTo>
                  <a:pt x="174" y="70"/>
                </a:lnTo>
                <a:lnTo>
                  <a:pt x="182" y="72"/>
                </a:lnTo>
                <a:lnTo>
                  <a:pt x="188" y="88"/>
                </a:lnTo>
                <a:lnTo>
                  <a:pt x="208" y="88"/>
                </a:lnTo>
                <a:lnTo>
                  <a:pt x="210" y="96"/>
                </a:lnTo>
                <a:lnTo>
                  <a:pt x="218" y="98"/>
                </a:lnTo>
                <a:lnTo>
                  <a:pt x="222" y="88"/>
                </a:lnTo>
                <a:lnTo>
                  <a:pt x="230" y="80"/>
                </a:lnTo>
                <a:lnTo>
                  <a:pt x="234" y="76"/>
                </a:lnTo>
                <a:lnTo>
                  <a:pt x="244" y="68"/>
                </a:lnTo>
                <a:lnTo>
                  <a:pt x="252" y="68"/>
                </a:lnTo>
                <a:lnTo>
                  <a:pt x="248" y="76"/>
                </a:lnTo>
                <a:lnTo>
                  <a:pt x="244" y="82"/>
                </a:lnTo>
                <a:lnTo>
                  <a:pt x="250" y="82"/>
                </a:lnTo>
                <a:lnTo>
                  <a:pt x="252" y="84"/>
                </a:lnTo>
                <a:lnTo>
                  <a:pt x="262" y="86"/>
                </a:lnTo>
                <a:lnTo>
                  <a:pt x="266" y="82"/>
                </a:lnTo>
                <a:lnTo>
                  <a:pt x="280" y="90"/>
                </a:lnTo>
                <a:lnTo>
                  <a:pt x="290" y="94"/>
                </a:lnTo>
                <a:lnTo>
                  <a:pt x="284" y="102"/>
                </a:lnTo>
                <a:lnTo>
                  <a:pt x="272" y="108"/>
                </a:lnTo>
                <a:lnTo>
                  <a:pt x="258" y="112"/>
                </a:lnTo>
                <a:lnTo>
                  <a:pt x="248" y="106"/>
                </a:lnTo>
                <a:lnTo>
                  <a:pt x="242" y="110"/>
                </a:lnTo>
                <a:lnTo>
                  <a:pt x="256" y="102"/>
                </a:lnTo>
                <a:lnTo>
                  <a:pt x="256" y="98"/>
                </a:lnTo>
                <a:lnTo>
                  <a:pt x="248" y="92"/>
                </a:lnTo>
                <a:lnTo>
                  <a:pt x="242" y="98"/>
                </a:lnTo>
                <a:lnTo>
                  <a:pt x="232" y="96"/>
                </a:lnTo>
                <a:lnTo>
                  <a:pt x="232" y="108"/>
                </a:lnTo>
                <a:lnTo>
                  <a:pt x="226" y="110"/>
                </a:lnTo>
                <a:lnTo>
                  <a:pt x="224" y="120"/>
                </a:lnTo>
                <a:lnTo>
                  <a:pt x="208" y="120"/>
                </a:lnTo>
                <a:lnTo>
                  <a:pt x="208" y="126"/>
                </a:lnTo>
                <a:lnTo>
                  <a:pt x="210" y="128"/>
                </a:lnTo>
                <a:lnTo>
                  <a:pt x="216" y="132"/>
                </a:lnTo>
                <a:lnTo>
                  <a:pt x="222" y="136"/>
                </a:lnTo>
                <a:lnTo>
                  <a:pt x="226" y="142"/>
                </a:lnTo>
                <a:lnTo>
                  <a:pt x="226" y="152"/>
                </a:lnTo>
                <a:lnTo>
                  <a:pt x="222" y="162"/>
                </a:lnTo>
                <a:lnTo>
                  <a:pt x="216" y="164"/>
                </a:lnTo>
                <a:lnTo>
                  <a:pt x="204" y="162"/>
                </a:lnTo>
                <a:lnTo>
                  <a:pt x="202" y="152"/>
                </a:lnTo>
                <a:lnTo>
                  <a:pt x="196" y="148"/>
                </a:lnTo>
                <a:lnTo>
                  <a:pt x="190" y="148"/>
                </a:lnTo>
                <a:lnTo>
                  <a:pt x="176" y="144"/>
                </a:lnTo>
                <a:lnTo>
                  <a:pt x="164" y="132"/>
                </a:lnTo>
                <a:lnTo>
                  <a:pt x="150" y="130"/>
                </a:lnTo>
                <a:lnTo>
                  <a:pt x="140" y="122"/>
                </a:lnTo>
                <a:lnTo>
                  <a:pt x="128" y="114"/>
                </a:lnTo>
                <a:lnTo>
                  <a:pt x="118" y="102"/>
                </a:lnTo>
                <a:lnTo>
                  <a:pt x="112" y="96"/>
                </a:lnTo>
                <a:lnTo>
                  <a:pt x="108" y="88"/>
                </a:lnTo>
                <a:lnTo>
                  <a:pt x="86" y="88"/>
                </a:lnTo>
                <a:lnTo>
                  <a:pt x="80" y="86"/>
                </a:lnTo>
                <a:lnTo>
                  <a:pt x="78" y="76"/>
                </a:lnTo>
                <a:lnTo>
                  <a:pt x="76" y="70"/>
                </a:lnTo>
                <a:lnTo>
                  <a:pt x="70" y="64"/>
                </a:lnTo>
                <a:lnTo>
                  <a:pt x="52" y="58"/>
                </a:lnTo>
                <a:lnTo>
                  <a:pt x="42" y="62"/>
                </a:lnTo>
                <a:lnTo>
                  <a:pt x="28" y="72"/>
                </a:lnTo>
                <a:lnTo>
                  <a:pt x="28" y="80"/>
                </a:lnTo>
                <a:lnTo>
                  <a:pt x="28" y="84"/>
                </a:lnTo>
                <a:lnTo>
                  <a:pt x="12" y="8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5" name="Freeform 114"/>
          <p:cNvSpPr>
            <a:spLocks/>
          </p:cNvSpPr>
          <p:nvPr/>
        </p:nvSpPr>
        <p:spPr bwMode="auto">
          <a:xfrm>
            <a:off x="4905376" y="1802607"/>
            <a:ext cx="726281" cy="345281"/>
          </a:xfrm>
          <a:custGeom>
            <a:avLst/>
            <a:gdLst>
              <a:gd name="T0" fmla="*/ 2147483647 w 610"/>
              <a:gd name="T1" fmla="*/ 2147483647 h 290"/>
              <a:gd name="T2" fmla="*/ 2147483647 w 610"/>
              <a:gd name="T3" fmla="*/ 2147483647 h 290"/>
              <a:gd name="T4" fmla="*/ 2147483647 w 610"/>
              <a:gd name="T5" fmla="*/ 2147483647 h 290"/>
              <a:gd name="T6" fmla="*/ 2147483647 w 610"/>
              <a:gd name="T7" fmla="*/ 2147483647 h 290"/>
              <a:gd name="T8" fmla="*/ 2147483647 w 610"/>
              <a:gd name="T9" fmla="*/ 2147483647 h 290"/>
              <a:gd name="T10" fmla="*/ 2147483647 w 610"/>
              <a:gd name="T11" fmla="*/ 2147483647 h 290"/>
              <a:gd name="T12" fmla="*/ 2147483647 w 610"/>
              <a:gd name="T13" fmla="*/ 2147483647 h 290"/>
              <a:gd name="T14" fmla="*/ 2147483647 w 610"/>
              <a:gd name="T15" fmla="*/ 2147483647 h 290"/>
              <a:gd name="T16" fmla="*/ 2147483647 w 610"/>
              <a:gd name="T17" fmla="*/ 2147483647 h 290"/>
              <a:gd name="T18" fmla="*/ 2147483647 w 610"/>
              <a:gd name="T19" fmla="*/ 2147483647 h 290"/>
              <a:gd name="T20" fmla="*/ 2147483647 w 610"/>
              <a:gd name="T21" fmla="*/ 2147483647 h 290"/>
              <a:gd name="T22" fmla="*/ 2147483647 w 610"/>
              <a:gd name="T23" fmla="*/ 2147483647 h 290"/>
              <a:gd name="T24" fmla="*/ 2147483647 w 610"/>
              <a:gd name="T25" fmla="*/ 2147483647 h 290"/>
              <a:gd name="T26" fmla="*/ 2147483647 w 610"/>
              <a:gd name="T27" fmla="*/ 2147483647 h 290"/>
              <a:gd name="T28" fmla="*/ 2147483647 w 610"/>
              <a:gd name="T29" fmla="*/ 2147483647 h 290"/>
              <a:gd name="T30" fmla="*/ 0 w 610"/>
              <a:gd name="T31" fmla="*/ 2147483647 h 290"/>
              <a:gd name="T32" fmla="*/ 0 w 610"/>
              <a:gd name="T33" fmla="*/ 2147483647 h 290"/>
              <a:gd name="T34" fmla="*/ 2147483647 w 610"/>
              <a:gd name="T35" fmla="*/ 2147483647 h 290"/>
              <a:gd name="T36" fmla="*/ 2147483647 w 610"/>
              <a:gd name="T37" fmla="*/ 2147483647 h 290"/>
              <a:gd name="T38" fmla="*/ 2147483647 w 610"/>
              <a:gd name="T39" fmla="*/ 2147483647 h 290"/>
              <a:gd name="T40" fmla="*/ 2147483647 w 610"/>
              <a:gd name="T41" fmla="*/ 2147483647 h 290"/>
              <a:gd name="T42" fmla="*/ 2147483647 w 610"/>
              <a:gd name="T43" fmla="*/ 2147483647 h 290"/>
              <a:gd name="T44" fmla="*/ 2147483647 w 610"/>
              <a:gd name="T45" fmla="*/ 2147483647 h 290"/>
              <a:gd name="T46" fmla="*/ 2147483647 w 610"/>
              <a:gd name="T47" fmla="*/ 2147483647 h 290"/>
              <a:gd name="T48" fmla="*/ 2147483647 w 610"/>
              <a:gd name="T49" fmla="*/ 2147483647 h 290"/>
              <a:gd name="T50" fmla="*/ 2147483647 w 610"/>
              <a:gd name="T51" fmla="*/ 2147483647 h 290"/>
              <a:gd name="T52" fmla="*/ 2147483647 w 610"/>
              <a:gd name="T53" fmla="*/ 2147483647 h 290"/>
              <a:gd name="T54" fmla="*/ 2147483647 w 610"/>
              <a:gd name="T55" fmla="*/ 2147483647 h 290"/>
              <a:gd name="T56" fmla="*/ 2147483647 w 610"/>
              <a:gd name="T57" fmla="*/ 2147483647 h 290"/>
              <a:gd name="T58" fmla="*/ 2147483647 w 610"/>
              <a:gd name="T59" fmla="*/ 2147483647 h 290"/>
              <a:gd name="T60" fmla="*/ 2147483647 w 610"/>
              <a:gd name="T61" fmla="*/ 2147483647 h 290"/>
              <a:gd name="T62" fmla="*/ 2147483647 w 610"/>
              <a:gd name="T63" fmla="*/ 2147483647 h 290"/>
              <a:gd name="T64" fmla="*/ 2147483647 w 610"/>
              <a:gd name="T65" fmla="*/ 2147483647 h 290"/>
              <a:gd name="T66" fmla="*/ 2147483647 w 610"/>
              <a:gd name="T67" fmla="*/ 2147483647 h 290"/>
              <a:gd name="T68" fmla="*/ 2147483647 w 610"/>
              <a:gd name="T69" fmla="*/ 2147483647 h 290"/>
              <a:gd name="T70" fmla="*/ 2147483647 w 610"/>
              <a:gd name="T71" fmla="*/ 2147483647 h 290"/>
              <a:gd name="T72" fmla="*/ 2147483647 w 610"/>
              <a:gd name="T73" fmla="*/ 2147483647 h 290"/>
              <a:gd name="T74" fmla="*/ 2147483647 w 610"/>
              <a:gd name="T75" fmla="*/ 2147483647 h 290"/>
              <a:gd name="T76" fmla="*/ 2147483647 w 610"/>
              <a:gd name="T77" fmla="*/ 2147483647 h 290"/>
              <a:gd name="T78" fmla="*/ 2147483647 w 610"/>
              <a:gd name="T79" fmla="*/ 2147483647 h 290"/>
              <a:gd name="T80" fmla="*/ 2147483647 w 610"/>
              <a:gd name="T81" fmla="*/ 2147483647 h 290"/>
              <a:gd name="T82" fmla="*/ 2147483647 w 610"/>
              <a:gd name="T83" fmla="*/ 2147483647 h 290"/>
              <a:gd name="T84" fmla="*/ 2147483647 w 610"/>
              <a:gd name="T85" fmla="*/ 2147483647 h 290"/>
              <a:gd name="T86" fmla="*/ 2147483647 w 610"/>
              <a:gd name="T87" fmla="*/ 2147483647 h 290"/>
              <a:gd name="T88" fmla="*/ 2147483647 w 610"/>
              <a:gd name="T89" fmla="*/ 2147483647 h 290"/>
              <a:gd name="T90" fmla="*/ 2147483647 w 610"/>
              <a:gd name="T91" fmla="*/ 2147483647 h 290"/>
              <a:gd name="T92" fmla="*/ 2147483647 w 610"/>
              <a:gd name="T93" fmla="*/ 2147483647 h 290"/>
              <a:gd name="T94" fmla="*/ 2147483647 w 610"/>
              <a:gd name="T95" fmla="*/ 2147483647 h 290"/>
              <a:gd name="T96" fmla="*/ 2147483647 w 610"/>
              <a:gd name="T97" fmla="*/ 2147483647 h 290"/>
              <a:gd name="T98" fmla="*/ 2147483647 w 610"/>
              <a:gd name="T99" fmla="*/ 2147483647 h 290"/>
              <a:gd name="T100" fmla="*/ 2147483647 w 610"/>
              <a:gd name="T101" fmla="*/ 2147483647 h 290"/>
              <a:gd name="T102" fmla="*/ 2147483647 w 610"/>
              <a:gd name="T103" fmla="*/ 2147483647 h 290"/>
              <a:gd name="T104" fmla="*/ 2147483647 w 610"/>
              <a:gd name="T105" fmla="*/ 2147483647 h 290"/>
              <a:gd name="T106" fmla="*/ 2147483647 w 610"/>
              <a:gd name="T107" fmla="*/ 2147483647 h 290"/>
              <a:gd name="T108" fmla="*/ 2147483647 w 610"/>
              <a:gd name="T109" fmla="*/ 2147483647 h 290"/>
              <a:gd name="T110" fmla="*/ 2147483647 w 610"/>
              <a:gd name="T111" fmla="*/ 2147483647 h 290"/>
              <a:gd name="T112" fmla="*/ 2147483647 w 610"/>
              <a:gd name="T113" fmla="*/ 2147483647 h 290"/>
              <a:gd name="T114" fmla="*/ 2147483647 w 610"/>
              <a:gd name="T115" fmla="*/ 2147483647 h 290"/>
              <a:gd name="T116" fmla="*/ 2147483647 w 610"/>
              <a:gd name="T117" fmla="*/ 2147483647 h 290"/>
              <a:gd name="T118" fmla="*/ 2147483647 w 610"/>
              <a:gd name="T119" fmla="*/ 2147483647 h 290"/>
              <a:gd name="T120" fmla="*/ 2147483647 w 610"/>
              <a:gd name="T121" fmla="*/ 2147483647 h 290"/>
              <a:gd name="T122" fmla="*/ 2147483647 w 610"/>
              <a:gd name="T123" fmla="*/ 2147483647 h 290"/>
              <a:gd name="T124" fmla="*/ 2147483647 w 610"/>
              <a:gd name="T125" fmla="*/ 2147483647 h 2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
              <a:gd name="T190" fmla="*/ 0 h 290"/>
              <a:gd name="T191" fmla="*/ 610 w 610"/>
              <a:gd name="T192" fmla="*/ 290 h 2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 h="290">
                <a:moveTo>
                  <a:pt x="126" y="256"/>
                </a:moveTo>
                <a:lnTo>
                  <a:pt x="118" y="258"/>
                </a:lnTo>
                <a:lnTo>
                  <a:pt x="116" y="266"/>
                </a:lnTo>
                <a:lnTo>
                  <a:pt x="116" y="272"/>
                </a:lnTo>
                <a:lnTo>
                  <a:pt x="110" y="266"/>
                </a:lnTo>
                <a:lnTo>
                  <a:pt x="108" y="252"/>
                </a:lnTo>
                <a:lnTo>
                  <a:pt x="106" y="244"/>
                </a:lnTo>
                <a:lnTo>
                  <a:pt x="98" y="240"/>
                </a:lnTo>
                <a:lnTo>
                  <a:pt x="92" y="238"/>
                </a:lnTo>
                <a:lnTo>
                  <a:pt x="76" y="226"/>
                </a:lnTo>
                <a:lnTo>
                  <a:pt x="66" y="216"/>
                </a:lnTo>
                <a:lnTo>
                  <a:pt x="62" y="206"/>
                </a:lnTo>
                <a:lnTo>
                  <a:pt x="68" y="208"/>
                </a:lnTo>
                <a:lnTo>
                  <a:pt x="80" y="210"/>
                </a:lnTo>
                <a:lnTo>
                  <a:pt x="76" y="194"/>
                </a:lnTo>
                <a:lnTo>
                  <a:pt x="86" y="194"/>
                </a:lnTo>
                <a:lnTo>
                  <a:pt x="100" y="194"/>
                </a:lnTo>
                <a:lnTo>
                  <a:pt x="98" y="182"/>
                </a:lnTo>
                <a:lnTo>
                  <a:pt x="98" y="170"/>
                </a:lnTo>
                <a:lnTo>
                  <a:pt x="92" y="162"/>
                </a:lnTo>
                <a:lnTo>
                  <a:pt x="86" y="162"/>
                </a:lnTo>
                <a:lnTo>
                  <a:pt x="82" y="166"/>
                </a:lnTo>
                <a:lnTo>
                  <a:pt x="76" y="166"/>
                </a:lnTo>
                <a:lnTo>
                  <a:pt x="68" y="162"/>
                </a:lnTo>
                <a:lnTo>
                  <a:pt x="58" y="162"/>
                </a:lnTo>
                <a:lnTo>
                  <a:pt x="44" y="174"/>
                </a:lnTo>
                <a:lnTo>
                  <a:pt x="38" y="164"/>
                </a:lnTo>
                <a:lnTo>
                  <a:pt x="26" y="148"/>
                </a:lnTo>
                <a:lnTo>
                  <a:pt x="10" y="146"/>
                </a:lnTo>
                <a:lnTo>
                  <a:pt x="8" y="138"/>
                </a:lnTo>
                <a:lnTo>
                  <a:pt x="4" y="138"/>
                </a:lnTo>
                <a:lnTo>
                  <a:pt x="0" y="138"/>
                </a:lnTo>
                <a:lnTo>
                  <a:pt x="0" y="136"/>
                </a:lnTo>
                <a:lnTo>
                  <a:pt x="0" y="118"/>
                </a:lnTo>
                <a:lnTo>
                  <a:pt x="0" y="104"/>
                </a:lnTo>
                <a:lnTo>
                  <a:pt x="8" y="94"/>
                </a:lnTo>
                <a:lnTo>
                  <a:pt x="18" y="106"/>
                </a:lnTo>
                <a:lnTo>
                  <a:pt x="28" y="102"/>
                </a:lnTo>
                <a:lnTo>
                  <a:pt x="26" y="90"/>
                </a:lnTo>
                <a:lnTo>
                  <a:pt x="50" y="70"/>
                </a:lnTo>
                <a:lnTo>
                  <a:pt x="72" y="72"/>
                </a:lnTo>
                <a:lnTo>
                  <a:pt x="92" y="78"/>
                </a:lnTo>
                <a:lnTo>
                  <a:pt x="108" y="90"/>
                </a:lnTo>
                <a:lnTo>
                  <a:pt x="118" y="88"/>
                </a:lnTo>
                <a:lnTo>
                  <a:pt x="130" y="92"/>
                </a:lnTo>
                <a:lnTo>
                  <a:pt x="136" y="84"/>
                </a:lnTo>
                <a:lnTo>
                  <a:pt x="170" y="84"/>
                </a:lnTo>
                <a:lnTo>
                  <a:pt x="182" y="92"/>
                </a:lnTo>
                <a:lnTo>
                  <a:pt x="188" y="92"/>
                </a:lnTo>
                <a:lnTo>
                  <a:pt x="200" y="92"/>
                </a:lnTo>
                <a:lnTo>
                  <a:pt x="216" y="90"/>
                </a:lnTo>
                <a:lnTo>
                  <a:pt x="218" y="76"/>
                </a:lnTo>
                <a:lnTo>
                  <a:pt x="192" y="68"/>
                </a:lnTo>
                <a:lnTo>
                  <a:pt x="196" y="60"/>
                </a:lnTo>
                <a:lnTo>
                  <a:pt x="198" y="50"/>
                </a:lnTo>
                <a:lnTo>
                  <a:pt x="216" y="46"/>
                </a:lnTo>
                <a:lnTo>
                  <a:pt x="200" y="40"/>
                </a:lnTo>
                <a:lnTo>
                  <a:pt x="194" y="28"/>
                </a:lnTo>
                <a:lnTo>
                  <a:pt x="218" y="28"/>
                </a:lnTo>
                <a:lnTo>
                  <a:pt x="290" y="10"/>
                </a:lnTo>
                <a:lnTo>
                  <a:pt x="300" y="0"/>
                </a:lnTo>
                <a:lnTo>
                  <a:pt x="330" y="4"/>
                </a:lnTo>
                <a:lnTo>
                  <a:pt x="342" y="24"/>
                </a:lnTo>
                <a:lnTo>
                  <a:pt x="380" y="28"/>
                </a:lnTo>
                <a:lnTo>
                  <a:pt x="378" y="36"/>
                </a:lnTo>
                <a:lnTo>
                  <a:pt x="396" y="36"/>
                </a:lnTo>
                <a:lnTo>
                  <a:pt x="416" y="20"/>
                </a:lnTo>
                <a:lnTo>
                  <a:pt x="424" y="20"/>
                </a:lnTo>
                <a:lnTo>
                  <a:pt x="424" y="30"/>
                </a:lnTo>
                <a:lnTo>
                  <a:pt x="442" y="38"/>
                </a:lnTo>
                <a:lnTo>
                  <a:pt x="498" y="88"/>
                </a:lnTo>
                <a:lnTo>
                  <a:pt x="506" y="90"/>
                </a:lnTo>
                <a:lnTo>
                  <a:pt x="506" y="80"/>
                </a:lnTo>
                <a:lnTo>
                  <a:pt x="518" y="82"/>
                </a:lnTo>
                <a:lnTo>
                  <a:pt x="520" y="90"/>
                </a:lnTo>
                <a:lnTo>
                  <a:pt x="542" y="94"/>
                </a:lnTo>
                <a:lnTo>
                  <a:pt x="546" y="84"/>
                </a:lnTo>
                <a:lnTo>
                  <a:pt x="572" y="102"/>
                </a:lnTo>
                <a:lnTo>
                  <a:pt x="590" y="112"/>
                </a:lnTo>
                <a:lnTo>
                  <a:pt x="610" y="116"/>
                </a:lnTo>
                <a:lnTo>
                  <a:pt x="604" y="120"/>
                </a:lnTo>
                <a:lnTo>
                  <a:pt x="584" y="140"/>
                </a:lnTo>
                <a:lnTo>
                  <a:pt x="594" y="152"/>
                </a:lnTo>
                <a:lnTo>
                  <a:pt x="588" y="160"/>
                </a:lnTo>
                <a:lnTo>
                  <a:pt x="580" y="164"/>
                </a:lnTo>
                <a:lnTo>
                  <a:pt x="570" y="164"/>
                </a:lnTo>
                <a:lnTo>
                  <a:pt x="556" y="160"/>
                </a:lnTo>
                <a:lnTo>
                  <a:pt x="560" y="172"/>
                </a:lnTo>
                <a:lnTo>
                  <a:pt x="558" y="188"/>
                </a:lnTo>
                <a:lnTo>
                  <a:pt x="558" y="196"/>
                </a:lnTo>
                <a:lnTo>
                  <a:pt x="552" y="200"/>
                </a:lnTo>
                <a:lnTo>
                  <a:pt x="534" y="196"/>
                </a:lnTo>
                <a:lnTo>
                  <a:pt x="536" y="204"/>
                </a:lnTo>
                <a:lnTo>
                  <a:pt x="546" y="226"/>
                </a:lnTo>
                <a:lnTo>
                  <a:pt x="548" y="240"/>
                </a:lnTo>
                <a:lnTo>
                  <a:pt x="542" y="252"/>
                </a:lnTo>
                <a:lnTo>
                  <a:pt x="528" y="246"/>
                </a:lnTo>
                <a:lnTo>
                  <a:pt x="514" y="246"/>
                </a:lnTo>
                <a:lnTo>
                  <a:pt x="492" y="246"/>
                </a:lnTo>
                <a:lnTo>
                  <a:pt x="480" y="246"/>
                </a:lnTo>
                <a:lnTo>
                  <a:pt x="458" y="238"/>
                </a:lnTo>
                <a:lnTo>
                  <a:pt x="448" y="244"/>
                </a:lnTo>
                <a:lnTo>
                  <a:pt x="448" y="252"/>
                </a:lnTo>
                <a:lnTo>
                  <a:pt x="426" y="246"/>
                </a:lnTo>
                <a:lnTo>
                  <a:pt x="414" y="248"/>
                </a:lnTo>
                <a:lnTo>
                  <a:pt x="414" y="260"/>
                </a:lnTo>
                <a:lnTo>
                  <a:pt x="406" y="260"/>
                </a:lnTo>
                <a:lnTo>
                  <a:pt x="386" y="274"/>
                </a:lnTo>
                <a:lnTo>
                  <a:pt x="380" y="284"/>
                </a:lnTo>
                <a:lnTo>
                  <a:pt x="380" y="290"/>
                </a:lnTo>
                <a:lnTo>
                  <a:pt x="372" y="288"/>
                </a:lnTo>
                <a:lnTo>
                  <a:pt x="370" y="280"/>
                </a:lnTo>
                <a:lnTo>
                  <a:pt x="350" y="280"/>
                </a:lnTo>
                <a:lnTo>
                  <a:pt x="344" y="264"/>
                </a:lnTo>
                <a:lnTo>
                  <a:pt x="336" y="262"/>
                </a:lnTo>
                <a:lnTo>
                  <a:pt x="332" y="250"/>
                </a:lnTo>
                <a:lnTo>
                  <a:pt x="308" y="230"/>
                </a:lnTo>
                <a:lnTo>
                  <a:pt x="262" y="234"/>
                </a:lnTo>
                <a:lnTo>
                  <a:pt x="242" y="212"/>
                </a:lnTo>
                <a:lnTo>
                  <a:pt x="198" y="192"/>
                </a:lnTo>
                <a:lnTo>
                  <a:pt x="162" y="202"/>
                </a:lnTo>
                <a:lnTo>
                  <a:pt x="174" y="274"/>
                </a:lnTo>
                <a:lnTo>
                  <a:pt x="164" y="274"/>
                </a:lnTo>
                <a:lnTo>
                  <a:pt x="150" y="260"/>
                </a:lnTo>
                <a:lnTo>
                  <a:pt x="138" y="256"/>
                </a:lnTo>
                <a:lnTo>
                  <a:pt x="126" y="25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6" name="Freeform 115"/>
          <p:cNvSpPr>
            <a:spLocks/>
          </p:cNvSpPr>
          <p:nvPr/>
        </p:nvSpPr>
        <p:spPr bwMode="auto">
          <a:xfrm>
            <a:off x="4479132" y="1357313"/>
            <a:ext cx="2516981" cy="773906"/>
          </a:xfrm>
          <a:custGeom>
            <a:avLst/>
            <a:gdLst>
              <a:gd name="T0" fmla="*/ 2147483647 w 2114"/>
              <a:gd name="T1" fmla="*/ 2147483647 h 650"/>
              <a:gd name="T2" fmla="*/ 2147483647 w 2114"/>
              <a:gd name="T3" fmla="*/ 2147483647 h 650"/>
              <a:gd name="T4" fmla="*/ 2147483647 w 2114"/>
              <a:gd name="T5" fmla="*/ 2147483647 h 650"/>
              <a:gd name="T6" fmla="*/ 2147483647 w 2114"/>
              <a:gd name="T7" fmla="*/ 2147483647 h 650"/>
              <a:gd name="T8" fmla="*/ 2147483647 w 2114"/>
              <a:gd name="T9" fmla="*/ 2147483647 h 650"/>
              <a:gd name="T10" fmla="*/ 2147483647 w 2114"/>
              <a:gd name="T11" fmla="*/ 2147483647 h 650"/>
              <a:gd name="T12" fmla="*/ 2147483647 w 2114"/>
              <a:gd name="T13" fmla="*/ 2147483647 h 650"/>
              <a:gd name="T14" fmla="*/ 2147483647 w 2114"/>
              <a:gd name="T15" fmla="*/ 2147483647 h 650"/>
              <a:gd name="T16" fmla="*/ 2147483647 w 2114"/>
              <a:gd name="T17" fmla="*/ 2147483647 h 650"/>
              <a:gd name="T18" fmla="*/ 2147483647 w 2114"/>
              <a:gd name="T19" fmla="*/ 2147483647 h 650"/>
              <a:gd name="T20" fmla="*/ 2147483647 w 2114"/>
              <a:gd name="T21" fmla="*/ 2147483647 h 650"/>
              <a:gd name="T22" fmla="*/ 2147483647 w 2114"/>
              <a:gd name="T23" fmla="*/ 2147483647 h 650"/>
              <a:gd name="T24" fmla="*/ 2147483647 w 2114"/>
              <a:gd name="T25" fmla="*/ 2147483647 h 650"/>
              <a:gd name="T26" fmla="*/ 2147483647 w 2114"/>
              <a:gd name="T27" fmla="*/ 2147483647 h 650"/>
              <a:gd name="T28" fmla="*/ 2147483647 w 2114"/>
              <a:gd name="T29" fmla="*/ 2147483647 h 650"/>
              <a:gd name="T30" fmla="*/ 2147483647 w 2114"/>
              <a:gd name="T31" fmla="*/ 2147483647 h 650"/>
              <a:gd name="T32" fmla="*/ 2147483647 w 2114"/>
              <a:gd name="T33" fmla="*/ 2147483647 h 650"/>
              <a:gd name="T34" fmla="*/ 2147483647 w 2114"/>
              <a:gd name="T35" fmla="*/ 2147483647 h 650"/>
              <a:gd name="T36" fmla="*/ 2147483647 w 2114"/>
              <a:gd name="T37" fmla="*/ 2147483647 h 650"/>
              <a:gd name="T38" fmla="*/ 2147483647 w 2114"/>
              <a:gd name="T39" fmla="*/ 2147483647 h 650"/>
              <a:gd name="T40" fmla="*/ 2147483647 w 2114"/>
              <a:gd name="T41" fmla="*/ 2147483647 h 650"/>
              <a:gd name="T42" fmla="*/ 2147483647 w 2114"/>
              <a:gd name="T43" fmla="*/ 2147483647 h 650"/>
              <a:gd name="T44" fmla="*/ 2147483647 w 2114"/>
              <a:gd name="T45" fmla="*/ 2147483647 h 650"/>
              <a:gd name="T46" fmla="*/ 2147483647 w 2114"/>
              <a:gd name="T47" fmla="*/ 2147483647 h 650"/>
              <a:gd name="T48" fmla="*/ 2147483647 w 2114"/>
              <a:gd name="T49" fmla="*/ 2147483647 h 650"/>
              <a:gd name="T50" fmla="*/ 2147483647 w 2114"/>
              <a:gd name="T51" fmla="*/ 2147483647 h 650"/>
              <a:gd name="T52" fmla="*/ 2147483647 w 2114"/>
              <a:gd name="T53" fmla="*/ 2147483647 h 650"/>
              <a:gd name="T54" fmla="*/ 2147483647 w 2114"/>
              <a:gd name="T55" fmla="*/ 2147483647 h 650"/>
              <a:gd name="T56" fmla="*/ 2147483647 w 2114"/>
              <a:gd name="T57" fmla="*/ 2147483647 h 650"/>
              <a:gd name="T58" fmla="*/ 2147483647 w 2114"/>
              <a:gd name="T59" fmla="*/ 2147483647 h 650"/>
              <a:gd name="T60" fmla="*/ 2147483647 w 2114"/>
              <a:gd name="T61" fmla="*/ 0 h 650"/>
              <a:gd name="T62" fmla="*/ 2147483647 w 2114"/>
              <a:gd name="T63" fmla="*/ 2147483647 h 650"/>
              <a:gd name="T64" fmla="*/ 2147483647 w 2114"/>
              <a:gd name="T65" fmla="*/ 2147483647 h 650"/>
              <a:gd name="T66" fmla="*/ 2147483647 w 2114"/>
              <a:gd name="T67" fmla="*/ 2147483647 h 650"/>
              <a:gd name="T68" fmla="*/ 2147483647 w 2114"/>
              <a:gd name="T69" fmla="*/ 2147483647 h 650"/>
              <a:gd name="T70" fmla="*/ 2147483647 w 2114"/>
              <a:gd name="T71" fmla="*/ 2147483647 h 650"/>
              <a:gd name="T72" fmla="*/ 2147483647 w 2114"/>
              <a:gd name="T73" fmla="*/ 2147483647 h 650"/>
              <a:gd name="T74" fmla="*/ 2147483647 w 2114"/>
              <a:gd name="T75" fmla="*/ 2147483647 h 650"/>
              <a:gd name="T76" fmla="*/ 2147483647 w 2114"/>
              <a:gd name="T77" fmla="*/ 2147483647 h 650"/>
              <a:gd name="T78" fmla="*/ 2147483647 w 2114"/>
              <a:gd name="T79" fmla="*/ 2147483647 h 650"/>
              <a:gd name="T80" fmla="*/ 2147483647 w 2114"/>
              <a:gd name="T81" fmla="*/ 2147483647 h 650"/>
              <a:gd name="T82" fmla="*/ 2147483647 w 2114"/>
              <a:gd name="T83" fmla="*/ 2147483647 h 650"/>
              <a:gd name="T84" fmla="*/ 2147483647 w 2114"/>
              <a:gd name="T85" fmla="*/ 2147483647 h 650"/>
              <a:gd name="T86" fmla="*/ 2147483647 w 2114"/>
              <a:gd name="T87" fmla="*/ 2147483647 h 650"/>
              <a:gd name="T88" fmla="*/ 2147483647 w 2114"/>
              <a:gd name="T89" fmla="*/ 2147483647 h 650"/>
              <a:gd name="T90" fmla="*/ 2147483647 w 2114"/>
              <a:gd name="T91" fmla="*/ 2147483647 h 650"/>
              <a:gd name="T92" fmla="*/ 2147483647 w 2114"/>
              <a:gd name="T93" fmla="*/ 2147483647 h 650"/>
              <a:gd name="T94" fmla="*/ 2147483647 w 2114"/>
              <a:gd name="T95" fmla="*/ 2147483647 h 650"/>
              <a:gd name="T96" fmla="*/ 2147483647 w 2114"/>
              <a:gd name="T97" fmla="*/ 2147483647 h 650"/>
              <a:gd name="T98" fmla="*/ 2147483647 w 2114"/>
              <a:gd name="T99" fmla="*/ 2147483647 h 650"/>
              <a:gd name="T100" fmla="*/ 2147483647 w 2114"/>
              <a:gd name="T101" fmla="*/ 2147483647 h 650"/>
              <a:gd name="T102" fmla="*/ 2147483647 w 2114"/>
              <a:gd name="T103" fmla="*/ 2147483647 h 650"/>
              <a:gd name="T104" fmla="*/ 2147483647 w 2114"/>
              <a:gd name="T105" fmla="*/ 2147483647 h 650"/>
              <a:gd name="T106" fmla="*/ 2147483647 w 2114"/>
              <a:gd name="T107" fmla="*/ 2147483647 h 650"/>
              <a:gd name="T108" fmla="*/ 2147483647 w 2114"/>
              <a:gd name="T109" fmla="*/ 2147483647 h 650"/>
              <a:gd name="T110" fmla="*/ 2147483647 w 2114"/>
              <a:gd name="T111" fmla="*/ 2147483647 h 650"/>
              <a:gd name="T112" fmla="*/ 2147483647 w 2114"/>
              <a:gd name="T113" fmla="*/ 2147483647 h 650"/>
              <a:gd name="T114" fmla="*/ 2147483647 w 2114"/>
              <a:gd name="T115" fmla="*/ 2147483647 h 650"/>
              <a:gd name="T116" fmla="*/ 2147483647 w 2114"/>
              <a:gd name="T117" fmla="*/ 2147483647 h 650"/>
              <a:gd name="T118" fmla="*/ 2147483647 w 2114"/>
              <a:gd name="T119" fmla="*/ 2147483647 h 6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14"/>
              <a:gd name="T181" fmla="*/ 0 h 650"/>
              <a:gd name="T182" fmla="*/ 2114 w 2114"/>
              <a:gd name="T183" fmla="*/ 650 h 6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14" h="650">
                <a:moveTo>
                  <a:pt x="970" y="490"/>
                </a:moveTo>
                <a:lnTo>
                  <a:pt x="980" y="480"/>
                </a:lnTo>
                <a:lnTo>
                  <a:pt x="992" y="472"/>
                </a:lnTo>
                <a:lnTo>
                  <a:pt x="1006" y="466"/>
                </a:lnTo>
                <a:lnTo>
                  <a:pt x="1020" y="464"/>
                </a:lnTo>
                <a:lnTo>
                  <a:pt x="1028" y="466"/>
                </a:lnTo>
                <a:lnTo>
                  <a:pt x="1036" y="468"/>
                </a:lnTo>
                <a:lnTo>
                  <a:pt x="1054" y="474"/>
                </a:lnTo>
                <a:lnTo>
                  <a:pt x="1074" y="480"/>
                </a:lnTo>
                <a:lnTo>
                  <a:pt x="1084" y="482"/>
                </a:lnTo>
                <a:lnTo>
                  <a:pt x="1096" y="482"/>
                </a:lnTo>
                <a:lnTo>
                  <a:pt x="1102" y="482"/>
                </a:lnTo>
                <a:lnTo>
                  <a:pt x="1106" y="480"/>
                </a:lnTo>
                <a:lnTo>
                  <a:pt x="1110" y="478"/>
                </a:lnTo>
                <a:lnTo>
                  <a:pt x="1112" y="474"/>
                </a:lnTo>
                <a:lnTo>
                  <a:pt x="1112" y="470"/>
                </a:lnTo>
                <a:lnTo>
                  <a:pt x="1110" y="466"/>
                </a:lnTo>
                <a:lnTo>
                  <a:pt x="1104" y="460"/>
                </a:lnTo>
                <a:lnTo>
                  <a:pt x="1100" y="454"/>
                </a:lnTo>
                <a:lnTo>
                  <a:pt x="1098" y="450"/>
                </a:lnTo>
                <a:lnTo>
                  <a:pt x="1096" y="446"/>
                </a:lnTo>
                <a:lnTo>
                  <a:pt x="1098" y="444"/>
                </a:lnTo>
                <a:lnTo>
                  <a:pt x="1100" y="444"/>
                </a:lnTo>
                <a:lnTo>
                  <a:pt x="1106" y="442"/>
                </a:lnTo>
                <a:lnTo>
                  <a:pt x="1126" y="442"/>
                </a:lnTo>
                <a:lnTo>
                  <a:pt x="1146" y="446"/>
                </a:lnTo>
                <a:lnTo>
                  <a:pt x="1156" y="450"/>
                </a:lnTo>
                <a:lnTo>
                  <a:pt x="1162" y="456"/>
                </a:lnTo>
                <a:lnTo>
                  <a:pt x="1168" y="464"/>
                </a:lnTo>
                <a:lnTo>
                  <a:pt x="1172" y="468"/>
                </a:lnTo>
                <a:lnTo>
                  <a:pt x="1176" y="470"/>
                </a:lnTo>
                <a:lnTo>
                  <a:pt x="1182" y="472"/>
                </a:lnTo>
                <a:lnTo>
                  <a:pt x="1190" y="470"/>
                </a:lnTo>
                <a:lnTo>
                  <a:pt x="1206" y="468"/>
                </a:lnTo>
                <a:lnTo>
                  <a:pt x="1220" y="470"/>
                </a:lnTo>
                <a:lnTo>
                  <a:pt x="1234" y="472"/>
                </a:lnTo>
                <a:lnTo>
                  <a:pt x="1246" y="478"/>
                </a:lnTo>
                <a:lnTo>
                  <a:pt x="1274" y="490"/>
                </a:lnTo>
                <a:lnTo>
                  <a:pt x="1288" y="492"/>
                </a:lnTo>
                <a:lnTo>
                  <a:pt x="1304" y="494"/>
                </a:lnTo>
                <a:lnTo>
                  <a:pt x="1312" y="494"/>
                </a:lnTo>
                <a:lnTo>
                  <a:pt x="1320" y="492"/>
                </a:lnTo>
                <a:lnTo>
                  <a:pt x="1332" y="484"/>
                </a:lnTo>
                <a:lnTo>
                  <a:pt x="1344" y="476"/>
                </a:lnTo>
                <a:lnTo>
                  <a:pt x="1350" y="474"/>
                </a:lnTo>
                <a:lnTo>
                  <a:pt x="1358" y="474"/>
                </a:lnTo>
                <a:lnTo>
                  <a:pt x="1366" y="474"/>
                </a:lnTo>
                <a:lnTo>
                  <a:pt x="1378" y="478"/>
                </a:lnTo>
                <a:lnTo>
                  <a:pt x="1402" y="486"/>
                </a:lnTo>
                <a:lnTo>
                  <a:pt x="1412" y="486"/>
                </a:lnTo>
                <a:lnTo>
                  <a:pt x="1422" y="484"/>
                </a:lnTo>
                <a:lnTo>
                  <a:pt x="1424" y="482"/>
                </a:lnTo>
                <a:lnTo>
                  <a:pt x="1426" y="478"/>
                </a:lnTo>
                <a:lnTo>
                  <a:pt x="1426" y="474"/>
                </a:lnTo>
                <a:lnTo>
                  <a:pt x="1426" y="468"/>
                </a:lnTo>
                <a:lnTo>
                  <a:pt x="1424" y="456"/>
                </a:lnTo>
                <a:lnTo>
                  <a:pt x="1422" y="446"/>
                </a:lnTo>
                <a:lnTo>
                  <a:pt x="1416" y="438"/>
                </a:lnTo>
                <a:lnTo>
                  <a:pt x="1412" y="434"/>
                </a:lnTo>
                <a:lnTo>
                  <a:pt x="1408" y="432"/>
                </a:lnTo>
                <a:lnTo>
                  <a:pt x="1410" y="426"/>
                </a:lnTo>
                <a:lnTo>
                  <a:pt x="1412" y="422"/>
                </a:lnTo>
                <a:lnTo>
                  <a:pt x="1416" y="418"/>
                </a:lnTo>
                <a:lnTo>
                  <a:pt x="1422" y="416"/>
                </a:lnTo>
                <a:lnTo>
                  <a:pt x="1432" y="414"/>
                </a:lnTo>
                <a:lnTo>
                  <a:pt x="1446" y="414"/>
                </a:lnTo>
                <a:lnTo>
                  <a:pt x="1468" y="416"/>
                </a:lnTo>
                <a:lnTo>
                  <a:pt x="1486" y="422"/>
                </a:lnTo>
                <a:lnTo>
                  <a:pt x="1500" y="430"/>
                </a:lnTo>
                <a:lnTo>
                  <a:pt x="1512" y="440"/>
                </a:lnTo>
                <a:lnTo>
                  <a:pt x="1536" y="462"/>
                </a:lnTo>
                <a:lnTo>
                  <a:pt x="1548" y="472"/>
                </a:lnTo>
                <a:lnTo>
                  <a:pt x="1560" y="480"/>
                </a:lnTo>
                <a:lnTo>
                  <a:pt x="1574" y="486"/>
                </a:lnTo>
                <a:lnTo>
                  <a:pt x="1590" y="490"/>
                </a:lnTo>
                <a:lnTo>
                  <a:pt x="1604" y="494"/>
                </a:lnTo>
                <a:lnTo>
                  <a:pt x="1618" y="500"/>
                </a:lnTo>
                <a:lnTo>
                  <a:pt x="1624" y="508"/>
                </a:lnTo>
                <a:lnTo>
                  <a:pt x="1630" y="516"/>
                </a:lnTo>
                <a:lnTo>
                  <a:pt x="1638" y="522"/>
                </a:lnTo>
                <a:lnTo>
                  <a:pt x="1644" y="524"/>
                </a:lnTo>
                <a:lnTo>
                  <a:pt x="1650" y="524"/>
                </a:lnTo>
                <a:lnTo>
                  <a:pt x="1662" y="522"/>
                </a:lnTo>
                <a:lnTo>
                  <a:pt x="1668" y="518"/>
                </a:lnTo>
                <a:lnTo>
                  <a:pt x="1676" y="512"/>
                </a:lnTo>
                <a:lnTo>
                  <a:pt x="1684" y="506"/>
                </a:lnTo>
                <a:lnTo>
                  <a:pt x="1692" y="520"/>
                </a:lnTo>
                <a:lnTo>
                  <a:pt x="1696" y="532"/>
                </a:lnTo>
                <a:lnTo>
                  <a:pt x="1698" y="546"/>
                </a:lnTo>
                <a:lnTo>
                  <a:pt x="1698" y="560"/>
                </a:lnTo>
                <a:lnTo>
                  <a:pt x="1698" y="566"/>
                </a:lnTo>
                <a:lnTo>
                  <a:pt x="1698" y="576"/>
                </a:lnTo>
                <a:lnTo>
                  <a:pt x="1690" y="570"/>
                </a:lnTo>
                <a:lnTo>
                  <a:pt x="1678" y="566"/>
                </a:lnTo>
                <a:lnTo>
                  <a:pt x="1678" y="582"/>
                </a:lnTo>
                <a:lnTo>
                  <a:pt x="1686" y="590"/>
                </a:lnTo>
                <a:lnTo>
                  <a:pt x="1692" y="598"/>
                </a:lnTo>
                <a:lnTo>
                  <a:pt x="1700" y="622"/>
                </a:lnTo>
                <a:lnTo>
                  <a:pt x="1708" y="618"/>
                </a:lnTo>
                <a:lnTo>
                  <a:pt x="1718" y="616"/>
                </a:lnTo>
                <a:lnTo>
                  <a:pt x="1732" y="618"/>
                </a:lnTo>
                <a:lnTo>
                  <a:pt x="1738" y="618"/>
                </a:lnTo>
                <a:lnTo>
                  <a:pt x="1744" y="616"/>
                </a:lnTo>
                <a:lnTo>
                  <a:pt x="1750" y="614"/>
                </a:lnTo>
                <a:lnTo>
                  <a:pt x="1754" y="610"/>
                </a:lnTo>
                <a:lnTo>
                  <a:pt x="1760" y="598"/>
                </a:lnTo>
                <a:lnTo>
                  <a:pt x="1762" y="586"/>
                </a:lnTo>
                <a:lnTo>
                  <a:pt x="1764" y="570"/>
                </a:lnTo>
                <a:lnTo>
                  <a:pt x="1764" y="556"/>
                </a:lnTo>
                <a:lnTo>
                  <a:pt x="1764" y="530"/>
                </a:lnTo>
                <a:lnTo>
                  <a:pt x="1762" y="510"/>
                </a:lnTo>
                <a:lnTo>
                  <a:pt x="1756" y="490"/>
                </a:lnTo>
                <a:lnTo>
                  <a:pt x="1748" y="468"/>
                </a:lnTo>
                <a:lnTo>
                  <a:pt x="1736" y="448"/>
                </a:lnTo>
                <a:lnTo>
                  <a:pt x="1722" y="430"/>
                </a:lnTo>
                <a:lnTo>
                  <a:pt x="1706" y="414"/>
                </a:lnTo>
                <a:lnTo>
                  <a:pt x="1696" y="410"/>
                </a:lnTo>
                <a:lnTo>
                  <a:pt x="1688" y="406"/>
                </a:lnTo>
                <a:lnTo>
                  <a:pt x="1678" y="402"/>
                </a:lnTo>
                <a:lnTo>
                  <a:pt x="1668" y="402"/>
                </a:lnTo>
                <a:lnTo>
                  <a:pt x="1664" y="402"/>
                </a:lnTo>
                <a:lnTo>
                  <a:pt x="1662" y="402"/>
                </a:lnTo>
                <a:lnTo>
                  <a:pt x="1658" y="410"/>
                </a:lnTo>
                <a:lnTo>
                  <a:pt x="1648" y="404"/>
                </a:lnTo>
                <a:lnTo>
                  <a:pt x="1642" y="396"/>
                </a:lnTo>
                <a:lnTo>
                  <a:pt x="1636" y="388"/>
                </a:lnTo>
                <a:lnTo>
                  <a:pt x="1628" y="380"/>
                </a:lnTo>
                <a:lnTo>
                  <a:pt x="1622" y="384"/>
                </a:lnTo>
                <a:lnTo>
                  <a:pt x="1612" y="388"/>
                </a:lnTo>
                <a:lnTo>
                  <a:pt x="1602" y="392"/>
                </a:lnTo>
                <a:lnTo>
                  <a:pt x="1602" y="380"/>
                </a:lnTo>
                <a:lnTo>
                  <a:pt x="1604" y="378"/>
                </a:lnTo>
                <a:lnTo>
                  <a:pt x="1606" y="374"/>
                </a:lnTo>
                <a:lnTo>
                  <a:pt x="1612" y="368"/>
                </a:lnTo>
                <a:lnTo>
                  <a:pt x="1614" y="364"/>
                </a:lnTo>
                <a:lnTo>
                  <a:pt x="1616" y="358"/>
                </a:lnTo>
                <a:lnTo>
                  <a:pt x="1616" y="346"/>
                </a:lnTo>
                <a:lnTo>
                  <a:pt x="1618" y="334"/>
                </a:lnTo>
                <a:lnTo>
                  <a:pt x="1618" y="330"/>
                </a:lnTo>
                <a:lnTo>
                  <a:pt x="1620" y="324"/>
                </a:lnTo>
                <a:lnTo>
                  <a:pt x="1628" y="316"/>
                </a:lnTo>
                <a:lnTo>
                  <a:pt x="1636" y="310"/>
                </a:lnTo>
                <a:lnTo>
                  <a:pt x="1648" y="306"/>
                </a:lnTo>
                <a:lnTo>
                  <a:pt x="1660" y="304"/>
                </a:lnTo>
                <a:lnTo>
                  <a:pt x="1686" y="306"/>
                </a:lnTo>
                <a:lnTo>
                  <a:pt x="1710" y="306"/>
                </a:lnTo>
                <a:lnTo>
                  <a:pt x="1728" y="308"/>
                </a:lnTo>
                <a:lnTo>
                  <a:pt x="1744" y="312"/>
                </a:lnTo>
                <a:lnTo>
                  <a:pt x="1756" y="316"/>
                </a:lnTo>
                <a:lnTo>
                  <a:pt x="1770" y="318"/>
                </a:lnTo>
                <a:lnTo>
                  <a:pt x="1778" y="316"/>
                </a:lnTo>
                <a:lnTo>
                  <a:pt x="1784" y="314"/>
                </a:lnTo>
                <a:lnTo>
                  <a:pt x="1790" y="310"/>
                </a:lnTo>
                <a:lnTo>
                  <a:pt x="1794" y="306"/>
                </a:lnTo>
                <a:lnTo>
                  <a:pt x="1788" y="304"/>
                </a:lnTo>
                <a:lnTo>
                  <a:pt x="1782" y="298"/>
                </a:lnTo>
                <a:lnTo>
                  <a:pt x="1778" y="290"/>
                </a:lnTo>
                <a:lnTo>
                  <a:pt x="1776" y="280"/>
                </a:lnTo>
                <a:lnTo>
                  <a:pt x="1776" y="272"/>
                </a:lnTo>
                <a:lnTo>
                  <a:pt x="1778" y="270"/>
                </a:lnTo>
                <a:lnTo>
                  <a:pt x="1780" y="266"/>
                </a:lnTo>
                <a:lnTo>
                  <a:pt x="1784" y="264"/>
                </a:lnTo>
                <a:lnTo>
                  <a:pt x="1790" y="264"/>
                </a:lnTo>
                <a:lnTo>
                  <a:pt x="1806" y="264"/>
                </a:lnTo>
                <a:lnTo>
                  <a:pt x="1820" y="268"/>
                </a:lnTo>
                <a:lnTo>
                  <a:pt x="1830" y="274"/>
                </a:lnTo>
                <a:lnTo>
                  <a:pt x="1840" y="280"/>
                </a:lnTo>
                <a:lnTo>
                  <a:pt x="1850" y="282"/>
                </a:lnTo>
                <a:lnTo>
                  <a:pt x="1850" y="274"/>
                </a:lnTo>
                <a:lnTo>
                  <a:pt x="1850" y="268"/>
                </a:lnTo>
                <a:lnTo>
                  <a:pt x="1852" y="260"/>
                </a:lnTo>
                <a:lnTo>
                  <a:pt x="1850" y="246"/>
                </a:lnTo>
                <a:lnTo>
                  <a:pt x="1866" y="246"/>
                </a:lnTo>
                <a:lnTo>
                  <a:pt x="1868" y="256"/>
                </a:lnTo>
                <a:lnTo>
                  <a:pt x="1872" y="264"/>
                </a:lnTo>
                <a:lnTo>
                  <a:pt x="1878" y="272"/>
                </a:lnTo>
                <a:lnTo>
                  <a:pt x="1884" y="278"/>
                </a:lnTo>
                <a:lnTo>
                  <a:pt x="1876" y="288"/>
                </a:lnTo>
                <a:lnTo>
                  <a:pt x="1868" y="304"/>
                </a:lnTo>
                <a:lnTo>
                  <a:pt x="1862" y="320"/>
                </a:lnTo>
                <a:lnTo>
                  <a:pt x="1860" y="336"/>
                </a:lnTo>
                <a:lnTo>
                  <a:pt x="1860" y="344"/>
                </a:lnTo>
                <a:lnTo>
                  <a:pt x="1864" y="354"/>
                </a:lnTo>
                <a:lnTo>
                  <a:pt x="1868" y="362"/>
                </a:lnTo>
                <a:lnTo>
                  <a:pt x="1874" y="370"/>
                </a:lnTo>
                <a:lnTo>
                  <a:pt x="1890" y="388"/>
                </a:lnTo>
                <a:lnTo>
                  <a:pt x="1908" y="404"/>
                </a:lnTo>
                <a:lnTo>
                  <a:pt x="1948" y="434"/>
                </a:lnTo>
                <a:lnTo>
                  <a:pt x="1964" y="450"/>
                </a:lnTo>
                <a:lnTo>
                  <a:pt x="1976" y="464"/>
                </a:lnTo>
                <a:lnTo>
                  <a:pt x="1982" y="454"/>
                </a:lnTo>
                <a:lnTo>
                  <a:pt x="1984" y="446"/>
                </a:lnTo>
                <a:lnTo>
                  <a:pt x="1982" y="440"/>
                </a:lnTo>
                <a:lnTo>
                  <a:pt x="1976" y="432"/>
                </a:lnTo>
                <a:lnTo>
                  <a:pt x="1974" y="428"/>
                </a:lnTo>
                <a:lnTo>
                  <a:pt x="1976" y="426"/>
                </a:lnTo>
                <a:lnTo>
                  <a:pt x="1980" y="422"/>
                </a:lnTo>
                <a:lnTo>
                  <a:pt x="1986" y="418"/>
                </a:lnTo>
                <a:lnTo>
                  <a:pt x="1978" y="412"/>
                </a:lnTo>
                <a:lnTo>
                  <a:pt x="1974" y="408"/>
                </a:lnTo>
                <a:lnTo>
                  <a:pt x="1974" y="402"/>
                </a:lnTo>
                <a:lnTo>
                  <a:pt x="1974" y="398"/>
                </a:lnTo>
                <a:lnTo>
                  <a:pt x="1976" y="394"/>
                </a:lnTo>
                <a:lnTo>
                  <a:pt x="1986" y="392"/>
                </a:lnTo>
                <a:lnTo>
                  <a:pt x="1986" y="390"/>
                </a:lnTo>
                <a:lnTo>
                  <a:pt x="1988" y="388"/>
                </a:lnTo>
                <a:lnTo>
                  <a:pt x="1988" y="384"/>
                </a:lnTo>
                <a:lnTo>
                  <a:pt x="1986" y="382"/>
                </a:lnTo>
                <a:lnTo>
                  <a:pt x="1982" y="378"/>
                </a:lnTo>
                <a:lnTo>
                  <a:pt x="1974" y="378"/>
                </a:lnTo>
                <a:lnTo>
                  <a:pt x="1962" y="378"/>
                </a:lnTo>
                <a:lnTo>
                  <a:pt x="1976" y="362"/>
                </a:lnTo>
                <a:lnTo>
                  <a:pt x="1962" y="350"/>
                </a:lnTo>
                <a:lnTo>
                  <a:pt x="1940" y="338"/>
                </a:lnTo>
                <a:lnTo>
                  <a:pt x="1930" y="330"/>
                </a:lnTo>
                <a:lnTo>
                  <a:pt x="1922" y="324"/>
                </a:lnTo>
                <a:lnTo>
                  <a:pt x="1916" y="316"/>
                </a:lnTo>
                <a:lnTo>
                  <a:pt x="1914" y="310"/>
                </a:lnTo>
                <a:lnTo>
                  <a:pt x="1916" y="302"/>
                </a:lnTo>
                <a:lnTo>
                  <a:pt x="1918" y="294"/>
                </a:lnTo>
                <a:lnTo>
                  <a:pt x="1924" y="288"/>
                </a:lnTo>
                <a:lnTo>
                  <a:pt x="1928" y="286"/>
                </a:lnTo>
                <a:lnTo>
                  <a:pt x="1962" y="286"/>
                </a:lnTo>
                <a:lnTo>
                  <a:pt x="1974" y="284"/>
                </a:lnTo>
                <a:lnTo>
                  <a:pt x="1986" y="280"/>
                </a:lnTo>
                <a:lnTo>
                  <a:pt x="1996" y="276"/>
                </a:lnTo>
                <a:lnTo>
                  <a:pt x="2006" y="270"/>
                </a:lnTo>
                <a:lnTo>
                  <a:pt x="2028" y="256"/>
                </a:lnTo>
                <a:lnTo>
                  <a:pt x="2038" y="250"/>
                </a:lnTo>
                <a:lnTo>
                  <a:pt x="2052" y="244"/>
                </a:lnTo>
                <a:lnTo>
                  <a:pt x="2046" y="234"/>
                </a:lnTo>
                <a:lnTo>
                  <a:pt x="2040" y="228"/>
                </a:lnTo>
                <a:lnTo>
                  <a:pt x="2032" y="224"/>
                </a:lnTo>
                <a:lnTo>
                  <a:pt x="2022" y="222"/>
                </a:lnTo>
                <a:lnTo>
                  <a:pt x="2002" y="220"/>
                </a:lnTo>
                <a:lnTo>
                  <a:pt x="1992" y="218"/>
                </a:lnTo>
                <a:lnTo>
                  <a:pt x="1982" y="212"/>
                </a:lnTo>
                <a:lnTo>
                  <a:pt x="1996" y="208"/>
                </a:lnTo>
                <a:lnTo>
                  <a:pt x="2006" y="202"/>
                </a:lnTo>
                <a:lnTo>
                  <a:pt x="2000" y="196"/>
                </a:lnTo>
                <a:lnTo>
                  <a:pt x="1994" y="190"/>
                </a:lnTo>
                <a:lnTo>
                  <a:pt x="2006" y="188"/>
                </a:lnTo>
                <a:lnTo>
                  <a:pt x="2020" y="192"/>
                </a:lnTo>
                <a:lnTo>
                  <a:pt x="2052" y="200"/>
                </a:lnTo>
                <a:lnTo>
                  <a:pt x="2082" y="208"/>
                </a:lnTo>
                <a:lnTo>
                  <a:pt x="2094" y="212"/>
                </a:lnTo>
                <a:lnTo>
                  <a:pt x="2106" y="212"/>
                </a:lnTo>
                <a:lnTo>
                  <a:pt x="2110" y="212"/>
                </a:lnTo>
                <a:lnTo>
                  <a:pt x="2114" y="210"/>
                </a:lnTo>
                <a:lnTo>
                  <a:pt x="2114" y="208"/>
                </a:lnTo>
                <a:lnTo>
                  <a:pt x="2114" y="204"/>
                </a:lnTo>
                <a:lnTo>
                  <a:pt x="2112" y="200"/>
                </a:lnTo>
                <a:lnTo>
                  <a:pt x="2106" y="194"/>
                </a:lnTo>
                <a:lnTo>
                  <a:pt x="2104" y="190"/>
                </a:lnTo>
                <a:lnTo>
                  <a:pt x="2100" y="186"/>
                </a:lnTo>
                <a:lnTo>
                  <a:pt x="2084" y="178"/>
                </a:lnTo>
                <a:lnTo>
                  <a:pt x="2066" y="174"/>
                </a:lnTo>
                <a:lnTo>
                  <a:pt x="2046" y="172"/>
                </a:lnTo>
                <a:lnTo>
                  <a:pt x="2036" y="172"/>
                </a:lnTo>
                <a:lnTo>
                  <a:pt x="2032" y="172"/>
                </a:lnTo>
                <a:lnTo>
                  <a:pt x="2028" y="174"/>
                </a:lnTo>
                <a:lnTo>
                  <a:pt x="2006" y="162"/>
                </a:lnTo>
                <a:lnTo>
                  <a:pt x="1980" y="152"/>
                </a:lnTo>
                <a:lnTo>
                  <a:pt x="1952" y="142"/>
                </a:lnTo>
                <a:lnTo>
                  <a:pt x="1920" y="134"/>
                </a:lnTo>
                <a:lnTo>
                  <a:pt x="1890" y="130"/>
                </a:lnTo>
                <a:lnTo>
                  <a:pt x="1858" y="126"/>
                </a:lnTo>
                <a:lnTo>
                  <a:pt x="1826" y="122"/>
                </a:lnTo>
                <a:lnTo>
                  <a:pt x="1798" y="122"/>
                </a:lnTo>
                <a:lnTo>
                  <a:pt x="1790" y="120"/>
                </a:lnTo>
                <a:lnTo>
                  <a:pt x="1778" y="118"/>
                </a:lnTo>
                <a:lnTo>
                  <a:pt x="1774" y="118"/>
                </a:lnTo>
                <a:lnTo>
                  <a:pt x="1772" y="122"/>
                </a:lnTo>
                <a:lnTo>
                  <a:pt x="1774" y="128"/>
                </a:lnTo>
                <a:lnTo>
                  <a:pt x="1782" y="138"/>
                </a:lnTo>
                <a:lnTo>
                  <a:pt x="1766" y="138"/>
                </a:lnTo>
                <a:lnTo>
                  <a:pt x="1756" y="132"/>
                </a:lnTo>
                <a:lnTo>
                  <a:pt x="1742" y="128"/>
                </a:lnTo>
                <a:lnTo>
                  <a:pt x="1728" y="126"/>
                </a:lnTo>
                <a:lnTo>
                  <a:pt x="1712" y="126"/>
                </a:lnTo>
                <a:lnTo>
                  <a:pt x="1678" y="128"/>
                </a:lnTo>
                <a:lnTo>
                  <a:pt x="1662" y="128"/>
                </a:lnTo>
                <a:lnTo>
                  <a:pt x="1648" y="126"/>
                </a:lnTo>
                <a:lnTo>
                  <a:pt x="1638" y="124"/>
                </a:lnTo>
                <a:lnTo>
                  <a:pt x="1632" y="120"/>
                </a:lnTo>
                <a:lnTo>
                  <a:pt x="1626" y="114"/>
                </a:lnTo>
                <a:lnTo>
                  <a:pt x="1620" y="108"/>
                </a:lnTo>
                <a:lnTo>
                  <a:pt x="1610" y="104"/>
                </a:lnTo>
                <a:lnTo>
                  <a:pt x="1590" y="102"/>
                </a:lnTo>
                <a:lnTo>
                  <a:pt x="1562" y="102"/>
                </a:lnTo>
                <a:lnTo>
                  <a:pt x="1522" y="106"/>
                </a:lnTo>
                <a:lnTo>
                  <a:pt x="1510" y="106"/>
                </a:lnTo>
                <a:lnTo>
                  <a:pt x="1498" y="102"/>
                </a:lnTo>
                <a:lnTo>
                  <a:pt x="1490" y="96"/>
                </a:lnTo>
                <a:lnTo>
                  <a:pt x="1480" y="90"/>
                </a:lnTo>
                <a:lnTo>
                  <a:pt x="1464" y="76"/>
                </a:lnTo>
                <a:lnTo>
                  <a:pt x="1454" y="72"/>
                </a:lnTo>
                <a:lnTo>
                  <a:pt x="1444" y="70"/>
                </a:lnTo>
                <a:lnTo>
                  <a:pt x="1438" y="72"/>
                </a:lnTo>
                <a:lnTo>
                  <a:pt x="1434" y="74"/>
                </a:lnTo>
                <a:lnTo>
                  <a:pt x="1432" y="82"/>
                </a:lnTo>
                <a:lnTo>
                  <a:pt x="1426" y="82"/>
                </a:lnTo>
                <a:lnTo>
                  <a:pt x="1410" y="84"/>
                </a:lnTo>
                <a:lnTo>
                  <a:pt x="1400" y="82"/>
                </a:lnTo>
                <a:lnTo>
                  <a:pt x="1388" y="80"/>
                </a:lnTo>
                <a:lnTo>
                  <a:pt x="1374" y="76"/>
                </a:lnTo>
                <a:lnTo>
                  <a:pt x="1360" y="70"/>
                </a:lnTo>
                <a:lnTo>
                  <a:pt x="1354" y="68"/>
                </a:lnTo>
                <a:lnTo>
                  <a:pt x="1348" y="68"/>
                </a:lnTo>
                <a:lnTo>
                  <a:pt x="1342" y="72"/>
                </a:lnTo>
                <a:lnTo>
                  <a:pt x="1338" y="78"/>
                </a:lnTo>
                <a:lnTo>
                  <a:pt x="1332" y="88"/>
                </a:lnTo>
                <a:lnTo>
                  <a:pt x="1328" y="94"/>
                </a:lnTo>
                <a:lnTo>
                  <a:pt x="1324" y="96"/>
                </a:lnTo>
                <a:lnTo>
                  <a:pt x="1314" y="100"/>
                </a:lnTo>
                <a:lnTo>
                  <a:pt x="1302" y="102"/>
                </a:lnTo>
                <a:lnTo>
                  <a:pt x="1278" y="104"/>
                </a:lnTo>
                <a:lnTo>
                  <a:pt x="1234" y="102"/>
                </a:lnTo>
                <a:lnTo>
                  <a:pt x="1220" y="100"/>
                </a:lnTo>
                <a:lnTo>
                  <a:pt x="1208" y="96"/>
                </a:lnTo>
                <a:lnTo>
                  <a:pt x="1196" y="90"/>
                </a:lnTo>
                <a:lnTo>
                  <a:pt x="1186" y="84"/>
                </a:lnTo>
                <a:lnTo>
                  <a:pt x="1174" y="76"/>
                </a:lnTo>
                <a:lnTo>
                  <a:pt x="1162" y="70"/>
                </a:lnTo>
                <a:lnTo>
                  <a:pt x="1146" y="66"/>
                </a:lnTo>
                <a:lnTo>
                  <a:pt x="1126" y="64"/>
                </a:lnTo>
                <a:lnTo>
                  <a:pt x="1114" y="62"/>
                </a:lnTo>
                <a:lnTo>
                  <a:pt x="1094" y="60"/>
                </a:lnTo>
                <a:lnTo>
                  <a:pt x="1052" y="58"/>
                </a:lnTo>
                <a:lnTo>
                  <a:pt x="992" y="60"/>
                </a:lnTo>
                <a:lnTo>
                  <a:pt x="964" y="58"/>
                </a:lnTo>
                <a:lnTo>
                  <a:pt x="932" y="56"/>
                </a:lnTo>
                <a:lnTo>
                  <a:pt x="946" y="48"/>
                </a:lnTo>
                <a:lnTo>
                  <a:pt x="952" y="42"/>
                </a:lnTo>
                <a:lnTo>
                  <a:pt x="956" y="36"/>
                </a:lnTo>
                <a:lnTo>
                  <a:pt x="940" y="28"/>
                </a:lnTo>
                <a:lnTo>
                  <a:pt x="916" y="20"/>
                </a:lnTo>
                <a:lnTo>
                  <a:pt x="890" y="12"/>
                </a:lnTo>
                <a:lnTo>
                  <a:pt x="860" y="4"/>
                </a:lnTo>
                <a:lnTo>
                  <a:pt x="832" y="2"/>
                </a:lnTo>
                <a:lnTo>
                  <a:pt x="820" y="0"/>
                </a:lnTo>
                <a:lnTo>
                  <a:pt x="808" y="2"/>
                </a:lnTo>
                <a:lnTo>
                  <a:pt x="798" y="4"/>
                </a:lnTo>
                <a:lnTo>
                  <a:pt x="790" y="8"/>
                </a:lnTo>
                <a:lnTo>
                  <a:pt x="786" y="14"/>
                </a:lnTo>
                <a:lnTo>
                  <a:pt x="782" y="22"/>
                </a:lnTo>
                <a:lnTo>
                  <a:pt x="764" y="20"/>
                </a:lnTo>
                <a:lnTo>
                  <a:pt x="744" y="18"/>
                </a:lnTo>
                <a:lnTo>
                  <a:pt x="718" y="20"/>
                </a:lnTo>
                <a:lnTo>
                  <a:pt x="690" y="26"/>
                </a:lnTo>
                <a:lnTo>
                  <a:pt x="676" y="30"/>
                </a:lnTo>
                <a:lnTo>
                  <a:pt x="664" y="34"/>
                </a:lnTo>
                <a:lnTo>
                  <a:pt x="654" y="40"/>
                </a:lnTo>
                <a:lnTo>
                  <a:pt x="648" y="48"/>
                </a:lnTo>
                <a:lnTo>
                  <a:pt x="654" y="48"/>
                </a:lnTo>
                <a:lnTo>
                  <a:pt x="664" y="54"/>
                </a:lnTo>
                <a:lnTo>
                  <a:pt x="652" y="56"/>
                </a:lnTo>
                <a:lnTo>
                  <a:pt x="640" y="58"/>
                </a:lnTo>
                <a:lnTo>
                  <a:pt x="622" y="58"/>
                </a:lnTo>
                <a:lnTo>
                  <a:pt x="606" y="60"/>
                </a:lnTo>
                <a:lnTo>
                  <a:pt x="618" y="78"/>
                </a:lnTo>
                <a:lnTo>
                  <a:pt x="604" y="78"/>
                </a:lnTo>
                <a:lnTo>
                  <a:pt x="594" y="80"/>
                </a:lnTo>
                <a:lnTo>
                  <a:pt x="590" y="84"/>
                </a:lnTo>
                <a:lnTo>
                  <a:pt x="588" y="88"/>
                </a:lnTo>
                <a:lnTo>
                  <a:pt x="586" y="92"/>
                </a:lnTo>
                <a:lnTo>
                  <a:pt x="588" y="96"/>
                </a:lnTo>
                <a:lnTo>
                  <a:pt x="590" y="102"/>
                </a:lnTo>
                <a:lnTo>
                  <a:pt x="582" y="100"/>
                </a:lnTo>
                <a:lnTo>
                  <a:pt x="576" y="96"/>
                </a:lnTo>
                <a:lnTo>
                  <a:pt x="564" y="88"/>
                </a:lnTo>
                <a:lnTo>
                  <a:pt x="554" y="78"/>
                </a:lnTo>
                <a:lnTo>
                  <a:pt x="548" y="76"/>
                </a:lnTo>
                <a:lnTo>
                  <a:pt x="540" y="72"/>
                </a:lnTo>
                <a:lnTo>
                  <a:pt x="540" y="76"/>
                </a:lnTo>
                <a:lnTo>
                  <a:pt x="538" y="84"/>
                </a:lnTo>
                <a:lnTo>
                  <a:pt x="540" y="90"/>
                </a:lnTo>
                <a:lnTo>
                  <a:pt x="544" y="96"/>
                </a:lnTo>
                <a:lnTo>
                  <a:pt x="552" y="102"/>
                </a:lnTo>
                <a:lnTo>
                  <a:pt x="562" y="108"/>
                </a:lnTo>
                <a:lnTo>
                  <a:pt x="562" y="132"/>
                </a:lnTo>
                <a:lnTo>
                  <a:pt x="550" y="124"/>
                </a:lnTo>
                <a:lnTo>
                  <a:pt x="542" y="116"/>
                </a:lnTo>
                <a:lnTo>
                  <a:pt x="530" y="94"/>
                </a:lnTo>
                <a:lnTo>
                  <a:pt x="522" y="86"/>
                </a:lnTo>
                <a:lnTo>
                  <a:pt x="514" y="78"/>
                </a:lnTo>
                <a:lnTo>
                  <a:pt x="500" y="72"/>
                </a:lnTo>
                <a:lnTo>
                  <a:pt x="484" y="70"/>
                </a:lnTo>
                <a:lnTo>
                  <a:pt x="476" y="72"/>
                </a:lnTo>
                <a:lnTo>
                  <a:pt x="470" y="76"/>
                </a:lnTo>
                <a:lnTo>
                  <a:pt x="466" y="84"/>
                </a:lnTo>
                <a:lnTo>
                  <a:pt x="466" y="94"/>
                </a:lnTo>
                <a:lnTo>
                  <a:pt x="466" y="100"/>
                </a:lnTo>
                <a:lnTo>
                  <a:pt x="470" y="108"/>
                </a:lnTo>
                <a:lnTo>
                  <a:pt x="474" y="116"/>
                </a:lnTo>
                <a:lnTo>
                  <a:pt x="480" y="122"/>
                </a:lnTo>
                <a:lnTo>
                  <a:pt x="488" y="128"/>
                </a:lnTo>
                <a:lnTo>
                  <a:pt x="496" y="134"/>
                </a:lnTo>
                <a:lnTo>
                  <a:pt x="504" y="136"/>
                </a:lnTo>
                <a:lnTo>
                  <a:pt x="514" y="138"/>
                </a:lnTo>
                <a:lnTo>
                  <a:pt x="504" y="144"/>
                </a:lnTo>
                <a:lnTo>
                  <a:pt x="494" y="144"/>
                </a:lnTo>
                <a:lnTo>
                  <a:pt x="484" y="142"/>
                </a:lnTo>
                <a:lnTo>
                  <a:pt x="474" y="140"/>
                </a:lnTo>
                <a:lnTo>
                  <a:pt x="452" y="130"/>
                </a:lnTo>
                <a:lnTo>
                  <a:pt x="442" y="126"/>
                </a:lnTo>
                <a:lnTo>
                  <a:pt x="430" y="124"/>
                </a:lnTo>
                <a:lnTo>
                  <a:pt x="394" y="124"/>
                </a:lnTo>
                <a:lnTo>
                  <a:pt x="396" y="128"/>
                </a:lnTo>
                <a:lnTo>
                  <a:pt x="398" y="138"/>
                </a:lnTo>
                <a:lnTo>
                  <a:pt x="398" y="142"/>
                </a:lnTo>
                <a:lnTo>
                  <a:pt x="396" y="142"/>
                </a:lnTo>
                <a:lnTo>
                  <a:pt x="390" y="140"/>
                </a:lnTo>
                <a:lnTo>
                  <a:pt x="382" y="132"/>
                </a:lnTo>
                <a:lnTo>
                  <a:pt x="376" y="130"/>
                </a:lnTo>
                <a:lnTo>
                  <a:pt x="372" y="130"/>
                </a:lnTo>
                <a:lnTo>
                  <a:pt x="366" y="132"/>
                </a:lnTo>
                <a:lnTo>
                  <a:pt x="360" y="136"/>
                </a:lnTo>
                <a:lnTo>
                  <a:pt x="346" y="144"/>
                </a:lnTo>
                <a:lnTo>
                  <a:pt x="338" y="146"/>
                </a:lnTo>
                <a:lnTo>
                  <a:pt x="330" y="148"/>
                </a:lnTo>
                <a:lnTo>
                  <a:pt x="326" y="146"/>
                </a:lnTo>
                <a:lnTo>
                  <a:pt x="324" y="142"/>
                </a:lnTo>
                <a:lnTo>
                  <a:pt x="320" y="140"/>
                </a:lnTo>
                <a:lnTo>
                  <a:pt x="312" y="138"/>
                </a:lnTo>
                <a:lnTo>
                  <a:pt x="302" y="140"/>
                </a:lnTo>
                <a:lnTo>
                  <a:pt x="290" y="142"/>
                </a:lnTo>
                <a:lnTo>
                  <a:pt x="280" y="146"/>
                </a:lnTo>
                <a:lnTo>
                  <a:pt x="270" y="152"/>
                </a:lnTo>
                <a:lnTo>
                  <a:pt x="254" y="162"/>
                </a:lnTo>
                <a:lnTo>
                  <a:pt x="240" y="174"/>
                </a:lnTo>
                <a:lnTo>
                  <a:pt x="234" y="168"/>
                </a:lnTo>
                <a:lnTo>
                  <a:pt x="232" y="162"/>
                </a:lnTo>
                <a:lnTo>
                  <a:pt x="230" y="154"/>
                </a:lnTo>
                <a:lnTo>
                  <a:pt x="230" y="144"/>
                </a:lnTo>
                <a:lnTo>
                  <a:pt x="206" y="144"/>
                </a:lnTo>
                <a:lnTo>
                  <a:pt x="208" y="154"/>
                </a:lnTo>
                <a:lnTo>
                  <a:pt x="210" y="160"/>
                </a:lnTo>
                <a:lnTo>
                  <a:pt x="212" y="168"/>
                </a:lnTo>
                <a:lnTo>
                  <a:pt x="214" y="178"/>
                </a:lnTo>
                <a:lnTo>
                  <a:pt x="204" y="178"/>
                </a:lnTo>
                <a:lnTo>
                  <a:pt x="194" y="180"/>
                </a:lnTo>
                <a:lnTo>
                  <a:pt x="186" y="184"/>
                </a:lnTo>
                <a:lnTo>
                  <a:pt x="180" y="188"/>
                </a:lnTo>
                <a:lnTo>
                  <a:pt x="170" y="198"/>
                </a:lnTo>
                <a:lnTo>
                  <a:pt x="160" y="210"/>
                </a:lnTo>
                <a:lnTo>
                  <a:pt x="142" y="204"/>
                </a:lnTo>
                <a:lnTo>
                  <a:pt x="128" y="202"/>
                </a:lnTo>
                <a:lnTo>
                  <a:pt x="136" y="212"/>
                </a:lnTo>
                <a:lnTo>
                  <a:pt x="140" y="220"/>
                </a:lnTo>
                <a:lnTo>
                  <a:pt x="142" y="224"/>
                </a:lnTo>
                <a:lnTo>
                  <a:pt x="128" y="224"/>
                </a:lnTo>
                <a:lnTo>
                  <a:pt x="118" y="222"/>
                </a:lnTo>
                <a:lnTo>
                  <a:pt x="110" y="216"/>
                </a:lnTo>
                <a:lnTo>
                  <a:pt x="102" y="210"/>
                </a:lnTo>
                <a:lnTo>
                  <a:pt x="92" y="192"/>
                </a:lnTo>
                <a:lnTo>
                  <a:pt x="82" y="178"/>
                </a:lnTo>
                <a:lnTo>
                  <a:pt x="92" y="178"/>
                </a:lnTo>
                <a:lnTo>
                  <a:pt x="104" y="182"/>
                </a:lnTo>
                <a:lnTo>
                  <a:pt x="118" y="184"/>
                </a:lnTo>
                <a:lnTo>
                  <a:pt x="134" y="186"/>
                </a:lnTo>
                <a:lnTo>
                  <a:pt x="144" y="184"/>
                </a:lnTo>
                <a:lnTo>
                  <a:pt x="154" y="182"/>
                </a:lnTo>
                <a:lnTo>
                  <a:pt x="170" y="174"/>
                </a:lnTo>
                <a:lnTo>
                  <a:pt x="168" y="168"/>
                </a:lnTo>
                <a:lnTo>
                  <a:pt x="162" y="162"/>
                </a:lnTo>
                <a:lnTo>
                  <a:pt x="156" y="156"/>
                </a:lnTo>
                <a:lnTo>
                  <a:pt x="150" y="152"/>
                </a:lnTo>
                <a:lnTo>
                  <a:pt x="130" y="146"/>
                </a:lnTo>
                <a:lnTo>
                  <a:pt x="108" y="140"/>
                </a:lnTo>
                <a:lnTo>
                  <a:pt x="60" y="132"/>
                </a:lnTo>
                <a:lnTo>
                  <a:pt x="40" y="126"/>
                </a:lnTo>
                <a:lnTo>
                  <a:pt x="32" y="122"/>
                </a:lnTo>
                <a:lnTo>
                  <a:pt x="26" y="118"/>
                </a:lnTo>
                <a:lnTo>
                  <a:pt x="26" y="130"/>
                </a:lnTo>
                <a:lnTo>
                  <a:pt x="8" y="134"/>
                </a:lnTo>
                <a:lnTo>
                  <a:pt x="2" y="138"/>
                </a:lnTo>
                <a:lnTo>
                  <a:pt x="2" y="142"/>
                </a:lnTo>
                <a:lnTo>
                  <a:pt x="0" y="146"/>
                </a:lnTo>
                <a:lnTo>
                  <a:pt x="2" y="150"/>
                </a:lnTo>
                <a:lnTo>
                  <a:pt x="4" y="152"/>
                </a:lnTo>
                <a:lnTo>
                  <a:pt x="12" y="154"/>
                </a:lnTo>
                <a:lnTo>
                  <a:pt x="20" y="156"/>
                </a:lnTo>
                <a:lnTo>
                  <a:pt x="22" y="158"/>
                </a:lnTo>
                <a:lnTo>
                  <a:pt x="22" y="160"/>
                </a:lnTo>
                <a:lnTo>
                  <a:pt x="22" y="164"/>
                </a:lnTo>
                <a:lnTo>
                  <a:pt x="20" y="168"/>
                </a:lnTo>
                <a:lnTo>
                  <a:pt x="16" y="170"/>
                </a:lnTo>
                <a:lnTo>
                  <a:pt x="16" y="174"/>
                </a:lnTo>
                <a:lnTo>
                  <a:pt x="16" y="176"/>
                </a:lnTo>
                <a:lnTo>
                  <a:pt x="18" y="178"/>
                </a:lnTo>
                <a:lnTo>
                  <a:pt x="20" y="176"/>
                </a:lnTo>
                <a:lnTo>
                  <a:pt x="26" y="174"/>
                </a:lnTo>
                <a:lnTo>
                  <a:pt x="26" y="186"/>
                </a:lnTo>
                <a:lnTo>
                  <a:pt x="30" y="198"/>
                </a:lnTo>
                <a:lnTo>
                  <a:pt x="34" y="206"/>
                </a:lnTo>
                <a:lnTo>
                  <a:pt x="36" y="210"/>
                </a:lnTo>
                <a:lnTo>
                  <a:pt x="40" y="212"/>
                </a:lnTo>
                <a:lnTo>
                  <a:pt x="40" y="216"/>
                </a:lnTo>
                <a:lnTo>
                  <a:pt x="42" y="222"/>
                </a:lnTo>
                <a:lnTo>
                  <a:pt x="44" y="226"/>
                </a:lnTo>
                <a:lnTo>
                  <a:pt x="44" y="232"/>
                </a:lnTo>
                <a:lnTo>
                  <a:pt x="54" y="238"/>
                </a:lnTo>
                <a:lnTo>
                  <a:pt x="62" y="244"/>
                </a:lnTo>
                <a:lnTo>
                  <a:pt x="62" y="256"/>
                </a:lnTo>
                <a:lnTo>
                  <a:pt x="50" y="258"/>
                </a:lnTo>
                <a:lnTo>
                  <a:pt x="42" y="264"/>
                </a:lnTo>
                <a:lnTo>
                  <a:pt x="30" y="278"/>
                </a:lnTo>
                <a:lnTo>
                  <a:pt x="36" y="284"/>
                </a:lnTo>
                <a:lnTo>
                  <a:pt x="40" y="286"/>
                </a:lnTo>
                <a:lnTo>
                  <a:pt x="44" y="288"/>
                </a:lnTo>
                <a:lnTo>
                  <a:pt x="36" y="296"/>
                </a:lnTo>
                <a:lnTo>
                  <a:pt x="30" y="302"/>
                </a:lnTo>
                <a:lnTo>
                  <a:pt x="24" y="304"/>
                </a:lnTo>
                <a:lnTo>
                  <a:pt x="22" y="314"/>
                </a:lnTo>
                <a:lnTo>
                  <a:pt x="16" y="316"/>
                </a:lnTo>
                <a:lnTo>
                  <a:pt x="18" y="322"/>
                </a:lnTo>
                <a:lnTo>
                  <a:pt x="22" y="332"/>
                </a:lnTo>
                <a:lnTo>
                  <a:pt x="28" y="342"/>
                </a:lnTo>
                <a:lnTo>
                  <a:pt x="32" y="352"/>
                </a:lnTo>
                <a:lnTo>
                  <a:pt x="34" y="362"/>
                </a:lnTo>
                <a:lnTo>
                  <a:pt x="34" y="364"/>
                </a:lnTo>
                <a:lnTo>
                  <a:pt x="36" y="364"/>
                </a:lnTo>
                <a:lnTo>
                  <a:pt x="38" y="364"/>
                </a:lnTo>
                <a:lnTo>
                  <a:pt x="46" y="362"/>
                </a:lnTo>
                <a:lnTo>
                  <a:pt x="54" y="358"/>
                </a:lnTo>
                <a:lnTo>
                  <a:pt x="64" y="362"/>
                </a:lnTo>
                <a:lnTo>
                  <a:pt x="74" y="362"/>
                </a:lnTo>
                <a:lnTo>
                  <a:pt x="86" y="362"/>
                </a:lnTo>
                <a:lnTo>
                  <a:pt x="96" y="374"/>
                </a:lnTo>
                <a:lnTo>
                  <a:pt x="96" y="384"/>
                </a:lnTo>
                <a:lnTo>
                  <a:pt x="102" y="388"/>
                </a:lnTo>
                <a:lnTo>
                  <a:pt x="108" y="398"/>
                </a:lnTo>
                <a:lnTo>
                  <a:pt x="112" y="402"/>
                </a:lnTo>
                <a:lnTo>
                  <a:pt x="116" y="402"/>
                </a:lnTo>
                <a:lnTo>
                  <a:pt x="122" y="404"/>
                </a:lnTo>
                <a:lnTo>
                  <a:pt x="122" y="402"/>
                </a:lnTo>
                <a:lnTo>
                  <a:pt x="124" y="412"/>
                </a:lnTo>
                <a:lnTo>
                  <a:pt x="118" y="414"/>
                </a:lnTo>
                <a:lnTo>
                  <a:pt x="104" y="416"/>
                </a:lnTo>
                <a:lnTo>
                  <a:pt x="110" y="432"/>
                </a:lnTo>
                <a:lnTo>
                  <a:pt x="122" y="434"/>
                </a:lnTo>
                <a:lnTo>
                  <a:pt x="142" y="428"/>
                </a:lnTo>
                <a:lnTo>
                  <a:pt x="154" y="436"/>
                </a:lnTo>
                <a:lnTo>
                  <a:pt x="154" y="444"/>
                </a:lnTo>
                <a:lnTo>
                  <a:pt x="154" y="452"/>
                </a:lnTo>
                <a:lnTo>
                  <a:pt x="172" y="452"/>
                </a:lnTo>
                <a:lnTo>
                  <a:pt x="176" y="466"/>
                </a:lnTo>
                <a:lnTo>
                  <a:pt x="188" y="468"/>
                </a:lnTo>
                <a:lnTo>
                  <a:pt x="192" y="472"/>
                </a:lnTo>
                <a:lnTo>
                  <a:pt x="208" y="468"/>
                </a:lnTo>
                <a:lnTo>
                  <a:pt x="212" y="476"/>
                </a:lnTo>
                <a:lnTo>
                  <a:pt x="222" y="478"/>
                </a:lnTo>
                <a:lnTo>
                  <a:pt x="230" y="480"/>
                </a:lnTo>
                <a:lnTo>
                  <a:pt x="240" y="482"/>
                </a:lnTo>
                <a:lnTo>
                  <a:pt x="246" y="484"/>
                </a:lnTo>
                <a:lnTo>
                  <a:pt x="252" y="486"/>
                </a:lnTo>
                <a:lnTo>
                  <a:pt x="254" y="488"/>
                </a:lnTo>
                <a:lnTo>
                  <a:pt x="254" y="490"/>
                </a:lnTo>
                <a:lnTo>
                  <a:pt x="252" y="492"/>
                </a:lnTo>
                <a:lnTo>
                  <a:pt x="248" y="498"/>
                </a:lnTo>
                <a:lnTo>
                  <a:pt x="252" y="506"/>
                </a:lnTo>
                <a:lnTo>
                  <a:pt x="254" y="514"/>
                </a:lnTo>
                <a:lnTo>
                  <a:pt x="254" y="518"/>
                </a:lnTo>
                <a:lnTo>
                  <a:pt x="236" y="518"/>
                </a:lnTo>
                <a:lnTo>
                  <a:pt x="228" y="526"/>
                </a:lnTo>
                <a:lnTo>
                  <a:pt x="228" y="534"/>
                </a:lnTo>
                <a:lnTo>
                  <a:pt x="242" y="536"/>
                </a:lnTo>
                <a:lnTo>
                  <a:pt x="232" y="542"/>
                </a:lnTo>
                <a:lnTo>
                  <a:pt x="222" y="546"/>
                </a:lnTo>
                <a:lnTo>
                  <a:pt x="230" y="556"/>
                </a:lnTo>
                <a:lnTo>
                  <a:pt x="222" y="558"/>
                </a:lnTo>
                <a:lnTo>
                  <a:pt x="222" y="570"/>
                </a:lnTo>
                <a:lnTo>
                  <a:pt x="208" y="572"/>
                </a:lnTo>
                <a:lnTo>
                  <a:pt x="212" y="576"/>
                </a:lnTo>
                <a:lnTo>
                  <a:pt x="216" y="580"/>
                </a:lnTo>
                <a:lnTo>
                  <a:pt x="222" y="584"/>
                </a:lnTo>
                <a:lnTo>
                  <a:pt x="234" y="586"/>
                </a:lnTo>
                <a:lnTo>
                  <a:pt x="258" y="604"/>
                </a:lnTo>
                <a:lnTo>
                  <a:pt x="268" y="604"/>
                </a:lnTo>
                <a:lnTo>
                  <a:pt x="280" y="604"/>
                </a:lnTo>
                <a:lnTo>
                  <a:pt x="292" y="608"/>
                </a:lnTo>
                <a:lnTo>
                  <a:pt x="306" y="610"/>
                </a:lnTo>
                <a:lnTo>
                  <a:pt x="316" y="612"/>
                </a:lnTo>
                <a:lnTo>
                  <a:pt x="328" y="620"/>
                </a:lnTo>
                <a:lnTo>
                  <a:pt x="342" y="620"/>
                </a:lnTo>
                <a:lnTo>
                  <a:pt x="360" y="626"/>
                </a:lnTo>
                <a:lnTo>
                  <a:pt x="364" y="634"/>
                </a:lnTo>
                <a:lnTo>
                  <a:pt x="374" y="636"/>
                </a:lnTo>
                <a:lnTo>
                  <a:pt x="380" y="640"/>
                </a:lnTo>
                <a:lnTo>
                  <a:pt x="382" y="640"/>
                </a:lnTo>
                <a:lnTo>
                  <a:pt x="388" y="644"/>
                </a:lnTo>
                <a:lnTo>
                  <a:pt x="388" y="648"/>
                </a:lnTo>
                <a:lnTo>
                  <a:pt x="390" y="650"/>
                </a:lnTo>
                <a:lnTo>
                  <a:pt x="398" y="650"/>
                </a:lnTo>
                <a:lnTo>
                  <a:pt x="404" y="644"/>
                </a:lnTo>
                <a:lnTo>
                  <a:pt x="408" y="642"/>
                </a:lnTo>
                <a:lnTo>
                  <a:pt x="396" y="622"/>
                </a:lnTo>
                <a:lnTo>
                  <a:pt x="390" y="612"/>
                </a:lnTo>
                <a:lnTo>
                  <a:pt x="384" y="600"/>
                </a:lnTo>
                <a:lnTo>
                  <a:pt x="376" y="592"/>
                </a:lnTo>
                <a:lnTo>
                  <a:pt x="370" y="590"/>
                </a:lnTo>
                <a:lnTo>
                  <a:pt x="370" y="582"/>
                </a:lnTo>
                <a:lnTo>
                  <a:pt x="376" y="566"/>
                </a:lnTo>
                <a:lnTo>
                  <a:pt x="378" y="564"/>
                </a:lnTo>
                <a:lnTo>
                  <a:pt x="380" y="564"/>
                </a:lnTo>
                <a:lnTo>
                  <a:pt x="386" y="562"/>
                </a:lnTo>
                <a:lnTo>
                  <a:pt x="394" y="556"/>
                </a:lnTo>
                <a:lnTo>
                  <a:pt x="402" y="548"/>
                </a:lnTo>
                <a:lnTo>
                  <a:pt x="398" y="542"/>
                </a:lnTo>
                <a:lnTo>
                  <a:pt x="392" y="534"/>
                </a:lnTo>
                <a:lnTo>
                  <a:pt x="384" y="520"/>
                </a:lnTo>
                <a:lnTo>
                  <a:pt x="368" y="520"/>
                </a:lnTo>
                <a:lnTo>
                  <a:pt x="368" y="510"/>
                </a:lnTo>
                <a:lnTo>
                  <a:pt x="362" y="512"/>
                </a:lnTo>
                <a:lnTo>
                  <a:pt x="358" y="512"/>
                </a:lnTo>
                <a:lnTo>
                  <a:pt x="358" y="510"/>
                </a:lnTo>
                <a:lnTo>
                  <a:pt x="358" y="508"/>
                </a:lnTo>
                <a:lnTo>
                  <a:pt x="358" y="496"/>
                </a:lnTo>
                <a:lnTo>
                  <a:pt x="358" y="494"/>
                </a:lnTo>
                <a:lnTo>
                  <a:pt x="358" y="478"/>
                </a:lnTo>
                <a:lnTo>
                  <a:pt x="368" y="468"/>
                </a:lnTo>
                <a:lnTo>
                  <a:pt x="376" y="480"/>
                </a:lnTo>
                <a:lnTo>
                  <a:pt x="386" y="476"/>
                </a:lnTo>
                <a:lnTo>
                  <a:pt x="384" y="462"/>
                </a:lnTo>
                <a:lnTo>
                  <a:pt x="408" y="442"/>
                </a:lnTo>
                <a:lnTo>
                  <a:pt x="432" y="446"/>
                </a:lnTo>
                <a:lnTo>
                  <a:pt x="450" y="452"/>
                </a:lnTo>
                <a:lnTo>
                  <a:pt x="466" y="464"/>
                </a:lnTo>
                <a:lnTo>
                  <a:pt x="476" y="462"/>
                </a:lnTo>
                <a:lnTo>
                  <a:pt x="488" y="466"/>
                </a:lnTo>
                <a:lnTo>
                  <a:pt x="494" y="458"/>
                </a:lnTo>
                <a:lnTo>
                  <a:pt x="528" y="458"/>
                </a:lnTo>
                <a:lnTo>
                  <a:pt x="540" y="466"/>
                </a:lnTo>
                <a:lnTo>
                  <a:pt x="574" y="464"/>
                </a:lnTo>
                <a:lnTo>
                  <a:pt x="574" y="452"/>
                </a:lnTo>
                <a:lnTo>
                  <a:pt x="550" y="442"/>
                </a:lnTo>
                <a:lnTo>
                  <a:pt x="556" y="434"/>
                </a:lnTo>
                <a:lnTo>
                  <a:pt x="556" y="422"/>
                </a:lnTo>
                <a:lnTo>
                  <a:pt x="572" y="420"/>
                </a:lnTo>
                <a:lnTo>
                  <a:pt x="558" y="414"/>
                </a:lnTo>
                <a:lnTo>
                  <a:pt x="552" y="400"/>
                </a:lnTo>
                <a:lnTo>
                  <a:pt x="574" y="400"/>
                </a:lnTo>
                <a:lnTo>
                  <a:pt x="648" y="386"/>
                </a:lnTo>
                <a:lnTo>
                  <a:pt x="658" y="374"/>
                </a:lnTo>
                <a:lnTo>
                  <a:pt x="688" y="378"/>
                </a:lnTo>
                <a:lnTo>
                  <a:pt x="700" y="398"/>
                </a:lnTo>
                <a:lnTo>
                  <a:pt x="736" y="402"/>
                </a:lnTo>
                <a:lnTo>
                  <a:pt x="736" y="410"/>
                </a:lnTo>
                <a:lnTo>
                  <a:pt x="754" y="410"/>
                </a:lnTo>
                <a:lnTo>
                  <a:pt x="772" y="394"/>
                </a:lnTo>
                <a:lnTo>
                  <a:pt x="782" y="394"/>
                </a:lnTo>
                <a:lnTo>
                  <a:pt x="782" y="402"/>
                </a:lnTo>
                <a:lnTo>
                  <a:pt x="800" y="412"/>
                </a:lnTo>
                <a:lnTo>
                  <a:pt x="856" y="462"/>
                </a:lnTo>
                <a:lnTo>
                  <a:pt x="864" y="464"/>
                </a:lnTo>
                <a:lnTo>
                  <a:pt x="864" y="454"/>
                </a:lnTo>
                <a:lnTo>
                  <a:pt x="876" y="456"/>
                </a:lnTo>
                <a:lnTo>
                  <a:pt x="878" y="464"/>
                </a:lnTo>
                <a:lnTo>
                  <a:pt x="898" y="468"/>
                </a:lnTo>
                <a:lnTo>
                  <a:pt x="906" y="458"/>
                </a:lnTo>
                <a:lnTo>
                  <a:pt x="948" y="486"/>
                </a:lnTo>
                <a:lnTo>
                  <a:pt x="970" y="49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7" name="Freeform 116"/>
          <p:cNvSpPr>
            <a:spLocks/>
          </p:cNvSpPr>
          <p:nvPr/>
        </p:nvSpPr>
        <p:spPr bwMode="auto">
          <a:xfrm>
            <a:off x="4795837" y="1369219"/>
            <a:ext cx="185738" cy="119063"/>
          </a:xfrm>
          <a:custGeom>
            <a:avLst/>
            <a:gdLst>
              <a:gd name="T0" fmla="*/ 2147483647 w 156"/>
              <a:gd name="T1" fmla="*/ 2147483647 h 100"/>
              <a:gd name="T2" fmla="*/ 2147483647 w 156"/>
              <a:gd name="T3" fmla="*/ 2147483647 h 100"/>
              <a:gd name="T4" fmla="*/ 2147483647 w 156"/>
              <a:gd name="T5" fmla="*/ 2147483647 h 100"/>
              <a:gd name="T6" fmla="*/ 2147483647 w 156"/>
              <a:gd name="T7" fmla="*/ 2147483647 h 100"/>
              <a:gd name="T8" fmla="*/ 2147483647 w 156"/>
              <a:gd name="T9" fmla="*/ 2147483647 h 100"/>
              <a:gd name="T10" fmla="*/ 2147483647 w 156"/>
              <a:gd name="T11" fmla="*/ 2147483647 h 100"/>
              <a:gd name="T12" fmla="*/ 2147483647 w 156"/>
              <a:gd name="T13" fmla="*/ 2147483647 h 100"/>
              <a:gd name="T14" fmla="*/ 0 w 156"/>
              <a:gd name="T15" fmla="*/ 2147483647 h 100"/>
              <a:gd name="T16" fmla="*/ 0 w 156"/>
              <a:gd name="T17" fmla="*/ 2147483647 h 100"/>
              <a:gd name="T18" fmla="*/ 2147483647 w 156"/>
              <a:gd name="T19" fmla="*/ 2147483647 h 100"/>
              <a:gd name="T20" fmla="*/ 2147483647 w 156"/>
              <a:gd name="T21" fmla="*/ 2147483647 h 100"/>
              <a:gd name="T22" fmla="*/ 2147483647 w 156"/>
              <a:gd name="T23" fmla="*/ 2147483647 h 100"/>
              <a:gd name="T24" fmla="*/ 2147483647 w 156"/>
              <a:gd name="T25" fmla="*/ 2147483647 h 100"/>
              <a:gd name="T26" fmla="*/ 2147483647 w 156"/>
              <a:gd name="T27" fmla="*/ 2147483647 h 100"/>
              <a:gd name="T28" fmla="*/ 2147483647 w 156"/>
              <a:gd name="T29" fmla="*/ 2147483647 h 100"/>
              <a:gd name="T30" fmla="*/ 2147483647 w 156"/>
              <a:gd name="T31" fmla="*/ 2147483647 h 100"/>
              <a:gd name="T32" fmla="*/ 2147483647 w 156"/>
              <a:gd name="T33" fmla="*/ 2147483647 h 100"/>
              <a:gd name="T34" fmla="*/ 2147483647 w 156"/>
              <a:gd name="T35" fmla="*/ 2147483647 h 100"/>
              <a:gd name="T36" fmla="*/ 2147483647 w 156"/>
              <a:gd name="T37" fmla="*/ 2147483647 h 100"/>
              <a:gd name="T38" fmla="*/ 2147483647 w 156"/>
              <a:gd name="T39" fmla="*/ 2147483647 h 100"/>
              <a:gd name="T40" fmla="*/ 2147483647 w 156"/>
              <a:gd name="T41" fmla="*/ 2147483647 h 100"/>
              <a:gd name="T42" fmla="*/ 2147483647 w 156"/>
              <a:gd name="T43" fmla="*/ 2147483647 h 100"/>
              <a:gd name="T44" fmla="*/ 2147483647 w 156"/>
              <a:gd name="T45" fmla="*/ 2147483647 h 100"/>
              <a:gd name="T46" fmla="*/ 2147483647 w 156"/>
              <a:gd name="T47" fmla="*/ 0 h 100"/>
              <a:gd name="T48" fmla="*/ 2147483647 w 156"/>
              <a:gd name="T49" fmla="*/ 0 h 100"/>
              <a:gd name="T50" fmla="*/ 2147483647 w 156"/>
              <a:gd name="T51" fmla="*/ 0 h 100"/>
              <a:gd name="T52" fmla="*/ 2147483647 w 156"/>
              <a:gd name="T53" fmla="*/ 2147483647 h 100"/>
              <a:gd name="T54" fmla="*/ 2147483647 w 156"/>
              <a:gd name="T55" fmla="*/ 2147483647 h 100"/>
              <a:gd name="T56" fmla="*/ 2147483647 w 156"/>
              <a:gd name="T57" fmla="*/ 2147483647 h 100"/>
              <a:gd name="T58" fmla="*/ 2147483647 w 156"/>
              <a:gd name="T59" fmla="*/ 2147483647 h 100"/>
              <a:gd name="T60" fmla="*/ 2147483647 w 156"/>
              <a:gd name="T61" fmla="*/ 2147483647 h 100"/>
              <a:gd name="T62" fmla="*/ 2147483647 w 156"/>
              <a:gd name="T63" fmla="*/ 2147483647 h 100"/>
              <a:gd name="T64" fmla="*/ 2147483647 w 156"/>
              <a:gd name="T65" fmla="*/ 2147483647 h 100"/>
              <a:gd name="T66" fmla="*/ 2147483647 w 156"/>
              <a:gd name="T67" fmla="*/ 2147483647 h 100"/>
              <a:gd name="T68" fmla="*/ 2147483647 w 156"/>
              <a:gd name="T69" fmla="*/ 2147483647 h 100"/>
              <a:gd name="T70" fmla="*/ 2147483647 w 156"/>
              <a:gd name="T71" fmla="*/ 2147483647 h 100"/>
              <a:gd name="T72" fmla="*/ 2147483647 w 156"/>
              <a:gd name="T73" fmla="*/ 2147483647 h 100"/>
              <a:gd name="T74" fmla="*/ 2147483647 w 156"/>
              <a:gd name="T75" fmla="*/ 2147483647 h 100"/>
              <a:gd name="T76" fmla="*/ 2147483647 w 156"/>
              <a:gd name="T77" fmla="*/ 2147483647 h 100"/>
              <a:gd name="T78" fmla="*/ 2147483647 w 156"/>
              <a:gd name="T79" fmla="*/ 2147483647 h 100"/>
              <a:gd name="T80" fmla="*/ 2147483647 w 156"/>
              <a:gd name="T81" fmla="*/ 2147483647 h 100"/>
              <a:gd name="T82" fmla="*/ 2147483647 w 156"/>
              <a:gd name="T83" fmla="*/ 2147483647 h 100"/>
              <a:gd name="T84" fmla="*/ 2147483647 w 156"/>
              <a:gd name="T85" fmla="*/ 2147483647 h 100"/>
              <a:gd name="T86" fmla="*/ 2147483647 w 156"/>
              <a:gd name="T87" fmla="*/ 2147483647 h 100"/>
              <a:gd name="T88" fmla="*/ 2147483647 w 156"/>
              <a:gd name="T89" fmla="*/ 2147483647 h 100"/>
              <a:gd name="T90" fmla="*/ 2147483647 w 156"/>
              <a:gd name="T91" fmla="*/ 2147483647 h 100"/>
              <a:gd name="T92" fmla="*/ 2147483647 w 156"/>
              <a:gd name="T93" fmla="*/ 2147483647 h 100"/>
              <a:gd name="T94" fmla="*/ 2147483647 w 156"/>
              <a:gd name="T95" fmla="*/ 2147483647 h 1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6"/>
              <a:gd name="T145" fmla="*/ 0 h 100"/>
              <a:gd name="T146" fmla="*/ 156 w 156"/>
              <a:gd name="T147" fmla="*/ 100 h 1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6" h="100">
                <a:moveTo>
                  <a:pt x="40" y="100"/>
                </a:moveTo>
                <a:lnTo>
                  <a:pt x="36" y="98"/>
                </a:lnTo>
                <a:lnTo>
                  <a:pt x="32" y="92"/>
                </a:lnTo>
                <a:lnTo>
                  <a:pt x="24" y="82"/>
                </a:lnTo>
                <a:lnTo>
                  <a:pt x="16" y="82"/>
                </a:lnTo>
                <a:lnTo>
                  <a:pt x="8" y="82"/>
                </a:lnTo>
                <a:lnTo>
                  <a:pt x="4" y="80"/>
                </a:lnTo>
                <a:lnTo>
                  <a:pt x="0" y="78"/>
                </a:lnTo>
                <a:lnTo>
                  <a:pt x="0" y="74"/>
                </a:lnTo>
                <a:lnTo>
                  <a:pt x="4" y="72"/>
                </a:lnTo>
                <a:lnTo>
                  <a:pt x="6" y="70"/>
                </a:lnTo>
                <a:lnTo>
                  <a:pt x="10" y="64"/>
                </a:lnTo>
                <a:lnTo>
                  <a:pt x="12" y="58"/>
                </a:lnTo>
                <a:lnTo>
                  <a:pt x="16" y="58"/>
                </a:lnTo>
                <a:lnTo>
                  <a:pt x="22" y="56"/>
                </a:lnTo>
                <a:lnTo>
                  <a:pt x="24" y="44"/>
                </a:lnTo>
                <a:lnTo>
                  <a:pt x="26" y="36"/>
                </a:lnTo>
                <a:lnTo>
                  <a:pt x="32" y="30"/>
                </a:lnTo>
                <a:lnTo>
                  <a:pt x="38" y="24"/>
                </a:lnTo>
                <a:lnTo>
                  <a:pt x="54" y="18"/>
                </a:lnTo>
                <a:lnTo>
                  <a:pt x="72" y="10"/>
                </a:lnTo>
                <a:lnTo>
                  <a:pt x="106" y="10"/>
                </a:lnTo>
                <a:lnTo>
                  <a:pt x="122" y="2"/>
                </a:lnTo>
                <a:lnTo>
                  <a:pt x="130" y="0"/>
                </a:lnTo>
                <a:lnTo>
                  <a:pt x="140" y="0"/>
                </a:lnTo>
                <a:lnTo>
                  <a:pt x="150" y="0"/>
                </a:lnTo>
                <a:lnTo>
                  <a:pt x="156" y="2"/>
                </a:lnTo>
                <a:lnTo>
                  <a:pt x="156" y="6"/>
                </a:lnTo>
                <a:lnTo>
                  <a:pt x="154" y="10"/>
                </a:lnTo>
                <a:lnTo>
                  <a:pt x="148" y="12"/>
                </a:lnTo>
                <a:lnTo>
                  <a:pt x="132" y="16"/>
                </a:lnTo>
                <a:lnTo>
                  <a:pt x="92" y="28"/>
                </a:lnTo>
                <a:lnTo>
                  <a:pt x="74" y="34"/>
                </a:lnTo>
                <a:lnTo>
                  <a:pt x="58" y="42"/>
                </a:lnTo>
                <a:lnTo>
                  <a:pt x="54" y="48"/>
                </a:lnTo>
                <a:lnTo>
                  <a:pt x="48" y="54"/>
                </a:lnTo>
                <a:lnTo>
                  <a:pt x="44" y="60"/>
                </a:lnTo>
                <a:lnTo>
                  <a:pt x="42" y="66"/>
                </a:lnTo>
                <a:lnTo>
                  <a:pt x="44" y="74"/>
                </a:lnTo>
                <a:lnTo>
                  <a:pt x="48" y="80"/>
                </a:lnTo>
                <a:lnTo>
                  <a:pt x="52" y="84"/>
                </a:lnTo>
                <a:lnTo>
                  <a:pt x="58" y="86"/>
                </a:lnTo>
                <a:lnTo>
                  <a:pt x="72" y="92"/>
                </a:lnTo>
                <a:lnTo>
                  <a:pt x="78" y="94"/>
                </a:lnTo>
                <a:lnTo>
                  <a:pt x="82" y="98"/>
                </a:lnTo>
                <a:lnTo>
                  <a:pt x="72" y="98"/>
                </a:lnTo>
                <a:lnTo>
                  <a:pt x="62" y="98"/>
                </a:lnTo>
                <a:lnTo>
                  <a:pt x="40" y="10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8" name="Freeform 117"/>
          <p:cNvSpPr>
            <a:spLocks/>
          </p:cNvSpPr>
          <p:nvPr/>
        </p:nvSpPr>
        <p:spPr bwMode="auto">
          <a:xfrm>
            <a:off x="5219700" y="1302544"/>
            <a:ext cx="133350" cy="38100"/>
          </a:xfrm>
          <a:custGeom>
            <a:avLst/>
            <a:gdLst>
              <a:gd name="T0" fmla="*/ 2147483647 w 112"/>
              <a:gd name="T1" fmla="*/ 2147483647 h 32"/>
              <a:gd name="T2" fmla="*/ 2147483647 w 112"/>
              <a:gd name="T3" fmla="*/ 2147483647 h 32"/>
              <a:gd name="T4" fmla="*/ 2147483647 w 112"/>
              <a:gd name="T5" fmla="*/ 2147483647 h 32"/>
              <a:gd name="T6" fmla="*/ 2147483647 w 112"/>
              <a:gd name="T7" fmla="*/ 2147483647 h 32"/>
              <a:gd name="T8" fmla="*/ 2147483647 w 112"/>
              <a:gd name="T9" fmla="*/ 2147483647 h 32"/>
              <a:gd name="T10" fmla="*/ 2147483647 w 112"/>
              <a:gd name="T11" fmla="*/ 2147483647 h 32"/>
              <a:gd name="T12" fmla="*/ 2147483647 w 112"/>
              <a:gd name="T13" fmla="*/ 2147483647 h 32"/>
              <a:gd name="T14" fmla="*/ 2147483647 w 112"/>
              <a:gd name="T15" fmla="*/ 2147483647 h 32"/>
              <a:gd name="T16" fmla="*/ 2147483647 w 112"/>
              <a:gd name="T17" fmla="*/ 2147483647 h 32"/>
              <a:gd name="T18" fmla="*/ 2147483647 w 112"/>
              <a:gd name="T19" fmla="*/ 2147483647 h 32"/>
              <a:gd name="T20" fmla="*/ 2147483647 w 112"/>
              <a:gd name="T21" fmla="*/ 2147483647 h 32"/>
              <a:gd name="T22" fmla="*/ 2147483647 w 112"/>
              <a:gd name="T23" fmla="*/ 2147483647 h 32"/>
              <a:gd name="T24" fmla="*/ 2147483647 w 112"/>
              <a:gd name="T25" fmla="*/ 2147483647 h 32"/>
              <a:gd name="T26" fmla="*/ 2147483647 w 112"/>
              <a:gd name="T27" fmla="*/ 2147483647 h 32"/>
              <a:gd name="T28" fmla="*/ 2147483647 w 112"/>
              <a:gd name="T29" fmla="*/ 2147483647 h 32"/>
              <a:gd name="T30" fmla="*/ 2147483647 w 112"/>
              <a:gd name="T31" fmla="*/ 2147483647 h 32"/>
              <a:gd name="T32" fmla="*/ 2147483647 w 112"/>
              <a:gd name="T33" fmla="*/ 2147483647 h 32"/>
              <a:gd name="T34" fmla="*/ 0 w 112"/>
              <a:gd name="T35" fmla="*/ 2147483647 h 32"/>
              <a:gd name="T36" fmla="*/ 2147483647 w 112"/>
              <a:gd name="T37" fmla="*/ 2147483647 h 32"/>
              <a:gd name="T38" fmla="*/ 2147483647 w 112"/>
              <a:gd name="T39" fmla="*/ 2147483647 h 32"/>
              <a:gd name="T40" fmla="*/ 2147483647 w 112"/>
              <a:gd name="T41" fmla="*/ 0 h 32"/>
              <a:gd name="T42" fmla="*/ 2147483647 w 112"/>
              <a:gd name="T43" fmla="*/ 0 h 32"/>
              <a:gd name="T44" fmla="*/ 2147483647 w 112"/>
              <a:gd name="T45" fmla="*/ 0 h 32"/>
              <a:gd name="T46" fmla="*/ 2147483647 w 112"/>
              <a:gd name="T47" fmla="*/ 2147483647 h 32"/>
              <a:gd name="T48" fmla="*/ 2147483647 w 112"/>
              <a:gd name="T49" fmla="*/ 2147483647 h 32"/>
              <a:gd name="T50" fmla="*/ 2147483647 w 112"/>
              <a:gd name="T51" fmla="*/ 2147483647 h 32"/>
              <a:gd name="T52" fmla="*/ 2147483647 w 112"/>
              <a:gd name="T53" fmla="*/ 2147483647 h 32"/>
              <a:gd name="T54" fmla="*/ 2147483647 w 112"/>
              <a:gd name="T55" fmla="*/ 2147483647 h 32"/>
              <a:gd name="T56" fmla="*/ 2147483647 w 112"/>
              <a:gd name="T57" fmla="*/ 2147483647 h 32"/>
              <a:gd name="T58" fmla="*/ 2147483647 w 112"/>
              <a:gd name="T59" fmla="*/ 2147483647 h 32"/>
              <a:gd name="T60" fmla="*/ 2147483647 w 112"/>
              <a:gd name="T61" fmla="*/ 2147483647 h 32"/>
              <a:gd name="T62" fmla="*/ 2147483647 w 112"/>
              <a:gd name="T63" fmla="*/ 2147483647 h 32"/>
              <a:gd name="T64" fmla="*/ 2147483647 w 112"/>
              <a:gd name="T65" fmla="*/ 2147483647 h 32"/>
              <a:gd name="T66" fmla="*/ 2147483647 w 112"/>
              <a:gd name="T67" fmla="*/ 2147483647 h 32"/>
              <a:gd name="T68" fmla="*/ 2147483647 w 112"/>
              <a:gd name="T69" fmla="*/ 2147483647 h 32"/>
              <a:gd name="T70" fmla="*/ 2147483647 w 112"/>
              <a:gd name="T71" fmla="*/ 2147483647 h 32"/>
              <a:gd name="T72" fmla="*/ 2147483647 w 112"/>
              <a:gd name="T73" fmla="*/ 2147483647 h 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
              <a:gd name="T112" fmla="*/ 0 h 32"/>
              <a:gd name="T113" fmla="*/ 112 w 112"/>
              <a:gd name="T114" fmla="*/ 32 h 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 h="32">
                <a:moveTo>
                  <a:pt x="112" y="28"/>
                </a:moveTo>
                <a:lnTo>
                  <a:pt x="104" y="30"/>
                </a:lnTo>
                <a:lnTo>
                  <a:pt x="98" y="30"/>
                </a:lnTo>
                <a:lnTo>
                  <a:pt x="88" y="28"/>
                </a:lnTo>
                <a:lnTo>
                  <a:pt x="86" y="30"/>
                </a:lnTo>
                <a:lnTo>
                  <a:pt x="84" y="32"/>
                </a:lnTo>
                <a:lnTo>
                  <a:pt x="82" y="32"/>
                </a:lnTo>
                <a:lnTo>
                  <a:pt x="68" y="30"/>
                </a:lnTo>
                <a:lnTo>
                  <a:pt x="52" y="26"/>
                </a:lnTo>
                <a:lnTo>
                  <a:pt x="46" y="24"/>
                </a:lnTo>
                <a:lnTo>
                  <a:pt x="40" y="20"/>
                </a:lnTo>
                <a:lnTo>
                  <a:pt x="38" y="16"/>
                </a:lnTo>
                <a:lnTo>
                  <a:pt x="38" y="10"/>
                </a:lnTo>
                <a:lnTo>
                  <a:pt x="20" y="10"/>
                </a:lnTo>
                <a:lnTo>
                  <a:pt x="10" y="10"/>
                </a:lnTo>
                <a:lnTo>
                  <a:pt x="4" y="8"/>
                </a:lnTo>
                <a:lnTo>
                  <a:pt x="2" y="6"/>
                </a:lnTo>
                <a:lnTo>
                  <a:pt x="0" y="4"/>
                </a:lnTo>
                <a:lnTo>
                  <a:pt x="2" y="2"/>
                </a:lnTo>
                <a:lnTo>
                  <a:pt x="4" y="2"/>
                </a:lnTo>
                <a:lnTo>
                  <a:pt x="12" y="0"/>
                </a:lnTo>
                <a:lnTo>
                  <a:pt x="26" y="0"/>
                </a:lnTo>
                <a:lnTo>
                  <a:pt x="36" y="0"/>
                </a:lnTo>
                <a:lnTo>
                  <a:pt x="46" y="2"/>
                </a:lnTo>
                <a:lnTo>
                  <a:pt x="54" y="4"/>
                </a:lnTo>
                <a:lnTo>
                  <a:pt x="58" y="8"/>
                </a:lnTo>
                <a:lnTo>
                  <a:pt x="58" y="10"/>
                </a:lnTo>
                <a:lnTo>
                  <a:pt x="50" y="10"/>
                </a:lnTo>
                <a:lnTo>
                  <a:pt x="64" y="12"/>
                </a:lnTo>
                <a:lnTo>
                  <a:pt x="70" y="14"/>
                </a:lnTo>
                <a:lnTo>
                  <a:pt x="74" y="16"/>
                </a:lnTo>
                <a:lnTo>
                  <a:pt x="78" y="14"/>
                </a:lnTo>
                <a:lnTo>
                  <a:pt x="82" y="12"/>
                </a:lnTo>
                <a:lnTo>
                  <a:pt x="92" y="14"/>
                </a:lnTo>
                <a:lnTo>
                  <a:pt x="98" y="18"/>
                </a:lnTo>
                <a:lnTo>
                  <a:pt x="108" y="28"/>
                </a:lnTo>
                <a:lnTo>
                  <a:pt x="112" y="2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9" name="Freeform 118"/>
          <p:cNvSpPr>
            <a:spLocks/>
          </p:cNvSpPr>
          <p:nvPr/>
        </p:nvSpPr>
        <p:spPr bwMode="auto">
          <a:xfrm>
            <a:off x="5367338" y="1328738"/>
            <a:ext cx="66675" cy="28575"/>
          </a:xfrm>
          <a:custGeom>
            <a:avLst/>
            <a:gdLst>
              <a:gd name="T0" fmla="*/ 2147483647 w 56"/>
              <a:gd name="T1" fmla="*/ 2147483647 h 24"/>
              <a:gd name="T2" fmla="*/ 2147483647 w 56"/>
              <a:gd name="T3" fmla="*/ 2147483647 h 24"/>
              <a:gd name="T4" fmla="*/ 2147483647 w 56"/>
              <a:gd name="T5" fmla="*/ 2147483647 h 24"/>
              <a:gd name="T6" fmla="*/ 0 w 56"/>
              <a:gd name="T7" fmla="*/ 2147483647 h 24"/>
              <a:gd name="T8" fmla="*/ 0 w 56"/>
              <a:gd name="T9" fmla="*/ 2147483647 h 24"/>
              <a:gd name="T10" fmla="*/ 2147483647 w 56"/>
              <a:gd name="T11" fmla="*/ 2147483647 h 24"/>
              <a:gd name="T12" fmla="*/ 2147483647 w 56"/>
              <a:gd name="T13" fmla="*/ 0 h 24"/>
              <a:gd name="T14" fmla="*/ 2147483647 w 56"/>
              <a:gd name="T15" fmla="*/ 0 h 24"/>
              <a:gd name="T16" fmla="*/ 2147483647 w 56"/>
              <a:gd name="T17" fmla="*/ 2147483647 h 24"/>
              <a:gd name="T18" fmla="*/ 2147483647 w 56"/>
              <a:gd name="T19" fmla="*/ 2147483647 h 24"/>
              <a:gd name="T20" fmla="*/ 2147483647 w 56"/>
              <a:gd name="T21" fmla="*/ 2147483647 h 24"/>
              <a:gd name="T22" fmla="*/ 2147483647 w 56"/>
              <a:gd name="T23" fmla="*/ 2147483647 h 24"/>
              <a:gd name="T24" fmla="*/ 2147483647 w 56"/>
              <a:gd name="T25" fmla="*/ 2147483647 h 24"/>
              <a:gd name="T26" fmla="*/ 2147483647 w 56"/>
              <a:gd name="T27" fmla="*/ 2147483647 h 24"/>
              <a:gd name="T28" fmla="*/ 2147483647 w 56"/>
              <a:gd name="T29" fmla="*/ 2147483647 h 24"/>
              <a:gd name="T30" fmla="*/ 2147483647 w 56"/>
              <a:gd name="T31" fmla="*/ 2147483647 h 24"/>
              <a:gd name="T32" fmla="*/ 2147483647 w 56"/>
              <a:gd name="T33" fmla="*/ 2147483647 h 24"/>
              <a:gd name="T34" fmla="*/ 2147483647 w 56"/>
              <a:gd name="T35" fmla="*/ 2147483647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24"/>
              <a:gd name="T56" fmla="*/ 56 w 56"/>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24">
                <a:moveTo>
                  <a:pt x="6" y="24"/>
                </a:moveTo>
                <a:lnTo>
                  <a:pt x="4" y="22"/>
                </a:lnTo>
                <a:lnTo>
                  <a:pt x="2" y="20"/>
                </a:lnTo>
                <a:lnTo>
                  <a:pt x="0" y="18"/>
                </a:lnTo>
                <a:lnTo>
                  <a:pt x="0" y="6"/>
                </a:lnTo>
                <a:lnTo>
                  <a:pt x="4" y="2"/>
                </a:lnTo>
                <a:lnTo>
                  <a:pt x="6" y="0"/>
                </a:lnTo>
                <a:lnTo>
                  <a:pt x="14" y="0"/>
                </a:lnTo>
                <a:lnTo>
                  <a:pt x="22" y="4"/>
                </a:lnTo>
                <a:lnTo>
                  <a:pt x="34" y="6"/>
                </a:lnTo>
                <a:lnTo>
                  <a:pt x="56" y="10"/>
                </a:lnTo>
                <a:lnTo>
                  <a:pt x="54" y="14"/>
                </a:lnTo>
                <a:lnTo>
                  <a:pt x="50" y="16"/>
                </a:lnTo>
                <a:lnTo>
                  <a:pt x="42" y="18"/>
                </a:lnTo>
                <a:lnTo>
                  <a:pt x="30" y="18"/>
                </a:lnTo>
                <a:lnTo>
                  <a:pt x="22" y="20"/>
                </a:lnTo>
                <a:lnTo>
                  <a:pt x="14" y="22"/>
                </a:lnTo>
                <a:lnTo>
                  <a:pt x="6" y="2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0" name="Freeform 119"/>
          <p:cNvSpPr>
            <a:spLocks/>
          </p:cNvSpPr>
          <p:nvPr/>
        </p:nvSpPr>
        <p:spPr bwMode="auto">
          <a:xfrm>
            <a:off x="5934075" y="1381125"/>
            <a:ext cx="119063" cy="23813"/>
          </a:xfrm>
          <a:custGeom>
            <a:avLst/>
            <a:gdLst>
              <a:gd name="T0" fmla="*/ 2147483647 w 100"/>
              <a:gd name="T1" fmla="*/ 2147483647 h 20"/>
              <a:gd name="T2" fmla="*/ 2147483647 w 100"/>
              <a:gd name="T3" fmla="*/ 2147483647 h 20"/>
              <a:gd name="T4" fmla="*/ 2147483647 w 100"/>
              <a:gd name="T5" fmla="*/ 2147483647 h 20"/>
              <a:gd name="T6" fmla="*/ 2147483647 w 100"/>
              <a:gd name="T7" fmla="*/ 2147483647 h 20"/>
              <a:gd name="T8" fmla="*/ 2147483647 w 100"/>
              <a:gd name="T9" fmla="*/ 2147483647 h 20"/>
              <a:gd name="T10" fmla="*/ 2147483647 w 100"/>
              <a:gd name="T11" fmla="*/ 2147483647 h 20"/>
              <a:gd name="T12" fmla="*/ 2147483647 w 100"/>
              <a:gd name="T13" fmla="*/ 2147483647 h 20"/>
              <a:gd name="T14" fmla="*/ 0 w 100"/>
              <a:gd name="T15" fmla="*/ 2147483647 h 20"/>
              <a:gd name="T16" fmla="*/ 0 w 100"/>
              <a:gd name="T17" fmla="*/ 2147483647 h 20"/>
              <a:gd name="T18" fmla="*/ 0 w 100"/>
              <a:gd name="T19" fmla="*/ 2147483647 h 20"/>
              <a:gd name="T20" fmla="*/ 2147483647 w 100"/>
              <a:gd name="T21" fmla="*/ 2147483647 h 20"/>
              <a:gd name="T22" fmla="*/ 2147483647 w 100"/>
              <a:gd name="T23" fmla="*/ 0 h 20"/>
              <a:gd name="T24" fmla="*/ 2147483647 w 100"/>
              <a:gd name="T25" fmla="*/ 0 h 20"/>
              <a:gd name="T26" fmla="*/ 2147483647 w 100"/>
              <a:gd name="T27" fmla="*/ 2147483647 h 20"/>
              <a:gd name="T28" fmla="*/ 2147483647 w 100"/>
              <a:gd name="T29" fmla="*/ 2147483647 h 20"/>
              <a:gd name="T30" fmla="*/ 2147483647 w 100"/>
              <a:gd name="T31" fmla="*/ 2147483647 h 20"/>
              <a:gd name="T32" fmla="*/ 2147483647 w 100"/>
              <a:gd name="T33" fmla="*/ 2147483647 h 20"/>
              <a:gd name="T34" fmla="*/ 2147483647 w 100"/>
              <a:gd name="T35" fmla="*/ 2147483647 h 20"/>
              <a:gd name="T36" fmla="*/ 2147483647 w 100"/>
              <a:gd name="T37" fmla="*/ 2147483647 h 20"/>
              <a:gd name="T38" fmla="*/ 2147483647 w 100"/>
              <a:gd name="T39" fmla="*/ 2147483647 h 20"/>
              <a:gd name="T40" fmla="*/ 2147483647 w 100"/>
              <a:gd name="T41" fmla="*/ 2147483647 h 20"/>
              <a:gd name="T42" fmla="*/ 2147483647 w 100"/>
              <a:gd name="T43" fmla="*/ 2147483647 h 20"/>
              <a:gd name="T44" fmla="*/ 2147483647 w 100"/>
              <a:gd name="T45" fmla="*/ 2147483647 h 20"/>
              <a:gd name="T46" fmla="*/ 2147483647 w 100"/>
              <a:gd name="T47" fmla="*/ 2147483647 h 20"/>
              <a:gd name="T48" fmla="*/ 2147483647 w 100"/>
              <a:gd name="T49" fmla="*/ 2147483647 h 20"/>
              <a:gd name="T50" fmla="*/ 2147483647 w 100"/>
              <a:gd name="T51" fmla="*/ 2147483647 h 20"/>
              <a:gd name="T52" fmla="*/ 2147483647 w 100"/>
              <a:gd name="T53" fmla="*/ 2147483647 h 20"/>
              <a:gd name="T54" fmla="*/ 2147483647 w 100"/>
              <a:gd name="T55" fmla="*/ 2147483647 h 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0"/>
              <a:gd name="T85" fmla="*/ 0 h 20"/>
              <a:gd name="T86" fmla="*/ 100 w 100"/>
              <a:gd name="T87" fmla="*/ 20 h 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0" h="20">
                <a:moveTo>
                  <a:pt x="78" y="14"/>
                </a:moveTo>
                <a:lnTo>
                  <a:pt x="78" y="20"/>
                </a:lnTo>
                <a:lnTo>
                  <a:pt x="42" y="20"/>
                </a:lnTo>
                <a:lnTo>
                  <a:pt x="30" y="20"/>
                </a:lnTo>
                <a:lnTo>
                  <a:pt x="16" y="20"/>
                </a:lnTo>
                <a:lnTo>
                  <a:pt x="10" y="18"/>
                </a:lnTo>
                <a:lnTo>
                  <a:pt x="4" y="14"/>
                </a:lnTo>
                <a:lnTo>
                  <a:pt x="0" y="12"/>
                </a:lnTo>
                <a:lnTo>
                  <a:pt x="0" y="6"/>
                </a:lnTo>
                <a:lnTo>
                  <a:pt x="0" y="4"/>
                </a:lnTo>
                <a:lnTo>
                  <a:pt x="4" y="2"/>
                </a:lnTo>
                <a:lnTo>
                  <a:pt x="10" y="0"/>
                </a:lnTo>
                <a:lnTo>
                  <a:pt x="16" y="0"/>
                </a:lnTo>
                <a:lnTo>
                  <a:pt x="22" y="4"/>
                </a:lnTo>
                <a:lnTo>
                  <a:pt x="28" y="6"/>
                </a:lnTo>
                <a:lnTo>
                  <a:pt x="34" y="6"/>
                </a:lnTo>
                <a:lnTo>
                  <a:pt x="38" y="6"/>
                </a:lnTo>
                <a:lnTo>
                  <a:pt x="38" y="4"/>
                </a:lnTo>
                <a:lnTo>
                  <a:pt x="40" y="2"/>
                </a:lnTo>
                <a:lnTo>
                  <a:pt x="44" y="2"/>
                </a:lnTo>
                <a:lnTo>
                  <a:pt x="58" y="2"/>
                </a:lnTo>
                <a:lnTo>
                  <a:pt x="74" y="4"/>
                </a:lnTo>
                <a:lnTo>
                  <a:pt x="90" y="8"/>
                </a:lnTo>
                <a:lnTo>
                  <a:pt x="96" y="10"/>
                </a:lnTo>
                <a:lnTo>
                  <a:pt x="100" y="14"/>
                </a:lnTo>
                <a:lnTo>
                  <a:pt x="88" y="18"/>
                </a:lnTo>
                <a:lnTo>
                  <a:pt x="82" y="18"/>
                </a:lnTo>
                <a:lnTo>
                  <a:pt x="78" y="1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1" name="Freeform 120"/>
          <p:cNvSpPr>
            <a:spLocks/>
          </p:cNvSpPr>
          <p:nvPr/>
        </p:nvSpPr>
        <p:spPr bwMode="auto">
          <a:xfrm>
            <a:off x="6662738" y="2033588"/>
            <a:ext cx="104775" cy="88106"/>
          </a:xfrm>
          <a:custGeom>
            <a:avLst/>
            <a:gdLst>
              <a:gd name="T0" fmla="*/ 2147483647 w 88"/>
              <a:gd name="T1" fmla="*/ 2147483647 h 74"/>
              <a:gd name="T2" fmla="*/ 2147483647 w 88"/>
              <a:gd name="T3" fmla="*/ 2147483647 h 74"/>
              <a:gd name="T4" fmla="*/ 2147483647 w 88"/>
              <a:gd name="T5" fmla="*/ 2147483647 h 74"/>
              <a:gd name="T6" fmla="*/ 2147483647 w 88"/>
              <a:gd name="T7" fmla="*/ 2147483647 h 74"/>
              <a:gd name="T8" fmla="*/ 2147483647 w 88"/>
              <a:gd name="T9" fmla="*/ 2147483647 h 74"/>
              <a:gd name="T10" fmla="*/ 2147483647 w 88"/>
              <a:gd name="T11" fmla="*/ 2147483647 h 74"/>
              <a:gd name="T12" fmla="*/ 2147483647 w 88"/>
              <a:gd name="T13" fmla="*/ 2147483647 h 74"/>
              <a:gd name="T14" fmla="*/ 2147483647 w 88"/>
              <a:gd name="T15" fmla="*/ 2147483647 h 74"/>
              <a:gd name="T16" fmla="*/ 2147483647 w 88"/>
              <a:gd name="T17" fmla="*/ 2147483647 h 74"/>
              <a:gd name="T18" fmla="*/ 2147483647 w 88"/>
              <a:gd name="T19" fmla="*/ 2147483647 h 74"/>
              <a:gd name="T20" fmla="*/ 2147483647 w 88"/>
              <a:gd name="T21" fmla="*/ 2147483647 h 74"/>
              <a:gd name="T22" fmla="*/ 2147483647 w 88"/>
              <a:gd name="T23" fmla="*/ 2147483647 h 74"/>
              <a:gd name="T24" fmla="*/ 2147483647 w 88"/>
              <a:gd name="T25" fmla="*/ 2147483647 h 74"/>
              <a:gd name="T26" fmla="*/ 2147483647 w 88"/>
              <a:gd name="T27" fmla="*/ 2147483647 h 74"/>
              <a:gd name="T28" fmla="*/ 2147483647 w 88"/>
              <a:gd name="T29" fmla="*/ 2147483647 h 74"/>
              <a:gd name="T30" fmla="*/ 2147483647 w 88"/>
              <a:gd name="T31" fmla="*/ 2147483647 h 74"/>
              <a:gd name="T32" fmla="*/ 2147483647 w 88"/>
              <a:gd name="T33" fmla="*/ 2147483647 h 74"/>
              <a:gd name="T34" fmla="*/ 2147483647 w 88"/>
              <a:gd name="T35" fmla="*/ 2147483647 h 74"/>
              <a:gd name="T36" fmla="*/ 2147483647 w 88"/>
              <a:gd name="T37" fmla="*/ 2147483647 h 74"/>
              <a:gd name="T38" fmla="*/ 2147483647 w 88"/>
              <a:gd name="T39" fmla="*/ 2147483647 h 74"/>
              <a:gd name="T40" fmla="*/ 2147483647 w 88"/>
              <a:gd name="T41" fmla="*/ 2147483647 h 74"/>
              <a:gd name="T42" fmla="*/ 0 w 88"/>
              <a:gd name="T43" fmla="*/ 0 h 74"/>
              <a:gd name="T44" fmla="*/ 2147483647 w 88"/>
              <a:gd name="T45" fmla="*/ 0 h 74"/>
              <a:gd name="T46" fmla="*/ 2147483647 w 88"/>
              <a:gd name="T47" fmla="*/ 2147483647 h 74"/>
              <a:gd name="T48" fmla="*/ 2147483647 w 88"/>
              <a:gd name="T49" fmla="*/ 2147483647 h 74"/>
              <a:gd name="T50" fmla="*/ 2147483647 w 88"/>
              <a:gd name="T51" fmla="*/ 2147483647 h 74"/>
              <a:gd name="T52" fmla="*/ 2147483647 w 88"/>
              <a:gd name="T53" fmla="*/ 2147483647 h 74"/>
              <a:gd name="T54" fmla="*/ 2147483647 w 88"/>
              <a:gd name="T55" fmla="*/ 2147483647 h 74"/>
              <a:gd name="T56" fmla="*/ 2147483647 w 88"/>
              <a:gd name="T57" fmla="*/ 2147483647 h 74"/>
              <a:gd name="T58" fmla="*/ 2147483647 w 88"/>
              <a:gd name="T59" fmla="*/ 2147483647 h 74"/>
              <a:gd name="T60" fmla="*/ 2147483647 w 88"/>
              <a:gd name="T61" fmla="*/ 2147483647 h 74"/>
              <a:gd name="T62" fmla="*/ 2147483647 w 88"/>
              <a:gd name="T63" fmla="*/ 2147483647 h 74"/>
              <a:gd name="T64" fmla="*/ 2147483647 w 88"/>
              <a:gd name="T65" fmla="*/ 2147483647 h 74"/>
              <a:gd name="T66" fmla="*/ 2147483647 w 88"/>
              <a:gd name="T67" fmla="*/ 2147483647 h 74"/>
              <a:gd name="T68" fmla="*/ 2147483647 w 88"/>
              <a:gd name="T69" fmla="*/ 2147483647 h 74"/>
              <a:gd name="T70" fmla="*/ 2147483647 w 88"/>
              <a:gd name="T71" fmla="*/ 2147483647 h 74"/>
              <a:gd name="T72" fmla="*/ 2147483647 w 88"/>
              <a:gd name="T73" fmla="*/ 2147483647 h 74"/>
              <a:gd name="T74" fmla="*/ 2147483647 w 88"/>
              <a:gd name="T75" fmla="*/ 2147483647 h 74"/>
              <a:gd name="T76" fmla="*/ 2147483647 w 88"/>
              <a:gd name="T77" fmla="*/ 2147483647 h 74"/>
              <a:gd name="T78" fmla="*/ 2147483647 w 88"/>
              <a:gd name="T79" fmla="*/ 2147483647 h 74"/>
              <a:gd name="T80" fmla="*/ 2147483647 w 88"/>
              <a:gd name="T81" fmla="*/ 2147483647 h 74"/>
              <a:gd name="T82" fmla="*/ 2147483647 w 88"/>
              <a:gd name="T83" fmla="*/ 2147483647 h 74"/>
              <a:gd name="T84" fmla="*/ 2147483647 w 88"/>
              <a:gd name="T85" fmla="*/ 2147483647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
              <a:gd name="T130" fmla="*/ 0 h 74"/>
              <a:gd name="T131" fmla="*/ 88 w 88"/>
              <a:gd name="T132" fmla="*/ 74 h 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 h="74">
                <a:moveTo>
                  <a:pt x="30" y="56"/>
                </a:moveTo>
                <a:lnTo>
                  <a:pt x="22" y="58"/>
                </a:lnTo>
                <a:lnTo>
                  <a:pt x="16" y="60"/>
                </a:lnTo>
                <a:lnTo>
                  <a:pt x="28" y="66"/>
                </a:lnTo>
                <a:lnTo>
                  <a:pt x="32" y="68"/>
                </a:lnTo>
                <a:lnTo>
                  <a:pt x="38" y="74"/>
                </a:lnTo>
                <a:lnTo>
                  <a:pt x="22" y="74"/>
                </a:lnTo>
                <a:lnTo>
                  <a:pt x="16" y="66"/>
                </a:lnTo>
                <a:lnTo>
                  <a:pt x="12" y="62"/>
                </a:lnTo>
                <a:lnTo>
                  <a:pt x="8" y="60"/>
                </a:lnTo>
                <a:lnTo>
                  <a:pt x="10" y="54"/>
                </a:lnTo>
                <a:lnTo>
                  <a:pt x="16" y="50"/>
                </a:lnTo>
                <a:lnTo>
                  <a:pt x="12" y="46"/>
                </a:lnTo>
                <a:lnTo>
                  <a:pt x="10" y="42"/>
                </a:lnTo>
                <a:lnTo>
                  <a:pt x="20" y="42"/>
                </a:lnTo>
                <a:lnTo>
                  <a:pt x="18" y="36"/>
                </a:lnTo>
                <a:lnTo>
                  <a:pt x="16" y="30"/>
                </a:lnTo>
                <a:lnTo>
                  <a:pt x="14" y="16"/>
                </a:lnTo>
                <a:lnTo>
                  <a:pt x="10" y="12"/>
                </a:lnTo>
                <a:lnTo>
                  <a:pt x="6" y="8"/>
                </a:lnTo>
                <a:lnTo>
                  <a:pt x="2" y="4"/>
                </a:lnTo>
                <a:lnTo>
                  <a:pt x="0" y="0"/>
                </a:lnTo>
                <a:lnTo>
                  <a:pt x="4" y="0"/>
                </a:lnTo>
                <a:lnTo>
                  <a:pt x="12" y="4"/>
                </a:lnTo>
                <a:lnTo>
                  <a:pt x="26" y="14"/>
                </a:lnTo>
                <a:lnTo>
                  <a:pt x="42" y="24"/>
                </a:lnTo>
                <a:lnTo>
                  <a:pt x="50" y="26"/>
                </a:lnTo>
                <a:lnTo>
                  <a:pt x="58" y="28"/>
                </a:lnTo>
                <a:lnTo>
                  <a:pt x="64" y="28"/>
                </a:lnTo>
                <a:lnTo>
                  <a:pt x="70" y="26"/>
                </a:lnTo>
                <a:lnTo>
                  <a:pt x="80" y="22"/>
                </a:lnTo>
                <a:lnTo>
                  <a:pt x="80" y="32"/>
                </a:lnTo>
                <a:lnTo>
                  <a:pt x="80" y="36"/>
                </a:lnTo>
                <a:lnTo>
                  <a:pt x="82" y="38"/>
                </a:lnTo>
                <a:lnTo>
                  <a:pt x="88" y="44"/>
                </a:lnTo>
                <a:lnTo>
                  <a:pt x="84" y="46"/>
                </a:lnTo>
                <a:lnTo>
                  <a:pt x="78" y="48"/>
                </a:lnTo>
                <a:lnTo>
                  <a:pt x="64" y="50"/>
                </a:lnTo>
                <a:lnTo>
                  <a:pt x="64" y="66"/>
                </a:lnTo>
                <a:lnTo>
                  <a:pt x="56" y="64"/>
                </a:lnTo>
                <a:lnTo>
                  <a:pt x="48" y="60"/>
                </a:lnTo>
                <a:lnTo>
                  <a:pt x="40" y="58"/>
                </a:lnTo>
                <a:lnTo>
                  <a:pt x="30" y="5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2" name="Freeform 121"/>
          <p:cNvSpPr>
            <a:spLocks/>
          </p:cNvSpPr>
          <p:nvPr/>
        </p:nvSpPr>
        <p:spPr bwMode="auto">
          <a:xfrm>
            <a:off x="6600826" y="2128838"/>
            <a:ext cx="173831" cy="188119"/>
          </a:xfrm>
          <a:custGeom>
            <a:avLst/>
            <a:gdLst>
              <a:gd name="T0" fmla="*/ 2147483647 w 146"/>
              <a:gd name="T1" fmla="*/ 2147483647 h 158"/>
              <a:gd name="T2" fmla="*/ 2147483647 w 146"/>
              <a:gd name="T3" fmla="*/ 0 h 158"/>
              <a:gd name="T4" fmla="*/ 2147483647 w 146"/>
              <a:gd name="T5" fmla="*/ 2147483647 h 158"/>
              <a:gd name="T6" fmla="*/ 2147483647 w 146"/>
              <a:gd name="T7" fmla="*/ 2147483647 h 158"/>
              <a:gd name="T8" fmla="*/ 2147483647 w 146"/>
              <a:gd name="T9" fmla="*/ 2147483647 h 158"/>
              <a:gd name="T10" fmla="*/ 2147483647 w 146"/>
              <a:gd name="T11" fmla="*/ 2147483647 h 158"/>
              <a:gd name="T12" fmla="*/ 2147483647 w 146"/>
              <a:gd name="T13" fmla="*/ 2147483647 h 158"/>
              <a:gd name="T14" fmla="*/ 2147483647 w 146"/>
              <a:gd name="T15" fmla="*/ 2147483647 h 158"/>
              <a:gd name="T16" fmla="*/ 2147483647 w 146"/>
              <a:gd name="T17" fmla="*/ 2147483647 h 158"/>
              <a:gd name="T18" fmla="*/ 2147483647 w 146"/>
              <a:gd name="T19" fmla="*/ 2147483647 h 158"/>
              <a:gd name="T20" fmla="*/ 2147483647 w 146"/>
              <a:gd name="T21" fmla="*/ 2147483647 h 158"/>
              <a:gd name="T22" fmla="*/ 2147483647 w 146"/>
              <a:gd name="T23" fmla="*/ 2147483647 h 158"/>
              <a:gd name="T24" fmla="*/ 2147483647 w 146"/>
              <a:gd name="T25" fmla="*/ 2147483647 h 158"/>
              <a:gd name="T26" fmla="*/ 2147483647 w 146"/>
              <a:gd name="T27" fmla="*/ 2147483647 h 158"/>
              <a:gd name="T28" fmla="*/ 2147483647 w 146"/>
              <a:gd name="T29" fmla="*/ 2147483647 h 158"/>
              <a:gd name="T30" fmla="*/ 2147483647 w 146"/>
              <a:gd name="T31" fmla="*/ 2147483647 h 158"/>
              <a:gd name="T32" fmla="*/ 2147483647 w 146"/>
              <a:gd name="T33" fmla="*/ 2147483647 h 158"/>
              <a:gd name="T34" fmla="*/ 2147483647 w 146"/>
              <a:gd name="T35" fmla="*/ 2147483647 h 158"/>
              <a:gd name="T36" fmla="*/ 2147483647 w 146"/>
              <a:gd name="T37" fmla="*/ 2147483647 h 158"/>
              <a:gd name="T38" fmla="*/ 2147483647 w 146"/>
              <a:gd name="T39" fmla="*/ 2147483647 h 158"/>
              <a:gd name="T40" fmla="*/ 2147483647 w 146"/>
              <a:gd name="T41" fmla="*/ 2147483647 h 158"/>
              <a:gd name="T42" fmla="*/ 2147483647 w 146"/>
              <a:gd name="T43" fmla="*/ 2147483647 h 158"/>
              <a:gd name="T44" fmla="*/ 2147483647 w 146"/>
              <a:gd name="T45" fmla="*/ 2147483647 h 158"/>
              <a:gd name="T46" fmla="*/ 2147483647 w 146"/>
              <a:gd name="T47" fmla="*/ 2147483647 h 158"/>
              <a:gd name="T48" fmla="*/ 0 w 146"/>
              <a:gd name="T49" fmla="*/ 2147483647 h 158"/>
              <a:gd name="T50" fmla="*/ 2147483647 w 146"/>
              <a:gd name="T51" fmla="*/ 2147483647 h 158"/>
              <a:gd name="T52" fmla="*/ 2147483647 w 146"/>
              <a:gd name="T53" fmla="*/ 2147483647 h 158"/>
              <a:gd name="T54" fmla="*/ 2147483647 w 146"/>
              <a:gd name="T55" fmla="*/ 2147483647 h 158"/>
              <a:gd name="T56" fmla="*/ 2147483647 w 146"/>
              <a:gd name="T57" fmla="*/ 2147483647 h 158"/>
              <a:gd name="T58" fmla="*/ 2147483647 w 146"/>
              <a:gd name="T59" fmla="*/ 2147483647 h 158"/>
              <a:gd name="T60" fmla="*/ 2147483647 w 146"/>
              <a:gd name="T61" fmla="*/ 2147483647 h 158"/>
              <a:gd name="T62" fmla="*/ 2147483647 w 146"/>
              <a:gd name="T63" fmla="*/ 2147483647 h 158"/>
              <a:gd name="T64" fmla="*/ 2147483647 w 146"/>
              <a:gd name="T65" fmla="*/ 2147483647 h 158"/>
              <a:gd name="T66" fmla="*/ 2147483647 w 146"/>
              <a:gd name="T67" fmla="*/ 2147483647 h 158"/>
              <a:gd name="T68" fmla="*/ 2147483647 w 146"/>
              <a:gd name="T69" fmla="*/ 2147483647 h 158"/>
              <a:gd name="T70" fmla="*/ 2147483647 w 146"/>
              <a:gd name="T71" fmla="*/ 2147483647 h 158"/>
              <a:gd name="T72" fmla="*/ 2147483647 w 146"/>
              <a:gd name="T73" fmla="*/ 2147483647 h 158"/>
              <a:gd name="T74" fmla="*/ 2147483647 w 146"/>
              <a:gd name="T75" fmla="*/ 2147483647 h 158"/>
              <a:gd name="T76" fmla="*/ 2147483647 w 146"/>
              <a:gd name="T77" fmla="*/ 2147483647 h 158"/>
              <a:gd name="T78" fmla="*/ 2147483647 w 146"/>
              <a:gd name="T79" fmla="*/ 2147483647 h 158"/>
              <a:gd name="T80" fmla="*/ 2147483647 w 146"/>
              <a:gd name="T81" fmla="*/ 2147483647 h 158"/>
              <a:gd name="T82" fmla="*/ 2147483647 w 146"/>
              <a:gd name="T83" fmla="*/ 2147483647 h 158"/>
              <a:gd name="T84" fmla="*/ 2147483647 w 146"/>
              <a:gd name="T85" fmla="*/ 2147483647 h 158"/>
              <a:gd name="T86" fmla="*/ 2147483647 w 146"/>
              <a:gd name="T87" fmla="*/ 2147483647 h 158"/>
              <a:gd name="T88" fmla="*/ 2147483647 w 146"/>
              <a:gd name="T89" fmla="*/ 2147483647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
              <a:gd name="T136" fmla="*/ 0 h 158"/>
              <a:gd name="T137" fmla="*/ 146 w 146"/>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 h="158">
                <a:moveTo>
                  <a:pt x="82" y="12"/>
                </a:moveTo>
                <a:lnTo>
                  <a:pt x="84" y="6"/>
                </a:lnTo>
                <a:lnTo>
                  <a:pt x="86" y="4"/>
                </a:lnTo>
                <a:lnTo>
                  <a:pt x="92" y="0"/>
                </a:lnTo>
                <a:lnTo>
                  <a:pt x="106" y="10"/>
                </a:lnTo>
                <a:lnTo>
                  <a:pt x="118" y="24"/>
                </a:lnTo>
                <a:lnTo>
                  <a:pt x="124" y="32"/>
                </a:lnTo>
                <a:lnTo>
                  <a:pt x="128" y="40"/>
                </a:lnTo>
                <a:lnTo>
                  <a:pt x="132" y="48"/>
                </a:lnTo>
                <a:lnTo>
                  <a:pt x="132" y="56"/>
                </a:lnTo>
                <a:lnTo>
                  <a:pt x="130" y="60"/>
                </a:lnTo>
                <a:lnTo>
                  <a:pt x="128" y="64"/>
                </a:lnTo>
                <a:lnTo>
                  <a:pt x="136" y="84"/>
                </a:lnTo>
                <a:lnTo>
                  <a:pt x="146" y="108"/>
                </a:lnTo>
                <a:lnTo>
                  <a:pt x="144" y="118"/>
                </a:lnTo>
                <a:lnTo>
                  <a:pt x="142" y="122"/>
                </a:lnTo>
                <a:lnTo>
                  <a:pt x="140" y="122"/>
                </a:lnTo>
                <a:lnTo>
                  <a:pt x="136" y="122"/>
                </a:lnTo>
                <a:lnTo>
                  <a:pt x="136" y="118"/>
                </a:lnTo>
                <a:lnTo>
                  <a:pt x="140" y="114"/>
                </a:lnTo>
                <a:lnTo>
                  <a:pt x="132" y="116"/>
                </a:lnTo>
                <a:lnTo>
                  <a:pt x="128" y="118"/>
                </a:lnTo>
                <a:lnTo>
                  <a:pt x="126" y="128"/>
                </a:lnTo>
                <a:lnTo>
                  <a:pt x="124" y="124"/>
                </a:lnTo>
                <a:lnTo>
                  <a:pt x="122" y="122"/>
                </a:lnTo>
                <a:lnTo>
                  <a:pt x="116" y="128"/>
                </a:lnTo>
                <a:lnTo>
                  <a:pt x="112" y="130"/>
                </a:lnTo>
                <a:lnTo>
                  <a:pt x="108" y="130"/>
                </a:lnTo>
                <a:lnTo>
                  <a:pt x="100" y="130"/>
                </a:lnTo>
                <a:lnTo>
                  <a:pt x="94" y="128"/>
                </a:lnTo>
                <a:lnTo>
                  <a:pt x="90" y="128"/>
                </a:lnTo>
                <a:lnTo>
                  <a:pt x="88" y="128"/>
                </a:lnTo>
                <a:lnTo>
                  <a:pt x="88" y="130"/>
                </a:lnTo>
                <a:lnTo>
                  <a:pt x="92" y="136"/>
                </a:lnTo>
                <a:lnTo>
                  <a:pt x="98" y="140"/>
                </a:lnTo>
                <a:lnTo>
                  <a:pt x="92" y="148"/>
                </a:lnTo>
                <a:lnTo>
                  <a:pt x="88" y="158"/>
                </a:lnTo>
                <a:lnTo>
                  <a:pt x="80" y="154"/>
                </a:lnTo>
                <a:lnTo>
                  <a:pt x="76" y="148"/>
                </a:lnTo>
                <a:lnTo>
                  <a:pt x="72" y="140"/>
                </a:lnTo>
                <a:lnTo>
                  <a:pt x="70" y="130"/>
                </a:lnTo>
                <a:lnTo>
                  <a:pt x="58" y="130"/>
                </a:lnTo>
                <a:lnTo>
                  <a:pt x="50" y="132"/>
                </a:lnTo>
                <a:lnTo>
                  <a:pt x="42" y="134"/>
                </a:lnTo>
                <a:lnTo>
                  <a:pt x="32" y="138"/>
                </a:lnTo>
                <a:lnTo>
                  <a:pt x="22" y="138"/>
                </a:lnTo>
                <a:lnTo>
                  <a:pt x="22" y="146"/>
                </a:lnTo>
                <a:lnTo>
                  <a:pt x="8" y="144"/>
                </a:lnTo>
                <a:lnTo>
                  <a:pt x="2" y="142"/>
                </a:lnTo>
                <a:lnTo>
                  <a:pt x="0" y="140"/>
                </a:lnTo>
                <a:lnTo>
                  <a:pt x="0" y="136"/>
                </a:lnTo>
                <a:lnTo>
                  <a:pt x="6" y="134"/>
                </a:lnTo>
                <a:lnTo>
                  <a:pt x="10" y="132"/>
                </a:lnTo>
                <a:lnTo>
                  <a:pt x="16" y="124"/>
                </a:lnTo>
                <a:lnTo>
                  <a:pt x="22" y="116"/>
                </a:lnTo>
                <a:lnTo>
                  <a:pt x="26" y="114"/>
                </a:lnTo>
                <a:lnTo>
                  <a:pt x="30" y="112"/>
                </a:lnTo>
                <a:lnTo>
                  <a:pt x="36" y="112"/>
                </a:lnTo>
                <a:lnTo>
                  <a:pt x="40" y="110"/>
                </a:lnTo>
                <a:lnTo>
                  <a:pt x="46" y="108"/>
                </a:lnTo>
                <a:lnTo>
                  <a:pt x="50" y="108"/>
                </a:lnTo>
                <a:lnTo>
                  <a:pt x="56" y="108"/>
                </a:lnTo>
                <a:lnTo>
                  <a:pt x="58" y="110"/>
                </a:lnTo>
                <a:lnTo>
                  <a:pt x="64" y="116"/>
                </a:lnTo>
                <a:lnTo>
                  <a:pt x="68" y="112"/>
                </a:lnTo>
                <a:lnTo>
                  <a:pt x="68" y="108"/>
                </a:lnTo>
                <a:lnTo>
                  <a:pt x="66" y="102"/>
                </a:lnTo>
                <a:lnTo>
                  <a:pt x="64" y="100"/>
                </a:lnTo>
                <a:lnTo>
                  <a:pt x="66" y="96"/>
                </a:lnTo>
                <a:lnTo>
                  <a:pt x="70" y="92"/>
                </a:lnTo>
                <a:lnTo>
                  <a:pt x="74" y="90"/>
                </a:lnTo>
                <a:lnTo>
                  <a:pt x="74" y="86"/>
                </a:lnTo>
                <a:lnTo>
                  <a:pt x="74" y="82"/>
                </a:lnTo>
                <a:lnTo>
                  <a:pt x="74" y="78"/>
                </a:lnTo>
                <a:lnTo>
                  <a:pt x="76" y="82"/>
                </a:lnTo>
                <a:lnTo>
                  <a:pt x="74" y="88"/>
                </a:lnTo>
                <a:lnTo>
                  <a:pt x="82" y="86"/>
                </a:lnTo>
                <a:lnTo>
                  <a:pt x="88" y="84"/>
                </a:lnTo>
                <a:lnTo>
                  <a:pt x="92" y="80"/>
                </a:lnTo>
                <a:lnTo>
                  <a:pt x="96" y="76"/>
                </a:lnTo>
                <a:lnTo>
                  <a:pt x="100" y="64"/>
                </a:lnTo>
                <a:lnTo>
                  <a:pt x="102" y="52"/>
                </a:lnTo>
                <a:lnTo>
                  <a:pt x="102" y="46"/>
                </a:lnTo>
                <a:lnTo>
                  <a:pt x="100" y="42"/>
                </a:lnTo>
                <a:lnTo>
                  <a:pt x="94" y="34"/>
                </a:lnTo>
                <a:lnTo>
                  <a:pt x="90" y="28"/>
                </a:lnTo>
                <a:lnTo>
                  <a:pt x="88" y="24"/>
                </a:lnTo>
                <a:lnTo>
                  <a:pt x="86" y="20"/>
                </a:lnTo>
                <a:lnTo>
                  <a:pt x="84" y="16"/>
                </a:lnTo>
                <a:lnTo>
                  <a:pt x="82"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3" name="Freeform 123"/>
          <p:cNvSpPr>
            <a:spLocks/>
          </p:cNvSpPr>
          <p:nvPr/>
        </p:nvSpPr>
        <p:spPr bwMode="auto">
          <a:xfrm>
            <a:off x="6215063" y="3231357"/>
            <a:ext cx="207169" cy="64294"/>
          </a:xfrm>
          <a:custGeom>
            <a:avLst/>
            <a:gdLst>
              <a:gd name="T0" fmla="*/ 2147483647 w 174"/>
              <a:gd name="T1" fmla="*/ 2147483647 h 54"/>
              <a:gd name="T2" fmla="*/ 0 w 174"/>
              <a:gd name="T3" fmla="*/ 2147483647 h 54"/>
              <a:gd name="T4" fmla="*/ 2147483647 w 174"/>
              <a:gd name="T5" fmla="*/ 2147483647 h 54"/>
              <a:gd name="T6" fmla="*/ 2147483647 w 174"/>
              <a:gd name="T7" fmla="*/ 2147483647 h 54"/>
              <a:gd name="T8" fmla="*/ 2147483647 w 174"/>
              <a:gd name="T9" fmla="*/ 2147483647 h 54"/>
              <a:gd name="T10" fmla="*/ 2147483647 w 174"/>
              <a:gd name="T11" fmla="*/ 0 h 54"/>
              <a:gd name="T12" fmla="*/ 2147483647 w 174"/>
              <a:gd name="T13" fmla="*/ 2147483647 h 54"/>
              <a:gd name="T14" fmla="*/ 2147483647 w 174"/>
              <a:gd name="T15" fmla="*/ 2147483647 h 54"/>
              <a:gd name="T16" fmla="*/ 2147483647 w 174"/>
              <a:gd name="T17" fmla="*/ 2147483647 h 54"/>
              <a:gd name="T18" fmla="*/ 2147483647 w 174"/>
              <a:gd name="T19" fmla="*/ 2147483647 h 54"/>
              <a:gd name="T20" fmla="*/ 2147483647 w 174"/>
              <a:gd name="T21" fmla="*/ 2147483647 h 54"/>
              <a:gd name="T22" fmla="*/ 2147483647 w 174"/>
              <a:gd name="T23" fmla="*/ 2147483647 h 54"/>
              <a:gd name="T24" fmla="*/ 2147483647 w 174"/>
              <a:gd name="T25" fmla="*/ 2147483647 h 54"/>
              <a:gd name="T26" fmla="*/ 2147483647 w 174"/>
              <a:gd name="T27" fmla="*/ 2147483647 h 54"/>
              <a:gd name="T28" fmla="*/ 2147483647 w 174"/>
              <a:gd name="T29" fmla="*/ 2147483647 h 54"/>
              <a:gd name="T30" fmla="*/ 2147483647 w 174"/>
              <a:gd name="T31" fmla="*/ 2147483647 h 54"/>
              <a:gd name="T32" fmla="*/ 2147483647 w 174"/>
              <a:gd name="T33" fmla="*/ 2147483647 h 54"/>
              <a:gd name="T34" fmla="*/ 2147483647 w 174"/>
              <a:gd name="T35" fmla="*/ 2147483647 h 54"/>
              <a:gd name="T36" fmla="*/ 2147483647 w 174"/>
              <a:gd name="T37" fmla="*/ 2147483647 h 54"/>
              <a:gd name="T38" fmla="*/ 2147483647 w 174"/>
              <a:gd name="T39" fmla="*/ 2147483647 h 54"/>
              <a:gd name="T40" fmla="*/ 2147483647 w 174"/>
              <a:gd name="T41" fmla="*/ 2147483647 h 54"/>
              <a:gd name="T42" fmla="*/ 2147483647 w 174"/>
              <a:gd name="T43" fmla="*/ 2147483647 h 54"/>
              <a:gd name="T44" fmla="*/ 2147483647 w 174"/>
              <a:gd name="T45" fmla="*/ 2147483647 h 54"/>
              <a:gd name="T46" fmla="*/ 2147483647 w 174"/>
              <a:gd name="T47" fmla="*/ 2147483647 h 54"/>
              <a:gd name="T48" fmla="*/ 2147483647 w 174"/>
              <a:gd name="T49" fmla="*/ 2147483647 h 54"/>
              <a:gd name="T50" fmla="*/ 2147483647 w 174"/>
              <a:gd name="T51" fmla="*/ 2147483647 h 54"/>
              <a:gd name="T52" fmla="*/ 2147483647 w 174"/>
              <a:gd name="T53" fmla="*/ 2147483647 h 54"/>
              <a:gd name="T54" fmla="*/ 2147483647 w 174"/>
              <a:gd name="T55" fmla="*/ 2147483647 h 54"/>
              <a:gd name="T56" fmla="*/ 2147483647 w 174"/>
              <a:gd name="T57" fmla="*/ 2147483647 h 54"/>
              <a:gd name="T58" fmla="*/ 2147483647 w 174"/>
              <a:gd name="T59" fmla="*/ 2147483647 h 54"/>
              <a:gd name="T60" fmla="*/ 2147483647 w 174"/>
              <a:gd name="T61" fmla="*/ 2147483647 h 54"/>
              <a:gd name="T62" fmla="*/ 2147483647 w 174"/>
              <a:gd name="T63" fmla="*/ 2147483647 h 54"/>
              <a:gd name="T64" fmla="*/ 2147483647 w 174"/>
              <a:gd name="T65" fmla="*/ 2147483647 h 54"/>
              <a:gd name="T66" fmla="*/ 2147483647 w 174"/>
              <a:gd name="T67" fmla="*/ 2147483647 h 54"/>
              <a:gd name="T68" fmla="*/ 2147483647 w 174"/>
              <a:gd name="T69" fmla="*/ 2147483647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
              <a:gd name="T106" fmla="*/ 0 h 54"/>
              <a:gd name="T107" fmla="*/ 174 w 174"/>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 h="54">
                <a:moveTo>
                  <a:pt x="18" y="18"/>
                </a:moveTo>
                <a:lnTo>
                  <a:pt x="8" y="18"/>
                </a:lnTo>
                <a:lnTo>
                  <a:pt x="4" y="16"/>
                </a:lnTo>
                <a:lnTo>
                  <a:pt x="0" y="14"/>
                </a:lnTo>
                <a:lnTo>
                  <a:pt x="4" y="12"/>
                </a:lnTo>
                <a:lnTo>
                  <a:pt x="8" y="12"/>
                </a:lnTo>
                <a:lnTo>
                  <a:pt x="10" y="10"/>
                </a:lnTo>
                <a:lnTo>
                  <a:pt x="10" y="6"/>
                </a:lnTo>
                <a:lnTo>
                  <a:pt x="10" y="4"/>
                </a:lnTo>
                <a:lnTo>
                  <a:pt x="12" y="2"/>
                </a:lnTo>
                <a:lnTo>
                  <a:pt x="14" y="0"/>
                </a:lnTo>
                <a:lnTo>
                  <a:pt x="18" y="0"/>
                </a:lnTo>
                <a:lnTo>
                  <a:pt x="24" y="2"/>
                </a:lnTo>
                <a:lnTo>
                  <a:pt x="38" y="2"/>
                </a:lnTo>
                <a:lnTo>
                  <a:pt x="52" y="4"/>
                </a:lnTo>
                <a:lnTo>
                  <a:pt x="54" y="6"/>
                </a:lnTo>
                <a:lnTo>
                  <a:pt x="56" y="8"/>
                </a:lnTo>
                <a:lnTo>
                  <a:pt x="58" y="14"/>
                </a:lnTo>
                <a:lnTo>
                  <a:pt x="60" y="16"/>
                </a:lnTo>
                <a:lnTo>
                  <a:pt x="66" y="18"/>
                </a:lnTo>
                <a:lnTo>
                  <a:pt x="76" y="18"/>
                </a:lnTo>
                <a:lnTo>
                  <a:pt x="84" y="16"/>
                </a:lnTo>
                <a:lnTo>
                  <a:pt x="90" y="14"/>
                </a:lnTo>
                <a:lnTo>
                  <a:pt x="94" y="12"/>
                </a:lnTo>
                <a:lnTo>
                  <a:pt x="98" y="10"/>
                </a:lnTo>
                <a:lnTo>
                  <a:pt x="100" y="12"/>
                </a:lnTo>
                <a:lnTo>
                  <a:pt x="102" y="12"/>
                </a:lnTo>
                <a:lnTo>
                  <a:pt x="108" y="14"/>
                </a:lnTo>
                <a:lnTo>
                  <a:pt x="110" y="18"/>
                </a:lnTo>
                <a:lnTo>
                  <a:pt x="114" y="18"/>
                </a:lnTo>
                <a:lnTo>
                  <a:pt x="122" y="20"/>
                </a:lnTo>
                <a:lnTo>
                  <a:pt x="126" y="22"/>
                </a:lnTo>
                <a:lnTo>
                  <a:pt x="126" y="24"/>
                </a:lnTo>
                <a:lnTo>
                  <a:pt x="128" y="32"/>
                </a:lnTo>
                <a:lnTo>
                  <a:pt x="134" y="34"/>
                </a:lnTo>
                <a:lnTo>
                  <a:pt x="142" y="34"/>
                </a:lnTo>
                <a:lnTo>
                  <a:pt x="156" y="36"/>
                </a:lnTo>
                <a:lnTo>
                  <a:pt x="158" y="38"/>
                </a:lnTo>
                <a:lnTo>
                  <a:pt x="162" y="40"/>
                </a:lnTo>
                <a:lnTo>
                  <a:pt x="174" y="44"/>
                </a:lnTo>
                <a:lnTo>
                  <a:pt x="174" y="46"/>
                </a:lnTo>
                <a:lnTo>
                  <a:pt x="172" y="50"/>
                </a:lnTo>
                <a:lnTo>
                  <a:pt x="168" y="52"/>
                </a:lnTo>
                <a:lnTo>
                  <a:pt x="164" y="52"/>
                </a:lnTo>
                <a:lnTo>
                  <a:pt x="162" y="50"/>
                </a:lnTo>
                <a:lnTo>
                  <a:pt x="156" y="44"/>
                </a:lnTo>
                <a:lnTo>
                  <a:pt x="154" y="50"/>
                </a:lnTo>
                <a:lnTo>
                  <a:pt x="154" y="52"/>
                </a:lnTo>
                <a:lnTo>
                  <a:pt x="152" y="54"/>
                </a:lnTo>
                <a:lnTo>
                  <a:pt x="146" y="52"/>
                </a:lnTo>
                <a:lnTo>
                  <a:pt x="140" y="50"/>
                </a:lnTo>
                <a:lnTo>
                  <a:pt x="136" y="48"/>
                </a:lnTo>
                <a:lnTo>
                  <a:pt x="128" y="46"/>
                </a:lnTo>
                <a:lnTo>
                  <a:pt x="100" y="46"/>
                </a:lnTo>
                <a:lnTo>
                  <a:pt x="98" y="44"/>
                </a:lnTo>
                <a:lnTo>
                  <a:pt x="96" y="44"/>
                </a:lnTo>
                <a:lnTo>
                  <a:pt x="90" y="44"/>
                </a:lnTo>
                <a:lnTo>
                  <a:pt x="88" y="42"/>
                </a:lnTo>
                <a:lnTo>
                  <a:pt x="86" y="40"/>
                </a:lnTo>
                <a:lnTo>
                  <a:pt x="80" y="38"/>
                </a:lnTo>
                <a:lnTo>
                  <a:pt x="70" y="34"/>
                </a:lnTo>
                <a:lnTo>
                  <a:pt x="60" y="34"/>
                </a:lnTo>
                <a:lnTo>
                  <a:pt x="52" y="34"/>
                </a:lnTo>
                <a:lnTo>
                  <a:pt x="44" y="34"/>
                </a:lnTo>
                <a:lnTo>
                  <a:pt x="40" y="34"/>
                </a:lnTo>
                <a:lnTo>
                  <a:pt x="38" y="32"/>
                </a:lnTo>
                <a:lnTo>
                  <a:pt x="34" y="28"/>
                </a:lnTo>
                <a:lnTo>
                  <a:pt x="26" y="28"/>
                </a:lnTo>
                <a:lnTo>
                  <a:pt x="22" y="28"/>
                </a:lnTo>
                <a:lnTo>
                  <a:pt x="20" y="24"/>
                </a:lnTo>
                <a:lnTo>
                  <a:pt x="18" y="1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4" name="Freeform 124"/>
          <p:cNvSpPr>
            <a:spLocks/>
          </p:cNvSpPr>
          <p:nvPr/>
        </p:nvSpPr>
        <p:spPr bwMode="auto">
          <a:xfrm>
            <a:off x="6291262" y="3345657"/>
            <a:ext cx="814388" cy="659606"/>
          </a:xfrm>
          <a:custGeom>
            <a:avLst/>
            <a:gdLst>
              <a:gd name="T0" fmla="*/ 2147483647 w 684"/>
              <a:gd name="T1" fmla="*/ 2147483647 h 554"/>
              <a:gd name="T2" fmla="*/ 2147483647 w 684"/>
              <a:gd name="T3" fmla="*/ 2147483647 h 554"/>
              <a:gd name="T4" fmla="*/ 2147483647 w 684"/>
              <a:gd name="T5" fmla="*/ 2147483647 h 554"/>
              <a:gd name="T6" fmla="*/ 2147483647 w 684"/>
              <a:gd name="T7" fmla="*/ 2147483647 h 554"/>
              <a:gd name="T8" fmla="*/ 2147483647 w 684"/>
              <a:gd name="T9" fmla="*/ 2147483647 h 554"/>
              <a:gd name="T10" fmla="*/ 2147483647 w 684"/>
              <a:gd name="T11" fmla="*/ 2147483647 h 554"/>
              <a:gd name="T12" fmla="*/ 2147483647 w 684"/>
              <a:gd name="T13" fmla="*/ 2147483647 h 554"/>
              <a:gd name="T14" fmla="*/ 2147483647 w 684"/>
              <a:gd name="T15" fmla="*/ 2147483647 h 554"/>
              <a:gd name="T16" fmla="*/ 2147483647 w 684"/>
              <a:gd name="T17" fmla="*/ 2147483647 h 554"/>
              <a:gd name="T18" fmla="*/ 2147483647 w 684"/>
              <a:gd name="T19" fmla="*/ 2147483647 h 554"/>
              <a:gd name="T20" fmla="*/ 2147483647 w 684"/>
              <a:gd name="T21" fmla="*/ 2147483647 h 554"/>
              <a:gd name="T22" fmla="*/ 2147483647 w 684"/>
              <a:gd name="T23" fmla="*/ 2147483647 h 554"/>
              <a:gd name="T24" fmla="*/ 2147483647 w 684"/>
              <a:gd name="T25" fmla="*/ 2147483647 h 554"/>
              <a:gd name="T26" fmla="*/ 2147483647 w 684"/>
              <a:gd name="T27" fmla="*/ 2147483647 h 554"/>
              <a:gd name="T28" fmla="*/ 2147483647 w 684"/>
              <a:gd name="T29" fmla="*/ 2147483647 h 554"/>
              <a:gd name="T30" fmla="*/ 2147483647 w 684"/>
              <a:gd name="T31" fmla="*/ 2147483647 h 554"/>
              <a:gd name="T32" fmla="*/ 2147483647 w 684"/>
              <a:gd name="T33" fmla="*/ 2147483647 h 554"/>
              <a:gd name="T34" fmla="*/ 2147483647 w 684"/>
              <a:gd name="T35" fmla="*/ 2147483647 h 554"/>
              <a:gd name="T36" fmla="*/ 2147483647 w 684"/>
              <a:gd name="T37" fmla="*/ 2147483647 h 554"/>
              <a:gd name="T38" fmla="*/ 2147483647 w 684"/>
              <a:gd name="T39" fmla="*/ 2147483647 h 554"/>
              <a:gd name="T40" fmla="*/ 2147483647 w 684"/>
              <a:gd name="T41" fmla="*/ 2147483647 h 554"/>
              <a:gd name="T42" fmla="*/ 2147483647 w 684"/>
              <a:gd name="T43" fmla="*/ 2147483647 h 554"/>
              <a:gd name="T44" fmla="*/ 2147483647 w 684"/>
              <a:gd name="T45" fmla="*/ 2147483647 h 554"/>
              <a:gd name="T46" fmla="*/ 2147483647 w 684"/>
              <a:gd name="T47" fmla="*/ 2147483647 h 554"/>
              <a:gd name="T48" fmla="*/ 2147483647 w 684"/>
              <a:gd name="T49" fmla="*/ 2147483647 h 554"/>
              <a:gd name="T50" fmla="*/ 2147483647 w 684"/>
              <a:gd name="T51" fmla="*/ 2147483647 h 554"/>
              <a:gd name="T52" fmla="*/ 2147483647 w 684"/>
              <a:gd name="T53" fmla="*/ 2147483647 h 554"/>
              <a:gd name="T54" fmla="*/ 2147483647 w 684"/>
              <a:gd name="T55" fmla="*/ 2147483647 h 554"/>
              <a:gd name="T56" fmla="*/ 2147483647 w 684"/>
              <a:gd name="T57" fmla="*/ 2147483647 h 554"/>
              <a:gd name="T58" fmla="*/ 2147483647 w 684"/>
              <a:gd name="T59" fmla="*/ 2147483647 h 554"/>
              <a:gd name="T60" fmla="*/ 2147483647 w 684"/>
              <a:gd name="T61" fmla="*/ 2147483647 h 554"/>
              <a:gd name="T62" fmla="*/ 2147483647 w 684"/>
              <a:gd name="T63" fmla="*/ 2147483647 h 554"/>
              <a:gd name="T64" fmla="*/ 2147483647 w 684"/>
              <a:gd name="T65" fmla="*/ 2147483647 h 554"/>
              <a:gd name="T66" fmla="*/ 2147483647 w 684"/>
              <a:gd name="T67" fmla="*/ 2147483647 h 554"/>
              <a:gd name="T68" fmla="*/ 2147483647 w 684"/>
              <a:gd name="T69" fmla="*/ 2147483647 h 554"/>
              <a:gd name="T70" fmla="*/ 2147483647 w 684"/>
              <a:gd name="T71" fmla="*/ 2147483647 h 554"/>
              <a:gd name="T72" fmla="*/ 2147483647 w 684"/>
              <a:gd name="T73" fmla="*/ 2147483647 h 554"/>
              <a:gd name="T74" fmla="*/ 2147483647 w 684"/>
              <a:gd name="T75" fmla="*/ 2147483647 h 554"/>
              <a:gd name="T76" fmla="*/ 2147483647 w 684"/>
              <a:gd name="T77" fmla="*/ 2147483647 h 554"/>
              <a:gd name="T78" fmla="*/ 2147483647 w 684"/>
              <a:gd name="T79" fmla="*/ 2147483647 h 554"/>
              <a:gd name="T80" fmla="*/ 2147483647 w 684"/>
              <a:gd name="T81" fmla="*/ 2147483647 h 554"/>
              <a:gd name="T82" fmla="*/ 2147483647 w 684"/>
              <a:gd name="T83" fmla="*/ 2147483647 h 554"/>
              <a:gd name="T84" fmla="*/ 2147483647 w 684"/>
              <a:gd name="T85" fmla="*/ 2147483647 h 554"/>
              <a:gd name="T86" fmla="*/ 2147483647 w 684"/>
              <a:gd name="T87" fmla="*/ 2147483647 h 554"/>
              <a:gd name="T88" fmla="*/ 2147483647 w 684"/>
              <a:gd name="T89" fmla="*/ 2147483647 h 554"/>
              <a:gd name="T90" fmla="*/ 2147483647 w 684"/>
              <a:gd name="T91" fmla="*/ 2147483647 h 554"/>
              <a:gd name="T92" fmla="*/ 2147483647 w 684"/>
              <a:gd name="T93" fmla="*/ 2147483647 h 554"/>
              <a:gd name="T94" fmla="*/ 2147483647 w 684"/>
              <a:gd name="T95" fmla="*/ 2147483647 h 554"/>
              <a:gd name="T96" fmla="*/ 2147483647 w 684"/>
              <a:gd name="T97" fmla="*/ 2147483647 h 554"/>
              <a:gd name="T98" fmla="*/ 2147483647 w 684"/>
              <a:gd name="T99" fmla="*/ 2147483647 h 554"/>
              <a:gd name="T100" fmla="*/ 0 w 684"/>
              <a:gd name="T101" fmla="*/ 2147483647 h 554"/>
              <a:gd name="T102" fmla="*/ 2147483647 w 684"/>
              <a:gd name="T103" fmla="*/ 2147483647 h 554"/>
              <a:gd name="T104" fmla="*/ 2147483647 w 684"/>
              <a:gd name="T105" fmla="*/ 2147483647 h 554"/>
              <a:gd name="T106" fmla="*/ 2147483647 w 684"/>
              <a:gd name="T107" fmla="*/ 2147483647 h 554"/>
              <a:gd name="T108" fmla="*/ 2147483647 w 684"/>
              <a:gd name="T109" fmla="*/ 2147483647 h 554"/>
              <a:gd name="T110" fmla="*/ 2147483647 w 684"/>
              <a:gd name="T111" fmla="*/ 2147483647 h 554"/>
              <a:gd name="T112" fmla="*/ 2147483647 w 684"/>
              <a:gd name="T113" fmla="*/ 2147483647 h 554"/>
              <a:gd name="T114" fmla="*/ 2147483647 w 684"/>
              <a:gd name="T115" fmla="*/ 2147483647 h 554"/>
              <a:gd name="T116" fmla="*/ 2147483647 w 684"/>
              <a:gd name="T117" fmla="*/ 2147483647 h 554"/>
              <a:gd name="T118" fmla="*/ 2147483647 w 684"/>
              <a:gd name="T119" fmla="*/ 2147483647 h 5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4"/>
              <a:gd name="T181" fmla="*/ 0 h 554"/>
              <a:gd name="T182" fmla="*/ 684 w 684"/>
              <a:gd name="T183" fmla="*/ 554 h 5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4" h="554">
                <a:moveTo>
                  <a:pt x="194" y="150"/>
                </a:moveTo>
                <a:lnTo>
                  <a:pt x="200" y="142"/>
                </a:lnTo>
                <a:lnTo>
                  <a:pt x="202" y="140"/>
                </a:lnTo>
                <a:lnTo>
                  <a:pt x="202" y="134"/>
                </a:lnTo>
                <a:lnTo>
                  <a:pt x="204" y="128"/>
                </a:lnTo>
                <a:lnTo>
                  <a:pt x="208" y="122"/>
                </a:lnTo>
                <a:lnTo>
                  <a:pt x="214" y="116"/>
                </a:lnTo>
                <a:lnTo>
                  <a:pt x="218" y="114"/>
                </a:lnTo>
                <a:lnTo>
                  <a:pt x="220" y="122"/>
                </a:lnTo>
                <a:lnTo>
                  <a:pt x="222" y="124"/>
                </a:lnTo>
                <a:lnTo>
                  <a:pt x="226" y="126"/>
                </a:lnTo>
                <a:lnTo>
                  <a:pt x="228" y="124"/>
                </a:lnTo>
                <a:lnTo>
                  <a:pt x="228" y="122"/>
                </a:lnTo>
                <a:lnTo>
                  <a:pt x="230" y="120"/>
                </a:lnTo>
                <a:lnTo>
                  <a:pt x="228" y="114"/>
                </a:lnTo>
                <a:lnTo>
                  <a:pt x="228" y="108"/>
                </a:lnTo>
                <a:lnTo>
                  <a:pt x="236" y="108"/>
                </a:lnTo>
                <a:lnTo>
                  <a:pt x="244" y="108"/>
                </a:lnTo>
                <a:lnTo>
                  <a:pt x="244" y="100"/>
                </a:lnTo>
                <a:lnTo>
                  <a:pt x="248" y="94"/>
                </a:lnTo>
                <a:lnTo>
                  <a:pt x="250" y="90"/>
                </a:lnTo>
                <a:lnTo>
                  <a:pt x="254" y="86"/>
                </a:lnTo>
                <a:lnTo>
                  <a:pt x="258" y="84"/>
                </a:lnTo>
                <a:lnTo>
                  <a:pt x="260" y="78"/>
                </a:lnTo>
                <a:lnTo>
                  <a:pt x="262" y="74"/>
                </a:lnTo>
                <a:lnTo>
                  <a:pt x="266" y="70"/>
                </a:lnTo>
                <a:lnTo>
                  <a:pt x="282" y="64"/>
                </a:lnTo>
                <a:lnTo>
                  <a:pt x="290" y="62"/>
                </a:lnTo>
                <a:lnTo>
                  <a:pt x="296" y="58"/>
                </a:lnTo>
                <a:lnTo>
                  <a:pt x="306" y="68"/>
                </a:lnTo>
                <a:lnTo>
                  <a:pt x="310" y="72"/>
                </a:lnTo>
                <a:lnTo>
                  <a:pt x="310" y="78"/>
                </a:lnTo>
                <a:lnTo>
                  <a:pt x="310" y="80"/>
                </a:lnTo>
                <a:lnTo>
                  <a:pt x="308" y="82"/>
                </a:lnTo>
                <a:lnTo>
                  <a:pt x="312" y="80"/>
                </a:lnTo>
                <a:lnTo>
                  <a:pt x="316" y="78"/>
                </a:lnTo>
                <a:lnTo>
                  <a:pt x="320" y="80"/>
                </a:lnTo>
                <a:lnTo>
                  <a:pt x="324" y="80"/>
                </a:lnTo>
                <a:lnTo>
                  <a:pt x="330" y="78"/>
                </a:lnTo>
                <a:lnTo>
                  <a:pt x="334" y="76"/>
                </a:lnTo>
                <a:lnTo>
                  <a:pt x="332" y="68"/>
                </a:lnTo>
                <a:lnTo>
                  <a:pt x="334" y="62"/>
                </a:lnTo>
                <a:lnTo>
                  <a:pt x="338" y="58"/>
                </a:lnTo>
                <a:lnTo>
                  <a:pt x="344" y="54"/>
                </a:lnTo>
                <a:lnTo>
                  <a:pt x="350" y="52"/>
                </a:lnTo>
                <a:lnTo>
                  <a:pt x="348" y="48"/>
                </a:lnTo>
                <a:lnTo>
                  <a:pt x="346" y="46"/>
                </a:lnTo>
                <a:lnTo>
                  <a:pt x="348" y="42"/>
                </a:lnTo>
                <a:lnTo>
                  <a:pt x="350" y="38"/>
                </a:lnTo>
                <a:lnTo>
                  <a:pt x="360" y="32"/>
                </a:lnTo>
                <a:lnTo>
                  <a:pt x="370" y="28"/>
                </a:lnTo>
                <a:lnTo>
                  <a:pt x="380" y="28"/>
                </a:lnTo>
                <a:lnTo>
                  <a:pt x="384" y="26"/>
                </a:lnTo>
                <a:lnTo>
                  <a:pt x="388" y="26"/>
                </a:lnTo>
                <a:lnTo>
                  <a:pt x="390" y="22"/>
                </a:lnTo>
                <a:lnTo>
                  <a:pt x="392" y="18"/>
                </a:lnTo>
                <a:lnTo>
                  <a:pt x="392" y="14"/>
                </a:lnTo>
                <a:lnTo>
                  <a:pt x="386" y="12"/>
                </a:lnTo>
                <a:lnTo>
                  <a:pt x="384" y="10"/>
                </a:lnTo>
                <a:lnTo>
                  <a:pt x="384" y="4"/>
                </a:lnTo>
                <a:lnTo>
                  <a:pt x="390" y="4"/>
                </a:lnTo>
                <a:lnTo>
                  <a:pt x="392" y="6"/>
                </a:lnTo>
                <a:lnTo>
                  <a:pt x="396" y="8"/>
                </a:lnTo>
                <a:lnTo>
                  <a:pt x="394" y="12"/>
                </a:lnTo>
                <a:lnTo>
                  <a:pt x="396" y="12"/>
                </a:lnTo>
                <a:lnTo>
                  <a:pt x="400" y="14"/>
                </a:lnTo>
                <a:lnTo>
                  <a:pt x="402" y="14"/>
                </a:lnTo>
                <a:lnTo>
                  <a:pt x="412" y="16"/>
                </a:lnTo>
                <a:lnTo>
                  <a:pt x="420" y="20"/>
                </a:lnTo>
                <a:lnTo>
                  <a:pt x="428" y="24"/>
                </a:lnTo>
                <a:lnTo>
                  <a:pt x="438" y="24"/>
                </a:lnTo>
                <a:lnTo>
                  <a:pt x="444" y="24"/>
                </a:lnTo>
                <a:lnTo>
                  <a:pt x="448" y="20"/>
                </a:lnTo>
                <a:lnTo>
                  <a:pt x="450" y="26"/>
                </a:lnTo>
                <a:lnTo>
                  <a:pt x="454" y="30"/>
                </a:lnTo>
                <a:lnTo>
                  <a:pt x="456" y="24"/>
                </a:lnTo>
                <a:lnTo>
                  <a:pt x="456" y="22"/>
                </a:lnTo>
                <a:lnTo>
                  <a:pt x="460" y="22"/>
                </a:lnTo>
                <a:lnTo>
                  <a:pt x="464" y="24"/>
                </a:lnTo>
                <a:lnTo>
                  <a:pt x="466" y="28"/>
                </a:lnTo>
                <a:lnTo>
                  <a:pt x="464" y="34"/>
                </a:lnTo>
                <a:lnTo>
                  <a:pt x="460" y="40"/>
                </a:lnTo>
                <a:lnTo>
                  <a:pt x="454" y="44"/>
                </a:lnTo>
                <a:lnTo>
                  <a:pt x="448" y="46"/>
                </a:lnTo>
                <a:lnTo>
                  <a:pt x="448" y="52"/>
                </a:lnTo>
                <a:lnTo>
                  <a:pt x="448" y="54"/>
                </a:lnTo>
                <a:lnTo>
                  <a:pt x="450" y="56"/>
                </a:lnTo>
                <a:lnTo>
                  <a:pt x="452" y="58"/>
                </a:lnTo>
                <a:lnTo>
                  <a:pt x="454" y="58"/>
                </a:lnTo>
                <a:lnTo>
                  <a:pt x="456" y="56"/>
                </a:lnTo>
                <a:lnTo>
                  <a:pt x="458" y="60"/>
                </a:lnTo>
                <a:lnTo>
                  <a:pt x="460" y="60"/>
                </a:lnTo>
                <a:lnTo>
                  <a:pt x="458" y="64"/>
                </a:lnTo>
                <a:lnTo>
                  <a:pt x="454" y="66"/>
                </a:lnTo>
                <a:lnTo>
                  <a:pt x="452" y="66"/>
                </a:lnTo>
                <a:lnTo>
                  <a:pt x="450" y="62"/>
                </a:lnTo>
                <a:lnTo>
                  <a:pt x="450" y="58"/>
                </a:lnTo>
                <a:lnTo>
                  <a:pt x="440" y="66"/>
                </a:lnTo>
                <a:lnTo>
                  <a:pt x="436" y="70"/>
                </a:lnTo>
                <a:lnTo>
                  <a:pt x="434" y="76"/>
                </a:lnTo>
                <a:lnTo>
                  <a:pt x="434" y="82"/>
                </a:lnTo>
                <a:lnTo>
                  <a:pt x="438" y="88"/>
                </a:lnTo>
                <a:lnTo>
                  <a:pt x="440" y="92"/>
                </a:lnTo>
                <a:lnTo>
                  <a:pt x="446" y="94"/>
                </a:lnTo>
                <a:lnTo>
                  <a:pt x="456" y="98"/>
                </a:lnTo>
                <a:lnTo>
                  <a:pt x="462" y="100"/>
                </a:lnTo>
                <a:lnTo>
                  <a:pt x="466" y="104"/>
                </a:lnTo>
                <a:lnTo>
                  <a:pt x="476" y="112"/>
                </a:lnTo>
                <a:lnTo>
                  <a:pt x="490" y="118"/>
                </a:lnTo>
                <a:lnTo>
                  <a:pt x="492" y="120"/>
                </a:lnTo>
                <a:lnTo>
                  <a:pt x="496" y="126"/>
                </a:lnTo>
                <a:lnTo>
                  <a:pt x="498" y="130"/>
                </a:lnTo>
                <a:lnTo>
                  <a:pt x="500" y="132"/>
                </a:lnTo>
                <a:lnTo>
                  <a:pt x="504" y="132"/>
                </a:lnTo>
                <a:lnTo>
                  <a:pt x="508" y="132"/>
                </a:lnTo>
                <a:lnTo>
                  <a:pt x="512" y="130"/>
                </a:lnTo>
                <a:lnTo>
                  <a:pt x="516" y="126"/>
                </a:lnTo>
                <a:lnTo>
                  <a:pt x="520" y="120"/>
                </a:lnTo>
                <a:lnTo>
                  <a:pt x="522" y="112"/>
                </a:lnTo>
                <a:lnTo>
                  <a:pt x="526" y="100"/>
                </a:lnTo>
                <a:lnTo>
                  <a:pt x="530" y="92"/>
                </a:lnTo>
                <a:lnTo>
                  <a:pt x="536" y="82"/>
                </a:lnTo>
                <a:lnTo>
                  <a:pt x="538" y="70"/>
                </a:lnTo>
                <a:lnTo>
                  <a:pt x="540" y="56"/>
                </a:lnTo>
                <a:lnTo>
                  <a:pt x="542" y="46"/>
                </a:lnTo>
                <a:lnTo>
                  <a:pt x="548" y="36"/>
                </a:lnTo>
                <a:lnTo>
                  <a:pt x="552" y="26"/>
                </a:lnTo>
                <a:lnTo>
                  <a:pt x="558" y="8"/>
                </a:lnTo>
                <a:lnTo>
                  <a:pt x="562" y="2"/>
                </a:lnTo>
                <a:lnTo>
                  <a:pt x="564" y="0"/>
                </a:lnTo>
                <a:lnTo>
                  <a:pt x="568" y="0"/>
                </a:lnTo>
                <a:lnTo>
                  <a:pt x="572" y="2"/>
                </a:lnTo>
                <a:lnTo>
                  <a:pt x="574" y="6"/>
                </a:lnTo>
                <a:lnTo>
                  <a:pt x="572" y="14"/>
                </a:lnTo>
                <a:lnTo>
                  <a:pt x="572" y="22"/>
                </a:lnTo>
                <a:lnTo>
                  <a:pt x="572" y="28"/>
                </a:lnTo>
                <a:lnTo>
                  <a:pt x="576" y="48"/>
                </a:lnTo>
                <a:lnTo>
                  <a:pt x="578" y="62"/>
                </a:lnTo>
                <a:lnTo>
                  <a:pt x="580" y="66"/>
                </a:lnTo>
                <a:lnTo>
                  <a:pt x="582" y="68"/>
                </a:lnTo>
                <a:lnTo>
                  <a:pt x="586" y="68"/>
                </a:lnTo>
                <a:lnTo>
                  <a:pt x="588" y="66"/>
                </a:lnTo>
                <a:lnTo>
                  <a:pt x="594" y="74"/>
                </a:lnTo>
                <a:lnTo>
                  <a:pt x="600" y="82"/>
                </a:lnTo>
                <a:lnTo>
                  <a:pt x="596" y="90"/>
                </a:lnTo>
                <a:lnTo>
                  <a:pt x="598" y="98"/>
                </a:lnTo>
                <a:lnTo>
                  <a:pt x="596" y="108"/>
                </a:lnTo>
                <a:lnTo>
                  <a:pt x="598" y="114"/>
                </a:lnTo>
                <a:lnTo>
                  <a:pt x="600" y="120"/>
                </a:lnTo>
                <a:lnTo>
                  <a:pt x="602" y="128"/>
                </a:lnTo>
                <a:lnTo>
                  <a:pt x="602" y="134"/>
                </a:lnTo>
                <a:lnTo>
                  <a:pt x="604" y="142"/>
                </a:lnTo>
                <a:lnTo>
                  <a:pt x="606" y="146"/>
                </a:lnTo>
                <a:lnTo>
                  <a:pt x="606" y="156"/>
                </a:lnTo>
                <a:lnTo>
                  <a:pt x="606" y="160"/>
                </a:lnTo>
                <a:lnTo>
                  <a:pt x="610" y="164"/>
                </a:lnTo>
                <a:lnTo>
                  <a:pt x="618" y="170"/>
                </a:lnTo>
                <a:lnTo>
                  <a:pt x="628" y="176"/>
                </a:lnTo>
                <a:lnTo>
                  <a:pt x="636" y="182"/>
                </a:lnTo>
                <a:lnTo>
                  <a:pt x="638" y="188"/>
                </a:lnTo>
                <a:lnTo>
                  <a:pt x="638" y="192"/>
                </a:lnTo>
                <a:lnTo>
                  <a:pt x="640" y="196"/>
                </a:lnTo>
                <a:lnTo>
                  <a:pt x="642" y="200"/>
                </a:lnTo>
                <a:lnTo>
                  <a:pt x="642" y="216"/>
                </a:lnTo>
                <a:lnTo>
                  <a:pt x="642" y="222"/>
                </a:lnTo>
                <a:lnTo>
                  <a:pt x="644" y="224"/>
                </a:lnTo>
                <a:lnTo>
                  <a:pt x="646" y="224"/>
                </a:lnTo>
                <a:lnTo>
                  <a:pt x="650" y="224"/>
                </a:lnTo>
                <a:lnTo>
                  <a:pt x="650" y="222"/>
                </a:lnTo>
                <a:lnTo>
                  <a:pt x="658" y="232"/>
                </a:lnTo>
                <a:lnTo>
                  <a:pt x="660" y="238"/>
                </a:lnTo>
                <a:lnTo>
                  <a:pt x="660" y="246"/>
                </a:lnTo>
                <a:lnTo>
                  <a:pt x="662" y="250"/>
                </a:lnTo>
                <a:lnTo>
                  <a:pt x="664" y="252"/>
                </a:lnTo>
                <a:lnTo>
                  <a:pt x="666" y="254"/>
                </a:lnTo>
                <a:lnTo>
                  <a:pt x="668" y="256"/>
                </a:lnTo>
                <a:lnTo>
                  <a:pt x="678" y="270"/>
                </a:lnTo>
                <a:lnTo>
                  <a:pt x="682" y="278"/>
                </a:lnTo>
                <a:lnTo>
                  <a:pt x="684" y="284"/>
                </a:lnTo>
                <a:lnTo>
                  <a:pt x="682" y="290"/>
                </a:lnTo>
                <a:lnTo>
                  <a:pt x="680" y="298"/>
                </a:lnTo>
                <a:lnTo>
                  <a:pt x="676" y="302"/>
                </a:lnTo>
                <a:lnTo>
                  <a:pt x="676" y="310"/>
                </a:lnTo>
                <a:lnTo>
                  <a:pt x="676" y="324"/>
                </a:lnTo>
                <a:lnTo>
                  <a:pt x="676" y="336"/>
                </a:lnTo>
                <a:lnTo>
                  <a:pt x="672" y="346"/>
                </a:lnTo>
                <a:lnTo>
                  <a:pt x="670" y="354"/>
                </a:lnTo>
                <a:lnTo>
                  <a:pt x="666" y="362"/>
                </a:lnTo>
                <a:lnTo>
                  <a:pt x="654" y="378"/>
                </a:lnTo>
                <a:lnTo>
                  <a:pt x="644" y="398"/>
                </a:lnTo>
                <a:lnTo>
                  <a:pt x="642" y="404"/>
                </a:lnTo>
                <a:lnTo>
                  <a:pt x="638" y="406"/>
                </a:lnTo>
                <a:lnTo>
                  <a:pt x="634" y="410"/>
                </a:lnTo>
                <a:lnTo>
                  <a:pt x="630" y="414"/>
                </a:lnTo>
                <a:lnTo>
                  <a:pt x="626" y="420"/>
                </a:lnTo>
                <a:lnTo>
                  <a:pt x="622" y="424"/>
                </a:lnTo>
                <a:lnTo>
                  <a:pt x="608" y="432"/>
                </a:lnTo>
                <a:lnTo>
                  <a:pt x="600" y="440"/>
                </a:lnTo>
                <a:lnTo>
                  <a:pt x="594" y="448"/>
                </a:lnTo>
                <a:lnTo>
                  <a:pt x="588" y="456"/>
                </a:lnTo>
                <a:lnTo>
                  <a:pt x="582" y="464"/>
                </a:lnTo>
                <a:lnTo>
                  <a:pt x="560" y="488"/>
                </a:lnTo>
                <a:lnTo>
                  <a:pt x="548" y="502"/>
                </a:lnTo>
                <a:lnTo>
                  <a:pt x="538" y="516"/>
                </a:lnTo>
                <a:lnTo>
                  <a:pt x="536" y="518"/>
                </a:lnTo>
                <a:lnTo>
                  <a:pt x="534" y="522"/>
                </a:lnTo>
                <a:lnTo>
                  <a:pt x="532" y="524"/>
                </a:lnTo>
                <a:lnTo>
                  <a:pt x="530" y="526"/>
                </a:lnTo>
                <a:lnTo>
                  <a:pt x="520" y="528"/>
                </a:lnTo>
                <a:lnTo>
                  <a:pt x="512" y="528"/>
                </a:lnTo>
                <a:lnTo>
                  <a:pt x="502" y="530"/>
                </a:lnTo>
                <a:lnTo>
                  <a:pt x="496" y="530"/>
                </a:lnTo>
                <a:lnTo>
                  <a:pt x="488" y="534"/>
                </a:lnTo>
                <a:lnTo>
                  <a:pt x="482" y="538"/>
                </a:lnTo>
                <a:lnTo>
                  <a:pt x="476" y="542"/>
                </a:lnTo>
                <a:lnTo>
                  <a:pt x="470" y="544"/>
                </a:lnTo>
                <a:lnTo>
                  <a:pt x="466" y="546"/>
                </a:lnTo>
                <a:lnTo>
                  <a:pt x="464" y="550"/>
                </a:lnTo>
                <a:lnTo>
                  <a:pt x="460" y="552"/>
                </a:lnTo>
                <a:lnTo>
                  <a:pt x="458" y="554"/>
                </a:lnTo>
                <a:lnTo>
                  <a:pt x="452" y="544"/>
                </a:lnTo>
                <a:lnTo>
                  <a:pt x="448" y="532"/>
                </a:lnTo>
                <a:lnTo>
                  <a:pt x="442" y="532"/>
                </a:lnTo>
                <a:lnTo>
                  <a:pt x="440" y="534"/>
                </a:lnTo>
                <a:lnTo>
                  <a:pt x="438" y="538"/>
                </a:lnTo>
                <a:lnTo>
                  <a:pt x="414" y="552"/>
                </a:lnTo>
                <a:lnTo>
                  <a:pt x="408" y="548"/>
                </a:lnTo>
                <a:lnTo>
                  <a:pt x="406" y="542"/>
                </a:lnTo>
                <a:lnTo>
                  <a:pt x="398" y="542"/>
                </a:lnTo>
                <a:lnTo>
                  <a:pt x="392" y="542"/>
                </a:lnTo>
                <a:lnTo>
                  <a:pt x="386" y="538"/>
                </a:lnTo>
                <a:lnTo>
                  <a:pt x="380" y="532"/>
                </a:lnTo>
                <a:lnTo>
                  <a:pt x="374" y="524"/>
                </a:lnTo>
                <a:lnTo>
                  <a:pt x="372" y="518"/>
                </a:lnTo>
                <a:lnTo>
                  <a:pt x="372" y="514"/>
                </a:lnTo>
                <a:lnTo>
                  <a:pt x="376" y="510"/>
                </a:lnTo>
                <a:lnTo>
                  <a:pt x="378" y="506"/>
                </a:lnTo>
                <a:lnTo>
                  <a:pt x="380" y="500"/>
                </a:lnTo>
                <a:lnTo>
                  <a:pt x="378" y="492"/>
                </a:lnTo>
                <a:lnTo>
                  <a:pt x="374" y="488"/>
                </a:lnTo>
                <a:lnTo>
                  <a:pt x="370" y="486"/>
                </a:lnTo>
                <a:lnTo>
                  <a:pt x="366" y="482"/>
                </a:lnTo>
                <a:lnTo>
                  <a:pt x="372" y="474"/>
                </a:lnTo>
                <a:lnTo>
                  <a:pt x="372" y="470"/>
                </a:lnTo>
                <a:lnTo>
                  <a:pt x="374" y="464"/>
                </a:lnTo>
                <a:lnTo>
                  <a:pt x="372" y="460"/>
                </a:lnTo>
                <a:lnTo>
                  <a:pt x="368" y="460"/>
                </a:lnTo>
                <a:lnTo>
                  <a:pt x="366" y="462"/>
                </a:lnTo>
                <a:lnTo>
                  <a:pt x="362" y="470"/>
                </a:lnTo>
                <a:lnTo>
                  <a:pt x="358" y="476"/>
                </a:lnTo>
                <a:lnTo>
                  <a:pt x="354" y="478"/>
                </a:lnTo>
                <a:lnTo>
                  <a:pt x="350" y="478"/>
                </a:lnTo>
                <a:lnTo>
                  <a:pt x="348" y="478"/>
                </a:lnTo>
                <a:lnTo>
                  <a:pt x="346" y="476"/>
                </a:lnTo>
                <a:lnTo>
                  <a:pt x="348" y="472"/>
                </a:lnTo>
                <a:lnTo>
                  <a:pt x="352" y="472"/>
                </a:lnTo>
                <a:lnTo>
                  <a:pt x="356" y="470"/>
                </a:lnTo>
                <a:lnTo>
                  <a:pt x="358" y="470"/>
                </a:lnTo>
                <a:lnTo>
                  <a:pt x="372" y="452"/>
                </a:lnTo>
                <a:lnTo>
                  <a:pt x="378" y="444"/>
                </a:lnTo>
                <a:lnTo>
                  <a:pt x="382" y="434"/>
                </a:lnTo>
                <a:lnTo>
                  <a:pt x="376" y="434"/>
                </a:lnTo>
                <a:lnTo>
                  <a:pt x="368" y="434"/>
                </a:lnTo>
                <a:lnTo>
                  <a:pt x="366" y="442"/>
                </a:lnTo>
                <a:lnTo>
                  <a:pt x="364" y="448"/>
                </a:lnTo>
                <a:lnTo>
                  <a:pt x="358" y="448"/>
                </a:lnTo>
                <a:lnTo>
                  <a:pt x="350" y="450"/>
                </a:lnTo>
                <a:lnTo>
                  <a:pt x="342" y="456"/>
                </a:lnTo>
                <a:lnTo>
                  <a:pt x="336" y="464"/>
                </a:lnTo>
                <a:lnTo>
                  <a:pt x="334" y="472"/>
                </a:lnTo>
                <a:lnTo>
                  <a:pt x="328" y="472"/>
                </a:lnTo>
                <a:lnTo>
                  <a:pt x="326" y="470"/>
                </a:lnTo>
                <a:lnTo>
                  <a:pt x="326" y="466"/>
                </a:lnTo>
                <a:lnTo>
                  <a:pt x="328" y="458"/>
                </a:lnTo>
                <a:lnTo>
                  <a:pt x="330" y="450"/>
                </a:lnTo>
                <a:lnTo>
                  <a:pt x="328" y="442"/>
                </a:lnTo>
                <a:lnTo>
                  <a:pt x="326" y="436"/>
                </a:lnTo>
                <a:lnTo>
                  <a:pt x="324" y="430"/>
                </a:lnTo>
                <a:lnTo>
                  <a:pt x="322" y="422"/>
                </a:lnTo>
                <a:lnTo>
                  <a:pt x="308" y="418"/>
                </a:lnTo>
                <a:lnTo>
                  <a:pt x="298" y="414"/>
                </a:lnTo>
                <a:lnTo>
                  <a:pt x="290" y="412"/>
                </a:lnTo>
                <a:lnTo>
                  <a:pt x="288" y="408"/>
                </a:lnTo>
                <a:lnTo>
                  <a:pt x="284" y="406"/>
                </a:lnTo>
                <a:lnTo>
                  <a:pt x="250" y="406"/>
                </a:lnTo>
                <a:lnTo>
                  <a:pt x="224" y="422"/>
                </a:lnTo>
                <a:lnTo>
                  <a:pt x="190" y="422"/>
                </a:lnTo>
                <a:lnTo>
                  <a:pt x="176" y="428"/>
                </a:lnTo>
                <a:lnTo>
                  <a:pt x="162" y="436"/>
                </a:lnTo>
                <a:lnTo>
                  <a:pt x="144" y="448"/>
                </a:lnTo>
                <a:lnTo>
                  <a:pt x="132" y="452"/>
                </a:lnTo>
                <a:lnTo>
                  <a:pt x="116" y="454"/>
                </a:lnTo>
                <a:lnTo>
                  <a:pt x="100" y="454"/>
                </a:lnTo>
                <a:lnTo>
                  <a:pt x="90" y="456"/>
                </a:lnTo>
                <a:lnTo>
                  <a:pt x="80" y="458"/>
                </a:lnTo>
                <a:lnTo>
                  <a:pt x="64" y="464"/>
                </a:lnTo>
                <a:lnTo>
                  <a:pt x="46" y="472"/>
                </a:lnTo>
                <a:lnTo>
                  <a:pt x="36" y="474"/>
                </a:lnTo>
                <a:lnTo>
                  <a:pt x="26" y="474"/>
                </a:lnTo>
                <a:lnTo>
                  <a:pt x="20" y="474"/>
                </a:lnTo>
                <a:lnTo>
                  <a:pt x="16" y="470"/>
                </a:lnTo>
                <a:lnTo>
                  <a:pt x="8" y="462"/>
                </a:lnTo>
                <a:lnTo>
                  <a:pt x="6" y="460"/>
                </a:lnTo>
                <a:lnTo>
                  <a:pt x="2" y="460"/>
                </a:lnTo>
                <a:lnTo>
                  <a:pt x="0" y="458"/>
                </a:lnTo>
                <a:lnTo>
                  <a:pt x="0" y="454"/>
                </a:lnTo>
                <a:lnTo>
                  <a:pt x="0" y="452"/>
                </a:lnTo>
                <a:lnTo>
                  <a:pt x="2" y="448"/>
                </a:lnTo>
                <a:lnTo>
                  <a:pt x="6" y="446"/>
                </a:lnTo>
                <a:lnTo>
                  <a:pt x="12" y="444"/>
                </a:lnTo>
                <a:lnTo>
                  <a:pt x="18" y="440"/>
                </a:lnTo>
                <a:lnTo>
                  <a:pt x="26" y="424"/>
                </a:lnTo>
                <a:lnTo>
                  <a:pt x="32" y="408"/>
                </a:lnTo>
                <a:lnTo>
                  <a:pt x="30" y="404"/>
                </a:lnTo>
                <a:lnTo>
                  <a:pt x="28" y="400"/>
                </a:lnTo>
                <a:lnTo>
                  <a:pt x="28" y="390"/>
                </a:lnTo>
                <a:lnTo>
                  <a:pt x="28" y="354"/>
                </a:lnTo>
                <a:lnTo>
                  <a:pt x="28" y="340"/>
                </a:lnTo>
                <a:lnTo>
                  <a:pt x="28" y="328"/>
                </a:lnTo>
                <a:lnTo>
                  <a:pt x="26" y="318"/>
                </a:lnTo>
                <a:lnTo>
                  <a:pt x="22" y="310"/>
                </a:lnTo>
                <a:lnTo>
                  <a:pt x="18" y="302"/>
                </a:lnTo>
                <a:lnTo>
                  <a:pt x="18" y="298"/>
                </a:lnTo>
                <a:lnTo>
                  <a:pt x="22" y="302"/>
                </a:lnTo>
                <a:lnTo>
                  <a:pt x="22" y="306"/>
                </a:lnTo>
                <a:lnTo>
                  <a:pt x="28" y="306"/>
                </a:lnTo>
                <a:lnTo>
                  <a:pt x="26" y="300"/>
                </a:lnTo>
                <a:lnTo>
                  <a:pt x="26" y="294"/>
                </a:lnTo>
                <a:lnTo>
                  <a:pt x="30" y="298"/>
                </a:lnTo>
                <a:lnTo>
                  <a:pt x="30" y="302"/>
                </a:lnTo>
                <a:lnTo>
                  <a:pt x="34" y="300"/>
                </a:lnTo>
                <a:lnTo>
                  <a:pt x="34" y="298"/>
                </a:lnTo>
                <a:lnTo>
                  <a:pt x="36" y="294"/>
                </a:lnTo>
                <a:lnTo>
                  <a:pt x="30" y="276"/>
                </a:lnTo>
                <a:lnTo>
                  <a:pt x="40" y="254"/>
                </a:lnTo>
                <a:lnTo>
                  <a:pt x="42" y="244"/>
                </a:lnTo>
                <a:lnTo>
                  <a:pt x="44" y="230"/>
                </a:lnTo>
                <a:lnTo>
                  <a:pt x="44" y="224"/>
                </a:lnTo>
                <a:lnTo>
                  <a:pt x="48" y="218"/>
                </a:lnTo>
                <a:lnTo>
                  <a:pt x="50" y="222"/>
                </a:lnTo>
                <a:lnTo>
                  <a:pt x="52" y="224"/>
                </a:lnTo>
                <a:lnTo>
                  <a:pt x="52" y="226"/>
                </a:lnTo>
                <a:lnTo>
                  <a:pt x="56" y="224"/>
                </a:lnTo>
                <a:lnTo>
                  <a:pt x="58" y="222"/>
                </a:lnTo>
                <a:lnTo>
                  <a:pt x="60" y="218"/>
                </a:lnTo>
                <a:lnTo>
                  <a:pt x="64" y="214"/>
                </a:lnTo>
                <a:lnTo>
                  <a:pt x="68" y="212"/>
                </a:lnTo>
                <a:lnTo>
                  <a:pt x="76" y="210"/>
                </a:lnTo>
                <a:lnTo>
                  <a:pt x="82" y="206"/>
                </a:lnTo>
                <a:lnTo>
                  <a:pt x="84" y="202"/>
                </a:lnTo>
                <a:lnTo>
                  <a:pt x="88" y="200"/>
                </a:lnTo>
                <a:lnTo>
                  <a:pt x="92" y="196"/>
                </a:lnTo>
                <a:lnTo>
                  <a:pt x="102" y="192"/>
                </a:lnTo>
                <a:lnTo>
                  <a:pt x="110" y="190"/>
                </a:lnTo>
                <a:lnTo>
                  <a:pt x="118" y="188"/>
                </a:lnTo>
                <a:lnTo>
                  <a:pt x="128" y="186"/>
                </a:lnTo>
                <a:lnTo>
                  <a:pt x="138" y="182"/>
                </a:lnTo>
                <a:lnTo>
                  <a:pt x="148" y="180"/>
                </a:lnTo>
                <a:lnTo>
                  <a:pt x="158" y="180"/>
                </a:lnTo>
                <a:lnTo>
                  <a:pt x="168" y="178"/>
                </a:lnTo>
                <a:lnTo>
                  <a:pt x="174" y="174"/>
                </a:lnTo>
                <a:lnTo>
                  <a:pt x="182" y="164"/>
                </a:lnTo>
                <a:lnTo>
                  <a:pt x="194" y="15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5" name="Freeform 126"/>
          <p:cNvSpPr>
            <a:spLocks/>
          </p:cNvSpPr>
          <p:nvPr/>
        </p:nvSpPr>
        <p:spPr bwMode="auto">
          <a:xfrm>
            <a:off x="7339013" y="3900488"/>
            <a:ext cx="135731" cy="169069"/>
          </a:xfrm>
          <a:custGeom>
            <a:avLst/>
            <a:gdLst>
              <a:gd name="T0" fmla="*/ 2147483647 w 114"/>
              <a:gd name="T1" fmla="*/ 2147483647 h 142"/>
              <a:gd name="T2" fmla="*/ 0 w 114"/>
              <a:gd name="T3" fmla="*/ 2147483647 h 142"/>
              <a:gd name="T4" fmla="*/ 2147483647 w 114"/>
              <a:gd name="T5" fmla="*/ 2147483647 h 142"/>
              <a:gd name="T6" fmla="*/ 2147483647 w 114"/>
              <a:gd name="T7" fmla="*/ 2147483647 h 142"/>
              <a:gd name="T8" fmla="*/ 2147483647 w 114"/>
              <a:gd name="T9" fmla="*/ 2147483647 h 142"/>
              <a:gd name="T10" fmla="*/ 2147483647 w 114"/>
              <a:gd name="T11" fmla="*/ 2147483647 h 142"/>
              <a:gd name="T12" fmla="*/ 2147483647 w 114"/>
              <a:gd name="T13" fmla="*/ 2147483647 h 142"/>
              <a:gd name="T14" fmla="*/ 2147483647 w 114"/>
              <a:gd name="T15" fmla="*/ 2147483647 h 142"/>
              <a:gd name="T16" fmla="*/ 2147483647 w 114"/>
              <a:gd name="T17" fmla="*/ 2147483647 h 142"/>
              <a:gd name="T18" fmla="*/ 2147483647 w 114"/>
              <a:gd name="T19" fmla="*/ 2147483647 h 142"/>
              <a:gd name="T20" fmla="*/ 2147483647 w 114"/>
              <a:gd name="T21" fmla="*/ 2147483647 h 142"/>
              <a:gd name="T22" fmla="*/ 2147483647 w 114"/>
              <a:gd name="T23" fmla="*/ 2147483647 h 142"/>
              <a:gd name="T24" fmla="*/ 2147483647 w 114"/>
              <a:gd name="T25" fmla="*/ 2147483647 h 142"/>
              <a:gd name="T26" fmla="*/ 2147483647 w 114"/>
              <a:gd name="T27" fmla="*/ 2147483647 h 142"/>
              <a:gd name="T28" fmla="*/ 2147483647 w 114"/>
              <a:gd name="T29" fmla="*/ 2147483647 h 142"/>
              <a:gd name="T30" fmla="*/ 2147483647 w 114"/>
              <a:gd name="T31" fmla="*/ 2147483647 h 142"/>
              <a:gd name="T32" fmla="*/ 2147483647 w 114"/>
              <a:gd name="T33" fmla="*/ 2147483647 h 142"/>
              <a:gd name="T34" fmla="*/ 2147483647 w 114"/>
              <a:gd name="T35" fmla="*/ 0 h 142"/>
              <a:gd name="T36" fmla="*/ 2147483647 w 114"/>
              <a:gd name="T37" fmla="*/ 2147483647 h 142"/>
              <a:gd name="T38" fmla="*/ 2147483647 w 114"/>
              <a:gd name="T39" fmla="*/ 2147483647 h 142"/>
              <a:gd name="T40" fmla="*/ 2147483647 w 114"/>
              <a:gd name="T41" fmla="*/ 2147483647 h 142"/>
              <a:gd name="T42" fmla="*/ 2147483647 w 114"/>
              <a:gd name="T43" fmla="*/ 2147483647 h 142"/>
              <a:gd name="T44" fmla="*/ 2147483647 w 114"/>
              <a:gd name="T45" fmla="*/ 2147483647 h 142"/>
              <a:gd name="T46" fmla="*/ 2147483647 w 114"/>
              <a:gd name="T47" fmla="*/ 2147483647 h 142"/>
              <a:gd name="T48" fmla="*/ 2147483647 w 114"/>
              <a:gd name="T49" fmla="*/ 2147483647 h 142"/>
              <a:gd name="T50" fmla="*/ 2147483647 w 114"/>
              <a:gd name="T51" fmla="*/ 2147483647 h 142"/>
              <a:gd name="T52" fmla="*/ 2147483647 w 114"/>
              <a:gd name="T53" fmla="*/ 2147483647 h 142"/>
              <a:gd name="T54" fmla="*/ 2147483647 w 114"/>
              <a:gd name="T55" fmla="*/ 2147483647 h 142"/>
              <a:gd name="T56" fmla="*/ 2147483647 w 114"/>
              <a:gd name="T57" fmla="*/ 2147483647 h 142"/>
              <a:gd name="T58" fmla="*/ 2147483647 w 114"/>
              <a:gd name="T59" fmla="*/ 2147483647 h 142"/>
              <a:gd name="T60" fmla="*/ 2147483647 w 114"/>
              <a:gd name="T61" fmla="*/ 2147483647 h 142"/>
              <a:gd name="T62" fmla="*/ 2147483647 w 114"/>
              <a:gd name="T63" fmla="*/ 2147483647 h 142"/>
              <a:gd name="T64" fmla="*/ 2147483647 w 114"/>
              <a:gd name="T65" fmla="*/ 2147483647 h 142"/>
              <a:gd name="T66" fmla="*/ 2147483647 w 114"/>
              <a:gd name="T67" fmla="*/ 2147483647 h 142"/>
              <a:gd name="T68" fmla="*/ 2147483647 w 114"/>
              <a:gd name="T69" fmla="*/ 2147483647 h 142"/>
              <a:gd name="T70" fmla="*/ 2147483647 w 114"/>
              <a:gd name="T71" fmla="*/ 2147483647 h 142"/>
              <a:gd name="T72" fmla="*/ 2147483647 w 114"/>
              <a:gd name="T73" fmla="*/ 2147483647 h 142"/>
              <a:gd name="T74" fmla="*/ 2147483647 w 114"/>
              <a:gd name="T75" fmla="*/ 2147483647 h 142"/>
              <a:gd name="T76" fmla="*/ 2147483647 w 114"/>
              <a:gd name="T77" fmla="*/ 2147483647 h 142"/>
              <a:gd name="T78" fmla="*/ 2147483647 w 114"/>
              <a:gd name="T79" fmla="*/ 2147483647 h 142"/>
              <a:gd name="T80" fmla="*/ 2147483647 w 114"/>
              <a:gd name="T81" fmla="*/ 2147483647 h 1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4"/>
              <a:gd name="T124" fmla="*/ 0 h 142"/>
              <a:gd name="T125" fmla="*/ 114 w 114"/>
              <a:gd name="T126" fmla="*/ 142 h 1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4" h="142">
                <a:moveTo>
                  <a:pt x="8" y="142"/>
                </a:moveTo>
                <a:lnTo>
                  <a:pt x="2" y="140"/>
                </a:lnTo>
                <a:lnTo>
                  <a:pt x="0" y="136"/>
                </a:lnTo>
                <a:lnTo>
                  <a:pt x="0" y="132"/>
                </a:lnTo>
                <a:lnTo>
                  <a:pt x="2" y="130"/>
                </a:lnTo>
                <a:lnTo>
                  <a:pt x="8" y="130"/>
                </a:lnTo>
                <a:lnTo>
                  <a:pt x="14" y="126"/>
                </a:lnTo>
                <a:lnTo>
                  <a:pt x="20" y="124"/>
                </a:lnTo>
                <a:lnTo>
                  <a:pt x="24" y="118"/>
                </a:lnTo>
                <a:lnTo>
                  <a:pt x="26" y="112"/>
                </a:lnTo>
                <a:lnTo>
                  <a:pt x="18" y="106"/>
                </a:lnTo>
                <a:lnTo>
                  <a:pt x="14" y="102"/>
                </a:lnTo>
                <a:lnTo>
                  <a:pt x="14" y="98"/>
                </a:lnTo>
                <a:lnTo>
                  <a:pt x="16" y="94"/>
                </a:lnTo>
                <a:lnTo>
                  <a:pt x="18" y="92"/>
                </a:lnTo>
                <a:lnTo>
                  <a:pt x="20" y="90"/>
                </a:lnTo>
                <a:lnTo>
                  <a:pt x="22" y="90"/>
                </a:lnTo>
                <a:lnTo>
                  <a:pt x="28" y="90"/>
                </a:lnTo>
                <a:lnTo>
                  <a:pt x="34" y="88"/>
                </a:lnTo>
                <a:lnTo>
                  <a:pt x="38" y="84"/>
                </a:lnTo>
                <a:lnTo>
                  <a:pt x="44" y="76"/>
                </a:lnTo>
                <a:lnTo>
                  <a:pt x="48" y="74"/>
                </a:lnTo>
                <a:lnTo>
                  <a:pt x="52" y="68"/>
                </a:lnTo>
                <a:lnTo>
                  <a:pt x="56" y="58"/>
                </a:lnTo>
                <a:lnTo>
                  <a:pt x="58" y="48"/>
                </a:lnTo>
                <a:lnTo>
                  <a:pt x="62" y="38"/>
                </a:lnTo>
                <a:lnTo>
                  <a:pt x="58" y="36"/>
                </a:lnTo>
                <a:lnTo>
                  <a:pt x="56" y="32"/>
                </a:lnTo>
                <a:lnTo>
                  <a:pt x="56" y="26"/>
                </a:lnTo>
                <a:lnTo>
                  <a:pt x="56" y="24"/>
                </a:lnTo>
                <a:lnTo>
                  <a:pt x="58" y="22"/>
                </a:lnTo>
                <a:lnTo>
                  <a:pt x="56" y="18"/>
                </a:lnTo>
                <a:lnTo>
                  <a:pt x="56" y="16"/>
                </a:lnTo>
                <a:lnTo>
                  <a:pt x="58" y="6"/>
                </a:lnTo>
                <a:lnTo>
                  <a:pt x="60" y="2"/>
                </a:lnTo>
                <a:lnTo>
                  <a:pt x="62" y="0"/>
                </a:lnTo>
                <a:lnTo>
                  <a:pt x="66" y="6"/>
                </a:lnTo>
                <a:lnTo>
                  <a:pt x="70" y="10"/>
                </a:lnTo>
                <a:lnTo>
                  <a:pt x="74" y="16"/>
                </a:lnTo>
                <a:lnTo>
                  <a:pt x="76" y="22"/>
                </a:lnTo>
                <a:lnTo>
                  <a:pt x="76" y="26"/>
                </a:lnTo>
                <a:lnTo>
                  <a:pt x="74" y="28"/>
                </a:lnTo>
                <a:lnTo>
                  <a:pt x="70" y="30"/>
                </a:lnTo>
                <a:lnTo>
                  <a:pt x="68" y="34"/>
                </a:lnTo>
                <a:lnTo>
                  <a:pt x="68" y="38"/>
                </a:lnTo>
                <a:lnTo>
                  <a:pt x="66" y="42"/>
                </a:lnTo>
                <a:lnTo>
                  <a:pt x="64" y="48"/>
                </a:lnTo>
                <a:lnTo>
                  <a:pt x="66" y="50"/>
                </a:lnTo>
                <a:lnTo>
                  <a:pt x="68" y="52"/>
                </a:lnTo>
                <a:lnTo>
                  <a:pt x="72" y="50"/>
                </a:lnTo>
                <a:lnTo>
                  <a:pt x="74" y="48"/>
                </a:lnTo>
                <a:lnTo>
                  <a:pt x="80" y="42"/>
                </a:lnTo>
                <a:lnTo>
                  <a:pt x="80" y="44"/>
                </a:lnTo>
                <a:lnTo>
                  <a:pt x="80" y="48"/>
                </a:lnTo>
                <a:lnTo>
                  <a:pt x="78" y="52"/>
                </a:lnTo>
                <a:lnTo>
                  <a:pt x="76" y="56"/>
                </a:lnTo>
                <a:lnTo>
                  <a:pt x="76" y="60"/>
                </a:lnTo>
                <a:lnTo>
                  <a:pt x="78" y="66"/>
                </a:lnTo>
                <a:lnTo>
                  <a:pt x="82" y="68"/>
                </a:lnTo>
                <a:lnTo>
                  <a:pt x="84" y="70"/>
                </a:lnTo>
                <a:lnTo>
                  <a:pt x="90" y="68"/>
                </a:lnTo>
                <a:lnTo>
                  <a:pt x="96" y="66"/>
                </a:lnTo>
                <a:lnTo>
                  <a:pt x="100" y="64"/>
                </a:lnTo>
                <a:lnTo>
                  <a:pt x="104" y="62"/>
                </a:lnTo>
                <a:lnTo>
                  <a:pt x="110" y="64"/>
                </a:lnTo>
                <a:lnTo>
                  <a:pt x="112" y="66"/>
                </a:lnTo>
                <a:lnTo>
                  <a:pt x="114" y="68"/>
                </a:lnTo>
                <a:lnTo>
                  <a:pt x="112" y="70"/>
                </a:lnTo>
                <a:lnTo>
                  <a:pt x="110" y="74"/>
                </a:lnTo>
                <a:lnTo>
                  <a:pt x="104" y="76"/>
                </a:lnTo>
                <a:lnTo>
                  <a:pt x="86" y="94"/>
                </a:lnTo>
                <a:lnTo>
                  <a:pt x="82" y="96"/>
                </a:lnTo>
                <a:lnTo>
                  <a:pt x="78" y="94"/>
                </a:lnTo>
                <a:lnTo>
                  <a:pt x="74" y="94"/>
                </a:lnTo>
                <a:lnTo>
                  <a:pt x="70" y="94"/>
                </a:lnTo>
                <a:lnTo>
                  <a:pt x="62" y="100"/>
                </a:lnTo>
                <a:lnTo>
                  <a:pt x="58" y="106"/>
                </a:lnTo>
                <a:lnTo>
                  <a:pt x="48" y="116"/>
                </a:lnTo>
                <a:lnTo>
                  <a:pt x="34" y="128"/>
                </a:lnTo>
                <a:lnTo>
                  <a:pt x="20" y="138"/>
                </a:lnTo>
                <a:lnTo>
                  <a:pt x="14" y="140"/>
                </a:lnTo>
                <a:lnTo>
                  <a:pt x="8" y="14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6" name="Freeform 127"/>
          <p:cNvSpPr>
            <a:spLocks/>
          </p:cNvSpPr>
          <p:nvPr/>
        </p:nvSpPr>
        <p:spPr bwMode="auto">
          <a:xfrm>
            <a:off x="5686425" y="2867026"/>
            <a:ext cx="45244" cy="88106"/>
          </a:xfrm>
          <a:custGeom>
            <a:avLst/>
            <a:gdLst>
              <a:gd name="T0" fmla="*/ 2147483647 w 38"/>
              <a:gd name="T1" fmla="*/ 2147483647 h 74"/>
              <a:gd name="T2" fmla="*/ 2147483647 w 38"/>
              <a:gd name="T3" fmla="*/ 2147483647 h 74"/>
              <a:gd name="T4" fmla="*/ 2147483647 w 38"/>
              <a:gd name="T5" fmla="*/ 2147483647 h 74"/>
              <a:gd name="T6" fmla="*/ 2147483647 w 38"/>
              <a:gd name="T7" fmla="*/ 2147483647 h 74"/>
              <a:gd name="T8" fmla="*/ 2147483647 w 38"/>
              <a:gd name="T9" fmla="*/ 2147483647 h 74"/>
              <a:gd name="T10" fmla="*/ 2147483647 w 38"/>
              <a:gd name="T11" fmla="*/ 2147483647 h 74"/>
              <a:gd name="T12" fmla="*/ 2147483647 w 38"/>
              <a:gd name="T13" fmla="*/ 2147483647 h 74"/>
              <a:gd name="T14" fmla="*/ 2147483647 w 38"/>
              <a:gd name="T15" fmla="*/ 2147483647 h 74"/>
              <a:gd name="T16" fmla="*/ 2147483647 w 38"/>
              <a:gd name="T17" fmla="*/ 2147483647 h 74"/>
              <a:gd name="T18" fmla="*/ 2147483647 w 38"/>
              <a:gd name="T19" fmla="*/ 2147483647 h 74"/>
              <a:gd name="T20" fmla="*/ 0 w 38"/>
              <a:gd name="T21" fmla="*/ 2147483647 h 74"/>
              <a:gd name="T22" fmla="*/ 2147483647 w 38"/>
              <a:gd name="T23" fmla="*/ 2147483647 h 74"/>
              <a:gd name="T24" fmla="*/ 2147483647 w 38"/>
              <a:gd name="T25" fmla="*/ 2147483647 h 74"/>
              <a:gd name="T26" fmla="*/ 2147483647 w 38"/>
              <a:gd name="T27" fmla="*/ 2147483647 h 74"/>
              <a:gd name="T28" fmla="*/ 2147483647 w 38"/>
              <a:gd name="T29" fmla="*/ 0 h 74"/>
              <a:gd name="T30" fmla="*/ 2147483647 w 38"/>
              <a:gd name="T31" fmla="*/ 2147483647 h 74"/>
              <a:gd name="T32" fmla="*/ 2147483647 w 38"/>
              <a:gd name="T33" fmla="*/ 2147483647 h 74"/>
              <a:gd name="T34" fmla="*/ 2147483647 w 38"/>
              <a:gd name="T35" fmla="*/ 2147483647 h 74"/>
              <a:gd name="T36" fmla="*/ 2147483647 w 38"/>
              <a:gd name="T37" fmla="*/ 2147483647 h 74"/>
              <a:gd name="T38" fmla="*/ 2147483647 w 38"/>
              <a:gd name="T39" fmla="*/ 2147483647 h 74"/>
              <a:gd name="T40" fmla="*/ 2147483647 w 38"/>
              <a:gd name="T41" fmla="*/ 2147483647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74"/>
              <a:gd name="T65" fmla="*/ 38 w 38"/>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74">
                <a:moveTo>
                  <a:pt x="38" y="56"/>
                </a:moveTo>
                <a:lnTo>
                  <a:pt x="36" y="62"/>
                </a:lnTo>
                <a:lnTo>
                  <a:pt x="32" y="68"/>
                </a:lnTo>
                <a:lnTo>
                  <a:pt x="24" y="72"/>
                </a:lnTo>
                <a:lnTo>
                  <a:pt x="18" y="74"/>
                </a:lnTo>
                <a:lnTo>
                  <a:pt x="12" y="72"/>
                </a:lnTo>
                <a:lnTo>
                  <a:pt x="8" y="68"/>
                </a:lnTo>
                <a:lnTo>
                  <a:pt x="6" y="64"/>
                </a:lnTo>
                <a:lnTo>
                  <a:pt x="4" y="58"/>
                </a:lnTo>
                <a:lnTo>
                  <a:pt x="2" y="46"/>
                </a:lnTo>
                <a:lnTo>
                  <a:pt x="0" y="36"/>
                </a:lnTo>
                <a:lnTo>
                  <a:pt x="2" y="26"/>
                </a:lnTo>
                <a:lnTo>
                  <a:pt x="4" y="18"/>
                </a:lnTo>
                <a:lnTo>
                  <a:pt x="6" y="10"/>
                </a:lnTo>
                <a:lnTo>
                  <a:pt x="8" y="0"/>
                </a:lnTo>
                <a:lnTo>
                  <a:pt x="14" y="2"/>
                </a:lnTo>
                <a:lnTo>
                  <a:pt x="18" y="8"/>
                </a:lnTo>
                <a:lnTo>
                  <a:pt x="28" y="22"/>
                </a:lnTo>
                <a:lnTo>
                  <a:pt x="36" y="38"/>
                </a:lnTo>
                <a:lnTo>
                  <a:pt x="38" y="46"/>
                </a:lnTo>
                <a:lnTo>
                  <a:pt x="38" y="5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7" name="Freeform 128"/>
          <p:cNvSpPr>
            <a:spLocks/>
          </p:cNvSpPr>
          <p:nvPr/>
        </p:nvSpPr>
        <p:spPr bwMode="auto">
          <a:xfrm>
            <a:off x="6293644" y="3000375"/>
            <a:ext cx="204788" cy="185738"/>
          </a:xfrm>
          <a:custGeom>
            <a:avLst/>
            <a:gdLst>
              <a:gd name="T0" fmla="*/ 2147483647 w 172"/>
              <a:gd name="T1" fmla="*/ 2147483647 h 156"/>
              <a:gd name="T2" fmla="*/ 2147483647 w 172"/>
              <a:gd name="T3" fmla="*/ 0 h 156"/>
              <a:gd name="T4" fmla="*/ 2147483647 w 172"/>
              <a:gd name="T5" fmla="*/ 2147483647 h 156"/>
              <a:gd name="T6" fmla="*/ 2147483647 w 172"/>
              <a:gd name="T7" fmla="*/ 2147483647 h 156"/>
              <a:gd name="T8" fmla="*/ 2147483647 w 172"/>
              <a:gd name="T9" fmla="*/ 2147483647 h 156"/>
              <a:gd name="T10" fmla="*/ 2147483647 w 172"/>
              <a:gd name="T11" fmla="*/ 2147483647 h 156"/>
              <a:gd name="T12" fmla="*/ 2147483647 w 172"/>
              <a:gd name="T13" fmla="*/ 2147483647 h 156"/>
              <a:gd name="T14" fmla="*/ 2147483647 w 172"/>
              <a:gd name="T15" fmla="*/ 2147483647 h 156"/>
              <a:gd name="T16" fmla="*/ 2147483647 w 172"/>
              <a:gd name="T17" fmla="*/ 2147483647 h 156"/>
              <a:gd name="T18" fmla="*/ 2147483647 w 172"/>
              <a:gd name="T19" fmla="*/ 2147483647 h 156"/>
              <a:gd name="T20" fmla="*/ 2147483647 w 172"/>
              <a:gd name="T21" fmla="*/ 2147483647 h 156"/>
              <a:gd name="T22" fmla="*/ 2147483647 w 172"/>
              <a:gd name="T23" fmla="*/ 2147483647 h 156"/>
              <a:gd name="T24" fmla="*/ 2147483647 w 172"/>
              <a:gd name="T25" fmla="*/ 2147483647 h 156"/>
              <a:gd name="T26" fmla="*/ 2147483647 w 172"/>
              <a:gd name="T27" fmla="*/ 2147483647 h 156"/>
              <a:gd name="T28" fmla="*/ 2147483647 w 172"/>
              <a:gd name="T29" fmla="*/ 2147483647 h 156"/>
              <a:gd name="T30" fmla="*/ 2147483647 w 172"/>
              <a:gd name="T31" fmla="*/ 2147483647 h 156"/>
              <a:gd name="T32" fmla="*/ 0 w 172"/>
              <a:gd name="T33" fmla="*/ 2147483647 h 156"/>
              <a:gd name="T34" fmla="*/ 2147483647 w 172"/>
              <a:gd name="T35" fmla="*/ 2147483647 h 156"/>
              <a:gd name="T36" fmla="*/ 2147483647 w 172"/>
              <a:gd name="T37" fmla="*/ 2147483647 h 156"/>
              <a:gd name="T38" fmla="*/ 2147483647 w 172"/>
              <a:gd name="T39" fmla="*/ 2147483647 h 156"/>
              <a:gd name="T40" fmla="*/ 2147483647 w 172"/>
              <a:gd name="T41" fmla="*/ 2147483647 h 156"/>
              <a:gd name="T42" fmla="*/ 2147483647 w 172"/>
              <a:gd name="T43" fmla="*/ 2147483647 h 156"/>
              <a:gd name="T44" fmla="*/ 2147483647 w 172"/>
              <a:gd name="T45" fmla="*/ 2147483647 h 156"/>
              <a:gd name="T46" fmla="*/ 2147483647 w 172"/>
              <a:gd name="T47" fmla="*/ 2147483647 h 156"/>
              <a:gd name="T48" fmla="*/ 2147483647 w 172"/>
              <a:gd name="T49" fmla="*/ 2147483647 h 156"/>
              <a:gd name="T50" fmla="*/ 2147483647 w 172"/>
              <a:gd name="T51" fmla="*/ 2147483647 h 156"/>
              <a:gd name="T52" fmla="*/ 2147483647 w 172"/>
              <a:gd name="T53" fmla="*/ 2147483647 h 156"/>
              <a:gd name="T54" fmla="*/ 2147483647 w 172"/>
              <a:gd name="T55" fmla="*/ 2147483647 h 156"/>
              <a:gd name="T56" fmla="*/ 2147483647 w 172"/>
              <a:gd name="T57" fmla="*/ 2147483647 h 156"/>
              <a:gd name="T58" fmla="*/ 2147483647 w 172"/>
              <a:gd name="T59" fmla="*/ 2147483647 h 156"/>
              <a:gd name="T60" fmla="*/ 2147483647 w 172"/>
              <a:gd name="T61" fmla="*/ 2147483647 h 156"/>
              <a:gd name="T62" fmla="*/ 2147483647 w 172"/>
              <a:gd name="T63" fmla="*/ 2147483647 h 156"/>
              <a:gd name="T64" fmla="*/ 2147483647 w 172"/>
              <a:gd name="T65" fmla="*/ 2147483647 h 156"/>
              <a:gd name="T66" fmla="*/ 2147483647 w 172"/>
              <a:gd name="T67" fmla="*/ 2147483647 h 156"/>
              <a:gd name="T68" fmla="*/ 2147483647 w 172"/>
              <a:gd name="T69" fmla="*/ 2147483647 h 156"/>
              <a:gd name="T70" fmla="*/ 2147483647 w 172"/>
              <a:gd name="T71" fmla="*/ 2147483647 h 156"/>
              <a:gd name="T72" fmla="*/ 2147483647 w 172"/>
              <a:gd name="T73" fmla="*/ 2147483647 h 156"/>
              <a:gd name="T74" fmla="*/ 2147483647 w 172"/>
              <a:gd name="T75" fmla="*/ 2147483647 h 156"/>
              <a:gd name="T76" fmla="*/ 2147483647 w 172"/>
              <a:gd name="T77" fmla="*/ 2147483647 h 156"/>
              <a:gd name="T78" fmla="*/ 2147483647 w 172"/>
              <a:gd name="T79" fmla="*/ 2147483647 h 156"/>
              <a:gd name="T80" fmla="*/ 2147483647 w 172"/>
              <a:gd name="T81" fmla="*/ 2147483647 h 156"/>
              <a:gd name="T82" fmla="*/ 2147483647 w 172"/>
              <a:gd name="T83" fmla="*/ 2147483647 h 156"/>
              <a:gd name="T84" fmla="*/ 2147483647 w 172"/>
              <a:gd name="T85" fmla="*/ 2147483647 h 156"/>
              <a:gd name="T86" fmla="*/ 2147483647 w 172"/>
              <a:gd name="T87" fmla="*/ 2147483647 h 156"/>
              <a:gd name="T88" fmla="*/ 2147483647 w 172"/>
              <a:gd name="T89" fmla="*/ 2147483647 h 156"/>
              <a:gd name="T90" fmla="*/ 2147483647 w 172"/>
              <a:gd name="T91" fmla="*/ 2147483647 h 156"/>
              <a:gd name="T92" fmla="*/ 2147483647 w 172"/>
              <a:gd name="T93" fmla="*/ 2147483647 h 156"/>
              <a:gd name="T94" fmla="*/ 2147483647 w 172"/>
              <a:gd name="T95" fmla="*/ 2147483647 h 156"/>
              <a:gd name="T96" fmla="*/ 2147483647 w 172"/>
              <a:gd name="T97" fmla="*/ 2147483647 h 156"/>
              <a:gd name="T98" fmla="*/ 2147483647 w 172"/>
              <a:gd name="T99" fmla="*/ 2147483647 h 156"/>
              <a:gd name="T100" fmla="*/ 2147483647 w 172"/>
              <a:gd name="T101" fmla="*/ 2147483647 h 156"/>
              <a:gd name="T102" fmla="*/ 2147483647 w 172"/>
              <a:gd name="T103" fmla="*/ 2147483647 h 1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
              <a:gd name="T157" fmla="*/ 0 h 156"/>
              <a:gd name="T158" fmla="*/ 172 w 172"/>
              <a:gd name="T159" fmla="*/ 156 h 1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 h="156">
                <a:moveTo>
                  <a:pt x="146" y="4"/>
                </a:moveTo>
                <a:lnTo>
                  <a:pt x="136" y="2"/>
                </a:lnTo>
                <a:lnTo>
                  <a:pt x="130" y="0"/>
                </a:lnTo>
                <a:lnTo>
                  <a:pt x="124" y="0"/>
                </a:lnTo>
                <a:lnTo>
                  <a:pt x="116" y="0"/>
                </a:lnTo>
                <a:lnTo>
                  <a:pt x="110" y="4"/>
                </a:lnTo>
                <a:lnTo>
                  <a:pt x="104" y="8"/>
                </a:lnTo>
                <a:lnTo>
                  <a:pt x="100" y="14"/>
                </a:lnTo>
                <a:lnTo>
                  <a:pt x="96" y="26"/>
                </a:lnTo>
                <a:lnTo>
                  <a:pt x="90" y="42"/>
                </a:lnTo>
                <a:lnTo>
                  <a:pt x="90" y="50"/>
                </a:lnTo>
                <a:lnTo>
                  <a:pt x="88" y="54"/>
                </a:lnTo>
                <a:lnTo>
                  <a:pt x="84" y="54"/>
                </a:lnTo>
                <a:lnTo>
                  <a:pt x="80" y="52"/>
                </a:lnTo>
                <a:lnTo>
                  <a:pt x="76" y="50"/>
                </a:lnTo>
                <a:lnTo>
                  <a:pt x="72" y="46"/>
                </a:lnTo>
                <a:lnTo>
                  <a:pt x="68" y="44"/>
                </a:lnTo>
                <a:lnTo>
                  <a:pt x="64" y="44"/>
                </a:lnTo>
                <a:lnTo>
                  <a:pt x="60" y="46"/>
                </a:lnTo>
                <a:lnTo>
                  <a:pt x="54" y="52"/>
                </a:lnTo>
                <a:lnTo>
                  <a:pt x="46" y="56"/>
                </a:lnTo>
                <a:lnTo>
                  <a:pt x="44" y="58"/>
                </a:lnTo>
                <a:lnTo>
                  <a:pt x="38" y="60"/>
                </a:lnTo>
                <a:lnTo>
                  <a:pt x="30" y="58"/>
                </a:lnTo>
                <a:lnTo>
                  <a:pt x="24" y="56"/>
                </a:lnTo>
                <a:lnTo>
                  <a:pt x="18" y="52"/>
                </a:lnTo>
                <a:lnTo>
                  <a:pt x="16" y="50"/>
                </a:lnTo>
                <a:lnTo>
                  <a:pt x="16" y="48"/>
                </a:lnTo>
                <a:lnTo>
                  <a:pt x="16" y="38"/>
                </a:lnTo>
                <a:lnTo>
                  <a:pt x="16" y="36"/>
                </a:lnTo>
                <a:lnTo>
                  <a:pt x="10" y="40"/>
                </a:lnTo>
                <a:lnTo>
                  <a:pt x="6" y="46"/>
                </a:lnTo>
                <a:lnTo>
                  <a:pt x="2" y="56"/>
                </a:lnTo>
                <a:lnTo>
                  <a:pt x="0" y="64"/>
                </a:lnTo>
                <a:lnTo>
                  <a:pt x="2" y="70"/>
                </a:lnTo>
                <a:lnTo>
                  <a:pt x="6" y="76"/>
                </a:lnTo>
                <a:lnTo>
                  <a:pt x="6" y="78"/>
                </a:lnTo>
                <a:lnTo>
                  <a:pt x="4" y="82"/>
                </a:lnTo>
                <a:lnTo>
                  <a:pt x="6" y="88"/>
                </a:lnTo>
                <a:lnTo>
                  <a:pt x="10" y="92"/>
                </a:lnTo>
                <a:lnTo>
                  <a:pt x="12" y="92"/>
                </a:lnTo>
                <a:lnTo>
                  <a:pt x="12" y="98"/>
                </a:lnTo>
                <a:lnTo>
                  <a:pt x="18" y="100"/>
                </a:lnTo>
                <a:lnTo>
                  <a:pt x="20" y="102"/>
                </a:lnTo>
                <a:lnTo>
                  <a:pt x="20" y="104"/>
                </a:lnTo>
                <a:lnTo>
                  <a:pt x="20" y="108"/>
                </a:lnTo>
                <a:lnTo>
                  <a:pt x="18" y="112"/>
                </a:lnTo>
                <a:lnTo>
                  <a:pt x="18" y="116"/>
                </a:lnTo>
                <a:lnTo>
                  <a:pt x="20" y="120"/>
                </a:lnTo>
                <a:lnTo>
                  <a:pt x="20" y="118"/>
                </a:lnTo>
                <a:lnTo>
                  <a:pt x="20" y="124"/>
                </a:lnTo>
                <a:lnTo>
                  <a:pt x="22" y="128"/>
                </a:lnTo>
                <a:lnTo>
                  <a:pt x="26" y="132"/>
                </a:lnTo>
                <a:lnTo>
                  <a:pt x="32" y="134"/>
                </a:lnTo>
                <a:lnTo>
                  <a:pt x="38" y="134"/>
                </a:lnTo>
                <a:lnTo>
                  <a:pt x="46" y="136"/>
                </a:lnTo>
                <a:lnTo>
                  <a:pt x="50" y="138"/>
                </a:lnTo>
                <a:lnTo>
                  <a:pt x="48" y="142"/>
                </a:lnTo>
                <a:lnTo>
                  <a:pt x="52" y="144"/>
                </a:lnTo>
                <a:lnTo>
                  <a:pt x="58" y="142"/>
                </a:lnTo>
                <a:lnTo>
                  <a:pt x="62" y="140"/>
                </a:lnTo>
                <a:lnTo>
                  <a:pt x="68" y="138"/>
                </a:lnTo>
                <a:lnTo>
                  <a:pt x="72" y="138"/>
                </a:lnTo>
                <a:lnTo>
                  <a:pt x="78" y="138"/>
                </a:lnTo>
                <a:lnTo>
                  <a:pt x="84" y="140"/>
                </a:lnTo>
                <a:lnTo>
                  <a:pt x="88" y="142"/>
                </a:lnTo>
                <a:lnTo>
                  <a:pt x="96" y="144"/>
                </a:lnTo>
                <a:lnTo>
                  <a:pt x="96" y="150"/>
                </a:lnTo>
                <a:lnTo>
                  <a:pt x="96" y="154"/>
                </a:lnTo>
                <a:lnTo>
                  <a:pt x="96" y="156"/>
                </a:lnTo>
                <a:lnTo>
                  <a:pt x="98" y="156"/>
                </a:lnTo>
                <a:lnTo>
                  <a:pt x="106" y="154"/>
                </a:lnTo>
                <a:lnTo>
                  <a:pt x="114" y="152"/>
                </a:lnTo>
                <a:lnTo>
                  <a:pt x="120" y="148"/>
                </a:lnTo>
                <a:lnTo>
                  <a:pt x="130" y="148"/>
                </a:lnTo>
                <a:lnTo>
                  <a:pt x="130" y="144"/>
                </a:lnTo>
                <a:lnTo>
                  <a:pt x="128" y="142"/>
                </a:lnTo>
                <a:lnTo>
                  <a:pt x="126" y="138"/>
                </a:lnTo>
                <a:lnTo>
                  <a:pt x="126" y="134"/>
                </a:lnTo>
                <a:lnTo>
                  <a:pt x="128" y="132"/>
                </a:lnTo>
                <a:lnTo>
                  <a:pt x="132" y="128"/>
                </a:lnTo>
                <a:lnTo>
                  <a:pt x="132" y="122"/>
                </a:lnTo>
                <a:lnTo>
                  <a:pt x="132" y="116"/>
                </a:lnTo>
                <a:lnTo>
                  <a:pt x="130" y="112"/>
                </a:lnTo>
                <a:lnTo>
                  <a:pt x="132" y="106"/>
                </a:lnTo>
                <a:lnTo>
                  <a:pt x="136" y="100"/>
                </a:lnTo>
                <a:lnTo>
                  <a:pt x="142" y="98"/>
                </a:lnTo>
                <a:lnTo>
                  <a:pt x="146" y="88"/>
                </a:lnTo>
                <a:lnTo>
                  <a:pt x="150" y="76"/>
                </a:lnTo>
                <a:lnTo>
                  <a:pt x="154" y="64"/>
                </a:lnTo>
                <a:lnTo>
                  <a:pt x="156" y="62"/>
                </a:lnTo>
                <a:lnTo>
                  <a:pt x="160" y="60"/>
                </a:lnTo>
                <a:lnTo>
                  <a:pt x="166" y="60"/>
                </a:lnTo>
                <a:lnTo>
                  <a:pt x="172" y="60"/>
                </a:lnTo>
                <a:lnTo>
                  <a:pt x="172" y="56"/>
                </a:lnTo>
                <a:lnTo>
                  <a:pt x="162" y="48"/>
                </a:lnTo>
                <a:lnTo>
                  <a:pt x="158" y="42"/>
                </a:lnTo>
                <a:lnTo>
                  <a:pt x="156" y="36"/>
                </a:lnTo>
                <a:lnTo>
                  <a:pt x="158" y="34"/>
                </a:lnTo>
                <a:lnTo>
                  <a:pt x="160" y="30"/>
                </a:lnTo>
                <a:lnTo>
                  <a:pt x="154" y="28"/>
                </a:lnTo>
                <a:lnTo>
                  <a:pt x="150" y="22"/>
                </a:lnTo>
                <a:lnTo>
                  <a:pt x="148" y="14"/>
                </a:lnTo>
                <a:lnTo>
                  <a:pt x="146" y="8"/>
                </a:lnTo>
                <a:lnTo>
                  <a:pt x="146" y="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8" name="Freeform 129"/>
          <p:cNvSpPr>
            <a:spLocks/>
          </p:cNvSpPr>
          <p:nvPr/>
        </p:nvSpPr>
        <p:spPr bwMode="auto">
          <a:xfrm>
            <a:off x="6741319" y="3100388"/>
            <a:ext cx="204788" cy="211931"/>
          </a:xfrm>
          <a:custGeom>
            <a:avLst/>
            <a:gdLst>
              <a:gd name="T0" fmla="*/ 2147483647 w 172"/>
              <a:gd name="T1" fmla="*/ 2147483647 h 178"/>
              <a:gd name="T2" fmla="*/ 2147483647 w 172"/>
              <a:gd name="T3" fmla="*/ 2147483647 h 178"/>
              <a:gd name="T4" fmla="*/ 2147483647 w 172"/>
              <a:gd name="T5" fmla="*/ 2147483647 h 178"/>
              <a:gd name="T6" fmla="*/ 2147483647 w 172"/>
              <a:gd name="T7" fmla="*/ 2147483647 h 178"/>
              <a:gd name="T8" fmla="*/ 2147483647 w 172"/>
              <a:gd name="T9" fmla="*/ 2147483647 h 178"/>
              <a:gd name="T10" fmla="*/ 2147483647 w 172"/>
              <a:gd name="T11" fmla="*/ 2147483647 h 178"/>
              <a:gd name="T12" fmla="*/ 2147483647 w 172"/>
              <a:gd name="T13" fmla="*/ 2147483647 h 178"/>
              <a:gd name="T14" fmla="*/ 2147483647 w 172"/>
              <a:gd name="T15" fmla="*/ 2147483647 h 178"/>
              <a:gd name="T16" fmla="*/ 2147483647 w 172"/>
              <a:gd name="T17" fmla="*/ 2147483647 h 178"/>
              <a:gd name="T18" fmla="*/ 2147483647 w 172"/>
              <a:gd name="T19" fmla="*/ 2147483647 h 178"/>
              <a:gd name="T20" fmla="*/ 2147483647 w 172"/>
              <a:gd name="T21" fmla="*/ 2147483647 h 178"/>
              <a:gd name="T22" fmla="*/ 2147483647 w 172"/>
              <a:gd name="T23" fmla="*/ 2147483647 h 178"/>
              <a:gd name="T24" fmla="*/ 2147483647 w 172"/>
              <a:gd name="T25" fmla="*/ 2147483647 h 178"/>
              <a:gd name="T26" fmla="*/ 2147483647 w 172"/>
              <a:gd name="T27" fmla="*/ 2147483647 h 178"/>
              <a:gd name="T28" fmla="*/ 2147483647 w 172"/>
              <a:gd name="T29" fmla="*/ 2147483647 h 178"/>
              <a:gd name="T30" fmla="*/ 2147483647 w 172"/>
              <a:gd name="T31" fmla="*/ 2147483647 h 178"/>
              <a:gd name="T32" fmla="*/ 2147483647 w 172"/>
              <a:gd name="T33" fmla="*/ 2147483647 h 178"/>
              <a:gd name="T34" fmla="*/ 2147483647 w 172"/>
              <a:gd name="T35" fmla="*/ 2147483647 h 178"/>
              <a:gd name="T36" fmla="*/ 2147483647 w 172"/>
              <a:gd name="T37" fmla="*/ 2147483647 h 178"/>
              <a:gd name="T38" fmla="*/ 2147483647 w 172"/>
              <a:gd name="T39" fmla="*/ 2147483647 h 178"/>
              <a:gd name="T40" fmla="*/ 2147483647 w 172"/>
              <a:gd name="T41" fmla="*/ 2147483647 h 178"/>
              <a:gd name="T42" fmla="*/ 2147483647 w 172"/>
              <a:gd name="T43" fmla="*/ 2147483647 h 178"/>
              <a:gd name="T44" fmla="*/ 2147483647 w 172"/>
              <a:gd name="T45" fmla="*/ 2147483647 h 178"/>
              <a:gd name="T46" fmla="*/ 2147483647 w 172"/>
              <a:gd name="T47" fmla="*/ 2147483647 h 178"/>
              <a:gd name="T48" fmla="*/ 2147483647 w 172"/>
              <a:gd name="T49" fmla="*/ 2147483647 h 178"/>
              <a:gd name="T50" fmla="*/ 2147483647 w 172"/>
              <a:gd name="T51" fmla="*/ 2147483647 h 178"/>
              <a:gd name="T52" fmla="*/ 2147483647 w 172"/>
              <a:gd name="T53" fmla="*/ 2147483647 h 178"/>
              <a:gd name="T54" fmla="*/ 2147483647 w 172"/>
              <a:gd name="T55" fmla="*/ 2147483647 h 178"/>
              <a:gd name="T56" fmla="*/ 2147483647 w 172"/>
              <a:gd name="T57" fmla="*/ 2147483647 h 178"/>
              <a:gd name="T58" fmla="*/ 2147483647 w 172"/>
              <a:gd name="T59" fmla="*/ 2147483647 h 178"/>
              <a:gd name="T60" fmla="*/ 2147483647 w 172"/>
              <a:gd name="T61" fmla="*/ 2147483647 h 178"/>
              <a:gd name="T62" fmla="*/ 2147483647 w 172"/>
              <a:gd name="T63" fmla="*/ 2147483647 h 178"/>
              <a:gd name="T64" fmla="*/ 0 w 172"/>
              <a:gd name="T65" fmla="*/ 2147483647 h 178"/>
              <a:gd name="T66" fmla="*/ 2147483647 w 172"/>
              <a:gd name="T67" fmla="*/ 2147483647 h 178"/>
              <a:gd name="T68" fmla="*/ 2147483647 w 172"/>
              <a:gd name="T69" fmla="*/ 0 h 178"/>
              <a:gd name="T70" fmla="*/ 2147483647 w 172"/>
              <a:gd name="T71" fmla="*/ 2147483647 h 178"/>
              <a:gd name="T72" fmla="*/ 2147483647 w 172"/>
              <a:gd name="T73" fmla="*/ 2147483647 h 178"/>
              <a:gd name="T74" fmla="*/ 2147483647 w 172"/>
              <a:gd name="T75" fmla="*/ 2147483647 h 178"/>
              <a:gd name="T76" fmla="*/ 2147483647 w 172"/>
              <a:gd name="T77" fmla="*/ 2147483647 h 178"/>
              <a:gd name="T78" fmla="*/ 2147483647 w 172"/>
              <a:gd name="T79" fmla="*/ 2147483647 h 178"/>
              <a:gd name="T80" fmla="*/ 2147483647 w 172"/>
              <a:gd name="T81" fmla="*/ 2147483647 h 178"/>
              <a:gd name="T82" fmla="*/ 2147483647 w 172"/>
              <a:gd name="T83" fmla="*/ 2147483647 h 178"/>
              <a:gd name="T84" fmla="*/ 2147483647 w 172"/>
              <a:gd name="T85" fmla="*/ 2147483647 h 178"/>
              <a:gd name="T86" fmla="*/ 2147483647 w 172"/>
              <a:gd name="T87" fmla="*/ 2147483647 h 178"/>
              <a:gd name="T88" fmla="*/ 2147483647 w 172"/>
              <a:gd name="T89" fmla="*/ 2147483647 h 178"/>
              <a:gd name="T90" fmla="*/ 2147483647 w 172"/>
              <a:gd name="T91" fmla="*/ 2147483647 h 178"/>
              <a:gd name="T92" fmla="*/ 2147483647 w 172"/>
              <a:gd name="T93" fmla="*/ 2147483647 h 178"/>
              <a:gd name="T94" fmla="*/ 2147483647 w 172"/>
              <a:gd name="T95" fmla="*/ 2147483647 h 178"/>
              <a:gd name="T96" fmla="*/ 2147483647 w 172"/>
              <a:gd name="T97" fmla="*/ 2147483647 h 178"/>
              <a:gd name="T98" fmla="*/ 2147483647 w 172"/>
              <a:gd name="T99" fmla="*/ 2147483647 h 1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2"/>
              <a:gd name="T151" fmla="*/ 0 h 178"/>
              <a:gd name="T152" fmla="*/ 172 w 172"/>
              <a:gd name="T153" fmla="*/ 178 h 1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2" h="178">
                <a:moveTo>
                  <a:pt x="172" y="42"/>
                </a:moveTo>
                <a:lnTo>
                  <a:pt x="172" y="124"/>
                </a:lnTo>
                <a:lnTo>
                  <a:pt x="168" y="128"/>
                </a:lnTo>
                <a:lnTo>
                  <a:pt x="168" y="132"/>
                </a:lnTo>
                <a:lnTo>
                  <a:pt x="172" y="136"/>
                </a:lnTo>
                <a:lnTo>
                  <a:pt x="172" y="178"/>
                </a:lnTo>
                <a:lnTo>
                  <a:pt x="166" y="176"/>
                </a:lnTo>
                <a:lnTo>
                  <a:pt x="160" y="170"/>
                </a:lnTo>
                <a:lnTo>
                  <a:pt x="156" y="164"/>
                </a:lnTo>
                <a:lnTo>
                  <a:pt x="154" y="156"/>
                </a:lnTo>
                <a:lnTo>
                  <a:pt x="136" y="156"/>
                </a:lnTo>
                <a:lnTo>
                  <a:pt x="130" y="160"/>
                </a:lnTo>
                <a:lnTo>
                  <a:pt x="120" y="160"/>
                </a:lnTo>
                <a:lnTo>
                  <a:pt x="112" y="160"/>
                </a:lnTo>
                <a:lnTo>
                  <a:pt x="110" y="158"/>
                </a:lnTo>
                <a:lnTo>
                  <a:pt x="110" y="156"/>
                </a:lnTo>
                <a:lnTo>
                  <a:pt x="112" y="150"/>
                </a:lnTo>
                <a:lnTo>
                  <a:pt x="118" y="144"/>
                </a:lnTo>
                <a:lnTo>
                  <a:pt x="126" y="138"/>
                </a:lnTo>
                <a:lnTo>
                  <a:pt x="130" y="136"/>
                </a:lnTo>
                <a:lnTo>
                  <a:pt x="128" y="128"/>
                </a:lnTo>
                <a:lnTo>
                  <a:pt x="128" y="122"/>
                </a:lnTo>
                <a:lnTo>
                  <a:pt x="126" y="114"/>
                </a:lnTo>
                <a:lnTo>
                  <a:pt x="124" y="108"/>
                </a:lnTo>
                <a:lnTo>
                  <a:pt x="120" y="102"/>
                </a:lnTo>
                <a:lnTo>
                  <a:pt x="112" y="98"/>
                </a:lnTo>
                <a:lnTo>
                  <a:pt x="98" y="92"/>
                </a:lnTo>
                <a:lnTo>
                  <a:pt x="80" y="86"/>
                </a:lnTo>
                <a:lnTo>
                  <a:pt x="74" y="80"/>
                </a:lnTo>
                <a:lnTo>
                  <a:pt x="66" y="76"/>
                </a:lnTo>
                <a:lnTo>
                  <a:pt x="62" y="74"/>
                </a:lnTo>
                <a:lnTo>
                  <a:pt x="58" y="72"/>
                </a:lnTo>
                <a:lnTo>
                  <a:pt x="48" y="72"/>
                </a:lnTo>
                <a:lnTo>
                  <a:pt x="50" y="66"/>
                </a:lnTo>
                <a:lnTo>
                  <a:pt x="52" y="64"/>
                </a:lnTo>
                <a:lnTo>
                  <a:pt x="46" y="72"/>
                </a:lnTo>
                <a:lnTo>
                  <a:pt x="42" y="76"/>
                </a:lnTo>
                <a:lnTo>
                  <a:pt x="36" y="78"/>
                </a:lnTo>
                <a:lnTo>
                  <a:pt x="34" y="78"/>
                </a:lnTo>
                <a:lnTo>
                  <a:pt x="34" y="72"/>
                </a:lnTo>
                <a:lnTo>
                  <a:pt x="34" y="70"/>
                </a:lnTo>
                <a:lnTo>
                  <a:pt x="28" y="58"/>
                </a:lnTo>
                <a:lnTo>
                  <a:pt x="26" y="54"/>
                </a:lnTo>
                <a:lnTo>
                  <a:pt x="22" y="52"/>
                </a:lnTo>
                <a:lnTo>
                  <a:pt x="22" y="48"/>
                </a:lnTo>
                <a:lnTo>
                  <a:pt x="22" y="46"/>
                </a:lnTo>
                <a:lnTo>
                  <a:pt x="26" y="46"/>
                </a:lnTo>
                <a:lnTo>
                  <a:pt x="30" y="46"/>
                </a:lnTo>
                <a:lnTo>
                  <a:pt x="34" y="48"/>
                </a:lnTo>
                <a:lnTo>
                  <a:pt x="38" y="46"/>
                </a:lnTo>
                <a:lnTo>
                  <a:pt x="42" y="42"/>
                </a:lnTo>
                <a:lnTo>
                  <a:pt x="50" y="44"/>
                </a:lnTo>
                <a:lnTo>
                  <a:pt x="54" y="42"/>
                </a:lnTo>
                <a:lnTo>
                  <a:pt x="58" y="40"/>
                </a:lnTo>
                <a:lnTo>
                  <a:pt x="54" y="40"/>
                </a:lnTo>
                <a:lnTo>
                  <a:pt x="44" y="40"/>
                </a:lnTo>
                <a:lnTo>
                  <a:pt x="34" y="42"/>
                </a:lnTo>
                <a:lnTo>
                  <a:pt x="28" y="42"/>
                </a:lnTo>
                <a:lnTo>
                  <a:pt x="24" y="40"/>
                </a:lnTo>
                <a:lnTo>
                  <a:pt x="20" y="36"/>
                </a:lnTo>
                <a:lnTo>
                  <a:pt x="20" y="30"/>
                </a:lnTo>
                <a:lnTo>
                  <a:pt x="18" y="30"/>
                </a:lnTo>
                <a:lnTo>
                  <a:pt x="16" y="28"/>
                </a:lnTo>
                <a:lnTo>
                  <a:pt x="6" y="24"/>
                </a:lnTo>
                <a:lnTo>
                  <a:pt x="0" y="18"/>
                </a:lnTo>
                <a:lnTo>
                  <a:pt x="0" y="14"/>
                </a:lnTo>
                <a:lnTo>
                  <a:pt x="8" y="10"/>
                </a:lnTo>
                <a:lnTo>
                  <a:pt x="16" y="6"/>
                </a:lnTo>
                <a:lnTo>
                  <a:pt x="24" y="2"/>
                </a:lnTo>
                <a:lnTo>
                  <a:pt x="32" y="0"/>
                </a:lnTo>
                <a:lnTo>
                  <a:pt x="36" y="2"/>
                </a:lnTo>
                <a:lnTo>
                  <a:pt x="40" y="4"/>
                </a:lnTo>
                <a:lnTo>
                  <a:pt x="48" y="6"/>
                </a:lnTo>
                <a:lnTo>
                  <a:pt x="54" y="6"/>
                </a:lnTo>
                <a:lnTo>
                  <a:pt x="58" y="12"/>
                </a:lnTo>
                <a:lnTo>
                  <a:pt x="60" y="18"/>
                </a:lnTo>
                <a:lnTo>
                  <a:pt x="60" y="36"/>
                </a:lnTo>
                <a:lnTo>
                  <a:pt x="62" y="42"/>
                </a:lnTo>
                <a:lnTo>
                  <a:pt x="64" y="44"/>
                </a:lnTo>
                <a:lnTo>
                  <a:pt x="66" y="44"/>
                </a:lnTo>
                <a:lnTo>
                  <a:pt x="70" y="52"/>
                </a:lnTo>
                <a:lnTo>
                  <a:pt x="72" y="58"/>
                </a:lnTo>
                <a:lnTo>
                  <a:pt x="76" y="60"/>
                </a:lnTo>
                <a:lnTo>
                  <a:pt x="78" y="58"/>
                </a:lnTo>
                <a:lnTo>
                  <a:pt x="82" y="56"/>
                </a:lnTo>
                <a:lnTo>
                  <a:pt x="84" y="52"/>
                </a:lnTo>
                <a:lnTo>
                  <a:pt x="90" y="46"/>
                </a:lnTo>
                <a:lnTo>
                  <a:pt x="96" y="42"/>
                </a:lnTo>
                <a:lnTo>
                  <a:pt x="102" y="38"/>
                </a:lnTo>
                <a:lnTo>
                  <a:pt x="108" y="32"/>
                </a:lnTo>
                <a:lnTo>
                  <a:pt x="114" y="24"/>
                </a:lnTo>
                <a:lnTo>
                  <a:pt x="116" y="22"/>
                </a:lnTo>
                <a:lnTo>
                  <a:pt x="120" y="20"/>
                </a:lnTo>
                <a:lnTo>
                  <a:pt x="126" y="22"/>
                </a:lnTo>
                <a:lnTo>
                  <a:pt x="130" y="24"/>
                </a:lnTo>
                <a:lnTo>
                  <a:pt x="138" y="28"/>
                </a:lnTo>
                <a:lnTo>
                  <a:pt x="146" y="34"/>
                </a:lnTo>
                <a:lnTo>
                  <a:pt x="152" y="38"/>
                </a:lnTo>
                <a:lnTo>
                  <a:pt x="162" y="40"/>
                </a:lnTo>
                <a:lnTo>
                  <a:pt x="172" y="4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9" name="Freeform 130"/>
          <p:cNvSpPr>
            <a:spLocks/>
          </p:cNvSpPr>
          <p:nvPr/>
        </p:nvSpPr>
        <p:spPr bwMode="auto">
          <a:xfrm>
            <a:off x="6941344" y="3150394"/>
            <a:ext cx="192881" cy="197644"/>
          </a:xfrm>
          <a:custGeom>
            <a:avLst/>
            <a:gdLst>
              <a:gd name="T0" fmla="*/ 2147483647 w 162"/>
              <a:gd name="T1" fmla="*/ 2147483647 h 166"/>
              <a:gd name="T2" fmla="*/ 0 w 162"/>
              <a:gd name="T3" fmla="*/ 2147483647 h 166"/>
              <a:gd name="T4" fmla="*/ 2147483647 w 162"/>
              <a:gd name="T5" fmla="*/ 2147483647 h 166"/>
              <a:gd name="T6" fmla="*/ 2147483647 w 162"/>
              <a:gd name="T7" fmla="*/ 2147483647 h 166"/>
              <a:gd name="T8" fmla="*/ 2147483647 w 162"/>
              <a:gd name="T9" fmla="*/ 2147483647 h 166"/>
              <a:gd name="T10" fmla="*/ 2147483647 w 162"/>
              <a:gd name="T11" fmla="*/ 2147483647 h 166"/>
              <a:gd name="T12" fmla="*/ 2147483647 w 162"/>
              <a:gd name="T13" fmla="*/ 2147483647 h 166"/>
              <a:gd name="T14" fmla="*/ 2147483647 w 162"/>
              <a:gd name="T15" fmla="*/ 2147483647 h 166"/>
              <a:gd name="T16" fmla="*/ 2147483647 w 162"/>
              <a:gd name="T17" fmla="*/ 2147483647 h 166"/>
              <a:gd name="T18" fmla="*/ 2147483647 w 162"/>
              <a:gd name="T19" fmla="*/ 2147483647 h 166"/>
              <a:gd name="T20" fmla="*/ 2147483647 w 162"/>
              <a:gd name="T21" fmla="*/ 2147483647 h 166"/>
              <a:gd name="T22" fmla="*/ 2147483647 w 162"/>
              <a:gd name="T23" fmla="*/ 2147483647 h 166"/>
              <a:gd name="T24" fmla="*/ 2147483647 w 162"/>
              <a:gd name="T25" fmla="*/ 2147483647 h 166"/>
              <a:gd name="T26" fmla="*/ 2147483647 w 162"/>
              <a:gd name="T27" fmla="*/ 2147483647 h 166"/>
              <a:gd name="T28" fmla="*/ 2147483647 w 162"/>
              <a:gd name="T29" fmla="*/ 2147483647 h 166"/>
              <a:gd name="T30" fmla="*/ 2147483647 w 162"/>
              <a:gd name="T31" fmla="*/ 2147483647 h 166"/>
              <a:gd name="T32" fmla="*/ 2147483647 w 162"/>
              <a:gd name="T33" fmla="*/ 2147483647 h 166"/>
              <a:gd name="T34" fmla="*/ 2147483647 w 162"/>
              <a:gd name="T35" fmla="*/ 2147483647 h 166"/>
              <a:gd name="T36" fmla="*/ 2147483647 w 162"/>
              <a:gd name="T37" fmla="*/ 2147483647 h 166"/>
              <a:gd name="T38" fmla="*/ 2147483647 w 162"/>
              <a:gd name="T39" fmla="*/ 2147483647 h 166"/>
              <a:gd name="T40" fmla="*/ 2147483647 w 162"/>
              <a:gd name="T41" fmla="*/ 2147483647 h 166"/>
              <a:gd name="T42" fmla="*/ 2147483647 w 162"/>
              <a:gd name="T43" fmla="*/ 2147483647 h 166"/>
              <a:gd name="T44" fmla="*/ 2147483647 w 162"/>
              <a:gd name="T45" fmla="*/ 2147483647 h 166"/>
              <a:gd name="T46" fmla="*/ 2147483647 w 162"/>
              <a:gd name="T47" fmla="*/ 2147483647 h 166"/>
              <a:gd name="T48" fmla="*/ 2147483647 w 162"/>
              <a:gd name="T49" fmla="*/ 2147483647 h 166"/>
              <a:gd name="T50" fmla="*/ 2147483647 w 162"/>
              <a:gd name="T51" fmla="*/ 2147483647 h 166"/>
              <a:gd name="T52" fmla="*/ 2147483647 w 162"/>
              <a:gd name="T53" fmla="*/ 2147483647 h 166"/>
              <a:gd name="T54" fmla="*/ 2147483647 w 162"/>
              <a:gd name="T55" fmla="*/ 2147483647 h 166"/>
              <a:gd name="T56" fmla="*/ 2147483647 w 162"/>
              <a:gd name="T57" fmla="*/ 2147483647 h 166"/>
              <a:gd name="T58" fmla="*/ 2147483647 w 162"/>
              <a:gd name="T59" fmla="*/ 2147483647 h 166"/>
              <a:gd name="T60" fmla="*/ 2147483647 w 162"/>
              <a:gd name="T61" fmla="*/ 2147483647 h 166"/>
              <a:gd name="T62" fmla="*/ 2147483647 w 162"/>
              <a:gd name="T63" fmla="*/ 2147483647 h 166"/>
              <a:gd name="T64" fmla="*/ 2147483647 w 162"/>
              <a:gd name="T65" fmla="*/ 2147483647 h 166"/>
              <a:gd name="T66" fmla="*/ 2147483647 w 162"/>
              <a:gd name="T67" fmla="*/ 2147483647 h 166"/>
              <a:gd name="T68" fmla="*/ 2147483647 w 162"/>
              <a:gd name="T69" fmla="*/ 2147483647 h 166"/>
              <a:gd name="T70" fmla="*/ 2147483647 w 162"/>
              <a:gd name="T71" fmla="*/ 2147483647 h 166"/>
              <a:gd name="T72" fmla="*/ 2147483647 w 162"/>
              <a:gd name="T73" fmla="*/ 2147483647 h 166"/>
              <a:gd name="T74" fmla="*/ 2147483647 w 162"/>
              <a:gd name="T75" fmla="*/ 0 h 1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166"/>
              <a:gd name="T116" fmla="*/ 162 w 162"/>
              <a:gd name="T117" fmla="*/ 166 h 1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166">
                <a:moveTo>
                  <a:pt x="4" y="0"/>
                </a:moveTo>
                <a:lnTo>
                  <a:pt x="4" y="82"/>
                </a:lnTo>
                <a:lnTo>
                  <a:pt x="0" y="86"/>
                </a:lnTo>
                <a:lnTo>
                  <a:pt x="0" y="90"/>
                </a:lnTo>
                <a:lnTo>
                  <a:pt x="4" y="94"/>
                </a:lnTo>
                <a:lnTo>
                  <a:pt x="4" y="136"/>
                </a:lnTo>
                <a:lnTo>
                  <a:pt x="14" y="140"/>
                </a:lnTo>
                <a:lnTo>
                  <a:pt x="26" y="140"/>
                </a:lnTo>
                <a:lnTo>
                  <a:pt x="30" y="140"/>
                </a:lnTo>
                <a:lnTo>
                  <a:pt x="34" y="134"/>
                </a:lnTo>
                <a:lnTo>
                  <a:pt x="38" y="130"/>
                </a:lnTo>
                <a:lnTo>
                  <a:pt x="40" y="126"/>
                </a:lnTo>
                <a:lnTo>
                  <a:pt x="34" y="126"/>
                </a:lnTo>
                <a:lnTo>
                  <a:pt x="44" y="126"/>
                </a:lnTo>
                <a:lnTo>
                  <a:pt x="44" y="118"/>
                </a:lnTo>
                <a:lnTo>
                  <a:pt x="46" y="112"/>
                </a:lnTo>
                <a:lnTo>
                  <a:pt x="50" y="106"/>
                </a:lnTo>
                <a:lnTo>
                  <a:pt x="56" y="106"/>
                </a:lnTo>
                <a:lnTo>
                  <a:pt x="72" y="106"/>
                </a:lnTo>
                <a:lnTo>
                  <a:pt x="88" y="114"/>
                </a:lnTo>
                <a:lnTo>
                  <a:pt x="92" y="118"/>
                </a:lnTo>
                <a:lnTo>
                  <a:pt x="94" y="122"/>
                </a:lnTo>
                <a:lnTo>
                  <a:pt x="96" y="128"/>
                </a:lnTo>
                <a:lnTo>
                  <a:pt x="98" y="134"/>
                </a:lnTo>
                <a:lnTo>
                  <a:pt x="96" y="132"/>
                </a:lnTo>
                <a:lnTo>
                  <a:pt x="98" y="140"/>
                </a:lnTo>
                <a:lnTo>
                  <a:pt x="102" y="144"/>
                </a:lnTo>
                <a:lnTo>
                  <a:pt x="106" y="148"/>
                </a:lnTo>
                <a:lnTo>
                  <a:pt x="112" y="152"/>
                </a:lnTo>
                <a:lnTo>
                  <a:pt x="128" y="156"/>
                </a:lnTo>
                <a:lnTo>
                  <a:pt x="142" y="160"/>
                </a:lnTo>
                <a:lnTo>
                  <a:pt x="146" y="162"/>
                </a:lnTo>
                <a:lnTo>
                  <a:pt x="148" y="164"/>
                </a:lnTo>
                <a:lnTo>
                  <a:pt x="152" y="166"/>
                </a:lnTo>
                <a:lnTo>
                  <a:pt x="158" y="164"/>
                </a:lnTo>
                <a:lnTo>
                  <a:pt x="160" y="162"/>
                </a:lnTo>
                <a:lnTo>
                  <a:pt x="162" y="160"/>
                </a:lnTo>
                <a:lnTo>
                  <a:pt x="160" y="156"/>
                </a:lnTo>
                <a:lnTo>
                  <a:pt x="158" y="152"/>
                </a:lnTo>
                <a:lnTo>
                  <a:pt x="154" y="148"/>
                </a:lnTo>
                <a:lnTo>
                  <a:pt x="152" y="144"/>
                </a:lnTo>
                <a:lnTo>
                  <a:pt x="146" y="142"/>
                </a:lnTo>
                <a:lnTo>
                  <a:pt x="142" y="140"/>
                </a:lnTo>
                <a:lnTo>
                  <a:pt x="140" y="130"/>
                </a:lnTo>
                <a:lnTo>
                  <a:pt x="138" y="128"/>
                </a:lnTo>
                <a:lnTo>
                  <a:pt x="134" y="126"/>
                </a:lnTo>
                <a:lnTo>
                  <a:pt x="130" y="126"/>
                </a:lnTo>
                <a:lnTo>
                  <a:pt x="126" y="124"/>
                </a:lnTo>
                <a:lnTo>
                  <a:pt x="122" y="116"/>
                </a:lnTo>
                <a:lnTo>
                  <a:pt x="120" y="112"/>
                </a:lnTo>
                <a:lnTo>
                  <a:pt x="120" y="106"/>
                </a:lnTo>
                <a:lnTo>
                  <a:pt x="116" y="104"/>
                </a:lnTo>
                <a:lnTo>
                  <a:pt x="110" y="100"/>
                </a:lnTo>
                <a:lnTo>
                  <a:pt x="102" y="90"/>
                </a:lnTo>
                <a:lnTo>
                  <a:pt x="110" y="90"/>
                </a:lnTo>
                <a:lnTo>
                  <a:pt x="120" y="90"/>
                </a:lnTo>
                <a:lnTo>
                  <a:pt x="126" y="90"/>
                </a:lnTo>
                <a:lnTo>
                  <a:pt x="130" y="88"/>
                </a:lnTo>
                <a:lnTo>
                  <a:pt x="134" y="86"/>
                </a:lnTo>
                <a:lnTo>
                  <a:pt x="136" y="82"/>
                </a:lnTo>
                <a:lnTo>
                  <a:pt x="130" y="80"/>
                </a:lnTo>
                <a:lnTo>
                  <a:pt x="124" y="76"/>
                </a:lnTo>
                <a:lnTo>
                  <a:pt x="112" y="70"/>
                </a:lnTo>
                <a:lnTo>
                  <a:pt x="104" y="66"/>
                </a:lnTo>
                <a:lnTo>
                  <a:pt x="100" y="64"/>
                </a:lnTo>
                <a:lnTo>
                  <a:pt x="96" y="62"/>
                </a:lnTo>
                <a:lnTo>
                  <a:pt x="92" y="62"/>
                </a:lnTo>
                <a:lnTo>
                  <a:pt x="88" y="62"/>
                </a:lnTo>
                <a:lnTo>
                  <a:pt x="88" y="60"/>
                </a:lnTo>
                <a:lnTo>
                  <a:pt x="86" y="56"/>
                </a:lnTo>
                <a:lnTo>
                  <a:pt x="86" y="50"/>
                </a:lnTo>
                <a:lnTo>
                  <a:pt x="86" y="46"/>
                </a:lnTo>
                <a:lnTo>
                  <a:pt x="84" y="40"/>
                </a:lnTo>
                <a:lnTo>
                  <a:pt x="60" y="24"/>
                </a:lnTo>
                <a:lnTo>
                  <a:pt x="34" y="12"/>
                </a:lnTo>
                <a:lnTo>
                  <a:pt x="4"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90" name="Freeform 131"/>
          <p:cNvSpPr>
            <a:spLocks/>
          </p:cNvSpPr>
          <p:nvPr/>
        </p:nvSpPr>
        <p:spPr bwMode="auto">
          <a:xfrm>
            <a:off x="5255419" y="2231232"/>
            <a:ext cx="304800" cy="307181"/>
          </a:xfrm>
          <a:custGeom>
            <a:avLst/>
            <a:gdLst>
              <a:gd name="T0" fmla="*/ 2147483647 w 256"/>
              <a:gd name="T1" fmla="*/ 2147483647 h 258"/>
              <a:gd name="T2" fmla="*/ 2147483647 w 256"/>
              <a:gd name="T3" fmla="*/ 2147483647 h 258"/>
              <a:gd name="T4" fmla="*/ 2147483647 w 256"/>
              <a:gd name="T5" fmla="*/ 2147483647 h 258"/>
              <a:gd name="T6" fmla="*/ 2147483647 w 256"/>
              <a:gd name="T7" fmla="*/ 2147483647 h 258"/>
              <a:gd name="T8" fmla="*/ 2147483647 w 256"/>
              <a:gd name="T9" fmla="*/ 2147483647 h 258"/>
              <a:gd name="T10" fmla="*/ 2147483647 w 256"/>
              <a:gd name="T11" fmla="*/ 2147483647 h 258"/>
              <a:gd name="T12" fmla="*/ 2147483647 w 256"/>
              <a:gd name="T13" fmla="*/ 2147483647 h 258"/>
              <a:gd name="T14" fmla="*/ 2147483647 w 256"/>
              <a:gd name="T15" fmla="*/ 2147483647 h 258"/>
              <a:gd name="T16" fmla="*/ 2147483647 w 256"/>
              <a:gd name="T17" fmla="*/ 2147483647 h 258"/>
              <a:gd name="T18" fmla="*/ 2147483647 w 256"/>
              <a:gd name="T19" fmla="*/ 2147483647 h 258"/>
              <a:gd name="T20" fmla="*/ 2147483647 w 256"/>
              <a:gd name="T21" fmla="*/ 2147483647 h 258"/>
              <a:gd name="T22" fmla="*/ 2147483647 w 256"/>
              <a:gd name="T23" fmla="*/ 2147483647 h 258"/>
              <a:gd name="T24" fmla="*/ 2147483647 w 256"/>
              <a:gd name="T25" fmla="*/ 2147483647 h 258"/>
              <a:gd name="T26" fmla="*/ 2147483647 w 256"/>
              <a:gd name="T27" fmla="*/ 2147483647 h 258"/>
              <a:gd name="T28" fmla="*/ 2147483647 w 256"/>
              <a:gd name="T29" fmla="*/ 2147483647 h 258"/>
              <a:gd name="T30" fmla="*/ 2147483647 w 256"/>
              <a:gd name="T31" fmla="*/ 2147483647 h 258"/>
              <a:gd name="T32" fmla="*/ 2147483647 w 256"/>
              <a:gd name="T33" fmla="*/ 2147483647 h 258"/>
              <a:gd name="T34" fmla="*/ 2147483647 w 256"/>
              <a:gd name="T35" fmla="*/ 2147483647 h 258"/>
              <a:gd name="T36" fmla="*/ 2147483647 w 256"/>
              <a:gd name="T37" fmla="*/ 2147483647 h 258"/>
              <a:gd name="T38" fmla="*/ 2147483647 w 256"/>
              <a:gd name="T39" fmla="*/ 2147483647 h 258"/>
              <a:gd name="T40" fmla="*/ 2147483647 w 256"/>
              <a:gd name="T41" fmla="*/ 2147483647 h 258"/>
              <a:gd name="T42" fmla="*/ 2147483647 w 256"/>
              <a:gd name="T43" fmla="*/ 2147483647 h 258"/>
              <a:gd name="T44" fmla="*/ 2147483647 w 256"/>
              <a:gd name="T45" fmla="*/ 2147483647 h 258"/>
              <a:gd name="T46" fmla="*/ 2147483647 w 256"/>
              <a:gd name="T47" fmla="*/ 2147483647 h 258"/>
              <a:gd name="T48" fmla="*/ 2147483647 w 256"/>
              <a:gd name="T49" fmla="*/ 2147483647 h 258"/>
              <a:gd name="T50" fmla="*/ 2147483647 w 256"/>
              <a:gd name="T51" fmla="*/ 2147483647 h 258"/>
              <a:gd name="T52" fmla="*/ 2147483647 w 256"/>
              <a:gd name="T53" fmla="*/ 2147483647 h 258"/>
              <a:gd name="T54" fmla="*/ 2147483647 w 256"/>
              <a:gd name="T55" fmla="*/ 2147483647 h 258"/>
              <a:gd name="T56" fmla="*/ 2147483647 w 256"/>
              <a:gd name="T57" fmla="*/ 2147483647 h 258"/>
              <a:gd name="T58" fmla="*/ 2147483647 w 256"/>
              <a:gd name="T59" fmla="*/ 2147483647 h 258"/>
              <a:gd name="T60" fmla="*/ 2147483647 w 256"/>
              <a:gd name="T61" fmla="*/ 2147483647 h 258"/>
              <a:gd name="T62" fmla="*/ 2147483647 w 256"/>
              <a:gd name="T63" fmla="*/ 2147483647 h 258"/>
              <a:gd name="T64" fmla="*/ 2147483647 w 256"/>
              <a:gd name="T65" fmla="*/ 2147483647 h 258"/>
              <a:gd name="T66" fmla="*/ 2147483647 w 256"/>
              <a:gd name="T67" fmla="*/ 2147483647 h 258"/>
              <a:gd name="T68" fmla="*/ 2147483647 w 256"/>
              <a:gd name="T69" fmla="*/ 2147483647 h 258"/>
              <a:gd name="T70" fmla="*/ 2147483647 w 256"/>
              <a:gd name="T71" fmla="*/ 2147483647 h 258"/>
              <a:gd name="T72" fmla="*/ 2147483647 w 256"/>
              <a:gd name="T73" fmla="*/ 2147483647 h 258"/>
              <a:gd name="T74" fmla="*/ 2147483647 w 256"/>
              <a:gd name="T75" fmla="*/ 2147483647 h 258"/>
              <a:gd name="T76" fmla="*/ 2147483647 w 256"/>
              <a:gd name="T77" fmla="*/ 2147483647 h 258"/>
              <a:gd name="T78" fmla="*/ 2147483647 w 256"/>
              <a:gd name="T79" fmla="*/ 2147483647 h 258"/>
              <a:gd name="T80" fmla="*/ 2147483647 w 256"/>
              <a:gd name="T81" fmla="*/ 2147483647 h 258"/>
              <a:gd name="T82" fmla="*/ 2147483647 w 256"/>
              <a:gd name="T83" fmla="*/ 2147483647 h 258"/>
              <a:gd name="T84" fmla="*/ 2147483647 w 256"/>
              <a:gd name="T85" fmla="*/ 2147483647 h 258"/>
              <a:gd name="T86" fmla="*/ 2147483647 w 256"/>
              <a:gd name="T87" fmla="*/ 2147483647 h 258"/>
              <a:gd name="T88" fmla="*/ 2147483647 w 256"/>
              <a:gd name="T89" fmla="*/ 2147483647 h 258"/>
              <a:gd name="T90" fmla="*/ 2147483647 w 256"/>
              <a:gd name="T91" fmla="*/ 2147483647 h 258"/>
              <a:gd name="T92" fmla="*/ 2147483647 w 256"/>
              <a:gd name="T93" fmla="*/ 2147483647 h 258"/>
              <a:gd name="T94" fmla="*/ 2147483647 w 256"/>
              <a:gd name="T95" fmla="*/ 2147483647 h 25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258"/>
              <a:gd name="T146" fmla="*/ 256 w 256"/>
              <a:gd name="T147" fmla="*/ 258 h 25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258">
                <a:moveTo>
                  <a:pt x="254" y="30"/>
                </a:moveTo>
                <a:lnTo>
                  <a:pt x="250" y="28"/>
                </a:lnTo>
                <a:lnTo>
                  <a:pt x="246" y="26"/>
                </a:lnTo>
                <a:lnTo>
                  <a:pt x="240" y="24"/>
                </a:lnTo>
                <a:lnTo>
                  <a:pt x="234" y="24"/>
                </a:lnTo>
                <a:lnTo>
                  <a:pt x="228" y="22"/>
                </a:lnTo>
                <a:lnTo>
                  <a:pt x="224" y="18"/>
                </a:lnTo>
                <a:lnTo>
                  <a:pt x="220" y="10"/>
                </a:lnTo>
                <a:lnTo>
                  <a:pt x="214" y="4"/>
                </a:lnTo>
                <a:lnTo>
                  <a:pt x="206" y="0"/>
                </a:lnTo>
                <a:lnTo>
                  <a:pt x="196" y="0"/>
                </a:lnTo>
                <a:lnTo>
                  <a:pt x="186" y="2"/>
                </a:lnTo>
                <a:lnTo>
                  <a:pt x="176" y="2"/>
                </a:lnTo>
                <a:lnTo>
                  <a:pt x="164" y="4"/>
                </a:lnTo>
                <a:lnTo>
                  <a:pt x="158" y="6"/>
                </a:lnTo>
                <a:lnTo>
                  <a:pt x="152" y="8"/>
                </a:lnTo>
                <a:lnTo>
                  <a:pt x="150" y="12"/>
                </a:lnTo>
                <a:lnTo>
                  <a:pt x="148" y="16"/>
                </a:lnTo>
                <a:lnTo>
                  <a:pt x="150" y="20"/>
                </a:lnTo>
                <a:lnTo>
                  <a:pt x="152" y="24"/>
                </a:lnTo>
                <a:lnTo>
                  <a:pt x="156" y="30"/>
                </a:lnTo>
                <a:lnTo>
                  <a:pt x="158" y="36"/>
                </a:lnTo>
                <a:lnTo>
                  <a:pt x="156" y="42"/>
                </a:lnTo>
                <a:lnTo>
                  <a:pt x="150" y="50"/>
                </a:lnTo>
                <a:lnTo>
                  <a:pt x="146" y="56"/>
                </a:lnTo>
                <a:lnTo>
                  <a:pt x="142" y="64"/>
                </a:lnTo>
                <a:lnTo>
                  <a:pt x="142" y="68"/>
                </a:lnTo>
                <a:lnTo>
                  <a:pt x="142" y="72"/>
                </a:lnTo>
                <a:lnTo>
                  <a:pt x="142" y="74"/>
                </a:lnTo>
                <a:lnTo>
                  <a:pt x="134" y="80"/>
                </a:lnTo>
                <a:lnTo>
                  <a:pt x="132" y="86"/>
                </a:lnTo>
                <a:lnTo>
                  <a:pt x="130" y="90"/>
                </a:lnTo>
                <a:lnTo>
                  <a:pt x="130" y="94"/>
                </a:lnTo>
                <a:lnTo>
                  <a:pt x="134" y="96"/>
                </a:lnTo>
                <a:lnTo>
                  <a:pt x="132" y="100"/>
                </a:lnTo>
                <a:lnTo>
                  <a:pt x="128" y="102"/>
                </a:lnTo>
                <a:lnTo>
                  <a:pt x="122" y="102"/>
                </a:lnTo>
                <a:lnTo>
                  <a:pt x="114" y="102"/>
                </a:lnTo>
                <a:lnTo>
                  <a:pt x="112" y="102"/>
                </a:lnTo>
                <a:lnTo>
                  <a:pt x="110" y="106"/>
                </a:lnTo>
                <a:lnTo>
                  <a:pt x="106" y="110"/>
                </a:lnTo>
                <a:lnTo>
                  <a:pt x="104" y="112"/>
                </a:lnTo>
                <a:lnTo>
                  <a:pt x="102" y="114"/>
                </a:lnTo>
                <a:lnTo>
                  <a:pt x="96" y="114"/>
                </a:lnTo>
                <a:lnTo>
                  <a:pt x="92" y="116"/>
                </a:lnTo>
                <a:lnTo>
                  <a:pt x="88" y="120"/>
                </a:lnTo>
                <a:lnTo>
                  <a:pt x="86" y="124"/>
                </a:lnTo>
                <a:lnTo>
                  <a:pt x="88" y="128"/>
                </a:lnTo>
                <a:lnTo>
                  <a:pt x="90" y="134"/>
                </a:lnTo>
                <a:lnTo>
                  <a:pt x="90" y="136"/>
                </a:lnTo>
                <a:lnTo>
                  <a:pt x="86" y="140"/>
                </a:lnTo>
                <a:lnTo>
                  <a:pt x="72" y="144"/>
                </a:lnTo>
                <a:lnTo>
                  <a:pt x="58" y="148"/>
                </a:lnTo>
                <a:lnTo>
                  <a:pt x="46" y="148"/>
                </a:lnTo>
                <a:lnTo>
                  <a:pt x="36" y="148"/>
                </a:lnTo>
                <a:lnTo>
                  <a:pt x="24" y="146"/>
                </a:lnTo>
                <a:lnTo>
                  <a:pt x="12" y="144"/>
                </a:lnTo>
                <a:lnTo>
                  <a:pt x="0" y="142"/>
                </a:lnTo>
                <a:lnTo>
                  <a:pt x="6" y="144"/>
                </a:lnTo>
                <a:lnTo>
                  <a:pt x="12" y="150"/>
                </a:lnTo>
                <a:lnTo>
                  <a:pt x="18" y="158"/>
                </a:lnTo>
                <a:lnTo>
                  <a:pt x="24" y="164"/>
                </a:lnTo>
                <a:lnTo>
                  <a:pt x="30" y="164"/>
                </a:lnTo>
                <a:lnTo>
                  <a:pt x="34" y="166"/>
                </a:lnTo>
                <a:lnTo>
                  <a:pt x="36" y="174"/>
                </a:lnTo>
                <a:lnTo>
                  <a:pt x="38" y="182"/>
                </a:lnTo>
                <a:lnTo>
                  <a:pt x="44" y="186"/>
                </a:lnTo>
                <a:lnTo>
                  <a:pt x="48" y="190"/>
                </a:lnTo>
                <a:lnTo>
                  <a:pt x="46" y="194"/>
                </a:lnTo>
                <a:lnTo>
                  <a:pt x="42" y="196"/>
                </a:lnTo>
                <a:lnTo>
                  <a:pt x="32" y="202"/>
                </a:lnTo>
                <a:lnTo>
                  <a:pt x="28" y="206"/>
                </a:lnTo>
                <a:lnTo>
                  <a:pt x="24" y="212"/>
                </a:lnTo>
                <a:lnTo>
                  <a:pt x="22" y="216"/>
                </a:lnTo>
                <a:lnTo>
                  <a:pt x="22" y="224"/>
                </a:lnTo>
                <a:lnTo>
                  <a:pt x="32" y="230"/>
                </a:lnTo>
                <a:lnTo>
                  <a:pt x="36" y="230"/>
                </a:lnTo>
                <a:lnTo>
                  <a:pt x="44" y="232"/>
                </a:lnTo>
                <a:lnTo>
                  <a:pt x="76" y="232"/>
                </a:lnTo>
                <a:lnTo>
                  <a:pt x="86" y="230"/>
                </a:lnTo>
                <a:lnTo>
                  <a:pt x="94" y="228"/>
                </a:lnTo>
                <a:lnTo>
                  <a:pt x="110" y="222"/>
                </a:lnTo>
                <a:lnTo>
                  <a:pt x="116" y="236"/>
                </a:lnTo>
                <a:lnTo>
                  <a:pt x="122" y="246"/>
                </a:lnTo>
                <a:lnTo>
                  <a:pt x="126" y="250"/>
                </a:lnTo>
                <a:lnTo>
                  <a:pt x="130" y="254"/>
                </a:lnTo>
                <a:lnTo>
                  <a:pt x="136" y="256"/>
                </a:lnTo>
                <a:lnTo>
                  <a:pt x="146" y="258"/>
                </a:lnTo>
                <a:lnTo>
                  <a:pt x="146" y="252"/>
                </a:lnTo>
                <a:lnTo>
                  <a:pt x="148" y="250"/>
                </a:lnTo>
                <a:lnTo>
                  <a:pt x="150" y="248"/>
                </a:lnTo>
                <a:lnTo>
                  <a:pt x="154" y="248"/>
                </a:lnTo>
                <a:lnTo>
                  <a:pt x="158" y="248"/>
                </a:lnTo>
                <a:lnTo>
                  <a:pt x="162" y="250"/>
                </a:lnTo>
                <a:lnTo>
                  <a:pt x="166" y="252"/>
                </a:lnTo>
                <a:lnTo>
                  <a:pt x="178" y="250"/>
                </a:lnTo>
                <a:lnTo>
                  <a:pt x="184" y="246"/>
                </a:lnTo>
                <a:lnTo>
                  <a:pt x="186" y="242"/>
                </a:lnTo>
                <a:lnTo>
                  <a:pt x="184" y="234"/>
                </a:lnTo>
                <a:lnTo>
                  <a:pt x="180" y="228"/>
                </a:lnTo>
                <a:lnTo>
                  <a:pt x="170" y="220"/>
                </a:lnTo>
                <a:lnTo>
                  <a:pt x="168" y="218"/>
                </a:lnTo>
                <a:lnTo>
                  <a:pt x="166" y="214"/>
                </a:lnTo>
                <a:lnTo>
                  <a:pt x="166" y="206"/>
                </a:lnTo>
                <a:lnTo>
                  <a:pt x="164" y="204"/>
                </a:lnTo>
                <a:lnTo>
                  <a:pt x="160" y="202"/>
                </a:lnTo>
                <a:lnTo>
                  <a:pt x="156" y="198"/>
                </a:lnTo>
                <a:lnTo>
                  <a:pt x="154" y="194"/>
                </a:lnTo>
                <a:lnTo>
                  <a:pt x="156" y="190"/>
                </a:lnTo>
                <a:lnTo>
                  <a:pt x="160" y="184"/>
                </a:lnTo>
                <a:lnTo>
                  <a:pt x="164" y="178"/>
                </a:lnTo>
                <a:lnTo>
                  <a:pt x="168" y="176"/>
                </a:lnTo>
                <a:lnTo>
                  <a:pt x="174" y="178"/>
                </a:lnTo>
                <a:lnTo>
                  <a:pt x="178" y="180"/>
                </a:lnTo>
                <a:lnTo>
                  <a:pt x="182" y="180"/>
                </a:lnTo>
                <a:lnTo>
                  <a:pt x="186" y="176"/>
                </a:lnTo>
                <a:lnTo>
                  <a:pt x="192" y="168"/>
                </a:lnTo>
                <a:lnTo>
                  <a:pt x="202" y="156"/>
                </a:lnTo>
                <a:lnTo>
                  <a:pt x="206" y="150"/>
                </a:lnTo>
                <a:lnTo>
                  <a:pt x="208" y="140"/>
                </a:lnTo>
                <a:lnTo>
                  <a:pt x="212" y="134"/>
                </a:lnTo>
                <a:lnTo>
                  <a:pt x="216" y="128"/>
                </a:lnTo>
                <a:lnTo>
                  <a:pt x="218" y="122"/>
                </a:lnTo>
                <a:lnTo>
                  <a:pt x="222" y="118"/>
                </a:lnTo>
                <a:lnTo>
                  <a:pt x="222" y="102"/>
                </a:lnTo>
                <a:lnTo>
                  <a:pt x="224" y="98"/>
                </a:lnTo>
                <a:lnTo>
                  <a:pt x="228" y="96"/>
                </a:lnTo>
                <a:lnTo>
                  <a:pt x="230" y="94"/>
                </a:lnTo>
                <a:lnTo>
                  <a:pt x="232" y="90"/>
                </a:lnTo>
                <a:lnTo>
                  <a:pt x="222" y="86"/>
                </a:lnTo>
                <a:lnTo>
                  <a:pt x="212" y="76"/>
                </a:lnTo>
                <a:lnTo>
                  <a:pt x="204" y="64"/>
                </a:lnTo>
                <a:lnTo>
                  <a:pt x="202" y="60"/>
                </a:lnTo>
                <a:lnTo>
                  <a:pt x="202" y="54"/>
                </a:lnTo>
                <a:lnTo>
                  <a:pt x="200" y="54"/>
                </a:lnTo>
                <a:lnTo>
                  <a:pt x="198" y="52"/>
                </a:lnTo>
                <a:lnTo>
                  <a:pt x="204" y="46"/>
                </a:lnTo>
                <a:lnTo>
                  <a:pt x="208" y="42"/>
                </a:lnTo>
                <a:lnTo>
                  <a:pt x="212" y="44"/>
                </a:lnTo>
                <a:lnTo>
                  <a:pt x="216" y="46"/>
                </a:lnTo>
                <a:lnTo>
                  <a:pt x="218" y="46"/>
                </a:lnTo>
                <a:lnTo>
                  <a:pt x="222" y="48"/>
                </a:lnTo>
                <a:lnTo>
                  <a:pt x="232" y="46"/>
                </a:lnTo>
                <a:lnTo>
                  <a:pt x="240" y="42"/>
                </a:lnTo>
                <a:lnTo>
                  <a:pt x="256" y="30"/>
                </a:lnTo>
                <a:lnTo>
                  <a:pt x="254" y="3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91" name="Freeform 132"/>
          <p:cNvSpPr>
            <a:spLocks/>
          </p:cNvSpPr>
          <p:nvPr/>
        </p:nvSpPr>
        <p:spPr bwMode="auto">
          <a:xfrm>
            <a:off x="6481762" y="2185987"/>
            <a:ext cx="80963" cy="100013"/>
          </a:xfrm>
          <a:custGeom>
            <a:avLst/>
            <a:gdLst>
              <a:gd name="T0" fmla="*/ 2147483647 w 68"/>
              <a:gd name="T1" fmla="*/ 0 h 84"/>
              <a:gd name="T2" fmla="*/ 2147483647 w 68"/>
              <a:gd name="T3" fmla="*/ 2147483647 h 84"/>
              <a:gd name="T4" fmla="*/ 2147483647 w 68"/>
              <a:gd name="T5" fmla="*/ 2147483647 h 84"/>
              <a:gd name="T6" fmla="*/ 2147483647 w 68"/>
              <a:gd name="T7" fmla="*/ 2147483647 h 84"/>
              <a:gd name="T8" fmla="*/ 2147483647 w 68"/>
              <a:gd name="T9" fmla="*/ 2147483647 h 84"/>
              <a:gd name="T10" fmla="*/ 0 w 68"/>
              <a:gd name="T11" fmla="*/ 2147483647 h 84"/>
              <a:gd name="T12" fmla="*/ 0 w 68"/>
              <a:gd name="T13" fmla="*/ 2147483647 h 84"/>
              <a:gd name="T14" fmla="*/ 2147483647 w 68"/>
              <a:gd name="T15" fmla="*/ 2147483647 h 84"/>
              <a:gd name="T16" fmla="*/ 2147483647 w 68"/>
              <a:gd name="T17" fmla="*/ 2147483647 h 84"/>
              <a:gd name="T18" fmla="*/ 2147483647 w 68"/>
              <a:gd name="T19" fmla="*/ 2147483647 h 84"/>
              <a:gd name="T20" fmla="*/ 2147483647 w 68"/>
              <a:gd name="T21" fmla="*/ 2147483647 h 84"/>
              <a:gd name="T22" fmla="*/ 2147483647 w 68"/>
              <a:gd name="T23" fmla="*/ 2147483647 h 84"/>
              <a:gd name="T24" fmla="*/ 2147483647 w 68"/>
              <a:gd name="T25" fmla="*/ 2147483647 h 84"/>
              <a:gd name="T26" fmla="*/ 2147483647 w 68"/>
              <a:gd name="T27" fmla="*/ 2147483647 h 84"/>
              <a:gd name="T28" fmla="*/ 2147483647 w 68"/>
              <a:gd name="T29" fmla="*/ 2147483647 h 84"/>
              <a:gd name="T30" fmla="*/ 2147483647 w 68"/>
              <a:gd name="T31" fmla="*/ 2147483647 h 84"/>
              <a:gd name="T32" fmla="*/ 2147483647 w 68"/>
              <a:gd name="T33" fmla="*/ 2147483647 h 84"/>
              <a:gd name="T34" fmla="*/ 2147483647 w 68"/>
              <a:gd name="T35" fmla="*/ 2147483647 h 84"/>
              <a:gd name="T36" fmla="*/ 2147483647 w 68"/>
              <a:gd name="T37" fmla="*/ 2147483647 h 84"/>
              <a:gd name="T38" fmla="*/ 2147483647 w 68"/>
              <a:gd name="T39" fmla="*/ 2147483647 h 84"/>
              <a:gd name="T40" fmla="*/ 2147483647 w 68"/>
              <a:gd name="T41" fmla="*/ 2147483647 h 84"/>
              <a:gd name="T42" fmla="*/ 2147483647 w 68"/>
              <a:gd name="T43" fmla="*/ 2147483647 h 84"/>
              <a:gd name="T44" fmla="*/ 2147483647 w 68"/>
              <a:gd name="T45" fmla="*/ 2147483647 h 84"/>
              <a:gd name="T46" fmla="*/ 2147483647 w 68"/>
              <a:gd name="T47" fmla="*/ 2147483647 h 84"/>
              <a:gd name="T48" fmla="*/ 2147483647 w 68"/>
              <a:gd name="T49" fmla="*/ 0 h 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84"/>
              <a:gd name="T77" fmla="*/ 68 w 68"/>
              <a:gd name="T78" fmla="*/ 84 h 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84">
                <a:moveTo>
                  <a:pt x="16" y="0"/>
                </a:moveTo>
                <a:lnTo>
                  <a:pt x="18" y="4"/>
                </a:lnTo>
                <a:lnTo>
                  <a:pt x="18" y="6"/>
                </a:lnTo>
                <a:lnTo>
                  <a:pt x="16" y="10"/>
                </a:lnTo>
                <a:lnTo>
                  <a:pt x="12" y="12"/>
                </a:lnTo>
                <a:lnTo>
                  <a:pt x="0" y="12"/>
                </a:lnTo>
                <a:lnTo>
                  <a:pt x="0" y="16"/>
                </a:lnTo>
                <a:lnTo>
                  <a:pt x="2" y="20"/>
                </a:lnTo>
                <a:lnTo>
                  <a:pt x="4" y="24"/>
                </a:lnTo>
                <a:lnTo>
                  <a:pt x="6" y="32"/>
                </a:lnTo>
                <a:lnTo>
                  <a:pt x="8" y="46"/>
                </a:lnTo>
                <a:lnTo>
                  <a:pt x="14" y="62"/>
                </a:lnTo>
                <a:lnTo>
                  <a:pt x="22" y="78"/>
                </a:lnTo>
                <a:lnTo>
                  <a:pt x="26" y="82"/>
                </a:lnTo>
                <a:lnTo>
                  <a:pt x="32" y="84"/>
                </a:lnTo>
                <a:lnTo>
                  <a:pt x="42" y="82"/>
                </a:lnTo>
                <a:lnTo>
                  <a:pt x="54" y="78"/>
                </a:lnTo>
                <a:lnTo>
                  <a:pt x="64" y="72"/>
                </a:lnTo>
                <a:lnTo>
                  <a:pt x="68" y="68"/>
                </a:lnTo>
                <a:lnTo>
                  <a:pt x="68" y="64"/>
                </a:lnTo>
                <a:lnTo>
                  <a:pt x="68" y="56"/>
                </a:lnTo>
                <a:lnTo>
                  <a:pt x="62" y="48"/>
                </a:lnTo>
                <a:lnTo>
                  <a:pt x="56" y="38"/>
                </a:lnTo>
                <a:lnTo>
                  <a:pt x="48" y="30"/>
                </a:lnTo>
                <a:lnTo>
                  <a:pt x="16" y="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92" name="Freeform 133"/>
          <p:cNvSpPr>
            <a:spLocks/>
          </p:cNvSpPr>
          <p:nvPr/>
        </p:nvSpPr>
        <p:spPr bwMode="auto">
          <a:xfrm>
            <a:off x="6410325" y="2085975"/>
            <a:ext cx="95250" cy="119063"/>
          </a:xfrm>
          <a:custGeom>
            <a:avLst/>
            <a:gdLst>
              <a:gd name="T0" fmla="*/ 2147483647 w 80"/>
              <a:gd name="T1" fmla="*/ 2147483647 h 100"/>
              <a:gd name="T2" fmla="*/ 2147483647 w 80"/>
              <a:gd name="T3" fmla="*/ 2147483647 h 100"/>
              <a:gd name="T4" fmla="*/ 2147483647 w 80"/>
              <a:gd name="T5" fmla="*/ 2147483647 h 100"/>
              <a:gd name="T6" fmla="*/ 2147483647 w 80"/>
              <a:gd name="T7" fmla="*/ 2147483647 h 100"/>
              <a:gd name="T8" fmla="*/ 2147483647 w 80"/>
              <a:gd name="T9" fmla="*/ 2147483647 h 100"/>
              <a:gd name="T10" fmla="*/ 2147483647 w 80"/>
              <a:gd name="T11" fmla="*/ 2147483647 h 100"/>
              <a:gd name="T12" fmla="*/ 2147483647 w 80"/>
              <a:gd name="T13" fmla="*/ 2147483647 h 100"/>
              <a:gd name="T14" fmla="*/ 2147483647 w 80"/>
              <a:gd name="T15" fmla="*/ 2147483647 h 100"/>
              <a:gd name="T16" fmla="*/ 2147483647 w 80"/>
              <a:gd name="T17" fmla="*/ 2147483647 h 100"/>
              <a:gd name="T18" fmla="*/ 2147483647 w 80"/>
              <a:gd name="T19" fmla="*/ 2147483647 h 100"/>
              <a:gd name="T20" fmla="*/ 2147483647 w 80"/>
              <a:gd name="T21" fmla="*/ 2147483647 h 100"/>
              <a:gd name="T22" fmla="*/ 2147483647 w 80"/>
              <a:gd name="T23" fmla="*/ 2147483647 h 100"/>
              <a:gd name="T24" fmla="*/ 2147483647 w 80"/>
              <a:gd name="T25" fmla="*/ 2147483647 h 100"/>
              <a:gd name="T26" fmla="*/ 2147483647 w 80"/>
              <a:gd name="T27" fmla="*/ 2147483647 h 100"/>
              <a:gd name="T28" fmla="*/ 2147483647 w 80"/>
              <a:gd name="T29" fmla="*/ 2147483647 h 100"/>
              <a:gd name="T30" fmla="*/ 2147483647 w 80"/>
              <a:gd name="T31" fmla="*/ 0 h 100"/>
              <a:gd name="T32" fmla="*/ 2147483647 w 80"/>
              <a:gd name="T33" fmla="*/ 2147483647 h 100"/>
              <a:gd name="T34" fmla="*/ 2147483647 w 80"/>
              <a:gd name="T35" fmla="*/ 2147483647 h 100"/>
              <a:gd name="T36" fmla="*/ 2147483647 w 80"/>
              <a:gd name="T37" fmla="*/ 2147483647 h 100"/>
              <a:gd name="T38" fmla="*/ 2147483647 w 80"/>
              <a:gd name="T39" fmla="*/ 2147483647 h 100"/>
              <a:gd name="T40" fmla="*/ 2147483647 w 80"/>
              <a:gd name="T41" fmla="*/ 2147483647 h 100"/>
              <a:gd name="T42" fmla="*/ 2147483647 w 80"/>
              <a:gd name="T43" fmla="*/ 2147483647 h 100"/>
              <a:gd name="T44" fmla="*/ 2147483647 w 80"/>
              <a:gd name="T45" fmla="*/ 2147483647 h 100"/>
              <a:gd name="T46" fmla="*/ 2147483647 w 80"/>
              <a:gd name="T47" fmla="*/ 2147483647 h 100"/>
              <a:gd name="T48" fmla="*/ 2147483647 w 80"/>
              <a:gd name="T49" fmla="*/ 2147483647 h 100"/>
              <a:gd name="T50" fmla="*/ 2147483647 w 80"/>
              <a:gd name="T51" fmla="*/ 2147483647 h 100"/>
              <a:gd name="T52" fmla="*/ 2147483647 w 80"/>
              <a:gd name="T53" fmla="*/ 2147483647 h 100"/>
              <a:gd name="T54" fmla="*/ 2147483647 w 80"/>
              <a:gd name="T55" fmla="*/ 2147483647 h 100"/>
              <a:gd name="T56" fmla="*/ 2147483647 w 80"/>
              <a:gd name="T57" fmla="*/ 2147483647 h 100"/>
              <a:gd name="T58" fmla="*/ 2147483647 w 80"/>
              <a:gd name="T59" fmla="*/ 2147483647 h 100"/>
              <a:gd name="T60" fmla="*/ 0 w 80"/>
              <a:gd name="T61" fmla="*/ 2147483647 h 100"/>
              <a:gd name="T62" fmla="*/ 2147483647 w 80"/>
              <a:gd name="T63" fmla="*/ 2147483647 h 100"/>
              <a:gd name="T64" fmla="*/ 2147483647 w 80"/>
              <a:gd name="T65" fmla="*/ 2147483647 h 100"/>
              <a:gd name="T66" fmla="*/ 2147483647 w 80"/>
              <a:gd name="T67" fmla="*/ 2147483647 h 100"/>
              <a:gd name="T68" fmla="*/ 2147483647 w 80"/>
              <a:gd name="T69" fmla="*/ 2147483647 h 100"/>
              <a:gd name="T70" fmla="*/ 2147483647 w 80"/>
              <a:gd name="T71" fmla="*/ 2147483647 h 100"/>
              <a:gd name="T72" fmla="*/ 2147483647 w 80"/>
              <a:gd name="T73" fmla="*/ 2147483647 h 100"/>
              <a:gd name="T74" fmla="*/ 2147483647 w 80"/>
              <a:gd name="T75" fmla="*/ 2147483647 h 100"/>
              <a:gd name="T76" fmla="*/ 2147483647 w 80"/>
              <a:gd name="T77" fmla="*/ 2147483647 h 100"/>
              <a:gd name="T78" fmla="*/ 2147483647 w 80"/>
              <a:gd name="T79" fmla="*/ 2147483647 h 100"/>
              <a:gd name="T80" fmla="*/ 2147483647 w 80"/>
              <a:gd name="T81" fmla="*/ 2147483647 h 100"/>
              <a:gd name="T82" fmla="*/ 2147483647 w 80"/>
              <a:gd name="T83" fmla="*/ 2147483647 h 100"/>
              <a:gd name="T84" fmla="*/ 2147483647 w 80"/>
              <a:gd name="T85" fmla="*/ 2147483647 h 100"/>
              <a:gd name="T86" fmla="*/ 2147483647 w 80"/>
              <a:gd name="T87" fmla="*/ 2147483647 h 100"/>
              <a:gd name="T88" fmla="*/ 2147483647 w 80"/>
              <a:gd name="T89" fmla="*/ 2147483647 h 100"/>
              <a:gd name="T90" fmla="*/ 2147483647 w 80"/>
              <a:gd name="T91" fmla="*/ 2147483647 h 100"/>
              <a:gd name="T92" fmla="*/ 2147483647 w 80"/>
              <a:gd name="T93" fmla="*/ 2147483647 h 100"/>
              <a:gd name="T94" fmla="*/ 2147483647 w 80"/>
              <a:gd name="T95" fmla="*/ 2147483647 h 1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00"/>
              <a:gd name="T146" fmla="*/ 80 w 80"/>
              <a:gd name="T147" fmla="*/ 100 h 1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00">
                <a:moveTo>
                  <a:pt x="74" y="84"/>
                </a:moveTo>
                <a:lnTo>
                  <a:pt x="66" y="76"/>
                </a:lnTo>
                <a:lnTo>
                  <a:pt x="58" y="70"/>
                </a:lnTo>
                <a:lnTo>
                  <a:pt x="60" y="66"/>
                </a:lnTo>
                <a:lnTo>
                  <a:pt x="62" y="64"/>
                </a:lnTo>
                <a:lnTo>
                  <a:pt x="70" y="58"/>
                </a:lnTo>
                <a:lnTo>
                  <a:pt x="78" y="54"/>
                </a:lnTo>
                <a:lnTo>
                  <a:pt x="80" y="50"/>
                </a:lnTo>
                <a:lnTo>
                  <a:pt x="80" y="46"/>
                </a:lnTo>
                <a:lnTo>
                  <a:pt x="80" y="40"/>
                </a:lnTo>
                <a:lnTo>
                  <a:pt x="78" y="36"/>
                </a:lnTo>
                <a:lnTo>
                  <a:pt x="74" y="32"/>
                </a:lnTo>
                <a:lnTo>
                  <a:pt x="74" y="26"/>
                </a:lnTo>
                <a:lnTo>
                  <a:pt x="74" y="18"/>
                </a:lnTo>
                <a:lnTo>
                  <a:pt x="78" y="10"/>
                </a:lnTo>
                <a:lnTo>
                  <a:pt x="74" y="0"/>
                </a:lnTo>
                <a:lnTo>
                  <a:pt x="74" y="4"/>
                </a:lnTo>
                <a:lnTo>
                  <a:pt x="70" y="6"/>
                </a:lnTo>
                <a:lnTo>
                  <a:pt x="66" y="8"/>
                </a:lnTo>
                <a:lnTo>
                  <a:pt x="62" y="6"/>
                </a:lnTo>
                <a:lnTo>
                  <a:pt x="58" y="2"/>
                </a:lnTo>
                <a:lnTo>
                  <a:pt x="50" y="14"/>
                </a:lnTo>
                <a:lnTo>
                  <a:pt x="46" y="20"/>
                </a:lnTo>
                <a:lnTo>
                  <a:pt x="44" y="24"/>
                </a:lnTo>
                <a:lnTo>
                  <a:pt x="46" y="30"/>
                </a:lnTo>
                <a:lnTo>
                  <a:pt x="34" y="30"/>
                </a:lnTo>
                <a:lnTo>
                  <a:pt x="28" y="28"/>
                </a:lnTo>
                <a:lnTo>
                  <a:pt x="24" y="26"/>
                </a:lnTo>
                <a:lnTo>
                  <a:pt x="12" y="40"/>
                </a:lnTo>
                <a:lnTo>
                  <a:pt x="4" y="52"/>
                </a:lnTo>
                <a:lnTo>
                  <a:pt x="0" y="60"/>
                </a:lnTo>
                <a:lnTo>
                  <a:pt x="10" y="62"/>
                </a:lnTo>
                <a:lnTo>
                  <a:pt x="18" y="66"/>
                </a:lnTo>
                <a:lnTo>
                  <a:pt x="26" y="76"/>
                </a:lnTo>
                <a:lnTo>
                  <a:pt x="30" y="86"/>
                </a:lnTo>
                <a:lnTo>
                  <a:pt x="26" y="90"/>
                </a:lnTo>
                <a:lnTo>
                  <a:pt x="26" y="94"/>
                </a:lnTo>
                <a:lnTo>
                  <a:pt x="28" y="96"/>
                </a:lnTo>
                <a:lnTo>
                  <a:pt x="34" y="98"/>
                </a:lnTo>
                <a:lnTo>
                  <a:pt x="48" y="98"/>
                </a:lnTo>
                <a:lnTo>
                  <a:pt x="60" y="100"/>
                </a:lnTo>
                <a:lnTo>
                  <a:pt x="60" y="96"/>
                </a:lnTo>
                <a:lnTo>
                  <a:pt x="72" y="96"/>
                </a:lnTo>
                <a:lnTo>
                  <a:pt x="76" y="94"/>
                </a:lnTo>
                <a:lnTo>
                  <a:pt x="78" y="90"/>
                </a:lnTo>
                <a:lnTo>
                  <a:pt x="78" y="88"/>
                </a:lnTo>
                <a:lnTo>
                  <a:pt x="76" y="84"/>
                </a:lnTo>
                <a:lnTo>
                  <a:pt x="74" y="8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93" name="Freeform 134"/>
          <p:cNvSpPr>
            <a:spLocks/>
          </p:cNvSpPr>
          <p:nvPr/>
        </p:nvSpPr>
        <p:spPr bwMode="auto">
          <a:xfrm>
            <a:off x="5453063" y="1850231"/>
            <a:ext cx="1047750" cy="766763"/>
          </a:xfrm>
          <a:custGeom>
            <a:avLst/>
            <a:gdLst>
              <a:gd name="T0" fmla="*/ 2147483647 w 880"/>
              <a:gd name="T1" fmla="*/ 2147483647 h 644"/>
              <a:gd name="T2" fmla="*/ 2147483647 w 880"/>
              <a:gd name="T3" fmla="*/ 2147483647 h 644"/>
              <a:gd name="T4" fmla="*/ 2147483647 w 880"/>
              <a:gd name="T5" fmla="*/ 2147483647 h 644"/>
              <a:gd name="T6" fmla="*/ 2147483647 w 880"/>
              <a:gd name="T7" fmla="*/ 2147483647 h 644"/>
              <a:gd name="T8" fmla="*/ 2147483647 w 880"/>
              <a:gd name="T9" fmla="*/ 2147483647 h 644"/>
              <a:gd name="T10" fmla="*/ 2147483647 w 880"/>
              <a:gd name="T11" fmla="*/ 2147483647 h 644"/>
              <a:gd name="T12" fmla="*/ 2147483647 w 880"/>
              <a:gd name="T13" fmla="*/ 2147483647 h 644"/>
              <a:gd name="T14" fmla="*/ 2147483647 w 880"/>
              <a:gd name="T15" fmla="*/ 2147483647 h 644"/>
              <a:gd name="T16" fmla="*/ 2147483647 w 880"/>
              <a:gd name="T17" fmla="*/ 2147483647 h 644"/>
              <a:gd name="T18" fmla="*/ 2147483647 w 880"/>
              <a:gd name="T19" fmla="*/ 2147483647 h 644"/>
              <a:gd name="T20" fmla="*/ 2147483647 w 880"/>
              <a:gd name="T21" fmla="*/ 2147483647 h 644"/>
              <a:gd name="T22" fmla="*/ 2147483647 w 880"/>
              <a:gd name="T23" fmla="*/ 2147483647 h 644"/>
              <a:gd name="T24" fmla="*/ 2147483647 w 880"/>
              <a:gd name="T25" fmla="*/ 2147483647 h 644"/>
              <a:gd name="T26" fmla="*/ 2147483647 w 880"/>
              <a:gd name="T27" fmla="*/ 2147483647 h 644"/>
              <a:gd name="T28" fmla="*/ 2147483647 w 880"/>
              <a:gd name="T29" fmla="*/ 2147483647 h 644"/>
              <a:gd name="T30" fmla="*/ 2147483647 w 880"/>
              <a:gd name="T31" fmla="*/ 2147483647 h 644"/>
              <a:gd name="T32" fmla="*/ 2147483647 w 880"/>
              <a:gd name="T33" fmla="*/ 2147483647 h 644"/>
              <a:gd name="T34" fmla="*/ 2147483647 w 880"/>
              <a:gd name="T35" fmla="*/ 2147483647 h 644"/>
              <a:gd name="T36" fmla="*/ 2147483647 w 880"/>
              <a:gd name="T37" fmla="*/ 2147483647 h 644"/>
              <a:gd name="T38" fmla="*/ 2147483647 w 880"/>
              <a:gd name="T39" fmla="*/ 2147483647 h 644"/>
              <a:gd name="T40" fmla="*/ 2147483647 w 880"/>
              <a:gd name="T41" fmla="*/ 2147483647 h 644"/>
              <a:gd name="T42" fmla="*/ 2147483647 w 880"/>
              <a:gd name="T43" fmla="*/ 2147483647 h 644"/>
              <a:gd name="T44" fmla="*/ 2147483647 w 880"/>
              <a:gd name="T45" fmla="*/ 2147483647 h 644"/>
              <a:gd name="T46" fmla="*/ 2147483647 w 880"/>
              <a:gd name="T47" fmla="*/ 2147483647 h 644"/>
              <a:gd name="T48" fmla="*/ 2147483647 w 880"/>
              <a:gd name="T49" fmla="*/ 2147483647 h 644"/>
              <a:gd name="T50" fmla="*/ 2147483647 w 880"/>
              <a:gd name="T51" fmla="*/ 2147483647 h 644"/>
              <a:gd name="T52" fmla="*/ 2147483647 w 880"/>
              <a:gd name="T53" fmla="*/ 2147483647 h 644"/>
              <a:gd name="T54" fmla="*/ 2147483647 w 880"/>
              <a:gd name="T55" fmla="*/ 2147483647 h 644"/>
              <a:gd name="T56" fmla="*/ 2147483647 w 880"/>
              <a:gd name="T57" fmla="*/ 2147483647 h 644"/>
              <a:gd name="T58" fmla="*/ 2147483647 w 880"/>
              <a:gd name="T59" fmla="*/ 2147483647 h 644"/>
              <a:gd name="T60" fmla="*/ 2147483647 w 880"/>
              <a:gd name="T61" fmla="*/ 2147483647 h 644"/>
              <a:gd name="T62" fmla="*/ 2147483647 w 880"/>
              <a:gd name="T63" fmla="*/ 2147483647 h 644"/>
              <a:gd name="T64" fmla="*/ 2147483647 w 880"/>
              <a:gd name="T65" fmla="*/ 2147483647 h 644"/>
              <a:gd name="T66" fmla="*/ 2147483647 w 880"/>
              <a:gd name="T67" fmla="*/ 2147483647 h 644"/>
              <a:gd name="T68" fmla="*/ 2147483647 w 880"/>
              <a:gd name="T69" fmla="*/ 2147483647 h 644"/>
              <a:gd name="T70" fmla="*/ 2147483647 w 880"/>
              <a:gd name="T71" fmla="*/ 2147483647 h 644"/>
              <a:gd name="T72" fmla="*/ 2147483647 w 880"/>
              <a:gd name="T73" fmla="*/ 2147483647 h 644"/>
              <a:gd name="T74" fmla="*/ 2147483647 w 880"/>
              <a:gd name="T75" fmla="*/ 2147483647 h 644"/>
              <a:gd name="T76" fmla="*/ 2147483647 w 880"/>
              <a:gd name="T77" fmla="*/ 2147483647 h 644"/>
              <a:gd name="T78" fmla="*/ 2147483647 w 880"/>
              <a:gd name="T79" fmla="*/ 2147483647 h 644"/>
              <a:gd name="T80" fmla="*/ 2147483647 w 880"/>
              <a:gd name="T81" fmla="*/ 2147483647 h 644"/>
              <a:gd name="T82" fmla="*/ 2147483647 w 880"/>
              <a:gd name="T83" fmla="*/ 2147483647 h 644"/>
              <a:gd name="T84" fmla="*/ 2147483647 w 880"/>
              <a:gd name="T85" fmla="*/ 2147483647 h 644"/>
              <a:gd name="T86" fmla="*/ 2147483647 w 880"/>
              <a:gd name="T87" fmla="*/ 2147483647 h 644"/>
              <a:gd name="T88" fmla="*/ 0 w 880"/>
              <a:gd name="T89" fmla="*/ 2147483647 h 644"/>
              <a:gd name="T90" fmla="*/ 2147483647 w 880"/>
              <a:gd name="T91" fmla="*/ 2147483647 h 644"/>
              <a:gd name="T92" fmla="*/ 2147483647 w 880"/>
              <a:gd name="T93" fmla="*/ 2147483647 h 644"/>
              <a:gd name="T94" fmla="*/ 2147483647 w 880"/>
              <a:gd name="T95" fmla="*/ 2147483647 h 644"/>
              <a:gd name="T96" fmla="*/ 2147483647 w 880"/>
              <a:gd name="T97" fmla="*/ 2147483647 h 644"/>
              <a:gd name="T98" fmla="*/ 2147483647 w 880"/>
              <a:gd name="T99" fmla="*/ 2147483647 h 644"/>
              <a:gd name="T100" fmla="*/ 2147483647 w 880"/>
              <a:gd name="T101" fmla="*/ 2147483647 h 644"/>
              <a:gd name="T102" fmla="*/ 2147483647 w 880"/>
              <a:gd name="T103" fmla="*/ 2147483647 h 644"/>
              <a:gd name="T104" fmla="*/ 2147483647 w 880"/>
              <a:gd name="T105" fmla="*/ 2147483647 h 644"/>
              <a:gd name="T106" fmla="*/ 2147483647 w 880"/>
              <a:gd name="T107" fmla="*/ 2147483647 h 644"/>
              <a:gd name="T108" fmla="*/ 2147483647 w 880"/>
              <a:gd name="T109" fmla="*/ 2147483647 h 644"/>
              <a:gd name="T110" fmla="*/ 2147483647 w 880"/>
              <a:gd name="T111" fmla="*/ 2147483647 h 644"/>
              <a:gd name="T112" fmla="*/ 2147483647 w 880"/>
              <a:gd name="T113" fmla="*/ 2147483647 h 644"/>
              <a:gd name="T114" fmla="*/ 2147483647 w 880"/>
              <a:gd name="T115" fmla="*/ 2147483647 h 644"/>
              <a:gd name="T116" fmla="*/ 2147483647 w 880"/>
              <a:gd name="T117" fmla="*/ 2147483647 h 644"/>
              <a:gd name="T118" fmla="*/ 2147483647 w 880"/>
              <a:gd name="T119" fmla="*/ 2147483647 h 6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0"/>
              <a:gd name="T181" fmla="*/ 0 h 644"/>
              <a:gd name="T182" fmla="*/ 880 w 880"/>
              <a:gd name="T183" fmla="*/ 644 h 6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0" h="644">
                <a:moveTo>
                  <a:pt x="446" y="484"/>
                </a:moveTo>
                <a:lnTo>
                  <a:pt x="452" y="484"/>
                </a:lnTo>
                <a:lnTo>
                  <a:pt x="456" y="486"/>
                </a:lnTo>
                <a:lnTo>
                  <a:pt x="458" y="488"/>
                </a:lnTo>
                <a:lnTo>
                  <a:pt x="462" y="496"/>
                </a:lnTo>
                <a:lnTo>
                  <a:pt x="462" y="498"/>
                </a:lnTo>
                <a:lnTo>
                  <a:pt x="466" y="500"/>
                </a:lnTo>
                <a:lnTo>
                  <a:pt x="470" y="500"/>
                </a:lnTo>
                <a:lnTo>
                  <a:pt x="472" y="504"/>
                </a:lnTo>
                <a:lnTo>
                  <a:pt x="476" y="514"/>
                </a:lnTo>
                <a:lnTo>
                  <a:pt x="480" y="532"/>
                </a:lnTo>
                <a:lnTo>
                  <a:pt x="478" y="536"/>
                </a:lnTo>
                <a:lnTo>
                  <a:pt x="480" y="538"/>
                </a:lnTo>
                <a:lnTo>
                  <a:pt x="472" y="540"/>
                </a:lnTo>
                <a:lnTo>
                  <a:pt x="468" y="546"/>
                </a:lnTo>
                <a:lnTo>
                  <a:pt x="466" y="552"/>
                </a:lnTo>
                <a:lnTo>
                  <a:pt x="466" y="558"/>
                </a:lnTo>
                <a:lnTo>
                  <a:pt x="468" y="566"/>
                </a:lnTo>
                <a:lnTo>
                  <a:pt x="470" y="570"/>
                </a:lnTo>
                <a:lnTo>
                  <a:pt x="476" y="572"/>
                </a:lnTo>
                <a:lnTo>
                  <a:pt x="482" y="572"/>
                </a:lnTo>
                <a:lnTo>
                  <a:pt x="486" y="572"/>
                </a:lnTo>
                <a:lnTo>
                  <a:pt x="488" y="574"/>
                </a:lnTo>
                <a:lnTo>
                  <a:pt x="490" y="582"/>
                </a:lnTo>
                <a:lnTo>
                  <a:pt x="492" y="586"/>
                </a:lnTo>
                <a:lnTo>
                  <a:pt x="496" y="588"/>
                </a:lnTo>
                <a:lnTo>
                  <a:pt x="500" y="590"/>
                </a:lnTo>
                <a:lnTo>
                  <a:pt x="502" y="594"/>
                </a:lnTo>
                <a:lnTo>
                  <a:pt x="502" y="598"/>
                </a:lnTo>
                <a:lnTo>
                  <a:pt x="500" y="608"/>
                </a:lnTo>
                <a:lnTo>
                  <a:pt x="508" y="612"/>
                </a:lnTo>
                <a:lnTo>
                  <a:pt x="514" y="616"/>
                </a:lnTo>
                <a:lnTo>
                  <a:pt x="520" y="620"/>
                </a:lnTo>
                <a:lnTo>
                  <a:pt x="526" y="622"/>
                </a:lnTo>
                <a:lnTo>
                  <a:pt x="528" y="624"/>
                </a:lnTo>
                <a:lnTo>
                  <a:pt x="532" y="620"/>
                </a:lnTo>
                <a:lnTo>
                  <a:pt x="538" y="624"/>
                </a:lnTo>
                <a:lnTo>
                  <a:pt x="540" y="624"/>
                </a:lnTo>
                <a:lnTo>
                  <a:pt x="544" y="622"/>
                </a:lnTo>
                <a:lnTo>
                  <a:pt x="540" y="616"/>
                </a:lnTo>
                <a:lnTo>
                  <a:pt x="538" y="608"/>
                </a:lnTo>
                <a:lnTo>
                  <a:pt x="538" y="606"/>
                </a:lnTo>
                <a:lnTo>
                  <a:pt x="540" y="604"/>
                </a:lnTo>
                <a:lnTo>
                  <a:pt x="544" y="600"/>
                </a:lnTo>
                <a:lnTo>
                  <a:pt x="556" y="600"/>
                </a:lnTo>
                <a:lnTo>
                  <a:pt x="564" y="600"/>
                </a:lnTo>
                <a:lnTo>
                  <a:pt x="574" y="598"/>
                </a:lnTo>
                <a:lnTo>
                  <a:pt x="582" y="592"/>
                </a:lnTo>
                <a:lnTo>
                  <a:pt x="592" y="588"/>
                </a:lnTo>
                <a:lnTo>
                  <a:pt x="600" y="586"/>
                </a:lnTo>
                <a:lnTo>
                  <a:pt x="606" y="588"/>
                </a:lnTo>
                <a:lnTo>
                  <a:pt x="610" y="590"/>
                </a:lnTo>
                <a:lnTo>
                  <a:pt x="616" y="592"/>
                </a:lnTo>
                <a:lnTo>
                  <a:pt x="622" y="592"/>
                </a:lnTo>
                <a:lnTo>
                  <a:pt x="624" y="598"/>
                </a:lnTo>
                <a:lnTo>
                  <a:pt x="626" y="602"/>
                </a:lnTo>
                <a:lnTo>
                  <a:pt x="634" y="610"/>
                </a:lnTo>
                <a:lnTo>
                  <a:pt x="642" y="616"/>
                </a:lnTo>
                <a:lnTo>
                  <a:pt x="650" y="618"/>
                </a:lnTo>
                <a:lnTo>
                  <a:pt x="666" y="618"/>
                </a:lnTo>
                <a:lnTo>
                  <a:pt x="672" y="618"/>
                </a:lnTo>
                <a:lnTo>
                  <a:pt x="676" y="620"/>
                </a:lnTo>
                <a:lnTo>
                  <a:pt x="686" y="624"/>
                </a:lnTo>
                <a:lnTo>
                  <a:pt x="686" y="630"/>
                </a:lnTo>
                <a:lnTo>
                  <a:pt x="686" y="636"/>
                </a:lnTo>
                <a:lnTo>
                  <a:pt x="688" y="642"/>
                </a:lnTo>
                <a:lnTo>
                  <a:pt x="694" y="644"/>
                </a:lnTo>
                <a:lnTo>
                  <a:pt x="698" y="638"/>
                </a:lnTo>
                <a:lnTo>
                  <a:pt x="696" y="636"/>
                </a:lnTo>
                <a:lnTo>
                  <a:pt x="696" y="632"/>
                </a:lnTo>
                <a:lnTo>
                  <a:pt x="694" y="626"/>
                </a:lnTo>
                <a:lnTo>
                  <a:pt x="712" y="622"/>
                </a:lnTo>
                <a:lnTo>
                  <a:pt x="724" y="614"/>
                </a:lnTo>
                <a:lnTo>
                  <a:pt x="748" y="598"/>
                </a:lnTo>
                <a:lnTo>
                  <a:pt x="748" y="608"/>
                </a:lnTo>
                <a:lnTo>
                  <a:pt x="760" y="608"/>
                </a:lnTo>
                <a:lnTo>
                  <a:pt x="764" y="602"/>
                </a:lnTo>
                <a:lnTo>
                  <a:pt x="768" y="600"/>
                </a:lnTo>
                <a:lnTo>
                  <a:pt x="778" y="596"/>
                </a:lnTo>
                <a:lnTo>
                  <a:pt x="788" y="594"/>
                </a:lnTo>
                <a:lnTo>
                  <a:pt x="792" y="592"/>
                </a:lnTo>
                <a:lnTo>
                  <a:pt x="796" y="588"/>
                </a:lnTo>
                <a:lnTo>
                  <a:pt x="796" y="590"/>
                </a:lnTo>
                <a:lnTo>
                  <a:pt x="802" y="578"/>
                </a:lnTo>
                <a:lnTo>
                  <a:pt x="808" y="570"/>
                </a:lnTo>
                <a:lnTo>
                  <a:pt x="826" y="556"/>
                </a:lnTo>
                <a:lnTo>
                  <a:pt x="830" y="550"/>
                </a:lnTo>
                <a:lnTo>
                  <a:pt x="832" y="544"/>
                </a:lnTo>
                <a:lnTo>
                  <a:pt x="832" y="534"/>
                </a:lnTo>
                <a:lnTo>
                  <a:pt x="832" y="524"/>
                </a:lnTo>
                <a:lnTo>
                  <a:pt x="836" y="512"/>
                </a:lnTo>
                <a:lnTo>
                  <a:pt x="844" y="500"/>
                </a:lnTo>
                <a:lnTo>
                  <a:pt x="850" y="486"/>
                </a:lnTo>
                <a:lnTo>
                  <a:pt x="852" y="480"/>
                </a:lnTo>
                <a:lnTo>
                  <a:pt x="852" y="474"/>
                </a:lnTo>
                <a:lnTo>
                  <a:pt x="850" y="462"/>
                </a:lnTo>
                <a:lnTo>
                  <a:pt x="848" y="456"/>
                </a:lnTo>
                <a:lnTo>
                  <a:pt x="840" y="450"/>
                </a:lnTo>
                <a:lnTo>
                  <a:pt x="830" y="448"/>
                </a:lnTo>
                <a:lnTo>
                  <a:pt x="836" y="440"/>
                </a:lnTo>
                <a:lnTo>
                  <a:pt x="844" y="434"/>
                </a:lnTo>
                <a:lnTo>
                  <a:pt x="836" y="428"/>
                </a:lnTo>
                <a:lnTo>
                  <a:pt x="832" y="424"/>
                </a:lnTo>
                <a:lnTo>
                  <a:pt x="830" y="420"/>
                </a:lnTo>
                <a:lnTo>
                  <a:pt x="834" y="420"/>
                </a:lnTo>
                <a:lnTo>
                  <a:pt x="824" y="406"/>
                </a:lnTo>
                <a:lnTo>
                  <a:pt x="816" y="392"/>
                </a:lnTo>
                <a:lnTo>
                  <a:pt x="806" y="378"/>
                </a:lnTo>
                <a:lnTo>
                  <a:pt x="792" y="366"/>
                </a:lnTo>
                <a:lnTo>
                  <a:pt x="780" y="362"/>
                </a:lnTo>
                <a:lnTo>
                  <a:pt x="774" y="358"/>
                </a:lnTo>
                <a:lnTo>
                  <a:pt x="772" y="356"/>
                </a:lnTo>
                <a:lnTo>
                  <a:pt x="772" y="352"/>
                </a:lnTo>
                <a:lnTo>
                  <a:pt x="772" y="346"/>
                </a:lnTo>
                <a:lnTo>
                  <a:pt x="774" y="338"/>
                </a:lnTo>
                <a:lnTo>
                  <a:pt x="778" y="334"/>
                </a:lnTo>
                <a:lnTo>
                  <a:pt x="782" y="330"/>
                </a:lnTo>
                <a:lnTo>
                  <a:pt x="804" y="314"/>
                </a:lnTo>
                <a:lnTo>
                  <a:pt x="788" y="306"/>
                </a:lnTo>
                <a:lnTo>
                  <a:pt x="780" y="302"/>
                </a:lnTo>
                <a:lnTo>
                  <a:pt x="772" y="300"/>
                </a:lnTo>
                <a:lnTo>
                  <a:pt x="768" y="302"/>
                </a:lnTo>
                <a:lnTo>
                  <a:pt x="762" y="306"/>
                </a:lnTo>
                <a:lnTo>
                  <a:pt x="758" y="310"/>
                </a:lnTo>
                <a:lnTo>
                  <a:pt x="754" y="310"/>
                </a:lnTo>
                <a:lnTo>
                  <a:pt x="712" y="284"/>
                </a:lnTo>
                <a:lnTo>
                  <a:pt x="712" y="280"/>
                </a:lnTo>
                <a:lnTo>
                  <a:pt x="716" y="278"/>
                </a:lnTo>
                <a:lnTo>
                  <a:pt x="720" y="274"/>
                </a:lnTo>
                <a:lnTo>
                  <a:pt x="726" y="272"/>
                </a:lnTo>
                <a:lnTo>
                  <a:pt x="732" y="268"/>
                </a:lnTo>
                <a:lnTo>
                  <a:pt x="738" y="256"/>
                </a:lnTo>
                <a:lnTo>
                  <a:pt x="746" y="244"/>
                </a:lnTo>
                <a:lnTo>
                  <a:pt x="750" y="240"/>
                </a:lnTo>
                <a:lnTo>
                  <a:pt x="756" y="240"/>
                </a:lnTo>
                <a:lnTo>
                  <a:pt x="760" y="240"/>
                </a:lnTo>
                <a:lnTo>
                  <a:pt x="764" y="244"/>
                </a:lnTo>
                <a:lnTo>
                  <a:pt x="766" y="252"/>
                </a:lnTo>
                <a:lnTo>
                  <a:pt x="768" y="280"/>
                </a:lnTo>
                <a:lnTo>
                  <a:pt x="772" y="280"/>
                </a:lnTo>
                <a:lnTo>
                  <a:pt x="778" y="276"/>
                </a:lnTo>
                <a:lnTo>
                  <a:pt x="786" y="268"/>
                </a:lnTo>
                <a:lnTo>
                  <a:pt x="794" y="260"/>
                </a:lnTo>
                <a:lnTo>
                  <a:pt x="798" y="258"/>
                </a:lnTo>
                <a:lnTo>
                  <a:pt x="804" y="258"/>
                </a:lnTo>
                <a:lnTo>
                  <a:pt x="808" y="250"/>
                </a:lnTo>
                <a:lnTo>
                  <a:pt x="816" y="238"/>
                </a:lnTo>
                <a:lnTo>
                  <a:pt x="828" y="224"/>
                </a:lnTo>
                <a:lnTo>
                  <a:pt x="832" y="226"/>
                </a:lnTo>
                <a:lnTo>
                  <a:pt x="838" y="228"/>
                </a:lnTo>
                <a:lnTo>
                  <a:pt x="850" y="228"/>
                </a:lnTo>
                <a:lnTo>
                  <a:pt x="848" y="222"/>
                </a:lnTo>
                <a:lnTo>
                  <a:pt x="850" y="218"/>
                </a:lnTo>
                <a:lnTo>
                  <a:pt x="854" y="212"/>
                </a:lnTo>
                <a:lnTo>
                  <a:pt x="862" y="200"/>
                </a:lnTo>
                <a:lnTo>
                  <a:pt x="866" y="204"/>
                </a:lnTo>
                <a:lnTo>
                  <a:pt x="870" y="206"/>
                </a:lnTo>
                <a:lnTo>
                  <a:pt x="874" y="204"/>
                </a:lnTo>
                <a:lnTo>
                  <a:pt x="878" y="202"/>
                </a:lnTo>
                <a:lnTo>
                  <a:pt x="878" y="198"/>
                </a:lnTo>
                <a:lnTo>
                  <a:pt x="880" y="202"/>
                </a:lnTo>
                <a:lnTo>
                  <a:pt x="872" y="182"/>
                </a:lnTo>
                <a:lnTo>
                  <a:pt x="868" y="174"/>
                </a:lnTo>
                <a:lnTo>
                  <a:pt x="860" y="168"/>
                </a:lnTo>
                <a:lnTo>
                  <a:pt x="860" y="152"/>
                </a:lnTo>
                <a:lnTo>
                  <a:pt x="872" y="156"/>
                </a:lnTo>
                <a:lnTo>
                  <a:pt x="880" y="162"/>
                </a:lnTo>
                <a:lnTo>
                  <a:pt x="880" y="152"/>
                </a:lnTo>
                <a:lnTo>
                  <a:pt x="880" y="146"/>
                </a:lnTo>
                <a:lnTo>
                  <a:pt x="880" y="132"/>
                </a:lnTo>
                <a:lnTo>
                  <a:pt x="878" y="118"/>
                </a:lnTo>
                <a:lnTo>
                  <a:pt x="874" y="106"/>
                </a:lnTo>
                <a:lnTo>
                  <a:pt x="866" y="92"/>
                </a:lnTo>
                <a:lnTo>
                  <a:pt x="858" y="98"/>
                </a:lnTo>
                <a:lnTo>
                  <a:pt x="850" y="104"/>
                </a:lnTo>
                <a:lnTo>
                  <a:pt x="844" y="108"/>
                </a:lnTo>
                <a:lnTo>
                  <a:pt x="832" y="110"/>
                </a:lnTo>
                <a:lnTo>
                  <a:pt x="826" y="110"/>
                </a:lnTo>
                <a:lnTo>
                  <a:pt x="820" y="108"/>
                </a:lnTo>
                <a:lnTo>
                  <a:pt x="812" y="102"/>
                </a:lnTo>
                <a:lnTo>
                  <a:pt x="806" y="94"/>
                </a:lnTo>
                <a:lnTo>
                  <a:pt x="800" y="86"/>
                </a:lnTo>
                <a:lnTo>
                  <a:pt x="786" y="80"/>
                </a:lnTo>
                <a:lnTo>
                  <a:pt x="772" y="76"/>
                </a:lnTo>
                <a:lnTo>
                  <a:pt x="756" y="72"/>
                </a:lnTo>
                <a:lnTo>
                  <a:pt x="742" y="66"/>
                </a:lnTo>
                <a:lnTo>
                  <a:pt x="730" y="58"/>
                </a:lnTo>
                <a:lnTo>
                  <a:pt x="718" y="48"/>
                </a:lnTo>
                <a:lnTo>
                  <a:pt x="694" y="26"/>
                </a:lnTo>
                <a:lnTo>
                  <a:pt x="682" y="16"/>
                </a:lnTo>
                <a:lnTo>
                  <a:pt x="668" y="8"/>
                </a:lnTo>
                <a:lnTo>
                  <a:pt x="650" y="2"/>
                </a:lnTo>
                <a:lnTo>
                  <a:pt x="628" y="0"/>
                </a:lnTo>
                <a:lnTo>
                  <a:pt x="614" y="0"/>
                </a:lnTo>
                <a:lnTo>
                  <a:pt x="604" y="2"/>
                </a:lnTo>
                <a:lnTo>
                  <a:pt x="598" y="4"/>
                </a:lnTo>
                <a:lnTo>
                  <a:pt x="594" y="8"/>
                </a:lnTo>
                <a:lnTo>
                  <a:pt x="592" y="12"/>
                </a:lnTo>
                <a:lnTo>
                  <a:pt x="590" y="18"/>
                </a:lnTo>
                <a:lnTo>
                  <a:pt x="594" y="20"/>
                </a:lnTo>
                <a:lnTo>
                  <a:pt x="598" y="24"/>
                </a:lnTo>
                <a:lnTo>
                  <a:pt x="604" y="32"/>
                </a:lnTo>
                <a:lnTo>
                  <a:pt x="606" y="42"/>
                </a:lnTo>
                <a:lnTo>
                  <a:pt x="608" y="54"/>
                </a:lnTo>
                <a:lnTo>
                  <a:pt x="608" y="60"/>
                </a:lnTo>
                <a:lnTo>
                  <a:pt x="608" y="66"/>
                </a:lnTo>
                <a:lnTo>
                  <a:pt x="604" y="70"/>
                </a:lnTo>
                <a:lnTo>
                  <a:pt x="602" y="72"/>
                </a:lnTo>
                <a:lnTo>
                  <a:pt x="590" y="72"/>
                </a:lnTo>
                <a:lnTo>
                  <a:pt x="576" y="70"/>
                </a:lnTo>
                <a:lnTo>
                  <a:pt x="578" y="94"/>
                </a:lnTo>
                <a:lnTo>
                  <a:pt x="578" y="100"/>
                </a:lnTo>
                <a:lnTo>
                  <a:pt x="582" y="104"/>
                </a:lnTo>
                <a:lnTo>
                  <a:pt x="584" y="108"/>
                </a:lnTo>
                <a:lnTo>
                  <a:pt x="590" y="108"/>
                </a:lnTo>
                <a:lnTo>
                  <a:pt x="610" y="108"/>
                </a:lnTo>
                <a:lnTo>
                  <a:pt x="618" y="106"/>
                </a:lnTo>
                <a:lnTo>
                  <a:pt x="626" y="104"/>
                </a:lnTo>
                <a:lnTo>
                  <a:pt x="636" y="106"/>
                </a:lnTo>
                <a:lnTo>
                  <a:pt x="646" y="112"/>
                </a:lnTo>
                <a:lnTo>
                  <a:pt x="656" y="120"/>
                </a:lnTo>
                <a:lnTo>
                  <a:pt x="662" y="128"/>
                </a:lnTo>
                <a:lnTo>
                  <a:pt x="640" y="130"/>
                </a:lnTo>
                <a:lnTo>
                  <a:pt x="622" y="132"/>
                </a:lnTo>
                <a:lnTo>
                  <a:pt x="618" y="136"/>
                </a:lnTo>
                <a:lnTo>
                  <a:pt x="618" y="140"/>
                </a:lnTo>
                <a:lnTo>
                  <a:pt x="616" y="144"/>
                </a:lnTo>
                <a:lnTo>
                  <a:pt x="616" y="150"/>
                </a:lnTo>
                <a:lnTo>
                  <a:pt x="612" y="152"/>
                </a:lnTo>
                <a:lnTo>
                  <a:pt x="608" y="152"/>
                </a:lnTo>
                <a:lnTo>
                  <a:pt x="598" y="154"/>
                </a:lnTo>
                <a:lnTo>
                  <a:pt x="594" y="156"/>
                </a:lnTo>
                <a:lnTo>
                  <a:pt x="590" y="160"/>
                </a:lnTo>
                <a:lnTo>
                  <a:pt x="584" y="162"/>
                </a:lnTo>
                <a:lnTo>
                  <a:pt x="578" y="164"/>
                </a:lnTo>
                <a:lnTo>
                  <a:pt x="572" y="164"/>
                </a:lnTo>
                <a:lnTo>
                  <a:pt x="568" y="162"/>
                </a:lnTo>
                <a:lnTo>
                  <a:pt x="564" y="160"/>
                </a:lnTo>
                <a:lnTo>
                  <a:pt x="560" y="160"/>
                </a:lnTo>
                <a:lnTo>
                  <a:pt x="556" y="162"/>
                </a:lnTo>
                <a:lnTo>
                  <a:pt x="554" y="166"/>
                </a:lnTo>
                <a:lnTo>
                  <a:pt x="554" y="170"/>
                </a:lnTo>
                <a:lnTo>
                  <a:pt x="556" y="172"/>
                </a:lnTo>
                <a:lnTo>
                  <a:pt x="562" y="176"/>
                </a:lnTo>
                <a:lnTo>
                  <a:pt x="568" y="178"/>
                </a:lnTo>
                <a:lnTo>
                  <a:pt x="570" y="180"/>
                </a:lnTo>
                <a:lnTo>
                  <a:pt x="570" y="184"/>
                </a:lnTo>
                <a:lnTo>
                  <a:pt x="570" y="188"/>
                </a:lnTo>
                <a:lnTo>
                  <a:pt x="566" y="194"/>
                </a:lnTo>
                <a:lnTo>
                  <a:pt x="556" y="202"/>
                </a:lnTo>
                <a:lnTo>
                  <a:pt x="546" y="208"/>
                </a:lnTo>
                <a:lnTo>
                  <a:pt x="534" y="212"/>
                </a:lnTo>
                <a:lnTo>
                  <a:pt x="502" y="212"/>
                </a:lnTo>
                <a:lnTo>
                  <a:pt x="492" y="220"/>
                </a:lnTo>
                <a:lnTo>
                  <a:pt x="486" y="224"/>
                </a:lnTo>
                <a:lnTo>
                  <a:pt x="478" y="226"/>
                </a:lnTo>
                <a:lnTo>
                  <a:pt x="462" y="224"/>
                </a:lnTo>
                <a:lnTo>
                  <a:pt x="446" y="220"/>
                </a:lnTo>
                <a:lnTo>
                  <a:pt x="432" y="214"/>
                </a:lnTo>
                <a:lnTo>
                  <a:pt x="422" y="208"/>
                </a:lnTo>
                <a:lnTo>
                  <a:pt x="374" y="208"/>
                </a:lnTo>
                <a:lnTo>
                  <a:pt x="374" y="206"/>
                </a:lnTo>
                <a:lnTo>
                  <a:pt x="338" y="206"/>
                </a:lnTo>
                <a:lnTo>
                  <a:pt x="330" y="200"/>
                </a:lnTo>
                <a:lnTo>
                  <a:pt x="320" y="192"/>
                </a:lnTo>
                <a:lnTo>
                  <a:pt x="312" y="184"/>
                </a:lnTo>
                <a:lnTo>
                  <a:pt x="302" y="178"/>
                </a:lnTo>
                <a:lnTo>
                  <a:pt x="292" y="172"/>
                </a:lnTo>
                <a:lnTo>
                  <a:pt x="282" y="170"/>
                </a:lnTo>
                <a:lnTo>
                  <a:pt x="272" y="166"/>
                </a:lnTo>
                <a:lnTo>
                  <a:pt x="262" y="162"/>
                </a:lnTo>
                <a:lnTo>
                  <a:pt x="230" y="162"/>
                </a:lnTo>
                <a:lnTo>
                  <a:pt x="226" y="156"/>
                </a:lnTo>
                <a:lnTo>
                  <a:pt x="222" y="150"/>
                </a:lnTo>
                <a:lnTo>
                  <a:pt x="218" y="134"/>
                </a:lnTo>
                <a:lnTo>
                  <a:pt x="214" y="126"/>
                </a:lnTo>
                <a:lnTo>
                  <a:pt x="208" y="120"/>
                </a:lnTo>
                <a:lnTo>
                  <a:pt x="196" y="110"/>
                </a:lnTo>
                <a:lnTo>
                  <a:pt x="188" y="106"/>
                </a:lnTo>
                <a:lnTo>
                  <a:pt x="180" y="104"/>
                </a:lnTo>
                <a:lnTo>
                  <a:pt x="166" y="98"/>
                </a:lnTo>
                <a:lnTo>
                  <a:pt x="158" y="96"/>
                </a:lnTo>
                <a:lnTo>
                  <a:pt x="152" y="92"/>
                </a:lnTo>
                <a:lnTo>
                  <a:pt x="148" y="88"/>
                </a:lnTo>
                <a:lnTo>
                  <a:pt x="144" y="80"/>
                </a:lnTo>
                <a:lnTo>
                  <a:pt x="144" y="82"/>
                </a:lnTo>
                <a:lnTo>
                  <a:pt x="132" y="92"/>
                </a:lnTo>
                <a:lnTo>
                  <a:pt x="124" y="100"/>
                </a:lnTo>
                <a:lnTo>
                  <a:pt x="136" y="116"/>
                </a:lnTo>
                <a:lnTo>
                  <a:pt x="126" y="124"/>
                </a:lnTo>
                <a:lnTo>
                  <a:pt x="118" y="126"/>
                </a:lnTo>
                <a:lnTo>
                  <a:pt x="108" y="124"/>
                </a:lnTo>
                <a:lnTo>
                  <a:pt x="96" y="120"/>
                </a:lnTo>
                <a:lnTo>
                  <a:pt x="100" y="138"/>
                </a:lnTo>
                <a:lnTo>
                  <a:pt x="100" y="150"/>
                </a:lnTo>
                <a:lnTo>
                  <a:pt x="98" y="158"/>
                </a:lnTo>
                <a:lnTo>
                  <a:pt x="94" y="160"/>
                </a:lnTo>
                <a:lnTo>
                  <a:pt x="90" y="160"/>
                </a:lnTo>
                <a:lnTo>
                  <a:pt x="84" y="160"/>
                </a:lnTo>
                <a:lnTo>
                  <a:pt x="74" y="156"/>
                </a:lnTo>
                <a:lnTo>
                  <a:pt x="76" y="166"/>
                </a:lnTo>
                <a:lnTo>
                  <a:pt x="82" y="176"/>
                </a:lnTo>
                <a:lnTo>
                  <a:pt x="86" y="188"/>
                </a:lnTo>
                <a:lnTo>
                  <a:pt x="88" y="200"/>
                </a:lnTo>
                <a:lnTo>
                  <a:pt x="86" y="208"/>
                </a:lnTo>
                <a:lnTo>
                  <a:pt x="82" y="214"/>
                </a:lnTo>
                <a:lnTo>
                  <a:pt x="70" y="230"/>
                </a:lnTo>
                <a:lnTo>
                  <a:pt x="54" y="244"/>
                </a:lnTo>
                <a:lnTo>
                  <a:pt x="42" y="252"/>
                </a:lnTo>
                <a:lnTo>
                  <a:pt x="30" y="254"/>
                </a:lnTo>
                <a:lnTo>
                  <a:pt x="16" y="256"/>
                </a:lnTo>
                <a:lnTo>
                  <a:pt x="10" y="258"/>
                </a:lnTo>
                <a:lnTo>
                  <a:pt x="6" y="262"/>
                </a:lnTo>
                <a:lnTo>
                  <a:pt x="2" y="266"/>
                </a:lnTo>
                <a:lnTo>
                  <a:pt x="0" y="272"/>
                </a:lnTo>
                <a:lnTo>
                  <a:pt x="2" y="276"/>
                </a:lnTo>
                <a:lnTo>
                  <a:pt x="6" y="280"/>
                </a:lnTo>
                <a:lnTo>
                  <a:pt x="16" y="286"/>
                </a:lnTo>
                <a:lnTo>
                  <a:pt x="26" y="296"/>
                </a:lnTo>
                <a:lnTo>
                  <a:pt x="30" y="300"/>
                </a:lnTo>
                <a:lnTo>
                  <a:pt x="30" y="308"/>
                </a:lnTo>
                <a:lnTo>
                  <a:pt x="22" y="308"/>
                </a:lnTo>
                <a:lnTo>
                  <a:pt x="12" y="310"/>
                </a:lnTo>
                <a:lnTo>
                  <a:pt x="14" y="310"/>
                </a:lnTo>
                <a:lnTo>
                  <a:pt x="22" y="314"/>
                </a:lnTo>
                <a:lnTo>
                  <a:pt x="30" y="318"/>
                </a:lnTo>
                <a:lnTo>
                  <a:pt x="30" y="320"/>
                </a:lnTo>
                <a:lnTo>
                  <a:pt x="40" y="320"/>
                </a:lnTo>
                <a:lnTo>
                  <a:pt x="48" y="324"/>
                </a:lnTo>
                <a:lnTo>
                  <a:pt x="54" y="330"/>
                </a:lnTo>
                <a:lnTo>
                  <a:pt x="58" y="338"/>
                </a:lnTo>
                <a:lnTo>
                  <a:pt x="62" y="342"/>
                </a:lnTo>
                <a:lnTo>
                  <a:pt x="68" y="344"/>
                </a:lnTo>
                <a:lnTo>
                  <a:pt x="74" y="344"/>
                </a:lnTo>
                <a:lnTo>
                  <a:pt x="80" y="346"/>
                </a:lnTo>
                <a:lnTo>
                  <a:pt x="84" y="348"/>
                </a:lnTo>
                <a:lnTo>
                  <a:pt x="88" y="350"/>
                </a:lnTo>
                <a:lnTo>
                  <a:pt x="90" y="350"/>
                </a:lnTo>
                <a:lnTo>
                  <a:pt x="88" y="352"/>
                </a:lnTo>
                <a:lnTo>
                  <a:pt x="98" y="344"/>
                </a:lnTo>
                <a:lnTo>
                  <a:pt x="102" y="342"/>
                </a:lnTo>
                <a:lnTo>
                  <a:pt x="108" y="342"/>
                </a:lnTo>
                <a:lnTo>
                  <a:pt x="116" y="342"/>
                </a:lnTo>
                <a:lnTo>
                  <a:pt x="122" y="346"/>
                </a:lnTo>
                <a:lnTo>
                  <a:pt x="126" y="348"/>
                </a:lnTo>
                <a:lnTo>
                  <a:pt x="132" y="350"/>
                </a:lnTo>
                <a:lnTo>
                  <a:pt x="132" y="356"/>
                </a:lnTo>
                <a:lnTo>
                  <a:pt x="130" y="360"/>
                </a:lnTo>
                <a:lnTo>
                  <a:pt x="124" y="368"/>
                </a:lnTo>
                <a:lnTo>
                  <a:pt x="120" y="376"/>
                </a:lnTo>
                <a:lnTo>
                  <a:pt x="118" y="384"/>
                </a:lnTo>
                <a:lnTo>
                  <a:pt x="120" y="388"/>
                </a:lnTo>
                <a:lnTo>
                  <a:pt x="124" y="394"/>
                </a:lnTo>
                <a:lnTo>
                  <a:pt x="132" y="402"/>
                </a:lnTo>
                <a:lnTo>
                  <a:pt x="130" y="406"/>
                </a:lnTo>
                <a:lnTo>
                  <a:pt x="128" y="406"/>
                </a:lnTo>
                <a:lnTo>
                  <a:pt x="120" y="408"/>
                </a:lnTo>
                <a:lnTo>
                  <a:pt x="122" y="416"/>
                </a:lnTo>
                <a:lnTo>
                  <a:pt x="122" y="420"/>
                </a:lnTo>
                <a:lnTo>
                  <a:pt x="126" y="424"/>
                </a:lnTo>
                <a:lnTo>
                  <a:pt x="128" y="428"/>
                </a:lnTo>
                <a:lnTo>
                  <a:pt x="136" y="432"/>
                </a:lnTo>
                <a:lnTo>
                  <a:pt x="146" y="438"/>
                </a:lnTo>
                <a:lnTo>
                  <a:pt x="156" y="446"/>
                </a:lnTo>
                <a:lnTo>
                  <a:pt x="164" y="454"/>
                </a:lnTo>
                <a:lnTo>
                  <a:pt x="170" y="454"/>
                </a:lnTo>
                <a:lnTo>
                  <a:pt x="174" y="454"/>
                </a:lnTo>
                <a:lnTo>
                  <a:pt x="176" y="452"/>
                </a:lnTo>
                <a:lnTo>
                  <a:pt x="178" y="450"/>
                </a:lnTo>
                <a:lnTo>
                  <a:pt x="182" y="450"/>
                </a:lnTo>
                <a:lnTo>
                  <a:pt x="194" y="458"/>
                </a:lnTo>
                <a:lnTo>
                  <a:pt x="204" y="468"/>
                </a:lnTo>
                <a:lnTo>
                  <a:pt x="214" y="474"/>
                </a:lnTo>
                <a:lnTo>
                  <a:pt x="224" y="478"/>
                </a:lnTo>
                <a:lnTo>
                  <a:pt x="236" y="482"/>
                </a:lnTo>
                <a:lnTo>
                  <a:pt x="240" y="484"/>
                </a:lnTo>
                <a:lnTo>
                  <a:pt x="244" y="488"/>
                </a:lnTo>
                <a:lnTo>
                  <a:pt x="248" y="490"/>
                </a:lnTo>
                <a:lnTo>
                  <a:pt x="254" y="492"/>
                </a:lnTo>
                <a:lnTo>
                  <a:pt x="258" y="494"/>
                </a:lnTo>
                <a:lnTo>
                  <a:pt x="260" y="492"/>
                </a:lnTo>
                <a:lnTo>
                  <a:pt x="262" y="492"/>
                </a:lnTo>
                <a:lnTo>
                  <a:pt x="268" y="498"/>
                </a:lnTo>
                <a:lnTo>
                  <a:pt x="276" y="500"/>
                </a:lnTo>
                <a:lnTo>
                  <a:pt x="294" y="500"/>
                </a:lnTo>
                <a:lnTo>
                  <a:pt x="294" y="502"/>
                </a:lnTo>
                <a:lnTo>
                  <a:pt x="294" y="498"/>
                </a:lnTo>
                <a:lnTo>
                  <a:pt x="298" y="496"/>
                </a:lnTo>
                <a:lnTo>
                  <a:pt x="306" y="494"/>
                </a:lnTo>
                <a:lnTo>
                  <a:pt x="308" y="506"/>
                </a:lnTo>
                <a:lnTo>
                  <a:pt x="312" y="502"/>
                </a:lnTo>
                <a:lnTo>
                  <a:pt x="316" y="496"/>
                </a:lnTo>
                <a:lnTo>
                  <a:pt x="320" y="492"/>
                </a:lnTo>
                <a:lnTo>
                  <a:pt x="324" y="490"/>
                </a:lnTo>
                <a:lnTo>
                  <a:pt x="336" y="492"/>
                </a:lnTo>
                <a:lnTo>
                  <a:pt x="346" y="498"/>
                </a:lnTo>
                <a:lnTo>
                  <a:pt x="356" y="506"/>
                </a:lnTo>
                <a:lnTo>
                  <a:pt x="362" y="512"/>
                </a:lnTo>
                <a:lnTo>
                  <a:pt x="364" y="510"/>
                </a:lnTo>
                <a:lnTo>
                  <a:pt x="362" y="512"/>
                </a:lnTo>
                <a:lnTo>
                  <a:pt x="366" y="504"/>
                </a:lnTo>
                <a:lnTo>
                  <a:pt x="370" y="494"/>
                </a:lnTo>
                <a:lnTo>
                  <a:pt x="374" y="486"/>
                </a:lnTo>
                <a:lnTo>
                  <a:pt x="382" y="478"/>
                </a:lnTo>
                <a:lnTo>
                  <a:pt x="390" y="474"/>
                </a:lnTo>
                <a:lnTo>
                  <a:pt x="400" y="470"/>
                </a:lnTo>
                <a:lnTo>
                  <a:pt x="402" y="472"/>
                </a:lnTo>
                <a:lnTo>
                  <a:pt x="404" y="472"/>
                </a:lnTo>
                <a:lnTo>
                  <a:pt x="408" y="474"/>
                </a:lnTo>
                <a:lnTo>
                  <a:pt x="410" y="472"/>
                </a:lnTo>
                <a:lnTo>
                  <a:pt x="414" y="470"/>
                </a:lnTo>
                <a:lnTo>
                  <a:pt x="416" y="468"/>
                </a:lnTo>
                <a:lnTo>
                  <a:pt x="422" y="468"/>
                </a:lnTo>
                <a:lnTo>
                  <a:pt x="430" y="476"/>
                </a:lnTo>
                <a:lnTo>
                  <a:pt x="430" y="480"/>
                </a:lnTo>
                <a:lnTo>
                  <a:pt x="430" y="482"/>
                </a:lnTo>
                <a:lnTo>
                  <a:pt x="434" y="486"/>
                </a:lnTo>
                <a:lnTo>
                  <a:pt x="440" y="488"/>
                </a:lnTo>
                <a:lnTo>
                  <a:pt x="446" y="488"/>
                </a:lnTo>
                <a:lnTo>
                  <a:pt x="446" y="484"/>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94" name="Freeform 135"/>
          <p:cNvSpPr>
            <a:spLocks/>
          </p:cNvSpPr>
          <p:nvPr/>
        </p:nvSpPr>
        <p:spPr bwMode="auto">
          <a:xfrm>
            <a:off x="4888706" y="2157413"/>
            <a:ext cx="423863" cy="340519"/>
          </a:xfrm>
          <a:custGeom>
            <a:avLst/>
            <a:gdLst>
              <a:gd name="T0" fmla="*/ 2147483647 w 356"/>
              <a:gd name="T1" fmla="*/ 2147483647 h 286"/>
              <a:gd name="T2" fmla="*/ 2147483647 w 356"/>
              <a:gd name="T3" fmla="*/ 2147483647 h 286"/>
              <a:gd name="T4" fmla="*/ 2147483647 w 356"/>
              <a:gd name="T5" fmla="*/ 2147483647 h 286"/>
              <a:gd name="T6" fmla="*/ 2147483647 w 356"/>
              <a:gd name="T7" fmla="*/ 2147483647 h 286"/>
              <a:gd name="T8" fmla="*/ 2147483647 w 356"/>
              <a:gd name="T9" fmla="*/ 2147483647 h 286"/>
              <a:gd name="T10" fmla="*/ 2147483647 w 356"/>
              <a:gd name="T11" fmla="*/ 2147483647 h 286"/>
              <a:gd name="T12" fmla="*/ 2147483647 w 356"/>
              <a:gd name="T13" fmla="*/ 2147483647 h 286"/>
              <a:gd name="T14" fmla="*/ 2147483647 w 356"/>
              <a:gd name="T15" fmla="*/ 2147483647 h 286"/>
              <a:gd name="T16" fmla="*/ 2147483647 w 356"/>
              <a:gd name="T17" fmla="*/ 2147483647 h 286"/>
              <a:gd name="T18" fmla="*/ 2147483647 w 356"/>
              <a:gd name="T19" fmla="*/ 2147483647 h 286"/>
              <a:gd name="T20" fmla="*/ 2147483647 w 356"/>
              <a:gd name="T21" fmla="*/ 2147483647 h 286"/>
              <a:gd name="T22" fmla="*/ 2147483647 w 356"/>
              <a:gd name="T23" fmla="*/ 2147483647 h 286"/>
              <a:gd name="T24" fmla="*/ 2147483647 w 356"/>
              <a:gd name="T25" fmla="*/ 2147483647 h 286"/>
              <a:gd name="T26" fmla="*/ 2147483647 w 356"/>
              <a:gd name="T27" fmla="*/ 2147483647 h 286"/>
              <a:gd name="T28" fmla="*/ 2147483647 w 356"/>
              <a:gd name="T29" fmla="*/ 2147483647 h 286"/>
              <a:gd name="T30" fmla="*/ 2147483647 w 356"/>
              <a:gd name="T31" fmla="*/ 2147483647 h 286"/>
              <a:gd name="T32" fmla="*/ 2147483647 w 356"/>
              <a:gd name="T33" fmla="*/ 2147483647 h 286"/>
              <a:gd name="T34" fmla="*/ 2147483647 w 356"/>
              <a:gd name="T35" fmla="*/ 2147483647 h 286"/>
              <a:gd name="T36" fmla="*/ 2147483647 w 356"/>
              <a:gd name="T37" fmla="*/ 2147483647 h 286"/>
              <a:gd name="T38" fmla="*/ 2147483647 w 356"/>
              <a:gd name="T39" fmla="*/ 2147483647 h 286"/>
              <a:gd name="T40" fmla="*/ 2147483647 w 356"/>
              <a:gd name="T41" fmla="*/ 2147483647 h 286"/>
              <a:gd name="T42" fmla="*/ 2147483647 w 356"/>
              <a:gd name="T43" fmla="*/ 2147483647 h 286"/>
              <a:gd name="T44" fmla="*/ 2147483647 w 356"/>
              <a:gd name="T45" fmla="*/ 2147483647 h 286"/>
              <a:gd name="T46" fmla="*/ 2147483647 w 356"/>
              <a:gd name="T47" fmla="*/ 2147483647 h 286"/>
              <a:gd name="T48" fmla="*/ 2147483647 w 356"/>
              <a:gd name="T49" fmla="*/ 2147483647 h 286"/>
              <a:gd name="T50" fmla="*/ 2147483647 w 356"/>
              <a:gd name="T51" fmla="*/ 2147483647 h 286"/>
              <a:gd name="T52" fmla="*/ 2147483647 w 356"/>
              <a:gd name="T53" fmla="*/ 2147483647 h 286"/>
              <a:gd name="T54" fmla="*/ 2147483647 w 356"/>
              <a:gd name="T55" fmla="*/ 2147483647 h 286"/>
              <a:gd name="T56" fmla="*/ 2147483647 w 356"/>
              <a:gd name="T57" fmla="*/ 2147483647 h 286"/>
              <a:gd name="T58" fmla="*/ 2147483647 w 356"/>
              <a:gd name="T59" fmla="*/ 2147483647 h 286"/>
              <a:gd name="T60" fmla="*/ 2147483647 w 356"/>
              <a:gd name="T61" fmla="*/ 2147483647 h 286"/>
              <a:gd name="T62" fmla="*/ 2147483647 w 356"/>
              <a:gd name="T63" fmla="*/ 2147483647 h 286"/>
              <a:gd name="T64" fmla="*/ 2147483647 w 356"/>
              <a:gd name="T65" fmla="*/ 0 h 286"/>
              <a:gd name="T66" fmla="*/ 0 w 356"/>
              <a:gd name="T67" fmla="*/ 2147483647 h 286"/>
              <a:gd name="T68" fmla="*/ 2147483647 w 356"/>
              <a:gd name="T69" fmla="*/ 2147483647 h 286"/>
              <a:gd name="T70" fmla="*/ 2147483647 w 356"/>
              <a:gd name="T71" fmla="*/ 2147483647 h 286"/>
              <a:gd name="T72" fmla="*/ 2147483647 w 356"/>
              <a:gd name="T73" fmla="*/ 2147483647 h 286"/>
              <a:gd name="T74" fmla="*/ 2147483647 w 356"/>
              <a:gd name="T75" fmla="*/ 2147483647 h 286"/>
              <a:gd name="T76" fmla="*/ 2147483647 w 356"/>
              <a:gd name="T77" fmla="*/ 2147483647 h 286"/>
              <a:gd name="T78" fmla="*/ 2147483647 w 356"/>
              <a:gd name="T79" fmla="*/ 2147483647 h 286"/>
              <a:gd name="T80" fmla="*/ 2147483647 w 356"/>
              <a:gd name="T81" fmla="*/ 2147483647 h 286"/>
              <a:gd name="T82" fmla="*/ 2147483647 w 356"/>
              <a:gd name="T83" fmla="*/ 2147483647 h 2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6"/>
              <a:gd name="T127" fmla="*/ 0 h 286"/>
              <a:gd name="T128" fmla="*/ 356 w 356"/>
              <a:gd name="T129" fmla="*/ 286 h 2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6" h="286">
                <a:moveTo>
                  <a:pt x="102" y="198"/>
                </a:moveTo>
                <a:lnTo>
                  <a:pt x="106" y="194"/>
                </a:lnTo>
                <a:lnTo>
                  <a:pt x="108" y="186"/>
                </a:lnTo>
                <a:lnTo>
                  <a:pt x="120" y="194"/>
                </a:lnTo>
                <a:lnTo>
                  <a:pt x="132" y="204"/>
                </a:lnTo>
                <a:lnTo>
                  <a:pt x="154" y="228"/>
                </a:lnTo>
                <a:lnTo>
                  <a:pt x="166" y="240"/>
                </a:lnTo>
                <a:lnTo>
                  <a:pt x="178" y="248"/>
                </a:lnTo>
                <a:lnTo>
                  <a:pt x="194" y="256"/>
                </a:lnTo>
                <a:lnTo>
                  <a:pt x="202" y="256"/>
                </a:lnTo>
                <a:lnTo>
                  <a:pt x="212" y="258"/>
                </a:lnTo>
                <a:lnTo>
                  <a:pt x="222" y="256"/>
                </a:lnTo>
                <a:lnTo>
                  <a:pt x="230" y="252"/>
                </a:lnTo>
                <a:lnTo>
                  <a:pt x="238" y="248"/>
                </a:lnTo>
                <a:lnTo>
                  <a:pt x="246" y="246"/>
                </a:lnTo>
                <a:lnTo>
                  <a:pt x="252" y="246"/>
                </a:lnTo>
                <a:lnTo>
                  <a:pt x="254" y="248"/>
                </a:lnTo>
                <a:lnTo>
                  <a:pt x="254" y="252"/>
                </a:lnTo>
                <a:lnTo>
                  <a:pt x="256" y="258"/>
                </a:lnTo>
                <a:lnTo>
                  <a:pt x="254" y="266"/>
                </a:lnTo>
                <a:lnTo>
                  <a:pt x="258" y="268"/>
                </a:lnTo>
                <a:lnTo>
                  <a:pt x="264" y="272"/>
                </a:lnTo>
                <a:lnTo>
                  <a:pt x="282" y="278"/>
                </a:lnTo>
                <a:lnTo>
                  <a:pt x="302" y="284"/>
                </a:lnTo>
                <a:lnTo>
                  <a:pt x="316" y="286"/>
                </a:lnTo>
                <a:lnTo>
                  <a:pt x="324" y="286"/>
                </a:lnTo>
                <a:lnTo>
                  <a:pt x="330" y="286"/>
                </a:lnTo>
                <a:lnTo>
                  <a:pt x="330" y="278"/>
                </a:lnTo>
                <a:lnTo>
                  <a:pt x="332" y="274"/>
                </a:lnTo>
                <a:lnTo>
                  <a:pt x="336" y="268"/>
                </a:lnTo>
                <a:lnTo>
                  <a:pt x="340" y="264"/>
                </a:lnTo>
                <a:lnTo>
                  <a:pt x="350" y="258"/>
                </a:lnTo>
                <a:lnTo>
                  <a:pt x="354" y="256"/>
                </a:lnTo>
                <a:lnTo>
                  <a:pt x="356" y="252"/>
                </a:lnTo>
                <a:lnTo>
                  <a:pt x="352" y="248"/>
                </a:lnTo>
                <a:lnTo>
                  <a:pt x="346" y="244"/>
                </a:lnTo>
                <a:lnTo>
                  <a:pt x="344" y="236"/>
                </a:lnTo>
                <a:lnTo>
                  <a:pt x="342" y="228"/>
                </a:lnTo>
                <a:lnTo>
                  <a:pt x="338" y="226"/>
                </a:lnTo>
                <a:lnTo>
                  <a:pt x="332" y="226"/>
                </a:lnTo>
                <a:lnTo>
                  <a:pt x="326" y="220"/>
                </a:lnTo>
                <a:lnTo>
                  <a:pt x="320" y="212"/>
                </a:lnTo>
                <a:lnTo>
                  <a:pt x="314" y="206"/>
                </a:lnTo>
                <a:lnTo>
                  <a:pt x="308" y="204"/>
                </a:lnTo>
                <a:lnTo>
                  <a:pt x="302" y="200"/>
                </a:lnTo>
                <a:lnTo>
                  <a:pt x="304" y="196"/>
                </a:lnTo>
                <a:lnTo>
                  <a:pt x="306" y="192"/>
                </a:lnTo>
                <a:lnTo>
                  <a:pt x="310" y="186"/>
                </a:lnTo>
                <a:lnTo>
                  <a:pt x="316" y="178"/>
                </a:lnTo>
                <a:lnTo>
                  <a:pt x="318" y="174"/>
                </a:lnTo>
                <a:lnTo>
                  <a:pt x="318" y="170"/>
                </a:lnTo>
                <a:lnTo>
                  <a:pt x="310" y="168"/>
                </a:lnTo>
                <a:lnTo>
                  <a:pt x="304" y="164"/>
                </a:lnTo>
                <a:lnTo>
                  <a:pt x="300" y="160"/>
                </a:lnTo>
                <a:lnTo>
                  <a:pt x="298" y="154"/>
                </a:lnTo>
                <a:lnTo>
                  <a:pt x="294" y="140"/>
                </a:lnTo>
                <a:lnTo>
                  <a:pt x="290" y="128"/>
                </a:lnTo>
                <a:lnTo>
                  <a:pt x="290" y="120"/>
                </a:lnTo>
                <a:lnTo>
                  <a:pt x="290" y="112"/>
                </a:lnTo>
                <a:lnTo>
                  <a:pt x="292" y="102"/>
                </a:lnTo>
                <a:lnTo>
                  <a:pt x="294" y="92"/>
                </a:lnTo>
                <a:lnTo>
                  <a:pt x="294" y="82"/>
                </a:lnTo>
                <a:lnTo>
                  <a:pt x="294" y="78"/>
                </a:lnTo>
                <a:lnTo>
                  <a:pt x="292" y="74"/>
                </a:lnTo>
                <a:lnTo>
                  <a:pt x="288" y="70"/>
                </a:lnTo>
                <a:lnTo>
                  <a:pt x="284" y="68"/>
                </a:lnTo>
                <a:lnTo>
                  <a:pt x="276" y="66"/>
                </a:lnTo>
                <a:lnTo>
                  <a:pt x="268" y="62"/>
                </a:lnTo>
                <a:lnTo>
                  <a:pt x="242" y="44"/>
                </a:lnTo>
                <a:lnTo>
                  <a:pt x="226" y="36"/>
                </a:lnTo>
                <a:lnTo>
                  <a:pt x="216" y="32"/>
                </a:lnTo>
                <a:lnTo>
                  <a:pt x="208" y="32"/>
                </a:lnTo>
                <a:lnTo>
                  <a:pt x="198" y="34"/>
                </a:lnTo>
                <a:lnTo>
                  <a:pt x="188" y="36"/>
                </a:lnTo>
                <a:lnTo>
                  <a:pt x="174" y="46"/>
                </a:lnTo>
                <a:lnTo>
                  <a:pt x="168" y="50"/>
                </a:lnTo>
                <a:lnTo>
                  <a:pt x="160" y="54"/>
                </a:lnTo>
                <a:lnTo>
                  <a:pt x="150" y="58"/>
                </a:lnTo>
                <a:lnTo>
                  <a:pt x="136" y="58"/>
                </a:lnTo>
                <a:lnTo>
                  <a:pt x="120" y="56"/>
                </a:lnTo>
                <a:lnTo>
                  <a:pt x="102" y="50"/>
                </a:lnTo>
                <a:lnTo>
                  <a:pt x="94" y="44"/>
                </a:lnTo>
                <a:lnTo>
                  <a:pt x="88" y="38"/>
                </a:lnTo>
                <a:lnTo>
                  <a:pt x="84" y="34"/>
                </a:lnTo>
                <a:lnTo>
                  <a:pt x="82" y="28"/>
                </a:lnTo>
                <a:lnTo>
                  <a:pt x="74" y="24"/>
                </a:lnTo>
                <a:lnTo>
                  <a:pt x="70" y="20"/>
                </a:lnTo>
                <a:lnTo>
                  <a:pt x="68" y="14"/>
                </a:lnTo>
                <a:lnTo>
                  <a:pt x="66" y="6"/>
                </a:lnTo>
                <a:lnTo>
                  <a:pt x="58" y="6"/>
                </a:lnTo>
                <a:lnTo>
                  <a:pt x="46" y="16"/>
                </a:lnTo>
                <a:lnTo>
                  <a:pt x="40" y="22"/>
                </a:lnTo>
                <a:lnTo>
                  <a:pt x="36" y="24"/>
                </a:lnTo>
                <a:lnTo>
                  <a:pt x="30" y="24"/>
                </a:lnTo>
                <a:lnTo>
                  <a:pt x="26" y="24"/>
                </a:lnTo>
                <a:lnTo>
                  <a:pt x="22" y="22"/>
                </a:lnTo>
                <a:lnTo>
                  <a:pt x="16" y="14"/>
                </a:lnTo>
                <a:lnTo>
                  <a:pt x="10" y="6"/>
                </a:lnTo>
                <a:lnTo>
                  <a:pt x="4" y="0"/>
                </a:lnTo>
                <a:lnTo>
                  <a:pt x="4" y="6"/>
                </a:lnTo>
                <a:lnTo>
                  <a:pt x="2" y="14"/>
                </a:lnTo>
                <a:lnTo>
                  <a:pt x="0" y="14"/>
                </a:lnTo>
                <a:lnTo>
                  <a:pt x="2" y="24"/>
                </a:lnTo>
                <a:lnTo>
                  <a:pt x="4" y="34"/>
                </a:lnTo>
                <a:lnTo>
                  <a:pt x="6" y="44"/>
                </a:lnTo>
                <a:lnTo>
                  <a:pt x="10" y="56"/>
                </a:lnTo>
                <a:lnTo>
                  <a:pt x="16" y="56"/>
                </a:lnTo>
                <a:lnTo>
                  <a:pt x="20" y="68"/>
                </a:lnTo>
                <a:lnTo>
                  <a:pt x="28" y="76"/>
                </a:lnTo>
                <a:lnTo>
                  <a:pt x="38" y="80"/>
                </a:lnTo>
                <a:lnTo>
                  <a:pt x="50" y="84"/>
                </a:lnTo>
                <a:lnTo>
                  <a:pt x="44" y="98"/>
                </a:lnTo>
                <a:lnTo>
                  <a:pt x="42" y="106"/>
                </a:lnTo>
                <a:lnTo>
                  <a:pt x="40" y="114"/>
                </a:lnTo>
                <a:lnTo>
                  <a:pt x="42" y="122"/>
                </a:lnTo>
                <a:lnTo>
                  <a:pt x="44" y="128"/>
                </a:lnTo>
                <a:lnTo>
                  <a:pt x="50" y="134"/>
                </a:lnTo>
                <a:lnTo>
                  <a:pt x="54" y="138"/>
                </a:lnTo>
                <a:lnTo>
                  <a:pt x="66" y="146"/>
                </a:lnTo>
                <a:lnTo>
                  <a:pt x="76" y="154"/>
                </a:lnTo>
                <a:lnTo>
                  <a:pt x="80" y="158"/>
                </a:lnTo>
                <a:lnTo>
                  <a:pt x="80" y="164"/>
                </a:lnTo>
                <a:lnTo>
                  <a:pt x="82" y="174"/>
                </a:lnTo>
                <a:lnTo>
                  <a:pt x="86" y="180"/>
                </a:lnTo>
                <a:lnTo>
                  <a:pt x="92" y="186"/>
                </a:lnTo>
                <a:lnTo>
                  <a:pt x="96" y="190"/>
                </a:lnTo>
                <a:lnTo>
                  <a:pt x="100" y="196"/>
                </a:lnTo>
                <a:lnTo>
                  <a:pt x="102" y="198"/>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95" name="Freeform 136"/>
          <p:cNvSpPr>
            <a:spLocks/>
          </p:cNvSpPr>
          <p:nvPr/>
        </p:nvSpPr>
        <p:spPr bwMode="auto">
          <a:xfrm>
            <a:off x="5100638" y="2502694"/>
            <a:ext cx="154781" cy="192881"/>
          </a:xfrm>
          <a:custGeom>
            <a:avLst/>
            <a:gdLst>
              <a:gd name="T0" fmla="*/ 2147483647 w 130"/>
              <a:gd name="T1" fmla="*/ 2147483647 h 162"/>
              <a:gd name="T2" fmla="*/ 2147483647 w 130"/>
              <a:gd name="T3" fmla="*/ 2147483647 h 162"/>
              <a:gd name="T4" fmla="*/ 2147483647 w 130"/>
              <a:gd name="T5" fmla="*/ 2147483647 h 162"/>
              <a:gd name="T6" fmla="*/ 2147483647 w 130"/>
              <a:gd name="T7" fmla="*/ 2147483647 h 162"/>
              <a:gd name="T8" fmla="*/ 2147483647 w 130"/>
              <a:gd name="T9" fmla="*/ 2147483647 h 162"/>
              <a:gd name="T10" fmla="*/ 2147483647 w 130"/>
              <a:gd name="T11" fmla="*/ 2147483647 h 162"/>
              <a:gd name="T12" fmla="*/ 2147483647 w 130"/>
              <a:gd name="T13" fmla="*/ 2147483647 h 162"/>
              <a:gd name="T14" fmla="*/ 2147483647 w 130"/>
              <a:gd name="T15" fmla="*/ 2147483647 h 162"/>
              <a:gd name="T16" fmla="*/ 2147483647 w 130"/>
              <a:gd name="T17" fmla="*/ 2147483647 h 162"/>
              <a:gd name="T18" fmla="*/ 2147483647 w 130"/>
              <a:gd name="T19" fmla="*/ 2147483647 h 162"/>
              <a:gd name="T20" fmla="*/ 2147483647 w 130"/>
              <a:gd name="T21" fmla="*/ 2147483647 h 162"/>
              <a:gd name="T22" fmla="*/ 2147483647 w 130"/>
              <a:gd name="T23" fmla="*/ 2147483647 h 162"/>
              <a:gd name="T24" fmla="*/ 2147483647 w 130"/>
              <a:gd name="T25" fmla="*/ 2147483647 h 162"/>
              <a:gd name="T26" fmla="*/ 2147483647 w 130"/>
              <a:gd name="T27" fmla="*/ 2147483647 h 162"/>
              <a:gd name="T28" fmla="*/ 2147483647 w 130"/>
              <a:gd name="T29" fmla="*/ 2147483647 h 162"/>
              <a:gd name="T30" fmla="*/ 2147483647 w 130"/>
              <a:gd name="T31" fmla="*/ 2147483647 h 162"/>
              <a:gd name="T32" fmla="*/ 2147483647 w 130"/>
              <a:gd name="T33" fmla="*/ 2147483647 h 162"/>
              <a:gd name="T34" fmla="*/ 2147483647 w 130"/>
              <a:gd name="T35" fmla="*/ 2147483647 h 162"/>
              <a:gd name="T36" fmla="*/ 2147483647 w 130"/>
              <a:gd name="T37" fmla="*/ 2147483647 h 162"/>
              <a:gd name="T38" fmla="*/ 2147483647 w 130"/>
              <a:gd name="T39" fmla="*/ 2147483647 h 162"/>
              <a:gd name="T40" fmla="*/ 2147483647 w 130"/>
              <a:gd name="T41" fmla="*/ 2147483647 h 162"/>
              <a:gd name="T42" fmla="*/ 2147483647 w 130"/>
              <a:gd name="T43" fmla="*/ 2147483647 h 162"/>
              <a:gd name="T44" fmla="*/ 2147483647 w 130"/>
              <a:gd name="T45" fmla="*/ 2147483647 h 162"/>
              <a:gd name="T46" fmla="*/ 2147483647 w 130"/>
              <a:gd name="T47" fmla="*/ 2147483647 h 162"/>
              <a:gd name="T48" fmla="*/ 2147483647 w 130"/>
              <a:gd name="T49" fmla="*/ 2147483647 h 162"/>
              <a:gd name="T50" fmla="*/ 2147483647 w 130"/>
              <a:gd name="T51" fmla="*/ 2147483647 h 162"/>
              <a:gd name="T52" fmla="*/ 2147483647 w 130"/>
              <a:gd name="T53" fmla="*/ 2147483647 h 162"/>
              <a:gd name="T54" fmla="*/ 2147483647 w 130"/>
              <a:gd name="T55" fmla="*/ 2147483647 h 162"/>
              <a:gd name="T56" fmla="*/ 2147483647 w 130"/>
              <a:gd name="T57" fmla="*/ 2147483647 h 162"/>
              <a:gd name="T58" fmla="*/ 2147483647 w 130"/>
              <a:gd name="T59" fmla="*/ 2147483647 h 162"/>
              <a:gd name="T60" fmla="*/ 2147483647 w 130"/>
              <a:gd name="T61" fmla="*/ 2147483647 h 162"/>
              <a:gd name="T62" fmla="*/ 2147483647 w 130"/>
              <a:gd name="T63" fmla="*/ 2147483647 h 162"/>
              <a:gd name="T64" fmla="*/ 2147483647 w 130"/>
              <a:gd name="T65" fmla="*/ 2147483647 h 162"/>
              <a:gd name="T66" fmla="*/ 0 w 130"/>
              <a:gd name="T67" fmla="*/ 2147483647 h 162"/>
              <a:gd name="T68" fmla="*/ 0 w 130"/>
              <a:gd name="T69" fmla="*/ 2147483647 h 162"/>
              <a:gd name="T70" fmla="*/ 2147483647 w 130"/>
              <a:gd name="T71" fmla="*/ 2147483647 h 162"/>
              <a:gd name="T72" fmla="*/ 2147483647 w 130"/>
              <a:gd name="T73" fmla="*/ 2147483647 h 162"/>
              <a:gd name="T74" fmla="*/ 2147483647 w 130"/>
              <a:gd name="T75" fmla="*/ 2147483647 h 162"/>
              <a:gd name="T76" fmla="*/ 2147483647 w 130"/>
              <a:gd name="T77" fmla="*/ 0 h 162"/>
              <a:gd name="T78" fmla="*/ 2147483647 w 130"/>
              <a:gd name="T79" fmla="*/ 2147483647 h 1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
              <a:gd name="T121" fmla="*/ 0 h 162"/>
              <a:gd name="T122" fmla="*/ 130 w 130"/>
              <a:gd name="T123" fmla="*/ 162 h 1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 h="162">
                <a:moveTo>
                  <a:pt x="72" y="4"/>
                </a:moveTo>
                <a:lnTo>
                  <a:pt x="78" y="14"/>
                </a:lnTo>
                <a:lnTo>
                  <a:pt x="82" y="24"/>
                </a:lnTo>
                <a:lnTo>
                  <a:pt x="88" y="28"/>
                </a:lnTo>
                <a:lnTo>
                  <a:pt x="96" y="30"/>
                </a:lnTo>
                <a:lnTo>
                  <a:pt x="110" y="34"/>
                </a:lnTo>
                <a:lnTo>
                  <a:pt x="118" y="38"/>
                </a:lnTo>
                <a:lnTo>
                  <a:pt x="124" y="42"/>
                </a:lnTo>
                <a:lnTo>
                  <a:pt x="128" y="46"/>
                </a:lnTo>
                <a:lnTo>
                  <a:pt x="130" y="54"/>
                </a:lnTo>
                <a:lnTo>
                  <a:pt x="128" y="62"/>
                </a:lnTo>
                <a:lnTo>
                  <a:pt x="124" y="70"/>
                </a:lnTo>
                <a:lnTo>
                  <a:pt x="112" y="82"/>
                </a:lnTo>
                <a:lnTo>
                  <a:pt x="106" y="88"/>
                </a:lnTo>
                <a:lnTo>
                  <a:pt x="102" y="92"/>
                </a:lnTo>
                <a:lnTo>
                  <a:pt x="100" y="98"/>
                </a:lnTo>
                <a:lnTo>
                  <a:pt x="100" y="106"/>
                </a:lnTo>
                <a:lnTo>
                  <a:pt x="100" y="118"/>
                </a:lnTo>
                <a:lnTo>
                  <a:pt x="90" y="120"/>
                </a:lnTo>
                <a:lnTo>
                  <a:pt x="84" y="118"/>
                </a:lnTo>
                <a:lnTo>
                  <a:pt x="84" y="130"/>
                </a:lnTo>
                <a:lnTo>
                  <a:pt x="84" y="132"/>
                </a:lnTo>
                <a:lnTo>
                  <a:pt x="84" y="136"/>
                </a:lnTo>
                <a:lnTo>
                  <a:pt x="78" y="138"/>
                </a:lnTo>
                <a:lnTo>
                  <a:pt x="72" y="140"/>
                </a:lnTo>
                <a:lnTo>
                  <a:pt x="70" y="142"/>
                </a:lnTo>
                <a:lnTo>
                  <a:pt x="66" y="146"/>
                </a:lnTo>
                <a:lnTo>
                  <a:pt x="62" y="152"/>
                </a:lnTo>
                <a:lnTo>
                  <a:pt x="60" y="156"/>
                </a:lnTo>
                <a:lnTo>
                  <a:pt x="48" y="158"/>
                </a:lnTo>
                <a:lnTo>
                  <a:pt x="40" y="160"/>
                </a:lnTo>
                <a:lnTo>
                  <a:pt x="32" y="160"/>
                </a:lnTo>
                <a:lnTo>
                  <a:pt x="22" y="162"/>
                </a:lnTo>
                <a:lnTo>
                  <a:pt x="0" y="136"/>
                </a:lnTo>
                <a:lnTo>
                  <a:pt x="0" y="128"/>
                </a:lnTo>
                <a:lnTo>
                  <a:pt x="54" y="80"/>
                </a:lnTo>
                <a:lnTo>
                  <a:pt x="54" y="44"/>
                </a:lnTo>
                <a:lnTo>
                  <a:pt x="46" y="38"/>
                </a:lnTo>
                <a:lnTo>
                  <a:pt x="72" y="0"/>
                </a:lnTo>
                <a:lnTo>
                  <a:pt x="72" y="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396" name="Freeform 137"/>
          <p:cNvSpPr>
            <a:spLocks/>
          </p:cNvSpPr>
          <p:nvPr/>
        </p:nvSpPr>
        <p:spPr bwMode="auto">
          <a:xfrm>
            <a:off x="4917281" y="2655094"/>
            <a:ext cx="209550" cy="135731"/>
          </a:xfrm>
          <a:custGeom>
            <a:avLst/>
            <a:gdLst>
              <a:gd name="T0" fmla="*/ 2147483647 w 176"/>
              <a:gd name="T1" fmla="*/ 2147483647 h 114"/>
              <a:gd name="T2" fmla="*/ 2147483647 w 176"/>
              <a:gd name="T3" fmla="*/ 2147483647 h 114"/>
              <a:gd name="T4" fmla="*/ 2147483647 w 176"/>
              <a:gd name="T5" fmla="*/ 0 h 114"/>
              <a:gd name="T6" fmla="*/ 2147483647 w 176"/>
              <a:gd name="T7" fmla="*/ 2147483647 h 114"/>
              <a:gd name="T8" fmla="*/ 2147483647 w 176"/>
              <a:gd name="T9" fmla="*/ 2147483647 h 114"/>
              <a:gd name="T10" fmla="*/ 2147483647 w 176"/>
              <a:gd name="T11" fmla="*/ 2147483647 h 114"/>
              <a:gd name="T12" fmla="*/ 2147483647 w 176"/>
              <a:gd name="T13" fmla="*/ 2147483647 h 114"/>
              <a:gd name="T14" fmla="*/ 2147483647 w 176"/>
              <a:gd name="T15" fmla="*/ 2147483647 h 114"/>
              <a:gd name="T16" fmla="*/ 2147483647 w 176"/>
              <a:gd name="T17" fmla="*/ 2147483647 h 114"/>
              <a:gd name="T18" fmla="*/ 2147483647 w 176"/>
              <a:gd name="T19" fmla="*/ 2147483647 h 114"/>
              <a:gd name="T20" fmla="*/ 2147483647 w 176"/>
              <a:gd name="T21" fmla="*/ 2147483647 h 114"/>
              <a:gd name="T22" fmla="*/ 2147483647 w 176"/>
              <a:gd name="T23" fmla="*/ 2147483647 h 114"/>
              <a:gd name="T24" fmla="*/ 2147483647 w 176"/>
              <a:gd name="T25" fmla="*/ 2147483647 h 114"/>
              <a:gd name="T26" fmla="*/ 2147483647 w 176"/>
              <a:gd name="T27" fmla="*/ 2147483647 h 114"/>
              <a:gd name="T28" fmla="*/ 2147483647 w 176"/>
              <a:gd name="T29" fmla="*/ 2147483647 h 114"/>
              <a:gd name="T30" fmla="*/ 2147483647 w 176"/>
              <a:gd name="T31" fmla="*/ 2147483647 h 114"/>
              <a:gd name="T32" fmla="*/ 0 w 176"/>
              <a:gd name="T33" fmla="*/ 2147483647 h 114"/>
              <a:gd name="T34" fmla="*/ 2147483647 w 176"/>
              <a:gd name="T35" fmla="*/ 2147483647 h 114"/>
              <a:gd name="T36" fmla="*/ 2147483647 w 176"/>
              <a:gd name="T37" fmla="*/ 2147483647 h 114"/>
              <a:gd name="T38" fmla="*/ 2147483647 w 176"/>
              <a:gd name="T39" fmla="*/ 2147483647 h 114"/>
              <a:gd name="T40" fmla="*/ 2147483647 w 176"/>
              <a:gd name="T41" fmla="*/ 2147483647 h 114"/>
              <a:gd name="T42" fmla="*/ 2147483647 w 176"/>
              <a:gd name="T43" fmla="*/ 2147483647 h 114"/>
              <a:gd name="T44" fmla="*/ 2147483647 w 176"/>
              <a:gd name="T45" fmla="*/ 2147483647 h 114"/>
              <a:gd name="T46" fmla="*/ 2147483647 w 176"/>
              <a:gd name="T47" fmla="*/ 2147483647 h 114"/>
              <a:gd name="T48" fmla="*/ 2147483647 w 176"/>
              <a:gd name="T49" fmla="*/ 2147483647 h 114"/>
              <a:gd name="T50" fmla="*/ 2147483647 w 176"/>
              <a:gd name="T51" fmla="*/ 2147483647 h 114"/>
              <a:gd name="T52" fmla="*/ 2147483647 w 176"/>
              <a:gd name="T53" fmla="*/ 2147483647 h 114"/>
              <a:gd name="T54" fmla="*/ 2147483647 w 176"/>
              <a:gd name="T55" fmla="*/ 2147483647 h 114"/>
              <a:gd name="T56" fmla="*/ 2147483647 w 176"/>
              <a:gd name="T57" fmla="*/ 2147483647 h 114"/>
              <a:gd name="T58" fmla="*/ 2147483647 w 176"/>
              <a:gd name="T59" fmla="*/ 2147483647 h 114"/>
              <a:gd name="T60" fmla="*/ 2147483647 w 176"/>
              <a:gd name="T61" fmla="*/ 2147483647 h 114"/>
              <a:gd name="T62" fmla="*/ 2147483647 w 176"/>
              <a:gd name="T63" fmla="*/ 2147483647 h 114"/>
              <a:gd name="T64" fmla="*/ 2147483647 w 176"/>
              <a:gd name="T65" fmla="*/ 2147483647 h 114"/>
              <a:gd name="T66" fmla="*/ 2147483647 w 176"/>
              <a:gd name="T67" fmla="*/ 2147483647 h 114"/>
              <a:gd name="T68" fmla="*/ 2147483647 w 176"/>
              <a:gd name="T69" fmla="*/ 2147483647 h 114"/>
              <a:gd name="T70" fmla="*/ 2147483647 w 176"/>
              <a:gd name="T71" fmla="*/ 2147483647 h 114"/>
              <a:gd name="T72" fmla="*/ 2147483647 w 176"/>
              <a:gd name="T73" fmla="*/ 2147483647 h 114"/>
              <a:gd name="T74" fmla="*/ 2147483647 w 176"/>
              <a:gd name="T75" fmla="*/ 2147483647 h 114"/>
              <a:gd name="T76" fmla="*/ 2147483647 w 176"/>
              <a:gd name="T77" fmla="*/ 2147483647 h 114"/>
              <a:gd name="T78" fmla="*/ 2147483647 w 176"/>
              <a:gd name="T79" fmla="*/ 2147483647 h 114"/>
              <a:gd name="T80" fmla="*/ 2147483647 w 176"/>
              <a:gd name="T81" fmla="*/ 2147483647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6"/>
              <a:gd name="T124" fmla="*/ 0 h 114"/>
              <a:gd name="T125" fmla="*/ 176 w 176"/>
              <a:gd name="T126" fmla="*/ 114 h 1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6" h="114">
                <a:moveTo>
                  <a:pt x="176" y="34"/>
                </a:moveTo>
                <a:lnTo>
                  <a:pt x="154" y="8"/>
                </a:lnTo>
                <a:lnTo>
                  <a:pt x="154" y="0"/>
                </a:lnTo>
                <a:lnTo>
                  <a:pt x="102" y="12"/>
                </a:lnTo>
                <a:lnTo>
                  <a:pt x="56" y="60"/>
                </a:lnTo>
                <a:lnTo>
                  <a:pt x="54" y="36"/>
                </a:lnTo>
                <a:lnTo>
                  <a:pt x="32" y="30"/>
                </a:lnTo>
                <a:lnTo>
                  <a:pt x="28" y="28"/>
                </a:lnTo>
                <a:lnTo>
                  <a:pt x="26" y="30"/>
                </a:lnTo>
                <a:lnTo>
                  <a:pt x="20" y="28"/>
                </a:lnTo>
                <a:lnTo>
                  <a:pt x="16" y="24"/>
                </a:lnTo>
                <a:lnTo>
                  <a:pt x="12" y="26"/>
                </a:lnTo>
                <a:lnTo>
                  <a:pt x="10" y="30"/>
                </a:lnTo>
                <a:lnTo>
                  <a:pt x="8" y="36"/>
                </a:lnTo>
                <a:lnTo>
                  <a:pt x="6" y="40"/>
                </a:lnTo>
                <a:lnTo>
                  <a:pt x="4" y="48"/>
                </a:lnTo>
                <a:lnTo>
                  <a:pt x="0" y="58"/>
                </a:lnTo>
                <a:lnTo>
                  <a:pt x="10" y="84"/>
                </a:lnTo>
                <a:lnTo>
                  <a:pt x="14" y="98"/>
                </a:lnTo>
                <a:lnTo>
                  <a:pt x="16" y="114"/>
                </a:lnTo>
                <a:lnTo>
                  <a:pt x="22" y="114"/>
                </a:lnTo>
                <a:lnTo>
                  <a:pt x="32" y="114"/>
                </a:lnTo>
                <a:lnTo>
                  <a:pt x="42" y="108"/>
                </a:lnTo>
                <a:lnTo>
                  <a:pt x="48" y="104"/>
                </a:lnTo>
                <a:lnTo>
                  <a:pt x="56" y="100"/>
                </a:lnTo>
                <a:lnTo>
                  <a:pt x="70" y="96"/>
                </a:lnTo>
                <a:lnTo>
                  <a:pt x="82" y="94"/>
                </a:lnTo>
                <a:lnTo>
                  <a:pt x="92" y="90"/>
                </a:lnTo>
                <a:lnTo>
                  <a:pt x="102" y="88"/>
                </a:lnTo>
                <a:lnTo>
                  <a:pt x="108" y="84"/>
                </a:lnTo>
                <a:lnTo>
                  <a:pt x="112" y="80"/>
                </a:lnTo>
                <a:lnTo>
                  <a:pt x="114" y="74"/>
                </a:lnTo>
                <a:lnTo>
                  <a:pt x="120" y="72"/>
                </a:lnTo>
                <a:lnTo>
                  <a:pt x="140" y="68"/>
                </a:lnTo>
                <a:lnTo>
                  <a:pt x="150" y="64"/>
                </a:lnTo>
                <a:lnTo>
                  <a:pt x="160" y="58"/>
                </a:lnTo>
                <a:lnTo>
                  <a:pt x="164" y="52"/>
                </a:lnTo>
                <a:lnTo>
                  <a:pt x="166" y="46"/>
                </a:lnTo>
                <a:lnTo>
                  <a:pt x="170" y="38"/>
                </a:lnTo>
                <a:lnTo>
                  <a:pt x="172" y="36"/>
                </a:lnTo>
                <a:lnTo>
                  <a:pt x="176" y="3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97" name="Freeform 138"/>
          <p:cNvSpPr>
            <a:spLocks/>
          </p:cNvSpPr>
          <p:nvPr/>
        </p:nvSpPr>
        <p:spPr bwMode="auto">
          <a:xfrm>
            <a:off x="4418410" y="1971675"/>
            <a:ext cx="179784" cy="102394"/>
          </a:xfrm>
          <a:custGeom>
            <a:avLst/>
            <a:gdLst>
              <a:gd name="T0" fmla="*/ 2147483647 w 151"/>
              <a:gd name="T1" fmla="*/ 2147483647 h 86"/>
              <a:gd name="T2" fmla="*/ 2147483647 w 151"/>
              <a:gd name="T3" fmla="*/ 2147483647 h 86"/>
              <a:gd name="T4" fmla="*/ 2147483647 w 151"/>
              <a:gd name="T5" fmla="*/ 2147483647 h 86"/>
              <a:gd name="T6" fmla="*/ 2147483647 w 151"/>
              <a:gd name="T7" fmla="*/ 2147483647 h 86"/>
              <a:gd name="T8" fmla="*/ 2147483647 w 151"/>
              <a:gd name="T9" fmla="*/ 2147483647 h 86"/>
              <a:gd name="T10" fmla="*/ 2147483647 w 151"/>
              <a:gd name="T11" fmla="*/ 2147483647 h 86"/>
              <a:gd name="T12" fmla="*/ 2147483647 w 151"/>
              <a:gd name="T13" fmla="*/ 2147483647 h 86"/>
              <a:gd name="T14" fmla="*/ 2147483647 w 151"/>
              <a:gd name="T15" fmla="*/ 2147483647 h 86"/>
              <a:gd name="T16" fmla="*/ 2147483647 w 151"/>
              <a:gd name="T17" fmla="*/ 2147483647 h 86"/>
              <a:gd name="T18" fmla="*/ 2147483647 w 151"/>
              <a:gd name="T19" fmla="*/ 2147483647 h 86"/>
              <a:gd name="T20" fmla="*/ 2147483647 w 151"/>
              <a:gd name="T21" fmla="*/ 2147483647 h 86"/>
              <a:gd name="T22" fmla="*/ 0 w 151"/>
              <a:gd name="T23" fmla="*/ 2147483647 h 86"/>
              <a:gd name="T24" fmla="*/ 2147483647 w 151"/>
              <a:gd name="T25" fmla="*/ 2147483647 h 86"/>
              <a:gd name="T26" fmla="*/ 2147483647 w 151"/>
              <a:gd name="T27" fmla="*/ 2147483647 h 86"/>
              <a:gd name="T28" fmla="*/ 2147483647 w 151"/>
              <a:gd name="T29" fmla="*/ 2147483647 h 86"/>
              <a:gd name="T30" fmla="*/ 2147483647 w 151"/>
              <a:gd name="T31" fmla="*/ 2147483647 h 86"/>
              <a:gd name="T32" fmla="*/ 2147483647 w 151"/>
              <a:gd name="T33" fmla="*/ 2147483647 h 86"/>
              <a:gd name="T34" fmla="*/ 2147483647 w 151"/>
              <a:gd name="T35" fmla="*/ 2147483647 h 86"/>
              <a:gd name="T36" fmla="*/ 2147483647 w 151"/>
              <a:gd name="T37" fmla="*/ 2147483647 h 86"/>
              <a:gd name="T38" fmla="*/ 2147483647 w 151"/>
              <a:gd name="T39" fmla="*/ 2147483647 h 86"/>
              <a:gd name="T40" fmla="*/ 2147483647 w 151"/>
              <a:gd name="T41" fmla="*/ 2147483647 h 86"/>
              <a:gd name="T42" fmla="*/ 2147483647 w 151"/>
              <a:gd name="T43" fmla="*/ 2147483647 h 86"/>
              <a:gd name="T44" fmla="*/ 2147483647 w 151"/>
              <a:gd name="T45" fmla="*/ 2147483647 h 86"/>
              <a:gd name="T46" fmla="*/ 2147483647 w 151"/>
              <a:gd name="T47" fmla="*/ 2147483647 h 86"/>
              <a:gd name="T48" fmla="*/ 2147483647 w 151"/>
              <a:gd name="T49" fmla="*/ 2147483647 h 86"/>
              <a:gd name="T50" fmla="*/ 2147483647 w 151"/>
              <a:gd name="T51" fmla="*/ 2147483647 h 86"/>
              <a:gd name="T52" fmla="*/ 2147483647 w 151"/>
              <a:gd name="T53" fmla="*/ 2147483647 h 86"/>
              <a:gd name="T54" fmla="*/ 2147483647 w 151"/>
              <a:gd name="T55" fmla="*/ 2147483647 h 86"/>
              <a:gd name="T56" fmla="*/ 2147483647 w 151"/>
              <a:gd name="T57" fmla="*/ 0 h 86"/>
              <a:gd name="T58" fmla="*/ 2147483647 w 151"/>
              <a:gd name="T59" fmla="*/ 2147483647 h 86"/>
              <a:gd name="T60" fmla="*/ 2147483647 w 151"/>
              <a:gd name="T61" fmla="*/ 2147483647 h 86"/>
              <a:gd name="T62" fmla="*/ 2147483647 w 151"/>
              <a:gd name="T63" fmla="*/ 2147483647 h 86"/>
              <a:gd name="T64" fmla="*/ 2147483647 w 151"/>
              <a:gd name="T65" fmla="*/ 2147483647 h 86"/>
              <a:gd name="T66" fmla="*/ 2147483647 w 151"/>
              <a:gd name="T67" fmla="*/ 2147483647 h 86"/>
              <a:gd name="T68" fmla="*/ 2147483647 w 151"/>
              <a:gd name="T69" fmla="*/ 2147483647 h 86"/>
              <a:gd name="T70" fmla="*/ 2147483647 w 151"/>
              <a:gd name="T71" fmla="*/ 2147483647 h 86"/>
              <a:gd name="T72" fmla="*/ 2147483647 w 151"/>
              <a:gd name="T73" fmla="*/ 2147483647 h 86"/>
              <a:gd name="T74" fmla="*/ 2147483647 w 151"/>
              <a:gd name="T75" fmla="*/ 2147483647 h 86"/>
              <a:gd name="T76" fmla="*/ 2147483647 w 151"/>
              <a:gd name="T77" fmla="*/ 2147483647 h 86"/>
              <a:gd name="T78" fmla="*/ 2147483647 w 151"/>
              <a:gd name="T79" fmla="*/ 2147483647 h 86"/>
              <a:gd name="T80" fmla="*/ 2147483647 w 151"/>
              <a:gd name="T81" fmla="*/ 2147483647 h 86"/>
              <a:gd name="T82" fmla="*/ 2147483647 w 151"/>
              <a:gd name="T83" fmla="*/ 2147483647 h 86"/>
              <a:gd name="T84" fmla="*/ 2147483647 w 151"/>
              <a:gd name="T85" fmla="*/ 2147483647 h 86"/>
              <a:gd name="T86" fmla="*/ 2147483647 w 151"/>
              <a:gd name="T87" fmla="*/ 2147483647 h 86"/>
              <a:gd name="T88" fmla="*/ 2147483647 w 151"/>
              <a:gd name="T89" fmla="*/ 2147483647 h 86"/>
              <a:gd name="T90" fmla="*/ 2147483647 w 151"/>
              <a:gd name="T91" fmla="*/ 2147483647 h 86"/>
              <a:gd name="T92" fmla="*/ 2147483647 w 151"/>
              <a:gd name="T93" fmla="*/ 2147483647 h 86"/>
              <a:gd name="T94" fmla="*/ 2147483647 w 151"/>
              <a:gd name="T95" fmla="*/ 2147483647 h 86"/>
              <a:gd name="T96" fmla="*/ 2147483647 w 151"/>
              <a:gd name="T97" fmla="*/ 2147483647 h 86"/>
              <a:gd name="T98" fmla="*/ 2147483647 w 151"/>
              <a:gd name="T99" fmla="*/ 2147483647 h 86"/>
              <a:gd name="T100" fmla="*/ 2147483647 w 151"/>
              <a:gd name="T101" fmla="*/ 2147483647 h 86"/>
              <a:gd name="T102" fmla="*/ 2147483647 w 151"/>
              <a:gd name="T103" fmla="*/ 2147483647 h 86"/>
              <a:gd name="T104" fmla="*/ 2147483647 w 151"/>
              <a:gd name="T105" fmla="*/ 2147483647 h 86"/>
              <a:gd name="T106" fmla="*/ 2147483647 w 151"/>
              <a:gd name="T107" fmla="*/ 2147483647 h 86"/>
              <a:gd name="T108" fmla="*/ 2147483647 w 151"/>
              <a:gd name="T109" fmla="*/ 2147483647 h 86"/>
              <a:gd name="T110" fmla="*/ 2147483647 w 151"/>
              <a:gd name="T111" fmla="*/ 2147483647 h 86"/>
              <a:gd name="T112" fmla="*/ 2147483647 w 151"/>
              <a:gd name="T113" fmla="*/ 2147483647 h 86"/>
              <a:gd name="T114" fmla="*/ 2147483647 w 151"/>
              <a:gd name="T115" fmla="*/ 2147483647 h 86"/>
              <a:gd name="T116" fmla="*/ 2147483647 w 151"/>
              <a:gd name="T117" fmla="*/ 2147483647 h 86"/>
              <a:gd name="T118" fmla="*/ 2147483647 w 151"/>
              <a:gd name="T119" fmla="*/ 2147483647 h 86"/>
              <a:gd name="T120" fmla="*/ 2147483647 w 151"/>
              <a:gd name="T121" fmla="*/ 2147483647 h 86"/>
              <a:gd name="T122" fmla="*/ 2147483647 w 151"/>
              <a:gd name="T123" fmla="*/ 2147483647 h 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1"/>
              <a:gd name="T187" fmla="*/ 0 h 86"/>
              <a:gd name="T188" fmla="*/ 151 w 151"/>
              <a:gd name="T189" fmla="*/ 86 h 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1" h="86">
                <a:moveTo>
                  <a:pt x="42" y="78"/>
                </a:moveTo>
                <a:lnTo>
                  <a:pt x="36" y="74"/>
                </a:lnTo>
                <a:lnTo>
                  <a:pt x="28" y="70"/>
                </a:lnTo>
                <a:lnTo>
                  <a:pt x="22" y="66"/>
                </a:lnTo>
                <a:lnTo>
                  <a:pt x="20" y="62"/>
                </a:lnTo>
                <a:lnTo>
                  <a:pt x="18" y="58"/>
                </a:lnTo>
                <a:lnTo>
                  <a:pt x="14" y="56"/>
                </a:lnTo>
                <a:lnTo>
                  <a:pt x="12" y="56"/>
                </a:lnTo>
                <a:lnTo>
                  <a:pt x="12" y="52"/>
                </a:lnTo>
                <a:lnTo>
                  <a:pt x="8" y="50"/>
                </a:lnTo>
                <a:lnTo>
                  <a:pt x="6" y="44"/>
                </a:lnTo>
                <a:lnTo>
                  <a:pt x="0" y="42"/>
                </a:lnTo>
                <a:lnTo>
                  <a:pt x="2" y="40"/>
                </a:lnTo>
                <a:lnTo>
                  <a:pt x="8" y="40"/>
                </a:lnTo>
                <a:lnTo>
                  <a:pt x="14" y="38"/>
                </a:lnTo>
                <a:lnTo>
                  <a:pt x="18" y="34"/>
                </a:lnTo>
                <a:lnTo>
                  <a:pt x="20" y="32"/>
                </a:lnTo>
                <a:lnTo>
                  <a:pt x="22" y="26"/>
                </a:lnTo>
                <a:lnTo>
                  <a:pt x="24" y="18"/>
                </a:lnTo>
                <a:lnTo>
                  <a:pt x="28" y="14"/>
                </a:lnTo>
                <a:lnTo>
                  <a:pt x="32" y="10"/>
                </a:lnTo>
                <a:lnTo>
                  <a:pt x="36" y="8"/>
                </a:lnTo>
                <a:lnTo>
                  <a:pt x="38" y="2"/>
                </a:lnTo>
                <a:lnTo>
                  <a:pt x="57" y="8"/>
                </a:lnTo>
                <a:lnTo>
                  <a:pt x="73" y="10"/>
                </a:lnTo>
                <a:lnTo>
                  <a:pt x="79" y="8"/>
                </a:lnTo>
                <a:lnTo>
                  <a:pt x="85" y="6"/>
                </a:lnTo>
                <a:lnTo>
                  <a:pt x="91" y="2"/>
                </a:lnTo>
                <a:lnTo>
                  <a:pt x="97" y="0"/>
                </a:lnTo>
                <a:lnTo>
                  <a:pt x="105" y="2"/>
                </a:lnTo>
                <a:lnTo>
                  <a:pt x="111" y="8"/>
                </a:lnTo>
                <a:lnTo>
                  <a:pt x="115" y="14"/>
                </a:lnTo>
                <a:lnTo>
                  <a:pt x="119" y="22"/>
                </a:lnTo>
                <a:lnTo>
                  <a:pt x="123" y="40"/>
                </a:lnTo>
                <a:lnTo>
                  <a:pt x="125" y="48"/>
                </a:lnTo>
                <a:lnTo>
                  <a:pt x="127" y="54"/>
                </a:lnTo>
                <a:lnTo>
                  <a:pt x="135" y="50"/>
                </a:lnTo>
                <a:lnTo>
                  <a:pt x="145" y="48"/>
                </a:lnTo>
                <a:lnTo>
                  <a:pt x="149" y="50"/>
                </a:lnTo>
                <a:lnTo>
                  <a:pt x="151" y="54"/>
                </a:lnTo>
                <a:lnTo>
                  <a:pt x="151" y="58"/>
                </a:lnTo>
                <a:lnTo>
                  <a:pt x="149" y="60"/>
                </a:lnTo>
                <a:lnTo>
                  <a:pt x="147" y="60"/>
                </a:lnTo>
                <a:lnTo>
                  <a:pt x="141" y="60"/>
                </a:lnTo>
                <a:lnTo>
                  <a:pt x="137" y="74"/>
                </a:lnTo>
                <a:lnTo>
                  <a:pt x="133" y="86"/>
                </a:lnTo>
                <a:lnTo>
                  <a:pt x="123" y="80"/>
                </a:lnTo>
                <a:lnTo>
                  <a:pt x="117" y="78"/>
                </a:lnTo>
                <a:lnTo>
                  <a:pt x="113" y="78"/>
                </a:lnTo>
                <a:lnTo>
                  <a:pt x="105" y="80"/>
                </a:lnTo>
                <a:lnTo>
                  <a:pt x="101" y="82"/>
                </a:lnTo>
                <a:lnTo>
                  <a:pt x="97" y="86"/>
                </a:lnTo>
                <a:lnTo>
                  <a:pt x="91" y="86"/>
                </a:lnTo>
                <a:lnTo>
                  <a:pt x="67" y="86"/>
                </a:lnTo>
                <a:lnTo>
                  <a:pt x="63" y="84"/>
                </a:lnTo>
                <a:lnTo>
                  <a:pt x="57" y="84"/>
                </a:lnTo>
                <a:lnTo>
                  <a:pt x="53" y="84"/>
                </a:lnTo>
                <a:lnTo>
                  <a:pt x="47" y="82"/>
                </a:lnTo>
                <a:lnTo>
                  <a:pt x="44" y="80"/>
                </a:lnTo>
                <a:lnTo>
                  <a:pt x="42" y="78"/>
                </a:lnTo>
                <a:lnTo>
                  <a:pt x="40" y="78"/>
                </a:lnTo>
                <a:lnTo>
                  <a:pt x="42" y="78"/>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98" name="Freeform 139"/>
          <p:cNvSpPr>
            <a:spLocks/>
          </p:cNvSpPr>
          <p:nvPr/>
        </p:nvSpPr>
        <p:spPr bwMode="auto">
          <a:xfrm>
            <a:off x="3806428" y="2516982"/>
            <a:ext cx="328613" cy="345281"/>
          </a:xfrm>
          <a:custGeom>
            <a:avLst/>
            <a:gdLst>
              <a:gd name="T0" fmla="*/ 2147483647 w 276"/>
              <a:gd name="T1" fmla="*/ 2147483647 h 290"/>
              <a:gd name="T2" fmla="*/ 2147483647 w 276"/>
              <a:gd name="T3" fmla="*/ 2147483647 h 290"/>
              <a:gd name="T4" fmla="*/ 2147483647 w 276"/>
              <a:gd name="T5" fmla="*/ 2147483647 h 290"/>
              <a:gd name="T6" fmla="*/ 2147483647 w 276"/>
              <a:gd name="T7" fmla="*/ 2147483647 h 290"/>
              <a:gd name="T8" fmla="*/ 2147483647 w 276"/>
              <a:gd name="T9" fmla="*/ 2147483647 h 290"/>
              <a:gd name="T10" fmla="*/ 2147483647 w 276"/>
              <a:gd name="T11" fmla="*/ 2147483647 h 290"/>
              <a:gd name="T12" fmla="*/ 2147483647 w 276"/>
              <a:gd name="T13" fmla="*/ 2147483647 h 290"/>
              <a:gd name="T14" fmla="*/ 2147483647 w 276"/>
              <a:gd name="T15" fmla="*/ 2147483647 h 290"/>
              <a:gd name="T16" fmla="*/ 2147483647 w 276"/>
              <a:gd name="T17" fmla="*/ 2147483647 h 290"/>
              <a:gd name="T18" fmla="*/ 2147483647 w 276"/>
              <a:gd name="T19" fmla="*/ 2147483647 h 290"/>
              <a:gd name="T20" fmla="*/ 2147483647 w 276"/>
              <a:gd name="T21" fmla="*/ 0 h 290"/>
              <a:gd name="T22" fmla="*/ 2147483647 w 276"/>
              <a:gd name="T23" fmla="*/ 2147483647 h 290"/>
              <a:gd name="T24" fmla="*/ 2147483647 w 276"/>
              <a:gd name="T25" fmla="*/ 2147483647 h 290"/>
              <a:gd name="T26" fmla="*/ 2147483647 w 276"/>
              <a:gd name="T27" fmla="*/ 2147483647 h 290"/>
              <a:gd name="T28" fmla="*/ 2147483647 w 276"/>
              <a:gd name="T29" fmla="*/ 2147483647 h 290"/>
              <a:gd name="T30" fmla="*/ 2147483647 w 276"/>
              <a:gd name="T31" fmla="*/ 2147483647 h 290"/>
              <a:gd name="T32" fmla="*/ 2147483647 w 276"/>
              <a:gd name="T33" fmla="*/ 2147483647 h 290"/>
              <a:gd name="T34" fmla="*/ 2147483647 w 276"/>
              <a:gd name="T35" fmla="*/ 2147483647 h 290"/>
              <a:gd name="T36" fmla="*/ 2147483647 w 276"/>
              <a:gd name="T37" fmla="*/ 2147483647 h 290"/>
              <a:gd name="T38" fmla="*/ 2147483647 w 276"/>
              <a:gd name="T39" fmla="*/ 2147483647 h 290"/>
              <a:gd name="T40" fmla="*/ 2147483647 w 276"/>
              <a:gd name="T41" fmla="*/ 2147483647 h 290"/>
              <a:gd name="T42" fmla="*/ 2147483647 w 276"/>
              <a:gd name="T43" fmla="*/ 2147483647 h 290"/>
              <a:gd name="T44" fmla="*/ 2147483647 w 276"/>
              <a:gd name="T45" fmla="*/ 2147483647 h 290"/>
              <a:gd name="T46" fmla="*/ 2147483647 w 276"/>
              <a:gd name="T47" fmla="*/ 2147483647 h 290"/>
              <a:gd name="T48" fmla="*/ 2147483647 w 276"/>
              <a:gd name="T49" fmla="*/ 2147483647 h 290"/>
              <a:gd name="T50" fmla="*/ 2147483647 w 276"/>
              <a:gd name="T51" fmla="*/ 2147483647 h 290"/>
              <a:gd name="T52" fmla="*/ 2147483647 w 276"/>
              <a:gd name="T53" fmla="*/ 2147483647 h 290"/>
              <a:gd name="T54" fmla="*/ 2147483647 w 276"/>
              <a:gd name="T55" fmla="*/ 2147483647 h 290"/>
              <a:gd name="T56" fmla="*/ 2147483647 w 276"/>
              <a:gd name="T57" fmla="*/ 2147483647 h 290"/>
              <a:gd name="T58" fmla="*/ 2147483647 w 276"/>
              <a:gd name="T59" fmla="*/ 2147483647 h 290"/>
              <a:gd name="T60" fmla="*/ 2147483647 w 276"/>
              <a:gd name="T61" fmla="*/ 2147483647 h 290"/>
              <a:gd name="T62" fmla="*/ 2147483647 w 276"/>
              <a:gd name="T63" fmla="*/ 2147483647 h 290"/>
              <a:gd name="T64" fmla="*/ 2147483647 w 276"/>
              <a:gd name="T65" fmla="*/ 2147483647 h 290"/>
              <a:gd name="T66" fmla="*/ 2147483647 w 276"/>
              <a:gd name="T67" fmla="*/ 2147483647 h 290"/>
              <a:gd name="T68" fmla="*/ 2147483647 w 276"/>
              <a:gd name="T69" fmla="*/ 2147483647 h 290"/>
              <a:gd name="T70" fmla="*/ 2147483647 w 276"/>
              <a:gd name="T71" fmla="*/ 2147483647 h 290"/>
              <a:gd name="T72" fmla="*/ 2147483647 w 276"/>
              <a:gd name="T73" fmla="*/ 2147483647 h 290"/>
              <a:gd name="T74" fmla="*/ 2147483647 w 276"/>
              <a:gd name="T75" fmla="*/ 2147483647 h 290"/>
              <a:gd name="T76" fmla="*/ 0 w 276"/>
              <a:gd name="T77" fmla="*/ 2147483647 h 290"/>
              <a:gd name="T78" fmla="*/ 2147483647 w 276"/>
              <a:gd name="T79" fmla="*/ 2147483647 h 2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6"/>
              <a:gd name="T121" fmla="*/ 0 h 290"/>
              <a:gd name="T122" fmla="*/ 276 w 276"/>
              <a:gd name="T123" fmla="*/ 290 h 2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6" h="290">
                <a:moveTo>
                  <a:pt x="2" y="202"/>
                </a:moveTo>
                <a:lnTo>
                  <a:pt x="8" y="190"/>
                </a:lnTo>
                <a:lnTo>
                  <a:pt x="12" y="184"/>
                </a:lnTo>
                <a:lnTo>
                  <a:pt x="16" y="184"/>
                </a:lnTo>
                <a:lnTo>
                  <a:pt x="22" y="182"/>
                </a:lnTo>
                <a:lnTo>
                  <a:pt x="20" y="188"/>
                </a:lnTo>
                <a:lnTo>
                  <a:pt x="22" y="192"/>
                </a:lnTo>
                <a:lnTo>
                  <a:pt x="26" y="186"/>
                </a:lnTo>
                <a:lnTo>
                  <a:pt x="28" y="186"/>
                </a:lnTo>
                <a:lnTo>
                  <a:pt x="30" y="184"/>
                </a:lnTo>
                <a:lnTo>
                  <a:pt x="32" y="186"/>
                </a:lnTo>
                <a:lnTo>
                  <a:pt x="34" y="188"/>
                </a:lnTo>
                <a:lnTo>
                  <a:pt x="36" y="190"/>
                </a:lnTo>
                <a:lnTo>
                  <a:pt x="38" y="190"/>
                </a:lnTo>
                <a:lnTo>
                  <a:pt x="42" y="188"/>
                </a:lnTo>
                <a:lnTo>
                  <a:pt x="46" y="186"/>
                </a:lnTo>
                <a:lnTo>
                  <a:pt x="112" y="186"/>
                </a:lnTo>
                <a:lnTo>
                  <a:pt x="114" y="178"/>
                </a:lnTo>
                <a:lnTo>
                  <a:pt x="116" y="170"/>
                </a:lnTo>
                <a:lnTo>
                  <a:pt x="112" y="170"/>
                </a:lnTo>
                <a:lnTo>
                  <a:pt x="110" y="166"/>
                </a:lnTo>
                <a:lnTo>
                  <a:pt x="96" y="0"/>
                </a:lnTo>
                <a:lnTo>
                  <a:pt x="126" y="0"/>
                </a:lnTo>
                <a:lnTo>
                  <a:pt x="224" y="72"/>
                </a:lnTo>
                <a:lnTo>
                  <a:pt x="224" y="76"/>
                </a:lnTo>
                <a:lnTo>
                  <a:pt x="228" y="82"/>
                </a:lnTo>
                <a:lnTo>
                  <a:pt x="236" y="90"/>
                </a:lnTo>
                <a:lnTo>
                  <a:pt x="248" y="94"/>
                </a:lnTo>
                <a:lnTo>
                  <a:pt x="260" y="98"/>
                </a:lnTo>
                <a:lnTo>
                  <a:pt x="260" y="114"/>
                </a:lnTo>
                <a:lnTo>
                  <a:pt x="276" y="112"/>
                </a:lnTo>
                <a:lnTo>
                  <a:pt x="276" y="164"/>
                </a:lnTo>
                <a:lnTo>
                  <a:pt x="270" y="174"/>
                </a:lnTo>
                <a:lnTo>
                  <a:pt x="266" y="182"/>
                </a:lnTo>
                <a:lnTo>
                  <a:pt x="258" y="186"/>
                </a:lnTo>
                <a:lnTo>
                  <a:pt x="248" y="188"/>
                </a:lnTo>
                <a:lnTo>
                  <a:pt x="234" y="188"/>
                </a:lnTo>
                <a:lnTo>
                  <a:pt x="222" y="190"/>
                </a:lnTo>
                <a:lnTo>
                  <a:pt x="200" y="196"/>
                </a:lnTo>
                <a:lnTo>
                  <a:pt x="162" y="210"/>
                </a:lnTo>
                <a:lnTo>
                  <a:pt x="158" y="212"/>
                </a:lnTo>
                <a:lnTo>
                  <a:pt x="156" y="214"/>
                </a:lnTo>
                <a:lnTo>
                  <a:pt x="152" y="220"/>
                </a:lnTo>
                <a:lnTo>
                  <a:pt x="148" y="226"/>
                </a:lnTo>
                <a:lnTo>
                  <a:pt x="146" y="228"/>
                </a:lnTo>
                <a:lnTo>
                  <a:pt x="142" y="228"/>
                </a:lnTo>
                <a:lnTo>
                  <a:pt x="134" y="226"/>
                </a:lnTo>
                <a:lnTo>
                  <a:pt x="134" y="238"/>
                </a:lnTo>
                <a:lnTo>
                  <a:pt x="134" y="244"/>
                </a:lnTo>
                <a:lnTo>
                  <a:pt x="132" y="248"/>
                </a:lnTo>
                <a:lnTo>
                  <a:pt x="124" y="252"/>
                </a:lnTo>
                <a:lnTo>
                  <a:pt x="118" y="258"/>
                </a:lnTo>
                <a:lnTo>
                  <a:pt x="116" y="262"/>
                </a:lnTo>
                <a:lnTo>
                  <a:pt x="116" y="266"/>
                </a:lnTo>
                <a:lnTo>
                  <a:pt x="114" y="274"/>
                </a:lnTo>
                <a:lnTo>
                  <a:pt x="112" y="282"/>
                </a:lnTo>
                <a:lnTo>
                  <a:pt x="108" y="286"/>
                </a:lnTo>
                <a:lnTo>
                  <a:pt x="102" y="290"/>
                </a:lnTo>
                <a:lnTo>
                  <a:pt x="98" y="282"/>
                </a:lnTo>
                <a:lnTo>
                  <a:pt x="88" y="286"/>
                </a:lnTo>
                <a:lnTo>
                  <a:pt x="82" y="288"/>
                </a:lnTo>
                <a:lnTo>
                  <a:pt x="76" y="290"/>
                </a:lnTo>
                <a:lnTo>
                  <a:pt x="70" y="288"/>
                </a:lnTo>
                <a:lnTo>
                  <a:pt x="66" y="284"/>
                </a:lnTo>
                <a:lnTo>
                  <a:pt x="62" y="270"/>
                </a:lnTo>
                <a:lnTo>
                  <a:pt x="58" y="256"/>
                </a:lnTo>
                <a:lnTo>
                  <a:pt x="54" y="250"/>
                </a:lnTo>
                <a:lnTo>
                  <a:pt x="48" y="248"/>
                </a:lnTo>
                <a:lnTo>
                  <a:pt x="46" y="250"/>
                </a:lnTo>
                <a:lnTo>
                  <a:pt x="44" y="252"/>
                </a:lnTo>
                <a:lnTo>
                  <a:pt x="36" y="252"/>
                </a:lnTo>
                <a:lnTo>
                  <a:pt x="22" y="250"/>
                </a:lnTo>
                <a:lnTo>
                  <a:pt x="12" y="248"/>
                </a:lnTo>
                <a:lnTo>
                  <a:pt x="12" y="240"/>
                </a:lnTo>
                <a:lnTo>
                  <a:pt x="12" y="234"/>
                </a:lnTo>
                <a:lnTo>
                  <a:pt x="8" y="224"/>
                </a:lnTo>
                <a:lnTo>
                  <a:pt x="4" y="214"/>
                </a:lnTo>
                <a:lnTo>
                  <a:pt x="0" y="200"/>
                </a:lnTo>
                <a:lnTo>
                  <a:pt x="2" y="200"/>
                </a:lnTo>
                <a:lnTo>
                  <a:pt x="2" y="20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99" name="Freeform 140"/>
          <p:cNvSpPr>
            <a:spLocks/>
          </p:cNvSpPr>
          <p:nvPr/>
        </p:nvSpPr>
        <p:spPr bwMode="auto">
          <a:xfrm>
            <a:off x="4054079" y="2550319"/>
            <a:ext cx="316706" cy="276225"/>
          </a:xfrm>
          <a:custGeom>
            <a:avLst/>
            <a:gdLst>
              <a:gd name="T0" fmla="*/ 2147483647 w 266"/>
              <a:gd name="T1" fmla="*/ 2147483647 h 232"/>
              <a:gd name="T2" fmla="*/ 2147483647 w 266"/>
              <a:gd name="T3" fmla="*/ 2147483647 h 232"/>
              <a:gd name="T4" fmla="*/ 2147483647 w 266"/>
              <a:gd name="T5" fmla="*/ 0 h 232"/>
              <a:gd name="T6" fmla="*/ 2147483647 w 266"/>
              <a:gd name="T7" fmla="*/ 0 h 232"/>
              <a:gd name="T8" fmla="*/ 2147483647 w 266"/>
              <a:gd name="T9" fmla="*/ 2147483647 h 232"/>
              <a:gd name="T10" fmla="*/ 2147483647 w 266"/>
              <a:gd name="T11" fmla="*/ 2147483647 h 232"/>
              <a:gd name="T12" fmla="*/ 2147483647 w 266"/>
              <a:gd name="T13" fmla="*/ 2147483647 h 232"/>
              <a:gd name="T14" fmla="*/ 2147483647 w 266"/>
              <a:gd name="T15" fmla="*/ 2147483647 h 232"/>
              <a:gd name="T16" fmla="*/ 2147483647 w 266"/>
              <a:gd name="T17" fmla="*/ 2147483647 h 232"/>
              <a:gd name="T18" fmla="*/ 0 w 266"/>
              <a:gd name="T19" fmla="*/ 2147483647 h 232"/>
              <a:gd name="T20" fmla="*/ 2147483647 w 266"/>
              <a:gd name="T21" fmla="*/ 2147483647 h 232"/>
              <a:gd name="T22" fmla="*/ 2147483647 w 266"/>
              <a:gd name="T23" fmla="*/ 2147483647 h 232"/>
              <a:gd name="T24" fmla="*/ 2147483647 w 266"/>
              <a:gd name="T25" fmla="*/ 2147483647 h 232"/>
              <a:gd name="T26" fmla="*/ 2147483647 w 266"/>
              <a:gd name="T27" fmla="*/ 2147483647 h 232"/>
              <a:gd name="T28" fmla="*/ 2147483647 w 266"/>
              <a:gd name="T29" fmla="*/ 2147483647 h 232"/>
              <a:gd name="T30" fmla="*/ 2147483647 w 266"/>
              <a:gd name="T31" fmla="*/ 2147483647 h 232"/>
              <a:gd name="T32" fmla="*/ 2147483647 w 266"/>
              <a:gd name="T33" fmla="*/ 2147483647 h 232"/>
              <a:gd name="T34" fmla="*/ 2147483647 w 266"/>
              <a:gd name="T35" fmla="*/ 2147483647 h 232"/>
              <a:gd name="T36" fmla="*/ 2147483647 w 266"/>
              <a:gd name="T37" fmla="*/ 2147483647 h 232"/>
              <a:gd name="T38" fmla="*/ 2147483647 w 266"/>
              <a:gd name="T39" fmla="*/ 2147483647 h 232"/>
              <a:gd name="T40" fmla="*/ 2147483647 w 266"/>
              <a:gd name="T41" fmla="*/ 2147483647 h 232"/>
              <a:gd name="T42" fmla="*/ 2147483647 w 266"/>
              <a:gd name="T43" fmla="*/ 2147483647 h 232"/>
              <a:gd name="T44" fmla="*/ 2147483647 w 266"/>
              <a:gd name="T45" fmla="*/ 2147483647 h 232"/>
              <a:gd name="T46" fmla="*/ 2147483647 w 266"/>
              <a:gd name="T47" fmla="*/ 2147483647 h 232"/>
              <a:gd name="T48" fmla="*/ 2147483647 w 266"/>
              <a:gd name="T49" fmla="*/ 2147483647 h 232"/>
              <a:gd name="T50" fmla="*/ 2147483647 w 266"/>
              <a:gd name="T51" fmla="*/ 2147483647 h 232"/>
              <a:gd name="T52" fmla="*/ 2147483647 w 266"/>
              <a:gd name="T53" fmla="*/ 2147483647 h 232"/>
              <a:gd name="T54" fmla="*/ 2147483647 w 266"/>
              <a:gd name="T55" fmla="*/ 2147483647 h 232"/>
              <a:gd name="T56" fmla="*/ 2147483647 w 266"/>
              <a:gd name="T57" fmla="*/ 2147483647 h 232"/>
              <a:gd name="T58" fmla="*/ 2147483647 w 266"/>
              <a:gd name="T59" fmla="*/ 2147483647 h 232"/>
              <a:gd name="T60" fmla="*/ 2147483647 w 266"/>
              <a:gd name="T61" fmla="*/ 2147483647 h 232"/>
              <a:gd name="T62" fmla="*/ 2147483647 w 266"/>
              <a:gd name="T63" fmla="*/ 2147483647 h 232"/>
              <a:gd name="T64" fmla="*/ 2147483647 w 266"/>
              <a:gd name="T65" fmla="*/ 2147483647 h 232"/>
              <a:gd name="T66" fmla="*/ 2147483647 w 266"/>
              <a:gd name="T67" fmla="*/ 2147483647 h 232"/>
              <a:gd name="T68" fmla="*/ 2147483647 w 266"/>
              <a:gd name="T69" fmla="*/ 2147483647 h 232"/>
              <a:gd name="T70" fmla="*/ 2147483647 w 266"/>
              <a:gd name="T71" fmla="*/ 2147483647 h 232"/>
              <a:gd name="T72" fmla="*/ 2147483647 w 266"/>
              <a:gd name="T73" fmla="*/ 2147483647 h 232"/>
              <a:gd name="T74" fmla="*/ 2147483647 w 266"/>
              <a:gd name="T75" fmla="*/ 2147483647 h 232"/>
              <a:gd name="T76" fmla="*/ 2147483647 w 266"/>
              <a:gd name="T77" fmla="*/ 2147483647 h 232"/>
              <a:gd name="T78" fmla="*/ 2147483647 w 266"/>
              <a:gd name="T79" fmla="*/ 2147483647 h 232"/>
              <a:gd name="T80" fmla="*/ 2147483647 w 266"/>
              <a:gd name="T81" fmla="*/ 2147483647 h 2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6"/>
              <a:gd name="T124" fmla="*/ 0 h 232"/>
              <a:gd name="T125" fmla="*/ 266 w 266"/>
              <a:gd name="T126" fmla="*/ 232 h 2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6" h="232">
                <a:moveTo>
                  <a:pt x="250" y="6"/>
                </a:moveTo>
                <a:lnTo>
                  <a:pt x="234" y="14"/>
                </a:lnTo>
                <a:lnTo>
                  <a:pt x="230" y="8"/>
                </a:lnTo>
                <a:lnTo>
                  <a:pt x="226" y="4"/>
                </a:lnTo>
                <a:lnTo>
                  <a:pt x="220" y="2"/>
                </a:lnTo>
                <a:lnTo>
                  <a:pt x="214" y="0"/>
                </a:lnTo>
                <a:lnTo>
                  <a:pt x="204" y="0"/>
                </a:lnTo>
                <a:lnTo>
                  <a:pt x="200" y="0"/>
                </a:lnTo>
                <a:lnTo>
                  <a:pt x="198" y="0"/>
                </a:lnTo>
                <a:lnTo>
                  <a:pt x="122" y="50"/>
                </a:lnTo>
                <a:lnTo>
                  <a:pt x="94" y="80"/>
                </a:lnTo>
                <a:lnTo>
                  <a:pt x="68" y="84"/>
                </a:lnTo>
                <a:lnTo>
                  <a:pt x="68" y="136"/>
                </a:lnTo>
                <a:lnTo>
                  <a:pt x="62" y="146"/>
                </a:lnTo>
                <a:lnTo>
                  <a:pt x="58" y="154"/>
                </a:lnTo>
                <a:lnTo>
                  <a:pt x="50" y="158"/>
                </a:lnTo>
                <a:lnTo>
                  <a:pt x="40" y="160"/>
                </a:lnTo>
                <a:lnTo>
                  <a:pt x="18" y="162"/>
                </a:lnTo>
                <a:lnTo>
                  <a:pt x="0" y="166"/>
                </a:lnTo>
                <a:lnTo>
                  <a:pt x="0" y="178"/>
                </a:lnTo>
                <a:lnTo>
                  <a:pt x="4" y="184"/>
                </a:lnTo>
                <a:lnTo>
                  <a:pt x="10" y="186"/>
                </a:lnTo>
                <a:lnTo>
                  <a:pt x="14" y="190"/>
                </a:lnTo>
                <a:lnTo>
                  <a:pt x="16" y="194"/>
                </a:lnTo>
                <a:lnTo>
                  <a:pt x="16" y="200"/>
                </a:lnTo>
                <a:lnTo>
                  <a:pt x="16" y="204"/>
                </a:lnTo>
                <a:lnTo>
                  <a:pt x="16" y="208"/>
                </a:lnTo>
                <a:lnTo>
                  <a:pt x="20" y="212"/>
                </a:lnTo>
                <a:lnTo>
                  <a:pt x="26" y="212"/>
                </a:lnTo>
                <a:lnTo>
                  <a:pt x="32" y="214"/>
                </a:lnTo>
                <a:lnTo>
                  <a:pt x="36" y="218"/>
                </a:lnTo>
                <a:lnTo>
                  <a:pt x="36" y="220"/>
                </a:lnTo>
                <a:lnTo>
                  <a:pt x="46" y="220"/>
                </a:lnTo>
                <a:lnTo>
                  <a:pt x="50" y="226"/>
                </a:lnTo>
                <a:lnTo>
                  <a:pt x="56" y="232"/>
                </a:lnTo>
                <a:lnTo>
                  <a:pt x="60" y="216"/>
                </a:lnTo>
                <a:lnTo>
                  <a:pt x="66" y="202"/>
                </a:lnTo>
                <a:lnTo>
                  <a:pt x="70" y="196"/>
                </a:lnTo>
                <a:lnTo>
                  <a:pt x="76" y="192"/>
                </a:lnTo>
                <a:lnTo>
                  <a:pt x="82" y="188"/>
                </a:lnTo>
                <a:lnTo>
                  <a:pt x="92" y="188"/>
                </a:lnTo>
                <a:lnTo>
                  <a:pt x="96" y="188"/>
                </a:lnTo>
                <a:lnTo>
                  <a:pt x="100" y="190"/>
                </a:lnTo>
                <a:lnTo>
                  <a:pt x="106" y="196"/>
                </a:lnTo>
                <a:lnTo>
                  <a:pt x="112" y="202"/>
                </a:lnTo>
                <a:lnTo>
                  <a:pt x="114" y="204"/>
                </a:lnTo>
                <a:lnTo>
                  <a:pt x="118" y="206"/>
                </a:lnTo>
                <a:lnTo>
                  <a:pt x="122" y="204"/>
                </a:lnTo>
                <a:lnTo>
                  <a:pt x="124" y="202"/>
                </a:lnTo>
                <a:lnTo>
                  <a:pt x="126" y="200"/>
                </a:lnTo>
                <a:lnTo>
                  <a:pt x="130" y="198"/>
                </a:lnTo>
                <a:lnTo>
                  <a:pt x="138" y="200"/>
                </a:lnTo>
                <a:lnTo>
                  <a:pt x="142" y="204"/>
                </a:lnTo>
                <a:lnTo>
                  <a:pt x="146" y="206"/>
                </a:lnTo>
                <a:lnTo>
                  <a:pt x="154" y="208"/>
                </a:lnTo>
                <a:lnTo>
                  <a:pt x="162" y="206"/>
                </a:lnTo>
                <a:lnTo>
                  <a:pt x="168" y="202"/>
                </a:lnTo>
                <a:lnTo>
                  <a:pt x="174" y="198"/>
                </a:lnTo>
                <a:lnTo>
                  <a:pt x="184" y="196"/>
                </a:lnTo>
                <a:lnTo>
                  <a:pt x="190" y="196"/>
                </a:lnTo>
                <a:lnTo>
                  <a:pt x="194" y="198"/>
                </a:lnTo>
                <a:lnTo>
                  <a:pt x="198" y="200"/>
                </a:lnTo>
                <a:lnTo>
                  <a:pt x="206" y="202"/>
                </a:lnTo>
                <a:lnTo>
                  <a:pt x="212" y="200"/>
                </a:lnTo>
                <a:lnTo>
                  <a:pt x="218" y="196"/>
                </a:lnTo>
                <a:lnTo>
                  <a:pt x="228" y="188"/>
                </a:lnTo>
                <a:lnTo>
                  <a:pt x="230" y="178"/>
                </a:lnTo>
                <a:lnTo>
                  <a:pt x="232" y="168"/>
                </a:lnTo>
                <a:lnTo>
                  <a:pt x="236" y="160"/>
                </a:lnTo>
                <a:lnTo>
                  <a:pt x="242" y="154"/>
                </a:lnTo>
                <a:lnTo>
                  <a:pt x="252" y="140"/>
                </a:lnTo>
                <a:lnTo>
                  <a:pt x="256" y="134"/>
                </a:lnTo>
                <a:lnTo>
                  <a:pt x="260" y="126"/>
                </a:lnTo>
                <a:lnTo>
                  <a:pt x="260" y="82"/>
                </a:lnTo>
                <a:lnTo>
                  <a:pt x="260" y="76"/>
                </a:lnTo>
                <a:lnTo>
                  <a:pt x="262" y="72"/>
                </a:lnTo>
                <a:lnTo>
                  <a:pt x="264" y="68"/>
                </a:lnTo>
                <a:lnTo>
                  <a:pt x="266" y="62"/>
                </a:lnTo>
                <a:lnTo>
                  <a:pt x="264" y="50"/>
                </a:lnTo>
                <a:lnTo>
                  <a:pt x="258" y="36"/>
                </a:lnTo>
                <a:lnTo>
                  <a:pt x="252" y="22"/>
                </a:lnTo>
                <a:lnTo>
                  <a:pt x="248" y="8"/>
                </a:lnTo>
                <a:lnTo>
                  <a:pt x="250"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00" name="Freeform 141"/>
          <p:cNvSpPr>
            <a:spLocks/>
          </p:cNvSpPr>
          <p:nvPr/>
        </p:nvSpPr>
        <p:spPr bwMode="auto">
          <a:xfrm>
            <a:off x="5388769" y="2085975"/>
            <a:ext cx="161925" cy="92869"/>
          </a:xfrm>
          <a:custGeom>
            <a:avLst/>
            <a:gdLst>
              <a:gd name="T0" fmla="*/ 2147483647 w 136"/>
              <a:gd name="T1" fmla="*/ 2147483647 h 78"/>
              <a:gd name="T2" fmla="*/ 2147483647 w 136"/>
              <a:gd name="T3" fmla="*/ 2147483647 h 78"/>
              <a:gd name="T4" fmla="*/ 2147483647 w 136"/>
              <a:gd name="T5" fmla="*/ 2147483647 h 78"/>
              <a:gd name="T6" fmla="*/ 2147483647 w 136"/>
              <a:gd name="T7" fmla="*/ 2147483647 h 78"/>
              <a:gd name="T8" fmla="*/ 2147483647 w 136"/>
              <a:gd name="T9" fmla="*/ 2147483647 h 78"/>
              <a:gd name="T10" fmla="*/ 2147483647 w 136"/>
              <a:gd name="T11" fmla="*/ 2147483647 h 78"/>
              <a:gd name="T12" fmla="*/ 2147483647 w 136"/>
              <a:gd name="T13" fmla="*/ 2147483647 h 78"/>
              <a:gd name="T14" fmla="*/ 2147483647 w 136"/>
              <a:gd name="T15" fmla="*/ 2147483647 h 78"/>
              <a:gd name="T16" fmla="*/ 2147483647 w 136"/>
              <a:gd name="T17" fmla="*/ 2147483647 h 78"/>
              <a:gd name="T18" fmla="*/ 0 w 136"/>
              <a:gd name="T19" fmla="*/ 2147483647 h 78"/>
              <a:gd name="T20" fmla="*/ 2147483647 w 136"/>
              <a:gd name="T21" fmla="*/ 2147483647 h 78"/>
              <a:gd name="T22" fmla="*/ 2147483647 w 136"/>
              <a:gd name="T23" fmla="*/ 2147483647 h 78"/>
              <a:gd name="T24" fmla="*/ 2147483647 w 136"/>
              <a:gd name="T25" fmla="*/ 2147483647 h 78"/>
              <a:gd name="T26" fmla="*/ 2147483647 w 136"/>
              <a:gd name="T27" fmla="*/ 2147483647 h 78"/>
              <a:gd name="T28" fmla="*/ 2147483647 w 136"/>
              <a:gd name="T29" fmla="*/ 2147483647 h 78"/>
              <a:gd name="T30" fmla="*/ 2147483647 w 136"/>
              <a:gd name="T31" fmla="*/ 2147483647 h 78"/>
              <a:gd name="T32" fmla="*/ 2147483647 w 136"/>
              <a:gd name="T33" fmla="*/ 2147483647 h 78"/>
              <a:gd name="T34" fmla="*/ 2147483647 w 136"/>
              <a:gd name="T35" fmla="*/ 2147483647 h 78"/>
              <a:gd name="T36" fmla="*/ 2147483647 w 136"/>
              <a:gd name="T37" fmla="*/ 0 h 78"/>
              <a:gd name="T38" fmla="*/ 2147483647 w 136"/>
              <a:gd name="T39" fmla="*/ 2147483647 h 78"/>
              <a:gd name="T40" fmla="*/ 2147483647 w 136"/>
              <a:gd name="T41" fmla="*/ 2147483647 h 78"/>
              <a:gd name="T42" fmla="*/ 2147483647 w 136"/>
              <a:gd name="T43" fmla="*/ 2147483647 h 78"/>
              <a:gd name="T44" fmla="*/ 2147483647 w 136"/>
              <a:gd name="T45" fmla="*/ 2147483647 h 78"/>
              <a:gd name="T46" fmla="*/ 2147483647 w 136"/>
              <a:gd name="T47" fmla="*/ 2147483647 h 78"/>
              <a:gd name="T48" fmla="*/ 2147483647 w 136"/>
              <a:gd name="T49" fmla="*/ 2147483647 h 78"/>
              <a:gd name="T50" fmla="*/ 2147483647 w 136"/>
              <a:gd name="T51" fmla="*/ 2147483647 h 78"/>
              <a:gd name="T52" fmla="*/ 2147483647 w 136"/>
              <a:gd name="T53" fmla="*/ 2147483647 h 78"/>
              <a:gd name="T54" fmla="*/ 2147483647 w 136"/>
              <a:gd name="T55" fmla="*/ 2147483647 h 78"/>
              <a:gd name="T56" fmla="*/ 2147483647 w 136"/>
              <a:gd name="T57" fmla="*/ 2147483647 h 78"/>
              <a:gd name="T58" fmla="*/ 2147483647 w 136"/>
              <a:gd name="T59" fmla="*/ 2147483647 h 78"/>
              <a:gd name="T60" fmla="*/ 2147483647 w 136"/>
              <a:gd name="T61" fmla="*/ 2147483647 h 78"/>
              <a:gd name="T62" fmla="*/ 2147483647 w 136"/>
              <a:gd name="T63" fmla="*/ 2147483647 h 78"/>
              <a:gd name="T64" fmla="*/ 2147483647 w 136"/>
              <a:gd name="T65" fmla="*/ 2147483647 h 78"/>
              <a:gd name="T66" fmla="*/ 2147483647 w 136"/>
              <a:gd name="T67" fmla="*/ 2147483647 h 78"/>
              <a:gd name="T68" fmla="*/ 2147483647 w 136"/>
              <a:gd name="T69" fmla="*/ 2147483647 h 78"/>
              <a:gd name="T70" fmla="*/ 2147483647 w 136"/>
              <a:gd name="T71" fmla="*/ 2147483647 h 78"/>
              <a:gd name="T72" fmla="*/ 2147483647 w 136"/>
              <a:gd name="T73" fmla="*/ 2147483647 h 78"/>
              <a:gd name="T74" fmla="*/ 2147483647 w 136"/>
              <a:gd name="T75" fmla="*/ 2147483647 h 78"/>
              <a:gd name="T76" fmla="*/ 2147483647 w 136"/>
              <a:gd name="T77" fmla="*/ 2147483647 h 78"/>
              <a:gd name="T78" fmla="*/ 2147483647 w 136"/>
              <a:gd name="T79" fmla="*/ 2147483647 h 78"/>
              <a:gd name="T80" fmla="*/ 2147483647 w 136"/>
              <a:gd name="T81" fmla="*/ 2147483647 h 78"/>
              <a:gd name="T82" fmla="*/ 2147483647 w 136"/>
              <a:gd name="T83" fmla="*/ 2147483647 h 78"/>
              <a:gd name="T84" fmla="*/ 2147483647 w 136"/>
              <a:gd name="T85" fmla="*/ 2147483647 h 78"/>
              <a:gd name="T86" fmla="*/ 2147483647 w 136"/>
              <a:gd name="T87" fmla="*/ 2147483647 h 78"/>
              <a:gd name="T88" fmla="*/ 2147483647 w 136"/>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78"/>
              <a:gd name="T137" fmla="*/ 136 w 136"/>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78">
                <a:moveTo>
                  <a:pt x="14" y="66"/>
                </a:moveTo>
                <a:lnTo>
                  <a:pt x="22" y="64"/>
                </a:lnTo>
                <a:lnTo>
                  <a:pt x="32" y="60"/>
                </a:lnTo>
                <a:lnTo>
                  <a:pt x="40" y="56"/>
                </a:lnTo>
                <a:lnTo>
                  <a:pt x="46" y="48"/>
                </a:lnTo>
                <a:lnTo>
                  <a:pt x="36" y="44"/>
                </a:lnTo>
                <a:lnTo>
                  <a:pt x="22" y="36"/>
                </a:lnTo>
                <a:lnTo>
                  <a:pt x="18" y="40"/>
                </a:lnTo>
                <a:lnTo>
                  <a:pt x="8" y="38"/>
                </a:lnTo>
                <a:lnTo>
                  <a:pt x="0" y="36"/>
                </a:lnTo>
                <a:lnTo>
                  <a:pt x="4" y="30"/>
                </a:lnTo>
                <a:lnTo>
                  <a:pt x="8" y="22"/>
                </a:lnTo>
                <a:lnTo>
                  <a:pt x="8" y="10"/>
                </a:lnTo>
                <a:lnTo>
                  <a:pt x="20" y="8"/>
                </a:lnTo>
                <a:lnTo>
                  <a:pt x="26" y="10"/>
                </a:lnTo>
                <a:lnTo>
                  <a:pt x="32" y="14"/>
                </a:lnTo>
                <a:lnTo>
                  <a:pt x="42" y="14"/>
                </a:lnTo>
                <a:lnTo>
                  <a:pt x="42" y="6"/>
                </a:lnTo>
                <a:lnTo>
                  <a:pt x="52" y="0"/>
                </a:lnTo>
                <a:lnTo>
                  <a:pt x="62" y="2"/>
                </a:lnTo>
                <a:lnTo>
                  <a:pt x="68" y="8"/>
                </a:lnTo>
                <a:lnTo>
                  <a:pt x="78" y="10"/>
                </a:lnTo>
                <a:lnTo>
                  <a:pt x="94" y="8"/>
                </a:lnTo>
                <a:lnTo>
                  <a:pt x="108" y="8"/>
                </a:lnTo>
                <a:lnTo>
                  <a:pt x="122" y="8"/>
                </a:lnTo>
                <a:lnTo>
                  <a:pt x="136" y="14"/>
                </a:lnTo>
                <a:lnTo>
                  <a:pt x="132" y="20"/>
                </a:lnTo>
                <a:lnTo>
                  <a:pt x="126" y="26"/>
                </a:lnTo>
                <a:lnTo>
                  <a:pt x="120" y="32"/>
                </a:lnTo>
                <a:lnTo>
                  <a:pt x="114" y="40"/>
                </a:lnTo>
                <a:lnTo>
                  <a:pt x="106" y="46"/>
                </a:lnTo>
                <a:lnTo>
                  <a:pt x="96" y="54"/>
                </a:lnTo>
                <a:lnTo>
                  <a:pt x="84" y="54"/>
                </a:lnTo>
                <a:lnTo>
                  <a:pt x="74" y="56"/>
                </a:lnTo>
                <a:lnTo>
                  <a:pt x="66" y="58"/>
                </a:lnTo>
                <a:lnTo>
                  <a:pt x="60" y="62"/>
                </a:lnTo>
                <a:lnTo>
                  <a:pt x="56" y="70"/>
                </a:lnTo>
                <a:lnTo>
                  <a:pt x="56" y="76"/>
                </a:lnTo>
                <a:lnTo>
                  <a:pt x="48" y="76"/>
                </a:lnTo>
                <a:lnTo>
                  <a:pt x="42" y="78"/>
                </a:lnTo>
                <a:lnTo>
                  <a:pt x="34" y="78"/>
                </a:lnTo>
                <a:lnTo>
                  <a:pt x="26" y="76"/>
                </a:lnTo>
                <a:lnTo>
                  <a:pt x="20" y="76"/>
                </a:lnTo>
                <a:lnTo>
                  <a:pt x="12" y="76"/>
                </a:lnTo>
                <a:lnTo>
                  <a:pt x="14" y="6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01" name="Freeform 142"/>
          <p:cNvSpPr>
            <a:spLocks/>
          </p:cNvSpPr>
          <p:nvPr/>
        </p:nvSpPr>
        <p:spPr bwMode="auto">
          <a:xfrm>
            <a:off x="4192191" y="1316832"/>
            <a:ext cx="180975" cy="64294"/>
          </a:xfrm>
          <a:custGeom>
            <a:avLst/>
            <a:gdLst>
              <a:gd name="T0" fmla="*/ 2147483647 w 152"/>
              <a:gd name="T1" fmla="*/ 2147483647 h 54"/>
              <a:gd name="T2" fmla="*/ 2147483647 w 152"/>
              <a:gd name="T3" fmla="*/ 2147483647 h 54"/>
              <a:gd name="T4" fmla="*/ 2147483647 w 152"/>
              <a:gd name="T5" fmla="*/ 2147483647 h 54"/>
              <a:gd name="T6" fmla="*/ 0 w 152"/>
              <a:gd name="T7" fmla="*/ 2147483647 h 54"/>
              <a:gd name="T8" fmla="*/ 0 w 152"/>
              <a:gd name="T9" fmla="*/ 2147483647 h 54"/>
              <a:gd name="T10" fmla="*/ 2147483647 w 152"/>
              <a:gd name="T11" fmla="*/ 2147483647 h 54"/>
              <a:gd name="T12" fmla="*/ 2147483647 w 152"/>
              <a:gd name="T13" fmla="*/ 2147483647 h 54"/>
              <a:gd name="T14" fmla="*/ 2147483647 w 152"/>
              <a:gd name="T15" fmla="*/ 2147483647 h 54"/>
              <a:gd name="T16" fmla="*/ 2147483647 w 152"/>
              <a:gd name="T17" fmla="*/ 2147483647 h 54"/>
              <a:gd name="T18" fmla="*/ 2147483647 w 152"/>
              <a:gd name="T19" fmla="*/ 2147483647 h 54"/>
              <a:gd name="T20" fmla="*/ 2147483647 w 152"/>
              <a:gd name="T21" fmla="*/ 2147483647 h 54"/>
              <a:gd name="T22" fmla="*/ 2147483647 w 152"/>
              <a:gd name="T23" fmla="*/ 2147483647 h 54"/>
              <a:gd name="T24" fmla="*/ 2147483647 w 152"/>
              <a:gd name="T25" fmla="*/ 0 h 54"/>
              <a:gd name="T26" fmla="*/ 2147483647 w 152"/>
              <a:gd name="T27" fmla="*/ 0 h 54"/>
              <a:gd name="T28" fmla="*/ 2147483647 w 152"/>
              <a:gd name="T29" fmla="*/ 2147483647 h 54"/>
              <a:gd name="T30" fmla="*/ 2147483647 w 152"/>
              <a:gd name="T31" fmla="*/ 2147483647 h 54"/>
              <a:gd name="T32" fmla="*/ 2147483647 w 152"/>
              <a:gd name="T33" fmla="*/ 2147483647 h 54"/>
              <a:gd name="T34" fmla="*/ 2147483647 w 152"/>
              <a:gd name="T35" fmla="*/ 2147483647 h 54"/>
              <a:gd name="T36" fmla="*/ 2147483647 w 152"/>
              <a:gd name="T37" fmla="*/ 2147483647 h 54"/>
              <a:gd name="T38" fmla="*/ 2147483647 w 152"/>
              <a:gd name="T39" fmla="*/ 2147483647 h 54"/>
              <a:gd name="T40" fmla="*/ 2147483647 w 152"/>
              <a:gd name="T41" fmla="*/ 2147483647 h 54"/>
              <a:gd name="T42" fmla="*/ 2147483647 w 152"/>
              <a:gd name="T43" fmla="*/ 2147483647 h 54"/>
              <a:gd name="T44" fmla="*/ 2147483647 w 152"/>
              <a:gd name="T45" fmla="*/ 2147483647 h 54"/>
              <a:gd name="T46" fmla="*/ 2147483647 w 152"/>
              <a:gd name="T47" fmla="*/ 2147483647 h 54"/>
              <a:gd name="T48" fmla="*/ 2147483647 w 152"/>
              <a:gd name="T49" fmla="*/ 2147483647 h 54"/>
              <a:gd name="T50" fmla="*/ 2147483647 w 152"/>
              <a:gd name="T51" fmla="*/ 2147483647 h 54"/>
              <a:gd name="T52" fmla="*/ 2147483647 w 152"/>
              <a:gd name="T53" fmla="*/ 2147483647 h 54"/>
              <a:gd name="T54" fmla="*/ 2147483647 w 152"/>
              <a:gd name="T55" fmla="*/ 2147483647 h 54"/>
              <a:gd name="T56" fmla="*/ 2147483647 w 152"/>
              <a:gd name="T57" fmla="*/ 2147483647 h 54"/>
              <a:gd name="T58" fmla="*/ 2147483647 w 152"/>
              <a:gd name="T59" fmla="*/ 2147483647 h 54"/>
              <a:gd name="T60" fmla="*/ 2147483647 w 152"/>
              <a:gd name="T61" fmla="*/ 2147483647 h 54"/>
              <a:gd name="T62" fmla="*/ 2147483647 w 152"/>
              <a:gd name="T63" fmla="*/ 2147483647 h 54"/>
              <a:gd name="T64" fmla="*/ 2147483647 w 152"/>
              <a:gd name="T65" fmla="*/ 2147483647 h 54"/>
              <a:gd name="T66" fmla="*/ 2147483647 w 152"/>
              <a:gd name="T67" fmla="*/ 2147483647 h 54"/>
              <a:gd name="T68" fmla="*/ 2147483647 w 152"/>
              <a:gd name="T69" fmla="*/ 2147483647 h 54"/>
              <a:gd name="T70" fmla="*/ 2147483647 w 152"/>
              <a:gd name="T71" fmla="*/ 2147483647 h 54"/>
              <a:gd name="T72" fmla="*/ 2147483647 w 152"/>
              <a:gd name="T73" fmla="*/ 2147483647 h 54"/>
              <a:gd name="T74" fmla="*/ 2147483647 w 152"/>
              <a:gd name="T75" fmla="*/ 2147483647 h 54"/>
              <a:gd name="T76" fmla="*/ 2147483647 w 152"/>
              <a:gd name="T77" fmla="*/ 2147483647 h 54"/>
              <a:gd name="T78" fmla="*/ 2147483647 w 152"/>
              <a:gd name="T79" fmla="*/ 2147483647 h 54"/>
              <a:gd name="T80" fmla="*/ 2147483647 w 152"/>
              <a:gd name="T81" fmla="*/ 2147483647 h 54"/>
              <a:gd name="T82" fmla="*/ 2147483647 w 152"/>
              <a:gd name="T83" fmla="*/ 2147483647 h 54"/>
              <a:gd name="T84" fmla="*/ 2147483647 w 152"/>
              <a:gd name="T85" fmla="*/ 2147483647 h 54"/>
              <a:gd name="T86" fmla="*/ 2147483647 w 152"/>
              <a:gd name="T87" fmla="*/ 2147483647 h 54"/>
              <a:gd name="T88" fmla="*/ 2147483647 w 152"/>
              <a:gd name="T89" fmla="*/ 2147483647 h 54"/>
              <a:gd name="T90" fmla="*/ 2147483647 w 152"/>
              <a:gd name="T91" fmla="*/ 2147483647 h 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54"/>
              <a:gd name="T140" fmla="*/ 152 w 152"/>
              <a:gd name="T141" fmla="*/ 54 h 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54">
                <a:moveTo>
                  <a:pt x="10" y="22"/>
                </a:moveTo>
                <a:lnTo>
                  <a:pt x="6" y="22"/>
                </a:lnTo>
                <a:lnTo>
                  <a:pt x="2" y="18"/>
                </a:lnTo>
                <a:lnTo>
                  <a:pt x="0" y="10"/>
                </a:lnTo>
                <a:lnTo>
                  <a:pt x="0" y="4"/>
                </a:lnTo>
                <a:lnTo>
                  <a:pt x="4" y="2"/>
                </a:lnTo>
                <a:lnTo>
                  <a:pt x="14" y="2"/>
                </a:lnTo>
                <a:lnTo>
                  <a:pt x="28" y="4"/>
                </a:lnTo>
                <a:lnTo>
                  <a:pt x="40" y="6"/>
                </a:lnTo>
                <a:lnTo>
                  <a:pt x="58" y="12"/>
                </a:lnTo>
                <a:lnTo>
                  <a:pt x="54" y="6"/>
                </a:lnTo>
                <a:lnTo>
                  <a:pt x="58" y="2"/>
                </a:lnTo>
                <a:lnTo>
                  <a:pt x="64" y="0"/>
                </a:lnTo>
                <a:lnTo>
                  <a:pt x="68" y="0"/>
                </a:lnTo>
                <a:lnTo>
                  <a:pt x="72" y="2"/>
                </a:lnTo>
                <a:lnTo>
                  <a:pt x="76" y="4"/>
                </a:lnTo>
                <a:lnTo>
                  <a:pt x="80" y="4"/>
                </a:lnTo>
                <a:lnTo>
                  <a:pt x="84" y="12"/>
                </a:lnTo>
                <a:lnTo>
                  <a:pt x="88" y="14"/>
                </a:lnTo>
                <a:lnTo>
                  <a:pt x="100" y="14"/>
                </a:lnTo>
                <a:lnTo>
                  <a:pt x="128" y="22"/>
                </a:lnTo>
                <a:lnTo>
                  <a:pt x="142" y="28"/>
                </a:lnTo>
                <a:lnTo>
                  <a:pt x="152" y="34"/>
                </a:lnTo>
                <a:lnTo>
                  <a:pt x="144" y="40"/>
                </a:lnTo>
                <a:lnTo>
                  <a:pt x="136" y="42"/>
                </a:lnTo>
                <a:lnTo>
                  <a:pt x="128" y="42"/>
                </a:lnTo>
                <a:lnTo>
                  <a:pt x="122" y="38"/>
                </a:lnTo>
                <a:lnTo>
                  <a:pt x="114" y="30"/>
                </a:lnTo>
                <a:lnTo>
                  <a:pt x="104" y="22"/>
                </a:lnTo>
                <a:lnTo>
                  <a:pt x="100" y="20"/>
                </a:lnTo>
                <a:lnTo>
                  <a:pt x="94" y="18"/>
                </a:lnTo>
                <a:lnTo>
                  <a:pt x="88" y="20"/>
                </a:lnTo>
                <a:lnTo>
                  <a:pt x="86" y="24"/>
                </a:lnTo>
                <a:lnTo>
                  <a:pt x="86" y="38"/>
                </a:lnTo>
                <a:lnTo>
                  <a:pt x="82" y="38"/>
                </a:lnTo>
                <a:lnTo>
                  <a:pt x="80" y="40"/>
                </a:lnTo>
                <a:lnTo>
                  <a:pt x="76" y="46"/>
                </a:lnTo>
                <a:lnTo>
                  <a:pt x="74" y="52"/>
                </a:lnTo>
                <a:lnTo>
                  <a:pt x="72" y="54"/>
                </a:lnTo>
                <a:lnTo>
                  <a:pt x="68" y="54"/>
                </a:lnTo>
                <a:lnTo>
                  <a:pt x="60" y="52"/>
                </a:lnTo>
                <a:lnTo>
                  <a:pt x="52" y="50"/>
                </a:lnTo>
                <a:lnTo>
                  <a:pt x="38" y="38"/>
                </a:lnTo>
                <a:lnTo>
                  <a:pt x="26" y="28"/>
                </a:lnTo>
                <a:lnTo>
                  <a:pt x="18" y="24"/>
                </a:lnTo>
                <a:lnTo>
                  <a:pt x="10" y="2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02" name="Freeform 143"/>
          <p:cNvSpPr>
            <a:spLocks/>
          </p:cNvSpPr>
          <p:nvPr/>
        </p:nvSpPr>
        <p:spPr bwMode="auto">
          <a:xfrm>
            <a:off x="4289823" y="1307306"/>
            <a:ext cx="107156" cy="23813"/>
          </a:xfrm>
          <a:custGeom>
            <a:avLst/>
            <a:gdLst>
              <a:gd name="T0" fmla="*/ 2147483647 w 90"/>
              <a:gd name="T1" fmla="*/ 2147483647 h 20"/>
              <a:gd name="T2" fmla="*/ 2147483647 w 90"/>
              <a:gd name="T3" fmla="*/ 2147483647 h 20"/>
              <a:gd name="T4" fmla="*/ 2147483647 w 90"/>
              <a:gd name="T5" fmla="*/ 2147483647 h 20"/>
              <a:gd name="T6" fmla="*/ 2147483647 w 90"/>
              <a:gd name="T7" fmla="*/ 2147483647 h 20"/>
              <a:gd name="T8" fmla="*/ 0 w 90"/>
              <a:gd name="T9" fmla="*/ 2147483647 h 20"/>
              <a:gd name="T10" fmla="*/ 2147483647 w 90"/>
              <a:gd name="T11" fmla="*/ 2147483647 h 20"/>
              <a:gd name="T12" fmla="*/ 2147483647 w 90"/>
              <a:gd name="T13" fmla="*/ 2147483647 h 20"/>
              <a:gd name="T14" fmla="*/ 2147483647 w 90"/>
              <a:gd name="T15" fmla="*/ 0 h 20"/>
              <a:gd name="T16" fmla="*/ 2147483647 w 90"/>
              <a:gd name="T17" fmla="*/ 2147483647 h 20"/>
              <a:gd name="T18" fmla="*/ 2147483647 w 90"/>
              <a:gd name="T19" fmla="*/ 2147483647 h 20"/>
              <a:gd name="T20" fmla="*/ 2147483647 w 90"/>
              <a:gd name="T21" fmla="*/ 2147483647 h 20"/>
              <a:gd name="T22" fmla="*/ 2147483647 w 90"/>
              <a:gd name="T23" fmla="*/ 2147483647 h 20"/>
              <a:gd name="T24" fmla="*/ 2147483647 w 90"/>
              <a:gd name="T25" fmla="*/ 2147483647 h 20"/>
              <a:gd name="T26" fmla="*/ 2147483647 w 90"/>
              <a:gd name="T27" fmla="*/ 2147483647 h 20"/>
              <a:gd name="T28" fmla="*/ 2147483647 w 90"/>
              <a:gd name="T29" fmla="*/ 2147483647 h 20"/>
              <a:gd name="T30" fmla="*/ 2147483647 w 90"/>
              <a:gd name="T31" fmla="*/ 2147483647 h 20"/>
              <a:gd name="T32" fmla="*/ 2147483647 w 90"/>
              <a:gd name="T33" fmla="*/ 2147483647 h 20"/>
              <a:gd name="T34" fmla="*/ 2147483647 w 90"/>
              <a:gd name="T35" fmla="*/ 2147483647 h 20"/>
              <a:gd name="T36" fmla="*/ 2147483647 w 90"/>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20"/>
              <a:gd name="T59" fmla="*/ 90 w 9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20">
                <a:moveTo>
                  <a:pt x="32" y="20"/>
                </a:moveTo>
                <a:lnTo>
                  <a:pt x="24" y="18"/>
                </a:lnTo>
                <a:lnTo>
                  <a:pt x="16" y="16"/>
                </a:lnTo>
                <a:lnTo>
                  <a:pt x="6" y="12"/>
                </a:lnTo>
                <a:lnTo>
                  <a:pt x="0" y="6"/>
                </a:lnTo>
                <a:lnTo>
                  <a:pt x="6" y="4"/>
                </a:lnTo>
                <a:lnTo>
                  <a:pt x="14" y="2"/>
                </a:lnTo>
                <a:lnTo>
                  <a:pt x="22" y="0"/>
                </a:lnTo>
                <a:lnTo>
                  <a:pt x="28" y="2"/>
                </a:lnTo>
                <a:lnTo>
                  <a:pt x="42" y="4"/>
                </a:lnTo>
                <a:lnTo>
                  <a:pt x="58" y="4"/>
                </a:lnTo>
                <a:lnTo>
                  <a:pt x="76" y="6"/>
                </a:lnTo>
                <a:lnTo>
                  <a:pt x="90" y="8"/>
                </a:lnTo>
                <a:lnTo>
                  <a:pt x="84" y="14"/>
                </a:lnTo>
                <a:lnTo>
                  <a:pt x="78" y="16"/>
                </a:lnTo>
                <a:lnTo>
                  <a:pt x="72" y="20"/>
                </a:lnTo>
                <a:lnTo>
                  <a:pt x="66" y="20"/>
                </a:lnTo>
                <a:lnTo>
                  <a:pt x="50" y="20"/>
                </a:lnTo>
                <a:lnTo>
                  <a:pt x="32" y="2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03" name="Freeform 144"/>
          <p:cNvSpPr>
            <a:spLocks/>
          </p:cNvSpPr>
          <p:nvPr/>
        </p:nvSpPr>
        <p:spPr bwMode="auto">
          <a:xfrm>
            <a:off x="4741069" y="2316956"/>
            <a:ext cx="78581" cy="100013"/>
          </a:xfrm>
          <a:custGeom>
            <a:avLst/>
            <a:gdLst>
              <a:gd name="T0" fmla="*/ 0 w 66"/>
              <a:gd name="T1" fmla="*/ 2147483647 h 84"/>
              <a:gd name="T2" fmla="*/ 2147483647 w 66"/>
              <a:gd name="T3" fmla="*/ 2147483647 h 84"/>
              <a:gd name="T4" fmla="*/ 2147483647 w 66"/>
              <a:gd name="T5" fmla="*/ 2147483647 h 84"/>
              <a:gd name="T6" fmla="*/ 2147483647 w 66"/>
              <a:gd name="T7" fmla="*/ 2147483647 h 84"/>
              <a:gd name="T8" fmla="*/ 2147483647 w 66"/>
              <a:gd name="T9" fmla="*/ 2147483647 h 84"/>
              <a:gd name="T10" fmla="*/ 2147483647 w 66"/>
              <a:gd name="T11" fmla="*/ 2147483647 h 84"/>
              <a:gd name="T12" fmla="*/ 2147483647 w 66"/>
              <a:gd name="T13" fmla="*/ 2147483647 h 84"/>
              <a:gd name="T14" fmla="*/ 2147483647 w 66"/>
              <a:gd name="T15" fmla="*/ 2147483647 h 84"/>
              <a:gd name="T16" fmla="*/ 2147483647 w 66"/>
              <a:gd name="T17" fmla="*/ 2147483647 h 84"/>
              <a:gd name="T18" fmla="*/ 2147483647 w 66"/>
              <a:gd name="T19" fmla="*/ 2147483647 h 84"/>
              <a:gd name="T20" fmla="*/ 2147483647 w 66"/>
              <a:gd name="T21" fmla="*/ 0 h 84"/>
              <a:gd name="T22" fmla="*/ 2147483647 w 66"/>
              <a:gd name="T23" fmla="*/ 2147483647 h 84"/>
              <a:gd name="T24" fmla="*/ 2147483647 w 66"/>
              <a:gd name="T25" fmla="*/ 2147483647 h 84"/>
              <a:gd name="T26" fmla="*/ 2147483647 w 66"/>
              <a:gd name="T27" fmla="*/ 2147483647 h 84"/>
              <a:gd name="T28" fmla="*/ 2147483647 w 66"/>
              <a:gd name="T29" fmla="*/ 2147483647 h 84"/>
              <a:gd name="T30" fmla="*/ 2147483647 w 66"/>
              <a:gd name="T31" fmla="*/ 2147483647 h 84"/>
              <a:gd name="T32" fmla="*/ 2147483647 w 66"/>
              <a:gd name="T33" fmla="*/ 2147483647 h 84"/>
              <a:gd name="T34" fmla="*/ 2147483647 w 66"/>
              <a:gd name="T35" fmla="*/ 2147483647 h 84"/>
              <a:gd name="T36" fmla="*/ 2147483647 w 66"/>
              <a:gd name="T37" fmla="*/ 2147483647 h 84"/>
              <a:gd name="T38" fmla="*/ 0 w 66"/>
              <a:gd name="T39" fmla="*/ 2147483647 h 84"/>
              <a:gd name="T40" fmla="*/ 0 w 66"/>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84"/>
              <a:gd name="T65" fmla="*/ 66 w 66"/>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84">
                <a:moveTo>
                  <a:pt x="0" y="82"/>
                </a:moveTo>
                <a:lnTo>
                  <a:pt x="18" y="84"/>
                </a:lnTo>
                <a:lnTo>
                  <a:pt x="22" y="80"/>
                </a:lnTo>
                <a:lnTo>
                  <a:pt x="26" y="72"/>
                </a:lnTo>
                <a:lnTo>
                  <a:pt x="32" y="68"/>
                </a:lnTo>
                <a:lnTo>
                  <a:pt x="36" y="68"/>
                </a:lnTo>
                <a:lnTo>
                  <a:pt x="40" y="62"/>
                </a:lnTo>
                <a:lnTo>
                  <a:pt x="48" y="62"/>
                </a:lnTo>
                <a:lnTo>
                  <a:pt x="34" y="34"/>
                </a:lnTo>
                <a:lnTo>
                  <a:pt x="66" y="24"/>
                </a:lnTo>
                <a:lnTo>
                  <a:pt x="58" y="0"/>
                </a:lnTo>
                <a:lnTo>
                  <a:pt x="26" y="18"/>
                </a:lnTo>
                <a:lnTo>
                  <a:pt x="24" y="18"/>
                </a:lnTo>
                <a:lnTo>
                  <a:pt x="20" y="18"/>
                </a:lnTo>
                <a:lnTo>
                  <a:pt x="14" y="14"/>
                </a:lnTo>
                <a:lnTo>
                  <a:pt x="4" y="10"/>
                </a:lnTo>
                <a:lnTo>
                  <a:pt x="4" y="14"/>
                </a:lnTo>
                <a:lnTo>
                  <a:pt x="4" y="36"/>
                </a:lnTo>
                <a:lnTo>
                  <a:pt x="6" y="34"/>
                </a:lnTo>
                <a:lnTo>
                  <a:pt x="0" y="72"/>
                </a:lnTo>
                <a:lnTo>
                  <a:pt x="0" y="82"/>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04" name="Freeform 145"/>
          <p:cNvSpPr>
            <a:spLocks/>
          </p:cNvSpPr>
          <p:nvPr/>
        </p:nvSpPr>
        <p:spPr bwMode="auto">
          <a:xfrm>
            <a:off x="5069682" y="2481263"/>
            <a:ext cx="116681" cy="66675"/>
          </a:xfrm>
          <a:custGeom>
            <a:avLst/>
            <a:gdLst>
              <a:gd name="T0" fmla="*/ 2147483647 w 98"/>
              <a:gd name="T1" fmla="*/ 2147483647 h 56"/>
              <a:gd name="T2" fmla="*/ 2147483647 w 98"/>
              <a:gd name="T3" fmla="*/ 2147483647 h 56"/>
              <a:gd name="T4" fmla="*/ 2147483647 w 98"/>
              <a:gd name="T5" fmla="*/ 2147483647 h 56"/>
              <a:gd name="T6" fmla="*/ 2147483647 w 98"/>
              <a:gd name="T7" fmla="*/ 2147483647 h 56"/>
              <a:gd name="T8" fmla="*/ 2147483647 w 98"/>
              <a:gd name="T9" fmla="*/ 2147483647 h 56"/>
              <a:gd name="T10" fmla="*/ 2147483647 w 98"/>
              <a:gd name="T11" fmla="*/ 2147483647 h 56"/>
              <a:gd name="T12" fmla="*/ 2147483647 w 98"/>
              <a:gd name="T13" fmla="*/ 0 h 56"/>
              <a:gd name="T14" fmla="*/ 2147483647 w 98"/>
              <a:gd name="T15" fmla="*/ 2147483647 h 56"/>
              <a:gd name="T16" fmla="*/ 2147483647 w 98"/>
              <a:gd name="T17" fmla="*/ 2147483647 h 56"/>
              <a:gd name="T18" fmla="*/ 2147483647 w 98"/>
              <a:gd name="T19" fmla="*/ 2147483647 h 56"/>
              <a:gd name="T20" fmla="*/ 2147483647 w 98"/>
              <a:gd name="T21" fmla="*/ 2147483647 h 56"/>
              <a:gd name="T22" fmla="*/ 2147483647 w 98"/>
              <a:gd name="T23" fmla="*/ 2147483647 h 56"/>
              <a:gd name="T24" fmla="*/ 2147483647 w 98"/>
              <a:gd name="T25" fmla="*/ 2147483647 h 56"/>
              <a:gd name="T26" fmla="*/ 2147483647 w 98"/>
              <a:gd name="T27" fmla="*/ 2147483647 h 56"/>
              <a:gd name="T28" fmla="*/ 2147483647 w 98"/>
              <a:gd name="T29" fmla="*/ 2147483647 h 56"/>
              <a:gd name="T30" fmla="*/ 2147483647 w 98"/>
              <a:gd name="T31" fmla="*/ 2147483647 h 56"/>
              <a:gd name="T32" fmla="*/ 2147483647 w 98"/>
              <a:gd name="T33" fmla="*/ 2147483647 h 56"/>
              <a:gd name="T34" fmla="*/ 0 w 98"/>
              <a:gd name="T35" fmla="*/ 2147483647 h 56"/>
              <a:gd name="T36" fmla="*/ 2147483647 w 98"/>
              <a:gd name="T37" fmla="*/ 2147483647 h 56"/>
              <a:gd name="T38" fmla="*/ 2147483647 w 98"/>
              <a:gd name="T39" fmla="*/ 2147483647 h 56"/>
              <a:gd name="T40" fmla="*/ 2147483647 w 98"/>
              <a:gd name="T41" fmla="*/ 2147483647 h 56"/>
              <a:gd name="T42" fmla="*/ 2147483647 w 98"/>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
              <a:gd name="T67" fmla="*/ 0 h 56"/>
              <a:gd name="T68" fmla="*/ 98 w 98"/>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 h="56">
                <a:moveTo>
                  <a:pt x="72" y="56"/>
                </a:moveTo>
                <a:lnTo>
                  <a:pt x="98" y="18"/>
                </a:lnTo>
                <a:lnTo>
                  <a:pt x="94" y="8"/>
                </a:lnTo>
                <a:lnTo>
                  <a:pt x="88" y="12"/>
                </a:lnTo>
                <a:lnTo>
                  <a:pt x="86" y="10"/>
                </a:lnTo>
                <a:lnTo>
                  <a:pt x="84" y="6"/>
                </a:lnTo>
                <a:lnTo>
                  <a:pt x="80" y="0"/>
                </a:lnTo>
                <a:lnTo>
                  <a:pt x="82" y="2"/>
                </a:lnTo>
                <a:lnTo>
                  <a:pt x="72" y="14"/>
                </a:lnTo>
                <a:lnTo>
                  <a:pt x="62" y="26"/>
                </a:lnTo>
                <a:lnTo>
                  <a:pt x="56" y="32"/>
                </a:lnTo>
                <a:lnTo>
                  <a:pt x="48" y="34"/>
                </a:lnTo>
                <a:lnTo>
                  <a:pt x="40" y="38"/>
                </a:lnTo>
                <a:lnTo>
                  <a:pt x="28" y="38"/>
                </a:lnTo>
                <a:lnTo>
                  <a:pt x="22" y="38"/>
                </a:lnTo>
                <a:lnTo>
                  <a:pt x="14" y="34"/>
                </a:lnTo>
                <a:lnTo>
                  <a:pt x="2" y="26"/>
                </a:lnTo>
                <a:lnTo>
                  <a:pt x="0" y="32"/>
                </a:lnTo>
                <a:lnTo>
                  <a:pt x="12" y="40"/>
                </a:lnTo>
                <a:lnTo>
                  <a:pt x="24" y="44"/>
                </a:lnTo>
                <a:lnTo>
                  <a:pt x="24" y="54"/>
                </a:lnTo>
                <a:lnTo>
                  <a:pt x="72" y="5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05" name="Freeform 146"/>
          <p:cNvSpPr>
            <a:spLocks/>
          </p:cNvSpPr>
          <p:nvPr/>
        </p:nvSpPr>
        <p:spPr bwMode="auto">
          <a:xfrm>
            <a:off x="4435079" y="1714500"/>
            <a:ext cx="75009" cy="42863"/>
          </a:xfrm>
          <a:custGeom>
            <a:avLst/>
            <a:gdLst>
              <a:gd name="T0" fmla="*/ 2147483647 w 63"/>
              <a:gd name="T1" fmla="*/ 2147483647 h 36"/>
              <a:gd name="T2" fmla="*/ 2147483647 w 63"/>
              <a:gd name="T3" fmla="*/ 2147483647 h 36"/>
              <a:gd name="T4" fmla="*/ 2147483647 w 63"/>
              <a:gd name="T5" fmla="*/ 2147483647 h 36"/>
              <a:gd name="T6" fmla="*/ 2147483647 w 63"/>
              <a:gd name="T7" fmla="*/ 2147483647 h 36"/>
              <a:gd name="T8" fmla="*/ 2147483647 w 63"/>
              <a:gd name="T9" fmla="*/ 2147483647 h 36"/>
              <a:gd name="T10" fmla="*/ 2147483647 w 63"/>
              <a:gd name="T11" fmla="*/ 2147483647 h 36"/>
              <a:gd name="T12" fmla="*/ 2147483647 w 63"/>
              <a:gd name="T13" fmla="*/ 2147483647 h 36"/>
              <a:gd name="T14" fmla="*/ 2147483647 w 63"/>
              <a:gd name="T15" fmla="*/ 2147483647 h 36"/>
              <a:gd name="T16" fmla="*/ 2147483647 w 63"/>
              <a:gd name="T17" fmla="*/ 2147483647 h 36"/>
              <a:gd name="T18" fmla="*/ 2147483647 w 63"/>
              <a:gd name="T19" fmla="*/ 0 h 36"/>
              <a:gd name="T20" fmla="*/ 2147483647 w 63"/>
              <a:gd name="T21" fmla="*/ 0 h 36"/>
              <a:gd name="T22" fmla="*/ 2147483647 w 63"/>
              <a:gd name="T23" fmla="*/ 2147483647 h 36"/>
              <a:gd name="T24" fmla="*/ 2147483647 w 63"/>
              <a:gd name="T25" fmla="*/ 2147483647 h 36"/>
              <a:gd name="T26" fmla="*/ 2147483647 w 63"/>
              <a:gd name="T27" fmla="*/ 2147483647 h 36"/>
              <a:gd name="T28" fmla="*/ 0 w 63"/>
              <a:gd name="T29" fmla="*/ 2147483647 h 36"/>
              <a:gd name="T30" fmla="*/ 2147483647 w 63"/>
              <a:gd name="T31" fmla="*/ 2147483647 h 36"/>
              <a:gd name="T32" fmla="*/ 2147483647 w 63"/>
              <a:gd name="T33" fmla="*/ 2147483647 h 36"/>
              <a:gd name="T34" fmla="*/ 2147483647 w 63"/>
              <a:gd name="T35" fmla="*/ 2147483647 h 36"/>
              <a:gd name="T36" fmla="*/ 2147483647 w 63"/>
              <a:gd name="T37" fmla="*/ 2147483647 h 36"/>
              <a:gd name="T38" fmla="*/ 2147483647 w 63"/>
              <a:gd name="T39" fmla="*/ 2147483647 h 36"/>
              <a:gd name="T40" fmla="*/ 2147483647 w 63"/>
              <a:gd name="T41" fmla="*/ 2147483647 h 36"/>
              <a:gd name="T42" fmla="*/ 2147483647 w 63"/>
              <a:gd name="T43" fmla="*/ 2147483647 h 36"/>
              <a:gd name="T44" fmla="*/ 2147483647 w 63"/>
              <a:gd name="T45" fmla="*/ 2147483647 h 36"/>
              <a:gd name="T46" fmla="*/ 2147483647 w 63"/>
              <a:gd name="T47" fmla="*/ 2147483647 h 36"/>
              <a:gd name="T48" fmla="*/ 2147483647 w 63"/>
              <a:gd name="T49" fmla="*/ 2147483647 h 36"/>
              <a:gd name="T50" fmla="*/ 2147483647 w 63"/>
              <a:gd name="T51" fmla="*/ 2147483647 h 36"/>
              <a:gd name="T52" fmla="*/ 2147483647 w 63"/>
              <a:gd name="T53" fmla="*/ 2147483647 h 36"/>
              <a:gd name="T54" fmla="*/ 2147483647 w 63"/>
              <a:gd name="T55" fmla="*/ 2147483647 h 36"/>
              <a:gd name="T56" fmla="*/ 2147483647 w 63"/>
              <a:gd name="T57" fmla="*/ 2147483647 h 36"/>
              <a:gd name="T58" fmla="*/ 2147483647 w 6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
              <a:gd name="T91" fmla="*/ 0 h 36"/>
              <a:gd name="T92" fmla="*/ 63 w 6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 h="36">
                <a:moveTo>
                  <a:pt x="63" y="36"/>
                </a:moveTo>
                <a:lnTo>
                  <a:pt x="57" y="26"/>
                </a:lnTo>
                <a:lnTo>
                  <a:pt x="53" y="16"/>
                </a:lnTo>
                <a:lnTo>
                  <a:pt x="57" y="16"/>
                </a:lnTo>
                <a:lnTo>
                  <a:pt x="59" y="14"/>
                </a:lnTo>
                <a:lnTo>
                  <a:pt x="59" y="4"/>
                </a:lnTo>
                <a:lnTo>
                  <a:pt x="55" y="6"/>
                </a:lnTo>
                <a:lnTo>
                  <a:pt x="49" y="6"/>
                </a:lnTo>
                <a:lnTo>
                  <a:pt x="41" y="4"/>
                </a:lnTo>
                <a:lnTo>
                  <a:pt x="35" y="0"/>
                </a:lnTo>
                <a:lnTo>
                  <a:pt x="26" y="0"/>
                </a:lnTo>
                <a:lnTo>
                  <a:pt x="16" y="2"/>
                </a:lnTo>
                <a:lnTo>
                  <a:pt x="6" y="6"/>
                </a:lnTo>
                <a:lnTo>
                  <a:pt x="2" y="8"/>
                </a:lnTo>
                <a:lnTo>
                  <a:pt x="0" y="10"/>
                </a:lnTo>
                <a:lnTo>
                  <a:pt x="2" y="16"/>
                </a:lnTo>
                <a:lnTo>
                  <a:pt x="6" y="20"/>
                </a:lnTo>
                <a:lnTo>
                  <a:pt x="12" y="24"/>
                </a:lnTo>
                <a:lnTo>
                  <a:pt x="20" y="26"/>
                </a:lnTo>
                <a:lnTo>
                  <a:pt x="28" y="24"/>
                </a:lnTo>
                <a:lnTo>
                  <a:pt x="33" y="24"/>
                </a:lnTo>
                <a:lnTo>
                  <a:pt x="37" y="26"/>
                </a:lnTo>
                <a:lnTo>
                  <a:pt x="41" y="30"/>
                </a:lnTo>
                <a:lnTo>
                  <a:pt x="43" y="34"/>
                </a:lnTo>
                <a:lnTo>
                  <a:pt x="47" y="36"/>
                </a:lnTo>
                <a:lnTo>
                  <a:pt x="49" y="36"/>
                </a:lnTo>
                <a:lnTo>
                  <a:pt x="51" y="32"/>
                </a:lnTo>
                <a:lnTo>
                  <a:pt x="55" y="32"/>
                </a:lnTo>
                <a:lnTo>
                  <a:pt x="59" y="34"/>
                </a:lnTo>
                <a:lnTo>
                  <a:pt x="63" y="36"/>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06" name="Freeform 147"/>
          <p:cNvSpPr>
            <a:spLocks/>
          </p:cNvSpPr>
          <p:nvPr/>
        </p:nvSpPr>
        <p:spPr bwMode="auto">
          <a:xfrm>
            <a:off x="4392217" y="1807369"/>
            <a:ext cx="50006" cy="21431"/>
          </a:xfrm>
          <a:custGeom>
            <a:avLst/>
            <a:gdLst>
              <a:gd name="T0" fmla="*/ 2147483647 w 42"/>
              <a:gd name="T1" fmla="*/ 2147483647 h 18"/>
              <a:gd name="T2" fmla="*/ 2147483647 w 42"/>
              <a:gd name="T3" fmla="*/ 2147483647 h 18"/>
              <a:gd name="T4" fmla="*/ 2147483647 w 42"/>
              <a:gd name="T5" fmla="*/ 2147483647 h 18"/>
              <a:gd name="T6" fmla="*/ 2147483647 w 42"/>
              <a:gd name="T7" fmla="*/ 2147483647 h 18"/>
              <a:gd name="T8" fmla="*/ 2147483647 w 42"/>
              <a:gd name="T9" fmla="*/ 2147483647 h 18"/>
              <a:gd name="T10" fmla="*/ 2147483647 w 42"/>
              <a:gd name="T11" fmla="*/ 0 h 18"/>
              <a:gd name="T12" fmla="*/ 2147483647 w 42"/>
              <a:gd name="T13" fmla="*/ 2147483647 h 18"/>
              <a:gd name="T14" fmla="*/ 2147483647 w 42"/>
              <a:gd name="T15" fmla="*/ 2147483647 h 18"/>
              <a:gd name="T16" fmla="*/ 2147483647 w 42"/>
              <a:gd name="T17" fmla="*/ 2147483647 h 18"/>
              <a:gd name="T18" fmla="*/ 2147483647 w 42"/>
              <a:gd name="T19" fmla="*/ 2147483647 h 18"/>
              <a:gd name="T20" fmla="*/ 0 w 42"/>
              <a:gd name="T21" fmla="*/ 2147483647 h 18"/>
              <a:gd name="T22" fmla="*/ 2147483647 w 42"/>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18"/>
              <a:gd name="T38" fmla="*/ 42 w 42"/>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18">
                <a:moveTo>
                  <a:pt x="40" y="18"/>
                </a:moveTo>
                <a:lnTo>
                  <a:pt x="42" y="6"/>
                </a:lnTo>
                <a:lnTo>
                  <a:pt x="36" y="4"/>
                </a:lnTo>
                <a:lnTo>
                  <a:pt x="30" y="2"/>
                </a:lnTo>
                <a:lnTo>
                  <a:pt x="22" y="2"/>
                </a:lnTo>
                <a:lnTo>
                  <a:pt x="14" y="0"/>
                </a:lnTo>
                <a:lnTo>
                  <a:pt x="12" y="8"/>
                </a:lnTo>
                <a:lnTo>
                  <a:pt x="8" y="8"/>
                </a:lnTo>
                <a:lnTo>
                  <a:pt x="4" y="10"/>
                </a:lnTo>
                <a:lnTo>
                  <a:pt x="2" y="14"/>
                </a:lnTo>
                <a:lnTo>
                  <a:pt x="0" y="18"/>
                </a:lnTo>
                <a:lnTo>
                  <a:pt x="40" y="18"/>
                </a:lnTo>
                <a:close/>
              </a:path>
            </a:pathLst>
          </a:custGeom>
          <a:solidFill>
            <a:srgbClr val="DAEDEF">
              <a:lumMod val="50000"/>
            </a:srgbClr>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07" name="Freeform 148"/>
          <p:cNvSpPr>
            <a:spLocks/>
          </p:cNvSpPr>
          <p:nvPr/>
        </p:nvSpPr>
        <p:spPr bwMode="auto">
          <a:xfrm>
            <a:off x="3877866" y="2114550"/>
            <a:ext cx="52388" cy="111919"/>
          </a:xfrm>
          <a:custGeom>
            <a:avLst/>
            <a:gdLst>
              <a:gd name="T0" fmla="*/ 2147483647 w 44"/>
              <a:gd name="T1" fmla="*/ 2147483647 h 94"/>
              <a:gd name="T2" fmla="*/ 2147483647 w 44"/>
              <a:gd name="T3" fmla="*/ 2147483647 h 94"/>
              <a:gd name="T4" fmla="*/ 2147483647 w 44"/>
              <a:gd name="T5" fmla="*/ 2147483647 h 94"/>
              <a:gd name="T6" fmla="*/ 2147483647 w 44"/>
              <a:gd name="T7" fmla="*/ 2147483647 h 94"/>
              <a:gd name="T8" fmla="*/ 2147483647 w 44"/>
              <a:gd name="T9" fmla="*/ 2147483647 h 94"/>
              <a:gd name="T10" fmla="*/ 2147483647 w 44"/>
              <a:gd name="T11" fmla="*/ 2147483647 h 94"/>
              <a:gd name="T12" fmla="*/ 2147483647 w 44"/>
              <a:gd name="T13" fmla="*/ 2147483647 h 94"/>
              <a:gd name="T14" fmla="*/ 2147483647 w 44"/>
              <a:gd name="T15" fmla="*/ 2147483647 h 94"/>
              <a:gd name="T16" fmla="*/ 0 w 44"/>
              <a:gd name="T17" fmla="*/ 2147483647 h 94"/>
              <a:gd name="T18" fmla="*/ 0 w 44"/>
              <a:gd name="T19" fmla="*/ 2147483647 h 94"/>
              <a:gd name="T20" fmla="*/ 0 w 44"/>
              <a:gd name="T21" fmla="*/ 2147483647 h 94"/>
              <a:gd name="T22" fmla="*/ 2147483647 w 44"/>
              <a:gd name="T23" fmla="*/ 2147483647 h 94"/>
              <a:gd name="T24" fmla="*/ 2147483647 w 44"/>
              <a:gd name="T25" fmla="*/ 2147483647 h 94"/>
              <a:gd name="T26" fmla="*/ 2147483647 w 44"/>
              <a:gd name="T27" fmla="*/ 2147483647 h 94"/>
              <a:gd name="T28" fmla="*/ 2147483647 w 44"/>
              <a:gd name="T29" fmla="*/ 2147483647 h 94"/>
              <a:gd name="T30" fmla="*/ 2147483647 w 44"/>
              <a:gd name="T31" fmla="*/ 2147483647 h 94"/>
              <a:gd name="T32" fmla="*/ 2147483647 w 44"/>
              <a:gd name="T33" fmla="*/ 2147483647 h 94"/>
              <a:gd name="T34" fmla="*/ 2147483647 w 44"/>
              <a:gd name="T35" fmla="*/ 2147483647 h 94"/>
              <a:gd name="T36" fmla="*/ 2147483647 w 44"/>
              <a:gd name="T37" fmla="*/ 2147483647 h 94"/>
              <a:gd name="T38" fmla="*/ 2147483647 w 44"/>
              <a:gd name="T39" fmla="*/ 2147483647 h 94"/>
              <a:gd name="T40" fmla="*/ 2147483647 w 44"/>
              <a:gd name="T41" fmla="*/ 2147483647 h 94"/>
              <a:gd name="T42" fmla="*/ 2147483647 w 44"/>
              <a:gd name="T43" fmla="*/ 0 h 94"/>
              <a:gd name="T44" fmla="*/ 2147483647 w 44"/>
              <a:gd name="T45" fmla="*/ 2147483647 h 94"/>
              <a:gd name="T46" fmla="*/ 2147483647 w 44"/>
              <a:gd name="T47" fmla="*/ 2147483647 h 94"/>
              <a:gd name="T48" fmla="*/ 2147483647 w 44"/>
              <a:gd name="T49" fmla="*/ 2147483647 h 94"/>
              <a:gd name="T50" fmla="*/ 2147483647 w 44"/>
              <a:gd name="T51" fmla="*/ 2147483647 h 94"/>
              <a:gd name="T52" fmla="*/ 2147483647 w 44"/>
              <a:gd name="T53" fmla="*/ 2147483647 h 94"/>
              <a:gd name="T54" fmla="*/ 2147483647 w 44"/>
              <a:gd name="T55" fmla="*/ 2147483647 h 94"/>
              <a:gd name="T56" fmla="*/ 2147483647 w 44"/>
              <a:gd name="T57" fmla="*/ 2147483647 h 94"/>
              <a:gd name="T58" fmla="*/ 2147483647 w 44"/>
              <a:gd name="T59" fmla="*/ 2147483647 h 94"/>
              <a:gd name="T60" fmla="*/ 2147483647 w 44"/>
              <a:gd name="T61" fmla="*/ 2147483647 h 94"/>
              <a:gd name="T62" fmla="*/ 2147483647 w 44"/>
              <a:gd name="T63" fmla="*/ 2147483647 h 94"/>
              <a:gd name="T64" fmla="*/ 2147483647 w 44"/>
              <a:gd name="T65" fmla="*/ 2147483647 h 94"/>
              <a:gd name="T66" fmla="*/ 2147483647 w 44"/>
              <a:gd name="T67" fmla="*/ 2147483647 h 94"/>
              <a:gd name="T68" fmla="*/ 2147483647 w 44"/>
              <a:gd name="T69" fmla="*/ 2147483647 h 94"/>
              <a:gd name="T70" fmla="*/ 2147483647 w 44"/>
              <a:gd name="T71" fmla="*/ 2147483647 h 94"/>
              <a:gd name="T72" fmla="*/ 2147483647 w 44"/>
              <a:gd name="T73" fmla="*/ 2147483647 h 94"/>
              <a:gd name="T74" fmla="*/ 2147483647 w 44"/>
              <a:gd name="T75" fmla="*/ 2147483647 h 94"/>
              <a:gd name="T76" fmla="*/ 2147483647 w 44"/>
              <a:gd name="T77" fmla="*/ 2147483647 h 94"/>
              <a:gd name="T78" fmla="*/ 2147483647 w 44"/>
              <a:gd name="T79" fmla="*/ 2147483647 h 94"/>
              <a:gd name="T80" fmla="*/ 2147483647 w 44"/>
              <a:gd name="T81" fmla="*/ 2147483647 h 94"/>
              <a:gd name="T82" fmla="*/ 2147483647 w 44"/>
              <a:gd name="T83" fmla="*/ 2147483647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
              <a:gd name="T127" fmla="*/ 0 h 94"/>
              <a:gd name="T128" fmla="*/ 44 w 44"/>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 h="94">
                <a:moveTo>
                  <a:pt x="26" y="94"/>
                </a:moveTo>
                <a:lnTo>
                  <a:pt x="18" y="94"/>
                </a:lnTo>
                <a:lnTo>
                  <a:pt x="14" y="94"/>
                </a:lnTo>
                <a:lnTo>
                  <a:pt x="10" y="94"/>
                </a:lnTo>
                <a:lnTo>
                  <a:pt x="8" y="80"/>
                </a:lnTo>
                <a:lnTo>
                  <a:pt x="10" y="70"/>
                </a:lnTo>
                <a:lnTo>
                  <a:pt x="8" y="68"/>
                </a:lnTo>
                <a:lnTo>
                  <a:pt x="4" y="66"/>
                </a:lnTo>
                <a:lnTo>
                  <a:pt x="0" y="64"/>
                </a:lnTo>
                <a:lnTo>
                  <a:pt x="0" y="60"/>
                </a:lnTo>
                <a:lnTo>
                  <a:pt x="0" y="54"/>
                </a:lnTo>
                <a:lnTo>
                  <a:pt x="2" y="50"/>
                </a:lnTo>
                <a:lnTo>
                  <a:pt x="6" y="40"/>
                </a:lnTo>
                <a:lnTo>
                  <a:pt x="12" y="32"/>
                </a:lnTo>
                <a:lnTo>
                  <a:pt x="14" y="26"/>
                </a:lnTo>
                <a:lnTo>
                  <a:pt x="14" y="22"/>
                </a:lnTo>
                <a:lnTo>
                  <a:pt x="14" y="18"/>
                </a:lnTo>
                <a:lnTo>
                  <a:pt x="12" y="16"/>
                </a:lnTo>
                <a:lnTo>
                  <a:pt x="10" y="14"/>
                </a:lnTo>
                <a:lnTo>
                  <a:pt x="10" y="12"/>
                </a:lnTo>
                <a:lnTo>
                  <a:pt x="10" y="4"/>
                </a:lnTo>
                <a:lnTo>
                  <a:pt x="12" y="0"/>
                </a:lnTo>
                <a:lnTo>
                  <a:pt x="18" y="2"/>
                </a:lnTo>
                <a:lnTo>
                  <a:pt x="24" y="4"/>
                </a:lnTo>
                <a:lnTo>
                  <a:pt x="40" y="4"/>
                </a:lnTo>
                <a:lnTo>
                  <a:pt x="42" y="8"/>
                </a:lnTo>
                <a:lnTo>
                  <a:pt x="44" y="12"/>
                </a:lnTo>
                <a:lnTo>
                  <a:pt x="42" y="24"/>
                </a:lnTo>
                <a:lnTo>
                  <a:pt x="36" y="34"/>
                </a:lnTo>
                <a:lnTo>
                  <a:pt x="32" y="42"/>
                </a:lnTo>
                <a:lnTo>
                  <a:pt x="30" y="52"/>
                </a:lnTo>
                <a:lnTo>
                  <a:pt x="32" y="56"/>
                </a:lnTo>
                <a:lnTo>
                  <a:pt x="32" y="62"/>
                </a:lnTo>
                <a:lnTo>
                  <a:pt x="32" y="68"/>
                </a:lnTo>
                <a:lnTo>
                  <a:pt x="30" y="72"/>
                </a:lnTo>
                <a:lnTo>
                  <a:pt x="32" y="74"/>
                </a:lnTo>
                <a:lnTo>
                  <a:pt x="34" y="78"/>
                </a:lnTo>
                <a:lnTo>
                  <a:pt x="32" y="82"/>
                </a:lnTo>
                <a:lnTo>
                  <a:pt x="30" y="84"/>
                </a:lnTo>
                <a:lnTo>
                  <a:pt x="28" y="88"/>
                </a:lnTo>
                <a:lnTo>
                  <a:pt x="28" y="92"/>
                </a:lnTo>
                <a:lnTo>
                  <a:pt x="26" y="94"/>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08" name="Freeform 149"/>
          <p:cNvSpPr>
            <a:spLocks/>
          </p:cNvSpPr>
          <p:nvPr/>
        </p:nvSpPr>
        <p:spPr bwMode="auto">
          <a:xfrm>
            <a:off x="4092179" y="1900237"/>
            <a:ext cx="69056" cy="42863"/>
          </a:xfrm>
          <a:custGeom>
            <a:avLst/>
            <a:gdLst>
              <a:gd name="T0" fmla="*/ 2147483647 w 58"/>
              <a:gd name="T1" fmla="*/ 2147483647 h 36"/>
              <a:gd name="T2" fmla="*/ 2147483647 w 58"/>
              <a:gd name="T3" fmla="*/ 2147483647 h 36"/>
              <a:gd name="T4" fmla="*/ 2147483647 w 58"/>
              <a:gd name="T5" fmla="*/ 2147483647 h 36"/>
              <a:gd name="T6" fmla="*/ 2147483647 w 58"/>
              <a:gd name="T7" fmla="*/ 2147483647 h 36"/>
              <a:gd name="T8" fmla="*/ 2147483647 w 58"/>
              <a:gd name="T9" fmla="*/ 2147483647 h 36"/>
              <a:gd name="T10" fmla="*/ 2147483647 w 58"/>
              <a:gd name="T11" fmla="*/ 2147483647 h 36"/>
              <a:gd name="T12" fmla="*/ 2147483647 w 58"/>
              <a:gd name="T13" fmla="*/ 2147483647 h 36"/>
              <a:gd name="T14" fmla="*/ 2147483647 w 58"/>
              <a:gd name="T15" fmla="*/ 2147483647 h 36"/>
              <a:gd name="T16" fmla="*/ 2147483647 w 58"/>
              <a:gd name="T17" fmla="*/ 2147483647 h 36"/>
              <a:gd name="T18" fmla="*/ 2147483647 w 58"/>
              <a:gd name="T19" fmla="*/ 2147483647 h 36"/>
              <a:gd name="T20" fmla="*/ 2147483647 w 58"/>
              <a:gd name="T21" fmla="*/ 2147483647 h 36"/>
              <a:gd name="T22" fmla="*/ 2147483647 w 58"/>
              <a:gd name="T23" fmla="*/ 0 h 36"/>
              <a:gd name="T24" fmla="*/ 2147483647 w 58"/>
              <a:gd name="T25" fmla="*/ 2147483647 h 36"/>
              <a:gd name="T26" fmla="*/ 2147483647 w 58"/>
              <a:gd name="T27" fmla="*/ 2147483647 h 36"/>
              <a:gd name="T28" fmla="*/ 2147483647 w 58"/>
              <a:gd name="T29" fmla="*/ 0 h 36"/>
              <a:gd name="T30" fmla="*/ 0 w 58"/>
              <a:gd name="T31" fmla="*/ 2147483647 h 36"/>
              <a:gd name="T32" fmla="*/ 2147483647 w 58"/>
              <a:gd name="T33" fmla="*/ 2147483647 h 36"/>
              <a:gd name="T34" fmla="*/ 2147483647 w 58"/>
              <a:gd name="T35" fmla="*/ 2147483647 h 36"/>
              <a:gd name="T36" fmla="*/ 2147483647 w 58"/>
              <a:gd name="T37" fmla="*/ 2147483647 h 36"/>
              <a:gd name="T38" fmla="*/ 2147483647 w 58"/>
              <a:gd name="T39" fmla="*/ 2147483647 h 36"/>
              <a:gd name="T40" fmla="*/ 2147483647 w 58"/>
              <a:gd name="T41" fmla="*/ 2147483647 h 36"/>
              <a:gd name="T42" fmla="*/ 2147483647 w 58"/>
              <a:gd name="T43" fmla="*/ 2147483647 h 36"/>
              <a:gd name="T44" fmla="*/ 2147483647 w 58"/>
              <a:gd name="T45" fmla="*/ 2147483647 h 36"/>
              <a:gd name="T46" fmla="*/ 2147483647 w 58"/>
              <a:gd name="T47" fmla="*/ 2147483647 h 36"/>
              <a:gd name="T48" fmla="*/ 2147483647 w 58"/>
              <a:gd name="T49" fmla="*/ 2147483647 h 36"/>
              <a:gd name="T50" fmla="*/ 2147483647 w 58"/>
              <a:gd name="T51" fmla="*/ 2147483647 h 36"/>
              <a:gd name="T52" fmla="*/ 2147483647 w 58"/>
              <a:gd name="T53" fmla="*/ 2147483647 h 36"/>
              <a:gd name="T54" fmla="*/ 2147483647 w 58"/>
              <a:gd name="T55" fmla="*/ 2147483647 h 36"/>
              <a:gd name="T56" fmla="*/ 2147483647 w 58"/>
              <a:gd name="T57" fmla="*/ 2147483647 h 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36"/>
              <a:gd name="T89" fmla="*/ 58 w 58"/>
              <a:gd name="T90" fmla="*/ 36 h 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36">
                <a:moveTo>
                  <a:pt x="50" y="36"/>
                </a:moveTo>
                <a:lnTo>
                  <a:pt x="48" y="36"/>
                </a:lnTo>
                <a:lnTo>
                  <a:pt x="48" y="34"/>
                </a:lnTo>
                <a:lnTo>
                  <a:pt x="48" y="30"/>
                </a:lnTo>
                <a:lnTo>
                  <a:pt x="50" y="26"/>
                </a:lnTo>
                <a:lnTo>
                  <a:pt x="52" y="24"/>
                </a:lnTo>
                <a:lnTo>
                  <a:pt x="56" y="22"/>
                </a:lnTo>
                <a:lnTo>
                  <a:pt x="58" y="18"/>
                </a:lnTo>
                <a:lnTo>
                  <a:pt x="56" y="14"/>
                </a:lnTo>
                <a:lnTo>
                  <a:pt x="54" y="12"/>
                </a:lnTo>
                <a:lnTo>
                  <a:pt x="48" y="6"/>
                </a:lnTo>
                <a:lnTo>
                  <a:pt x="32" y="0"/>
                </a:lnTo>
                <a:lnTo>
                  <a:pt x="18" y="4"/>
                </a:lnTo>
                <a:lnTo>
                  <a:pt x="14" y="2"/>
                </a:lnTo>
                <a:lnTo>
                  <a:pt x="12" y="0"/>
                </a:lnTo>
                <a:lnTo>
                  <a:pt x="0" y="6"/>
                </a:lnTo>
                <a:lnTo>
                  <a:pt x="4" y="10"/>
                </a:lnTo>
                <a:lnTo>
                  <a:pt x="10" y="16"/>
                </a:lnTo>
                <a:lnTo>
                  <a:pt x="16" y="18"/>
                </a:lnTo>
                <a:lnTo>
                  <a:pt x="24" y="20"/>
                </a:lnTo>
                <a:lnTo>
                  <a:pt x="24" y="24"/>
                </a:lnTo>
                <a:lnTo>
                  <a:pt x="26" y="26"/>
                </a:lnTo>
                <a:lnTo>
                  <a:pt x="30" y="28"/>
                </a:lnTo>
                <a:lnTo>
                  <a:pt x="36" y="28"/>
                </a:lnTo>
                <a:lnTo>
                  <a:pt x="36" y="30"/>
                </a:lnTo>
                <a:lnTo>
                  <a:pt x="38" y="30"/>
                </a:lnTo>
                <a:lnTo>
                  <a:pt x="40" y="34"/>
                </a:lnTo>
                <a:lnTo>
                  <a:pt x="42" y="36"/>
                </a:lnTo>
                <a:lnTo>
                  <a:pt x="50" y="36"/>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09" name="Freeform 150"/>
          <p:cNvSpPr>
            <a:spLocks/>
          </p:cNvSpPr>
          <p:nvPr/>
        </p:nvSpPr>
        <p:spPr bwMode="auto">
          <a:xfrm>
            <a:off x="4106466" y="1847850"/>
            <a:ext cx="64294" cy="61913"/>
          </a:xfrm>
          <a:custGeom>
            <a:avLst/>
            <a:gdLst>
              <a:gd name="T0" fmla="*/ 2147483647 w 54"/>
              <a:gd name="T1" fmla="*/ 0 h 52"/>
              <a:gd name="T2" fmla="*/ 2147483647 w 54"/>
              <a:gd name="T3" fmla="*/ 2147483647 h 52"/>
              <a:gd name="T4" fmla="*/ 2147483647 w 54"/>
              <a:gd name="T5" fmla="*/ 2147483647 h 52"/>
              <a:gd name="T6" fmla="*/ 2147483647 w 54"/>
              <a:gd name="T7" fmla="*/ 2147483647 h 52"/>
              <a:gd name="T8" fmla="*/ 2147483647 w 54"/>
              <a:gd name="T9" fmla="*/ 2147483647 h 52"/>
              <a:gd name="T10" fmla="*/ 2147483647 w 54"/>
              <a:gd name="T11" fmla="*/ 2147483647 h 52"/>
              <a:gd name="T12" fmla="*/ 2147483647 w 54"/>
              <a:gd name="T13" fmla="*/ 2147483647 h 52"/>
              <a:gd name="T14" fmla="*/ 2147483647 w 54"/>
              <a:gd name="T15" fmla="*/ 2147483647 h 52"/>
              <a:gd name="T16" fmla="*/ 2147483647 w 54"/>
              <a:gd name="T17" fmla="*/ 2147483647 h 52"/>
              <a:gd name="T18" fmla="*/ 2147483647 w 54"/>
              <a:gd name="T19" fmla="*/ 2147483647 h 52"/>
              <a:gd name="T20" fmla="*/ 2147483647 w 54"/>
              <a:gd name="T21" fmla="*/ 2147483647 h 52"/>
              <a:gd name="T22" fmla="*/ 2147483647 w 54"/>
              <a:gd name="T23" fmla="*/ 2147483647 h 52"/>
              <a:gd name="T24" fmla="*/ 2147483647 w 54"/>
              <a:gd name="T25" fmla="*/ 2147483647 h 52"/>
              <a:gd name="T26" fmla="*/ 2147483647 w 54"/>
              <a:gd name="T27" fmla="*/ 2147483647 h 52"/>
              <a:gd name="T28" fmla="*/ 2147483647 w 54"/>
              <a:gd name="T29" fmla="*/ 2147483647 h 52"/>
              <a:gd name="T30" fmla="*/ 0 w 54"/>
              <a:gd name="T31" fmla="*/ 2147483647 h 52"/>
              <a:gd name="T32" fmla="*/ 2147483647 w 54"/>
              <a:gd name="T33" fmla="*/ 2147483647 h 52"/>
              <a:gd name="T34" fmla="*/ 2147483647 w 54"/>
              <a:gd name="T35" fmla="*/ 2147483647 h 52"/>
              <a:gd name="T36" fmla="*/ 2147483647 w 54"/>
              <a:gd name="T37" fmla="*/ 2147483647 h 52"/>
              <a:gd name="T38" fmla="*/ 2147483647 w 54"/>
              <a:gd name="T39" fmla="*/ 2147483647 h 52"/>
              <a:gd name="T40" fmla="*/ 2147483647 w 54"/>
              <a:gd name="T41" fmla="*/ 2147483647 h 52"/>
              <a:gd name="T42" fmla="*/ 2147483647 w 54"/>
              <a:gd name="T43" fmla="*/ 2147483647 h 52"/>
              <a:gd name="T44" fmla="*/ 2147483647 w 54"/>
              <a:gd name="T45" fmla="*/ 2147483647 h 52"/>
              <a:gd name="T46" fmla="*/ 2147483647 w 54"/>
              <a:gd name="T47" fmla="*/ 2147483647 h 52"/>
              <a:gd name="T48" fmla="*/ 2147483647 w 54"/>
              <a:gd name="T49" fmla="*/ 2147483647 h 52"/>
              <a:gd name="T50" fmla="*/ 2147483647 w 54"/>
              <a:gd name="T51" fmla="*/ 0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2"/>
              <a:gd name="T80" fmla="*/ 54 w 54"/>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2">
                <a:moveTo>
                  <a:pt x="54" y="0"/>
                </a:moveTo>
                <a:lnTo>
                  <a:pt x="54" y="10"/>
                </a:lnTo>
                <a:lnTo>
                  <a:pt x="52" y="18"/>
                </a:lnTo>
                <a:lnTo>
                  <a:pt x="52" y="24"/>
                </a:lnTo>
                <a:lnTo>
                  <a:pt x="54" y="24"/>
                </a:lnTo>
                <a:lnTo>
                  <a:pt x="50" y="32"/>
                </a:lnTo>
                <a:lnTo>
                  <a:pt x="46" y="36"/>
                </a:lnTo>
                <a:lnTo>
                  <a:pt x="44" y="40"/>
                </a:lnTo>
                <a:lnTo>
                  <a:pt x="42" y="46"/>
                </a:lnTo>
                <a:lnTo>
                  <a:pt x="40" y="50"/>
                </a:lnTo>
                <a:lnTo>
                  <a:pt x="38" y="52"/>
                </a:lnTo>
                <a:lnTo>
                  <a:pt x="30" y="46"/>
                </a:lnTo>
                <a:lnTo>
                  <a:pt x="20" y="44"/>
                </a:lnTo>
                <a:lnTo>
                  <a:pt x="6" y="48"/>
                </a:lnTo>
                <a:lnTo>
                  <a:pt x="2" y="46"/>
                </a:lnTo>
                <a:lnTo>
                  <a:pt x="0" y="44"/>
                </a:lnTo>
                <a:lnTo>
                  <a:pt x="10" y="38"/>
                </a:lnTo>
                <a:lnTo>
                  <a:pt x="14" y="32"/>
                </a:lnTo>
                <a:lnTo>
                  <a:pt x="18" y="24"/>
                </a:lnTo>
                <a:lnTo>
                  <a:pt x="22" y="18"/>
                </a:lnTo>
                <a:lnTo>
                  <a:pt x="24" y="14"/>
                </a:lnTo>
                <a:lnTo>
                  <a:pt x="30" y="14"/>
                </a:lnTo>
                <a:lnTo>
                  <a:pt x="32" y="8"/>
                </a:lnTo>
                <a:lnTo>
                  <a:pt x="40" y="4"/>
                </a:lnTo>
                <a:lnTo>
                  <a:pt x="46" y="2"/>
                </a:lnTo>
                <a:lnTo>
                  <a:pt x="54" y="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0" name="Freeform 151"/>
          <p:cNvSpPr>
            <a:spLocks/>
          </p:cNvSpPr>
          <p:nvPr/>
        </p:nvSpPr>
        <p:spPr bwMode="auto">
          <a:xfrm>
            <a:off x="4189810" y="1757363"/>
            <a:ext cx="40481" cy="66675"/>
          </a:xfrm>
          <a:custGeom>
            <a:avLst/>
            <a:gdLst>
              <a:gd name="T0" fmla="*/ 2147483647 w 34"/>
              <a:gd name="T1" fmla="*/ 2147483647 h 56"/>
              <a:gd name="T2" fmla="*/ 2147483647 w 34"/>
              <a:gd name="T3" fmla="*/ 2147483647 h 56"/>
              <a:gd name="T4" fmla="*/ 2147483647 w 34"/>
              <a:gd name="T5" fmla="*/ 2147483647 h 56"/>
              <a:gd name="T6" fmla="*/ 2147483647 w 34"/>
              <a:gd name="T7" fmla="*/ 2147483647 h 56"/>
              <a:gd name="T8" fmla="*/ 2147483647 w 34"/>
              <a:gd name="T9" fmla="*/ 2147483647 h 56"/>
              <a:gd name="T10" fmla="*/ 2147483647 w 34"/>
              <a:gd name="T11" fmla="*/ 2147483647 h 56"/>
              <a:gd name="T12" fmla="*/ 2147483647 w 34"/>
              <a:gd name="T13" fmla="*/ 2147483647 h 56"/>
              <a:gd name="T14" fmla="*/ 2147483647 w 34"/>
              <a:gd name="T15" fmla="*/ 2147483647 h 56"/>
              <a:gd name="T16" fmla="*/ 0 w 34"/>
              <a:gd name="T17" fmla="*/ 2147483647 h 56"/>
              <a:gd name="T18" fmla="*/ 2147483647 w 34"/>
              <a:gd name="T19" fmla="*/ 2147483647 h 56"/>
              <a:gd name="T20" fmla="*/ 2147483647 w 34"/>
              <a:gd name="T21" fmla="*/ 2147483647 h 56"/>
              <a:gd name="T22" fmla="*/ 2147483647 w 34"/>
              <a:gd name="T23" fmla="*/ 2147483647 h 56"/>
              <a:gd name="T24" fmla="*/ 2147483647 w 34"/>
              <a:gd name="T25" fmla="*/ 0 h 56"/>
              <a:gd name="T26" fmla="*/ 2147483647 w 34"/>
              <a:gd name="T27" fmla="*/ 2147483647 h 56"/>
              <a:gd name="T28" fmla="*/ 2147483647 w 34"/>
              <a:gd name="T29" fmla="*/ 2147483647 h 56"/>
              <a:gd name="T30" fmla="*/ 2147483647 w 34"/>
              <a:gd name="T31" fmla="*/ 2147483647 h 56"/>
              <a:gd name="T32" fmla="*/ 2147483647 w 34"/>
              <a:gd name="T33" fmla="*/ 2147483647 h 56"/>
              <a:gd name="T34" fmla="*/ 2147483647 w 34"/>
              <a:gd name="T35" fmla="*/ 2147483647 h 56"/>
              <a:gd name="T36" fmla="*/ 2147483647 w 34"/>
              <a:gd name="T37" fmla="*/ 2147483647 h 56"/>
              <a:gd name="T38" fmla="*/ 2147483647 w 34"/>
              <a:gd name="T39" fmla="*/ 2147483647 h 56"/>
              <a:gd name="T40" fmla="*/ 2147483647 w 34"/>
              <a:gd name="T41" fmla="*/ 2147483647 h 56"/>
              <a:gd name="T42" fmla="*/ 2147483647 w 34"/>
              <a:gd name="T43" fmla="*/ 2147483647 h 56"/>
              <a:gd name="T44" fmla="*/ 2147483647 w 34"/>
              <a:gd name="T45" fmla="*/ 2147483647 h 56"/>
              <a:gd name="T46" fmla="*/ 2147483647 w 34"/>
              <a:gd name="T47" fmla="*/ 2147483647 h 56"/>
              <a:gd name="T48" fmla="*/ 2147483647 w 34"/>
              <a:gd name="T49" fmla="*/ 2147483647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56"/>
              <a:gd name="T77" fmla="*/ 34 w 34"/>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56">
                <a:moveTo>
                  <a:pt x="24" y="56"/>
                </a:moveTo>
                <a:lnTo>
                  <a:pt x="10" y="56"/>
                </a:lnTo>
                <a:lnTo>
                  <a:pt x="12" y="56"/>
                </a:lnTo>
                <a:lnTo>
                  <a:pt x="14" y="54"/>
                </a:lnTo>
                <a:lnTo>
                  <a:pt x="6" y="54"/>
                </a:lnTo>
                <a:lnTo>
                  <a:pt x="6" y="46"/>
                </a:lnTo>
                <a:lnTo>
                  <a:pt x="4" y="40"/>
                </a:lnTo>
                <a:lnTo>
                  <a:pt x="2" y="34"/>
                </a:lnTo>
                <a:lnTo>
                  <a:pt x="0" y="28"/>
                </a:lnTo>
                <a:lnTo>
                  <a:pt x="2" y="24"/>
                </a:lnTo>
                <a:lnTo>
                  <a:pt x="4" y="20"/>
                </a:lnTo>
                <a:lnTo>
                  <a:pt x="14" y="12"/>
                </a:lnTo>
                <a:lnTo>
                  <a:pt x="30" y="0"/>
                </a:lnTo>
                <a:lnTo>
                  <a:pt x="30" y="14"/>
                </a:lnTo>
                <a:lnTo>
                  <a:pt x="28" y="18"/>
                </a:lnTo>
                <a:lnTo>
                  <a:pt x="30" y="20"/>
                </a:lnTo>
                <a:lnTo>
                  <a:pt x="34" y="22"/>
                </a:lnTo>
                <a:lnTo>
                  <a:pt x="32" y="26"/>
                </a:lnTo>
                <a:lnTo>
                  <a:pt x="30" y="30"/>
                </a:lnTo>
                <a:lnTo>
                  <a:pt x="28" y="30"/>
                </a:lnTo>
                <a:lnTo>
                  <a:pt x="24" y="32"/>
                </a:lnTo>
                <a:lnTo>
                  <a:pt x="26" y="38"/>
                </a:lnTo>
                <a:lnTo>
                  <a:pt x="30" y="44"/>
                </a:lnTo>
                <a:lnTo>
                  <a:pt x="24" y="44"/>
                </a:lnTo>
                <a:lnTo>
                  <a:pt x="24" y="56"/>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1" name="Freeform 152"/>
          <p:cNvSpPr>
            <a:spLocks/>
          </p:cNvSpPr>
          <p:nvPr/>
        </p:nvSpPr>
        <p:spPr bwMode="auto">
          <a:xfrm>
            <a:off x="4158854" y="1985963"/>
            <a:ext cx="78581" cy="38100"/>
          </a:xfrm>
          <a:custGeom>
            <a:avLst/>
            <a:gdLst>
              <a:gd name="T0" fmla="*/ 2147483647 w 66"/>
              <a:gd name="T1" fmla="*/ 2147483647 h 32"/>
              <a:gd name="T2" fmla="*/ 2147483647 w 66"/>
              <a:gd name="T3" fmla="*/ 2147483647 h 32"/>
              <a:gd name="T4" fmla="*/ 2147483647 w 66"/>
              <a:gd name="T5" fmla="*/ 0 h 32"/>
              <a:gd name="T6" fmla="*/ 2147483647 w 66"/>
              <a:gd name="T7" fmla="*/ 0 h 32"/>
              <a:gd name="T8" fmla="*/ 2147483647 w 66"/>
              <a:gd name="T9" fmla="*/ 2147483647 h 32"/>
              <a:gd name="T10" fmla="*/ 2147483647 w 66"/>
              <a:gd name="T11" fmla="*/ 2147483647 h 32"/>
              <a:gd name="T12" fmla="*/ 2147483647 w 66"/>
              <a:gd name="T13" fmla="*/ 0 h 32"/>
              <a:gd name="T14" fmla="*/ 2147483647 w 66"/>
              <a:gd name="T15" fmla="*/ 2147483647 h 32"/>
              <a:gd name="T16" fmla="*/ 2147483647 w 66"/>
              <a:gd name="T17" fmla="*/ 2147483647 h 32"/>
              <a:gd name="T18" fmla="*/ 2147483647 w 66"/>
              <a:gd name="T19" fmla="*/ 2147483647 h 32"/>
              <a:gd name="T20" fmla="*/ 2147483647 w 66"/>
              <a:gd name="T21" fmla="*/ 2147483647 h 32"/>
              <a:gd name="T22" fmla="*/ 2147483647 w 66"/>
              <a:gd name="T23" fmla="*/ 2147483647 h 32"/>
              <a:gd name="T24" fmla="*/ 0 w 66"/>
              <a:gd name="T25" fmla="*/ 2147483647 h 32"/>
              <a:gd name="T26" fmla="*/ 0 w 66"/>
              <a:gd name="T27" fmla="*/ 2147483647 h 32"/>
              <a:gd name="T28" fmla="*/ 2147483647 w 66"/>
              <a:gd name="T29" fmla="*/ 2147483647 h 32"/>
              <a:gd name="T30" fmla="*/ 2147483647 w 66"/>
              <a:gd name="T31" fmla="*/ 2147483647 h 32"/>
              <a:gd name="T32" fmla="*/ 2147483647 w 66"/>
              <a:gd name="T33" fmla="*/ 2147483647 h 32"/>
              <a:gd name="T34" fmla="*/ 2147483647 w 66"/>
              <a:gd name="T35" fmla="*/ 2147483647 h 32"/>
              <a:gd name="T36" fmla="*/ 2147483647 w 66"/>
              <a:gd name="T37" fmla="*/ 2147483647 h 32"/>
              <a:gd name="T38" fmla="*/ 2147483647 w 66"/>
              <a:gd name="T39" fmla="*/ 2147483647 h 32"/>
              <a:gd name="T40" fmla="*/ 2147483647 w 66"/>
              <a:gd name="T41" fmla="*/ 2147483647 h 32"/>
              <a:gd name="T42" fmla="*/ 2147483647 w 66"/>
              <a:gd name="T43" fmla="*/ 2147483647 h 32"/>
              <a:gd name="T44" fmla="*/ 2147483647 w 66"/>
              <a:gd name="T45" fmla="*/ 2147483647 h 32"/>
              <a:gd name="T46" fmla="*/ 2147483647 w 66"/>
              <a:gd name="T47" fmla="*/ 2147483647 h 32"/>
              <a:gd name="T48" fmla="*/ 2147483647 w 66"/>
              <a:gd name="T49" fmla="*/ 2147483647 h 32"/>
              <a:gd name="T50" fmla="*/ 2147483647 w 66"/>
              <a:gd name="T51" fmla="*/ 2147483647 h 32"/>
              <a:gd name="T52" fmla="*/ 2147483647 w 66"/>
              <a:gd name="T53" fmla="*/ 2147483647 h 32"/>
              <a:gd name="T54" fmla="*/ 2147483647 w 66"/>
              <a:gd name="T55" fmla="*/ 2147483647 h 32"/>
              <a:gd name="T56" fmla="*/ 2147483647 w 66"/>
              <a:gd name="T57" fmla="*/ 2147483647 h 32"/>
              <a:gd name="T58" fmla="*/ 2147483647 w 66"/>
              <a:gd name="T59" fmla="*/ 2147483647 h 32"/>
              <a:gd name="T60" fmla="*/ 2147483647 w 66"/>
              <a:gd name="T61" fmla="*/ 2147483647 h 32"/>
              <a:gd name="T62" fmla="*/ 2147483647 w 66"/>
              <a:gd name="T63" fmla="*/ 2147483647 h 32"/>
              <a:gd name="T64" fmla="*/ 2147483647 w 66"/>
              <a:gd name="T65" fmla="*/ 2147483647 h 32"/>
              <a:gd name="T66" fmla="*/ 2147483647 w 66"/>
              <a:gd name="T67" fmla="*/ 2147483647 h 32"/>
              <a:gd name="T68" fmla="*/ 2147483647 w 66"/>
              <a:gd name="T69" fmla="*/ 2147483647 h 32"/>
              <a:gd name="T70" fmla="*/ 2147483647 w 66"/>
              <a:gd name="T71" fmla="*/ 2147483647 h 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2"/>
              <a:gd name="T110" fmla="*/ 66 w 66"/>
              <a:gd name="T111" fmla="*/ 32 h 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2">
                <a:moveTo>
                  <a:pt x="54" y="4"/>
                </a:moveTo>
                <a:lnTo>
                  <a:pt x="48" y="2"/>
                </a:lnTo>
                <a:lnTo>
                  <a:pt x="38" y="0"/>
                </a:lnTo>
                <a:lnTo>
                  <a:pt x="28" y="0"/>
                </a:lnTo>
                <a:lnTo>
                  <a:pt x="18" y="2"/>
                </a:lnTo>
                <a:lnTo>
                  <a:pt x="20" y="2"/>
                </a:lnTo>
                <a:lnTo>
                  <a:pt x="20" y="0"/>
                </a:lnTo>
                <a:lnTo>
                  <a:pt x="18" y="2"/>
                </a:lnTo>
                <a:lnTo>
                  <a:pt x="16" y="4"/>
                </a:lnTo>
                <a:lnTo>
                  <a:pt x="14" y="8"/>
                </a:lnTo>
                <a:lnTo>
                  <a:pt x="10" y="10"/>
                </a:lnTo>
                <a:lnTo>
                  <a:pt x="6" y="14"/>
                </a:lnTo>
                <a:lnTo>
                  <a:pt x="0" y="22"/>
                </a:lnTo>
                <a:lnTo>
                  <a:pt x="0" y="30"/>
                </a:lnTo>
                <a:lnTo>
                  <a:pt x="4" y="30"/>
                </a:lnTo>
                <a:lnTo>
                  <a:pt x="4" y="28"/>
                </a:lnTo>
                <a:lnTo>
                  <a:pt x="6" y="24"/>
                </a:lnTo>
                <a:lnTo>
                  <a:pt x="10" y="26"/>
                </a:lnTo>
                <a:lnTo>
                  <a:pt x="12" y="24"/>
                </a:lnTo>
                <a:lnTo>
                  <a:pt x="12" y="32"/>
                </a:lnTo>
                <a:lnTo>
                  <a:pt x="28" y="32"/>
                </a:lnTo>
                <a:lnTo>
                  <a:pt x="30" y="30"/>
                </a:lnTo>
                <a:lnTo>
                  <a:pt x="32" y="28"/>
                </a:lnTo>
                <a:lnTo>
                  <a:pt x="34" y="26"/>
                </a:lnTo>
                <a:lnTo>
                  <a:pt x="40" y="30"/>
                </a:lnTo>
                <a:lnTo>
                  <a:pt x="44" y="32"/>
                </a:lnTo>
                <a:lnTo>
                  <a:pt x="48" y="32"/>
                </a:lnTo>
                <a:lnTo>
                  <a:pt x="48" y="26"/>
                </a:lnTo>
                <a:lnTo>
                  <a:pt x="52" y="24"/>
                </a:lnTo>
                <a:lnTo>
                  <a:pt x="58" y="22"/>
                </a:lnTo>
                <a:lnTo>
                  <a:pt x="66" y="20"/>
                </a:lnTo>
                <a:lnTo>
                  <a:pt x="66" y="14"/>
                </a:lnTo>
                <a:lnTo>
                  <a:pt x="62" y="14"/>
                </a:lnTo>
                <a:lnTo>
                  <a:pt x="58" y="12"/>
                </a:lnTo>
                <a:lnTo>
                  <a:pt x="54" y="8"/>
                </a:lnTo>
                <a:lnTo>
                  <a:pt x="54" y="4"/>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2" name="Freeform 153"/>
          <p:cNvSpPr>
            <a:spLocks/>
          </p:cNvSpPr>
          <p:nvPr/>
        </p:nvSpPr>
        <p:spPr bwMode="auto">
          <a:xfrm>
            <a:off x="4223148" y="1955006"/>
            <a:ext cx="135731" cy="57150"/>
          </a:xfrm>
          <a:custGeom>
            <a:avLst/>
            <a:gdLst>
              <a:gd name="T0" fmla="*/ 2147483647 w 114"/>
              <a:gd name="T1" fmla="*/ 2147483647 h 48"/>
              <a:gd name="T2" fmla="*/ 2147483647 w 114"/>
              <a:gd name="T3" fmla="*/ 2147483647 h 48"/>
              <a:gd name="T4" fmla="*/ 2147483647 w 114"/>
              <a:gd name="T5" fmla="*/ 2147483647 h 48"/>
              <a:gd name="T6" fmla="*/ 2147483647 w 114"/>
              <a:gd name="T7" fmla="*/ 2147483647 h 48"/>
              <a:gd name="T8" fmla="*/ 2147483647 w 114"/>
              <a:gd name="T9" fmla="*/ 2147483647 h 48"/>
              <a:gd name="T10" fmla="*/ 2147483647 w 114"/>
              <a:gd name="T11" fmla="*/ 0 h 48"/>
              <a:gd name="T12" fmla="*/ 2147483647 w 114"/>
              <a:gd name="T13" fmla="*/ 2147483647 h 48"/>
              <a:gd name="T14" fmla="*/ 2147483647 w 114"/>
              <a:gd name="T15" fmla="*/ 2147483647 h 48"/>
              <a:gd name="T16" fmla="*/ 2147483647 w 114"/>
              <a:gd name="T17" fmla="*/ 2147483647 h 48"/>
              <a:gd name="T18" fmla="*/ 2147483647 w 114"/>
              <a:gd name="T19" fmla="*/ 2147483647 h 48"/>
              <a:gd name="T20" fmla="*/ 2147483647 w 114"/>
              <a:gd name="T21" fmla="*/ 2147483647 h 48"/>
              <a:gd name="T22" fmla="*/ 2147483647 w 114"/>
              <a:gd name="T23" fmla="*/ 2147483647 h 48"/>
              <a:gd name="T24" fmla="*/ 2147483647 w 114"/>
              <a:gd name="T25" fmla="*/ 2147483647 h 48"/>
              <a:gd name="T26" fmla="*/ 2147483647 w 114"/>
              <a:gd name="T27" fmla="*/ 2147483647 h 48"/>
              <a:gd name="T28" fmla="*/ 2147483647 w 114"/>
              <a:gd name="T29" fmla="*/ 2147483647 h 48"/>
              <a:gd name="T30" fmla="*/ 2147483647 w 114"/>
              <a:gd name="T31" fmla="*/ 2147483647 h 48"/>
              <a:gd name="T32" fmla="*/ 2147483647 w 114"/>
              <a:gd name="T33" fmla="*/ 2147483647 h 48"/>
              <a:gd name="T34" fmla="*/ 2147483647 w 114"/>
              <a:gd name="T35" fmla="*/ 2147483647 h 48"/>
              <a:gd name="T36" fmla="*/ 2147483647 w 114"/>
              <a:gd name="T37" fmla="*/ 2147483647 h 48"/>
              <a:gd name="T38" fmla="*/ 2147483647 w 114"/>
              <a:gd name="T39" fmla="*/ 2147483647 h 48"/>
              <a:gd name="T40" fmla="*/ 2147483647 w 114"/>
              <a:gd name="T41" fmla="*/ 2147483647 h 48"/>
              <a:gd name="T42" fmla="*/ 2147483647 w 114"/>
              <a:gd name="T43" fmla="*/ 2147483647 h 48"/>
              <a:gd name="T44" fmla="*/ 2147483647 w 114"/>
              <a:gd name="T45" fmla="*/ 2147483647 h 48"/>
              <a:gd name="T46" fmla="*/ 2147483647 w 114"/>
              <a:gd name="T47" fmla="*/ 2147483647 h 48"/>
              <a:gd name="T48" fmla="*/ 2147483647 w 114"/>
              <a:gd name="T49" fmla="*/ 2147483647 h 48"/>
              <a:gd name="T50" fmla="*/ 2147483647 w 114"/>
              <a:gd name="T51" fmla="*/ 2147483647 h 48"/>
              <a:gd name="T52" fmla="*/ 2147483647 w 114"/>
              <a:gd name="T53" fmla="*/ 2147483647 h 48"/>
              <a:gd name="T54" fmla="*/ 2147483647 w 114"/>
              <a:gd name="T55" fmla="*/ 2147483647 h 48"/>
              <a:gd name="T56" fmla="*/ 2147483647 w 114"/>
              <a:gd name="T57" fmla="*/ 2147483647 h 48"/>
              <a:gd name="T58" fmla="*/ 0 w 114"/>
              <a:gd name="T59" fmla="*/ 2147483647 h 48"/>
              <a:gd name="T60" fmla="*/ 0 w 114"/>
              <a:gd name="T61" fmla="*/ 2147483647 h 48"/>
              <a:gd name="T62" fmla="*/ 2147483647 w 114"/>
              <a:gd name="T63" fmla="*/ 2147483647 h 48"/>
              <a:gd name="T64" fmla="*/ 2147483647 w 114"/>
              <a:gd name="T65" fmla="*/ 2147483647 h 48"/>
              <a:gd name="T66" fmla="*/ 2147483647 w 114"/>
              <a:gd name="T67" fmla="*/ 2147483647 h 48"/>
              <a:gd name="T68" fmla="*/ 2147483647 w 114"/>
              <a:gd name="T69" fmla="*/ 2147483647 h 48"/>
              <a:gd name="T70" fmla="*/ 2147483647 w 114"/>
              <a:gd name="T71" fmla="*/ 2147483647 h 48"/>
              <a:gd name="T72" fmla="*/ 2147483647 w 114"/>
              <a:gd name="T73" fmla="*/ 2147483647 h 48"/>
              <a:gd name="T74" fmla="*/ 2147483647 w 114"/>
              <a:gd name="T75" fmla="*/ 2147483647 h 48"/>
              <a:gd name="T76" fmla="*/ 2147483647 w 114"/>
              <a:gd name="T77" fmla="*/ 2147483647 h 48"/>
              <a:gd name="T78" fmla="*/ 2147483647 w 114"/>
              <a:gd name="T79" fmla="*/ 2147483647 h 48"/>
              <a:gd name="T80" fmla="*/ 2147483647 w 114"/>
              <a:gd name="T81" fmla="*/ 2147483647 h 48"/>
              <a:gd name="T82" fmla="*/ 2147483647 w 114"/>
              <a:gd name="T83" fmla="*/ 2147483647 h 48"/>
              <a:gd name="T84" fmla="*/ 2147483647 w 114"/>
              <a:gd name="T85" fmla="*/ 2147483647 h 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4"/>
              <a:gd name="T130" fmla="*/ 0 h 48"/>
              <a:gd name="T131" fmla="*/ 114 w 114"/>
              <a:gd name="T132" fmla="*/ 48 h 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4" h="48">
                <a:moveTo>
                  <a:pt x="60" y="8"/>
                </a:moveTo>
                <a:lnTo>
                  <a:pt x="68" y="8"/>
                </a:lnTo>
                <a:lnTo>
                  <a:pt x="74" y="6"/>
                </a:lnTo>
                <a:lnTo>
                  <a:pt x="76" y="4"/>
                </a:lnTo>
                <a:lnTo>
                  <a:pt x="80" y="2"/>
                </a:lnTo>
                <a:lnTo>
                  <a:pt x="84" y="0"/>
                </a:lnTo>
                <a:lnTo>
                  <a:pt x="90" y="2"/>
                </a:lnTo>
                <a:lnTo>
                  <a:pt x="96" y="4"/>
                </a:lnTo>
                <a:lnTo>
                  <a:pt x="102" y="6"/>
                </a:lnTo>
                <a:lnTo>
                  <a:pt x="108" y="6"/>
                </a:lnTo>
                <a:lnTo>
                  <a:pt x="110" y="14"/>
                </a:lnTo>
                <a:lnTo>
                  <a:pt x="114" y="18"/>
                </a:lnTo>
                <a:lnTo>
                  <a:pt x="108" y="24"/>
                </a:lnTo>
                <a:lnTo>
                  <a:pt x="106" y="32"/>
                </a:lnTo>
                <a:lnTo>
                  <a:pt x="102" y="40"/>
                </a:lnTo>
                <a:lnTo>
                  <a:pt x="98" y="44"/>
                </a:lnTo>
                <a:lnTo>
                  <a:pt x="84" y="44"/>
                </a:lnTo>
                <a:lnTo>
                  <a:pt x="80" y="46"/>
                </a:lnTo>
                <a:lnTo>
                  <a:pt x="78" y="48"/>
                </a:lnTo>
                <a:lnTo>
                  <a:pt x="70" y="48"/>
                </a:lnTo>
                <a:lnTo>
                  <a:pt x="56" y="46"/>
                </a:lnTo>
                <a:lnTo>
                  <a:pt x="46" y="42"/>
                </a:lnTo>
                <a:lnTo>
                  <a:pt x="38" y="40"/>
                </a:lnTo>
                <a:lnTo>
                  <a:pt x="28" y="38"/>
                </a:lnTo>
                <a:lnTo>
                  <a:pt x="24" y="38"/>
                </a:lnTo>
                <a:lnTo>
                  <a:pt x="24" y="40"/>
                </a:lnTo>
                <a:lnTo>
                  <a:pt x="12" y="40"/>
                </a:lnTo>
                <a:lnTo>
                  <a:pt x="8" y="40"/>
                </a:lnTo>
                <a:lnTo>
                  <a:pt x="4" y="38"/>
                </a:lnTo>
                <a:lnTo>
                  <a:pt x="0" y="34"/>
                </a:lnTo>
                <a:lnTo>
                  <a:pt x="0" y="30"/>
                </a:lnTo>
                <a:lnTo>
                  <a:pt x="6" y="30"/>
                </a:lnTo>
                <a:lnTo>
                  <a:pt x="20" y="30"/>
                </a:lnTo>
                <a:lnTo>
                  <a:pt x="26" y="30"/>
                </a:lnTo>
                <a:lnTo>
                  <a:pt x="34" y="26"/>
                </a:lnTo>
                <a:lnTo>
                  <a:pt x="50" y="26"/>
                </a:lnTo>
                <a:lnTo>
                  <a:pt x="50" y="24"/>
                </a:lnTo>
                <a:lnTo>
                  <a:pt x="48" y="20"/>
                </a:lnTo>
                <a:lnTo>
                  <a:pt x="50" y="14"/>
                </a:lnTo>
                <a:lnTo>
                  <a:pt x="54" y="12"/>
                </a:lnTo>
                <a:lnTo>
                  <a:pt x="58" y="8"/>
                </a:lnTo>
                <a:lnTo>
                  <a:pt x="62" y="6"/>
                </a:lnTo>
                <a:lnTo>
                  <a:pt x="60" y="8"/>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3" name="Freeform 154"/>
          <p:cNvSpPr>
            <a:spLocks/>
          </p:cNvSpPr>
          <p:nvPr/>
        </p:nvSpPr>
        <p:spPr bwMode="auto">
          <a:xfrm>
            <a:off x="4167187" y="1988344"/>
            <a:ext cx="233363" cy="207169"/>
          </a:xfrm>
          <a:custGeom>
            <a:avLst/>
            <a:gdLst>
              <a:gd name="T0" fmla="*/ 2147483647 w 196"/>
              <a:gd name="T1" fmla="*/ 2147483647 h 174"/>
              <a:gd name="T2" fmla="*/ 0 w 196"/>
              <a:gd name="T3" fmla="*/ 2147483647 h 174"/>
              <a:gd name="T4" fmla="*/ 2147483647 w 196"/>
              <a:gd name="T5" fmla="*/ 2147483647 h 174"/>
              <a:gd name="T6" fmla="*/ 2147483647 w 196"/>
              <a:gd name="T7" fmla="*/ 2147483647 h 174"/>
              <a:gd name="T8" fmla="*/ 2147483647 w 196"/>
              <a:gd name="T9" fmla="*/ 2147483647 h 174"/>
              <a:gd name="T10" fmla="*/ 2147483647 w 196"/>
              <a:gd name="T11" fmla="*/ 2147483647 h 174"/>
              <a:gd name="T12" fmla="*/ 2147483647 w 196"/>
              <a:gd name="T13" fmla="*/ 2147483647 h 174"/>
              <a:gd name="T14" fmla="*/ 2147483647 w 196"/>
              <a:gd name="T15" fmla="*/ 2147483647 h 174"/>
              <a:gd name="T16" fmla="*/ 2147483647 w 196"/>
              <a:gd name="T17" fmla="*/ 2147483647 h 174"/>
              <a:gd name="T18" fmla="*/ 2147483647 w 196"/>
              <a:gd name="T19" fmla="*/ 2147483647 h 174"/>
              <a:gd name="T20" fmla="*/ 2147483647 w 196"/>
              <a:gd name="T21" fmla="*/ 2147483647 h 174"/>
              <a:gd name="T22" fmla="*/ 2147483647 w 196"/>
              <a:gd name="T23" fmla="*/ 0 h 174"/>
              <a:gd name="T24" fmla="*/ 2147483647 w 196"/>
              <a:gd name="T25" fmla="*/ 0 h 174"/>
              <a:gd name="T26" fmla="*/ 2147483647 w 196"/>
              <a:gd name="T27" fmla="*/ 2147483647 h 174"/>
              <a:gd name="T28" fmla="*/ 2147483647 w 196"/>
              <a:gd name="T29" fmla="*/ 2147483647 h 174"/>
              <a:gd name="T30" fmla="*/ 2147483647 w 196"/>
              <a:gd name="T31" fmla="*/ 2147483647 h 174"/>
              <a:gd name="T32" fmla="*/ 2147483647 w 196"/>
              <a:gd name="T33" fmla="*/ 2147483647 h 174"/>
              <a:gd name="T34" fmla="*/ 2147483647 w 196"/>
              <a:gd name="T35" fmla="*/ 2147483647 h 174"/>
              <a:gd name="T36" fmla="*/ 2147483647 w 196"/>
              <a:gd name="T37" fmla="*/ 2147483647 h 174"/>
              <a:gd name="T38" fmla="*/ 2147483647 w 196"/>
              <a:gd name="T39" fmla="*/ 2147483647 h 174"/>
              <a:gd name="T40" fmla="*/ 2147483647 w 196"/>
              <a:gd name="T41" fmla="*/ 2147483647 h 174"/>
              <a:gd name="T42" fmla="*/ 2147483647 w 196"/>
              <a:gd name="T43" fmla="*/ 2147483647 h 174"/>
              <a:gd name="T44" fmla="*/ 2147483647 w 196"/>
              <a:gd name="T45" fmla="*/ 2147483647 h 174"/>
              <a:gd name="T46" fmla="*/ 2147483647 w 196"/>
              <a:gd name="T47" fmla="*/ 2147483647 h 174"/>
              <a:gd name="T48" fmla="*/ 2147483647 w 196"/>
              <a:gd name="T49" fmla="*/ 2147483647 h 174"/>
              <a:gd name="T50" fmla="*/ 2147483647 w 196"/>
              <a:gd name="T51" fmla="*/ 2147483647 h 174"/>
              <a:gd name="T52" fmla="*/ 2147483647 w 196"/>
              <a:gd name="T53" fmla="*/ 2147483647 h 174"/>
              <a:gd name="T54" fmla="*/ 2147483647 w 196"/>
              <a:gd name="T55" fmla="*/ 2147483647 h 174"/>
              <a:gd name="T56" fmla="*/ 2147483647 w 196"/>
              <a:gd name="T57" fmla="*/ 2147483647 h 174"/>
              <a:gd name="T58" fmla="*/ 2147483647 w 196"/>
              <a:gd name="T59" fmla="*/ 2147483647 h 174"/>
              <a:gd name="T60" fmla="*/ 2147483647 w 196"/>
              <a:gd name="T61" fmla="*/ 2147483647 h 174"/>
              <a:gd name="T62" fmla="*/ 2147483647 w 196"/>
              <a:gd name="T63" fmla="*/ 2147483647 h 174"/>
              <a:gd name="T64" fmla="*/ 2147483647 w 196"/>
              <a:gd name="T65" fmla="*/ 2147483647 h 174"/>
              <a:gd name="T66" fmla="*/ 2147483647 w 196"/>
              <a:gd name="T67" fmla="*/ 2147483647 h 174"/>
              <a:gd name="T68" fmla="*/ 2147483647 w 196"/>
              <a:gd name="T69" fmla="*/ 2147483647 h 174"/>
              <a:gd name="T70" fmla="*/ 2147483647 w 196"/>
              <a:gd name="T71" fmla="*/ 2147483647 h 174"/>
              <a:gd name="T72" fmla="*/ 2147483647 w 196"/>
              <a:gd name="T73" fmla="*/ 2147483647 h 174"/>
              <a:gd name="T74" fmla="*/ 2147483647 w 196"/>
              <a:gd name="T75" fmla="*/ 2147483647 h 174"/>
              <a:gd name="T76" fmla="*/ 2147483647 w 196"/>
              <a:gd name="T77" fmla="*/ 2147483647 h 174"/>
              <a:gd name="T78" fmla="*/ 2147483647 w 196"/>
              <a:gd name="T79" fmla="*/ 2147483647 h 174"/>
              <a:gd name="T80" fmla="*/ 2147483647 w 196"/>
              <a:gd name="T81" fmla="*/ 2147483647 h 174"/>
              <a:gd name="T82" fmla="*/ 2147483647 w 196"/>
              <a:gd name="T83" fmla="*/ 2147483647 h 174"/>
              <a:gd name="T84" fmla="*/ 2147483647 w 196"/>
              <a:gd name="T85" fmla="*/ 2147483647 h 174"/>
              <a:gd name="T86" fmla="*/ 2147483647 w 196"/>
              <a:gd name="T87" fmla="*/ 2147483647 h 174"/>
              <a:gd name="T88" fmla="*/ 2147483647 w 196"/>
              <a:gd name="T89" fmla="*/ 2147483647 h 174"/>
              <a:gd name="T90" fmla="*/ 2147483647 w 196"/>
              <a:gd name="T91" fmla="*/ 2147483647 h 174"/>
              <a:gd name="T92" fmla="*/ 2147483647 w 196"/>
              <a:gd name="T93" fmla="*/ 2147483647 h 174"/>
              <a:gd name="T94" fmla="*/ 2147483647 w 196"/>
              <a:gd name="T95" fmla="*/ 2147483647 h 174"/>
              <a:gd name="T96" fmla="*/ 2147483647 w 196"/>
              <a:gd name="T97" fmla="*/ 2147483647 h 1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6"/>
              <a:gd name="T148" fmla="*/ 0 h 174"/>
              <a:gd name="T149" fmla="*/ 196 w 196"/>
              <a:gd name="T150" fmla="*/ 174 h 1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6" h="174">
                <a:moveTo>
                  <a:pt x="18" y="60"/>
                </a:moveTo>
                <a:lnTo>
                  <a:pt x="12" y="56"/>
                </a:lnTo>
                <a:lnTo>
                  <a:pt x="8" y="50"/>
                </a:lnTo>
                <a:lnTo>
                  <a:pt x="0" y="38"/>
                </a:lnTo>
                <a:lnTo>
                  <a:pt x="8" y="32"/>
                </a:lnTo>
                <a:lnTo>
                  <a:pt x="8" y="30"/>
                </a:lnTo>
                <a:lnTo>
                  <a:pt x="6" y="28"/>
                </a:lnTo>
                <a:lnTo>
                  <a:pt x="4" y="26"/>
                </a:lnTo>
                <a:lnTo>
                  <a:pt x="4" y="24"/>
                </a:lnTo>
                <a:lnTo>
                  <a:pt x="2" y="20"/>
                </a:lnTo>
                <a:lnTo>
                  <a:pt x="18" y="20"/>
                </a:lnTo>
                <a:lnTo>
                  <a:pt x="20" y="18"/>
                </a:lnTo>
                <a:lnTo>
                  <a:pt x="22" y="16"/>
                </a:lnTo>
                <a:lnTo>
                  <a:pt x="24" y="14"/>
                </a:lnTo>
                <a:lnTo>
                  <a:pt x="30" y="18"/>
                </a:lnTo>
                <a:lnTo>
                  <a:pt x="34" y="20"/>
                </a:lnTo>
                <a:lnTo>
                  <a:pt x="38" y="20"/>
                </a:lnTo>
                <a:lnTo>
                  <a:pt x="38" y="14"/>
                </a:lnTo>
                <a:lnTo>
                  <a:pt x="42" y="12"/>
                </a:lnTo>
                <a:lnTo>
                  <a:pt x="48" y="10"/>
                </a:lnTo>
                <a:lnTo>
                  <a:pt x="56" y="8"/>
                </a:lnTo>
                <a:lnTo>
                  <a:pt x="56" y="2"/>
                </a:lnTo>
                <a:lnTo>
                  <a:pt x="68" y="2"/>
                </a:lnTo>
                <a:lnTo>
                  <a:pt x="68" y="0"/>
                </a:lnTo>
                <a:lnTo>
                  <a:pt x="72" y="0"/>
                </a:lnTo>
                <a:lnTo>
                  <a:pt x="80" y="0"/>
                </a:lnTo>
                <a:lnTo>
                  <a:pt x="86" y="4"/>
                </a:lnTo>
                <a:lnTo>
                  <a:pt x="102" y="8"/>
                </a:lnTo>
                <a:lnTo>
                  <a:pt x="102" y="18"/>
                </a:lnTo>
                <a:lnTo>
                  <a:pt x="94" y="26"/>
                </a:lnTo>
                <a:lnTo>
                  <a:pt x="92" y="30"/>
                </a:lnTo>
                <a:lnTo>
                  <a:pt x="92" y="34"/>
                </a:lnTo>
                <a:lnTo>
                  <a:pt x="90" y="40"/>
                </a:lnTo>
                <a:lnTo>
                  <a:pt x="90" y="48"/>
                </a:lnTo>
                <a:lnTo>
                  <a:pt x="90" y="52"/>
                </a:lnTo>
                <a:lnTo>
                  <a:pt x="94" y="56"/>
                </a:lnTo>
                <a:lnTo>
                  <a:pt x="102" y="62"/>
                </a:lnTo>
                <a:lnTo>
                  <a:pt x="112" y="66"/>
                </a:lnTo>
                <a:lnTo>
                  <a:pt x="116" y="68"/>
                </a:lnTo>
                <a:lnTo>
                  <a:pt x="122" y="72"/>
                </a:lnTo>
                <a:lnTo>
                  <a:pt x="126" y="78"/>
                </a:lnTo>
                <a:lnTo>
                  <a:pt x="128" y="86"/>
                </a:lnTo>
                <a:lnTo>
                  <a:pt x="132" y="92"/>
                </a:lnTo>
                <a:lnTo>
                  <a:pt x="138" y="96"/>
                </a:lnTo>
                <a:lnTo>
                  <a:pt x="144" y="98"/>
                </a:lnTo>
                <a:lnTo>
                  <a:pt x="146" y="98"/>
                </a:lnTo>
                <a:lnTo>
                  <a:pt x="148" y="96"/>
                </a:lnTo>
                <a:lnTo>
                  <a:pt x="150" y="100"/>
                </a:lnTo>
                <a:lnTo>
                  <a:pt x="154" y="106"/>
                </a:lnTo>
                <a:lnTo>
                  <a:pt x="158" y="110"/>
                </a:lnTo>
                <a:lnTo>
                  <a:pt x="170" y="116"/>
                </a:lnTo>
                <a:lnTo>
                  <a:pt x="184" y="122"/>
                </a:lnTo>
                <a:lnTo>
                  <a:pt x="190" y="128"/>
                </a:lnTo>
                <a:lnTo>
                  <a:pt x="196" y="132"/>
                </a:lnTo>
                <a:lnTo>
                  <a:pt x="190" y="134"/>
                </a:lnTo>
                <a:lnTo>
                  <a:pt x="184" y="132"/>
                </a:lnTo>
                <a:lnTo>
                  <a:pt x="180" y="130"/>
                </a:lnTo>
                <a:lnTo>
                  <a:pt x="174" y="126"/>
                </a:lnTo>
                <a:lnTo>
                  <a:pt x="168" y="126"/>
                </a:lnTo>
                <a:lnTo>
                  <a:pt x="162" y="128"/>
                </a:lnTo>
                <a:lnTo>
                  <a:pt x="162" y="132"/>
                </a:lnTo>
                <a:lnTo>
                  <a:pt x="162" y="136"/>
                </a:lnTo>
                <a:lnTo>
                  <a:pt x="164" y="138"/>
                </a:lnTo>
                <a:lnTo>
                  <a:pt x="168" y="142"/>
                </a:lnTo>
                <a:lnTo>
                  <a:pt x="172" y="146"/>
                </a:lnTo>
                <a:lnTo>
                  <a:pt x="174" y="148"/>
                </a:lnTo>
                <a:lnTo>
                  <a:pt x="174" y="150"/>
                </a:lnTo>
                <a:lnTo>
                  <a:pt x="174" y="154"/>
                </a:lnTo>
                <a:lnTo>
                  <a:pt x="172" y="156"/>
                </a:lnTo>
                <a:lnTo>
                  <a:pt x="164" y="154"/>
                </a:lnTo>
                <a:lnTo>
                  <a:pt x="164" y="162"/>
                </a:lnTo>
                <a:lnTo>
                  <a:pt x="164" y="166"/>
                </a:lnTo>
                <a:lnTo>
                  <a:pt x="160" y="170"/>
                </a:lnTo>
                <a:lnTo>
                  <a:pt x="156" y="174"/>
                </a:lnTo>
                <a:lnTo>
                  <a:pt x="150" y="174"/>
                </a:lnTo>
                <a:lnTo>
                  <a:pt x="150" y="168"/>
                </a:lnTo>
                <a:lnTo>
                  <a:pt x="154" y="162"/>
                </a:lnTo>
                <a:lnTo>
                  <a:pt x="156" y="158"/>
                </a:lnTo>
                <a:lnTo>
                  <a:pt x="156" y="152"/>
                </a:lnTo>
                <a:lnTo>
                  <a:pt x="156" y="146"/>
                </a:lnTo>
                <a:lnTo>
                  <a:pt x="154" y="142"/>
                </a:lnTo>
                <a:lnTo>
                  <a:pt x="150" y="136"/>
                </a:lnTo>
                <a:lnTo>
                  <a:pt x="144" y="132"/>
                </a:lnTo>
                <a:lnTo>
                  <a:pt x="136" y="128"/>
                </a:lnTo>
                <a:lnTo>
                  <a:pt x="126" y="120"/>
                </a:lnTo>
                <a:lnTo>
                  <a:pt x="114" y="112"/>
                </a:lnTo>
                <a:lnTo>
                  <a:pt x="90" y="98"/>
                </a:lnTo>
                <a:lnTo>
                  <a:pt x="78" y="90"/>
                </a:lnTo>
                <a:lnTo>
                  <a:pt x="68" y="80"/>
                </a:lnTo>
                <a:lnTo>
                  <a:pt x="60" y="68"/>
                </a:lnTo>
                <a:lnTo>
                  <a:pt x="56" y="54"/>
                </a:lnTo>
                <a:lnTo>
                  <a:pt x="44" y="52"/>
                </a:lnTo>
                <a:lnTo>
                  <a:pt x="38" y="48"/>
                </a:lnTo>
                <a:lnTo>
                  <a:pt x="34" y="50"/>
                </a:lnTo>
                <a:lnTo>
                  <a:pt x="30" y="54"/>
                </a:lnTo>
                <a:lnTo>
                  <a:pt x="26" y="58"/>
                </a:lnTo>
                <a:lnTo>
                  <a:pt x="20" y="60"/>
                </a:lnTo>
                <a:lnTo>
                  <a:pt x="18" y="6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4" name="Freeform 156"/>
          <p:cNvSpPr>
            <a:spLocks/>
          </p:cNvSpPr>
          <p:nvPr/>
        </p:nvSpPr>
        <p:spPr bwMode="auto">
          <a:xfrm>
            <a:off x="4342210" y="1964532"/>
            <a:ext cx="121444" cy="64294"/>
          </a:xfrm>
          <a:custGeom>
            <a:avLst/>
            <a:gdLst>
              <a:gd name="T0" fmla="*/ 2147483647 w 102"/>
              <a:gd name="T1" fmla="*/ 2147483647 h 54"/>
              <a:gd name="T2" fmla="*/ 2147483647 w 102"/>
              <a:gd name="T3" fmla="*/ 2147483647 h 54"/>
              <a:gd name="T4" fmla="*/ 2147483647 w 102"/>
              <a:gd name="T5" fmla="*/ 2147483647 h 54"/>
              <a:gd name="T6" fmla="*/ 2147483647 w 102"/>
              <a:gd name="T7" fmla="*/ 2147483647 h 54"/>
              <a:gd name="T8" fmla="*/ 2147483647 w 102"/>
              <a:gd name="T9" fmla="*/ 2147483647 h 54"/>
              <a:gd name="T10" fmla="*/ 2147483647 w 102"/>
              <a:gd name="T11" fmla="*/ 2147483647 h 54"/>
              <a:gd name="T12" fmla="*/ 2147483647 w 102"/>
              <a:gd name="T13" fmla="*/ 2147483647 h 54"/>
              <a:gd name="T14" fmla="*/ 2147483647 w 102"/>
              <a:gd name="T15" fmla="*/ 2147483647 h 54"/>
              <a:gd name="T16" fmla="*/ 2147483647 w 102"/>
              <a:gd name="T17" fmla="*/ 2147483647 h 54"/>
              <a:gd name="T18" fmla="*/ 2147483647 w 102"/>
              <a:gd name="T19" fmla="*/ 2147483647 h 54"/>
              <a:gd name="T20" fmla="*/ 0 w 102"/>
              <a:gd name="T21" fmla="*/ 2147483647 h 54"/>
              <a:gd name="T22" fmla="*/ 2147483647 w 102"/>
              <a:gd name="T23" fmla="*/ 2147483647 h 54"/>
              <a:gd name="T24" fmla="*/ 2147483647 w 102"/>
              <a:gd name="T25" fmla="*/ 2147483647 h 54"/>
              <a:gd name="T26" fmla="*/ 2147483647 w 102"/>
              <a:gd name="T27" fmla="*/ 2147483647 h 54"/>
              <a:gd name="T28" fmla="*/ 2147483647 w 102"/>
              <a:gd name="T29" fmla="*/ 2147483647 h 54"/>
              <a:gd name="T30" fmla="*/ 2147483647 w 102"/>
              <a:gd name="T31" fmla="*/ 2147483647 h 54"/>
              <a:gd name="T32" fmla="*/ 2147483647 w 102"/>
              <a:gd name="T33" fmla="*/ 2147483647 h 54"/>
              <a:gd name="T34" fmla="*/ 2147483647 w 102"/>
              <a:gd name="T35" fmla="*/ 2147483647 h 54"/>
              <a:gd name="T36" fmla="*/ 2147483647 w 102"/>
              <a:gd name="T37" fmla="*/ 2147483647 h 54"/>
              <a:gd name="T38" fmla="*/ 2147483647 w 102"/>
              <a:gd name="T39" fmla="*/ 2147483647 h 54"/>
              <a:gd name="T40" fmla="*/ 2147483647 w 102"/>
              <a:gd name="T41" fmla="*/ 0 h 54"/>
              <a:gd name="T42" fmla="*/ 2147483647 w 102"/>
              <a:gd name="T43" fmla="*/ 0 h 54"/>
              <a:gd name="T44" fmla="*/ 2147483647 w 102"/>
              <a:gd name="T45" fmla="*/ 0 h 54"/>
              <a:gd name="T46" fmla="*/ 2147483647 w 102"/>
              <a:gd name="T47" fmla="*/ 2147483647 h 54"/>
              <a:gd name="T48" fmla="*/ 2147483647 w 102"/>
              <a:gd name="T49" fmla="*/ 2147483647 h 54"/>
              <a:gd name="T50" fmla="*/ 2147483647 w 102"/>
              <a:gd name="T51" fmla="*/ 0 h 54"/>
              <a:gd name="T52" fmla="*/ 2147483647 w 102"/>
              <a:gd name="T53" fmla="*/ 2147483647 h 54"/>
              <a:gd name="T54" fmla="*/ 2147483647 w 102"/>
              <a:gd name="T55" fmla="*/ 2147483647 h 54"/>
              <a:gd name="T56" fmla="*/ 2147483647 w 102"/>
              <a:gd name="T57" fmla="*/ 2147483647 h 54"/>
              <a:gd name="T58" fmla="*/ 2147483647 w 102"/>
              <a:gd name="T59" fmla="*/ 2147483647 h 54"/>
              <a:gd name="T60" fmla="*/ 2147483647 w 102"/>
              <a:gd name="T61" fmla="*/ 2147483647 h 54"/>
              <a:gd name="T62" fmla="*/ 2147483647 w 102"/>
              <a:gd name="T63" fmla="*/ 2147483647 h 54"/>
              <a:gd name="T64" fmla="*/ 2147483647 w 102"/>
              <a:gd name="T65" fmla="*/ 2147483647 h 54"/>
              <a:gd name="T66" fmla="*/ 2147483647 w 102"/>
              <a:gd name="T67" fmla="*/ 2147483647 h 54"/>
              <a:gd name="T68" fmla="*/ 2147483647 w 102"/>
              <a:gd name="T69" fmla="*/ 2147483647 h 54"/>
              <a:gd name="T70" fmla="*/ 2147483647 w 102"/>
              <a:gd name="T71" fmla="*/ 2147483647 h 54"/>
              <a:gd name="T72" fmla="*/ 2147483647 w 102"/>
              <a:gd name="T73" fmla="*/ 2147483647 h 54"/>
              <a:gd name="T74" fmla="*/ 2147483647 w 102"/>
              <a:gd name="T75" fmla="*/ 2147483647 h 54"/>
              <a:gd name="T76" fmla="*/ 2147483647 w 102"/>
              <a:gd name="T77" fmla="*/ 2147483647 h 54"/>
              <a:gd name="T78" fmla="*/ 2147483647 w 102"/>
              <a:gd name="T79" fmla="*/ 2147483647 h 54"/>
              <a:gd name="T80" fmla="*/ 2147483647 w 102"/>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54"/>
              <a:gd name="T125" fmla="*/ 102 w 102"/>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54">
                <a:moveTo>
                  <a:pt x="62" y="50"/>
                </a:moveTo>
                <a:lnTo>
                  <a:pt x="60" y="48"/>
                </a:lnTo>
                <a:lnTo>
                  <a:pt x="56" y="44"/>
                </a:lnTo>
                <a:lnTo>
                  <a:pt x="46" y="50"/>
                </a:lnTo>
                <a:lnTo>
                  <a:pt x="40" y="52"/>
                </a:lnTo>
                <a:lnTo>
                  <a:pt x="32" y="54"/>
                </a:lnTo>
                <a:lnTo>
                  <a:pt x="28" y="54"/>
                </a:lnTo>
                <a:lnTo>
                  <a:pt x="22" y="52"/>
                </a:lnTo>
                <a:lnTo>
                  <a:pt x="16" y="46"/>
                </a:lnTo>
                <a:lnTo>
                  <a:pt x="8" y="40"/>
                </a:lnTo>
                <a:lnTo>
                  <a:pt x="0" y="36"/>
                </a:lnTo>
                <a:lnTo>
                  <a:pt x="4" y="32"/>
                </a:lnTo>
                <a:lnTo>
                  <a:pt x="6" y="24"/>
                </a:lnTo>
                <a:lnTo>
                  <a:pt x="10" y="16"/>
                </a:lnTo>
                <a:lnTo>
                  <a:pt x="14" y="10"/>
                </a:lnTo>
                <a:lnTo>
                  <a:pt x="20" y="14"/>
                </a:lnTo>
                <a:lnTo>
                  <a:pt x="30" y="16"/>
                </a:lnTo>
                <a:lnTo>
                  <a:pt x="46" y="10"/>
                </a:lnTo>
                <a:lnTo>
                  <a:pt x="56" y="6"/>
                </a:lnTo>
                <a:lnTo>
                  <a:pt x="62" y="2"/>
                </a:lnTo>
                <a:lnTo>
                  <a:pt x="64" y="0"/>
                </a:lnTo>
                <a:lnTo>
                  <a:pt x="68" y="0"/>
                </a:lnTo>
                <a:lnTo>
                  <a:pt x="76" y="0"/>
                </a:lnTo>
                <a:lnTo>
                  <a:pt x="84" y="2"/>
                </a:lnTo>
                <a:lnTo>
                  <a:pt x="90" y="2"/>
                </a:lnTo>
                <a:lnTo>
                  <a:pt x="90" y="0"/>
                </a:lnTo>
                <a:lnTo>
                  <a:pt x="92" y="2"/>
                </a:lnTo>
                <a:lnTo>
                  <a:pt x="94" y="4"/>
                </a:lnTo>
                <a:lnTo>
                  <a:pt x="102" y="8"/>
                </a:lnTo>
                <a:lnTo>
                  <a:pt x="100" y="14"/>
                </a:lnTo>
                <a:lnTo>
                  <a:pt x="96" y="16"/>
                </a:lnTo>
                <a:lnTo>
                  <a:pt x="92" y="20"/>
                </a:lnTo>
                <a:lnTo>
                  <a:pt x="88" y="24"/>
                </a:lnTo>
                <a:lnTo>
                  <a:pt x="86" y="32"/>
                </a:lnTo>
                <a:lnTo>
                  <a:pt x="84" y="38"/>
                </a:lnTo>
                <a:lnTo>
                  <a:pt x="82" y="40"/>
                </a:lnTo>
                <a:lnTo>
                  <a:pt x="78" y="44"/>
                </a:lnTo>
                <a:lnTo>
                  <a:pt x="72" y="46"/>
                </a:lnTo>
                <a:lnTo>
                  <a:pt x="66" y="46"/>
                </a:lnTo>
                <a:lnTo>
                  <a:pt x="64" y="48"/>
                </a:lnTo>
                <a:lnTo>
                  <a:pt x="62" y="5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5" name="Freeform 157"/>
          <p:cNvSpPr>
            <a:spLocks/>
          </p:cNvSpPr>
          <p:nvPr/>
        </p:nvSpPr>
        <p:spPr bwMode="auto">
          <a:xfrm>
            <a:off x="4466035" y="2064544"/>
            <a:ext cx="113109" cy="66675"/>
          </a:xfrm>
          <a:custGeom>
            <a:avLst/>
            <a:gdLst>
              <a:gd name="T0" fmla="*/ 2147483647 w 95"/>
              <a:gd name="T1" fmla="*/ 2147483647 h 56"/>
              <a:gd name="T2" fmla="*/ 2147483647 w 95"/>
              <a:gd name="T3" fmla="*/ 2147483647 h 56"/>
              <a:gd name="T4" fmla="*/ 2147483647 w 95"/>
              <a:gd name="T5" fmla="*/ 2147483647 h 56"/>
              <a:gd name="T6" fmla="*/ 2147483647 w 95"/>
              <a:gd name="T7" fmla="*/ 2147483647 h 56"/>
              <a:gd name="T8" fmla="*/ 2147483647 w 95"/>
              <a:gd name="T9" fmla="*/ 2147483647 h 56"/>
              <a:gd name="T10" fmla="*/ 2147483647 w 95"/>
              <a:gd name="T11" fmla="*/ 2147483647 h 56"/>
              <a:gd name="T12" fmla="*/ 2147483647 w 95"/>
              <a:gd name="T13" fmla="*/ 2147483647 h 56"/>
              <a:gd name="T14" fmla="*/ 2147483647 w 95"/>
              <a:gd name="T15" fmla="*/ 2147483647 h 56"/>
              <a:gd name="T16" fmla="*/ 2147483647 w 95"/>
              <a:gd name="T17" fmla="*/ 2147483647 h 56"/>
              <a:gd name="T18" fmla="*/ 0 w 95"/>
              <a:gd name="T19" fmla="*/ 2147483647 h 56"/>
              <a:gd name="T20" fmla="*/ 0 w 95"/>
              <a:gd name="T21" fmla="*/ 2147483647 h 56"/>
              <a:gd name="T22" fmla="*/ 0 w 95"/>
              <a:gd name="T23" fmla="*/ 0 h 56"/>
              <a:gd name="T24" fmla="*/ 2147483647 w 95"/>
              <a:gd name="T25" fmla="*/ 0 h 56"/>
              <a:gd name="T26" fmla="*/ 2147483647 w 95"/>
              <a:gd name="T27" fmla="*/ 2147483647 h 56"/>
              <a:gd name="T28" fmla="*/ 2147483647 w 95"/>
              <a:gd name="T29" fmla="*/ 2147483647 h 56"/>
              <a:gd name="T30" fmla="*/ 2147483647 w 95"/>
              <a:gd name="T31" fmla="*/ 2147483647 h 56"/>
              <a:gd name="T32" fmla="*/ 2147483647 w 95"/>
              <a:gd name="T33" fmla="*/ 2147483647 h 56"/>
              <a:gd name="T34" fmla="*/ 2147483647 w 95"/>
              <a:gd name="T35" fmla="*/ 2147483647 h 56"/>
              <a:gd name="T36" fmla="*/ 2147483647 w 95"/>
              <a:gd name="T37" fmla="*/ 2147483647 h 56"/>
              <a:gd name="T38" fmla="*/ 2147483647 w 95"/>
              <a:gd name="T39" fmla="*/ 2147483647 h 56"/>
              <a:gd name="T40" fmla="*/ 2147483647 w 95"/>
              <a:gd name="T41" fmla="*/ 2147483647 h 56"/>
              <a:gd name="T42" fmla="*/ 2147483647 w 95"/>
              <a:gd name="T43" fmla="*/ 2147483647 h 56"/>
              <a:gd name="T44" fmla="*/ 2147483647 w 95"/>
              <a:gd name="T45" fmla="*/ 2147483647 h 56"/>
              <a:gd name="T46" fmla="*/ 2147483647 w 95"/>
              <a:gd name="T47" fmla="*/ 0 h 56"/>
              <a:gd name="T48" fmla="*/ 2147483647 w 95"/>
              <a:gd name="T49" fmla="*/ 0 h 56"/>
              <a:gd name="T50" fmla="*/ 2147483647 w 95"/>
              <a:gd name="T51" fmla="*/ 2147483647 h 56"/>
              <a:gd name="T52" fmla="*/ 2147483647 w 95"/>
              <a:gd name="T53" fmla="*/ 2147483647 h 56"/>
              <a:gd name="T54" fmla="*/ 2147483647 w 95"/>
              <a:gd name="T55" fmla="*/ 2147483647 h 56"/>
              <a:gd name="T56" fmla="*/ 2147483647 w 95"/>
              <a:gd name="T57" fmla="*/ 2147483647 h 56"/>
              <a:gd name="T58" fmla="*/ 2147483647 w 95"/>
              <a:gd name="T59" fmla="*/ 2147483647 h 56"/>
              <a:gd name="T60" fmla="*/ 2147483647 w 95"/>
              <a:gd name="T61" fmla="*/ 2147483647 h 56"/>
              <a:gd name="T62" fmla="*/ 2147483647 w 95"/>
              <a:gd name="T63" fmla="*/ 2147483647 h 56"/>
              <a:gd name="T64" fmla="*/ 2147483647 w 95"/>
              <a:gd name="T65" fmla="*/ 2147483647 h 56"/>
              <a:gd name="T66" fmla="*/ 2147483647 w 95"/>
              <a:gd name="T67" fmla="*/ 2147483647 h 56"/>
              <a:gd name="T68" fmla="*/ 2147483647 w 95"/>
              <a:gd name="T69" fmla="*/ 2147483647 h 56"/>
              <a:gd name="T70" fmla="*/ 2147483647 w 95"/>
              <a:gd name="T71" fmla="*/ 2147483647 h 56"/>
              <a:gd name="T72" fmla="*/ 2147483647 w 95"/>
              <a:gd name="T73" fmla="*/ 2147483647 h 56"/>
              <a:gd name="T74" fmla="*/ 2147483647 w 95"/>
              <a:gd name="T75" fmla="*/ 2147483647 h 56"/>
              <a:gd name="T76" fmla="*/ 2147483647 w 95"/>
              <a:gd name="T77" fmla="*/ 2147483647 h 56"/>
              <a:gd name="T78" fmla="*/ 2147483647 w 95"/>
              <a:gd name="T79" fmla="*/ 2147483647 h 56"/>
              <a:gd name="T80" fmla="*/ 2147483647 w 95"/>
              <a:gd name="T81" fmla="*/ 2147483647 h 56"/>
              <a:gd name="T82" fmla="*/ 2147483647 w 95"/>
              <a:gd name="T83" fmla="*/ 2147483647 h 56"/>
              <a:gd name="T84" fmla="*/ 2147483647 w 95"/>
              <a:gd name="T85" fmla="*/ 2147483647 h 56"/>
              <a:gd name="T86" fmla="*/ 2147483647 w 95"/>
              <a:gd name="T87" fmla="*/ 2147483647 h 56"/>
              <a:gd name="T88" fmla="*/ 2147483647 w 95"/>
              <a:gd name="T89" fmla="*/ 2147483647 h 56"/>
              <a:gd name="T90" fmla="*/ 2147483647 w 95"/>
              <a:gd name="T91" fmla="*/ 2147483647 h 56"/>
              <a:gd name="T92" fmla="*/ 2147483647 w 95"/>
              <a:gd name="T93" fmla="*/ 2147483647 h 56"/>
              <a:gd name="T94" fmla="*/ 2147483647 w 95"/>
              <a:gd name="T95" fmla="*/ 2147483647 h 56"/>
              <a:gd name="T96" fmla="*/ 2147483647 w 95"/>
              <a:gd name="T97" fmla="*/ 2147483647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5"/>
              <a:gd name="T148" fmla="*/ 0 h 56"/>
              <a:gd name="T149" fmla="*/ 95 w 95"/>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5" h="56">
                <a:moveTo>
                  <a:pt x="11" y="52"/>
                </a:moveTo>
                <a:lnTo>
                  <a:pt x="11" y="42"/>
                </a:lnTo>
                <a:lnTo>
                  <a:pt x="7" y="40"/>
                </a:lnTo>
                <a:lnTo>
                  <a:pt x="4" y="38"/>
                </a:lnTo>
                <a:lnTo>
                  <a:pt x="2" y="34"/>
                </a:lnTo>
                <a:lnTo>
                  <a:pt x="4" y="26"/>
                </a:lnTo>
                <a:lnTo>
                  <a:pt x="9" y="18"/>
                </a:lnTo>
                <a:lnTo>
                  <a:pt x="4" y="12"/>
                </a:lnTo>
                <a:lnTo>
                  <a:pt x="2" y="6"/>
                </a:lnTo>
                <a:lnTo>
                  <a:pt x="0" y="4"/>
                </a:lnTo>
                <a:lnTo>
                  <a:pt x="0" y="2"/>
                </a:lnTo>
                <a:lnTo>
                  <a:pt x="0" y="0"/>
                </a:lnTo>
                <a:lnTo>
                  <a:pt x="2" y="0"/>
                </a:lnTo>
                <a:lnTo>
                  <a:pt x="4" y="2"/>
                </a:lnTo>
                <a:lnTo>
                  <a:pt x="7" y="4"/>
                </a:lnTo>
                <a:lnTo>
                  <a:pt x="13" y="6"/>
                </a:lnTo>
                <a:lnTo>
                  <a:pt x="17" y="6"/>
                </a:lnTo>
                <a:lnTo>
                  <a:pt x="23" y="6"/>
                </a:lnTo>
                <a:lnTo>
                  <a:pt x="27" y="8"/>
                </a:lnTo>
                <a:lnTo>
                  <a:pt x="51" y="8"/>
                </a:lnTo>
                <a:lnTo>
                  <a:pt x="57" y="8"/>
                </a:lnTo>
                <a:lnTo>
                  <a:pt x="61" y="4"/>
                </a:lnTo>
                <a:lnTo>
                  <a:pt x="65" y="2"/>
                </a:lnTo>
                <a:lnTo>
                  <a:pt x="73" y="0"/>
                </a:lnTo>
                <a:lnTo>
                  <a:pt x="77" y="0"/>
                </a:lnTo>
                <a:lnTo>
                  <a:pt x="83" y="2"/>
                </a:lnTo>
                <a:lnTo>
                  <a:pt x="93" y="8"/>
                </a:lnTo>
                <a:lnTo>
                  <a:pt x="91" y="14"/>
                </a:lnTo>
                <a:lnTo>
                  <a:pt x="91" y="24"/>
                </a:lnTo>
                <a:lnTo>
                  <a:pt x="91" y="32"/>
                </a:lnTo>
                <a:lnTo>
                  <a:pt x="95" y="40"/>
                </a:lnTo>
                <a:lnTo>
                  <a:pt x="77" y="42"/>
                </a:lnTo>
                <a:lnTo>
                  <a:pt x="69" y="44"/>
                </a:lnTo>
                <a:lnTo>
                  <a:pt x="67" y="46"/>
                </a:lnTo>
                <a:lnTo>
                  <a:pt x="65" y="48"/>
                </a:lnTo>
                <a:lnTo>
                  <a:pt x="63" y="50"/>
                </a:lnTo>
                <a:lnTo>
                  <a:pt x="61" y="54"/>
                </a:lnTo>
                <a:lnTo>
                  <a:pt x="57" y="54"/>
                </a:lnTo>
                <a:lnTo>
                  <a:pt x="55" y="56"/>
                </a:lnTo>
                <a:lnTo>
                  <a:pt x="53" y="56"/>
                </a:lnTo>
                <a:lnTo>
                  <a:pt x="47" y="56"/>
                </a:lnTo>
                <a:lnTo>
                  <a:pt x="43" y="54"/>
                </a:lnTo>
                <a:lnTo>
                  <a:pt x="39" y="52"/>
                </a:lnTo>
                <a:lnTo>
                  <a:pt x="35" y="50"/>
                </a:lnTo>
                <a:lnTo>
                  <a:pt x="29" y="52"/>
                </a:lnTo>
                <a:lnTo>
                  <a:pt x="23" y="54"/>
                </a:lnTo>
                <a:lnTo>
                  <a:pt x="17" y="54"/>
                </a:lnTo>
                <a:lnTo>
                  <a:pt x="11" y="54"/>
                </a:lnTo>
                <a:lnTo>
                  <a:pt x="11" y="52"/>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6" name="Freeform 158"/>
          <p:cNvSpPr>
            <a:spLocks/>
          </p:cNvSpPr>
          <p:nvPr/>
        </p:nvSpPr>
        <p:spPr bwMode="auto">
          <a:xfrm>
            <a:off x="4430316" y="2121694"/>
            <a:ext cx="120253" cy="126206"/>
          </a:xfrm>
          <a:custGeom>
            <a:avLst/>
            <a:gdLst>
              <a:gd name="T0" fmla="*/ 2147483647 w 101"/>
              <a:gd name="T1" fmla="*/ 2147483647 h 106"/>
              <a:gd name="T2" fmla="*/ 2147483647 w 101"/>
              <a:gd name="T3" fmla="*/ 2147483647 h 106"/>
              <a:gd name="T4" fmla="*/ 2147483647 w 101"/>
              <a:gd name="T5" fmla="*/ 2147483647 h 106"/>
              <a:gd name="T6" fmla="*/ 2147483647 w 101"/>
              <a:gd name="T7" fmla="*/ 2147483647 h 106"/>
              <a:gd name="T8" fmla="*/ 2147483647 w 101"/>
              <a:gd name="T9" fmla="*/ 2147483647 h 106"/>
              <a:gd name="T10" fmla="*/ 2147483647 w 101"/>
              <a:gd name="T11" fmla="*/ 2147483647 h 106"/>
              <a:gd name="T12" fmla="*/ 2147483647 w 101"/>
              <a:gd name="T13" fmla="*/ 2147483647 h 106"/>
              <a:gd name="T14" fmla="*/ 2147483647 w 101"/>
              <a:gd name="T15" fmla="*/ 2147483647 h 106"/>
              <a:gd name="T16" fmla="*/ 2147483647 w 101"/>
              <a:gd name="T17" fmla="*/ 2147483647 h 106"/>
              <a:gd name="T18" fmla="*/ 2147483647 w 101"/>
              <a:gd name="T19" fmla="*/ 0 h 106"/>
              <a:gd name="T20" fmla="*/ 2147483647 w 101"/>
              <a:gd name="T21" fmla="*/ 2147483647 h 106"/>
              <a:gd name="T22" fmla="*/ 2147483647 w 101"/>
              <a:gd name="T23" fmla="*/ 2147483647 h 106"/>
              <a:gd name="T24" fmla="*/ 2147483647 w 101"/>
              <a:gd name="T25" fmla="*/ 2147483647 h 106"/>
              <a:gd name="T26" fmla="*/ 2147483647 w 101"/>
              <a:gd name="T27" fmla="*/ 2147483647 h 106"/>
              <a:gd name="T28" fmla="*/ 2147483647 w 101"/>
              <a:gd name="T29" fmla="*/ 2147483647 h 106"/>
              <a:gd name="T30" fmla="*/ 2147483647 w 101"/>
              <a:gd name="T31" fmla="*/ 2147483647 h 106"/>
              <a:gd name="T32" fmla="*/ 2147483647 w 101"/>
              <a:gd name="T33" fmla="*/ 2147483647 h 106"/>
              <a:gd name="T34" fmla="*/ 2147483647 w 101"/>
              <a:gd name="T35" fmla="*/ 2147483647 h 106"/>
              <a:gd name="T36" fmla="*/ 2147483647 w 101"/>
              <a:gd name="T37" fmla="*/ 2147483647 h 106"/>
              <a:gd name="T38" fmla="*/ 2147483647 w 101"/>
              <a:gd name="T39" fmla="*/ 2147483647 h 106"/>
              <a:gd name="T40" fmla="*/ 2147483647 w 101"/>
              <a:gd name="T41" fmla="*/ 2147483647 h 106"/>
              <a:gd name="T42" fmla="*/ 2147483647 w 101"/>
              <a:gd name="T43" fmla="*/ 2147483647 h 106"/>
              <a:gd name="T44" fmla="*/ 2147483647 w 101"/>
              <a:gd name="T45" fmla="*/ 2147483647 h 106"/>
              <a:gd name="T46" fmla="*/ 2147483647 w 101"/>
              <a:gd name="T47" fmla="*/ 2147483647 h 106"/>
              <a:gd name="T48" fmla="*/ 2147483647 w 101"/>
              <a:gd name="T49" fmla="*/ 2147483647 h 106"/>
              <a:gd name="T50" fmla="*/ 2147483647 w 101"/>
              <a:gd name="T51" fmla="*/ 2147483647 h 106"/>
              <a:gd name="T52" fmla="*/ 2147483647 w 101"/>
              <a:gd name="T53" fmla="*/ 2147483647 h 106"/>
              <a:gd name="T54" fmla="*/ 2147483647 w 101"/>
              <a:gd name="T55" fmla="*/ 2147483647 h 106"/>
              <a:gd name="T56" fmla="*/ 2147483647 w 101"/>
              <a:gd name="T57" fmla="*/ 2147483647 h 106"/>
              <a:gd name="T58" fmla="*/ 2147483647 w 101"/>
              <a:gd name="T59" fmla="*/ 2147483647 h 106"/>
              <a:gd name="T60" fmla="*/ 2147483647 w 101"/>
              <a:gd name="T61" fmla="*/ 2147483647 h 106"/>
              <a:gd name="T62" fmla="*/ 2147483647 w 101"/>
              <a:gd name="T63" fmla="*/ 2147483647 h 106"/>
              <a:gd name="T64" fmla="*/ 2147483647 w 101"/>
              <a:gd name="T65" fmla="*/ 2147483647 h 106"/>
              <a:gd name="T66" fmla="*/ 2147483647 w 101"/>
              <a:gd name="T67" fmla="*/ 2147483647 h 106"/>
              <a:gd name="T68" fmla="*/ 2147483647 w 101"/>
              <a:gd name="T69" fmla="*/ 2147483647 h 106"/>
              <a:gd name="T70" fmla="*/ 2147483647 w 101"/>
              <a:gd name="T71" fmla="*/ 2147483647 h 1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06"/>
              <a:gd name="T110" fmla="*/ 101 w 101"/>
              <a:gd name="T111" fmla="*/ 106 h 1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06">
                <a:moveTo>
                  <a:pt x="14" y="16"/>
                </a:moveTo>
                <a:lnTo>
                  <a:pt x="22" y="14"/>
                </a:lnTo>
                <a:lnTo>
                  <a:pt x="32" y="12"/>
                </a:lnTo>
                <a:lnTo>
                  <a:pt x="39" y="10"/>
                </a:lnTo>
                <a:lnTo>
                  <a:pt x="41" y="8"/>
                </a:lnTo>
                <a:lnTo>
                  <a:pt x="41" y="4"/>
                </a:lnTo>
                <a:lnTo>
                  <a:pt x="41" y="6"/>
                </a:lnTo>
                <a:lnTo>
                  <a:pt x="47" y="6"/>
                </a:lnTo>
                <a:lnTo>
                  <a:pt x="53" y="6"/>
                </a:lnTo>
                <a:lnTo>
                  <a:pt x="59" y="4"/>
                </a:lnTo>
                <a:lnTo>
                  <a:pt x="65" y="2"/>
                </a:lnTo>
                <a:lnTo>
                  <a:pt x="69" y="4"/>
                </a:lnTo>
                <a:lnTo>
                  <a:pt x="73" y="6"/>
                </a:lnTo>
                <a:lnTo>
                  <a:pt x="77" y="8"/>
                </a:lnTo>
                <a:lnTo>
                  <a:pt x="83" y="8"/>
                </a:lnTo>
                <a:lnTo>
                  <a:pt x="85" y="8"/>
                </a:lnTo>
                <a:lnTo>
                  <a:pt x="87" y="6"/>
                </a:lnTo>
                <a:lnTo>
                  <a:pt x="91" y="6"/>
                </a:lnTo>
                <a:lnTo>
                  <a:pt x="93" y="2"/>
                </a:lnTo>
                <a:lnTo>
                  <a:pt x="95" y="0"/>
                </a:lnTo>
                <a:lnTo>
                  <a:pt x="97" y="4"/>
                </a:lnTo>
                <a:lnTo>
                  <a:pt x="97" y="6"/>
                </a:lnTo>
                <a:lnTo>
                  <a:pt x="101" y="8"/>
                </a:lnTo>
                <a:lnTo>
                  <a:pt x="101" y="18"/>
                </a:lnTo>
                <a:lnTo>
                  <a:pt x="63" y="18"/>
                </a:lnTo>
                <a:lnTo>
                  <a:pt x="65" y="22"/>
                </a:lnTo>
                <a:lnTo>
                  <a:pt x="67" y="26"/>
                </a:lnTo>
                <a:lnTo>
                  <a:pt x="63" y="26"/>
                </a:lnTo>
                <a:lnTo>
                  <a:pt x="61" y="28"/>
                </a:lnTo>
                <a:lnTo>
                  <a:pt x="61" y="32"/>
                </a:lnTo>
                <a:lnTo>
                  <a:pt x="55" y="30"/>
                </a:lnTo>
                <a:lnTo>
                  <a:pt x="51" y="28"/>
                </a:lnTo>
                <a:lnTo>
                  <a:pt x="45" y="22"/>
                </a:lnTo>
                <a:lnTo>
                  <a:pt x="43" y="24"/>
                </a:lnTo>
                <a:lnTo>
                  <a:pt x="43" y="26"/>
                </a:lnTo>
                <a:lnTo>
                  <a:pt x="45" y="30"/>
                </a:lnTo>
                <a:lnTo>
                  <a:pt x="45" y="36"/>
                </a:lnTo>
                <a:lnTo>
                  <a:pt x="49" y="42"/>
                </a:lnTo>
                <a:lnTo>
                  <a:pt x="53" y="48"/>
                </a:lnTo>
                <a:lnTo>
                  <a:pt x="59" y="52"/>
                </a:lnTo>
                <a:lnTo>
                  <a:pt x="71" y="60"/>
                </a:lnTo>
                <a:lnTo>
                  <a:pt x="77" y="66"/>
                </a:lnTo>
                <a:lnTo>
                  <a:pt x="81" y="70"/>
                </a:lnTo>
                <a:lnTo>
                  <a:pt x="73" y="70"/>
                </a:lnTo>
                <a:lnTo>
                  <a:pt x="69" y="74"/>
                </a:lnTo>
                <a:lnTo>
                  <a:pt x="65" y="74"/>
                </a:lnTo>
                <a:lnTo>
                  <a:pt x="61" y="72"/>
                </a:lnTo>
                <a:lnTo>
                  <a:pt x="57" y="70"/>
                </a:lnTo>
                <a:lnTo>
                  <a:pt x="59" y="76"/>
                </a:lnTo>
                <a:lnTo>
                  <a:pt x="63" y="80"/>
                </a:lnTo>
                <a:lnTo>
                  <a:pt x="57" y="82"/>
                </a:lnTo>
                <a:lnTo>
                  <a:pt x="51" y="80"/>
                </a:lnTo>
                <a:lnTo>
                  <a:pt x="53" y="88"/>
                </a:lnTo>
                <a:lnTo>
                  <a:pt x="55" y="92"/>
                </a:lnTo>
                <a:lnTo>
                  <a:pt x="57" y="98"/>
                </a:lnTo>
                <a:lnTo>
                  <a:pt x="59" y="106"/>
                </a:lnTo>
                <a:lnTo>
                  <a:pt x="53" y="100"/>
                </a:lnTo>
                <a:lnTo>
                  <a:pt x="47" y="98"/>
                </a:lnTo>
                <a:lnTo>
                  <a:pt x="43" y="96"/>
                </a:lnTo>
                <a:lnTo>
                  <a:pt x="41" y="92"/>
                </a:lnTo>
                <a:lnTo>
                  <a:pt x="37" y="92"/>
                </a:lnTo>
                <a:lnTo>
                  <a:pt x="32" y="90"/>
                </a:lnTo>
                <a:lnTo>
                  <a:pt x="28" y="88"/>
                </a:lnTo>
                <a:lnTo>
                  <a:pt x="26" y="84"/>
                </a:lnTo>
                <a:lnTo>
                  <a:pt x="22" y="74"/>
                </a:lnTo>
                <a:lnTo>
                  <a:pt x="20" y="64"/>
                </a:lnTo>
                <a:lnTo>
                  <a:pt x="18" y="56"/>
                </a:lnTo>
                <a:lnTo>
                  <a:pt x="12" y="50"/>
                </a:lnTo>
                <a:lnTo>
                  <a:pt x="0" y="40"/>
                </a:lnTo>
                <a:lnTo>
                  <a:pt x="4" y="34"/>
                </a:lnTo>
                <a:lnTo>
                  <a:pt x="8" y="28"/>
                </a:lnTo>
                <a:lnTo>
                  <a:pt x="12" y="24"/>
                </a:lnTo>
                <a:lnTo>
                  <a:pt x="14" y="16"/>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7" name="Freeform 159"/>
          <p:cNvSpPr>
            <a:spLocks/>
          </p:cNvSpPr>
          <p:nvPr/>
        </p:nvSpPr>
        <p:spPr bwMode="auto">
          <a:xfrm>
            <a:off x="4196953" y="2224088"/>
            <a:ext cx="80963" cy="171450"/>
          </a:xfrm>
          <a:custGeom>
            <a:avLst/>
            <a:gdLst>
              <a:gd name="T0" fmla="*/ 2147483647 w 68"/>
              <a:gd name="T1" fmla="*/ 2147483647 h 144"/>
              <a:gd name="T2" fmla="*/ 2147483647 w 68"/>
              <a:gd name="T3" fmla="*/ 2147483647 h 144"/>
              <a:gd name="T4" fmla="*/ 2147483647 w 68"/>
              <a:gd name="T5" fmla="*/ 2147483647 h 144"/>
              <a:gd name="T6" fmla="*/ 2147483647 w 68"/>
              <a:gd name="T7" fmla="*/ 2147483647 h 144"/>
              <a:gd name="T8" fmla="*/ 2147483647 w 68"/>
              <a:gd name="T9" fmla="*/ 2147483647 h 144"/>
              <a:gd name="T10" fmla="*/ 2147483647 w 68"/>
              <a:gd name="T11" fmla="*/ 2147483647 h 144"/>
              <a:gd name="T12" fmla="*/ 2147483647 w 68"/>
              <a:gd name="T13" fmla="*/ 2147483647 h 144"/>
              <a:gd name="T14" fmla="*/ 2147483647 w 68"/>
              <a:gd name="T15" fmla="*/ 2147483647 h 144"/>
              <a:gd name="T16" fmla="*/ 2147483647 w 68"/>
              <a:gd name="T17" fmla="*/ 2147483647 h 144"/>
              <a:gd name="T18" fmla="*/ 0 w 68"/>
              <a:gd name="T19" fmla="*/ 2147483647 h 144"/>
              <a:gd name="T20" fmla="*/ 0 w 68"/>
              <a:gd name="T21" fmla="*/ 2147483647 h 144"/>
              <a:gd name="T22" fmla="*/ 0 w 68"/>
              <a:gd name="T23" fmla="*/ 2147483647 h 144"/>
              <a:gd name="T24" fmla="*/ 2147483647 w 68"/>
              <a:gd name="T25" fmla="*/ 2147483647 h 144"/>
              <a:gd name="T26" fmla="*/ 2147483647 w 68"/>
              <a:gd name="T27" fmla="*/ 2147483647 h 144"/>
              <a:gd name="T28" fmla="*/ 2147483647 w 68"/>
              <a:gd name="T29" fmla="*/ 2147483647 h 144"/>
              <a:gd name="T30" fmla="*/ 2147483647 w 68"/>
              <a:gd name="T31" fmla="*/ 2147483647 h 144"/>
              <a:gd name="T32" fmla="*/ 2147483647 w 68"/>
              <a:gd name="T33" fmla="*/ 2147483647 h 144"/>
              <a:gd name="T34" fmla="*/ 2147483647 w 68"/>
              <a:gd name="T35" fmla="*/ 2147483647 h 144"/>
              <a:gd name="T36" fmla="*/ 2147483647 w 68"/>
              <a:gd name="T37" fmla="*/ 2147483647 h 144"/>
              <a:gd name="T38" fmla="*/ 2147483647 w 68"/>
              <a:gd name="T39" fmla="*/ 2147483647 h 144"/>
              <a:gd name="T40" fmla="*/ 2147483647 w 68"/>
              <a:gd name="T41" fmla="*/ 2147483647 h 144"/>
              <a:gd name="T42" fmla="*/ 2147483647 w 68"/>
              <a:gd name="T43" fmla="*/ 2147483647 h 144"/>
              <a:gd name="T44" fmla="*/ 2147483647 w 68"/>
              <a:gd name="T45" fmla="*/ 0 h 144"/>
              <a:gd name="T46" fmla="*/ 2147483647 w 68"/>
              <a:gd name="T47" fmla="*/ 0 h 144"/>
              <a:gd name="T48" fmla="*/ 2147483647 w 68"/>
              <a:gd name="T49" fmla="*/ 0 h 144"/>
              <a:gd name="T50" fmla="*/ 2147483647 w 68"/>
              <a:gd name="T51" fmla="*/ 2147483647 h 144"/>
              <a:gd name="T52" fmla="*/ 2147483647 w 68"/>
              <a:gd name="T53" fmla="*/ 2147483647 h 144"/>
              <a:gd name="T54" fmla="*/ 2147483647 w 68"/>
              <a:gd name="T55" fmla="*/ 2147483647 h 144"/>
              <a:gd name="T56" fmla="*/ 2147483647 w 68"/>
              <a:gd name="T57" fmla="*/ 2147483647 h 144"/>
              <a:gd name="T58" fmla="*/ 2147483647 w 68"/>
              <a:gd name="T59" fmla="*/ 2147483647 h 144"/>
              <a:gd name="T60" fmla="*/ 2147483647 w 68"/>
              <a:gd name="T61" fmla="*/ 2147483647 h 144"/>
              <a:gd name="T62" fmla="*/ 2147483647 w 68"/>
              <a:gd name="T63" fmla="*/ 2147483647 h 144"/>
              <a:gd name="T64" fmla="*/ 2147483647 w 68"/>
              <a:gd name="T65" fmla="*/ 2147483647 h 144"/>
              <a:gd name="T66" fmla="*/ 2147483647 w 68"/>
              <a:gd name="T67" fmla="*/ 2147483647 h 144"/>
              <a:gd name="T68" fmla="*/ 2147483647 w 68"/>
              <a:gd name="T69" fmla="*/ 2147483647 h 144"/>
              <a:gd name="T70" fmla="*/ 2147483647 w 68"/>
              <a:gd name="T71" fmla="*/ 2147483647 h 144"/>
              <a:gd name="T72" fmla="*/ 2147483647 w 68"/>
              <a:gd name="T73" fmla="*/ 2147483647 h 144"/>
              <a:gd name="T74" fmla="*/ 2147483647 w 68"/>
              <a:gd name="T75" fmla="*/ 2147483647 h 144"/>
              <a:gd name="T76" fmla="*/ 2147483647 w 68"/>
              <a:gd name="T77" fmla="*/ 2147483647 h 144"/>
              <a:gd name="T78" fmla="*/ 2147483647 w 68"/>
              <a:gd name="T79" fmla="*/ 2147483647 h 144"/>
              <a:gd name="T80" fmla="*/ 2147483647 w 68"/>
              <a:gd name="T81" fmla="*/ 2147483647 h 144"/>
              <a:gd name="T82" fmla="*/ 2147483647 w 68"/>
              <a:gd name="T83" fmla="*/ 2147483647 h 144"/>
              <a:gd name="T84" fmla="*/ 2147483647 w 68"/>
              <a:gd name="T85" fmla="*/ 2147483647 h 144"/>
              <a:gd name="T86" fmla="*/ 2147483647 w 68"/>
              <a:gd name="T87" fmla="*/ 2147483647 h 144"/>
              <a:gd name="T88" fmla="*/ 2147483647 w 68"/>
              <a:gd name="T89" fmla="*/ 2147483647 h 144"/>
              <a:gd name="T90" fmla="*/ 2147483647 w 68"/>
              <a:gd name="T91" fmla="*/ 2147483647 h 144"/>
              <a:gd name="T92" fmla="*/ 2147483647 w 68"/>
              <a:gd name="T93" fmla="*/ 2147483647 h 144"/>
              <a:gd name="T94" fmla="*/ 2147483647 w 68"/>
              <a:gd name="T95" fmla="*/ 2147483647 h 144"/>
              <a:gd name="T96" fmla="*/ 2147483647 w 68"/>
              <a:gd name="T97" fmla="*/ 2147483647 h 144"/>
              <a:gd name="T98" fmla="*/ 2147483647 w 68"/>
              <a:gd name="T99" fmla="*/ 2147483647 h 144"/>
              <a:gd name="T100" fmla="*/ 2147483647 w 68"/>
              <a:gd name="T101" fmla="*/ 2147483647 h 144"/>
              <a:gd name="T102" fmla="*/ 2147483647 w 68"/>
              <a:gd name="T103" fmla="*/ 2147483647 h 144"/>
              <a:gd name="T104" fmla="*/ 2147483647 w 68"/>
              <a:gd name="T105" fmla="*/ 2147483647 h 144"/>
              <a:gd name="T106" fmla="*/ 2147483647 w 68"/>
              <a:gd name="T107" fmla="*/ 2147483647 h 144"/>
              <a:gd name="T108" fmla="*/ 2147483647 w 68"/>
              <a:gd name="T109" fmla="*/ 2147483647 h 144"/>
              <a:gd name="T110" fmla="*/ 2147483647 w 68"/>
              <a:gd name="T111" fmla="*/ 2147483647 h 144"/>
              <a:gd name="T112" fmla="*/ 2147483647 w 68"/>
              <a:gd name="T113" fmla="*/ 2147483647 h 1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
              <a:gd name="T172" fmla="*/ 0 h 144"/>
              <a:gd name="T173" fmla="*/ 68 w 68"/>
              <a:gd name="T174" fmla="*/ 144 h 14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 h="144">
                <a:moveTo>
                  <a:pt x="34" y="138"/>
                </a:moveTo>
                <a:lnTo>
                  <a:pt x="34" y="140"/>
                </a:lnTo>
                <a:lnTo>
                  <a:pt x="28" y="112"/>
                </a:lnTo>
                <a:lnTo>
                  <a:pt x="24" y="106"/>
                </a:lnTo>
                <a:lnTo>
                  <a:pt x="20" y="100"/>
                </a:lnTo>
                <a:lnTo>
                  <a:pt x="16" y="94"/>
                </a:lnTo>
                <a:lnTo>
                  <a:pt x="12" y="88"/>
                </a:lnTo>
                <a:lnTo>
                  <a:pt x="10" y="84"/>
                </a:lnTo>
                <a:lnTo>
                  <a:pt x="6" y="80"/>
                </a:lnTo>
                <a:lnTo>
                  <a:pt x="0" y="74"/>
                </a:lnTo>
                <a:lnTo>
                  <a:pt x="0" y="68"/>
                </a:lnTo>
                <a:lnTo>
                  <a:pt x="0" y="64"/>
                </a:lnTo>
                <a:lnTo>
                  <a:pt x="4" y="60"/>
                </a:lnTo>
                <a:lnTo>
                  <a:pt x="8" y="58"/>
                </a:lnTo>
                <a:lnTo>
                  <a:pt x="10" y="54"/>
                </a:lnTo>
                <a:lnTo>
                  <a:pt x="12" y="46"/>
                </a:lnTo>
                <a:lnTo>
                  <a:pt x="12" y="40"/>
                </a:lnTo>
                <a:lnTo>
                  <a:pt x="12" y="26"/>
                </a:lnTo>
                <a:lnTo>
                  <a:pt x="12" y="16"/>
                </a:lnTo>
                <a:lnTo>
                  <a:pt x="14" y="6"/>
                </a:lnTo>
                <a:lnTo>
                  <a:pt x="14" y="4"/>
                </a:lnTo>
                <a:lnTo>
                  <a:pt x="16" y="2"/>
                </a:lnTo>
                <a:lnTo>
                  <a:pt x="22" y="0"/>
                </a:lnTo>
                <a:lnTo>
                  <a:pt x="32" y="0"/>
                </a:lnTo>
                <a:lnTo>
                  <a:pt x="38" y="0"/>
                </a:lnTo>
                <a:lnTo>
                  <a:pt x="42" y="2"/>
                </a:lnTo>
                <a:lnTo>
                  <a:pt x="46" y="4"/>
                </a:lnTo>
                <a:lnTo>
                  <a:pt x="52" y="6"/>
                </a:lnTo>
                <a:lnTo>
                  <a:pt x="50" y="10"/>
                </a:lnTo>
                <a:lnTo>
                  <a:pt x="48" y="14"/>
                </a:lnTo>
                <a:lnTo>
                  <a:pt x="48" y="18"/>
                </a:lnTo>
                <a:lnTo>
                  <a:pt x="46" y="22"/>
                </a:lnTo>
                <a:lnTo>
                  <a:pt x="48" y="26"/>
                </a:lnTo>
                <a:lnTo>
                  <a:pt x="50" y="30"/>
                </a:lnTo>
                <a:lnTo>
                  <a:pt x="54" y="32"/>
                </a:lnTo>
                <a:lnTo>
                  <a:pt x="56" y="36"/>
                </a:lnTo>
                <a:lnTo>
                  <a:pt x="54" y="46"/>
                </a:lnTo>
                <a:lnTo>
                  <a:pt x="50" y="50"/>
                </a:lnTo>
                <a:lnTo>
                  <a:pt x="46" y="56"/>
                </a:lnTo>
                <a:lnTo>
                  <a:pt x="44" y="62"/>
                </a:lnTo>
                <a:lnTo>
                  <a:pt x="46" y="66"/>
                </a:lnTo>
                <a:lnTo>
                  <a:pt x="50" y="70"/>
                </a:lnTo>
                <a:lnTo>
                  <a:pt x="58" y="72"/>
                </a:lnTo>
                <a:lnTo>
                  <a:pt x="68" y="78"/>
                </a:lnTo>
                <a:lnTo>
                  <a:pt x="64" y="82"/>
                </a:lnTo>
                <a:lnTo>
                  <a:pt x="64" y="88"/>
                </a:lnTo>
                <a:lnTo>
                  <a:pt x="64" y="92"/>
                </a:lnTo>
                <a:lnTo>
                  <a:pt x="64" y="98"/>
                </a:lnTo>
                <a:lnTo>
                  <a:pt x="54" y="104"/>
                </a:lnTo>
                <a:lnTo>
                  <a:pt x="48" y="110"/>
                </a:lnTo>
                <a:lnTo>
                  <a:pt x="44" y="116"/>
                </a:lnTo>
                <a:lnTo>
                  <a:pt x="44" y="120"/>
                </a:lnTo>
                <a:lnTo>
                  <a:pt x="46" y="122"/>
                </a:lnTo>
                <a:lnTo>
                  <a:pt x="40" y="134"/>
                </a:lnTo>
                <a:lnTo>
                  <a:pt x="36" y="138"/>
                </a:lnTo>
                <a:lnTo>
                  <a:pt x="36" y="144"/>
                </a:lnTo>
                <a:lnTo>
                  <a:pt x="34" y="13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8" name="Freeform 160"/>
          <p:cNvSpPr>
            <a:spLocks/>
          </p:cNvSpPr>
          <p:nvPr/>
        </p:nvSpPr>
        <p:spPr bwMode="auto">
          <a:xfrm>
            <a:off x="3720704" y="2452687"/>
            <a:ext cx="159544" cy="147638"/>
          </a:xfrm>
          <a:custGeom>
            <a:avLst/>
            <a:gdLst>
              <a:gd name="T0" fmla="*/ 2147483647 w 134"/>
              <a:gd name="T1" fmla="*/ 0 h 124"/>
              <a:gd name="T2" fmla="*/ 2147483647 w 134"/>
              <a:gd name="T3" fmla="*/ 2147483647 h 124"/>
              <a:gd name="T4" fmla="*/ 2147483647 w 134"/>
              <a:gd name="T5" fmla="*/ 2147483647 h 124"/>
              <a:gd name="T6" fmla="*/ 2147483647 w 134"/>
              <a:gd name="T7" fmla="*/ 2147483647 h 124"/>
              <a:gd name="T8" fmla="*/ 2147483647 w 134"/>
              <a:gd name="T9" fmla="*/ 2147483647 h 124"/>
              <a:gd name="T10" fmla="*/ 2147483647 w 134"/>
              <a:gd name="T11" fmla="*/ 2147483647 h 124"/>
              <a:gd name="T12" fmla="*/ 2147483647 w 134"/>
              <a:gd name="T13" fmla="*/ 2147483647 h 124"/>
              <a:gd name="T14" fmla="*/ 0 w 134"/>
              <a:gd name="T15" fmla="*/ 2147483647 h 124"/>
              <a:gd name="T16" fmla="*/ 0 w 134"/>
              <a:gd name="T17" fmla="*/ 2147483647 h 124"/>
              <a:gd name="T18" fmla="*/ 2147483647 w 134"/>
              <a:gd name="T19" fmla="*/ 2147483647 h 124"/>
              <a:gd name="T20" fmla="*/ 2147483647 w 134"/>
              <a:gd name="T21" fmla="*/ 2147483647 h 124"/>
              <a:gd name="T22" fmla="*/ 2147483647 w 134"/>
              <a:gd name="T23" fmla="*/ 2147483647 h 124"/>
              <a:gd name="T24" fmla="*/ 2147483647 w 134"/>
              <a:gd name="T25" fmla="*/ 2147483647 h 124"/>
              <a:gd name="T26" fmla="*/ 2147483647 w 134"/>
              <a:gd name="T27" fmla="*/ 2147483647 h 124"/>
              <a:gd name="T28" fmla="*/ 2147483647 w 134"/>
              <a:gd name="T29" fmla="*/ 2147483647 h 124"/>
              <a:gd name="T30" fmla="*/ 2147483647 w 134"/>
              <a:gd name="T31" fmla="*/ 2147483647 h 124"/>
              <a:gd name="T32" fmla="*/ 2147483647 w 134"/>
              <a:gd name="T33" fmla="*/ 2147483647 h 124"/>
              <a:gd name="T34" fmla="*/ 2147483647 w 134"/>
              <a:gd name="T35" fmla="*/ 0 h 1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124"/>
              <a:gd name="T56" fmla="*/ 134 w 134"/>
              <a:gd name="T57" fmla="*/ 124 h 1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124">
                <a:moveTo>
                  <a:pt x="134" y="0"/>
                </a:moveTo>
                <a:lnTo>
                  <a:pt x="134" y="34"/>
                </a:lnTo>
                <a:lnTo>
                  <a:pt x="80" y="34"/>
                </a:lnTo>
                <a:lnTo>
                  <a:pt x="80" y="84"/>
                </a:lnTo>
                <a:lnTo>
                  <a:pt x="70" y="88"/>
                </a:lnTo>
                <a:lnTo>
                  <a:pt x="62" y="96"/>
                </a:lnTo>
                <a:lnTo>
                  <a:pt x="60" y="124"/>
                </a:lnTo>
                <a:lnTo>
                  <a:pt x="0" y="124"/>
                </a:lnTo>
                <a:lnTo>
                  <a:pt x="0" y="116"/>
                </a:lnTo>
                <a:lnTo>
                  <a:pt x="2" y="108"/>
                </a:lnTo>
                <a:lnTo>
                  <a:pt x="10" y="94"/>
                </a:lnTo>
                <a:lnTo>
                  <a:pt x="20" y="80"/>
                </a:lnTo>
                <a:lnTo>
                  <a:pt x="26" y="70"/>
                </a:lnTo>
                <a:lnTo>
                  <a:pt x="40" y="44"/>
                </a:lnTo>
                <a:lnTo>
                  <a:pt x="54" y="22"/>
                </a:lnTo>
                <a:lnTo>
                  <a:pt x="58" y="12"/>
                </a:lnTo>
                <a:lnTo>
                  <a:pt x="64" y="2"/>
                </a:lnTo>
                <a:lnTo>
                  <a:pt x="134"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9" name="Freeform 161"/>
          <p:cNvSpPr>
            <a:spLocks/>
          </p:cNvSpPr>
          <p:nvPr/>
        </p:nvSpPr>
        <p:spPr bwMode="auto">
          <a:xfrm>
            <a:off x="3720704" y="2452688"/>
            <a:ext cx="235744" cy="304800"/>
          </a:xfrm>
          <a:custGeom>
            <a:avLst/>
            <a:gdLst>
              <a:gd name="T0" fmla="*/ 2147483647 w 198"/>
              <a:gd name="T1" fmla="*/ 0 h 256"/>
              <a:gd name="T2" fmla="*/ 2147483647 w 198"/>
              <a:gd name="T3" fmla="*/ 0 h 256"/>
              <a:gd name="T4" fmla="*/ 2147483647 w 198"/>
              <a:gd name="T5" fmla="*/ 2147483647 h 256"/>
              <a:gd name="T6" fmla="*/ 2147483647 w 198"/>
              <a:gd name="T7" fmla="*/ 2147483647 h 256"/>
              <a:gd name="T8" fmla="*/ 2147483647 w 198"/>
              <a:gd name="T9" fmla="*/ 2147483647 h 256"/>
              <a:gd name="T10" fmla="*/ 2147483647 w 198"/>
              <a:gd name="T11" fmla="*/ 2147483647 h 256"/>
              <a:gd name="T12" fmla="*/ 2147483647 w 198"/>
              <a:gd name="T13" fmla="*/ 2147483647 h 256"/>
              <a:gd name="T14" fmla="*/ 2147483647 w 198"/>
              <a:gd name="T15" fmla="*/ 2147483647 h 256"/>
              <a:gd name="T16" fmla="*/ 0 w 198"/>
              <a:gd name="T17" fmla="*/ 2147483647 h 256"/>
              <a:gd name="T18" fmla="*/ 2147483647 w 198"/>
              <a:gd name="T19" fmla="*/ 2147483647 h 256"/>
              <a:gd name="T20" fmla="*/ 2147483647 w 198"/>
              <a:gd name="T21" fmla="*/ 2147483647 h 256"/>
              <a:gd name="T22" fmla="*/ 2147483647 w 198"/>
              <a:gd name="T23" fmla="*/ 2147483647 h 256"/>
              <a:gd name="T24" fmla="*/ 2147483647 w 198"/>
              <a:gd name="T25" fmla="*/ 2147483647 h 256"/>
              <a:gd name="T26" fmla="*/ 2147483647 w 198"/>
              <a:gd name="T27" fmla="*/ 2147483647 h 256"/>
              <a:gd name="T28" fmla="*/ 2147483647 w 198"/>
              <a:gd name="T29" fmla="*/ 2147483647 h 256"/>
              <a:gd name="T30" fmla="*/ 2147483647 w 198"/>
              <a:gd name="T31" fmla="*/ 2147483647 h 256"/>
              <a:gd name="T32" fmla="*/ 2147483647 w 198"/>
              <a:gd name="T33" fmla="*/ 2147483647 h 256"/>
              <a:gd name="T34" fmla="*/ 2147483647 w 198"/>
              <a:gd name="T35" fmla="*/ 2147483647 h 256"/>
              <a:gd name="T36" fmla="*/ 2147483647 w 198"/>
              <a:gd name="T37" fmla="*/ 2147483647 h 256"/>
              <a:gd name="T38" fmla="*/ 2147483647 w 198"/>
              <a:gd name="T39" fmla="*/ 2147483647 h 256"/>
              <a:gd name="T40" fmla="*/ 2147483647 w 198"/>
              <a:gd name="T41" fmla="*/ 2147483647 h 256"/>
              <a:gd name="T42" fmla="*/ 2147483647 w 198"/>
              <a:gd name="T43" fmla="*/ 2147483647 h 256"/>
              <a:gd name="T44" fmla="*/ 2147483647 w 198"/>
              <a:gd name="T45" fmla="*/ 2147483647 h 256"/>
              <a:gd name="T46" fmla="*/ 2147483647 w 198"/>
              <a:gd name="T47" fmla="*/ 2147483647 h 256"/>
              <a:gd name="T48" fmla="*/ 2147483647 w 198"/>
              <a:gd name="T49" fmla="*/ 2147483647 h 256"/>
              <a:gd name="T50" fmla="*/ 2147483647 w 198"/>
              <a:gd name="T51" fmla="*/ 2147483647 h 256"/>
              <a:gd name="T52" fmla="*/ 2147483647 w 198"/>
              <a:gd name="T53" fmla="*/ 2147483647 h 256"/>
              <a:gd name="T54" fmla="*/ 2147483647 w 198"/>
              <a:gd name="T55" fmla="*/ 2147483647 h 256"/>
              <a:gd name="T56" fmla="*/ 2147483647 w 198"/>
              <a:gd name="T57" fmla="*/ 2147483647 h 256"/>
              <a:gd name="T58" fmla="*/ 2147483647 w 198"/>
              <a:gd name="T59" fmla="*/ 2147483647 h 256"/>
              <a:gd name="T60" fmla="*/ 2147483647 w 198"/>
              <a:gd name="T61" fmla="*/ 2147483647 h 256"/>
              <a:gd name="T62" fmla="*/ 2147483647 w 198"/>
              <a:gd name="T63" fmla="*/ 2147483647 h 256"/>
              <a:gd name="T64" fmla="*/ 2147483647 w 198"/>
              <a:gd name="T65" fmla="*/ 2147483647 h 256"/>
              <a:gd name="T66" fmla="*/ 2147483647 w 198"/>
              <a:gd name="T67" fmla="*/ 2147483647 h 256"/>
              <a:gd name="T68" fmla="*/ 2147483647 w 198"/>
              <a:gd name="T69" fmla="*/ 2147483647 h 256"/>
              <a:gd name="T70" fmla="*/ 2147483647 w 198"/>
              <a:gd name="T71" fmla="*/ 2147483647 h 256"/>
              <a:gd name="T72" fmla="*/ 2147483647 w 198"/>
              <a:gd name="T73" fmla="*/ 2147483647 h 256"/>
              <a:gd name="T74" fmla="*/ 2147483647 w 198"/>
              <a:gd name="T75" fmla="*/ 2147483647 h 256"/>
              <a:gd name="T76" fmla="*/ 2147483647 w 198"/>
              <a:gd name="T77" fmla="*/ 2147483647 h 256"/>
              <a:gd name="T78" fmla="*/ 2147483647 w 198"/>
              <a:gd name="T79" fmla="*/ 2147483647 h 256"/>
              <a:gd name="T80" fmla="*/ 2147483647 w 198"/>
              <a:gd name="T81" fmla="*/ 2147483647 h 256"/>
              <a:gd name="T82" fmla="*/ 2147483647 w 198"/>
              <a:gd name="T83" fmla="*/ 2147483647 h 256"/>
              <a:gd name="T84" fmla="*/ 2147483647 w 198"/>
              <a:gd name="T85" fmla="*/ 2147483647 h 256"/>
              <a:gd name="T86" fmla="*/ 2147483647 w 198"/>
              <a:gd name="T87" fmla="*/ 2147483647 h 256"/>
              <a:gd name="T88" fmla="*/ 2147483647 w 198"/>
              <a:gd name="T89" fmla="*/ 2147483647 h 256"/>
              <a:gd name="T90" fmla="*/ 2147483647 w 198"/>
              <a:gd name="T91" fmla="*/ 2147483647 h 256"/>
              <a:gd name="T92" fmla="*/ 2147483647 w 198"/>
              <a:gd name="T93" fmla="*/ 2147483647 h 256"/>
              <a:gd name="T94" fmla="*/ 2147483647 w 198"/>
              <a:gd name="T95" fmla="*/ 2147483647 h 256"/>
              <a:gd name="T96" fmla="*/ 2147483647 w 198"/>
              <a:gd name="T97" fmla="*/ 2147483647 h 256"/>
              <a:gd name="T98" fmla="*/ 2147483647 w 198"/>
              <a:gd name="T99" fmla="*/ 2147483647 h 256"/>
              <a:gd name="T100" fmla="*/ 2147483647 w 198"/>
              <a:gd name="T101" fmla="*/ 2147483647 h 256"/>
              <a:gd name="T102" fmla="*/ 2147483647 w 198"/>
              <a:gd name="T103" fmla="*/ 2147483647 h 256"/>
              <a:gd name="T104" fmla="*/ 2147483647 w 198"/>
              <a:gd name="T105" fmla="*/ 2147483647 h 256"/>
              <a:gd name="T106" fmla="*/ 2147483647 w 198"/>
              <a:gd name="T107" fmla="*/ 2147483647 h 256"/>
              <a:gd name="T108" fmla="*/ 2147483647 w 198"/>
              <a:gd name="T109" fmla="*/ 2147483647 h 256"/>
              <a:gd name="T110" fmla="*/ 2147483647 w 198"/>
              <a:gd name="T111" fmla="*/ 2147483647 h 256"/>
              <a:gd name="T112" fmla="*/ 2147483647 w 198"/>
              <a:gd name="T113" fmla="*/ 2147483647 h 256"/>
              <a:gd name="T114" fmla="*/ 2147483647 w 198"/>
              <a:gd name="T115" fmla="*/ 2147483647 h 256"/>
              <a:gd name="T116" fmla="*/ 2147483647 w 198"/>
              <a:gd name="T117" fmla="*/ 2147483647 h 256"/>
              <a:gd name="T118" fmla="*/ 2147483647 w 198"/>
              <a:gd name="T119" fmla="*/ 2147483647 h 256"/>
              <a:gd name="T120" fmla="*/ 2147483647 w 198"/>
              <a:gd name="T121" fmla="*/ 2147483647 h 256"/>
              <a:gd name="T122" fmla="*/ 2147483647 w 198"/>
              <a:gd name="T123" fmla="*/ 0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8"/>
              <a:gd name="T187" fmla="*/ 0 h 256"/>
              <a:gd name="T188" fmla="*/ 198 w 198"/>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8" h="256">
                <a:moveTo>
                  <a:pt x="132" y="0"/>
                </a:moveTo>
                <a:lnTo>
                  <a:pt x="134" y="0"/>
                </a:lnTo>
                <a:lnTo>
                  <a:pt x="134" y="34"/>
                </a:lnTo>
                <a:lnTo>
                  <a:pt x="80" y="34"/>
                </a:lnTo>
                <a:lnTo>
                  <a:pt x="80" y="84"/>
                </a:lnTo>
                <a:lnTo>
                  <a:pt x="70" y="88"/>
                </a:lnTo>
                <a:lnTo>
                  <a:pt x="62" y="96"/>
                </a:lnTo>
                <a:lnTo>
                  <a:pt x="60" y="124"/>
                </a:lnTo>
                <a:lnTo>
                  <a:pt x="0" y="124"/>
                </a:lnTo>
                <a:lnTo>
                  <a:pt x="2" y="132"/>
                </a:lnTo>
                <a:lnTo>
                  <a:pt x="6" y="138"/>
                </a:lnTo>
                <a:lnTo>
                  <a:pt x="10" y="144"/>
                </a:lnTo>
                <a:lnTo>
                  <a:pt x="12" y="148"/>
                </a:lnTo>
                <a:lnTo>
                  <a:pt x="10" y="152"/>
                </a:lnTo>
                <a:lnTo>
                  <a:pt x="8" y="156"/>
                </a:lnTo>
                <a:lnTo>
                  <a:pt x="6" y="160"/>
                </a:lnTo>
                <a:lnTo>
                  <a:pt x="6" y="164"/>
                </a:lnTo>
                <a:lnTo>
                  <a:pt x="6" y="168"/>
                </a:lnTo>
                <a:lnTo>
                  <a:pt x="10" y="170"/>
                </a:lnTo>
                <a:lnTo>
                  <a:pt x="14" y="178"/>
                </a:lnTo>
                <a:lnTo>
                  <a:pt x="12" y="178"/>
                </a:lnTo>
                <a:lnTo>
                  <a:pt x="14" y="188"/>
                </a:lnTo>
                <a:lnTo>
                  <a:pt x="12" y="200"/>
                </a:lnTo>
                <a:lnTo>
                  <a:pt x="10" y="210"/>
                </a:lnTo>
                <a:lnTo>
                  <a:pt x="6" y="220"/>
                </a:lnTo>
                <a:lnTo>
                  <a:pt x="10" y="220"/>
                </a:lnTo>
                <a:lnTo>
                  <a:pt x="12" y="220"/>
                </a:lnTo>
                <a:lnTo>
                  <a:pt x="16" y="220"/>
                </a:lnTo>
                <a:lnTo>
                  <a:pt x="18" y="218"/>
                </a:lnTo>
                <a:lnTo>
                  <a:pt x="22" y="216"/>
                </a:lnTo>
                <a:lnTo>
                  <a:pt x="28" y="216"/>
                </a:lnTo>
                <a:lnTo>
                  <a:pt x="36" y="218"/>
                </a:lnTo>
                <a:lnTo>
                  <a:pt x="44" y="222"/>
                </a:lnTo>
                <a:lnTo>
                  <a:pt x="50" y="226"/>
                </a:lnTo>
                <a:lnTo>
                  <a:pt x="54" y="232"/>
                </a:lnTo>
                <a:lnTo>
                  <a:pt x="64" y="246"/>
                </a:lnTo>
                <a:lnTo>
                  <a:pt x="68" y="252"/>
                </a:lnTo>
                <a:lnTo>
                  <a:pt x="74" y="256"/>
                </a:lnTo>
                <a:lnTo>
                  <a:pt x="80" y="244"/>
                </a:lnTo>
                <a:lnTo>
                  <a:pt x="84" y="238"/>
                </a:lnTo>
                <a:lnTo>
                  <a:pt x="88" y="238"/>
                </a:lnTo>
                <a:lnTo>
                  <a:pt x="94" y="236"/>
                </a:lnTo>
                <a:lnTo>
                  <a:pt x="92" y="242"/>
                </a:lnTo>
                <a:lnTo>
                  <a:pt x="94" y="246"/>
                </a:lnTo>
                <a:lnTo>
                  <a:pt x="98" y="240"/>
                </a:lnTo>
                <a:lnTo>
                  <a:pt x="100" y="240"/>
                </a:lnTo>
                <a:lnTo>
                  <a:pt x="102" y="238"/>
                </a:lnTo>
                <a:lnTo>
                  <a:pt x="104" y="240"/>
                </a:lnTo>
                <a:lnTo>
                  <a:pt x="106" y="242"/>
                </a:lnTo>
                <a:lnTo>
                  <a:pt x="108" y="244"/>
                </a:lnTo>
                <a:lnTo>
                  <a:pt x="110" y="244"/>
                </a:lnTo>
                <a:lnTo>
                  <a:pt x="114" y="242"/>
                </a:lnTo>
                <a:lnTo>
                  <a:pt x="118" y="240"/>
                </a:lnTo>
                <a:lnTo>
                  <a:pt x="184" y="240"/>
                </a:lnTo>
                <a:lnTo>
                  <a:pt x="186" y="232"/>
                </a:lnTo>
                <a:lnTo>
                  <a:pt x="188" y="224"/>
                </a:lnTo>
                <a:lnTo>
                  <a:pt x="184" y="224"/>
                </a:lnTo>
                <a:lnTo>
                  <a:pt x="182" y="220"/>
                </a:lnTo>
                <a:lnTo>
                  <a:pt x="168" y="54"/>
                </a:lnTo>
                <a:lnTo>
                  <a:pt x="198" y="54"/>
                </a:lnTo>
                <a:lnTo>
                  <a:pt x="136" y="6"/>
                </a:lnTo>
                <a:lnTo>
                  <a:pt x="132"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0" name="Freeform 162"/>
          <p:cNvSpPr>
            <a:spLocks/>
          </p:cNvSpPr>
          <p:nvPr/>
        </p:nvSpPr>
        <p:spPr bwMode="auto">
          <a:xfrm>
            <a:off x="4905376" y="2790826"/>
            <a:ext cx="40481" cy="50006"/>
          </a:xfrm>
          <a:custGeom>
            <a:avLst/>
            <a:gdLst>
              <a:gd name="T0" fmla="*/ 2147483647 w 34"/>
              <a:gd name="T1" fmla="*/ 0 h 42"/>
              <a:gd name="T2" fmla="*/ 2147483647 w 34"/>
              <a:gd name="T3" fmla="*/ 2147483647 h 42"/>
              <a:gd name="T4" fmla="*/ 2147483647 w 34"/>
              <a:gd name="T5" fmla="*/ 2147483647 h 42"/>
              <a:gd name="T6" fmla="*/ 2147483647 w 34"/>
              <a:gd name="T7" fmla="*/ 2147483647 h 42"/>
              <a:gd name="T8" fmla="*/ 2147483647 w 34"/>
              <a:gd name="T9" fmla="*/ 2147483647 h 42"/>
              <a:gd name="T10" fmla="*/ 2147483647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0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0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42"/>
              <a:gd name="T47" fmla="*/ 34 w 34"/>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42">
                <a:moveTo>
                  <a:pt x="16" y="0"/>
                </a:moveTo>
                <a:lnTo>
                  <a:pt x="24" y="8"/>
                </a:lnTo>
                <a:lnTo>
                  <a:pt x="32" y="14"/>
                </a:lnTo>
                <a:lnTo>
                  <a:pt x="34" y="20"/>
                </a:lnTo>
                <a:lnTo>
                  <a:pt x="32" y="26"/>
                </a:lnTo>
                <a:lnTo>
                  <a:pt x="26" y="30"/>
                </a:lnTo>
                <a:lnTo>
                  <a:pt x="22" y="36"/>
                </a:lnTo>
                <a:lnTo>
                  <a:pt x="16" y="40"/>
                </a:lnTo>
                <a:lnTo>
                  <a:pt x="6" y="42"/>
                </a:lnTo>
                <a:lnTo>
                  <a:pt x="2" y="40"/>
                </a:lnTo>
                <a:lnTo>
                  <a:pt x="0" y="34"/>
                </a:lnTo>
                <a:lnTo>
                  <a:pt x="2" y="24"/>
                </a:lnTo>
                <a:lnTo>
                  <a:pt x="8" y="16"/>
                </a:lnTo>
                <a:lnTo>
                  <a:pt x="22" y="6"/>
                </a:lnTo>
                <a:lnTo>
                  <a:pt x="1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1" name="Freeform 163"/>
          <p:cNvSpPr>
            <a:spLocks/>
          </p:cNvSpPr>
          <p:nvPr/>
        </p:nvSpPr>
        <p:spPr bwMode="auto">
          <a:xfrm>
            <a:off x="3715941" y="2709863"/>
            <a:ext cx="104775" cy="104775"/>
          </a:xfrm>
          <a:custGeom>
            <a:avLst/>
            <a:gdLst>
              <a:gd name="T0" fmla="*/ 2147483647 w 88"/>
              <a:gd name="T1" fmla="*/ 2147483647 h 88"/>
              <a:gd name="T2" fmla="*/ 2147483647 w 88"/>
              <a:gd name="T3" fmla="*/ 2147483647 h 88"/>
              <a:gd name="T4" fmla="*/ 2147483647 w 88"/>
              <a:gd name="T5" fmla="*/ 2147483647 h 88"/>
              <a:gd name="T6" fmla="*/ 2147483647 w 88"/>
              <a:gd name="T7" fmla="*/ 2147483647 h 88"/>
              <a:gd name="T8" fmla="*/ 2147483647 w 88"/>
              <a:gd name="T9" fmla="*/ 2147483647 h 88"/>
              <a:gd name="T10" fmla="*/ 2147483647 w 88"/>
              <a:gd name="T11" fmla="*/ 2147483647 h 88"/>
              <a:gd name="T12" fmla="*/ 2147483647 w 88"/>
              <a:gd name="T13" fmla="*/ 2147483647 h 88"/>
              <a:gd name="T14" fmla="*/ 2147483647 w 88"/>
              <a:gd name="T15" fmla="*/ 2147483647 h 88"/>
              <a:gd name="T16" fmla="*/ 2147483647 w 88"/>
              <a:gd name="T17" fmla="*/ 2147483647 h 88"/>
              <a:gd name="T18" fmla="*/ 2147483647 w 88"/>
              <a:gd name="T19" fmla="*/ 2147483647 h 88"/>
              <a:gd name="T20" fmla="*/ 2147483647 w 88"/>
              <a:gd name="T21" fmla="*/ 2147483647 h 88"/>
              <a:gd name="T22" fmla="*/ 2147483647 w 88"/>
              <a:gd name="T23" fmla="*/ 2147483647 h 88"/>
              <a:gd name="T24" fmla="*/ 2147483647 w 88"/>
              <a:gd name="T25" fmla="*/ 2147483647 h 88"/>
              <a:gd name="T26" fmla="*/ 2147483647 w 88"/>
              <a:gd name="T27" fmla="*/ 2147483647 h 88"/>
              <a:gd name="T28" fmla="*/ 2147483647 w 88"/>
              <a:gd name="T29" fmla="*/ 2147483647 h 88"/>
              <a:gd name="T30" fmla="*/ 2147483647 w 88"/>
              <a:gd name="T31" fmla="*/ 2147483647 h 88"/>
              <a:gd name="T32" fmla="*/ 2147483647 w 88"/>
              <a:gd name="T33" fmla="*/ 2147483647 h 88"/>
              <a:gd name="T34" fmla="*/ 2147483647 w 88"/>
              <a:gd name="T35" fmla="*/ 2147483647 h 88"/>
              <a:gd name="T36" fmla="*/ 2147483647 w 88"/>
              <a:gd name="T37" fmla="*/ 2147483647 h 88"/>
              <a:gd name="T38" fmla="*/ 2147483647 w 88"/>
              <a:gd name="T39" fmla="*/ 2147483647 h 88"/>
              <a:gd name="T40" fmla="*/ 2147483647 w 88"/>
              <a:gd name="T41" fmla="*/ 2147483647 h 88"/>
              <a:gd name="T42" fmla="*/ 2147483647 w 88"/>
              <a:gd name="T43" fmla="*/ 2147483647 h 88"/>
              <a:gd name="T44" fmla="*/ 2147483647 w 88"/>
              <a:gd name="T45" fmla="*/ 2147483647 h 88"/>
              <a:gd name="T46" fmla="*/ 2147483647 w 88"/>
              <a:gd name="T47" fmla="*/ 2147483647 h 88"/>
              <a:gd name="T48" fmla="*/ 0 w 88"/>
              <a:gd name="T49" fmla="*/ 2147483647 h 88"/>
              <a:gd name="T50" fmla="*/ 2147483647 w 88"/>
              <a:gd name="T51" fmla="*/ 2147483647 h 88"/>
              <a:gd name="T52" fmla="*/ 2147483647 w 88"/>
              <a:gd name="T53" fmla="*/ 2147483647 h 88"/>
              <a:gd name="T54" fmla="*/ 2147483647 w 88"/>
              <a:gd name="T55" fmla="*/ 2147483647 h 88"/>
              <a:gd name="T56" fmla="*/ 2147483647 w 88"/>
              <a:gd name="T57" fmla="*/ 2147483647 h 88"/>
              <a:gd name="T58" fmla="*/ 2147483647 w 88"/>
              <a:gd name="T59" fmla="*/ 2147483647 h 88"/>
              <a:gd name="T60" fmla="*/ 2147483647 w 88"/>
              <a:gd name="T61" fmla="*/ 2147483647 h 88"/>
              <a:gd name="T62" fmla="*/ 2147483647 w 88"/>
              <a:gd name="T63" fmla="*/ 2147483647 h 88"/>
              <a:gd name="T64" fmla="*/ 2147483647 w 88"/>
              <a:gd name="T65" fmla="*/ 0 h 88"/>
              <a:gd name="T66" fmla="*/ 2147483647 w 88"/>
              <a:gd name="T67" fmla="*/ 0 h 88"/>
              <a:gd name="T68" fmla="*/ 2147483647 w 88"/>
              <a:gd name="T69" fmla="*/ 2147483647 h 88"/>
              <a:gd name="T70" fmla="*/ 2147483647 w 88"/>
              <a:gd name="T71" fmla="*/ 2147483647 h 88"/>
              <a:gd name="T72" fmla="*/ 2147483647 w 88"/>
              <a:gd name="T73" fmla="*/ 2147483647 h 88"/>
              <a:gd name="T74" fmla="*/ 2147483647 w 88"/>
              <a:gd name="T75" fmla="*/ 2147483647 h 88"/>
              <a:gd name="T76" fmla="*/ 2147483647 w 88"/>
              <a:gd name="T77" fmla="*/ 2147483647 h 88"/>
              <a:gd name="T78" fmla="*/ 2147483647 w 88"/>
              <a:gd name="T79" fmla="*/ 2147483647 h 88"/>
              <a:gd name="T80" fmla="*/ 2147483647 w 88"/>
              <a:gd name="T81" fmla="*/ 2147483647 h 88"/>
              <a:gd name="T82" fmla="*/ 2147483647 w 88"/>
              <a:gd name="T83" fmla="*/ 2147483647 h 88"/>
              <a:gd name="T84" fmla="*/ 2147483647 w 88"/>
              <a:gd name="T85" fmla="*/ 2147483647 h 88"/>
              <a:gd name="T86" fmla="*/ 2147483647 w 88"/>
              <a:gd name="T87" fmla="*/ 2147483647 h 88"/>
              <a:gd name="T88" fmla="*/ 2147483647 w 88"/>
              <a:gd name="T89" fmla="*/ 2147483647 h 88"/>
              <a:gd name="T90" fmla="*/ 2147483647 w 88"/>
              <a:gd name="T91" fmla="*/ 2147483647 h 88"/>
              <a:gd name="T92" fmla="*/ 2147483647 w 88"/>
              <a:gd name="T93" fmla="*/ 2147483647 h 88"/>
              <a:gd name="T94" fmla="*/ 2147483647 w 88"/>
              <a:gd name="T95" fmla="*/ 2147483647 h 88"/>
              <a:gd name="T96" fmla="*/ 2147483647 w 88"/>
              <a:gd name="T97" fmla="*/ 2147483647 h 88"/>
              <a:gd name="T98" fmla="*/ 2147483647 w 88"/>
              <a:gd name="T99" fmla="*/ 2147483647 h 88"/>
              <a:gd name="T100" fmla="*/ 2147483647 w 88"/>
              <a:gd name="T101" fmla="*/ 2147483647 h 88"/>
              <a:gd name="T102" fmla="*/ 2147483647 w 88"/>
              <a:gd name="T103" fmla="*/ 2147483647 h 88"/>
              <a:gd name="T104" fmla="*/ 2147483647 w 88"/>
              <a:gd name="T105" fmla="*/ 2147483647 h 88"/>
              <a:gd name="T106" fmla="*/ 2147483647 w 88"/>
              <a:gd name="T107" fmla="*/ 2147483647 h 88"/>
              <a:gd name="T108" fmla="*/ 2147483647 w 88"/>
              <a:gd name="T109" fmla="*/ 2147483647 h 88"/>
              <a:gd name="T110" fmla="*/ 2147483647 w 88"/>
              <a:gd name="T111" fmla="*/ 2147483647 h 88"/>
              <a:gd name="T112" fmla="*/ 2147483647 w 88"/>
              <a:gd name="T113" fmla="*/ 2147483647 h 88"/>
              <a:gd name="T114" fmla="*/ 2147483647 w 88"/>
              <a:gd name="T115" fmla="*/ 2147483647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
              <a:gd name="T175" fmla="*/ 0 h 88"/>
              <a:gd name="T176" fmla="*/ 88 w 88"/>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 h="88">
                <a:moveTo>
                  <a:pt x="6" y="84"/>
                </a:moveTo>
                <a:lnTo>
                  <a:pt x="4" y="80"/>
                </a:lnTo>
                <a:lnTo>
                  <a:pt x="4" y="74"/>
                </a:lnTo>
                <a:lnTo>
                  <a:pt x="4" y="68"/>
                </a:lnTo>
                <a:lnTo>
                  <a:pt x="16" y="68"/>
                </a:lnTo>
                <a:lnTo>
                  <a:pt x="30" y="66"/>
                </a:lnTo>
                <a:lnTo>
                  <a:pt x="30" y="62"/>
                </a:lnTo>
                <a:lnTo>
                  <a:pt x="36" y="64"/>
                </a:lnTo>
                <a:lnTo>
                  <a:pt x="44" y="68"/>
                </a:lnTo>
                <a:lnTo>
                  <a:pt x="48" y="66"/>
                </a:lnTo>
                <a:lnTo>
                  <a:pt x="52" y="62"/>
                </a:lnTo>
                <a:lnTo>
                  <a:pt x="40" y="60"/>
                </a:lnTo>
                <a:lnTo>
                  <a:pt x="34" y="58"/>
                </a:lnTo>
                <a:lnTo>
                  <a:pt x="32" y="54"/>
                </a:lnTo>
                <a:lnTo>
                  <a:pt x="28" y="56"/>
                </a:lnTo>
                <a:lnTo>
                  <a:pt x="24" y="58"/>
                </a:lnTo>
                <a:lnTo>
                  <a:pt x="22" y="60"/>
                </a:lnTo>
                <a:lnTo>
                  <a:pt x="18" y="62"/>
                </a:lnTo>
                <a:lnTo>
                  <a:pt x="6" y="62"/>
                </a:lnTo>
                <a:lnTo>
                  <a:pt x="6" y="56"/>
                </a:lnTo>
                <a:lnTo>
                  <a:pt x="8" y="50"/>
                </a:lnTo>
                <a:lnTo>
                  <a:pt x="6" y="44"/>
                </a:lnTo>
                <a:lnTo>
                  <a:pt x="4" y="40"/>
                </a:lnTo>
                <a:lnTo>
                  <a:pt x="2" y="36"/>
                </a:lnTo>
                <a:lnTo>
                  <a:pt x="0" y="32"/>
                </a:lnTo>
                <a:lnTo>
                  <a:pt x="2" y="26"/>
                </a:lnTo>
                <a:lnTo>
                  <a:pt x="4" y="18"/>
                </a:lnTo>
                <a:lnTo>
                  <a:pt x="10" y="4"/>
                </a:lnTo>
                <a:lnTo>
                  <a:pt x="14" y="4"/>
                </a:lnTo>
                <a:lnTo>
                  <a:pt x="16" y="4"/>
                </a:lnTo>
                <a:lnTo>
                  <a:pt x="20" y="4"/>
                </a:lnTo>
                <a:lnTo>
                  <a:pt x="22" y="2"/>
                </a:lnTo>
                <a:lnTo>
                  <a:pt x="26" y="0"/>
                </a:lnTo>
                <a:lnTo>
                  <a:pt x="32" y="0"/>
                </a:lnTo>
                <a:lnTo>
                  <a:pt x="40" y="2"/>
                </a:lnTo>
                <a:lnTo>
                  <a:pt x="48" y="6"/>
                </a:lnTo>
                <a:lnTo>
                  <a:pt x="54" y="10"/>
                </a:lnTo>
                <a:lnTo>
                  <a:pt x="58" y="16"/>
                </a:lnTo>
                <a:lnTo>
                  <a:pt x="68" y="30"/>
                </a:lnTo>
                <a:lnTo>
                  <a:pt x="72" y="36"/>
                </a:lnTo>
                <a:lnTo>
                  <a:pt x="78" y="40"/>
                </a:lnTo>
                <a:lnTo>
                  <a:pt x="78" y="38"/>
                </a:lnTo>
                <a:lnTo>
                  <a:pt x="76" y="38"/>
                </a:lnTo>
                <a:lnTo>
                  <a:pt x="80" y="52"/>
                </a:lnTo>
                <a:lnTo>
                  <a:pt x="84" y="62"/>
                </a:lnTo>
                <a:lnTo>
                  <a:pt x="88" y="72"/>
                </a:lnTo>
                <a:lnTo>
                  <a:pt x="88" y="78"/>
                </a:lnTo>
                <a:lnTo>
                  <a:pt x="88" y="86"/>
                </a:lnTo>
                <a:lnTo>
                  <a:pt x="84" y="86"/>
                </a:lnTo>
                <a:lnTo>
                  <a:pt x="78" y="88"/>
                </a:lnTo>
                <a:lnTo>
                  <a:pt x="72" y="86"/>
                </a:lnTo>
                <a:lnTo>
                  <a:pt x="66" y="84"/>
                </a:lnTo>
                <a:lnTo>
                  <a:pt x="60" y="82"/>
                </a:lnTo>
                <a:lnTo>
                  <a:pt x="52" y="80"/>
                </a:lnTo>
                <a:lnTo>
                  <a:pt x="40" y="80"/>
                </a:lnTo>
                <a:lnTo>
                  <a:pt x="28" y="82"/>
                </a:lnTo>
                <a:lnTo>
                  <a:pt x="18" y="84"/>
                </a:lnTo>
                <a:lnTo>
                  <a:pt x="6" y="8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2" name="Freeform 165"/>
          <p:cNvSpPr>
            <a:spLocks/>
          </p:cNvSpPr>
          <p:nvPr/>
        </p:nvSpPr>
        <p:spPr bwMode="auto">
          <a:xfrm>
            <a:off x="4070747" y="2812257"/>
            <a:ext cx="57150" cy="140494"/>
          </a:xfrm>
          <a:custGeom>
            <a:avLst/>
            <a:gdLst>
              <a:gd name="T0" fmla="*/ 2147483647 w 48"/>
              <a:gd name="T1" fmla="*/ 2147483647 h 118"/>
              <a:gd name="T2" fmla="*/ 2147483647 w 48"/>
              <a:gd name="T3" fmla="*/ 2147483647 h 118"/>
              <a:gd name="T4" fmla="*/ 2147483647 w 48"/>
              <a:gd name="T5" fmla="*/ 2147483647 h 118"/>
              <a:gd name="T6" fmla="*/ 2147483647 w 48"/>
              <a:gd name="T7" fmla="*/ 2147483647 h 118"/>
              <a:gd name="T8" fmla="*/ 2147483647 w 48"/>
              <a:gd name="T9" fmla="*/ 2147483647 h 118"/>
              <a:gd name="T10" fmla="*/ 2147483647 w 48"/>
              <a:gd name="T11" fmla="*/ 2147483647 h 118"/>
              <a:gd name="T12" fmla="*/ 2147483647 w 48"/>
              <a:gd name="T13" fmla="*/ 2147483647 h 118"/>
              <a:gd name="T14" fmla="*/ 2147483647 w 48"/>
              <a:gd name="T15" fmla="*/ 2147483647 h 118"/>
              <a:gd name="T16" fmla="*/ 2147483647 w 48"/>
              <a:gd name="T17" fmla="*/ 2147483647 h 118"/>
              <a:gd name="T18" fmla="*/ 2147483647 w 48"/>
              <a:gd name="T19" fmla="*/ 0 h 118"/>
              <a:gd name="T20" fmla="*/ 2147483647 w 48"/>
              <a:gd name="T21" fmla="*/ 2147483647 h 118"/>
              <a:gd name="T22" fmla="*/ 2147483647 w 48"/>
              <a:gd name="T23" fmla="*/ 0 h 118"/>
              <a:gd name="T24" fmla="*/ 2147483647 w 48"/>
              <a:gd name="T25" fmla="*/ 2147483647 h 118"/>
              <a:gd name="T26" fmla="*/ 2147483647 w 48"/>
              <a:gd name="T27" fmla="*/ 2147483647 h 118"/>
              <a:gd name="T28" fmla="*/ 2147483647 w 48"/>
              <a:gd name="T29" fmla="*/ 2147483647 h 118"/>
              <a:gd name="T30" fmla="*/ 2147483647 w 48"/>
              <a:gd name="T31" fmla="*/ 2147483647 h 118"/>
              <a:gd name="T32" fmla="*/ 2147483647 w 48"/>
              <a:gd name="T33" fmla="*/ 2147483647 h 118"/>
              <a:gd name="T34" fmla="*/ 2147483647 w 48"/>
              <a:gd name="T35" fmla="*/ 2147483647 h 118"/>
              <a:gd name="T36" fmla="*/ 2147483647 w 48"/>
              <a:gd name="T37" fmla="*/ 2147483647 h 118"/>
              <a:gd name="T38" fmla="*/ 0 w 48"/>
              <a:gd name="T39" fmla="*/ 2147483647 h 118"/>
              <a:gd name="T40" fmla="*/ 0 w 48"/>
              <a:gd name="T41" fmla="*/ 2147483647 h 118"/>
              <a:gd name="T42" fmla="*/ 0 w 48"/>
              <a:gd name="T43" fmla="*/ 2147483647 h 118"/>
              <a:gd name="T44" fmla="*/ 2147483647 w 48"/>
              <a:gd name="T45" fmla="*/ 2147483647 h 118"/>
              <a:gd name="T46" fmla="*/ 2147483647 w 48"/>
              <a:gd name="T47" fmla="*/ 2147483647 h 118"/>
              <a:gd name="T48" fmla="*/ 2147483647 w 48"/>
              <a:gd name="T49" fmla="*/ 2147483647 h 118"/>
              <a:gd name="T50" fmla="*/ 2147483647 w 48"/>
              <a:gd name="T51" fmla="*/ 2147483647 h 118"/>
              <a:gd name="T52" fmla="*/ 2147483647 w 48"/>
              <a:gd name="T53" fmla="*/ 2147483647 h 118"/>
              <a:gd name="T54" fmla="*/ 2147483647 w 48"/>
              <a:gd name="T55" fmla="*/ 2147483647 h 118"/>
              <a:gd name="T56" fmla="*/ 2147483647 w 48"/>
              <a:gd name="T57" fmla="*/ 2147483647 h 118"/>
              <a:gd name="T58" fmla="*/ 2147483647 w 48"/>
              <a:gd name="T59" fmla="*/ 2147483647 h 1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118"/>
              <a:gd name="T92" fmla="*/ 48 w 48"/>
              <a:gd name="T93" fmla="*/ 118 h 11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118">
                <a:moveTo>
                  <a:pt x="16" y="118"/>
                </a:moveTo>
                <a:lnTo>
                  <a:pt x="32" y="112"/>
                </a:lnTo>
                <a:lnTo>
                  <a:pt x="32" y="64"/>
                </a:lnTo>
                <a:lnTo>
                  <a:pt x="42" y="50"/>
                </a:lnTo>
                <a:lnTo>
                  <a:pt x="46" y="40"/>
                </a:lnTo>
                <a:lnTo>
                  <a:pt x="48" y="32"/>
                </a:lnTo>
                <a:lnTo>
                  <a:pt x="46" y="20"/>
                </a:lnTo>
                <a:lnTo>
                  <a:pt x="42" y="12"/>
                </a:lnTo>
                <a:lnTo>
                  <a:pt x="36" y="6"/>
                </a:lnTo>
                <a:lnTo>
                  <a:pt x="32" y="0"/>
                </a:lnTo>
                <a:lnTo>
                  <a:pt x="22" y="2"/>
                </a:lnTo>
                <a:lnTo>
                  <a:pt x="22" y="0"/>
                </a:lnTo>
                <a:lnTo>
                  <a:pt x="22" y="6"/>
                </a:lnTo>
                <a:lnTo>
                  <a:pt x="22" y="10"/>
                </a:lnTo>
                <a:lnTo>
                  <a:pt x="20" y="12"/>
                </a:lnTo>
                <a:lnTo>
                  <a:pt x="12" y="16"/>
                </a:lnTo>
                <a:lnTo>
                  <a:pt x="6" y="18"/>
                </a:lnTo>
                <a:lnTo>
                  <a:pt x="4" y="20"/>
                </a:lnTo>
                <a:lnTo>
                  <a:pt x="4" y="24"/>
                </a:lnTo>
                <a:lnTo>
                  <a:pt x="0" y="28"/>
                </a:lnTo>
                <a:lnTo>
                  <a:pt x="0" y="34"/>
                </a:lnTo>
                <a:lnTo>
                  <a:pt x="0" y="38"/>
                </a:lnTo>
                <a:lnTo>
                  <a:pt x="2" y="42"/>
                </a:lnTo>
                <a:lnTo>
                  <a:pt x="10" y="48"/>
                </a:lnTo>
                <a:lnTo>
                  <a:pt x="10" y="52"/>
                </a:lnTo>
                <a:lnTo>
                  <a:pt x="10" y="68"/>
                </a:lnTo>
                <a:lnTo>
                  <a:pt x="12" y="80"/>
                </a:lnTo>
                <a:lnTo>
                  <a:pt x="12" y="92"/>
                </a:lnTo>
                <a:lnTo>
                  <a:pt x="14" y="114"/>
                </a:lnTo>
                <a:lnTo>
                  <a:pt x="16" y="11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3" name="Freeform 166"/>
          <p:cNvSpPr>
            <a:spLocks/>
          </p:cNvSpPr>
          <p:nvPr/>
        </p:nvSpPr>
        <p:spPr bwMode="auto">
          <a:xfrm>
            <a:off x="4972050" y="2390775"/>
            <a:ext cx="52388" cy="35719"/>
          </a:xfrm>
          <a:custGeom>
            <a:avLst/>
            <a:gdLst>
              <a:gd name="T0" fmla="*/ 2147483647 w 44"/>
              <a:gd name="T1" fmla="*/ 2147483647 h 30"/>
              <a:gd name="T2" fmla="*/ 2147483647 w 44"/>
              <a:gd name="T3" fmla="*/ 2147483647 h 30"/>
              <a:gd name="T4" fmla="*/ 2147483647 w 44"/>
              <a:gd name="T5" fmla="*/ 2147483647 h 30"/>
              <a:gd name="T6" fmla="*/ 2147483647 w 44"/>
              <a:gd name="T7" fmla="*/ 2147483647 h 30"/>
              <a:gd name="T8" fmla="*/ 0 w 44"/>
              <a:gd name="T9" fmla="*/ 2147483647 h 30"/>
              <a:gd name="T10" fmla="*/ 2147483647 w 44"/>
              <a:gd name="T11" fmla="*/ 2147483647 h 30"/>
              <a:gd name="T12" fmla="*/ 2147483647 w 44"/>
              <a:gd name="T13" fmla="*/ 2147483647 h 30"/>
              <a:gd name="T14" fmla="*/ 2147483647 w 44"/>
              <a:gd name="T15" fmla="*/ 0 h 30"/>
              <a:gd name="T16" fmla="*/ 2147483647 w 44"/>
              <a:gd name="T17" fmla="*/ 0 h 30"/>
              <a:gd name="T18" fmla="*/ 2147483647 w 44"/>
              <a:gd name="T19" fmla="*/ 2147483647 h 30"/>
              <a:gd name="T20" fmla="*/ 2147483647 w 44"/>
              <a:gd name="T21" fmla="*/ 2147483647 h 30"/>
              <a:gd name="T22" fmla="*/ 2147483647 w 44"/>
              <a:gd name="T23" fmla="*/ 2147483647 h 30"/>
              <a:gd name="T24" fmla="*/ 2147483647 w 44"/>
              <a:gd name="T25" fmla="*/ 2147483647 h 30"/>
              <a:gd name="T26" fmla="*/ 2147483647 w 44"/>
              <a:gd name="T27" fmla="*/ 2147483647 h 30"/>
              <a:gd name="T28" fmla="*/ 2147483647 w 44"/>
              <a:gd name="T29" fmla="*/ 2147483647 h 30"/>
              <a:gd name="T30" fmla="*/ 2147483647 w 44"/>
              <a:gd name="T31" fmla="*/ 2147483647 h 30"/>
              <a:gd name="T32" fmla="*/ 2147483647 w 44"/>
              <a:gd name="T33" fmla="*/ 2147483647 h 30"/>
              <a:gd name="T34" fmla="*/ 2147483647 w 44"/>
              <a:gd name="T35" fmla="*/ 2147483647 h 30"/>
              <a:gd name="T36" fmla="*/ 2147483647 w 44"/>
              <a:gd name="T37" fmla="*/ 214748364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30"/>
              <a:gd name="T59" fmla="*/ 44 w 44"/>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30">
                <a:moveTo>
                  <a:pt x="44" y="30"/>
                </a:moveTo>
                <a:lnTo>
                  <a:pt x="24" y="30"/>
                </a:lnTo>
                <a:lnTo>
                  <a:pt x="20" y="26"/>
                </a:lnTo>
                <a:lnTo>
                  <a:pt x="16" y="24"/>
                </a:lnTo>
                <a:lnTo>
                  <a:pt x="0" y="20"/>
                </a:lnTo>
                <a:lnTo>
                  <a:pt x="4" y="10"/>
                </a:lnTo>
                <a:lnTo>
                  <a:pt x="8" y="4"/>
                </a:lnTo>
                <a:lnTo>
                  <a:pt x="12" y="0"/>
                </a:lnTo>
                <a:lnTo>
                  <a:pt x="18" y="0"/>
                </a:lnTo>
                <a:lnTo>
                  <a:pt x="22" y="2"/>
                </a:lnTo>
                <a:lnTo>
                  <a:pt x="26" y="2"/>
                </a:lnTo>
                <a:lnTo>
                  <a:pt x="32" y="2"/>
                </a:lnTo>
                <a:lnTo>
                  <a:pt x="24" y="4"/>
                </a:lnTo>
                <a:lnTo>
                  <a:pt x="26" y="12"/>
                </a:lnTo>
                <a:lnTo>
                  <a:pt x="30" y="16"/>
                </a:lnTo>
                <a:lnTo>
                  <a:pt x="40" y="22"/>
                </a:lnTo>
                <a:lnTo>
                  <a:pt x="42" y="26"/>
                </a:lnTo>
                <a:lnTo>
                  <a:pt x="44" y="28"/>
                </a:lnTo>
                <a:lnTo>
                  <a:pt x="44" y="3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4" name="Freeform 167"/>
          <p:cNvSpPr>
            <a:spLocks/>
          </p:cNvSpPr>
          <p:nvPr/>
        </p:nvSpPr>
        <p:spPr bwMode="auto">
          <a:xfrm>
            <a:off x="4266010" y="1912144"/>
            <a:ext cx="114300" cy="52388"/>
          </a:xfrm>
          <a:custGeom>
            <a:avLst/>
            <a:gdLst>
              <a:gd name="T0" fmla="*/ 2147483647 w 96"/>
              <a:gd name="T1" fmla="*/ 2147483647 h 44"/>
              <a:gd name="T2" fmla="*/ 2147483647 w 96"/>
              <a:gd name="T3" fmla="*/ 2147483647 h 44"/>
              <a:gd name="T4" fmla="*/ 2147483647 w 96"/>
              <a:gd name="T5" fmla="*/ 2147483647 h 44"/>
              <a:gd name="T6" fmla="*/ 2147483647 w 96"/>
              <a:gd name="T7" fmla="*/ 2147483647 h 44"/>
              <a:gd name="T8" fmla="*/ 2147483647 w 96"/>
              <a:gd name="T9" fmla="*/ 2147483647 h 44"/>
              <a:gd name="T10" fmla="*/ 2147483647 w 96"/>
              <a:gd name="T11" fmla="*/ 2147483647 h 44"/>
              <a:gd name="T12" fmla="*/ 2147483647 w 96"/>
              <a:gd name="T13" fmla="*/ 2147483647 h 44"/>
              <a:gd name="T14" fmla="*/ 2147483647 w 96"/>
              <a:gd name="T15" fmla="*/ 2147483647 h 44"/>
              <a:gd name="T16" fmla="*/ 2147483647 w 96"/>
              <a:gd name="T17" fmla="*/ 2147483647 h 44"/>
              <a:gd name="T18" fmla="*/ 2147483647 w 96"/>
              <a:gd name="T19" fmla="*/ 0 h 44"/>
              <a:gd name="T20" fmla="*/ 2147483647 w 96"/>
              <a:gd name="T21" fmla="*/ 0 h 44"/>
              <a:gd name="T22" fmla="*/ 2147483647 w 96"/>
              <a:gd name="T23" fmla="*/ 0 h 44"/>
              <a:gd name="T24" fmla="*/ 0 w 96"/>
              <a:gd name="T25" fmla="*/ 2147483647 h 44"/>
              <a:gd name="T26" fmla="*/ 2147483647 w 96"/>
              <a:gd name="T27" fmla="*/ 2147483647 h 44"/>
              <a:gd name="T28" fmla="*/ 2147483647 w 96"/>
              <a:gd name="T29" fmla="*/ 2147483647 h 44"/>
              <a:gd name="T30" fmla="*/ 2147483647 w 96"/>
              <a:gd name="T31" fmla="*/ 2147483647 h 44"/>
              <a:gd name="T32" fmla="*/ 2147483647 w 96"/>
              <a:gd name="T33" fmla="*/ 2147483647 h 44"/>
              <a:gd name="T34" fmla="*/ 2147483647 w 96"/>
              <a:gd name="T35" fmla="*/ 2147483647 h 44"/>
              <a:gd name="T36" fmla="*/ 2147483647 w 96"/>
              <a:gd name="T37" fmla="*/ 2147483647 h 44"/>
              <a:gd name="T38" fmla="*/ 2147483647 w 96"/>
              <a:gd name="T39" fmla="*/ 2147483647 h 44"/>
              <a:gd name="T40" fmla="*/ 2147483647 w 96"/>
              <a:gd name="T41" fmla="*/ 2147483647 h 44"/>
              <a:gd name="T42" fmla="*/ 2147483647 w 96"/>
              <a:gd name="T43" fmla="*/ 2147483647 h 44"/>
              <a:gd name="T44" fmla="*/ 2147483647 w 96"/>
              <a:gd name="T45" fmla="*/ 2147483647 h 44"/>
              <a:gd name="T46" fmla="*/ 2147483647 w 96"/>
              <a:gd name="T47" fmla="*/ 2147483647 h 44"/>
              <a:gd name="T48" fmla="*/ 2147483647 w 96"/>
              <a:gd name="T49" fmla="*/ 2147483647 h 44"/>
              <a:gd name="T50" fmla="*/ 2147483647 w 96"/>
              <a:gd name="T51" fmla="*/ 2147483647 h 44"/>
              <a:gd name="T52" fmla="*/ 2147483647 w 96"/>
              <a:gd name="T53" fmla="*/ 2147483647 h 44"/>
              <a:gd name="T54" fmla="*/ 2147483647 w 96"/>
              <a:gd name="T55" fmla="*/ 2147483647 h 44"/>
              <a:gd name="T56" fmla="*/ 2147483647 w 96"/>
              <a:gd name="T57" fmla="*/ 2147483647 h 44"/>
              <a:gd name="T58" fmla="*/ 2147483647 w 96"/>
              <a:gd name="T59" fmla="*/ 2147483647 h 44"/>
              <a:gd name="T60" fmla="*/ 2147483647 w 96"/>
              <a:gd name="T61" fmla="*/ 2147483647 h 44"/>
              <a:gd name="T62" fmla="*/ 2147483647 w 96"/>
              <a:gd name="T63" fmla="*/ 2147483647 h 44"/>
              <a:gd name="T64" fmla="*/ 2147483647 w 96"/>
              <a:gd name="T65" fmla="*/ 2147483647 h 44"/>
              <a:gd name="T66" fmla="*/ 2147483647 w 96"/>
              <a:gd name="T67" fmla="*/ 2147483647 h 44"/>
              <a:gd name="T68" fmla="*/ 2147483647 w 96"/>
              <a:gd name="T69" fmla="*/ 2147483647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
              <a:gd name="T106" fmla="*/ 0 h 44"/>
              <a:gd name="T107" fmla="*/ 96 w 96"/>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 h="44">
                <a:moveTo>
                  <a:pt x="96" y="18"/>
                </a:moveTo>
                <a:lnTo>
                  <a:pt x="90" y="16"/>
                </a:lnTo>
                <a:lnTo>
                  <a:pt x="84" y="14"/>
                </a:lnTo>
                <a:lnTo>
                  <a:pt x="76" y="12"/>
                </a:lnTo>
                <a:lnTo>
                  <a:pt x="72" y="8"/>
                </a:lnTo>
                <a:lnTo>
                  <a:pt x="70" y="12"/>
                </a:lnTo>
                <a:lnTo>
                  <a:pt x="66" y="12"/>
                </a:lnTo>
                <a:lnTo>
                  <a:pt x="64" y="12"/>
                </a:lnTo>
                <a:lnTo>
                  <a:pt x="62" y="8"/>
                </a:lnTo>
                <a:lnTo>
                  <a:pt x="40" y="0"/>
                </a:lnTo>
                <a:lnTo>
                  <a:pt x="34" y="0"/>
                </a:lnTo>
                <a:lnTo>
                  <a:pt x="30" y="0"/>
                </a:lnTo>
                <a:lnTo>
                  <a:pt x="0" y="12"/>
                </a:lnTo>
                <a:lnTo>
                  <a:pt x="2" y="16"/>
                </a:lnTo>
                <a:lnTo>
                  <a:pt x="4" y="22"/>
                </a:lnTo>
                <a:lnTo>
                  <a:pt x="12" y="28"/>
                </a:lnTo>
                <a:lnTo>
                  <a:pt x="20" y="36"/>
                </a:lnTo>
                <a:lnTo>
                  <a:pt x="26" y="42"/>
                </a:lnTo>
                <a:lnTo>
                  <a:pt x="32" y="44"/>
                </a:lnTo>
                <a:lnTo>
                  <a:pt x="38" y="42"/>
                </a:lnTo>
                <a:lnTo>
                  <a:pt x="40" y="40"/>
                </a:lnTo>
                <a:lnTo>
                  <a:pt x="44" y="38"/>
                </a:lnTo>
                <a:lnTo>
                  <a:pt x="48" y="36"/>
                </a:lnTo>
                <a:lnTo>
                  <a:pt x="54" y="38"/>
                </a:lnTo>
                <a:lnTo>
                  <a:pt x="58" y="40"/>
                </a:lnTo>
                <a:lnTo>
                  <a:pt x="64" y="42"/>
                </a:lnTo>
                <a:lnTo>
                  <a:pt x="70" y="42"/>
                </a:lnTo>
                <a:lnTo>
                  <a:pt x="72" y="40"/>
                </a:lnTo>
                <a:lnTo>
                  <a:pt x="76" y="36"/>
                </a:lnTo>
                <a:lnTo>
                  <a:pt x="82" y="34"/>
                </a:lnTo>
                <a:lnTo>
                  <a:pt x="90" y="30"/>
                </a:lnTo>
                <a:lnTo>
                  <a:pt x="92" y="28"/>
                </a:lnTo>
                <a:lnTo>
                  <a:pt x="92" y="24"/>
                </a:lnTo>
                <a:lnTo>
                  <a:pt x="94" y="24"/>
                </a:lnTo>
                <a:lnTo>
                  <a:pt x="96" y="18"/>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5" name="Freeform 168"/>
          <p:cNvSpPr>
            <a:spLocks/>
          </p:cNvSpPr>
          <p:nvPr/>
        </p:nvSpPr>
        <p:spPr bwMode="auto">
          <a:xfrm>
            <a:off x="4533900" y="1962150"/>
            <a:ext cx="64294" cy="64294"/>
          </a:xfrm>
          <a:custGeom>
            <a:avLst/>
            <a:gdLst>
              <a:gd name="T0" fmla="*/ 2147483647 w 54"/>
              <a:gd name="T1" fmla="*/ 2147483647 h 54"/>
              <a:gd name="T2" fmla="*/ 2147483647 w 54"/>
              <a:gd name="T3" fmla="*/ 2147483647 h 54"/>
              <a:gd name="T4" fmla="*/ 2147483647 w 54"/>
              <a:gd name="T5" fmla="*/ 2147483647 h 54"/>
              <a:gd name="T6" fmla="*/ 2147483647 w 54"/>
              <a:gd name="T7" fmla="*/ 2147483647 h 54"/>
              <a:gd name="T8" fmla="*/ 2147483647 w 54"/>
              <a:gd name="T9" fmla="*/ 2147483647 h 54"/>
              <a:gd name="T10" fmla="*/ 0 w 54"/>
              <a:gd name="T11" fmla="*/ 2147483647 h 54"/>
              <a:gd name="T12" fmla="*/ 2147483647 w 54"/>
              <a:gd name="T13" fmla="*/ 0 h 54"/>
              <a:gd name="T14" fmla="*/ 2147483647 w 54"/>
              <a:gd name="T15" fmla="*/ 2147483647 h 54"/>
              <a:gd name="T16" fmla="*/ 2147483647 w 54"/>
              <a:gd name="T17" fmla="*/ 2147483647 h 54"/>
              <a:gd name="T18" fmla="*/ 2147483647 w 54"/>
              <a:gd name="T19" fmla="*/ 2147483647 h 54"/>
              <a:gd name="T20" fmla="*/ 2147483647 w 54"/>
              <a:gd name="T21" fmla="*/ 2147483647 h 54"/>
              <a:gd name="T22" fmla="*/ 2147483647 w 54"/>
              <a:gd name="T23" fmla="*/ 2147483647 h 54"/>
              <a:gd name="T24" fmla="*/ 2147483647 w 54"/>
              <a:gd name="T25" fmla="*/ 2147483647 h 54"/>
              <a:gd name="T26" fmla="*/ 2147483647 w 54"/>
              <a:gd name="T27" fmla="*/ 2147483647 h 54"/>
              <a:gd name="T28" fmla="*/ 2147483647 w 54"/>
              <a:gd name="T29" fmla="*/ 2147483647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54"/>
              <a:gd name="T47" fmla="*/ 54 w 5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54">
                <a:moveTo>
                  <a:pt x="26" y="54"/>
                </a:moveTo>
                <a:lnTo>
                  <a:pt x="22" y="40"/>
                </a:lnTo>
                <a:lnTo>
                  <a:pt x="20" y="26"/>
                </a:lnTo>
                <a:lnTo>
                  <a:pt x="16" y="16"/>
                </a:lnTo>
                <a:lnTo>
                  <a:pt x="10" y="10"/>
                </a:lnTo>
                <a:lnTo>
                  <a:pt x="0" y="8"/>
                </a:lnTo>
                <a:lnTo>
                  <a:pt x="18" y="0"/>
                </a:lnTo>
                <a:lnTo>
                  <a:pt x="26" y="2"/>
                </a:lnTo>
                <a:lnTo>
                  <a:pt x="34" y="6"/>
                </a:lnTo>
                <a:lnTo>
                  <a:pt x="44" y="18"/>
                </a:lnTo>
                <a:lnTo>
                  <a:pt x="48" y="26"/>
                </a:lnTo>
                <a:lnTo>
                  <a:pt x="54" y="38"/>
                </a:lnTo>
                <a:lnTo>
                  <a:pt x="36" y="36"/>
                </a:lnTo>
                <a:lnTo>
                  <a:pt x="36" y="48"/>
                </a:lnTo>
                <a:lnTo>
                  <a:pt x="26" y="5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6" name="Freeform 169"/>
          <p:cNvSpPr>
            <a:spLocks/>
          </p:cNvSpPr>
          <p:nvPr/>
        </p:nvSpPr>
        <p:spPr bwMode="auto">
          <a:xfrm>
            <a:off x="5345906" y="2140744"/>
            <a:ext cx="142875" cy="85725"/>
          </a:xfrm>
          <a:custGeom>
            <a:avLst/>
            <a:gdLst>
              <a:gd name="T0" fmla="*/ 0 w 120"/>
              <a:gd name="T1" fmla="*/ 2147483647 h 72"/>
              <a:gd name="T2" fmla="*/ 2147483647 w 120"/>
              <a:gd name="T3" fmla="*/ 2147483647 h 72"/>
              <a:gd name="T4" fmla="*/ 2147483647 w 120"/>
              <a:gd name="T5" fmla="*/ 2147483647 h 72"/>
              <a:gd name="T6" fmla="*/ 2147483647 w 120"/>
              <a:gd name="T7" fmla="*/ 2147483647 h 72"/>
              <a:gd name="T8" fmla="*/ 2147483647 w 120"/>
              <a:gd name="T9" fmla="*/ 2147483647 h 72"/>
              <a:gd name="T10" fmla="*/ 2147483647 w 120"/>
              <a:gd name="T11" fmla="*/ 2147483647 h 72"/>
              <a:gd name="T12" fmla="*/ 2147483647 w 120"/>
              <a:gd name="T13" fmla="*/ 0 h 72"/>
              <a:gd name="T14" fmla="*/ 2147483647 w 120"/>
              <a:gd name="T15" fmla="*/ 2147483647 h 72"/>
              <a:gd name="T16" fmla="*/ 2147483647 w 120"/>
              <a:gd name="T17" fmla="*/ 2147483647 h 72"/>
              <a:gd name="T18" fmla="*/ 2147483647 w 120"/>
              <a:gd name="T19" fmla="*/ 2147483647 h 72"/>
              <a:gd name="T20" fmla="*/ 2147483647 w 120"/>
              <a:gd name="T21" fmla="*/ 2147483647 h 72"/>
              <a:gd name="T22" fmla="*/ 2147483647 w 120"/>
              <a:gd name="T23" fmla="*/ 2147483647 h 72"/>
              <a:gd name="T24" fmla="*/ 2147483647 w 120"/>
              <a:gd name="T25" fmla="*/ 2147483647 h 72"/>
              <a:gd name="T26" fmla="*/ 2147483647 w 120"/>
              <a:gd name="T27" fmla="*/ 2147483647 h 72"/>
              <a:gd name="T28" fmla="*/ 2147483647 w 120"/>
              <a:gd name="T29" fmla="*/ 2147483647 h 72"/>
              <a:gd name="T30" fmla="*/ 2147483647 w 120"/>
              <a:gd name="T31" fmla="*/ 2147483647 h 72"/>
              <a:gd name="T32" fmla="*/ 2147483647 w 120"/>
              <a:gd name="T33" fmla="*/ 2147483647 h 72"/>
              <a:gd name="T34" fmla="*/ 2147483647 w 120"/>
              <a:gd name="T35" fmla="*/ 2147483647 h 72"/>
              <a:gd name="T36" fmla="*/ 2147483647 w 120"/>
              <a:gd name="T37" fmla="*/ 2147483647 h 72"/>
              <a:gd name="T38" fmla="*/ 2147483647 w 120"/>
              <a:gd name="T39" fmla="*/ 2147483647 h 72"/>
              <a:gd name="T40" fmla="*/ 2147483647 w 120"/>
              <a:gd name="T41" fmla="*/ 2147483647 h 72"/>
              <a:gd name="T42" fmla="*/ 2147483647 w 120"/>
              <a:gd name="T43" fmla="*/ 2147483647 h 72"/>
              <a:gd name="T44" fmla="*/ 2147483647 w 120"/>
              <a:gd name="T45" fmla="*/ 2147483647 h 72"/>
              <a:gd name="T46" fmla="*/ 2147483647 w 120"/>
              <a:gd name="T47" fmla="*/ 2147483647 h 72"/>
              <a:gd name="T48" fmla="*/ 2147483647 w 120"/>
              <a:gd name="T49" fmla="*/ 2147483647 h 72"/>
              <a:gd name="T50" fmla="*/ 2147483647 w 120"/>
              <a:gd name="T51" fmla="*/ 2147483647 h 72"/>
              <a:gd name="T52" fmla="*/ 2147483647 w 120"/>
              <a:gd name="T53" fmla="*/ 2147483647 h 72"/>
              <a:gd name="T54" fmla="*/ 2147483647 w 120"/>
              <a:gd name="T55" fmla="*/ 2147483647 h 72"/>
              <a:gd name="T56" fmla="*/ 2147483647 w 120"/>
              <a:gd name="T57" fmla="*/ 2147483647 h 72"/>
              <a:gd name="T58" fmla="*/ 2147483647 w 120"/>
              <a:gd name="T59" fmla="*/ 2147483647 h 72"/>
              <a:gd name="T60" fmla="*/ 2147483647 w 120"/>
              <a:gd name="T61" fmla="*/ 2147483647 h 72"/>
              <a:gd name="T62" fmla="*/ 2147483647 w 120"/>
              <a:gd name="T63" fmla="*/ 2147483647 h 72"/>
              <a:gd name="T64" fmla="*/ 2147483647 w 120"/>
              <a:gd name="T65" fmla="*/ 2147483647 h 72"/>
              <a:gd name="T66" fmla="*/ 2147483647 w 120"/>
              <a:gd name="T67" fmla="*/ 2147483647 h 72"/>
              <a:gd name="T68" fmla="*/ 2147483647 w 120"/>
              <a:gd name="T69" fmla="*/ 2147483647 h 72"/>
              <a:gd name="T70" fmla="*/ 2147483647 w 120"/>
              <a:gd name="T71" fmla="*/ 2147483647 h 72"/>
              <a:gd name="T72" fmla="*/ 2147483647 w 120"/>
              <a:gd name="T73" fmla="*/ 2147483647 h 72"/>
              <a:gd name="T74" fmla="*/ 2147483647 w 120"/>
              <a:gd name="T75" fmla="*/ 2147483647 h 72"/>
              <a:gd name="T76" fmla="*/ 2147483647 w 120"/>
              <a:gd name="T77" fmla="*/ 2147483647 h 72"/>
              <a:gd name="T78" fmla="*/ 2147483647 w 120"/>
              <a:gd name="T79" fmla="*/ 2147483647 h 72"/>
              <a:gd name="T80" fmla="*/ 2147483647 w 120"/>
              <a:gd name="T81" fmla="*/ 2147483647 h 72"/>
              <a:gd name="T82" fmla="*/ 2147483647 w 120"/>
              <a:gd name="T83" fmla="*/ 2147483647 h 72"/>
              <a:gd name="T84" fmla="*/ 2147483647 w 120"/>
              <a:gd name="T85" fmla="*/ 2147483647 h 72"/>
              <a:gd name="T86" fmla="*/ 2147483647 w 120"/>
              <a:gd name="T87" fmla="*/ 2147483647 h 72"/>
              <a:gd name="T88" fmla="*/ 2147483647 w 120"/>
              <a:gd name="T89" fmla="*/ 2147483647 h 72"/>
              <a:gd name="T90" fmla="*/ 0 w 120"/>
              <a:gd name="T91" fmla="*/ 2147483647 h 72"/>
              <a:gd name="T92" fmla="*/ 0 w 120"/>
              <a:gd name="T93" fmla="*/ 2147483647 h 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0"/>
              <a:gd name="T142" fmla="*/ 0 h 72"/>
              <a:gd name="T143" fmla="*/ 120 w 120"/>
              <a:gd name="T144" fmla="*/ 72 h 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0" h="72">
                <a:moveTo>
                  <a:pt x="0" y="28"/>
                </a:moveTo>
                <a:lnTo>
                  <a:pt x="16" y="28"/>
                </a:lnTo>
                <a:lnTo>
                  <a:pt x="18" y="18"/>
                </a:lnTo>
                <a:lnTo>
                  <a:pt x="24" y="16"/>
                </a:lnTo>
                <a:lnTo>
                  <a:pt x="24" y="4"/>
                </a:lnTo>
                <a:lnTo>
                  <a:pt x="34" y="6"/>
                </a:lnTo>
                <a:lnTo>
                  <a:pt x="40" y="0"/>
                </a:lnTo>
                <a:lnTo>
                  <a:pt x="48" y="6"/>
                </a:lnTo>
                <a:lnTo>
                  <a:pt x="48" y="10"/>
                </a:lnTo>
                <a:lnTo>
                  <a:pt x="40" y="14"/>
                </a:lnTo>
                <a:lnTo>
                  <a:pt x="34" y="18"/>
                </a:lnTo>
                <a:lnTo>
                  <a:pt x="44" y="18"/>
                </a:lnTo>
                <a:lnTo>
                  <a:pt x="50" y="20"/>
                </a:lnTo>
                <a:lnTo>
                  <a:pt x="48" y="30"/>
                </a:lnTo>
                <a:lnTo>
                  <a:pt x="62" y="30"/>
                </a:lnTo>
                <a:lnTo>
                  <a:pt x="70" y="32"/>
                </a:lnTo>
                <a:lnTo>
                  <a:pt x="78" y="32"/>
                </a:lnTo>
                <a:lnTo>
                  <a:pt x="92" y="30"/>
                </a:lnTo>
                <a:lnTo>
                  <a:pt x="96" y="34"/>
                </a:lnTo>
                <a:lnTo>
                  <a:pt x="106" y="40"/>
                </a:lnTo>
                <a:lnTo>
                  <a:pt x="112" y="46"/>
                </a:lnTo>
                <a:lnTo>
                  <a:pt x="116" y="52"/>
                </a:lnTo>
                <a:lnTo>
                  <a:pt x="120" y="62"/>
                </a:lnTo>
                <a:lnTo>
                  <a:pt x="114" y="62"/>
                </a:lnTo>
                <a:lnTo>
                  <a:pt x="106" y="64"/>
                </a:lnTo>
                <a:lnTo>
                  <a:pt x="98" y="66"/>
                </a:lnTo>
                <a:lnTo>
                  <a:pt x="90" y="70"/>
                </a:lnTo>
                <a:lnTo>
                  <a:pt x="82" y="72"/>
                </a:lnTo>
                <a:lnTo>
                  <a:pt x="80" y="72"/>
                </a:lnTo>
                <a:lnTo>
                  <a:pt x="76" y="72"/>
                </a:lnTo>
                <a:lnTo>
                  <a:pt x="74" y="70"/>
                </a:lnTo>
                <a:lnTo>
                  <a:pt x="66" y="62"/>
                </a:lnTo>
                <a:lnTo>
                  <a:pt x="62" y="54"/>
                </a:lnTo>
                <a:lnTo>
                  <a:pt x="58" y="40"/>
                </a:lnTo>
                <a:lnTo>
                  <a:pt x="52" y="42"/>
                </a:lnTo>
                <a:lnTo>
                  <a:pt x="46" y="48"/>
                </a:lnTo>
                <a:lnTo>
                  <a:pt x="42" y="54"/>
                </a:lnTo>
                <a:lnTo>
                  <a:pt x="36" y="60"/>
                </a:lnTo>
                <a:lnTo>
                  <a:pt x="32" y="64"/>
                </a:lnTo>
                <a:lnTo>
                  <a:pt x="26" y="68"/>
                </a:lnTo>
                <a:lnTo>
                  <a:pt x="14" y="70"/>
                </a:lnTo>
                <a:lnTo>
                  <a:pt x="18" y="60"/>
                </a:lnTo>
                <a:lnTo>
                  <a:pt x="18" y="50"/>
                </a:lnTo>
                <a:lnTo>
                  <a:pt x="14" y="44"/>
                </a:lnTo>
                <a:lnTo>
                  <a:pt x="8" y="40"/>
                </a:lnTo>
                <a:lnTo>
                  <a:pt x="0" y="34"/>
                </a:lnTo>
                <a:lnTo>
                  <a:pt x="0" y="2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7" name="Freeform 170"/>
          <p:cNvSpPr>
            <a:spLocks/>
          </p:cNvSpPr>
          <p:nvPr/>
        </p:nvSpPr>
        <p:spPr bwMode="auto">
          <a:xfrm>
            <a:off x="4795838" y="2076450"/>
            <a:ext cx="133350" cy="57150"/>
          </a:xfrm>
          <a:custGeom>
            <a:avLst/>
            <a:gdLst>
              <a:gd name="T0" fmla="*/ 2147483647 w 112"/>
              <a:gd name="T1" fmla="*/ 2147483647 h 48"/>
              <a:gd name="T2" fmla="*/ 2147483647 w 112"/>
              <a:gd name="T3" fmla="*/ 2147483647 h 48"/>
              <a:gd name="T4" fmla="*/ 2147483647 w 112"/>
              <a:gd name="T5" fmla="*/ 2147483647 h 48"/>
              <a:gd name="T6" fmla="*/ 2147483647 w 112"/>
              <a:gd name="T7" fmla="*/ 2147483647 h 48"/>
              <a:gd name="T8" fmla="*/ 2147483647 w 112"/>
              <a:gd name="T9" fmla="*/ 2147483647 h 48"/>
              <a:gd name="T10" fmla="*/ 2147483647 w 112"/>
              <a:gd name="T11" fmla="*/ 2147483647 h 48"/>
              <a:gd name="T12" fmla="*/ 2147483647 w 112"/>
              <a:gd name="T13" fmla="*/ 2147483647 h 48"/>
              <a:gd name="T14" fmla="*/ 2147483647 w 112"/>
              <a:gd name="T15" fmla="*/ 2147483647 h 48"/>
              <a:gd name="T16" fmla="*/ 2147483647 w 112"/>
              <a:gd name="T17" fmla="*/ 2147483647 h 48"/>
              <a:gd name="T18" fmla="*/ 2147483647 w 112"/>
              <a:gd name="T19" fmla="*/ 2147483647 h 48"/>
              <a:gd name="T20" fmla="*/ 2147483647 w 112"/>
              <a:gd name="T21" fmla="*/ 2147483647 h 48"/>
              <a:gd name="T22" fmla="*/ 2147483647 w 112"/>
              <a:gd name="T23" fmla="*/ 2147483647 h 48"/>
              <a:gd name="T24" fmla="*/ 2147483647 w 112"/>
              <a:gd name="T25" fmla="*/ 2147483647 h 48"/>
              <a:gd name="T26" fmla="*/ 2147483647 w 112"/>
              <a:gd name="T27" fmla="*/ 2147483647 h 48"/>
              <a:gd name="T28" fmla="*/ 2147483647 w 112"/>
              <a:gd name="T29" fmla="*/ 2147483647 h 48"/>
              <a:gd name="T30" fmla="*/ 2147483647 w 112"/>
              <a:gd name="T31" fmla="*/ 2147483647 h 48"/>
              <a:gd name="T32" fmla="*/ 2147483647 w 112"/>
              <a:gd name="T33" fmla="*/ 2147483647 h 48"/>
              <a:gd name="T34" fmla="*/ 2147483647 w 112"/>
              <a:gd name="T35" fmla="*/ 2147483647 h 48"/>
              <a:gd name="T36" fmla="*/ 2147483647 w 112"/>
              <a:gd name="T37" fmla="*/ 2147483647 h 48"/>
              <a:gd name="T38" fmla="*/ 2147483647 w 112"/>
              <a:gd name="T39" fmla="*/ 2147483647 h 48"/>
              <a:gd name="T40" fmla="*/ 2147483647 w 112"/>
              <a:gd name="T41" fmla="*/ 2147483647 h 48"/>
              <a:gd name="T42" fmla="*/ 2147483647 w 112"/>
              <a:gd name="T43" fmla="*/ 2147483647 h 48"/>
              <a:gd name="T44" fmla="*/ 2147483647 w 112"/>
              <a:gd name="T45" fmla="*/ 2147483647 h 48"/>
              <a:gd name="T46" fmla="*/ 2147483647 w 112"/>
              <a:gd name="T47" fmla="*/ 0 h 48"/>
              <a:gd name="T48" fmla="*/ 0 w 112"/>
              <a:gd name="T49" fmla="*/ 0 h 48"/>
              <a:gd name="T50" fmla="*/ 2147483647 w 112"/>
              <a:gd name="T51" fmla="*/ 2147483647 h 48"/>
              <a:gd name="T52" fmla="*/ 2147483647 w 112"/>
              <a:gd name="T53" fmla="*/ 2147483647 h 48"/>
              <a:gd name="T54" fmla="*/ 2147483647 w 112"/>
              <a:gd name="T55" fmla="*/ 2147483647 h 48"/>
              <a:gd name="T56" fmla="*/ 2147483647 w 112"/>
              <a:gd name="T57" fmla="*/ 2147483647 h 48"/>
              <a:gd name="T58" fmla="*/ 2147483647 w 112"/>
              <a:gd name="T59" fmla="*/ 2147483647 h 48"/>
              <a:gd name="T60" fmla="*/ 2147483647 w 112"/>
              <a:gd name="T61" fmla="*/ 2147483647 h 48"/>
              <a:gd name="T62" fmla="*/ 2147483647 w 112"/>
              <a:gd name="T63" fmla="*/ 2147483647 h 48"/>
              <a:gd name="T64" fmla="*/ 2147483647 w 112"/>
              <a:gd name="T65" fmla="*/ 2147483647 h 48"/>
              <a:gd name="T66" fmla="*/ 2147483647 w 112"/>
              <a:gd name="T67" fmla="*/ 2147483647 h 48"/>
              <a:gd name="T68" fmla="*/ 2147483647 w 112"/>
              <a:gd name="T69" fmla="*/ 2147483647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2"/>
              <a:gd name="T106" fmla="*/ 0 h 48"/>
              <a:gd name="T107" fmla="*/ 112 w 112"/>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2" h="48">
                <a:moveTo>
                  <a:pt x="34" y="34"/>
                </a:moveTo>
                <a:lnTo>
                  <a:pt x="42" y="34"/>
                </a:lnTo>
                <a:lnTo>
                  <a:pt x="50" y="34"/>
                </a:lnTo>
                <a:lnTo>
                  <a:pt x="58" y="36"/>
                </a:lnTo>
                <a:lnTo>
                  <a:pt x="64" y="42"/>
                </a:lnTo>
                <a:lnTo>
                  <a:pt x="66" y="44"/>
                </a:lnTo>
                <a:lnTo>
                  <a:pt x="66" y="46"/>
                </a:lnTo>
                <a:lnTo>
                  <a:pt x="78" y="46"/>
                </a:lnTo>
                <a:lnTo>
                  <a:pt x="88" y="46"/>
                </a:lnTo>
                <a:lnTo>
                  <a:pt x="90" y="40"/>
                </a:lnTo>
                <a:lnTo>
                  <a:pt x="98" y="44"/>
                </a:lnTo>
                <a:lnTo>
                  <a:pt x="102" y="48"/>
                </a:lnTo>
                <a:lnTo>
                  <a:pt x="112" y="48"/>
                </a:lnTo>
                <a:lnTo>
                  <a:pt x="108" y="42"/>
                </a:lnTo>
                <a:lnTo>
                  <a:pt x="106" y="36"/>
                </a:lnTo>
                <a:lnTo>
                  <a:pt x="110" y="32"/>
                </a:lnTo>
                <a:lnTo>
                  <a:pt x="100" y="30"/>
                </a:lnTo>
                <a:lnTo>
                  <a:pt x="94" y="22"/>
                </a:lnTo>
                <a:lnTo>
                  <a:pt x="80" y="16"/>
                </a:lnTo>
                <a:lnTo>
                  <a:pt x="62" y="16"/>
                </a:lnTo>
                <a:lnTo>
                  <a:pt x="48" y="8"/>
                </a:lnTo>
                <a:lnTo>
                  <a:pt x="38" y="6"/>
                </a:lnTo>
                <a:lnTo>
                  <a:pt x="26" y="4"/>
                </a:lnTo>
                <a:lnTo>
                  <a:pt x="14" y="0"/>
                </a:lnTo>
                <a:lnTo>
                  <a:pt x="0" y="0"/>
                </a:lnTo>
                <a:lnTo>
                  <a:pt x="4" y="2"/>
                </a:lnTo>
                <a:lnTo>
                  <a:pt x="8" y="6"/>
                </a:lnTo>
                <a:lnTo>
                  <a:pt x="16" y="10"/>
                </a:lnTo>
                <a:lnTo>
                  <a:pt x="20" y="14"/>
                </a:lnTo>
                <a:lnTo>
                  <a:pt x="28" y="16"/>
                </a:lnTo>
                <a:lnTo>
                  <a:pt x="30" y="22"/>
                </a:lnTo>
                <a:lnTo>
                  <a:pt x="30" y="24"/>
                </a:lnTo>
                <a:lnTo>
                  <a:pt x="32" y="26"/>
                </a:lnTo>
                <a:lnTo>
                  <a:pt x="34" y="30"/>
                </a:lnTo>
                <a:lnTo>
                  <a:pt x="34" y="3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8" name="Freeform 171"/>
          <p:cNvSpPr>
            <a:spLocks/>
          </p:cNvSpPr>
          <p:nvPr/>
        </p:nvSpPr>
        <p:spPr bwMode="auto">
          <a:xfrm>
            <a:off x="4900613" y="2114550"/>
            <a:ext cx="95250" cy="76200"/>
          </a:xfrm>
          <a:custGeom>
            <a:avLst/>
            <a:gdLst>
              <a:gd name="T0" fmla="*/ 2147483647 w 80"/>
              <a:gd name="T1" fmla="*/ 2147483647 h 64"/>
              <a:gd name="T2" fmla="*/ 2147483647 w 80"/>
              <a:gd name="T3" fmla="*/ 2147483647 h 64"/>
              <a:gd name="T4" fmla="*/ 2147483647 w 80"/>
              <a:gd name="T5" fmla="*/ 2147483647 h 64"/>
              <a:gd name="T6" fmla="*/ 2147483647 w 80"/>
              <a:gd name="T7" fmla="*/ 2147483647 h 64"/>
              <a:gd name="T8" fmla="*/ 2147483647 w 80"/>
              <a:gd name="T9" fmla="*/ 2147483647 h 64"/>
              <a:gd name="T10" fmla="*/ 2147483647 w 80"/>
              <a:gd name="T11" fmla="*/ 2147483647 h 64"/>
              <a:gd name="T12" fmla="*/ 2147483647 w 80"/>
              <a:gd name="T13" fmla="*/ 0 h 64"/>
              <a:gd name="T14" fmla="*/ 2147483647 w 80"/>
              <a:gd name="T15" fmla="*/ 2147483647 h 64"/>
              <a:gd name="T16" fmla="*/ 2147483647 w 80"/>
              <a:gd name="T17" fmla="*/ 2147483647 h 64"/>
              <a:gd name="T18" fmla="*/ 2147483647 w 80"/>
              <a:gd name="T19" fmla="*/ 2147483647 h 64"/>
              <a:gd name="T20" fmla="*/ 2147483647 w 80"/>
              <a:gd name="T21" fmla="*/ 2147483647 h 64"/>
              <a:gd name="T22" fmla="*/ 2147483647 w 80"/>
              <a:gd name="T23" fmla="*/ 2147483647 h 64"/>
              <a:gd name="T24" fmla="*/ 2147483647 w 80"/>
              <a:gd name="T25" fmla="*/ 2147483647 h 64"/>
              <a:gd name="T26" fmla="*/ 2147483647 w 80"/>
              <a:gd name="T27" fmla="*/ 2147483647 h 64"/>
              <a:gd name="T28" fmla="*/ 0 w 80"/>
              <a:gd name="T29" fmla="*/ 2147483647 h 64"/>
              <a:gd name="T30" fmla="*/ 2147483647 w 80"/>
              <a:gd name="T31" fmla="*/ 2147483647 h 64"/>
              <a:gd name="T32" fmla="*/ 2147483647 w 80"/>
              <a:gd name="T33" fmla="*/ 2147483647 h 64"/>
              <a:gd name="T34" fmla="*/ 2147483647 w 80"/>
              <a:gd name="T35" fmla="*/ 2147483647 h 64"/>
              <a:gd name="T36" fmla="*/ 2147483647 w 80"/>
              <a:gd name="T37" fmla="*/ 2147483647 h 64"/>
              <a:gd name="T38" fmla="*/ 2147483647 w 80"/>
              <a:gd name="T39" fmla="*/ 2147483647 h 64"/>
              <a:gd name="T40" fmla="*/ 2147483647 w 80"/>
              <a:gd name="T41" fmla="*/ 2147483647 h 64"/>
              <a:gd name="T42" fmla="*/ 2147483647 w 80"/>
              <a:gd name="T43" fmla="*/ 2147483647 h 64"/>
              <a:gd name="T44" fmla="*/ 2147483647 w 80"/>
              <a:gd name="T45" fmla="*/ 2147483647 h 64"/>
              <a:gd name="T46" fmla="*/ 2147483647 w 80"/>
              <a:gd name="T47" fmla="*/ 2147483647 h 64"/>
              <a:gd name="T48" fmla="*/ 2147483647 w 80"/>
              <a:gd name="T49" fmla="*/ 2147483647 h 64"/>
              <a:gd name="T50" fmla="*/ 2147483647 w 80"/>
              <a:gd name="T51" fmla="*/ 2147483647 h 64"/>
              <a:gd name="T52" fmla="*/ 2147483647 w 80"/>
              <a:gd name="T53" fmla="*/ 2147483647 h 64"/>
              <a:gd name="T54" fmla="*/ 2147483647 w 80"/>
              <a:gd name="T55" fmla="*/ 2147483647 h 64"/>
              <a:gd name="T56" fmla="*/ 2147483647 w 80"/>
              <a:gd name="T57" fmla="*/ 2147483647 h 64"/>
              <a:gd name="T58" fmla="*/ 2147483647 w 80"/>
              <a:gd name="T59" fmla="*/ 2147483647 h 64"/>
              <a:gd name="T60" fmla="*/ 2147483647 w 80"/>
              <a:gd name="T61" fmla="*/ 2147483647 h 64"/>
              <a:gd name="T62" fmla="*/ 2147483647 w 80"/>
              <a:gd name="T63" fmla="*/ 2147483647 h 64"/>
              <a:gd name="T64" fmla="*/ 2147483647 w 80"/>
              <a:gd name="T65" fmla="*/ 2147483647 h 64"/>
              <a:gd name="T66" fmla="*/ 2147483647 w 80"/>
              <a:gd name="T67" fmla="*/ 2147483647 h 64"/>
              <a:gd name="T68" fmla="*/ 2147483647 w 80"/>
              <a:gd name="T69" fmla="*/ 2147483647 h 64"/>
              <a:gd name="T70" fmla="*/ 2147483647 w 80"/>
              <a:gd name="T71" fmla="*/ 2147483647 h 64"/>
              <a:gd name="T72" fmla="*/ 2147483647 w 80"/>
              <a:gd name="T73" fmla="*/ 2147483647 h 64"/>
              <a:gd name="T74" fmla="*/ 2147483647 w 80"/>
              <a:gd name="T75" fmla="*/ 2147483647 h 64"/>
              <a:gd name="T76" fmla="*/ 2147483647 w 80"/>
              <a:gd name="T77" fmla="*/ 2147483647 h 64"/>
              <a:gd name="T78" fmla="*/ 2147483647 w 80"/>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64"/>
              <a:gd name="T122" fmla="*/ 80 w 80"/>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64">
                <a:moveTo>
                  <a:pt x="54" y="6"/>
                </a:moveTo>
                <a:lnTo>
                  <a:pt x="50" y="8"/>
                </a:lnTo>
                <a:lnTo>
                  <a:pt x="44" y="14"/>
                </a:lnTo>
                <a:lnTo>
                  <a:pt x="38" y="14"/>
                </a:lnTo>
                <a:lnTo>
                  <a:pt x="34" y="10"/>
                </a:lnTo>
                <a:lnTo>
                  <a:pt x="28" y="6"/>
                </a:lnTo>
                <a:lnTo>
                  <a:pt x="22" y="0"/>
                </a:lnTo>
                <a:lnTo>
                  <a:pt x="18" y="4"/>
                </a:lnTo>
                <a:lnTo>
                  <a:pt x="20" y="10"/>
                </a:lnTo>
                <a:lnTo>
                  <a:pt x="24" y="16"/>
                </a:lnTo>
                <a:lnTo>
                  <a:pt x="20" y="16"/>
                </a:lnTo>
                <a:lnTo>
                  <a:pt x="14" y="16"/>
                </a:lnTo>
                <a:lnTo>
                  <a:pt x="10" y="12"/>
                </a:lnTo>
                <a:lnTo>
                  <a:pt x="2" y="8"/>
                </a:lnTo>
                <a:lnTo>
                  <a:pt x="0" y="14"/>
                </a:lnTo>
                <a:lnTo>
                  <a:pt x="6" y="20"/>
                </a:lnTo>
                <a:lnTo>
                  <a:pt x="8" y="22"/>
                </a:lnTo>
                <a:lnTo>
                  <a:pt x="10" y="26"/>
                </a:lnTo>
                <a:lnTo>
                  <a:pt x="12" y="30"/>
                </a:lnTo>
                <a:lnTo>
                  <a:pt x="14" y="34"/>
                </a:lnTo>
                <a:lnTo>
                  <a:pt x="20" y="38"/>
                </a:lnTo>
                <a:lnTo>
                  <a:pt x="28" y="42"/>
                </a:lnTo>
                <a:lnTo>
                  <a:pt x="34" y="56"/>
                </a:lnTo>
                <a:lnTo>
                  <a:pt x="40" y="50"/>
                </a:lnTo>
                <a:lnTo>
                  <a:pt x="44" y="44"/>
                </a:lnTo>
                <a:lnTo>
                  <a:pt x="48" y="42"/>
                </a:lnTo>
                <a:lnTo>
                  <a:pt x="56" y="42"/>
                </a:lnTo>
                <a:lnTo>
                  <a:pt x="58" y="48"/>
                </a:lnTo>
                <a:lnTo>
                  <a:pt x="58" y="50"/>
                </a:lnTo>
                <a:lnTo>
                  <a:pt x="58" y="56"/>
                </a:lnTo>
                <a:lnTo>
                  <a:pt x="62" y="58"/>
                </a:lnTo>
                <a:lnTo>
                  <a:pt x="64" y="60"/>
                </a:lnTo>
                <a:lnTo>
                  <a:pt x="66" y="62"/>
                </a:lnTo>
                <a:lnTo>
                  <a:pt x="72" y="64"/>
                </a:lnTo>
                <a:lnTo>
                  <a:pt x="76" y="28"/>
                </a:lnTo>
                <a:lnTo>
                  <a:pt x="80" y="28"/>
                </a:lnTo>
                <a:lnTo>
                  <a:pt x="72" y="22"/>
                </a:lnTo>
                <a:lnTo>
                  <a:pt x="66" y="16"/>
                </a:lnTo>
                <a:lnTo>
                  <a:pt x="60" y="12"/>
                </a:lnTo>
                <a:lnTo>
                  <a:pt x="54"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9" name="Freeform 172"/>
          <p:cNvSpPr>
            <a:spLocks/>
          </p:cNvSpPr>
          <p:nvPr/>
        </p:nvSpPr>
        <p:spPr bwMode="auto">
          <a:xfrm>
            <a:off x="4648200" y="3117056"/>
            <a:ext cx="38100" cy="42863"/>
          </a:xfrm>
          <a:custGeom>
            <a:avLst/>
            <a:gdLst>
              <a:gd name="T0" fmla="*/ 2147483647 w 32"/>
              <a:gd name="T1" fmla="*/ 2147483647 h 36"/>
              <a:gd name="T2" fmla="*/ 2147483647 w 32"/>
              <a:gd name="T3" fmla="*/ 2147483647 h 36"/>
              <a:gd name="T4" fmla="*/ 2147483647 w 32"/>
              <a:gd name="T5" fmla="*/ 2147483647 h 36"/>
              <a:gd name="T6" fmla="*/ 2147483647 w 32"/>
              <a:gd name="T7" fmla="*/ 2147483647 h 36"/>
              <a:gd name="T8" fmla="*/ 2147483647 w 32"/>
              <a:gd name="T9" fmla="*/ 2147483647 h 36"/>
              <a:gd name="T10" fmla="*/ 2147483647 w 32"/>
              <a:gd name="T11" fmla="*/ 2147483647 h 36"/>
              <a:gd name="T12" fmla="*/ 2147483647 w 32"/>
              <a:gd name="T13" fmla="*/ 2147483647 h 36"/>
              <a:gd name="T14" fmla="*/ 2147483647 w 32"/>
              <a:gd name="T15" fmla="*/ 0 h 36"/>
              <a:gd name="T16" fmla="*/ 2147483647 w 32"/>
              <a:gd name="T17" fmla="*/ 0 h 36"/>
              <a:gd name="T18" fmla="*/ 2147483647 w 32"/>
              <a:gd name="T19" fmla="*/ 2147483647 h 36"/>
              <a:gd name="T20" fmla="*/ 2147483647 w 32"/>
              <a:gd name="T21" fmla="*/ 2147483647 h 36"/>
              <a:gd name="T22" fmla="*/ 2147483647 w 32"/>
              <a:gd name="T23" fmla="*/ 2147483647 h 36"/>
              <a:gd name="T24" fmla="*/ 2147483647 w 32"/>
              <a:gd name="T25" fmla="*/ 2147483647 h 36"/>
              <a:gd name="T26" fmla="*/ 0 w 32"/>
              <a:gd name="T27" fmla="*/ 2147483647 h 36"/>
              <a:gd name="T28" fmla="*/ 0 w 32"/>
              <a:gd name="T29" fmla="*/ 2147483647 h 36"/>
              <a:gd name="T30" fmla="*/ 0 w 32"/>
              <a:gd name="T31" fmla="*/ 2147483647 h 36"/>
              <a:gd name="T32" fmla="*/ 0 w 32"/>
              <a:gd name="T33" fmla="*/ 2147483647 h 36"/>
              <a:gd name="T34" fmla="*/ 2147483647 w 32"/>
              <a:gd name="T35" fmla="*/ 2147483647 h 36"/>
              <a:gd name="T36" fmla="*/ 2147483647 w 32"/>
              <a:gd name="T37" fmla="*/ 2147483647 h 36"/>
              <a:gd name="T38" fmla="*/ 2147483647 w 32"/>
              <a:gd name="T39" fmla="*/ 2147483647 h 36"/>
              <a:gd name="T40" fmla="*/ 2147483647 w 32"/>
              <a:gd name="T41" fmla="*/ 2147483647 h 36"/>
              <a:gd name="T42" fmla="*/ 2147483647 w 32"/>
              <a:gd name="T43" fmla="*/ 2147483647 h 36"/>
              <a:gd name="T44" fmla="*/ 2147483647 w 32"/>
              <a:gd name="T45" fmla="*/ 2147483647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36"/>
              <a:gd name="T71" fmla="*/ 32 w 32"/>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36">
                <a:moveTo>
                  <a:pt x="28" y="30"/>
                </a:moveTo>
                <a:lnTo>
                  <a:pt x="30" y="28"/>
                </a:lnTo>
                <a:lnTo>
                  <a:pt x="30" y="24"/>
                </a:lnTo>
                <a:lnTo>
                  <a:pt x="32" y="24"/>
                </a:lnTo>
                <a:lnTo>
                  <a:pt x="32" y="18"/>
                </a:lnTo>
                <a:lnTo>
                  <a:pt x="30" y="12"/>
                </a:lnTo>
                <a:lnTo>
                  <a:pt x="28" y="6"/>
                </a:lnTo>
                <a:lnTo>
                  <a:pt x="28" y="0"/>
                </a:lnTo>
                <a:lnTo>
                  <a:pt x="30" y="0"/>
                </a:lnTo>
                <a:lnTo>
                  <a:pt x="24" y="4"/>
                </a:lnTo>
                <a:lnTo>
                  <a:pt x="20" y="10"/>
                </a:lnTo>
                <a:lnTo>
                  <a:pt x="10" y="10"/>
                </a:lnTo>
                <a:lnTo>
                  <a:pt x="2" y="20"/>
                </a:lnTo>
                <a:lnTo>
                  <a:pt x="0" y="26"/>
                </a:lnTo>
                <a:lnTo>
                  <a:pt x="0" y="32"/>
                </a:lnTo>
                <a:lnTo>
                  <a:pt x="0" y="34"/>
                </a:lnTo>
                <a:lnTo>
                  <a:pt x="0" y="36"/>
                </a:lnTo>
                <a:lnTo>
                  <a:pt x="14" y="36"/>
                </a:lnTo>
                <a:lnTo>
                  <a:pt x="16" y="32"/>
                </a:lnTo>
                <a:lnTo>
                  <a:pt x="16" y="30"/>
                </a:lnTo>
                <a:lnTo>
                  <a:pt x="18" y="28"/>
                </a:lnTo>
                <a:lnTo>
                  <a:pt x="28" y="28"/>
                </a:lnTo>
                <a:lnTo>
                  <a:pt x="28" y="3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0" name="Freeform 173"/>
          <p:cNvSpPr>
            <a:spLocks/>
          </p:cNvSpPr>
          <p:nvPr/>
        </p:nvSpPr>
        <p:spPr bwMode="auto">
          <a:xfrm>
            <a:off x="4648200" y="3150394"/>
            <a:ext cx="35719" cy="52388"/>
          </a:xfrm>
          <a:custGeom>
            <a:avLst/>
            <a:gdLst>
              <a:gd name="T0" fmla="*/ 0 w 30"/>
              <a:gd name="T1" fmla="*/ 2147483647 h 44"/>
              <a:gd name="T2" fmla="*/ 2147483647 w 30"/>
              <a:gd name="T3" fmla="*/ 2147483647 h 44"/>
              <a:gd name="T4" fmla="*/ 2147483647 w 30"/>
              <a:gd name="T5" fmla="*/ 2147483647 h 44"/>
              <a:gd name="T6" fmla="*/ 2147483647 w 30"/>
              <a:gd name="T7" fmla="*/ 2147483647 h 44"/>
              <a:gd name="T8" fmla="*/ 2147483647 w 30"/>
              <a:gd name="T9" fmla="*/ 2147483647 h 44"/>
              <a:gd name="T10" fmla="*/ 2147483647 w 30"/>
              <a:gd name="T11" fmla="*/ 2147483647 h 44"/>
              <a:gd name="T12" fmla="*/ 2147483647 w 30"/>
              <a:gd name="T13" fmla="*/ 2147483647 h 44"/>
              <a:gd name="T14" fmla="*/ 2147483647 w 30"/>
              <a:gd name="T15" fmla="*/ 2147483647 h 44"/>
              <a:gd name="T16" fmla="*/ 2147483647 w 30"/>
              <a:gd name="T17" fmla="*/ 2147483647 h 44"/>
              <a:gd name="T18" fmla="*/ 2147483647 w 30"/>
              <a:gd name="T19" fmla="*/ 2147483647 h 44"/>
              <a:gd name="T20" fmla="*/ 2147483647 w 30"/>
              <a:gd name="T21" fmla="*/ 2147483647 h 44"/>
              <a:gd name="T22" fmla="*/ 2147483647 w 30"/>
              <a:gd name="T23" fmla="*/ 2147483647 h 44"/>
              <a:gd name="T24" fmla="*/ 2147483647 w 30"/>
              <a:gd name="T25" fmla="*/ 2147483647 h 44"/>
              <a:gd name="T26" fmla="*/ 2147483647 w 30"/>
              <a:gd name="T27" fmla="*/ 2147483647 h 44"/>
              <a:gd name="T28" fmla="*/ 2147483647 w 30"/>
              <a:gd name="T29" fmla="*/ 2147483647 h 44"/>
              <a:gd name="T30" fmla="*/ 2147483647 w 30"/>
              <a:gd name="T31" fmla="*/ 2147483647 h 44"/>
              <a:gd name="T32" fmla="*/ 2147483647 w 30"/>
              <a:gd name="T33" fmla="*/ 2147483647 h 44"/>
              <a:gd name="T34" fmla="*/ 2147483647 w 30"/>
              <a:gd name="T35" fmla="*/ 2147483647 h 44"/>
              <a:gd name="T36" fmla="*/ 2147483647 w 30"/>
              <a:gd name="T37" fmla="*/ 2147483647 h 44"/>
              <a:gd name="T38" fmla="*/ 2147483647 w 30"/>
              <a:gd name="T39" fmla="*/ 2147483647 h 44"/>
              <a:gd name="T40" fmla="*/ 2147483647 w 30"/>
              <a:gd name="T41" fmla="*/ 0 h 44"/>
              <a:gd name="T42" fmla="*/ 2147483647 w 30"/>
              <a:gd name="T43" fmla="*/ 2147483647 h 44"/>
              <a:gd name="T44" fmla="*/ 2147483647 w 30"/>
              <a:gd name="T45" fmla="*/ 2147483647 h 44"/>
              <a:gd name="T46" fmla="*/ 2147483647 w 30"/>
              <a:gd name="T47" fmla="*/ 2147483647 h 44"/>
              <a:gd name="T48" fmla="*/ 0 w 30"/>
              <a:gd name="T49" fmla="*/ 2147483647 h 44"/>
              <a:gd name="T50" fmla="*/ 0 w 30"/>
              <a:gd name="T51" fmla="*/ 2147483647 h 44"/>
              <a:gd name="T52" fmla="*/ 0 w 30"/>
              <a:gd name="T53" fmla="*/ 2147483647 h 44"/>
              <a:gd name="T54" fmla="*/ 0 w 30"/>
              <a:gd name="T55" fmla="*/ 2147483647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44"/>
              <a:gd name="T86" fmla="*/ 30 w 30"/>
              <a:gd name="T87" fmla="*/ 44 h 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44">
                <a:moveTo>
                  <a:pt x="0" y="8"/>
                </a:moveTo>
                <a:lnTo>
                  <a:pt x="2" y="12"/>
                </a:lnTo>
                <a:lnTo>
                  <a:pt x="6" y="14"/>
                </a:lnTo>
                <a:lnTo>
                  <a:pt x="6" y="18"/>
                </a:lnTo>
                <a:lnTo>
                  <a:pt x="4" y="22"/>
                </a:lnTo>
                <a:lnTo>
                  <a:pt x="4" y="26"/>
                </a:lnTo>
                <a:lnTo>
                  <a:pt x="4" y="30"/>
                </a:lnTo>
                <a:lnTo>
                  <a:pt x="6" y="36"/>
                </a:lnTo>
                <a:lnTo>
                  <a:pt x="10" y="44"/>
                </a:lnTo>
                <a:lnTo>
                  <a:pt x="16" y="36"/>
                </a:lnTo>
                <a:lnTo>
                  <a:pt x="24" y="30"/>
                </a:lnTo>
                <a:lnTo>
                  <a:pt x="28" y="24"/>
                </a:lnTo>
                <a:lnTo>
                  <a:pt x="30" y="20"/>
                </a:lnTo>
                <a:lnTo>
                  <a:pt x="30" y="16"/>
                </a:lnTo>
                <a:lnTo>
                  <a:pt x="30" y="14"/>
                </a:lnTo>
                <a:lnTo>
                  <a:pt x="28" y="12"/>
                </a:lnTo>
                <a:lnTo>
                  <a:pt x="26" y="10"/>
                </a:lnTo>
                <a:lnTo>
                  <a:pt x="24" y="8"/>
                </a:lnTo>
                <a:lnTo>
                  <a:pt x="26" y="4"/>
                </a:lnTo>
                <a:lnTo>
                  <a:pt x="28" y="2"/>
                </a:lnTo>
                <a:lnTo>
                  <a:pt x="18" y="0"/>
                </a:lnTo>
                <a:lnTo>
                  <a:pt x="16" y="2"/>
                </a:lnTo>
                <a:lnTo>
                  <a:pt x="16" y="4"/>
                </a:lnTo>
                <a:lnTo>
                  <a:pt x="14" y="8"/>
                </a:lnTo>
                <a:lnTo>
                  <a:pt x="0" y="8"/>
                </a:lnTo>
                <a:lnTo>
                  <a:pt x="0" y="6"/>
                </a:lnTo>
                <a:lnTo>
                  <a:pt x="0" y="4"/>
                </a:lnTo>
                <a:lnTo>
                  <a:pt x="0"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1" name="Freeform 174"/>
          <p:cNvSpPr>
            <a:spLocks/>
          </p:cNvSpPr>
          <p:nvPr/>
        </p:nvSpPr>
        <p:spPr bwMode="auto">
          <a:xfrm>
            <a:off x="4591050" y="3767138"/>
            <a:ext cx="42863" cy="45244"/>
          </a:xfrm>
          <a:custGeom>
            <a:avLst/>
            <a:gdLst>
              <a:gd name="T0" fmla="*/ 2147483647 w 36"/>
              <a:gd name="T1" fmla="*/ 0 h 38"/>
              <a:gd name="T2" fmla="*/ 2147483647 w 36"/>
              <a:gd name="T3" fmla="*/ 0 h 38"/>
              <a:gd name="T4" fmla="*/ 2147483647 w 36"/>
              <a:gd name="T5" fmla="*/ 2147483647 h 38"/>
              <a:gd name="T6" fmla="*/ 2147483647 w 36"/>
              <a:gd name="T7" fmla="*/ 2147483647 h 38"/>
              <a:gd name="T8" fmla="*/ 0 w 36"/>
              <a:gd name="T9" fmla="*/ 2147483647 h 38"/>
              <a:gd name="T10" fmla="*/ 0 w 36"/>
              <a:gd name="T11" fmla="*/ 2147483647 h 38"/>
              <a:gd name="T12" fmla="*/ 2147483647 w 36"/>
              <a:gd name="T13" fmla="*/ 2147483647 h 38"/>
              <a:gd name="T14" fmla="*/ 2147483647 w 36"/>
              <a:gd name="T15" fmla="*/ 2147483647 h 38"/>
              <a:gd name="T16" fmla="*/ 2147483647 w 36"/>
              <a:gd name="T17" fmla="*/ 2147483647 h 38"/>
              <a:gd name="T18" fmla="*/ 2147483647 w 36"/>
              <a:gd name="T19" fmla="*/ 2147483647 h 38"/>
              <a:gd name="T20" fmla="*/ 2147483647 w 36"/>
              <a:gd name="T21" fmla="*/ 2147483647 h 38"/>
              <a:gd name="T22" fmla="*/ 2147483647 w 36"/>
              <a:gd name="T23" fmla="*/ 2147483647 h 38"/>
              <a:gd name="T24" fmla="*/ 2147483647 w 36"/>
              <a:gd name="T25" fmla="*/ 2147483647 h 38"/>
              <a:gd name="T26" fmla="*/ 2147483647 w 36"/>
              <a:gd name="T27" fmla="*/ 2147483647 h 38"/>
              <a:gd name="T28" fmla="*/ 2147483647 w 36"/>
              <a:gd name="T29" fmla="*/ 2147483647 h 38"/>
              <a:gd name="T30" fmla="*/ 2147483647 w 36"/>
              <a:gd name="T31" fmla="*/ 2147483647 h 38"/>
              <a:gd name="T32" fmla="*/ 2147483647 w 3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8"/>
              <a:gd name="T53" fmla="*/ 36 w 3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8">
                <a:moveTo>
                  <a:pt x="30" y="0"/>
                </a:moveTo>
                <a:lnTo>
                  <a:pt x="22" y="0"/>
                </a:lnTo>
                <a:lnTo>
                  <a:pt x="8" y="10"/>
                </a:lnTo>
                <a:lnTo>
                  <a:pt x="2" y="18"/>
                </a:lnTo>
                <a:lnTo>
                  <a:pt x="0" y="22"/>
                </a:lnTo>
                <a:lnTo>
                  <a:pt x="0" y="26"/>
                </a:lnTo>
                <a:lnTo>
                  <a:pt x="2" y="34"/>
                </a:lnTo>
                <a:lnTo>
                  <a:pt x="6" y="36"/>
                </a:lnTo>
                <a:lnTo>
                  <a:pt x="10" y="38"/>
                </a:lnTo>
                <a:lnTo>
                  <a:pt x="14" y="38"/>
                </a:lnTo>
                <a:lnTo>
                  <a:pt x="18" y="34"/>
                </a:lnTo>
                <a:lnTo>
                  <a:pt x="26" y="28"/>
                </a:lnTo>
                <a:lnTo>
                  <a:pt x="34" y="18"/>
                </a:lnTo>
                <a:lnTo>
                  <a:pt x="36" y="10"/>
                </a:lnTo>
                <a:lnTo>
                  <a:pt x="32" y="6"/>
                </a:lnTo>
                <a:lnTo>
                  <a:pt x="30" y="4"/>
                </a:lnTo>
                <a:lnTo>
                  <a:pt x="3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2" name="Freeform 175"/>
          <p:cNvSpPr>
            <a:spLocks/>
          </p:cNvSpPr>
          <p:nvPr/>
        </p:nvSpPr>
        <p:spPr bwMode="auto">
          <a:xfrm>
            <a:off x="4664869" y="3702844"/>
            <a:ext cx="26194" cy="30956"/>
          </a:xfrm>
          <a:custGeom>
            <a:avLst/>
            <a:gdLst>
              <a:gd name="T0" fmla="*/ 2147483647 w 22"/>
              <a:gd name="T1" fmla="*/ 2147483647 h 26"/>
              <a:gd name="T2" fmla="*/ 2147483647 w 22"/>
              <a:gd name="T3" fmla="*/ 2147483647 h 26"/>
              <a:gd name="T4" fmla="*/ 2147483647 w 22"/>
              <a:gd name="T5" fmla="*/ 2147483647 h 26"/>
              <a:gd name="T6" fmla="*/ 2147483647 w 22"/>
              <a:gd name="T7" fmla="*/ 2147483647 h 26"/>
              <a:gd name="T8" fmla="*/ 2147483647 w 22"/>
              <a:gd name="T9" fmla="*/ 2147483647 h 26"/>
              <a:gd name="T10" fmla="*/ 2147483647 w 22"/>
              <a:gd name="T11" fmla="*/ 2147483647 h 26"/>
              <a:gd name="T12" fmla="*/ 0 w 22"/>
              <a:gd name="T13" fmla="*/ 2147483647 h 26"/>
              <a:gd name="T14" fmla="*/ 0 w 22"/>
              <a:gd name="T15" fmla="*/ 2147483647 h 26"/>
              <a:gd name="T16" fmla="*/ 0 w 22"/>
              <a:gd name="T17" fmla="*/ 2147483647 h 26"/>
              <a:gd name="T18" fmla="*/ 2147483647 w 22"/>
              <a:gd name="T19" fmla="*/ 2147483647 h 26"/>
              <a:gd name="T20" fmla="*/ 2147483647 w 22"/>
              <a:gd name="T21" fmla="*/ 2147483647 h 26"/>
              <a:gd name="T22" fmla="*/ 2147483647 w 22"/>
              <a:gd name="T23" fmla="*/ 0 h 26"/>
              <a:gd name="T24" fmla="*/ 2147483647 w 22"/>
              <a:gd name="T25" fmla="*/ 0 h 26"/>
              <a:gd name="T26" fmla="*/ 2147483647 w 22"/>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22" y="18"/>
                </a:moveTo>
                <a:lnTo>
                  <a:pt x="18" y="24"/>
                </a:lnTo>
                <a:lnTo>
                  <a:pt x="16" y="26"/>
                </a:lnTo>
                <a:lnTo>
                  <a:pt x="14" y="26"/>
                </a:lnTo>
                <a:lnTo>
                  <a:pt x="6" y="26"/>
                </a:lnTo>
                <a:lnTo>
                  <a:pt x="2" y="22"/>
                </a:lnTo>
                <a:lnTo>
                  <a:pt x="0" y="18"/>
                </a:lnTo>
                <a:lnTo>
                  <a:pt x="0" y="12"/>
                </a:lnTo>
                <a:lnTo>
                  <a:pt x="0" y="8"/>
                </a:lnTo>
                <a:lnTo>
                  <a:pt x="2" y="6"/>
                </a:lnTo>
                <a:lnTo>
                  <a:pt x="8" y="2"/>
                </a:lnTo>
                <a:lnTo>
                  <a:pt x="14" y="0"/>
                </a:lnTo>
                <a:lnTo>
                  <a:pt x="22" y="0"/>
                </a:lnTo>
                <a:lnTo>
                  <a:pt x="22" y="1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3" name="Freeform 176"/>
          <p:cNvSpPr>
            <a:spLocks/>
          </p:cNvSpPr>
          <p:nvPr/>
        </p:nvSpPr>
        <p:spPr bwMode="auto">
          <a:xfrm>
            <a:off x="4722019" y="3321844"/>
            <a:ext cx="61913" cy="173831"/>
          </a:xfrm>
          <a:custGeom>
            <a:avLst/>
            <a:gdLst>
              <a:gd name="T0" fmla="*/ 0 w 52"/>
              <a:gd name="T1" fmla="*/ 2147483647 h 146"/>
              <a:gd name="T2" fmla="*/ 2147483647 w 52"/>
              <a:gd name="T3" fmla="*/ 2147483647 h 146"/>
              <a:gd name="T4" fmla="*/ 2147483647 w 52"/>
              <a:gd name="T5" fmla="*/ 2147483647 h 146"/>
              <a:gd name="T6" fmla="*/ 2147483647 w 52"/>
              <a:gd name="T7" fmla="*/ 2147483647 h 146"/>
              <a:gd name="T8" fmla="*/ 2147483647 w 52"/>
              <a:gd name="T9" fmla="*/ 2147483647 h 146"/>
              <a:gd name="T10" fmla="*/ 2147483647 w 52"/>
              <a:gd name="T11" fmla="*/ 2147483647 h 146"/>
              <a:gd name="T12" fmla="*/ 2147483647 w 52"/>
              <a:gd name="T13" fmla="*/ 2147483647 h 146"/>
              <a:gd name="T14" fmla="*/ 2147483647 w 52"/>
              <a:gd name="T15" fmla="*/ 2147483647 h 146"/>
              <a:gd name="T16" fmla="*/ 2147483647 w 52"/>
              <a:gd name="T17" fmla="*/ 2147483647 h 146"/>
              <a:gd name="T18" fmla="*/ 2147483647 w 52"/>
              <a:gd name="T19" fmla="*/ 2147483647 h 146"/>
              <a:gd name="T20" fmla="*/ 2147483647 w 52"/>
              <a:gd name="T21" fmla="*/ 2147483647 h 146"/>
              <a:gd name="T22" fmla="*/ 2147483647 w 52"/>
              <a:gd name="T23" fmla="*/ 2147483647 h 146"/>
              <a:gd name="T24" fmla="*/ 2147483647 w 52"/>
              <a:gd name="T25" fmla="*/ 2147483647 h 146"/>
              <a:gd name="T26" fmla="*/ 2147483647 w 52"/>
              <a:gd name="T27" fmla="*/ 2147483647 h 146"/>
              <a:gd name="T28" fmla="*/ 2147483647 w 52"/>
              <a:gd name="T29" fmla="*/ 2147483647 h 146"/>
              <a:gd name="T30" fmla="*/ 2147483647 w 52"/>
              <a:gd name="T31" fmla="*/ 2147483647 h 146"/>
              <a:gd name="T32" fmla="*/ 2147483647 w 52"/>
              <a:gd name="T33" fmla="*/ 2147483647 h 146"/>
              <a:gd name="T34" fmla="*/ 2147483647 w 52"/>
              <a:gd name="T35" fmla="*/ 2147483647 h 146"/>
              <a:gd name="T36" fmla="*/ 2147483647 w 52"/>
              <a:gd name="T37" fmla="*/ 2147483647 h 146"/>
              <a:gd name="T38" fmla="*/ 2147483647 w 52"/>
              <a:gd name="T39" fmla="*/ 2147483647 h 146"/>
              <a:gd name="T40" fmla="*/ 2147483647 w 52"/>
              <a:gd name="T41" fmla="*/ 2147483647 h 146"/>
              <a:gd name="T42" fmla="*/ 2147483647 w 52"/>
              <a:gd name="T43" fmla="*/ 2147483647 h 146"/>
              <a:gd name="T44" fmla="*/ 2147483647 w 52"/>
              <a:gd name="T45" fmla="*/ 2147483647 h 146"/>
              <a:gd name="T46" fmla="*/ 2147483647 w 52"/>
              <a:gd name="T47" fmla="*/ 2147483647 h 146"/>
              <a:gd name="T48" fmla="*/ 2147483647 w 52"/>
              <a:gd name="T49" fmla="*/ 2147483647 h 146"/>
              <a:gd name="T50" fmla="*/ 2147483647 w 52"/>
              <a:gd name="T51" fmla="*/ 2147483647 h 146"/>
              <a:gd name="T52" fmla="*/ 2147483647 w 52"/>
              <a:gd name="T53" fmla="*/ 2147483647 h 146"/>
              <a:gd name="T54" fmla="*/ 2147483647 w 52"/>
              <a:gd name="T55" fmla="*/ 2147483647 h 146"/>
              <a:gd name="T56" fmla="*/ 2147483647 w 52"/>
              <a:gd name="T57" fmla="*/ 2147483647 h 146"/>
              <a:gd name="T58" fmla="*/ 2147483647 w 52"/>
              <a:gd name="T59" fmla="*/ 2147483647 h 146"/>
              <a:gd name="T60" fmla="*/ 2147483647 w 52"/>
              <a:gd name="T61" fmla="*/ 2147483647 h 146"/>
              <a:gd name="T62" fmla="*/ 2147483647 w 52"/>
              <a:gd name="T63" fmla="*/ 2147483647 h 146"/>
              <a:gd name="T64" fmla="*/ 2147483647 w 52"/>
              <a:gd name="T65" fmla="*/ 0 h 146"/>
              <a:gd name="T66" fmla="*/ 2147483647 w 52"/>
              <a:gd name="T67" fmla="*/ 0 h 146"/>
              <a:gd name="T68" fmla="*/ 2147483647 w 52"/>
              <a:gd name="T69" fmla="*/ 2147483647 h 146"/>
              <a:gd name="T70" fmla="*/ 2147483647 w 52"/>
              <a:gd name="T71" fmla="*/ 2147483647 h 146"/>
              <a:gd name="T72" fmla="*/ 2147483647 w 52"/>
              <a:gd name="T73" fmla="*/ 2147483647 h 146"/>
              <a:gd name="T74" fmla="*/ 2147483647 w 52"/>
              <a:gd name="T75" fmla="*/ 2147483647 h 146"/>
              <a:gd name="T76" fmla="*/ 2147483647 w 52"/>
              <a:gd name="T77" fmla="*/ 2147483647 h 146"/>
              <a:gd name="T78" fmla="*/ 2147483647 w 52"/>
              <a:gd name="T79" fmla="*/ 2147483647 h 146"/>
              <a:gd name="T80" fmla="*/ 2147483647 w 52"/>
              <a:gd name="T81" fmla="*/ 2147483647 h 146"/>
              <a:gd name="T82" fmla="*/ 2147483647 w 52"/>
              <a:gd name="T83" fmla="*/ 2147483647 h 146"/>
              <a:gd name="T84" fmla="*/ 2147483647 w 52"/>
              <a:gd name="T85" fmla="*/ 2147483647 h 146"/>
              <a:gd name="T86" fmla="*/ 2147483647 w 52"/>
              <a:gd name="T87" fmla="*/ 2147483647 h 146"/>
              <a:gd name="T88" fmla="*/ 0 w 52"/>
              <a:gd name="T89" fmla="*/ 2147483647 h 146"/>
              <a:gd name="T90" fmla="*/ 0 w 52"/>
              <a:gd name="T91" fmla="*/ 2147483647 h 146"/>
              <a:gd name="T92" fmla="*/ 0 w 52"/>
              <a:gd name="T93" fmla="*/ 2147483647 h 146"/>
              <a:gd name="T94" fmla="*/ 0 w 52"/>
              <a:gd name="T95" fmla="*/ 2147483647 h 146"/>
              <a:gd name="T96" fmla="*/ 2147483647 w 52"/>
              <a:gd name="T97" fmla="*/ 2147483647 h 146"/>
              <a:gd name="T98" fmla="*/ 0 w 52"/>
              <a:gd name="T99" fmla="*/ 2147483647 h 1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146"/>
              <a:gd name="T152" fmla="*/ 52 w 52"/>
              <a:gd name="T153" fmla="*/ 146 h 1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146">
                <a:moveTo>
                  <a:pt x="0" y="88"/>
                </a:moveTo>
                <a:lnTo>
                  <a:pt x="8" y="88"/>
                </a:lnTo>
                <a:lnTo>
                  <a:pt x="10" y="94"/>
                </a:lnTo>
                <a:lnTo>
                  <a:pt x="14" y="96"/>
                </a:lnTo>
                <a:lnTo>
                  <a:pt x="20" y="96"/>
                </a:lnTo>
                <a:lnTo>
                  <a:pt x="28" y="96"/>
                </a:lnTo>
                <a:lnTo>
                  <a:pt x="28" y="108"/>
                </a:lnTo>
                <a:lnTo>
                  <a:pt x="26" y="116"/>
                </a:lnTo>
                <a:lnTo>
                  <a:pt x="24" y="126"/>
                </a:lnTo>
                <a:lnTo>
                  <a:pt x="26" y="134"/>
                </a:lnTo>
                <a:lnTo>
                  <a:pt x="30" y="138"/>
                </a:lnTo>
                <a:lnTo>
                  <a:pt x="36" y="142"/>
                </a:lnTo>
                <a:lnTo>
                  <a:pt x="38" y="146"/>
                </a:lnTo>
                <a:lnTo>
                  <a:pt x="38" y="136"/>
                </a:lnTo>
                <a:lnTo>
                  <a:pt x="40" y="134"/>
                </a:lnTo>
                <a:lnTo>
                  <a:pt x="42" y="132"/>
                </a:lnTo>
                <a:lnTo>
                  <a:pt x="46" y="128"/>
                </a:lnTo>
                <a:lnTo>
                  <a:pt x="48" y="126"/>
                </a:lnTo>
                <a:lnTo>
                  <a:pt x="50" y="120"/>
                </a:lnTo>
                <a:lnTo>
                  <a:pt x="52" y="114"/>
                </a:lnTo>
                <a:lnTo>
                  <a:pt x="52" y="104"/>
                </a:lnTo>
                <a:lnTo>
                  <a:pt x="52" y="98"/>
                </a:lnTo>
                <a:lnTo>
                  <a:pt x="48" y="92"/>
                </a:lnTo>
                <a:lnTo>
                  <a:pt x="40" y="80"/>
                </a:lnTo>
                <a:lnTo>
                  <a:pt x="32" y="70"/>
                </a:lnTo>
                <a:lnTo>
                  <a:pt x="30" y="64"/>
                </a:lnTo>
                <a:lnTo>
                  <a:pt x="28" y="58"/>
                </a:lnTo>
                <a:lnTo>
                  <a:pt x="30" y="48"/>
                </a:lnTo>
                <a:lnTo>
                  <a:pt x="34" y="40"/>
                </a:lnTo>
                <a:lnTo>
                  <a:pt x="32" y="12"/>
                </a:lnTo>
                <a:lnTo>
                  <a:pt x="30" y="10"/>
                </a:lnTo>
                <a:lnTo>
                  <a:pt x="28" y="6"/>
                </a:lnTo>
                <a:lnTo>
                  <a:pt x="26" y="0"/>
                </a:lnTo>
                <a:lnTo>
                  <a:pt x="10" y="0"/>
                </a:lnTo>
                <a:lnTo>
                  <a:pt x="12" y="8"/>
                </a:lnTo>
                <a:lnTo>
                  <a:pt x="16" y="18"/>
                </a:lnTo>
                <a:lnTo>
                  <a:pt x="14" y="22"/>
                </a:lnTo>
                <a:lnTo>
                  <a:pt x="12" y="26"/>
                </a:lnTo>
                <a:lnTo>
                  <a:pt x="8" y="30"/>
                </a:lnTo>
                <a:lnTo>
                  <a:pt x="8" y="36"/>
                </a:lnTo>
                <a:lnTo>
                  <a:pt x="8" y="46"/>
                </a:lnTo>
                <a:lnTo>
                  <a:pt x="10" y="54"/>
                </a:lnTo>
                <a:lnTo>
                  <a:pt x="6" y="60"/>
                </a:lnTo>
                <a:lnTo>
                  <a:pt x="2" y="66"/>
                </a:lnTo>
                <a:lnTo>
                  <a:pt x="0" y="72"/>
                </a:lnTo>
                <a:lnTo>
                  <a:pt x="0" y="78"/>
                </a:lnTo>
                <a:lnTo>
                  <a:pt x="0" y="82"/>
                </a:lnTo>
                <a:lnTo>
                  <a:pt x="0" y="86"/>
                </a:lnTo>
                <a:lnTo>
                  <a:pt x="4" y="86"/>
                </a:lnTo>
                <a:lnTo>
                  <a:pt x="0" y="8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4" name="Freeform 177"/>
          <p:cNvSpPr>
            <a:spLocks/>
          </p:cNvSpPr>
          <p:nvPr/>
        </p:nvSpPr>
        <p:spPr bwMode="auto">
          <a:xfrm>
            <a:off x="3720704" y="2774157"/>
            <a:ext cx="57150" cy="16669"/>
          </a:xfrm>
          <a:custGeom>
            <a:avLst/>
            <a:gdLst>
              <a:gd name="T0" fmla="*/ 0 w 48"/>
              <a:gd name="T1" fmla="*/ 2147483647 h 14"/>
              <a:gd name="T2" fmla="*/ 2147483647 w 48"/>
              <a:gd name="T3" fmla="*/ 2147483647 h 14"/>
              <a:gd name="T4" fmla="*/ 2147483647 w 48"/>
              <a:gd name="T5" fmla="*/ 2147483647 h 14"/>
              <a:gd name="T6" fmla="*/ 2147483647 w 48"/>
              <a:gd name="T7" fmla="*/ 2147483647 h 14"/>
              <a:gd name="T8" fmla="*/ 2147483647 w 48"/>
              <a:gd name="T9" fmla="*/ 2147483647 h 14"/>
              <a:gd name="T10" fmla="*/ 2147483647 w 48"/>
              <a:gd name="T11" fmla="*/ 0 h 14"/>
              <a:gd name="T12" fmla="*/ 2147483647 w 48"/>
              <a:gd name="T13" fmla="*/ 2147483647 h 14"/>
              <a:gd name="T14" fmla="*/ 2147483647 w 48"/>
              <a:gd name="T15" fmla="*/ 2147483647 h 14"/>
              <a:gd name="T16" fmla="*/ 2147483647 w 48"/>
              <a:gd name="T17" fmla="*/ 2147483647 h 14"/>
              <a:gd name="T18" fmla="*/ 2147483647 w 48"/>
              <a:gd name="T19" fmla="*/ 2147483647 h 14"/>
              <a:gd name="T20" fmla="*/ 2147483647 w 48"/>
              <a:gd name="T21" fmla="*/ 2147483647 h 14"/>
              <a:gd name="T22" fmla="*/ 2147483647 w 48"/>
              <a:gd name="T23" fmla="*/ 2147483647 h 14"/>
              <a:gd name="T24" fmla="*/ 2147483647 w 48"/>
              <a:gd name="T25" fmla="*/ 2147483647 h 14"/>
              <a:gd name="T26" fmla="*/ 2147483647 w 48"/>
              <a:gd name="T27" fmla="*/ 2147483647 h 14"/>
              <a:gd name="T28" fmla="*/ 2147483647 w 48"/>
              <a:gd name="T29" fmla="*/ 2147483647 h 14"/>
              <a:gd name="T30" fmla="*/ 0 w 48"/>
              <a:gd name="T31" fmla="*/ 2147483647 h 14"/>
              <a:gd name="T32" fmla="*/ 2147483647 w 48"/>
              <a:gd name="T33" fmla="*/ 2147483647 h 14"/>
              <a:gd name="T34" fmla="*/ 0 w 48"/>
              <a:gd name="T35" fmla="*/ 214748364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4"/>
              <a:gd name="T56" fmla="*/ 48 w 48"/>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4">
                <a:moveTo>
                  <a:pt x="0" y="8"/>
                </a:moveTo>
                <a:lnTo>
                  <a:pt x="14" y="8"/>
                </a:lnTo>
                <a:lnTo>
                  <a:pt x="18" y="6"/>
                </a:lnTo>
                <a:lnTo>
                  <a:pt x="20" y="4"/>
                </a:lnTo>
                <a:lnTo>
                  <a:pt x="24" y="2"/>
                </a:lnTo>
                <a:lnTo>
                  <a:pt x="28" y="0"/>
                </a:lnTo>
                <a:lnTo>
                  <a:pt x="30" y="4"/>
                </a:lnTo>
                <a:lnTo>
                  <a:pt x="36" y="6"/>
                </a:lnTo>
                <a:lnTo>
                  <a:pt x="48" y="8"/>
                </a:lnTo>
                <a:lnTo>
                  <a:pt x="44" y="12"/>
                </a:lnTo>
                <a:lnTo>
                  <a:pt x="40" y="14"/>
                </a:lnTo>
                <a:lnTo>
                  <a:pt x="32" y="10"/>
                </a:lnTo>
                <a:lnTo>
                  <a:pt x="26" y="8"/>
                </a:lnTo>
                <a:lnTo>
                  <a:pt x="26" y="12"/>
                </a:lnTo>
                <a:lnTo>
                  <a:pt x="12" y="14"/>
                </a:lnTo>
                <a:lnTo>
                  <a:pt x="0" y="14"/>
                </a:lnTo>
                <a:lnTo>
                  <a:pt x="2" y="8"/>
                </a:lnTo>
                <a:lnTo>
                  <a:pt x="0" y="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5" name="Freeform 178"/>
          <p:cNvSpPr>
            <a:spLocks/>
          </p:cNvSpPr>
          <p:nvPr/>
        </p:nvSpPr>
        <p:spPr bwMode="auto">
          <a:xfrm>
            <a:off x="3723085" y="2805113"/>
            <a:ext cx="54769" cy="30956"/>
          </a:xfrm>
          <a:custGeom>
            <a:avLst/>
            <a:gdLst>
              <a:gd name="T0" fmla="*/ 0 w 46"/>
              <a:gd name="T1" fmla="*/ 2147483647 h 26"/>
              <a:gd name="T2" fmla="*/ 2147483647 w 46"/>
              <a:gd name="T3" fmla="*/ 2147483647 h 26"/>
              <a:gd name="T4" fmla="*/ 2147483647 w 46"/>
              <a:gd name="T5" fmla="*/ 2147483647 h 26"/>
              <a:gd name="T6" fmla="*/ 2147483647 w 46"/>
              <a:gd name="T7" fmla="*/ 0 h 26"/>
              <a:gd name="T8" fmla="*/ 2147483647 w 46"/>
              <a:gd name="T9" fmla="*/ 0 h 26"/>
              <a:gd name="T10" fmla="*/ 2147483647 w 46"/>
              <a:gd name="T11" fmla="*/ 2147483647 h 26"/>
              <a:gd name="T12" fmla="*/ 2147483647 w 46"/>
              <a:gd name="T13" fmla="*/ 2147483647 h 26"/>
              <a:gd name="T14" fmla="*/ 2147483647 w 46"/>
              <a:gd name="T15" fmla="*/ 2147483647 h 26"/>
              <a:gd name="T16" fmla="*/ 2147483647 w 46"/>
              <a:gd name="T17" fmla="*/ 2147483647 h 26"/>
              <a:gd name="T18" fmla="*/ 2147483647 w 46"/>
              <a:gd name="T19" fmla="*/ 2147483647 h 26"/>
              <a:gd name="T20" fmla="*/ 2147483647 w 46"/>
              <a:gd name="T21" fmla="*/ 2147483647 h 26"/>
              <a:gd name="T22" fmla="*/ 2147483647 w 46"/>
              <a:gd name="T23" fmla="*/ 2147483647 h 26"/>
              <a:gd name="T24" fmla="*/ 2147483647 w 46"/>
              <a:gd name="T25" fmla="*/ 2147483647 h 26"/>
              <a:gd name="T26" fmla="*/ 2147483647 w 46"/>
              <a:gd name="T27" fmla="*/ 2147483647 h 26"/>
              <a:gd name="T28" fmla="*/ 2147483647 w 46"/>
              <a:gd name="T29" fmla="*/ 2147483647 h 26"/>
              <a:gd name="T30" fmla="*/ 2147483647 w 46"/>
              <a:gd name="T31" fmla="*/ 2147483647 h 26"/>
              <a:gd name="T32" fmla="*/ 2147483647 w 46"/>
              <a:gd name="T33" fmla="*/ 2147483647 h 26"/>
              <a:gd name="T34" fmla="*/ 2147483647 w 46"/>
              <a:gd name="T35" fmla="*/ 2147483647 h 26"/>
              <a:gd name="T36" fmla="*/ 2147483647 w 46"/>
              <a:gd name="T37" fmla="*/ 2147483647 h 26"/>
              <a:gd name="T38" fmla="*/ 2147483647 w 46"/>
              <a:gd name="T39" fmla="*/ 2147483647 h 26"/>
              <a:gd name="T40" fmla="*/ 0 w 46"/>
              <a:gd name="T41" fmla="*/ 2147483647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26"/>
              <a:gd name="T65" fmla="*/ 46 w 46"/>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26">
                <a:moveTo>
                  <a:pt x="0" y="4"/>
                </a:moveTo>
                <a:lnTo>
                  <a:pt x="12" y="4"/>
                </a:lnTo>
                <a:lnTo>
                  <a:pt x="22" y="2"/>
                </a:lnTo>
                <a:lnTo>
                  <a:pt x="34" y="0"/>
                </a:lnTo>
                <a:lnTo>
                  <a:pt x="46" y="0"/>
                </a:lnTo>
                <a:lnTo>
                  <a:pt x="46" y="4"/>
                </a:lnTo>
                <a:lnTo>
                  <a:pt x="46" y="8"/>
                </a:lnTo>
                <a:lnTo>
                  <a:pt x="42" y="8"/>
                </a:lnTo>
                <a:lnTo>
                  <a:pt x="44" y="12"/>
                </a:lnTo>
                <a:lnTo>
                  <a:pt x="46" y="12"/>
                </a:lnTo>
                <a:lnTo>
                  <a:pt x="46" y="18"/>
                </a:lnTo>
                <a:lnTo>
                  <a:pt x="40" y="20"/>
                </a:lnTo>
                <a:lnTo>
                  <a:pt x="36" y="22"/>
                </a:lnTo>
                <a:lnTo>
                  <a:pt x="32" y="24"/>
                </a:lnTo>
                <a:lnTo>
                  <a:pt x="28" y="24"/>
                </a:lnTo>
                <a:lnTo>
                  <a:pt x="28" y="26"/>
                </a:lnTo>
                <a:lnTo>
                  <a:pt x="22" y="18"/>
                </a:lnTo>
                <a:lnTo>
                  <a:pt x="18" y="14"/>
                </a:lnTo>
                <a:lnTo>
                  <a:pt x="12" y="12"/>
                </a:lnTo>
                <a:lnTo>
                  <a:pt x="6" y="10"/>
                </a:lnTo>
                <a:lnTo>
                  <a:pt x="0" y="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6" name="Freeform 179"/>
          <p:cNvSpPr>
            <a:spLocks/>
          </p:cNvSpPr>
          <p:nvPr/>
        </p:nvSpPr>
        <p:spPr bwMode="auto">
          <a:xfrm>
            <a:off x="3792141" y="2864644"/>
            <a:ext cx="52388" cy="73819"/>
          </a:xfrm>
          <a:custGeom>
            <a:avLst/>
            <a:gdLst>
              <a:gd name="T0" fmla="*/ 2147483647 w 44"/>
              <a:gd name="T1" fmla="*/ 2147483647 h 62"/>
              <a:gd name="T2" fmla="*/ 2147483647 w 44"/>
              <a:gd name="T3" fmla="*/ 2147483647 h 62"/>
              <a:gd name="T4" fmla="*/ 2147483647 w 44"/>
              <a:gd name="T5" fmla="*/ 2147483647 h 62"/>
              <a:gd name="T6" fmla="*/ 2147483647 w 44"/>
              <a:gd name="T7" fmla="*/ 2147483647 h 62"/>
              <a:gd name="T8" fmla="*/ 2147483647 w 44"/>
              <a:gd name="T9" fmla="*/ 2147483647 h 62"/>
              <a:gd name="T10" fmla="*/ 0 w 44"/>
              <a:gd name="T11" fmla="*/ 2147483647 h 62"/>
              <a:gd name="T12" fmla="*/ 2147483647 w 44"/>
              <a:gd name="T13" fmla="*/ 2147483647 h 62"/>
              <a:gd name="T14" fmla="*/ 2147483647 w 44"/>
              <a:gd name="T15" fmla="*/ 2147483647 h 62"/>
              <a:gd name="T16" fmla="*/ 2147483647 w 44"/>
              <a:gd name="T17" fmla="*/ 2147483647 h 62"/>
              <a:gd name="T18" fmla="*/ 2147483647 w 44"/>
              <a:gd name="T19" fmla="*/ 0 h 62"/>
              <a:gd name="T20" fmla="*/ 2147483647 w 44"/>
              <a:gd name="T21" fmla="*/ 2147483647 h 62"/>
              <a:gd name="T22" fmla="*/ 2147483647 w 44"/>
              <a:gd name="T23" fmla="*/ 2147483647 h 62"/>
              <a:gd name="T24" fmla="*/ 2147483647 w 44"/>
              <a:gd name="T25" fmla="*/ 2147483647 h 62"/>
              <a:gd name="T26" fmla="*/ 2147483647 w 44"/>
              <a:gd name="T27" fmla="*/ 2147483647 h 62"/>
              <a:gd name="T28" fmla="*/ 2147483647 w 44"/>
              <a:gd name="T29" fmla="*/ 2147483647 h 62"/>
              <a:gd name="T30" fmla="*/ 2147483647 w 44"/>
              <a:gd name="T31" fmla="*/ 2147483647 h 62"/>
              <a:gd name="T32" fmla="*/ 2147483647 w 44"/>
              <a:gd name="T33" fmla="*/ 2147483647 h 62"/>
              <a:gd name="T34" fmla="*/ 2147483647 w 44"/>
              <a:gd name="T35" fmla="*/ 2147483647 h 62"/>
              <a:gd name="T36" fmla="*/ 2147483647 w 44"/>
              <a:gd name="T37" fmla="*/ 2147483647 h 62"/>
              <a:gd name="T38" fmla="*/ 2147483647 w 44"/>
              <a:gd name="T39" fmla="*/ 2147483647 h 62"/>
              <a:gd name="T40" fmla="*/ 2147483647 w 44"/>
              <a:gd name="T41" fmla="*/ 2147483647 h 62"/>
              <a:gd name="T42" fmla="*/ 2147483647 w 44"/>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62"/>
              <a:gd name="T68" fmla="*/ 44 w 44"/>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62">
                <a:moveTo>
                  <a:pt x="26" y="62"/>
                </a:moveTo>
                <a:lnTo>
                  <a:pt x="18" y="54"/>
                </a:lnTo>
                <a:lnTo>
                  <a:pt x="10" y="48"/>
                </a:lnTo>
                <a:lnTo>
                  <a:pt x="6" y="40"/>
                </a:lnTo>
                <a:lnTo>
                  <a:pt x="2" y="32"/>
                </a:lnTo>
                <a:lnTo>
                  <a:pt x="0" y="20"/>
                </a:lnTo>
                <a:lnTo>
                  <a:pt x="4" y="14"/>
                </a:lnTo>
                <a:lnTo>
                  <a:pt x="10" y="8"/>
                </a:lnTo>
                <a:lnTo>
                  <a:pt x="16" y="2"/>
                </a:lnTo>
                <a:lnTo>
                  <a:pt x="24" y="0"/>
                </a:lnTo>
                <a:lnTo>
                  <a:pt x="30" y="2"/>
                </a:lnTo>
                <a:lnTo>
                  <a:pt x="34" y="4"/>
                </a:lnTo>
                <a:lnTo>
                  <a:pt x="36" y="8"/>
                </a:lnTo>
                <a:lnTo>
                  <a:pt x="38" y="14"/>
                </a:lnTo>
                <a:lnTo>
                  <a:pt x="40" y="24"/>
                </a:lnTo>
                <a:lnTo>
                  <a:pt x="44" y="34"/>
                </a:lnTo>
                <a:lnTo>
                  <a:pt x="42" y="38"/>
                </a:lnTo>
                <a:lnTo>
                  <a:pt x="40" y="44"/>
                </a:lnTo>
                <a:lnTo>
                  <a:pt x="36" y="50"/>
                </a:lnTo>
                <a:lnTo>
                  <a:pt x="30" y="56"/>
                </a:lnTo>
                <a:lnTo>
                  <a:pt x="24" y="60"/>
                </a:lnTo>
                <a:lnTo>
                  <a:pt x="26" y="6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7" name="Freeform 180"/>
          <p:cNvSpPr>
            <a:spLocks/>
          </p:cNvSpPr>
          <p:nvPr/>
        </p:nvSpPr>
        <p:spPr bwMode="auto">
          <a:xfrm>
            <a:off x="4051697" y="2840832"/>
            <a:ext cx="38100" cy="116681"/>
          </a:xfrm>
          <a:custGeom>
            <a:avLst/>
            <a:gdLst>
              <a:gd name="T0" fmla="*/ 2147483647 w 32"/>
              <a:gd name="T1" fmla="*/ 2147483647 h 98"/>
              <a:gd name="T2" fmla="*/ 2147483647 w 32"/>
              <a:gd name="T3" fmla="*/ 2147483647 h 98"/>
              <a:gd name="T4" fmla="*/ 2147483647 w 32"/>
              <a:gd name="T5" fmla="*/ 2147483647 h 98"/>
              <a:gd name="T6" fmla="*/ 2147483647 w 32"/>
              <a:gd name="T7" fmla="*/ 2147483647 h 98"/>
              <a:gd name="T8" fmla="*/ 2147483647 w 32"/>
              <a:gd name="T9" fmla="*/ 2147483647 h 98"/>
              <a:gd name="T10" fmla="*/ 2147483647 w 32"/>
              <a:gd name="T11" fmla="*/ 2147483647 h 98"/>
              <a:gd name="T12" fmla="*/ 2147483647 w 32"/>
              <a:gd name="T13" fmla="*/ 2147483647 h 98"/>
              <a:gd name="T14" fmla="*/ 2147483647 w 32"/>
              <a:gd name="T15" fmla="*/ 2147483647 h 98"/>
              <a:gd name="T16" fmla="*/ 2147483647 w 32"/>
              <a:gd name="T17" fmla="*/ 2147483647 h 98"/>
              <a:gd name="T18" fmla="*/ 2147483647 w 32"/>
              <a:gd name="T19" fmla="*/ 2147483647 h 98"/>
              <a:gd name="T20" fmla="*/ 2147483647 w 32"/>
              <a:gd name="T21" fmla="*/ 2147483647 h 98"/>
              <a:gd name="T22" fmla="*/ 2147483647 w 32"/>
              <a:gd name="T23" fmla="*/ 2147483647 h 98"/>
              <a:gd name="T24" fmla="*/ 2147483647 w 32"/>
              <a:gd name="T25" fmla="*/ 2147483647 h 98"/>
              <a:gd name="T26" fmla="*/ 2147483647 w 32"/>
              <a:gd name="T27" fmla="*/ 2147483647 h 98"/>
              <a:gd name="T28" fmla="*/ 2147483647 w 32"/>
              <a:gd name="T29" fmla="*/ 2147483647 h 98"/>
              <a:gd name="T30" fmla="*/ 0 w 32"/>
              <a:gd name="T31" fmla="*/ 0 h 98"/>
              <a:gd name="T32" fmla="*/ 2147483647 w 32"/>
              <a:gd name="T33" fmla="*/ 0 h 98"/>
              <a:gd name="T34" fmla="*/ 2147483647 w 32"/>
              <a:gd name="T35" fmla="*/ 2147483647 h 98"/>
              <a:gd name="T36" fmla="*/ 2147483647 w 32"/>
              <a:gd name="T37" fmla="*/ 2147483647 h 98"/>
              <a:gd name="T38" fmla="*/ 2147483647 w 32"/>
              <a:gd name="T39" fmla="*/ 2147483647 h 98"/>
              <a:gd name="T40" fmla="*/ 2147483647 w 32"/>
              <a:gd name="T41" fmla="*/ 2147483647 h 98"/>
              <a:gd name="T42" fmla="*/ 2147483647 w 32"/>
              <a:gd name="T43" fmla="*/ 2147483647 h 98"/>
              <a:gd name="T44" fmla="*/ 2147483647 w 32"/>
              <a:gd name="T45" fmla="*/ 2147483647 h 98"/>
              <a:gd name="T46" fmla="*/ 2147483647 w 32"/>
              <a:gd name="T47" fmla="*/ 2147483647 h 98"/>
              <a:gd name="T48" fmla="*/ 2147483647 w 32"/>
              <a:gd name="T49" fmla="*/ 2147483647 h 98"/>
              <a:gd name="T50" fmla="*/ 2147483647 w 32"/>
              <a:gd name="T51" fmla="*/ 2147483647 h 98"/>
              <a:gd name="T52" fmla="*/ 2147483647 w 32"/>
              <a:gd name="T53" fmla="*/ 2147483647 h 98"/>
              <a:gd name="T54" fmla="*/ 2147483647 w 32"/>
              <a:gd name="T55" fmla="*/ 2147483647 h 98"/>
              <a:gd name="T56" fmla="*/ 2147483647 w 32"/>
              <a:gd name="T57" fmla="*/ 2147483647 h 98"/>
              <a:gd name="T58" fmla="*/ 2147483647 w 32"/>
              <a:gd name="T59" fmla="*/ 2147483647 h 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98"/>
              <a:gd name="T92" fmla="*/ 32 w 32"/>
              <a:gd name="T93" fmla="*/ 98 h 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98">
                <a:moveTo>
                  <a:pt x="22" y="98"/>
                </a:moveTo>
                <a:lnTo>
                  <a:pt x="14" y="90"/>
                </a:lnTo>
                <a:lnTo>
                  <a:pt x="8" y="82"/>
                </a:lnTo>
                <a:lnTo>
                  <a:pt x="12" y="80"/>
                </a:lnTo>
                <a:lnTo>
                  <a:pt x="12" y="54"/>
                </a:lnTo>
                <a:lnTo>
                  <a:pt x="10" y="48"/>
                </a:lnTo>
                <a:lnTo>
                  <a:pt x="10" y="44"/>
                </a:lnTo>
                <a:lnTo>
                  <a:pt x="10" y="38"/>
                </a:lnTo>
                <a:lnTo>
                  <a:pt x="8" y="32"/>
                </a:lnTo>
                <a:lnTo>
                  <a:pt x="6" y="30"/>
                </a:lnTo>
                <a:lnTo>
                  <a:pt x="6" y="28"/>
                </a:lnTo>
                <a:lnTo>
                  <a:pt x="8" y="22"/>
                </a:lnTo>
                <a:lnTo>
                  <a:pt x="6" y="16"/>
                </a:lnTo>
                <a:lnTo>
                  <a:pt x="4" y="12"/>
                </a:lnTo>
                <a:lnTo>
                  <a:pt x="2" y="6"/>
                </a:lnTo>
                <a:lnTo>
                  <a:pt x="0" y="0"/>
                </a:lnTo>
                <a:lnTo>
                  <a:pt x="20" y="0"/>
                </a:lnTo>
                <a:lnTo>
                  <a:pt x="16" y="4"/>
                </a:lnTo>
                <a:lnTo>
                  <a:pt x="16" y="10"/>
                </a:lnTo>
                <a:lnTo>
                  <a:pt x="16" y="14"/>
                </a:lnTo>
                <a:lnTo>
                  <a:pt x="18" y="18"/>
                </a:lnTo>
                <a:lnTo>
                  <a:pt x="26" y="24"/>
                </a:lnTo>
                <a:lnTo>
                  <a:pt x="26" y="28"/>
                </a:lnTo>
                <a:lnTo>
                  <a:pt x="26" y="44"/>
                </a:lnTo>
                <a:lnTo>
                  <a:pt x="28" y="56"/>
                </a:lnTo>
                <a:lnTo>
                  <a:pt x="28" y="68"/>
                </a:lnTo>
                <a:lnTo>
                  <a:pt x="30" y="90"/>
                </a:lnTo>
                <a:lnTo>
                  <a:pt x="30" y="92"/>
                </a:lnTo>
                <a:lnTo>
                  <a:pt x="32" y="94"/>
                </a:lnTo>
                <a:lnTo>
                  <a:pt x="22" y="9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8" name="Freeform 181"/>
          <p:cNvSpPr>
            <a:spLocks/>
          </p:cNvSpPr>
          <p:nvPr/>
        </p:nvSpPr>
        <p:spPr bwMode="auto">
          <a:xfrm>
            <a:off x="4246960" y="3043238"/>
            <a:ext cx="35719" cy="30956"/>
          </a:xfrm>
          <a:custGeom>
            <a:avLst/>
            <a:gdLst>
              <a:gd name="T0" fmla="*/ 2147483647 w 30"/>
              <a:gd name="T1" fmla="*/ 2147483647 h 26"/>
              <a:gd name="T2" fmla="*/ 2147483647 w 30"/>
              <a:gd name="T3" fmla="*/ 2147483647 h 26"/>
              <a:gd name="T4" fmla="*/ 2147483647 w 30"/>
              <a:gd name="T5" fmla="*/ 2147483647 h 26"/>
              <a:gd name="T6" fmla="*/ 0 w 30"/>
              <a:gd name="T7" fmla="*/ 2147483647 h 26"/>
              <a:gd name="T8" fmla="*/ 2147483647 w 30"/>
              <a:gd name="T9" fmla="*/ 2147483647 h 26"/>
              <a:gd name="T10" fmla="*/ 2147483647 w 30"/>
              <a:gd name="T11" fmla="*/ 2147483647 h 26"/>
              <a:gd name="T12" fmla="*/ 2147483647 w 30"/>
              <a:gd name="T13" fmla="*/ 0 h 26"/>
              <a:gd name="T14" fmla="*/ 2147483647 w 30"/>
              <a:gd name="T15" fmla="*/ 2147483647 h 26"/>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6"/>
              <a:gd name="T26" fmla="*/ 30 w 30"/>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6">
                <a:moveTo>
                  <a:pt x="30" y="26"/>
                </a:moveTo>
                <a:lnTo>
                  <a:pt x="20" y="26"/>
                </a:lnTo>
                <a:lnTo>
                  <a:pt x="12" y="26"/>
                </a:lnTo>
                <a:lnTo>
                  <a:pt x="0" y="24"/>
                </a:lnTo>
                <a:lnTo>
                  <a:pt x="6" y="2"/>
                </a:lnTo>
                <a:lnTo>
                  <a:pt x="30" y="4"/>
                </a:lnTo>
                <a:lnTo>
                  <a:pt x="30" y="0"/>
                </a:lnTo>
                <a:lnTo>
                  <a:pt x="30" y="2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9" name="Freeform 182"/>
          <p:cNvSpPr>
            <a:spLocks/>
          </p:cNvSpPr>
          <p:nvPr/>
        </p:nvSpPr>
        <p:spPr bwMode="auto">
          <a:xfrm>
            <a:off x="4299347" y="3200400"/>
            <a:ext cx="19050" cy="28575"/>
          </a:xfrm>
          <a:custGeom>
            <a:avLst/>
            <a:gdLst>
              <a:gd name="T0" fmla="*/ 2147483647 w 16"/>
              <a:gd name="T1" fmla="*/ 2147483647 h 24"/>
              <a:gd name="T2" fmla="*/ 0 w 16"/>
              <a:gd name="T3" fmla="*/ 2147483647 h 24"/>
              <a:gd name="T4" fmla="*/ 2147483647 w 16"/>
              <a:gd name="T5" fmla="*/ 2147483647 h 24"/>
              <a:gd name="T6" fmla="*/ 2147483647 w 16"/>
              <a:gd name="T7" fmla="*/ 2147483647 h 24"/>
              <a:gd name="T8" fmla="*/ 2147483647 w 16"/>
              <a:gd name="T9" fmla="*/ 0 h 24"/>
              <a:gd name="T10" fmla="*/ 2147483647 w 16"/>
              <a:gd name="T11" fmla="*/ 2147483647 h 24"/>
              <a:gd name="T12" fmla="*/ 2147483647 w 16"/>
              <a:gd name="T13" fmla="*/ 2147483647 h 24"/>
              <a:gd name="T14" fmla="*/ 2147483647 w 16"/>
              <a:gd name="T15" fmla="*/ 2147483647 h 24"/>
              <a:gd name="T16" fmla="*/ 2147483647 w 16"/>
              <a:gd name="T17" fmla="*/ 2147483647 h 24"/>
              <a:gd name="T18" fmla="*/ 2147483647 w 16"/>
              <a:gd name="T19" fmla="*/ 2147483647 h 24"/>
              <a:gd name="T20" fmla="*/ 2147483647 w 16"/>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24"/>
              <a:gd name="T35" fmla="*/ 16 w 16"/>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24">
                <a:moveTo>
                  <a:pt x="8" y="24"/>
                </a:moveTo>
                <a:lnTo>
                  <a:pt x="0" y="10"/>
                </a:lnTo>
                <a:lnTo>
                  <a:pt x="6" y="4"/>
                </a:lnTo>
                <a:lnTo>
                  <a:pt x="10" y="2"/>
                </a:lnTo>
                <a:lnTo>
                  <a:pt x="14" y="0"/>
                </a:lnTo>
                <a:lnTo>
                  <a:pt x="16" y="2"/>
                </a:lnTo>
                <a:lnTo>
                  <a:pt x="16" y="6"/>
                </a:lnTo>
                <a:lnTo>
                  <a:pt x="12" y="8"/>
                </a:lnTo>
                <a:lnTo>
                  <a:pt x="10" y="12"/>
                </a:lnTo>
                <a:lnTo>
                  <a:pt x="8" y="22"/>
                </a:lnTo>
                <a:lnTo>
                  <a:pt x="8"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0" name="Freeform 183"/>
          <p:cNvSpPr>
            <a:spLocks/>
          </p:cNvSpPr>
          <p:nvPr/>
        </p:nvSpPr>
        <p:spPr bwMode="auto">
          <a:xfrm>
            <a:off x="4683919" y="2257425"/>
            <a:ext cx="26194" cy="16669"/>
          </a:xfrm>
          <a:custGeom>
            <a:avLst/>
            <a:gdLst>
              <a:gd name="T0" fmla="*/ 2147483647 w 22"/>
              <a:gd name="T1" fmla="*/ 2147483647 h 14"/>
              <a:gd name="T2" fmla="*/ 0 w 22"/>
              <a:gd name="T3" fmla="*/ 2147483647 h 14"/>
              <a:gd name="T4" fmla="*/ 0 w 22"/>
              <a:gd name="T5" fmla="*/ 2147483647 h 14"/>
              <a:gd name="T6" fmla="*/ 2147483647 w 22"/>
              <a:gd name="T7" fmla="*/ 2147483647 h 14"/>
              <a:gd name="T8" fmla="*/ 2147483647 w 22"/>
              <a:gd name="T9" fmla="*/ 2147483647 h 14"/>
              <a:gd name="T10" fmla="*/ 2147483647 w 22"/>
              <a:gd name="T11" fmla="*/ 0 h 14"/>
              <a:gd name="T12" fmla="*/ 2147483647 w 22"/>
              <a:gd name="T13" fmla="*/ 2147483647 h 14"/>
              <a:gd name="T14" fmla="*/ 2147483647 w 22"/>
              <a:gd name="T15" fmla="*/ 2147483647 h 14"/>
              <a:gd name="T16" fmla="*/ 2147483647 w 22"/>
              <a:gd name="T17" fmla="*/ 0 h 14"/>
              <a:gd name="T18" fmla="*/ 2147483647 w 22"/>
              <a:gd name="T19" fmla="*/ 2147483647 h 14"/>
              <a:gd name="T20" fmla="*/ 2147483647 w 22"/>
              <a:gd name="T21" fmla="*/ 2147483647 h 14"/>
              <a:gd name="T22" fmla="*/ 2147483647 w 22"/>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4"/>
              <a:gd name="T38" fmla="*/ 22 w 2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4">
                <a:moveTo>
                  <a:pt x="10" y="14"/>
                </a:moveTo>
                <a:lnTo>
                  <a:pt x="0" y="14"/>
                </a:lnTo>
                <a:lnTo>
                  <a:pt x="0" y="10"/>
                </a:lnTo>
                <a:lnTo>
                  <a:pt x="2" y="8"/>
                </a:lnTo>
                <a:lnTo>
                  <a:pt x="4" y="4"/>
                </a:lnTo>
                <a:lnTo>
                  <a:pt x="8" y="0"/>
                </a:lnTo>
                <a:lnTo>
                  <a:pt x="10" y="4"/>
                </a:lnTo>
                <a:lnTo>
                  <a:pt x="14" y="4"/>
                </a:lnTo>
                <a:lnTo>
                  <a:pt x="22" y="0"/>
                </a:lnTo>
                <a:lnTo>
                  <a:pt x="22" y="6"/>
                </a:lnTo>
                <a:lnTo>
                  <a:pt x="18" y="10"/>
                </a:lnTo>
                <a:lnTo>
                  <a:pt x="10" y="1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1" name="Freeform 184"/>
          <p:cNvSpPr>
            <a:spLocks/>
          </p:cNvSpPr>
          <p:nvPr/>
        </p:nvSpPr>
        <p:spPr bwMode="auto">
          <a:xfrm>
            <a:off x="4769644" y="1507331"/>
            <a:ext cx="33338" cy="19050"/>
          </a:xfrm>
          <a:custGeom>
            <a:avLst/>
            <a:gdLst>
              <a:gd name="T0" fmla="*/ 2147483647 w 28"/>
              <a:gd name="T1" fmla="*/ 2147483647 h 16"/>
              <a:gd name="T2" fmla="*/ 2147483647 w 28"/>
              <a:gd name="T3" fmla="*/ 2147483647 h 16"/>
              <a:gd name="T4" fmla="*/ 2147483647 w 28"/>
              <a:gd name="T5" fmla="*/ 2147483647 h 16"/>
              <a:gd name="T6" fmla="*/ 2147483647 w 28"/>
              <a:gd name="T7" fmla="*/ 2147483647 h 16"/>
              <a:gd name="T8" fmla="*/ 2147483647 w 28"/>
              <a:gd name="T9" fmla="*/ 2147483647 h 16"/>
              <a:gd name="T10" fmla="*/ 2147483647 w 28"/>
              <a:gd name="T11" fmla="*/ 2147483647 h 16"/>
              <a:gd name="T12" fmla="*/ 0 w 28"/>
              <a:gd name="T13" fmla="*/ 2147483647 h 16"/>
              <a:gd name="T14" fmla="*/ 2147483647 w 28"/>
              <a:gd name="T15" fmla="*/ 0 h 16"/>
              <a:gd name="T16" fmla="*/ 2147483647 w 28"/>
              <a:gd name="T17" fmla="*/ 2147483647 h 16"/>
              <a:gd name="T18" fmla="*/ 2147483647 w 28"/>
              <a:gd name="T19" fmla="*/ 2147483647 h 16"/>
              <a:gd name="T20" fmla="*/ 2147483647 w 28"/>
              <a:gd name="T21" fmla="*/ 2147483647 h 16"/>
              <a:gd name="T22" fmla="*/ 2147483647 w 2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16"/>
              <a:gd name="T38" fmla="*/ 28 w 2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16">
                <a:moveTo>
                  <a:pt x="28" y="10"/>
                </a:moveTo>
                <a:lnTo>
                  <a:pt x="22" y="14"/>
                </a:lnTo>
                <a:lnTo>
                  <a:pt x="14" y="16"/>
                </a:lnTo>
                <a:lnTo>
                  <a:pt x="8" y="16"/>
                </a:lnTo>
                <a:lnTo>
                  <a:pt x="4" y="12"/>
                </a:lnTo>
                <a:lnTo>
                  <a:pt x="2" y="8"/>
                </a:lnTo>
                <a:lnTo>
                  <a:pt x="0" y="2"/>
                </a:lnTo>
                <a:lnTo>
                  <a:pt x="8" y="0"/>
                </a:lnTo>
                <a:lnTo>
                  <a:pt x="12" y="2"/>
                </a:lnTo>
                <a:lnTo>
                  <a:pt x="16" y="2"/>
                </a:lnTo>
                <a:lnTo>
                  <a:pt x="20" y="4"/>
                </a:lnTo>
                <a:lnTo>
                  <a:pt x="28" y="1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2" name="Freeform 185"/>
          <p:cNvSpPr>
            <a:spLocks/>
          </p:cNvSpPr>
          <p:nvPr/>
        </p:nvSpPr>
        <p:spPr bwMode="auto">
          <a:xfrm>
            <a:off x="4505325" y="2266950"/>
            <a:ext cx="54769" cy="9525"/>
          </a:xfrm>
          <a:custGeom>
            <a:avLst/>
            <a:gdLst>
              <a:gd name="T0" fmla="*/ 2147483647 w 46"/>
              <a:gd name="T1" fmla="*/ 2147483647 h 8"/>
              <a:gd name="T2" fmla="*/ 2147483647 w 46"/>
              <a:gd name="T3" fmla="*/ 2147483647 h 8"/>
              <a:gd name="T4" fmla="*/ 0 w 46"/>
              <a:gd name="T5" fmla="*/ 0 h 8"/>
              <a:gd name="T6" fmla="*/ 2147483647 w 46"/>
              <a:gd name="T7" fmla="*/ 2147483647 h 8"/>
              <a:gd name="T8" fmla="*/ 2147483647 w 46"/>
              <a:gd name="T9" fmla="*/ 2147483647 h 8"/>
              <a:gd name="T10" fmla="*/ 2147483647 w 46"/>
              <a:gd name="T11" fmla="*/ 2147483647 h 8"/>
              <a:gd name="T12" fmla="*/ 2147483647 w 46"/>
              <a:gd name="T13" fmla="*/ 2147483647 h 8"/>
              <a:gd name="T14" fmla="*/ 2147483647 w 46"/>
              <a:gd name="T15" fmla="*/ 2147483647 h 8"/>
              <a:gd name="T16" fmla="*/ 2147483647 w 46"/>
              <a:gd name="T17" fmla="*/ 2147483647 h 8"/>
              <a:gd name="T18" fmla="*/ 2147483647 w 46"/>
              <a:gd name="T19" fmla="*/ 0 h 8"/>
              <a:gd name="T20" fmla="*/ 2147483647 w 46"/>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8"/>
              <a:gd name="T35" fmla="*/ 46 w 4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8">
                <a:moveTo>
                  <a:pt x="22" y="2"/>
                </a:moveTo>
                <a:lnTo>
                  <a:pt x="10" y="2"/>
                </a:lnTo>
                <a:lnTo>
                  <a:pt x="0" y="0"/>
                </a:lnTo>
                <a:lnTo>
                  <a:pt x="4" y="2"/>
                </a:lnTo>
                <a:lnTo>
                  <a:pt x="10" y="6"/>
                </a:lnTo>
                <a:lnTo>
                  <a:pt x="24" y="8"/>
                </a:lnTo>
                <a:lnTo>
                  <a:pt x="36" y="8"/>
                </a:lnTo>
                <a:lnTo>
                  <a:pt x="46" y="6"/>
                </a:lnTo>
                <a:lnTo>
                  <a:pt x="40" y="2"/>
                </a:lnTo>
                <a:lnTo>
                  <a:pt x="34" y="0"/>
                </a:lnTo>
                <a:lnTo>
                  <a:pt x="22" y="2"/>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3" name="Freeform 186"/>
          <p:cNvSpPr>
            <a:spLocks/>
          </p:cNvSpPr>
          <p:nvPr/>
        </p:nvSpPr>
        <p:spPr bwMode="auto">
          <a:xfrm>
            <a:off x="4096941" y="2162176"/>
            <a:ext cx="19050" cy="11906"/>
          </a:xfrm>
          <a:custGeom>
            <a:avLst/>
            <a:gdLst>
              <a:gd name="T0" fmla="*/ 2147483647 w 16"/>
              <a:gd name="T1" fmla="*/ 2147483647 h 10"/>
              <a:gd name="T2" fmla="*/ 2147483647 w 16"/>
              <a:gd name="T3" fmla="*/ 0 h 10"/>
              <a:gd name="T4" fmla="*/ 2147483647 w 16"/>
              <a:gd name="T5" fmla="*/ 0 h 10"/>
              <a:gd name="T6" fmla="*/ 2147483647 w 16"/>
              <a:gd name="T7" fmla="*/ 0 h 10"/>
              <a:gd name="T8" fmla="*/ 2147483647 w 16"/>
              <a:gd name="T9" fmla="*/ 2147483647 h 10"/>
              <a:gd name="T10" fmla="*/ 0 w 16"/>
              <a:gd name="T11" fmla="*/ 2147483647 h 10"/>
              <a:gd name="T12" fmla="*/ 2147483647 w 16"/>
              <a:gd name="T13" fmla="*/ 2147483647 h 10"/>
              <a:gd name="T14" fmla="*/ 2147483647 w 16"/>
              <a:gd name="T15" fmla="*/ 2147483647 h 10"/>
              <a:gd name="T16" fmla="*/ 2147483647 w 16"/>
              <a:gd name="T17" fmla="*/ 2147483647 h 10"/>
              <a:gd name="T18" fmla="*/ 2147483647 w 16"/>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0"/>
              <a:gd name="T32" fmla="*/ 16 w 1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0">
                <a:moveTo>
                  <a:pt x="16" y="6"/>
                </a:moveTo>
                <a:lnTo>
                  <a:pt x="12" y="0"/>
                </a:lnTo>
                <a:lnTo>
                  <a:pt x="6" y="0"/>
                </a:lnTo>
                <a:lnTo>
                  <a:pt x="4" y="0"/>
                </a:lnTo>
                <a:lnTo>
                  <a:pt x="2" y="2"/>
                </a:lnTo>
                <a:lnTo>
                  <a:pt x="0" y="10"/>
                </a:lnTo>
                <a:lnTo>
                  <a:pt x="16" y="10"/>
                </a:lnTo>
                <a:lnTo>
                  <a:pt x="14" y="4"/>
                </a:lnTo>
                <a:lnTo>
                  <a:pt x="10" y="2"/>
                </a:lnTo>
                <a:lnTo>
                  <a:pt x="16" y="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4" name="Freeform 187"/>
          <p:cNvSpPr>
            <a:spLocks/>
          </p:cNvSpPr>
          <p:nvPr/>
        </p:nvSpPr>
        <p:spPr bwMode="auto">
          <a:xfrm>
            <a:off x="4218385" y="2093119"/>
            <a:ext cx="11906" cy="35719"/>
          </a:xfrm>
          <a:custGeom>
            <a:avLst/>
            <a:gdLst>
              <a:gd name="T0" fmla="*/ 0 w 10"/>
              <a:gd name="T1" fmla="*/ 2147483647 h 30"/>
              <a:gd name="T2" fmla="*/ 0 w 10"/>
              <a:gd name="T3" fmla="*/ 2147483647 h 30"/>
              <a:gd name="T4" fmla="*/ 2147483647 w 10"/>
              <a:gd name="T5" fmla="*/ 2147483647 h 30"/>
              <a:gd name="T6" fmla="*/ 2147483647 w 10"/>
              <a:gd name="T7" fmla="*/ 0 h 30"/>
              <a:gd name="T8" fmla="*/ 2147483647 w 10"/>
              <a:gd name="T9" fmla="*/ 2147483647 h 30"/>
              <a:gd name="T10" fmla="*/ 2147483647 w 10"/>
              <a:gd name="T11" fmla="*/ 2147483647 h 30"/>
              <a:gd name="T12" fmla="*/ 2147483647 w 10"/>
              <a:gd name="T13" fmla="*/ 2147483647 h 30"/>
              <a:gd name="T14" fmla="*/ 0 w 1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0"/>
              <a:gd name="T26" fmla="*/ 10 w 1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0">
                <a:moveTo>
                  <a:pt x="0" y="30"/>
                </a:moveTo>
                <a:lnTo>
                  <a:pt x="0" y="12"/>
                </a:lnTo>
                <a:lnTo>
                  <a:pt x="2" y="6"/>
                </a:lnTo>
                <a:lnTo>
                  <a:pt x="6" y="0"/>
                </a:lnTo>
                <a:lnTo>
                  <a:pt x="8" y="6"/>
                </a:lnTo>
                <a:lnTo>
                  <a:pt x="10" y="10"/>
                </a:lnTo>
                <a:lnTo>
                  <a:pt x="10" y="30"/>
                </a:lnTo>
                <a:lnTo>
                  <a:pt x="0" y="3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5" name="Freeform 188"/>
          <p:cNvSpPr>
            <a:spLocks/>
          </p:cNvSpPr>
          <p:nvPr/>
        </p:nvSpPr>
        <p:spPr bwMode="auto">
          <a:xfrm>
            <a:off x="4201716" y="2133601"/>
            <a:ext cx="33338" cy="50006"/>
          </a:xfrm>
          <a:custGeom>
            <a:avLst/>
            <a:gdLst>
              <a:gd name="T0" fmla="*/ 2147483647 w 28"/>
              <a:gd name="T1" fmla="*/ 2147483647 h 42"/>
              <a:gd name="T2" fmla="*/ 2147483647 w 28"/>
              <a:gd name="T3" fmla="*/ 2147483647 h 42"/>
              <a:gd name="T4" fmla="*/ 2147483647 w 28"/>
              <a:gd name="T5" fmla="*/ 0 h 42"/>
              <a:gd name="T6" fmla="*/ 2147483647 w 28"/>
              <a:gd name="T7" fmla="*/ 2147483647 h 42"/>
              <a:gd name="T8" fmla="*/ 2147483647 w 28"/>
              <a:gd name="T9" fmla="*/ 2147483647 h 42"/>
              <a:gd name="T10" fmla="*/ 2147483647 w 28"/>
              <a:gd name="T11" fmla="*/ 2147483647 h 42"/>
              <a:gd name="T12" fmla="*/ 2147483647 w 28"/>
              <a:gd name="T13" fmla="*/ 2147483647 h 42"/>
              <a:gd name="T14" fmla="*/ 2147483647 w 28"/>
              <a:gd name="T15" fmla="*/ 2147483647 h 42"/>
              <a:gd name="T16" fmla="*/ 2147483647 w 28"/>
              <a:gd name="T17" fmla="*/ 2147483647 h 42"/>
              <a:gd name="T18" fmla="*/ 2147483647 w 28"/>
              <a:gd name="T19" fmla="*/ 2147483647 h 42"/>
              <a:gd name="T20" fmla="*/ 2147483647 w 28"/>
              <a:gd name="T21" fmla="*/ 2147483647 h 42"/>
              <a:gd name="T22" fmla="*/ 2147483647 w 28"/>
              <a:gd name="T23" fmla="*/ 2147483647 h 42"/>
              <a:gd name="T24" fmla="*/ 2147483647 w 28"/>
              <a:gd name="T25" fmla="*/ 2147483647 h 42"/>
              <a:gd name="T26" fmla="*/ 2147483647 w 28"/>
              <a:gd name="T27" fmla="*/ 2147483647 h 42"/>
              <a:gd name="T28" fmla="*/ 0 w 28"/>
              <a:gd name="T29" fmla="*/ 2147483647 h 42"/>
              <a:gd name="T30" fmla="*/ 2147483647 w 28"/>
              <a:gd name="T31" fmla="*/ 2147483647 h 42"/>
              <a:gd name="T32" fmla="*/ 2147483647 w 28"/>
              <a:gd name="T33" fmla="*/ 2147483647 h 42"/>
              <a:gd name="T34" fmla="*/ 2147483647 w 28"/>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42"/>
              <a:gd name="T56" fmla="*/ 28 w 28"/>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42">
                <a:moveTo>
                  <a:pt x="12" y="8"/>
                </a:moveTo>
                <a:lnTo>
                  <a:pt x="16" y="4"/>
                </a:lnTo>
                <a:lnTo>
                  <a:pt x="20" y="0"/>
                </a:lnTo>
                <a:lnTo>
                  <a:pt x="24" y="4"/>
                </a:lnTo>
                <a:lnTo>
                  <a:pt x="28" y="8"/>
                </a:lnTo>
                <a:lnTo>
                  <a:pt x="28" y="36"/>
                </a:lnTo>
                <a:lnTo>
                  <a:pt x="24" y="38"/>
                </a:lnTo>
                <a:lnTo>
                  <a:pt x="20" y="40"/>
                </a:lnTo>
                <a:lnTo>
                  <a:pt x="14" y="42"/>
                </a:lnTo>
                <a:lnTo>
                  <a:pt x="10" y="38"/>
                </a:lnTo>
                <a:lnTo>
                  <a:pt x="10" y="36"/>
                </a:lnTo>
                <a:lnTo>
                  <a:pt x="10" y="32"/>
                </a:lnTo>
                <a:lnTo>
                  <a:pt x="10" y="14"/>
                </a:lnTo>
                <a:lnTo>
                  <a:pt x="4" y="12"/>
                </a:lnTo>
                <a:lnTo>
                  <a:pt x="0" y="8"/>
                </a:lnTo>
                <a:lnTo>
                  <a:pt x="4" y="6"/>
                </a:lnTo>
                <a:lnTo>
                  <a:pt x="8" y="6"/>
                </a:lnTo>
                <a:lnTo>
                  <a:pt x="12" y="8"/>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6" name="Freeform 189"/>
          <p:cNvSpPr>
            <a:spLocks/>
          </p:cNvSpPr>
          <p:nvPr/>
        </p:nvSpPr>
        <p:spPr bwMode="auto">
          <a:xfrm>
            <a:off x="4292203" y="2205038"/>
            <a:ext cx="52388" cy="30956"/>
          </a:xfrm>
          <a:custGeom>
            <a:avLst/>
            <a:gdLst>
              <a:gd name="T0" fmla="*/ 2147483647 w 44"/>
              <a:gd name="T1" fmla="*/ 2147483647 h 26"/>
              <a:gd name="T2" fmla="*/ 2147483647 w 44"/>
              <a:gd name="T3" fmla="*/ 2147483647 h 26"/>
              <a:gd name="T4" fmla="*/ 2147483647 w 44"/>
              <a:gd name="T5" fmla="*/ 2147483647 h 26"/>
              <a:gd name="T6" fmla="*/ 2147483647 w 44"/>
              <a:gd name="T7" fmla="*/ 2147483647 h 26"/>
              <a:gd name="T8" fmla="*/ 2147483647 w 44"/>
              <a:gd name="T9" fmla="*/ 2147483647 h 26"/>
              <a:gd name="T10" fmla="*/ 2147483647 w 44"/>
              <a:gd name="T11" fmla="*/ 2147483647 h 26"/>
              <a:gd name="T12" fmla="*/ 2147483647 w 44"/>
              <a:gd name="T13" fmla="*/ 2147483647 h 26"/>
              <a:gd name="T14" fmla="*/ 2147483647 w 44"/>
              <a:gd name="T15" fmla="*/ 2147483647 h 26"/>
              <a:gd name="T16" fmla="*/ 0 w 44"/>
              <a:gd name="T17" fmla="*/ 2147483647 h 26"/>
              <a:gd name="T18" fmla="*/ 0 w 44"/>
              <a:gd name="T19" fmla="*/ 2147483647 h 26"/>
              <a:gd name="T20" fmla="*/ 2147483647 w 44"/>
              <a:gd name="T21" fmla="*/ 0 h 26"/>
              <a:gd name="T22" fmla="*/ 2147483647 w 44"/>
              <a:gd name="T23" fmla="*/ 0 h 26"/>
              <a:gd name="T24" fmla="*/ 2147483647 w 44"/>
              <a:gd name="T25" fmla="*/ 2147483647 h 26"/>
              <a:gd name="T26" fmla="*/ 2147483647 w 44"/>
              <a:gd name="T27" fmla="*/ 2147483647 h 26"/>
              <a:gd name="T28" fmla="*/ 2147483647 w 44"/>
              <a:gd name="T29" fmla="*/ 2147483647 h 26"/>
              <a:gd name="T30" fmla="*/ 2147483647 w 44"/>
              <a:gd name="T31" fmla="*/ 0 h 26"/>
              <a:gd name="T32" fmla="*/ 2147483647 w 44"/>
              <a:gd name="T33" fmla="*/ 2147483647 h 26"/>
              <a:gd name="T34" fmla="*/ 2147483647 w 44"/>
              <a:gd name="T35" fmla="*/ 2147483647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26"/>
              <a:gd name="T56" fmla="*/ 44 w 44"/>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26">
                <a:moveTo>
                  <a:pt x="44" y="12"/>
                </a:moveTo>
                <a:lnTo>
                  <a:pt x="42" y="16"/>
                </a:lnTo>
                <a:lnTo>
                  <a:pt x="42" y="20"/>
                </a:lnTo>
                <a:lnTo>
                  <a:pt x="42" y="24"/>
                </a:lnTo>
                <a:lnTo>
                  <a:pt x="42" y="26"/>
                </a:lnTo>
                <a:lnTo>
                  <a:pt x="32" y="24"/>
                </a:lnTo>
                <a:lnTo>
                  <a:pt x="18" y="16"/>
                </a:lnTo>
                <a:lnTo>
                  <a:pt x="4" y="10"/>
                </a:lnTo>
                <a:lnTo>
                  <a:pt x="0" y="6"/>
                </a:lnTo>
                <a:lnTo>
                  <a:pt x="0" y="2"/>
                </a:lnTo>
                <a:lnTo>
                  <a:pt x="2" y="0"/>
                </a:lnTo>
                <a:lnTo>
                  <a:pt x="8" y="0"/>
                </a:lnTo>
                <a:lnTo>
                  <a:pt x="20" y="2"/>
                </a:lnTo>
                <a:lnTo>
                  <a:pt x="28" y="4"/>
                </a:lnTo>
                <a:lnTo>
                  <a:pt x="34" y="2"/>
                </a:lnTo>
                <a:lnTo>
                  <a:pt x="44" y="0"/>
                </a:lnTo>
                <a:lnTo>
                  <a:pt x="44" y="4"/>
                </a:lnTo>
                <a:lnTo>
                  <a:pt x="44" y="12"/>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7" name="Freeform 191"/>
          <p:cNvSpPr>
            <a:spLocks/>
          </p:cNvSpPr>
          <p:nvPr/>
        </p:nvSpPr>
        <p:spPr bwMode="auto">
          <a:xfrm>
            <a:off x="4543425" y="2112169"/>
            <a:ext cx="42863" cy="30956"/>
          </a:xfrm>
          <a:custGeom>
            <a:avLst/>
            <a:gdLst>
              <a:gd name="T0" fmla="*/ 2147483647 w 36"/>
              <a:gd name="T1" fmla="*/ 0 h 26"/>
              <a:gd name="T2" fmla="*/ 2147483647 w 36"/>
              <a:gd name="T3" fmla="*/ 2147483647 h 26"/>
              <a:gd name="T4" fmla="*/ 2147483647 w 36"/>
              <a:gd name="T5" fmla="*/ 2147483647 h 26"/>
              <a:gd name="T6" fmla="*/ 2147483647 w 36"/>
              <a:gd name="T7" fmla="*/ 2147483647 h 26"/>
              <a:gd name="T8" fmla="*/ 0 w 36"/>
              <a:gd name="T9" fmla="*/ 2147483647 h 26"/>
              <a:gd name="T10" fmla="*/ 2147483647 w 36"/>
              <a:gd name="T11" fmla="*/ 2147483647 h 26"/>
              <a:gd name="T12" fmla="*/ 2147483647 w 36"/>
              <a:gd name="T13" fmla="*/ 2147483647 h 26"/>
              <a:gd name="T14" fmla="*/ 2147483647 w 36"/>
              <a:gd name="T15" fmla="*/ 2147483647 h 26"/>
              <a:gd name="T16" fmla="*/ 2147483647 w 36"/>
              <a:gd name="T17" fmla="*/ 2147483647 h 26"/>
              <a:gd name="T18" fmla="*/ 2147483647 w 36"/>
              <a:gd name="T19" fmla="*/ 2147483647 h 26"/>
              <a:gd name="T20" fmla="*/ 2147483647 w 36"/>
              <a:gd name="T21" fmla="*/ 2147483647 h 26"/>
              <a:gd name="T22" fmla="*/ 2147483647 w 36"/>
              <a:gd name="T23" fmla="*/ 2147483647 h 26"/>
              <a:gd name="T24" fmla="*/ 2147483647 w 36"/>
              <a:gd name="T25" fmla="*/ 2147483647 h 26"/>
              <a:gd name="T26" fmla="*/ 2147483647 w 36"/>
              <a:gd name="T27" fmla="*/ 0 h 26"/>
              <a:gd name="T28" fmla="*/ 2147483647 w 36"/>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6"/>
              <a:gd name="T47" fmla="*/ 36 w 36"/>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6">
                <a:moveTo>
                  <a:pt x="30" y="0"/>
                </a:moveTo>
                <a:lnTo>
                  <a:pt x="12" y="2"/>
                </a:lnTo>
                <a:lnTo>
                  <a:pt x="4" y="4"/>
                </a:lnTo>
                <a:lnTo>
                  <a:pt x="2" y="6"/>
                </a:lnTo>
                <a:lnTo>
                  <a:pt x="0" y="8"/>
                </a:lnTo>
                <a:lnTo>
                  <a:pt x="2" y="12"/>
                </a:lnTo>
                <a:lnTo>
                  <a:pt x="2" y="14"/>
                </a:lnTo>
                <a:lnTo>
                  <a:pt x="6" y="16"/>
                </a:lnTo>
                <a:lnTo>
                  <a:pt x="6" y="26"/>
                </a:lnTo>
                <a:lnTo>
                  <a:pt x="14" y="24"/>
                </a:lnTo>
                <a:lnTo>
                  <a:pt x="22" y="20"/>
                </a:lnTo>
                <a:lnTo>
                  <a:pt x="36" y="8"/>
                </a:lnTo>
                <a:lnTo>
                  <a:pt x="32" y="6"/>
                </a:lnTo>
                <a:lnTo>
                  <a:pt x="28" y="0"/>
                </a:lnTo>
                <a:lnTo>
                  <a:pt x="3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8" name="Freeform 192"/>
          <p:cNvSpPr>
            <a:spLocks/>
          </p:cNvSpPr>
          <p:nvPr/>
        </p:nvSpPr>
        <p:spPr bwMode="auto">
          <a:xfrm>
            <a:off x="4719638" y="2321719"/>
            <a:ext cx="28575" cy="80963"/>
          </a:xfrm>
          <a:custGeom>
            <a:avLst/>
            <a:gdLst>
              <a:gd name="T0" fmla="*/ 2147483647 w 24"/>
              <a:gd name="T1" fmla="*/ 0 h 68"/>
              <a:gd name="T2" fmla="*/ 2147483647 w 24"/>
              <a:gd name="T3" fmla="*/ 0 h 68"/>
              <a:gd name="T4" fmla="*/ 2147483647 w 24"/>
              <a:gd name="T5" fmla="*/ 2147483647 h 68"/>
              <a:gd name="T6" fmla="*/ 2147483647 w 24"/>
              <a:gd name="T7" fmla="*/ 2147483647 h 68"/>
              <a:gd name="T8" fmla="*/ 2147483647 w 24"/>
              <a:gd name="T9" fmla="*/ 2147483647 h 68"/>
              <a:gd name="T10" fmla="*/ 2147483647 w 24"/>
              <a:gd name="T11" fmla="*/ 2147483647 h 68"/>
              <a:gd name="T12" fmla="*/ 2147483647 w 24"/>
              <a:gd name="T13" fmla="*/ 2147483647 h 68"/>
              <a:gd name="T14" fmla="*/ 2147483647 w 24"/>
              <a:gd name="T15" fmla="*/ 2147483647 h 68"/>
              <a:gd name="T16" fmla="*/ 2147483647 w 24"/>
              <a:gd name="T17" fmla="*/ 2147483647 h 68"/>
              <a:gd name="T18" fmla="*/ 2147483647 w 24"/>
              <a:gd name="T19" fmla="*/ 2147483647 h 68"/>
              <a:gd name="T20" fmla="*/ 0 w 24"/>
              <a:gd name="T21" fmla="*/ 2147483647 h 68"/>
              <a:gd name="T22" fmla="*/ 2147483647 w 24"/>
              <a:gd name="T23" fmla="*/ 2147483647 h 68"/>
              <a:gd name="T24" fmla="*/ 2147483647 w 24"/>
              <a:gd name="T25" fmla="*/ 2147483647 h 68"/>
              <a:gd name="T26" fmla="*/ 2147483647 w 24"/>
              <a:gd name="T27" fmla="*/ 2147483647 h 68"/>
              <a:gd name="T28" fmla="*/ 2147483647 w 24"/>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68"/>
              <a:gd name="T47" fmla="*/ 24 w 24"/>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68">
                <a:moveTo>
                  <a:pt x="16" y="0"/>
                </a:moveTo>
                <a:lnTo>
                  <a:pt x="22" y="0"/>
                </a:lnTo>
                <a:lnTo>
                  <a:pt x="22" y="10"/>
                </a:lnTo>
                <a:lnTo>
                  <a:pt x="18" y="10"/>
                </a:lnTo>
                <a:lnTo>
                  <a:pt x="14" y="30"/>
                </a:lnTo>
                <a:lnTo>
                  <a:pt x="24" y="30"/>
                </a:lnTo>
                <a:lnTo>
                  <a:pt x="18" y="68"/>
                </a:lnTo>
                <a:lnTo>
                  <a:pt x="14" y="56"/>
                </a:lnTo>
                <a:lnTo>
                  <a:pt x="6" y="44"/>
                </a:lnTo>
                <a:lnTo>
                  <a:pt x="2" y="38"/>
                </a:lnTo>
                <a:lnTo>
                  <a:pt x="0" y="32"/>
                </a:lnTo>
                <a:lnTo>
                  <a:pt x="2" y="28"/>
                </a:lnTo>
                <a:lnTo>
                  <a:pt x="6" y="22"/>
                </a:lnTo>
                <a:lnTo>
                  <a:pt x="12" y="14"/>
                </a:lnTo>
                <a:lnTo>
                  <a:pt x="1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9" name="Freeform 193"/>
          <p:cNvSpPr>
            <a:spLocks/>
          </p:cNvSpPr>
          <p:nvPr/>
        </p:nvSpPr>
        <p:spPr bwMode="auto">
          <a:xfrm>
            <a:off x="5064919" y="2481263"/>
            <a:ext cx="21431" cy="30956"/>
          </a:xfrm>
          <a:custGeom>
            <a:avLst/>
            <a:gdLst>
              <a:gd name="T0" fmla="*/ 0 w 18"/>
              <a:gd name="T1" fmla="*/ 2147483647 h 26"/>
              <a:gd name="T2" fmla="*/ 2147483647 w 18"/>
              <a:gd name="T3" fmla="*/ 2147483647 h 26"/>
              <a:gd name="T4" fmla="*/ 2147483647 w 18"/>
              <a:gd name="T5" fmla="*/ 2147483647 h 26"/>
              <a:gd name="T6" fmla="*/ 2147483647 w 18"/>
              <a:gd name="T7" fmla="*/ 0 h 26"/>
              <a:gd name="T8" fmla="*/ 2147483647 w 18"/>
              <a:gd name="T9" fmla="*/ 0 h 26"/>
              <a:gd name="T10" fmla="*/ 2147483647 w 18"/>
              <a:gd name="T11" fmla="*/ 2147483647 h 26"/>
              <a:gd name="T12" fmla="*/ 2147483647 w 18"/>
              <a:gd name="T13" fmla="*/ 2147483647 h 26"/>
              <a:gd name="T14" fmla="*/ 2147483647 w 18"/>
              <a:gd name="T15" fmla="*/ 2147483647 h 26"/>
              <a:gd name="T16" fmla="*/ 2147483647 w 18"/>
              <a:gd name="T17" fmla="*/ 2147483647 h 26"/>
              <a:gd name="T18" fmla="*/ 2147483647 w 18"/>
              <a:gd name="T19" fmla="*/ 2147483647 h 26"/>
              <a:gd name="T20" fmla="*/ 2147483647 w 18"/>
              <a:gd name="T21" fmla="*/ 2147483647 h 26"/>
              <a:gd name="T22" fmla="*/ 2147483647 w 18"/>
              <a:gd name="T23" fmla="*/ 2147483647 h 26"/>
              <a:gd name="T24" fmla="*/ 0 w 18"/>
              <a:gd name="T25" fmla="*/ 2147483647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6"/>
              <a:gd name="T41" fmla="*/ 18 w 18"/>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6">
                <a:moveTo>
                  <a:pt x="0" y="12"/>
                </a:moveTo>
                <a:lnTo>
                  <a:pt x="2" y="10"/>
                </a:lnTo>
                <a:lnTo>
                  <a:pt x="4" y="8"/>
                </a:lnTo>
                <a:lnTo>
                  <a:pt x="2" y="0"/>
                </a:lnTo>
                <a:lnTo>
                  <a:pt x="12" y="0"/>
                </a:lnTo>
                <a:lnTo>
                  <a:pt x="14" y="6"/>
                </a:lnTo>
                <a:lnTo>
                  <a:pt x="16" y="10"/>
                </a:lnTo>
                <a:lnTo>
                  <a:pt x="18" y="12"/>
                </a:lnTo>
                <a:lnTo>
                  <a:pt x="16" y="16"/>
                </a:lnTo>
                <a:lnTo>
                  <a:pt x="12" y="20"/>
                </a:lnTo>
                <a:lnTo>
                  <a:pt x="6" y="26"/>
                </a:lnTo>
                <a:lnTo>
                  <a:pt x="4" y="20"/>
                </a:lnTo>
                <a:lnTo>
                  <a:pt x="0"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0" name="Freeform 194"/>
          <p:cNvSpPr>
            <a:spLocks/>
          </p:cNvSpPr>
          <p:nvPr/>
        </p:nvSpPr>
        <p:spPr bwMode="auto">
          <a:xfrm>
            <a:off x="5164932" y="2474119"/>
            <a:ext cx="16669" cy="21431"/>
          </a:xfrm>
          <a:custGeom>
            <a:avLst/>
            <a:gdLst>
              <a:gd name="T0" fmla="*/ 2147483647 w 14"/>
              <a:gd name="T1" fmla="*/ 2147483647 h 18"/>
              <a:gd name="T2" fmla="*/ 2147483647 w 14"/>
              <a:gd name="T3" fmla="*/ 0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2147483647 h 18"/>
              <a:gd name="T16" fmla="*/ 2147483647 w 14"/>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8"/>
              <a:gd name="T29" fmla="*/ 14 w 14"/>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8">
                <a:moveTo>
                  <a:pt x="2" y="8"/>
                </a:moveTo>
                <a:lnTo>
                  <a:pt x="8" y="0"/>
                </a:lnTo>
                <a:lnTo>
                  <a:pt x="12" y="6"/>
                </a:lnTo>
                <a:lnTo>
                  <a:pt x="14" y="14"/>
                </a:lnTo>
                <a:lnTo>
                  <a:pt x="8" y="18"/>
                </a:lnTo>
                <a:lnTo>
                  <a:pt x="6" y="16"/>
                </a:lnTo>
                <a:lnTo>
                  <a:pt x="4" y="12"/>
                </a:lnTo>
                <a:lnTo>
                  <a:pt x="0" y="6"/>
                </a:lnTo>
                <a:lnTo>
                  <a:pt x="2"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1" name="Freeform 195"/>
          <p:cNvSpPr>
            <a:spLocks/>
          </p:cNvSpPr>
          <p:nvPr/>
        </p:nvSpPr>
        <p:spPr bwMode="auto">
          <a:xfrm>
            <a:off x="4070747" y="2100263"/>
            <a:ext cx="19050" cy="9525"/>
          </a:xfrm>
          <a:custGeom>
            <a:avLst/>
            <a:gdLst>
              <a:gd name="T0" fmla="*/ 2147483647 w 16"/>
              <a:gd name="T1" fmla="*/ 2147483647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2147483647 w 16"/>
              <a:gd name="T15" fmla="*/ 0 h 8"/>
              <a:gd name="T16" fmla="*/ 2147483647 w 16"/>
              <a:gd name="T17" fmla="*/ 0 h 8"/>
              <a:gd name="T18" fmla="*/ 2147483647 w 16"/>
              <a:gd name="T19" fmla="*/ 2147483647 h 8"/>
              <a:gd name="T20" fmla="*/ 2147483647 w 16"/>
              <a:gd name="T21" fmla="*/ 2147483647 h 8"/>
              <a:gd name="T22" fmla="*/ 2147483647 w 1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2" name="Freeform 196"/>
          <p:cNvSpPr>
            <a:spLocks/>
          </p:cNvSpPr>
          <p:nvPr/>
        </p:nvSpPr>
        <p:spPr bwMode="auto">
          <a:xfrm>
            <a:off x="4572000" y="1874044"/>
            <a:ext cx="16669" cy="19050"/>
          </a:xfrm>
          <a:custGeom>
            <a:avLst/>
            <a:gdLst>
              <a:gd name="T0" fmla="*/ 2147483647 w 14"/>
              <a:gd name="T1" fmla="*/ 0 h 16"/>
              <a:gd name="T2" fmla="*/ 2147483647 w 14"/>
              <a:gd name="T3" fmla="*/ 2147483647 h 16"/>
              <a:gd name="T4" fmla="*/ 2147483647 w 14"/>
              <a:gd name="T5" fmla="*/ 2147483647 h 16"/>
              <a:gd name="T6" fmla="*/ 2147483647 w 14"/>
              <a:gd name="T7" fmla="*/ 2147483647 h 16"/>
              <a:gd name="T8" fmla="*/ 0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2147483647 w 14"/>
              <a:gd name="T21" fmla="*/ 2147483647 h 16"/>
              <a:gd name="T22" fmla="*/ 2147483647 w 14"/>
              <a:gd name="T23" fmla="*/ 2147483647 h 16"/>
              <a:gd name="T24" fmla="*/ 2147483647 w 14"/>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6"/>
              <a:gd name="T41" fmla="*/ 14 w 1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6">
                <a:moveTo>
                  <a:pt x="8" y="0"/>
                </a:moveTo>
                <a:lnTo>
                  <a:pt x="6" y="2"/>
                </a:lnTo>
                <a:lnTo>
                  <a:pt x="4" y="4"/>
                </a:lnTo>
                <a:lnTo>
                  <a:pt x="2" y="6"/>
                </a:lnTo>
                <a:lnTo>
                  <a:pt x="0" y="8"/>
                </a:lnTo>
                <a:lnTo>
                  <a:pt x="2" y="12"/>
                </a:lnTo>
                <a:lnTo>
                  <a:pt x="2" y="14"/>
                </a:lnTo>
                <a:lnTo>
                  <a:pt x="8" y="14"/>
                </a:lnTo>
                <a:lnTo>
                  <a:pt x="14" y="16"/>
                </a:lnTo>
                <a:lnTo>
                  <a:pt x="12" y="16"/>
                </a:lnTo>
                <a:lnTo>
                  <a:pt x="12" y="12"/>
                </a:lnTo>
                <a:lnTo>
                  <a:pt x="12" y="8"/>
                </a:lnTo>
                <a:lnTo>
                  <a:pt x="8"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3" name="Freeform 197"/>
          <p:cNvSpPr>
            <a:spLocks/>
          </p:cNvSpPr>
          <p:nvPr/>
        </p:nvSpPr>
        <p:spPr bwMode="auto">
          <a:xfrm>
            <a:off x="4411266" y="2102644"/>
            <a:ext cx="35719" cy="66675"/>
          </a:xfrm>
          <a:custGeom>
            <a:avLst/>
            <a:gdLst>
              <a:gd name="T0" fmla="*/ 2147483647 w 30"/>
              <a:gd name="T1" fmla="*/ 2147483647 h 56"/>
              <a:gd name="T2" fmla="*/ 2147483647 w 30"/>
              <a:gd name="T3" fmla="*/ 2147483647 h 56"/>
              <a:gd name="T4" fmla="*/ 2147483647 w 30"/>
              <a:gd name="T5" fmla="*/ 2147483647 h 56"/>
              <a:gd name="T6" fmla="*/ 2147483647 w 30"/>
              <a:gd name="T7" fmla="*/ 2147483647 h 56"/>
              <a:gd name="T8" fmla="*/ 2147483647 w 30"/>
              <a:gd name="T9" fmla="*/ 2147483647 h 56"/>
              <a:gd name="T10" fmla="*/ 2147483647 w 30"/>
              <a:gd name="T11" fmla="*/ 2147483647 h 56"/>
              <a:gd name="T12" fmla="*/ 2147483647 w 30"/>
              <a:gd name="T13" fmla="*/ 2147483647 h 56"/>
              <a:gd name="T14" fmla="*/ 2147483647 w 30"/>
              <a:gd name="T15" fmla="*/ 2147483647 h 56"/>
              <a:gd name="T16" fmla="*/ 2147483647 w 30"/>
              <a:gd name="T17" fmla="*/ 2147483647 h 56"/>
              <a:gd name="T18" fmla="*/ 0 w 30"/>
              <a:gd name="T19" fmla="*/ 2147483647 h 56"/>
              <a:gd name="T20" fmla="*/ 0 w 30"/>
              <a:gd name="T21" fmla="*/ 2147483647 h 56"/>
              <a:gd name="T22" fmla="*/ 2147483647 w 30"/>
              <a:gd name="T23" fmla="*/ 2147483647 h 56"/>
              <a:gd name="T24" fmla="*/ 2147483647 w 30"/>
              <a:gd name="T25" fmla="*/ 0 h 56"/>
              <a:gd name="T26" fmla="*/ 2147483647 w 30"/>
              <a:gd name="T27" fmla="*/ 0 h 56"/>
              <a:gd name="T28" fmla="*/ 2147483647 w 30"/>
              <a:gd name="T29" fmla="*/ 0 h 56"/>
              <a:gd name="T30" fmla="*/ 2147483647 w 30"/>
              <a:gd name="T31" fmla="*/ 2147483647 h 56"/>
              <a:gd name="T32" fmla="*/ 2147483647 w 30"/>
              <a:gd name="T33" fmla="*/ 2147483647 h 56"/>
              <a:gd name="T34" fmla="*/ 2147483647 w 30"/>
              <a:gd name="T35" fmla="*/ 2147483647 h 56"/>
              <a:gd name="T36" fmla="*/ 2147483647 w 30"/>
              <a:gd name="T37" fmla="*/ 2147483647 h 56"/>
              <a:gd name="T38" fmla="*/ 2147483647 w 30"/>
              <a:gd name="T39" fmla="*/ 2147483647 h 56"/>
              <a:gd name="T40" fmla="*/ 2147483647 w 30"/>
              <a:gd name="T41" fmla="*/ 2147483647 h 56"/>
              <a:gd name="T42" fmla="*/ 2147483647 w 30"/>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56"/>
              <a:gd name="T68" fmla="*/ 30 w 30"/>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56">
                <a:moveTo>
                  <a:pt x="30" y="32"/>
                </a:moveTo>
                <a:lnTo>
                  <a:pt x="28" y="40"/>
                </a:lnTo>
                <a:lnTo>
                  <a:pt x="24" y="44"/>
                </a:lnTo>
                <a:lnTo>
                  <a:pt x="20" y="50"/>
                </a:lnTo>
                <a:lnTo>
                  <a:pt x="16" y="56"/>
                </a:lnTo>
                <a:lnTo>
                  <a:pt x="12" y="50"/>
                </a:lnTo>
                <a:lnTo>
                  <a:pt x="8" y="44"/>
                </a:lnTo>
                <a:lnTo>
                  <a:pt x="6" y="28"/>
                </a:lnTo>
                <a:lnTo>
                  <a:pt x="4" y="16"/>
                </a:lnTo>
                <a:lnTo>
                  <a:pt x="0" y="8"/>
                </a:lnTo>
                <a:lnTo>
                  <a:pt x="0" y="6"/>
                </a:lnTo>
                <a:lnTo>
                  <a:pt x="2" y="2"/>
                </a:lnTo>
                <a:lnTo>
                  <a:pt x="2" y="0"/>
                </a:lnTo>
                <a:lnTo>
                  <a:pt x="6" y="0"/>
                </a:lnTo>
                <a:lnTo>
                  <a:pt x="10" y="0"/>
                </a:lnTo>
                <a:lnTo>
                  <a:pt x="12" y="2"/>
                </a:lnTo>
                <a:lnTo>
                  <a:pt x="18" y="8"/>
                </a:lnTo>
                <a:lnTo>
                  <a:pt x="18" y="16"/>
                </a:lnTo>
                <a:lnTo>
                  <a:pt x="18" y="24"/>
                </a:lnTo>
                <a:lnTo>
                  <a:pt x="22" y="30"/>
                </a:lnTo>
                <a:lnTo>
                  <a:pt x="26" y="30"/>
                </a:lnTo>
                <a:lnTo>
                  <a:pt x="30" y="32"/>
                </a:lnTo>
                <a:close/>
              </a:path>
            </a:pathLst>
          </a:custGeom>
          <a:solidFill>
            <a:srgbClr val="DAEDEF">
              <a:lumMod val="50000"/>
            </a:srgbClr>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4" name="Freeform 198"/>
          <p:cNvSpPr>
            <a:spLocks/>
          </p:cNvSpPr>
          <p:nvPr/>
        </p:nvSpPr>
        <p:spPr bwMode="auto">
          <a:xfrm>
            <a:off x="4351735" y="1933576"/>
            <a:ext cx="102394" cy="50006"/>
          </a:xfrm>
          <a:custGeom>
            <a:avLst/>
            <a:gdLst>
              <a:gd name="T0" fmla="*/ 2147483647 w 86"/>
              <a:gd name="T1" fmla="*/ 0 h 42"/>
              <a:gd name="T2" fmla="*/ 2147483647 w 86"/>
              <a:gd name="T3" fmla="*/ 2147483647 h 42"/>
              <a:gd name="T4" fmla="*/ 2147483647 w 86"/>
              <a:gd name="T5" fmla="*/ 2147483647 h 42"/>
              <a:gd name="T6" fmla="*/ 2147483647 w 86"/>
              <a:gd name="T7" fmla="*/ 2147483647 h 42"/>
              <a:gd name="T8" fmla="*/ 2147483647 w 86"/>
              <a:gd name="T9" fmla="*/ 2147483647 h 42"/>
              <a:gd name="T10" fmla="*/ 2147483647 w 86"/>
              <a:gd name="T11" fmla="*/ 2147483647 h 42"/>
              <a:gd name="T12" fmla="*/ 2147483647 w 86"/>
              <a:gd name="T13" fmla="*/ 2147483647 h 42"/>
              <a:gd name="T14" fmla="*/ 2147483647 w 86"/>
              <a:gd name="T15" fmla="*/ 2147483647 h 42"/>
              <a:gd name="T16" fmla="*/ 2147483647 w 86"/>
              <a:gd name="T17" fmla="*/ 2147483647 h 42"/>
              <a:gd name="T18" fmla="*/ 2147483647 w 86"/>
              <a:gd name="T19" fmla="*/ 2147483647 h 42"/>
              <a:gd name="T20" fmla="*/ 2147483647 w 86"/>
              <a:gd name="T21" fmla="*/ 2147483647 h 42"/>
              <a:gd name="T22" fmla="*/ 2147483647 w 86"/>
              <a:gd name="T23" fmla="*/ 2147483647 h 42"/>
              <a:gd name="T24" fmla="*/ 2147483647 w 86"/>
              <a:gd name="T25" fmla="*/ 2147483647 h 42"/>
              <a:gd name="T26" fmla="*/ 2147483647 w 86"/>
              <a:gd name="T27" fmla="*/ 2147483647 h 42"/>
              <a:gd name="T28" fmla="*/ 2147483647 w 86"/>
              <a:gd name="T29" fmla="*/ 2147483647 h 42"/>
              <a:gd name="T30" fmla="*/ 2147483647 w 86"/>
              <a:gd name="T31" fmla="*/ 2147483647 h 42"/>
              <a:gd name="T32" fmla="*/ 2147483647 w 86"/>
              <a:gd name="T33" fmla="*/ 2147483647 h 42"/>
              <a:gd name="T34" fmla="*/ 2147483647 w 86"/>
              <a:gd name="T35" fmla="*/ 2147483647 h 42"/>
              <a:gd name="T36" fmla="*/ 2147483647 w 86"/>
              <a:gd name="T37" fmla="*/ 2147483647 h 42"/>
              <a:gd name="T38" fmla="*/ 2147483647 w 86"/>
              <a:gd name="T39" fmla="*/ 2147483647 h 42"/>
              <a:gd name="T40" fmla="*/ 2147483647 w 86"/>
              <a:gd name="T41" fmla="*/ 2147483647 h 42"/>
              <a:gd name="T42" fmla="*/ 2147483647 w 86"/>
              <a:gd name="T43" fmla="*/ 2147483647 h 42"/>
              <a:gd name="T44" fmla="*/ 2147483647 w 86"/>
              <a:gd name="T45" fmla="*/ 2147483647 h 42"/>
              <a:gd name="T46" fmla="*/ 2147483647 w 86"/>
              <a:gd name="T47" fmla="*/ 2147483647 h 42"/>
              <a:gd name="T48" fmla="*/ 2147483647 w 86"/>
              <a:gd name="T49" fmla="*/ 2147483647 h 42"/>
              <a:gd name="T50" fmla="*/ 2147483647 w 86"/>
              <a:gd name="T51" fmla="*/ 2147483647 h 42"/>
              <a:gd name="T52" fmla="*/ 2147483647 w 86"/>
              <a:gd name="T53" fmla="*/ 2147483647 h 42"/>
              <a:gd name="T54" fmla="*/ 2147483647 w 86"/>
              <a:gd name="T55" fmla="*/ 2147483647 h 42"/>
              <a:gd name="T56" fmla="*/ 0 w 86"/>
              <a:gd name="T57" fmla="*/ 2147483647 h 42"/>
              <a:gd name="T58" fmla="*/ 2147483647 w 86"/>
              <a:gd name="T59" fmla="*/ 2147483647 h 42"/>
              <a:gd name="T60" fmla="*/ 2147483647 w 86"/>
              <a:gd name="T61" fmla="*/ 2147483647 h 42"/>
              <a:gd name="T62" fmla="*/ 2147483647 w 86"/>
              <a:gd name="T63" fmla="*/ 2147483647 h 42"/>
              <a:gd name="T64" fmla="*/ 2147483647 w 86"/>
              <a:gd name="T65" fmla="*/ 2147483647 h 42"/>
              <a:gd name="T66" fmla="*/ 2147483647 w 86"/>
              <a:gd name="T67" fmla="*/ 2147483647 h 42"/>
              <a:gd name="T68" fmla="*/ 2147483647 w 86"/>
              <a:gd name="T69" fmla="*/ 2147483647 h 42"/>
              <a:gd name="T70" fmla="*/ 2147483647 w 86"/>
              <a:gd name="T71" fmla="*/ 0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
              <a:gd name="T109" fmla="*/ 0 h 42"/>
              <a:gd name="T110" fmla="*/ 86 w 86"/>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 h="42">
                <a:moveTo>
                  <a:pt x="24" y="0"/>
                </a:moveTo>
                <a:lnTo>
                  <a:pt x="26" y="6"/>
                </a:lnTo>
                <a:lnTo>
                  <a:pt x="28" y="8"/>
                </a:lnTo>
                <a:lnTo>
                  <a:pt x="30" y="8"/>
                </a:lnTo>
                <a:lnTo>
                  <a:pt x="34" y="8"/>
                </a:lnTo>
                <a:lnTo>
                  <a:pt x="40" y="8"/>
                </a:lnTo>
                <a:lnTo>
                  <a:pt x="42" y="12"/>
                </a:lnTo>
                <a:lnTo>
                  <a:pt x="42" y="14"/>
                </a:lnTo>
                <a:lnTo>
                  <a:pt x="44" y="14"/>
                </a:lnTo>
                <a:lnTo>
                  <a:pt x="52" y="12"/>
                </a:lnTo>
                <a:lnTo>
                  <a:pt x="62" y="10"/>
                </a:lnTo>
                <a:lnTo>
                  <a:pt x="72" y="12"/>
                </a:lnTo>
                <a:lnTo>
                  <a:pt x="80" y="14"/>
                </a:lnTo>
                <a:lnTo>
                  <a:pt x="84" y="14"/>
                </a:lnTo>
                <a:lnTo>
                  <a:pt x="86" y="16"/>
                </a:lnTo>
                <a:lnTo>
                  <a:pt x="82" y="26"/>
                </a:lnTo>
                <a:lnTo>
                  <a:pt x="82" y="28"/>
                </a:lnTo>
                <a:lnTo>
                  <a:pt x="76" y="28"/>
                </a:lnTo>
                <a:lnTo>
                  <a:pt x="68" y="26"/>
                </a:lnTo>
                <a:lnTo>
                  <a:pt x="60" y="26"/>
                </a:lnTo>
                <a:lnTo>
                  <a:pt x="56" y="26"/>
                </a:lnTo>
                <a:lnTo>
                  <a:pt x="54" y="28"/>
                </a:lnTo>
                <a:lnTo>
                  <a:pt x="48" y="32"/>
                </a:lnTo>
                <a:lnTo>
                  <a:pt x="38" y="36"/>
                </a:lnTo>
                <a:lnTo>
                  <a:pt x="22" y="42"/>
                </a:lnTo>
                <a:lnTo>
                  <a:pt x="12" y="40"/>
                </a:lnTo>
                <a:lnTo>
                  <a:pt x="6" y="36"/>
                </a:lnTo>
                <a:lnTo>
                  <a:pt x="2" y="32"/>
                </a:lnTo>
                <a:lnTo>
                  <a:pt x="0" y="24"/>
                </a:lnTo>
                <a:lnTo>
                  <a:pt x="6" y="18"/>
                </a:lnTo>
                <a:lnTo>
                  <a:pt x="12" y="16"/>
                </a:lnTo>
                <a:lnTo>
                  <a:pt x="18" y="12"/>
                </a:lnTo>
                <a:lnTo>
                  <a:pt x="20" y="10"/>
                </a:lnTo>
                <a:lnTo>
                  <a:pt x="20" y="6"/>
                </a:lnTo>
                <a:lnTo>
                  <a:pt x="22" y="6"/>
                </a:lnTo>
                <a:lnTo>
                  <a:pt x="24" y="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5" name="Freeform 199"/>
          <p:cNvSpPr>
            <a:spLocks/>
          </p:cNvSpPr>
          <p:nvPr/>
        </p:nvSpPr>
        <p:spPr bwMode="auto">
          <a:xfrm>
            <a:off x="4874419" y="2131219"/>
            <a:ext cx="66675" cy="52388"/>
          </a:xfrm>
          <a:custGeom>
            <a:avLst/>
            <a:gdLst>
              <a:gd name="T0" fmla="*/ 0 w 56"/>
              <a:gd name="T1" fmla="*/ 0 h 44"/>
              <a:gd name="T2" fmla="*/ 2147483647 w 56"/>
              <a:gd name="T3" fmla="*/ 0 h 44"/>
              <a:gd name="T4" fmla="*/ 2147483647 w 56"/>
              <a:gd name="T5" fmla="*/ 2147483647 h 44"/>
              <a:gd name="T6" fmla="*/ 2147483647 w 56"/>
              <a:gd name="T7" fmla="*/ 2147483647 h 44"/>
              <a:gd name="T8" fmla="*/ 2147483647 w 56"/>
              <a:gd name="T9" fmla="*/ 2147483647 h 44"/>
              <a:gd name="T10" fmla="*/ 2147483647 w 56"/>
              <a:gd name="T11" fmla="*/ 2147483647 h 44"/>
              <a:gd name="T12" fmla="*/ 2147483647 w 56"/>
              <a:gd name="T13" fmla="*/ 2147483647 h 44"/>
              <a:gd name="T14" fmla="*/ 2147483647 w 56"/>
              <a:gd name="T15" fmla="*/ 2147483647 h 44"/>
              <a:gd name="T16" fmla="*/ 2147483647 w 56"/>
              <a:gd name="T17" fmla="*/ 2147483647 h 44"/>
              <a:gd name="T18" fmla="*/ 2147483647 w 56"/>
              <a:gd name="T19" fmla="*/ 2147483647 h 44"/>
              <a:gd name="T20" fmla="*/ 2147483647 w 56"/>
              <a:gd name="T21" fmla="*/ 2147483647 h 44"/>
              <a:gd name="T22" fmla="*/ 2147483647 w 56"/>
              <a:gd name="T23" fmla="*/ 2147483647 h 44"/>
              <a:gd name="T24" fmla="*/ 2147483647 w 56"/>
              <a:gd name="T25" fmla="*/ 2147483647 h 44"/>
              <a:gd name="T26" fmla="*/ 2147483647 w 56"/>
              <a:gd name="T27" fmla="*/ 2147483647 h 44"/>
              <a:gd name="T28" fmla="*/ 2147483647 w 56"/>
              <a:gd name="T29" fmla="*/ 2147483647 h 44"/>
              <a:gd name="T30" fmla="*/ 2147483647 w 56"/>
              <a:gd name="T31" fmla="*/ 2147483647 h 44"/>
              <a:gd name="T32" fmla="*/ 2147483647 w 56"/>
              <a:gd name="T33" fmla="*/ 2147483647 h 44"/>
              <a:gd name="T34" fmla="*/ 2147483647 w 56"/>
              <a:gd name="T35" fmla="*/ 2147483647 h 44"/>
              <a:gd name="T36" fmla="*/ 2147483647 w 56"/>
              <a:gd name="T37" fmla="*/ 2147483647 h 44"/>
              <a:gd name="T38" fmla="*/ 2147483647 w 56"/>
              <a:gd name="T39" fmla="*/ 2147483647 h 44"/>
              <a:gd name="T40" fmla="*/ 0 w 56"/>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44"/>
              <a:gd name="T65" fmla="*/ 56 w 56"/>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44">
                <a:moveTo>
                  <a:pt x="0" y="0"/>
                </a:moveTo>
                <a:lnTo>
                  <a:pt x="22" y="0"/>
                </a:lnTo>
                <a:lnTo>
                  <a:pt x="28" y="6"/>
                </a:lnTo>
                <a:lnTo>
                  <a:pt x="30" y="6"/>
                </a:lnTo>
                <a:lnTo>
                  <a:pt x="32" y="10"/>
                </a:lnTo>
                <a:lnTo>
                  <a:pt x="34" y="16"/>
                </a:lnTo>
                <a:lnTo>
                  <a:pt x="40" y="22"/>
                </a:lnTo>
                <a:lnTo>
                  <a:pt x="42" y="24"/>
                </a:lnTo>
                <a:lnTo>
                  <a:pt x="50" y="28"/>
                </a:lnTo>
                <a:lnTo>
                  <a:pt x="56" y="42"/>
                </a:lnTo>
                <a:lnTo>
                  <a:pt x="50" y="44"/>
                </a:lnTo>
                <a:lnTo>
                  <a:pt x="44" y="40"/>
                </a:lnTo>
                <a:lnTo>
                  <a:pt x="40" y="36"/>
                </a:lnTo>
                <a:lnTo>
                  <a:pt x="34" y="32"/>
                </a:lnTo>
                <a:lnTo>
                  <a:pt x="26" y="34"/>
                </a:lnTo>
                <a:lnTo>
                  <a:pt x="22" y="28"/>
                </a:lnTo>
                <a:lnTo>
                  <a:pt x="18" y="24"/>
                </a:lnTo>
                <a:lnTo>
                  <a:pt x="12" y="20"/>
                </a:lnTo>
                <a:lnTo>
                  <a:pt x="2" y="18"/>
                </a:lnTo>
                <a:lnTo>
                  <a:pt x="2" y="10"/>
                </a:lnTo>
                <a:lnTo>
                  <a:pt x="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6" name="Freeform 200"/>
          <p:cNvSpPr>
            <a:spLocks/>
          </p:cNvSpPr>
          <p:nvPr/>
        </p:nvSpPr>
        <p:spPr bwMode="auto">
          <a:xfrm>
            <a:off x="2801541" y="2845594"/>
            <a:ext cx="16669" cy="16669"/>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0 h 14"/>
              <a:gd name="T12" fmla="*/ 0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0" y="14"/>
                </a:moveTo>
                <a:lnTo>
                  <a:pt x="12" y="10"/>
                </a:lnTo>
                <a:lnTo>
                  <a:pt x="14" y="8"/>
                </a:lnTo>
                <a:lnTo>
                  <a:pt x="14" y="4"/>
                </a:lnTo>
                <a:lnTo>
                  <a:pt x="12" y="2"/>
                </a:lnTo>
                <a:lnTo>
                  <a:pt x="8" y="0"/>
                </a:lnTo>
                <a:lnTo>
                  <a:pt x="0" y="12"/>
                </a:lnTo>
                <a:lnTo>
                  <a:pt x="10" y="1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7" name="Freeform 201"/>
          <p:cNvSpPr>
            <a:spLocks/>
          </p:cNvSpPr>
          <p:nvPr/>
        </p:nvSpPr>
        <p:spPr bwMode="auto">
          <a:xfrm>
            <a:off x="2501504" y="2516982"/>
            <a:ext cx="11906" cy="16669"/>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0 w 10"/>
              <a:gd name="T9" fmla="*/ 2147483647 h 14"/>
              <a:gd name="T10" fmla="*/ 2147483647 w 10"/>
              <a:gd name="T11" fmla="*/ 2147483647 h 14"/>
              <a:gd name="T12" fmla="*/ 2147483647 w 10"/>
              <a:gd name="T13" fmla="*/ 0 h 14"/>
              <a:gd name="T14" fmla="*/ 2147483647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10" y="8"/>
                </a:moveTo>
                <a:lnTo>
                  <a:pt x="8" y="12"/>
                </a:lnTo>
                <a:lnTo>
                  <a:pt x="4" y="14"/>
                </a:lnTo>
                <a:lnTo>
                  <a:pt x="2" y="12"/>
                </a:lnTo>
                <a:lnTo>
                  <a:pt x="0" y="8"/>
                </a:lnTo>
                <a:lnTo>
                  <a:pt x="2" y="4"/>
                </a:lnTo>
                <a:lnTo>
                  <a:pt x="4" y="0"/>
                </a:lnTo>
                <a:lnTo>
                  <a:pt x="8" y="2"/>
                </a:lnTo>
                <a:lnTo>
                  <a:pt x="10" y="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8" name="Freeform 202"/>
          <p:cNvSpPr>
            <a:spLocks/>
          </p:cNvSpPr>
          <p:nvPr/>
        </p:nvSpPr>
        <p:spPr bwMode="auto">
          <a:xfrm>
            <a:off x="6253163" y="2621757"/>
            <a:ext cx="45244" cy="45244"/>
          </a:xfrm>
          <a:custGeom>
            <a:avLst/>
            <a:gdLst>
              <a:gd name="T0" fmla="*/ 2147483647 w 38"/>
              <a:gd name="T1" fmla="*/ 2147483647 h 38"/>
              <a:gd name="T2" fmla="*/ 2147483647 w 38"/>
              <a:gd name="T3" fmla="*/ 2147483647 h 38"/>
              <a:gd name="T4" fmla="*/ 2147483647 w 38"/>
              <a:gd name="T5" fmla="*/ 2147483647 h 38"/>
              <a:gd name="T6" fmla="*/ 2147483647 w 38"/>
              <a:gd name="T7" fmla="*/ 2147483647 h 38"/>
              <a:gd name="T8" fmla="*/ 0 w 38"/>
              <a:gd name="T9" fmla="*/ 2147483647 h 38"/>
              <a:gd name="T10" fmla="*/ 2147483647 w 38"/>
              <a:gd name="T11" fmla="*/ 2147483647 h 38"/>
              <a:gd name="T12" fmla="*/ 2147483647 w 38"/>
              <a:gd name="T13" fmla="*/ 2147483647 h 38"/>
              <a:gd name="T14" fmla="*/ 2147483647 w 38"/>
              <a:gd name="T15" fmla="*/ 2147483647 h 38"/>
              <a:gd name="T16" fmla="*/ 2147483647 w 38"/>
              <a:gd name="T17" fmla="*/ 2147483647 h 38"/>
              <a:gd name="T18" fmla="*/ 2147483647 w 38"/>
              <a:gd name="T19" fmla="*/ 0 h 38"/>
              <a:gd name="T20" fmla="*/ 2147483647 w 38"/>
              <a:gd name="T21" fmla="*/ 2147483647 h 38"/>
              <a:gd name="T22" fmla="*/ 2147483647 w 38"/>
              <a:gd name="T23" fmla="*/ 2147483647 h 38"/>
              <a:gd name="T24" fmla="*/ 2147483647 w 38"/>
              <a:gd name="T25" fmla="*/ 2147483647 h 38"/>
              <a:gd name="T26" fmla="*/ 2147483647 w 38"/>
              <a:gd name="T27" fmla="*/ 2147483647 h 38"/>
              <a:gd name="T28" fmla="*/ 2147483647 w 38"/>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38"/>
              <a:gd name="T47" fmla="*/ 38 w 38"/>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38">
                <a:moveTo>
                  <a:pt x="20" y="38"/>
                </a:moveTo>
                <a:lnTo>
                  <a:pt x="14" y="36"/>
                </a:lnTo>
                <a:lnTo>
                  <a:pt x="6" y="32"/>
                </a:lnTo>
                <a:lnTo>
                  <a:pt x="2" y="26"/>
                </a:lnTo>
                <a:lnTo>
                  <a:pt x="0" y="20"/>
                </a:lnTo>
                <a:lnTo>
                  <a:pt x="2" y="16"/>
                </a:lnTo>
                <a:lnTo>
                  <a:pt x="4" y="12"/>
                </a:lnTo>
                <a:lnTo>
                  <a:pt x="14" y="6"/>
                </a:lnTo>
                <a:lnTo>
                  <a:pt x="28" y="2"/>
                </a:lnTo>
                <a:lnTo>
                  <a:pt x="38" y="0"/>
                </a:lnTo>
                <a:lnTo>
                  <a:pt x="36" y="10"/>
                </a:lnTo>
                <a:lnTo>
                  <a:pt x="32" y="22"/>
                </a:lnTo>
                <a:lnTo>
                  <a:pt x="26" y="34"/>
                </a:lnTo>
                <a:lnTo>
                  <a:pt x="24" y="36"/>
                </a:lnTo>
                <a:lnTo>
                  <a:pt x="20" y="3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9" name="Freeform 204"/>
          <p:cNvSpPr>
            <a:spLocks/>
          </p:cNvSpPr>
          <p:nvPr/>
        </p:nvSpPr>
        <p:spPr bwMode="auto">
          <a:xfrm>
            <a:off x="6577012" y="3288506"/>
            <a:ext cx="80963" cy="47625"/>
          </a:xfrm>
          <a:custGeom>
            <a:avLst/>
            <a:gdLst>
              <a:gd name="T0" fmla="*/ 2147483647 w 68"/>
              <a:gd name="T1" fmla="*/ 0 h 40"/>
              <a:gd name="T2" fmla="*/ 2147483647 w 68"/>
              <a:gd name="T3" fmla="*/ 2147483647 h 40"/>
              <a:gd name="T4" fmla="*/ 2147483647 w 68"/>
              <a:gd name="T5" fmla="*/ 2147483647 h 40"/>
              <a:gd name="T6" fmla="*/ 2147483647 w 68"/>
              <a:gd name="T7" fmla="*/ 2147483647 h 40"/>
              <a:gd name="T8" fmla="*/ 2147483647 w 68"/>
              <a:gd name="T9" fmla="*/ 2147483647 h 40"/>
              <a:gd name="T10" fmla="*/ 2147483647 w 68"/>
              <a:gd name="T11" fmla="*/ 2147483647 h 40"/>
              <a:gd name="T12" fmla="*/ 2147483647 w 68"/>
              <a:gd name="T13" fmla="*/ 2147483647 h 40"/>
              <a:gd name="T14" fmla="*/ 2147483647 w 68"/>
              <a:gd name="T15" fmla="*/ 2147483647 h 40"/>
              <a:gd name="T16" fmla="*/ 2147483647 w 68"/>
              <a:gd name="T17" fmla="*/ 2147483647 h 40"/>
              <a:gd name="T18" fmla="*/ 0 w 68"/>
              <a:gd name="T19" fmla="*/ 2147483647 h 40"/>
              <a:gd name="T20" fmla="*/ 0 w 68"/>
              <a:gd name="T21" fmla="*/ 2147483647 h 40"/>
              <a:gd name="T22" fmla="*/ 0 w 68"/>
              <a:gd name="T23" fmla="*/ 2147483647 h 40"/>
              <a:gd name="T24" fmla="*/ 2147483647 w 68"/>
              <a:gd name="T25" fmla="*/ 2147483647 h 40"/>
              <a:gd name="T26" fmla="*/ 2147483647 w 68"/>
              <a:gd name="T27" fmla="*/ 2147483647 h 40"/>
              <a:gd name="T28" fmla="*/ 2147483647 w 68"/>
              <a:gd name="T29" fmla="*/ 2147483647 h 40"/>
              <a:gd name="T30" fmla="*/ 2147483647 w 68"/>
              <a:gd name="T31" fmla="*/ 2147483647 h 40"/>
              <a:gd name="T32" fmla="*/ 2147483647 w 68"/>
              <a:gd name="T33" fmla="*/ 2147483647 h 40"/>
              <a:gd name="T34" fmla="*/ 2147483647 w 68"/>
              <a:gd name="T35" fmla="*/ 2147483647 h 40"/>
              <a:gd name="T36" fmla="*/ 2147483647 w 68"/>
              <a:gd name="T37" fmla="*/ 2147483647 h 40"/>
              <a:gd name="T38" fmla="*/ 2147483647 w 68"/>
              <a:gd name="T39" fmla="*/ 2147483647 h 40"/>
              <a:gd name="T40" fmla="*/ 2147483647 w 68"/>
              <a:gd name="T41" fmla="*/ 0 h 40"/>
              <a:gd name="T42" fmla="*/ 2147483647 w 68"/>
              <a:gd name="T43" fmla="*/ 0 h 40"/>
              <a:gd name="T44" fmla="*/ 2147483647 w 68"/>
              <a:gd name="T45" fmla="*/ 2147483647 h 40"/>
              <a:gd name="T46" fmla="*/ 2147483647 w 68"/>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
              <a:gd name="T73" fmla="*/ 0 h 40"/>
              <a:gd name="T74" fmla="*/ 68 w 6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 h="40">
                <a:moveTo>
                  <a:pt x="68" y="0"/>
                </a:moveTo>
                <a:lnTo>
                  <a:pt x="54" y="10"/>
                </a:lnTo>
                <a:lnTo>
                  <a:pt x="38" y="16"/>
                </a:lnTo>
                <a:lnTo>
                  <a:pt x="34" y="18"/>
                </a:lnTo>
                <a:lnTo>
                  <a:pt x="30" y="22"/>
                </a:lnTo>
                <a:lnTo>
                  <a:pt x="22" y="30"/>
                </a:lnTo>
                <a:lnTo>
                  <a:pt x="14" y="38"/>
                </a:lnTo>
                <a:lnTo>
                  <a:pt x="8" y="40"/>
                </a:lnTo>
                <a:lnTo>
                  <a:pt x="2" y="40"/>
                </a:lnTo>
                <a:lnTo>
                  <a:pt x="0" y="40"/>
                </a:lnTo>
                <a:lnTo>
                  <a:pt x="0" y="36"/>
                </a:lnTo>
                <a:lnTo>
                  <a:pt x="0" y="32"/>
                </a:lnTo>
                <a:lnTo>
                  <a:pt x="2" y="28"/>
                </a:lnTo>
                <a:lnTo>
                  <a:pt x="10" y="22"/>
                </a:lnTo>
                <a:lnTo>
                  <a:pt x="26" y="14"/>
                </a:lnTo>
                <a:lnTo>
                  <a:pt x="30" y="12"/>
                </a:lnTo>
                <a:lnTo>
                  <a:pt x="32" y="8"/>
                </a:lnTo>
                <a:lnTo>
                  <a:pt x="34" y="6"/>
                </a:lnTo>
                <a:lnTo>
                  <a:pt x="38" y="4"/>
                </a:lnTo>
                <a:lnTo>
                  <a:pt x="48" y="2"/>
                </a:lnTo>
                <a:lnTo>
                  <a:pt x="56" y="0"/>
                </a:lnTo>
                <a:lnTo>
                  <a:pt x="68" y="0"/>
                </a:lnTo>
                <a:lnTo>
                  <a:pt x="68" y="2"/>
                </a:lnTo>
                <a:lnTo>
                  <a:pt x="68"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60" name="Freeform 205"/>
          <p:cNvSpPr>
            <a:spLocks/>
          </p:cNvSpPr>
          <p:nvPr/>
        </p:nvSpPr>
        <p:spPr bwMode="auto">
          <a:xfrm>
            <a:off x="6491288" y="3309938"/>
            <a:ext cx="30956" cy="19050"/>
          </a:xfrm>
          <a:custGeom>
            <a:avLst/>
            <a:gdLst>
              <a:gd name="T0" fmla="*/ 2147483647 w 26"/>
              <a:gd name="T1" fmla="*/ 2147483647 h 16"/>
              <a:gd name="T2" fmla="*/ 2147483647 w 26"/>
              <a:gd name="T3" fmla="*/ 2147483647 h 16"/>
              <a:gd name="T4" fmla="*/ 0 w 26"/>
              <a:gd name="T5" fmla="*/ 2147483647 h 16"/>
              <a:gd name="T6" fmla="*/ 2147483647 w 26"/>
              <a:gd name="T7" fmla="*/ 0 h 16"/>
              <a:gd name="T8" fmla="*/ 2147483647 w 26"/>
              <a:gd name="T9" fmla="*/ 0 h 16"/>
              <a:gd name="T10" fmla="*/ 2147483647 w 26"/>
              <a:gd name="T11" fmla="*/ 0 h 16"/>
              <a:gd name="T12" fmla="*/ 2147483647 w 26"/>
              <a:gd name="T13" fmla="*/ 2147483647 h 16"/>
              <a:gd name="T14" fmla="*/ 2147483647 w 26"/>
              <a:gd name="T15" fmla="*/ 2147483647 h 16"/>
              <a:gd name="T16" fmla="*/ 2147483647 w 26"/>
              <a:gd name="T17" fmla="*/ 2147483647 h 16"/>
              <a:gd name="T18" fmla="*/ 2147483647 w 26"/>
              <a:gd name="T19" fmla="*/ 2147483647 h 16"/>
              <a:gd name="T20" fmla="*/ 2147483647 w 26"/>
              <a:gd name="T21" fmla="*/ 2147483647 h 16"/>
              <a:gd name="T22" fmla="*/ 2147483647 w 26"/>
              <a:gd name="T23" fmla="*/ 2147483647 h 16"/>
              <a:gd name="T24" fmla="*/ 2147483647 w 26"/>
              <a:gd name="T25" fmla="*/ 2147483647 h 16"/>
              <a:gd name="T26" fmla="*/ 2147483647 w 26"/>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6"/>
              <a:gd name="T44" fmla="*/ 26 w 2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6">
                <a:moveTo>
                  <a:pt x="18" y="14"/>
                </a:moveTo>
                <a:lnTo>
                  <a:pt x="8" y="10"/>
                </a:lnTo>
                <a:lnTo>
                  <a:pt x="0" y="4"/>
                </a:lnTo>
                <a:lnTo>
                  <a:pt x="4" y="0"/>
                </a:lnTo>
                <a:lnTo>
                  <a:pt x="10" y="0"/>
                </a:lnTo>
                <a:lnTo>
                  <a:pt x="14" y="0"/>
                </a:lnTo>
                <a:lnTo>
                  <a:pt x="18" y="2"/>
                </a:lnTo>
                <a:lnTo>
                  <a:pt x="20" y="6"/>
                </a:lnTo>
                <a:lnTo>
                  <a:pt x="24" y="6"/>
                </a:lnTo>
                <a:lnTo>
                  <a:pt x="26" y="12"/>
                </a:lnTo>
                <a:lnTo>
                  <a:pt x="24" y="14"/>
                </a:lnTo>
                <a:lnTo>
                  <a:pt x="22" y="16"/>
                </a:lnTo>
                <a:lnTo>
                  <a:pt x="20" y="16"/>
                </a:lnTo>
                <a:lnTo>
                  <a:pt x="18" y="1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61" name="Freeform 206"/>
          <p:cNvSpPr>
            <a:spLocks/>
          </p:cNvSpPr>
          <p:nvPr/>
        </p:nvSpPr>
        <p:spPr bwMode="auto">
          <a:xfrm>
            <a:off x="6215063" y="3128962"/>
            <a:ext cx="30956" cy="33338"/>
          </a:xfrm>
          <a:custGeom>
            <a:avLst/>
            <a:gdLst>
              <a:gd name="T0" fmla="*/ 0 w 26"/>
              <a:gd name="T1" fmla="*/ 2147483647 h 28"/>
              <a:gd name="T2" fmla="*/ 2147483647 w 26"/>
              <a:gd name="T3" fmla="*/ 2147483647 h 28"/>
              <a:gd name="T4" fmla="*/ 2147483647 w 26"/>
              <a:gd name="T5" fmla="*/ 2147483647 h 28"/>
              <a:gd name="T6" fmla="*/ 2147483647 w 26"/>
              <a:gd name="T7" fmla="*/ 0 h 28"/>
              <a:gd name="T8" fmla="*/ 2147483647 w 26"/>
              <a:gd name="T9" fmla="*/ 0 h 28"/>
              <a:gd name="T10" fmla="*/ 2147483647 w 26"/>
              <a:gd name="T11" fmla="*/ 0 h 28"/>
              <a:gd name="T12" fmla="*/ 2147483647 w 26"/>
              <a:gd name="T13" fmla="*/ 2147483647 h 28"/>
              <a:gd name="T14" fmla="*/ 2147483647 w 26"/>
              <a:gd name="T15" fmla="*/ 2147483647 h 28"/>
              <a:gd name="T16" fmla="*/ 2147483647 w 26"/>
              <a:gd name="T17" fmla="*/ 2147483647 h 28"/>
              <a:gd name="T18" fmla="*/ 2147483647 w 26"/>
              <a:gd name="T19" fmla="*/ 2147483647 h 28"/>
              <a:gd name="T20" fmla="*/ 2147483647 w 26"/>
              <a:gd name="T21" fmla="*/ 2147483647 h 28"/>
              <a:gd name="T22" fmla="*/ 2147483647 w 26"/>
              <a:gd name="T23" fmla="*/ 2147483647 h 28"/>
              <a:gd name="T24" fmla="*/ 2147483647 w 26"/>
              <a:gd name="T25" fmla="*/ 2147483647 h 28"/>
              <a:gd name="T26" fmla="*/ 2147483647 w 26"/>
              <a:gd name="T27" fmla="*/ 2147483647 h 28"/>
              <a:gd name="T28" fmla="*/ 2147483647 w 26"/>
              <a:gd name="T29" fmla="*/ 2147483647 h 28"/>
              <a:gd name="T30" fmla="*/ 2147483647 w 26"/>
              <a:gd name="T31" fmla="*/ 2147483647 h 28"/>
              <a:gd name="T32" fmla="*/ 2147483647 w 26"/>
              <a:gd name="T33" fmla="*/ 2147483647 h 28"/>
              <a:gd name="T34" fmla="*/ 2147483647 w 26"/>
              <a:gd name="T35" fmla="*/ 2147483647 h 28"/>
              <a:gd name="T36" fmla="*/ 2147483647 w 26"/>
              <a:gd name="T37" fmla="*/ 2147483647 h 28"/>
              <a:gd name="T38" fmla="*/ 0 w 26"/>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8"/>
              <a:gd name="T62" fmla="*/ 26 w 26"/>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8">
                <a:moveTo>
                  <a:pt x="0" y="6"/>
                </a:moveTo>
                <a:lnTo>
                  <a:pt x="4" y="4"/>
                </a:lnTo>
                <a:lnTo>
                  <a:pt x="6" y="2"/>
                </a:lnTo>
                <a:lnTo>
                  <a:pt x="10" y="0"/>
                </a:lnTo>
                <a:lnTo>
                  <a:pt x="12" y="0"/>
                </a:lnTo>
                <a:lnTo>
                  <a:pt x="14" y="0"/>
                </a:lnTo>
                <a:lnTo>
                  <a:pt x="16" y="2"/>
                </a:lnTo>
                <a:lnTo>
                  <a:pt x="16" y="8"/>
                </a:lnTo>
                <a:lnTo>
                  <a:pt x="20" y="14"/>
                </a:lnTo>
                <a:lnTo>
                  <a:pt x="26" y="20"/>
                </a:lnTo>
                <a:lnTo>
                  <a:pt x="26" y="26"/>
                </a:lnTo>
                <a:lnTo>
                  <a:pt x="24" y="28"/>
                </a:lnTo>
                <a:lnTo>
                  <a:pt x="16" y="24"/>
                </a:lnTo>
                <a:lnTo>
                  <a:pt x="14" y="20"/>
                </a:lnTo>
                <a:lnTo>
                  <a:pt x="12" y="18"/>
                </a:lnTo>
                <a:lnTo>
                  <a:pt x="14" y="14"/>
                </a:lnTo>
                <a:lnTo>
                  <a:pt x="14" y="12"/>
                </a:lnTo>
                <a:lnTo>
                  <a:pt x="6" y="10"/>
                </a:lnTo>
                <a:lnTo>
                  <a:pt x="2" y="8"/>
                </a:lnTo>
                <a:lnTo>
                  <a:pt x="0" y="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62" name="Freeform 207"/>
          <p:cNvSpPr>
            <a:spLocks/>
          </p:cNvSpPr>
          <p:nvPr/>
        </p:nvSpPr>
        <p:spPr bwMode="auto">
          <a:xfrm>
            <a:off x="6079331" y="3114675"/>
            <a:ext cx="14288" cy="14288"/>
          </a:xfrm>
          <a:custGeom>
            <a:avLst/>
            <a:gdLst>
              <a:gd name="T0" fmla="*/ 2147483647 w 12"/>
              <a:gd name="T1" fmla="*/ 0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2147483647 h 12"/>
              <a:gd name="T12" fmla="*/ 2147483647 w 12"/>
              <a:gd name="T13" fmla="*/ 2147483647 h 12"/>
              <a:gd name="T14" fmla="*/ 0 w 12"/>
              <a:gd name="T15" fmla="*/ 2147483647 h 12"/>
              <a:gd name="T16" fmla="*/ 2147483647 w 12"/>
              <a:gd name="T17" fmla="*/ 0 h 12"/>
              <a:gd name="T18" fmla="*/ 2147483647 w 12"/>
              <a:gd name="T19" fmla="*/ 0 h 12"/>
              <a:gd name="T20" fmla="*/ 2147483647 w 12"/>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2"/>
              <a:gd name="T35" fmla="*/ 12 w 1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2">
                <a:moveTo>
                  <a:pt x="8" y="0"/>
                </a:moveTo>
                <a:lnTo>
                  <a:pt x="8" y="6"/>
                </a:lnTo>
                <a:lnTo>
                  <a:pt x="12" y="8"/>
                </a:lnTo>
                <a:lnTo>
                  <a:pt x="12" y="12"/>
                </a:lnTo>
                <a:lnTo>
                  <a:pt x="8" y="12"/>
                </a:lnTo>
                <a:lnTo>
                  <a:pt x="4" y="10"/>
                </a:lnTo>
                <a:lnTo>
                  <a:pt x="2" y="8"/>
                </a:lnTo>
                <a:lnTo>
                  <a:pt x="0" y="4"/>
                </a:lnTo>
                <a:lnTo>
                  <a:pt x="2" y="0"/>
                </a:lnTo>
                <a:lnTo>
                  <a:pt x="4" y="0"/>
                </a:lnTo>
                <a:lnTo>
                  <a:pt x="8"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63" name="Freeform 208"/>
          <p:cNvSpPr>
            <a:spLocks/>
          </p:cNvSpPr>
          <p:nvPr/>
        </p:nvSpPr>
        <p:spPr bwMode="auto">
          <a:xfrm>
            <a:off x="6050757" y="3057525"/>
            <a:ext cx="16669" cy="19050"/>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2147483647 w 14"/>
              <a:gd name="T11" fmla="*/ 2147483647 h 16"/>
              <a:gd name="T12" fmla="*/ 0 w 14"/>
              <a:gd name="T13" fmla="*/ 0 h 16"/>
              <a:gd name="T14" fmla="*/ 2147483647 w 14"/>
              <a:gd name="T15" fmla="*/ 2147483647 h 16"/>
              <a:gd name="T16" fmla="*/ 2147483647 w 14"/>
              <a:gd name="T17" fmla="*/ 2147483647 h 16"/>
              <a:gd name="T18" fmla="*/ 2147483647 w 14"/>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14" y="10"/>
                </a:moveTo>
                <a:lnTo>
                  <a:pt x="12" y="14"/>
                </a:lnTo>
                <a:lnTo>
                  <a:pt x="10" y="16"/>
                </a:lnTo>
                <a:lnTo>
                  <a:pt x="6" y="14"/>
                </a:lnTo>
                <a:lnTo>
                  <a:pt x="2" y="10"/>
                </a:lnTo>
                <a:lnTo>
                  <a:pt x="2" y="6"/>
                </a:lnTo>
                <a:lnTo>
                  <a:pt x="0" y="0"/>
                </a:lnTo>
                <a:lnTo>
                  <a:pt x="8" y="4"/>
                </a:lnTo>
                <a:lnTo>
                  <a:pt x="12" y="6"/>
                </a:lnTo>
                <a:lnTo>
                  <a:pt x="14" y="1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64" name="Freeform 210"/>
          <p:cNvSpPr>
            <a:spLocks/>
          </p:cNvSpPr>
          <p:nvPr/>
        </p:nvSpPr>
        <p:spPr bwMode="auto">
          <a:xfrm>
            <a:off x="7365207" y="3567113"/>
            <a:ext cx="50006" cy="54769"/>
          </a:xfrm>
          <a:custGeom>
            <a:avLst/>
            <a:gdLst>
              <a:gd name="T0" fmla="*/ 2147483647 w 42"/>
              <a:gd name="T1" fmla="*/ 2147483647 h 46"/>
              <a:gd name="T2" fmla="*/ 2147483647 w 42"/>
              <a:gd name="T3" fmla="*/ 2147483647 h 46"/>
              <a:gd name="T4" fmla="*/ 2147483647 w 42"/>
              <a:gd name="T5" fmla="*/ 2147483647 h 46"/>
              <a:gd name="T6" fmla="*/ 2147483647 w 42"/>
              <a:gd name="T7" fmla="*/ 2147483647 h 46"/>
              <a:gd name="T8" fmla="*/ 2147483647 w 42"/>
              <a:gd name="T9" fmla="*/ 2147483647 h 46"/>
              <a:gd name="T10" fmla="*/ 2147483647 w 42"/>
              <a:gd name="T11" fmla="*/ 2147483647 h 46"/>
              <a:gd name="T12" fmla="*/ 0 w 42"/>
              <a:gd name="T13" fmla="*/ 2147483647 h 46"/>
              <a:gd name="T14" fmla="*/ 0 w 42"/>
              <a:gd name="T15" fmla="*/ 0 h 46"/>
              <a:gd name="T16" fmla="*/ 2147483647 w 42"/>
              <a:gd name="T17" fmla="*/ 2147483647 h 46"/>
              <a:gd name="T18" fmla="*/ 2147483647 w 42"/>
              <a:gd name="T19" fmla="*/ 2147483647 h 46"/>
              <a:gd name="T20" fmla="*/ 2147483647 w 42"/>
              <a:gd name="T21" fmla="*/ 2147483647 h 46"/>
              <a:gd name="T22" fmla="*/ 2147483647 w 42"/>
              <a:gd name="T23" fmla="*/ 2147483647 h 46"/>
              <a:gd name="T24" fmla="*/ 2147483647 w 42"/>
              <a:gd name="T25" fmla="*/ 2147483647 h 46"/>
              <a:gd name="T26" fmla="*/ 2147483647 w 42"/>
              <a:gd name="T27" fmla="*/ 2147483647 h 46"/>
              <a:gd name="T28" fmla="*/ 2147483647 w 42"/>
              <a:gd name="T29" fmla="*/ 2147483647 h 46"/>
              <a:gd name="T30" fmla="*/ 2147483647 w 42"/>
              <a:gd name="T31" fmla="*/ 2147483647 h 46"/>
              <a:gd name="T32" fmla="*/ 2147483647 w 42"/>
              <a:gd name="T33" fmla="*/ 2147483647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6"/>
              <a:gd name="T53" fmla="*/ 42 w 4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6">
                <a:moveTo>
                  <a:pt x="42" y="44"/>
                </a:moveTo>
                <a:lnTo>
                  <a:pt x="38" y="46"/>
                </a:lnTo>
                <a:lnTo>
                  <a:pt x="34" y="44"/>
                </a:lnTo>
                <a:lnTo>
                  <a:pt x="28" y="42"/>
                </a:lnTo>
                <a:lnTo>
                  <a:pt x="16" y="34"/>
                </a:lnTo>
                <a:lnTo>
                  <a:pt x="6" y="22"/>
                </a:lnTo>
                <a:lnTo>
                  <a:pt x="0" y="12"/>
                </a:lnTo>
                <a:lnTo>
                  <a:pt x="0" y="0"/>
                </a:lnTo>
                <a:lnTo>
                  <a:pt x="8" y="4"/>
                </a:lnTo>
                <a:lnTo>
                  <a:pt x="14" y="10"/>
                </a:lnTo>
                <a:lnTo>
                  <a:pt x="18" y="16"/>
                </a:lnTo>
                <a:lnTo>
                  <a:pt x="22" y="24"/>
                </a:lnTo>
                <a:lnTo>
                  <a:pt x="26" y="26"/>
                </a:lnTo>
                <a:lnTo>
                  <a:pt x="30" y="28"/>
                </a:lnTo>
                <a:lnTo>
                  <a:pt x="34" y="30"/>
                </a:lnTo>
                <a:lnTo>
                  <a:pt x="36" y="34"/>
                </a:lnTo>
                <a:lnTo>
                  <a:pt x="42" y="4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65" name="Freeform 212"/>
          <p:cNvSpPr>
            <a:spLocks/>
          </p:cNvSpPr>
          <p:nvPr/>
        </p:nvSpPr>
        <p:spPr bwMode="auto">
          <a:xfrm>
            <a:off x="6805612" y="3221832"/>
            <a:ext cx="14288" cy="21431"/>
          </a:xfrm>
          <a:custGeom>
            <a:avLst/>
            <a:gdLst>
              <a:gd name="T0" fmla="*/ 2147483647 w 12"/>
              <a:gd name="T1" fmla="*/ 2147483647 h 18"/>
              <a:gd name="T2" fmla="*/ 2147483647 w 12"/>
              <a:gd name="T3" fmla="*/ 2147483647 h 18"/>
              <a:gd name="T4" fmla="*/ 2147483647 w 12"/>
              <a:gd name="T5" fmla="*/ 2147483647 h 18"/>
              <a:gd name="T6" fmla="*/ 2147483647 w 12"/>
              <a:gd name="T7" fmla="*/ 2147483647 h 18"/>
              <a:gd name="T8" fmla="*/ 2147483647 w 12"/>
              <a:gd name="T9" fmla="*/ 2147483647 h 18"/>
              <a:gd name="T10" fmla="*/ 0 w 12"/>
              <a:gd name="T11" fmla="*/ 2147483647 h 18"/>
              <a:gd name="T12" fmla="*/ 2147483647 w 12"/>
              <a:gd name="T13" fmla="*/ 2147483647 h 18"/>
              <a:gd name="T14" fmla="*/ 2147483647 w 12"/>
              <a:gd name="T15" fmla="*/ 0 h 18"/>
              <a:gd name="T16" fmla="*/ 2147483647 w 12"/>
              <a:gd name="T17" fmla="*/ 2147483647 h 18"/>
              <a:gd name="T18" fmla="*/ 2147483647 w 12"/>
              <a:gd name="T19" fmla="*/ 2147483647 h 18"/>
              <a:gd name="T20" fmla="*/ 2147483647 w 12"/>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8"/>
              <a:gd name="T35" fmla="*/ 12 w 12"/>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8">
                <a:moveTo>
                  <a:pt x="12" y="10"/>
                </a:moveTo>
                <a:lnTo>
                  <a:pt x="12" y="14"/>
                </a:lnTo>
                <a:lnTo>
                  <a:pt x="12" y="18"/>
                </a:lnTo>
                <a:lnTo>
                  <a:pt x="6" y="18"/>
                </a:lnTo>
                <a:lnTo>
                  <a:pt x="2" y="14"/>
                </a:lnTo>
                <a:lnTo>
                  <a:pt x="0" y="10"/>
                </a:lnTo>
                <a:lnTo>
                  <a:pt x="2" y="4"/>
                </a:lnTo>
                <a:lnTo>
                  <a:pt x="8" y="0"/>
                </a:lnTo>
                <a:lnTo>
                  <a:pt x="10" y="6"/>
                </a:lnTo>
                <a:lnTo>
                  <a:pt x="10" y="8"/>
                </a:lnTo>
                <a:lnTo>
                  <a:pt x="12" y="1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66" name="Freeform 213"/>
          <p:cNvSpPr>
            <a:spLocks/>
          </p:cNvSpPr>
          <p:nvPr/>
        </p:nvSpPr>
        <p:spPr bwMode="auto">
          <a:xfrm>
            <a:off x="6738938" y="3259932"/>
            <a:ext cx="16669" cy="26194"/>
          </a:xfrm>
          <a:custGeom>
            <a:avLst/>
            <a:gdLst>
              <a:gd name="T0" fmla="*/ 2147483647 w 14"/>
              <a:gd name="T1" fmla="*/ 2147483647 h 22"/>
              <a:gd name="T2" fmla="*/ 2147483647 w 14"/>
              <a:gd name="T3" fmla="*/ 2147483647 h 22"/>
              <a:gd name="T4" fmla="*/ 2147483647 w 14"/>
              <a:gd name="T5" fmla="*/ 0 h 22"/>
              <a:gd name="T6" fmla="*/ 2147483647 w 14"/>
              <a:gd name="T7" fmla="*/ 2147483647 h 22"/>
              <a:gd name="T8" fmla="*/ 2147483647 w 14"/>
              <a:gd name="T9" fmla="*/ 2147483647 h 22"/>
              <a:gd name="T10" fmla="*/ 2147483647 w 14"/>
              <a:gd name="T11" fmla="*/ 2147483647 h 22"/>
              <a:gd name="T12" fmla="*/ 2147483647 w 14"/>
              <a:gd name="T13" fmla="*/ 2147483647 h 22"/>
              <a:gd name="T14" fmla="*/ 0 w 14"/>
              <a:gd name="T15" fmla="*/ 2147483647 h 22"/>
              <a:gd name="T16" fmla="*/ 0 w 14"/>
              <a:gd name="T17" fmla="*/ 2147483647 h 22"/>
              <a:gd name="T18" fmla="*/ 2147483647 w 14"/>
              <a:gd name="T19" fmla="*/ 2147483647 h 22"/>
              <a:gd name="T20" fmla="*/ 2147483647 w 14"/>
              <a:gd name="T21" fmla="*/ 2147483647 h 22"/>
              <a:gd name="T22" fmla="*/ 2147483647 w 14"/>
              <a:gd name="T23" fmla="*/ 214748364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22"/>
              <a:gd name="T38" fmla="*/ 14 w 14"/>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22">
                <a:moveTo>
                  <a:pt x="6" y="2"/>
                </a:moveTo>
                <a:lnTo>
                  <a:pt x="8" y="2"/>
                </a:lnTo>
                <a:lnTo>
                  <a:pt x="10" y="0"/>
                </a:lnTo>
                <a:lnTo>
                  <a:pt x="12" y="2"/>
                </a:lnTo>
                <a:lnTo>
                  <a:pt x="14" y="4"/>
                </a:lnTo>
                <a:lnTo>
                  <a:pt x="12" y="6"/>
                </a:lnTo>
                <a:lnTo>
                  <a:pt x="8" y="12"/>
                </a:lnTo>
                <a:lnTo>
                  <a:pt x="0" y="22"/>
                </a:lnTo>
                <a:lnTo>
                  <a:pt x="0" y="10"/>
                </a:lnTo>
                <a:lnTo>
                  <a:pt x="2" y="6"/>
                </a:lnTo>
                <a:lnTo>
                  <a:pt x="4" y="4"/>
                </a:lnTo>
                <a:lnTo>
                  <a:pt x="6" y="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67" name="Freeform 214"/>
          <p:cNvSpPr>
            <a:spLocks/>
          </p:cNvSpPr>
          <p:nvPr/>
        </p:nvSpPr>
        <p:spPr bwMode="auto">
          <a:xfrm>
            <a:off x="6679407" y="3157538"/>
            <a:ext cx="64294" cy="28575"/>
          </a:xfrm>
          <a:custGeom>
            <a:avLst/>
            <a:gdLst>
              <a:gd name="T0" fmla="*/ 2147483647 w 54"/>
              <a:gd name="T1" fmla="*/ 2147483647 h 24"/>
              <a:gd name="T2" fmla="*/ 2147483647 w 54"/>
              <a:gd name="T3" fmla="*/ 2147483647 h 24"/>
              <a:gd name="T4" fmla="*/ 2147483647 w 54"/>
              <a:gd name="T5" fmla="*/ 2147483647 h 24"/>
              <a:gd name="T6" fmla="*/ 2147483647 w 54"/>
              <a:gd name="T7" fmla="*/ 2147483647 h 24"/>
              <a:gd name="T8" fmla="*/ 2147483647 w 54"/>
              <a:gd name="T9" fmla="*/ 2147483647 h 24"/>
              <a:gd name="T10" fmla="*/ 2147483647 w 54"/>
              <a:gd name="T11" fmla="*/ 2147483647 h 24"/>
              <a:gd name="T12" fmla="*/ 2147483647 w 54"/>
              <a:gd name="T13" fmla="*/ 2147483647 h 24"/>
              <a:gd name="T14" fmla="*/ 2147483647 w 54"/>
              <a:gd name="T15" fmla="*/ 2147483647 h 24"/>
              <a:gd name="T16" fmla="*/ 2147483647 w 54"/>
              <a:gd name="T17" fmla="*/ 2147483647 h 24"/>
              <a:gd name="T18" fmla="*/ 0 w 54"/>
              <a:gd name="T19" fmla="*/ 2147483647 h 24"/>
              <a:gd name="T20" fmla="*/ 2147483647 w 54"/>
              <a:gd name="T21" fmla="*/ 2147483647 h 24"/>
              <a:gd name="T22" fmla="*/ 2147483647 w 54"/>
              <a:gd name="T23" fmla="*/ 2147483647 h 24"/>
              <a:gd name="T24" fmla="*/ 2147483647 w 54"/>
              <a:gd name="T25" fmla="*/ 2147483647 h 24"/>
              <a:gd name="T26" fmla="*/ 2147483647 w 54"/>
              <a:gd name="T27" fmla="*/ 2147483647 h 24"/>
              <a:gd name="T28" fmla="*/ 2147483647 w 54"/>
              <a:gd name="T29" fmla="*/ 0 h 24"/>
              <a:gd name="T30" fmla="*/ 2147483647 w 54"/>
              <a:gd name="T31" fmla="*/ 2147483647 h 24"/>
              <a:gd name="T32" fmla="*/ 2147483647 w 54"/>
              <a:gd name="T33" fmla="*/ 2147483647 h 24"/>
              <a:gd name="T34" fmla="*/ 2147483647 w 54"/>
              <a:gd name="T35" fmla="*/ 0 h 24"/>
              <a:gd name="T36" fmla="*/ 2147483647 w 54"/>
              <a:gd name="T37" fmla="*/ 2147483647 h 24"/>
              <a:gd name="T38" fmla="*/ 2147483647 w 54"/>
              <a:gd name="T39" fmla="*/ 2147483647 h 24"/>
              <a:gd name="T40" fmla="*/ 2147483647 w 54"/>
              <a:gd name="T41" fmla="*/ 2147483647 h 24"/>
              <a:gd name="T42" fmla="*/ 2147483647 w 54"/>
              <a:gd name="T43" fmla="*/ 2147483647 h 24"/>
              <a:gd name="T44" fmla="*/ 2147483647 w 54"/>
              <a:gd name="T45" fmla="*/ 2147483647 h 24"/>
              <a:gd name="T46" fmla="*/ 2147483647 w 54"/>
              <a:gd name="T47" fmla="*/ 2147483647 h 24"/>
              <a:gd name="T48" fmla="*/ 2147483647 w 54"/>
              <a:gd name="T49" fmla="*/ 2147483647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24"/>
              <a:gd name="T77" fmla="*/ 54 w 54"/>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24">
                <a:moveTo>
                  <a:pt x="46" y="24"/>
                </a:moveTo>
                <a:lnTo>
                  <a:pt x="44" y="22"/>
                </a:lnTo>
                <a:lnTo>
                  <a:pt x="42" y="18"/>
                </a:lnTo>
                <a:lnTo>
                  <a:pt x="38" y="16"/>
                </a:lnTo>
                <a:lnTo>
                  <a:pt x="34" y="16"/>
                </a:lnTo>
                <a:lnTo>
                  <a:pt x="26" y="14"/>
                </a:lnTo>
                <a:lnTo>
                  <a:pt x="18" y="14"/>
                </a:lnTo>
                <a:lnTo>
                  <a:pt x="12" y="14"/>
                </a:lnTo>
                <a:lnTo>
                  <a:pt x="4" y="14"/>
                </a:lnTo>
                <a:lnTo>
                  <a:pt x="0" y="10"/>
                </a:lnTo>
                <a:lnTo>
                  <a:pt x="10" y="4"/>
                </a:lnTo>
                <a:lnTo>
                  <a:pt x="16" y="4"/>
                </a:lnTo>
                <a:lnTo>
                  <a:pt x="20" y="2"/>
                </a:lnTo>
                <a:lnTo>
                  <a:pt x="26" y="2"/>
                </a:lnTo>
                <a:lnTo>
                  <a:pt x="30" y="0"/>
                </a:lnTo>
                <a:lnTo>
                  <a:pt x="32" y="2"/>
                </a:lnTo>
                <a:lnTo>
                  <a:pt x="34" y="2"/>
                </a:lnTo>
                <a:lnTo>
                  <a:pt x="38" y="0"/>
                </a:lnTo>
                <a:lnTo>
                  <a:pt x="42" y="2"/>
                </a:lnTo>
                <a:lnTo>
                  <a:pt x="48" y="6"/>
                </a:lnTo>
                <a:lnTo>
                  <a:pt x="52" y="12"/>
                </a:lnTo>
                <a:lnTo>
                  <a:pt x="54" y="18"/>
                </a:lnTo>
                <a:lnTo>
                  <a:pt x="52" y="20"/>
                </a:lnTo>
                <a:lnTo>
                  <a:pt x="50" y="22"/>
                </a:lnTo>
                <a:lnTo>
                  <a:pt x="46" y="2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68" name="Freeform 215"/>
          <p:cNvSpPr>
            <a:spLocks/>
          </p:cNvSpPr>
          <p:nvPr/>
        </p:nvSpPr>
        <p:spPr bwMode="auto">
          <a:xfrm>
            <a:off x="6555582" y="2862262"/>
            <a:ext cx="97631" cy="100013"/>
          </a:xfrm>
          <a:custGeom>
            <a:avLst/>
            <a:gdLst>
              <a:gd name="T0" fmla="*/ 2147483647 w 82"/>
              <a:gd name="T1" fmla="*/ 2147483647 h 84"/>
              <a:gd name="T2" fmla="*/ 2147483647 w 82"/>
              <a:gd name="T3" fmla="*/ 2147483647 h 84"/>
              <a:gd name="T4" fmla="*/ 2147483647 w 82"/>
              <a:gd name="T5" fmla="*/ 2147483647 h 84"/>
              <a:gd name="T6" fmla="*/ 2147483647 w 82"/>
              <a:gd name="T7" fmla="*/ 2147483647 h 84"/>
              <a:gd name="T8" fmla="*/ 2147483647 w 82"/>
              <a:gd name="T9" fmla="*/ 2147483647 h 84"/>
              <a:gd name="T10" fmla="*/ 2147483647 w 82"/>
              <a:gd name="T11" fmla="*/ 2147483647 h 84"/>
              <a:gd name="T12" fmla="*/ 2147483647 w 82"/>
              <a:gd name="T13" fmla="*/ 2147483647 h 84"/>
              <a:gd name="T14" fmla="*/ 2147483647 w 82"/>
              <a:gd name="T15" fmla="*/ 2147483647 h 84"/>
              <a:gd name="T16" fmla="*/ 2147483647 w 82"/>
              <a:gd name="T17" fmla="*/ 2147483647 h 84"/>
              <a:gd name="T18" fmla="*/ 2147483647 w 82"/>
              <a:gd name="T19" fmla="*/ 2147483647 h 84"/>
              <a:gd name="T20" fmla="*/ 2147483647 w 82"/>
              <a:gd name="T21" fmla="*/ 2147483647 h 84"/>
              <a:gd name="T22" fmla="*/ 2147483647 w 82"/>
              <a:gd name="T23" fmla="*/ 2147483647 h 84"/>
              <a:gd name="T24" fmla="*/ 2147483647 w 82"/>
              <a:gd name="T25" fmla="*/ 2147483647 h 84"/>
              <a:gd name="T26" fmla="*/ 2147483647 w 82"/>
              <a:gd name="T27" fmla="*/ 2147483647 h 84"/>
              <a:gd name="T28" fmla="*/ 2147483647 w 82"/>
              <a:gd name="T29" fmla="*/ 2147483647 h 84"/>
              <a:gd name="T30" fmla="*/ 2147483647 w 82"/>
              <a:gd name="T31" fmla="*/ 2147483647 h 84"/>
              <a:gd name="T32" fmla="*/ 0 w 82"/>
              <a:gd name="T33" fmla="*/ 2147483647 h 84"/>
              <a:gd name="T34" fmla="*/ 2147483647 w 82"/>
              <a:gd name="T35" fmla="*/ 2147483647 h 84"/>
              <a:gd name="T36" fmla="*/ 0 w 82"/>
              <a:gd name="T37" fmla="*/ 2147483647 h 84"/>
              <a:gd name="T38" fmla="*/ 2147483647 w 82"/>
              <a:gd name="T39" fmla="*/ 2147483647 h 84"/>
              <a:gd name="T40" fmla="*/ 2147483647 w 82"/>
              <a:gd name="T41" fmla="*/ 2147483647 h 84"/>
              <a:gd name="T42" fmla="*/ 2147483647 w 82"/>
              <a:gd name="T43" fmla="*/ 2147483647 h 84"/>
              <a:gd name="T44" fmla="*/ 2147483647 w 82"/>
              <a:gd name="T45" fmla="*/ 2147483647 h 84"/>
              <a:gd name="T46" fmla="*/ 2147483647 w 82"/>
              <a:gd name="T47" fmla="*/ 2147483647 h 84"/>
              <a:gd name="T48" fmla="*/ 2147483647 w 82"/>
              <a:gd name="T49" fmla="*/ 2147483647 h 84"/>
              <a:gd name="T50" fmla="*/ 2147483647 w 82"/>
              <a:gd name="T51" fmla="*/ 2147483647 h 84"/>
              <a:gd name="T52" fmla="*/ 2147483647 w 82"/>
              <a:gd name="T53" fmla="*/ 2147483647 h 84"/>
              <a:gd name="T54" fmla="*/ 2147483647 w 82"/>
              <a:gd name="T55" fmla="*/ 2147483647 h 84"/>
              <a:gd name="T56" fmla="*/ 2147483647 w 82"/>
              <a:gd name="T57" fmla="*/ 0 h 84"/>
              <a:gd name="T58" fmla="*/ 2147483647 w 82"/>
              <a:gd name="T59" fmla="*/ 2147483647 h 84"/>
              <a:gd name="T60" fmla="*/ 2147483647 w 82"/>
              <a:gd name="T61" fmla="*/ 2147483647 h 84"/>
              <a:gd name="T62" fmla="*/ 2147483647 w 82"/>
              <a:gd name="T63" fmla="*/ 2147483647 h 84"/>
              <a:gd name="T64" fmla="*/ 2147483647 w 82"/>
              <a:gd name="T65" fmla="*/ 2147483647 h 84"/>
              <a:gd name="T66" fmla="*/ 2147483647 w 82"/>
              <a:gd name="T67" fmla="*/ 2147483647 h 84"/>
              <a:gd name="T68" fmla="*/ 2147483647 w 82"/>
              <a:gd name="T69" fmla="*/ 2147483647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4"/>
              <a:gd name="T107" fmla="*/ 82 w 82"/>
              <a:gd name="T108" fmla="*/ 84 h 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4">
                <a:moveTo>
                  <a:pt x="68" y="60"/>
                </a:moveTo>
                <a:lnTo>
                  <a:pt x="64" y="54"/>
                </a:lnTo>
                <a:lnTo>
                  <a:pt x="60" y="58"/>
                </a:lnTo>
                <a:lnTo>
                  <a:pt x="58" y="62"/>
                </a:lnTo>
                <a:lnTo>
                  <a:pt x="60" y="66"/>
                </a:lnTo>
                <a:lnTo>
                  <a:pt x="62" y="68"/>
                </a:lnTo>
                <a:lnTo>
                  <a:pt x="64" y="72"/>
                </a:lnTo>
                <a:lnTo>
                  <a:pt x="66" y="76"/>
                </a:lnTo>
                <a:lnTo>
                  <a:pt x="64" y="82"/>
                </a:lnTo>
                <a:lnTo>
                  <a:pt x="62" y="84"/>
                </a:lnTo>
                <a:lnTo>
                  <a:pt x="58" y="84"/>
                </a:lnTo>
                <a:lnTo>
                  <a:pt x="56" y="82"/>
                </a:lnTo>
                <a:lnTo>
                  <a:pt x="56" y="78"/>
                </a:lnTo>
                <a:lnTo>
                  <a:pt x="52" y="80"/>
                </a:lnTo>
                <a:lnTo>
                  <a:pt x="50" y="80"/>
                </a:lnTo>
                <a:lnTo>
                  <a:pt x="44" y="78"/>
                </a:lnTo>
                <a:lnTo>
                  <a:pt x="38" y="74"/>
                </a:lnTo>
                <a:lnTo>
                  <a:pt x="36" y="66"/>
                </a:lnTo>
                <a:lnTo>
                  <a:pt x="34" y="58"/>
                </a:lnTo>
                <a:lnTo>
                  <a:pt x="36" y="54"/>
                </a:lnTo>
                <a:lnTo>
                  <a:pt x="38" y="52"/>
                </a:lnTo>
                <a:lnTo>
                  <a:pt x="34" y="46"/>
                </a:lnTo>
                <a:lnTo>
                  <a:pt x="26" y="46"/>
                </a:lnTo>
                <a:lnTo>
                  <a:pt x="26" y="50"/>
                </a:lnTo>
                <a:lnTo>
                  <a:pt x="22" y="50"/>
                </a:lnTo>
                <a:lnTo>
                  <a:pt x="20" y="48"/>
                </a:lnTo>
                <a:lnTo>
                  <a:pt x="18" y="50"/>
                </a:lnTo>
                <a:lnTo>
                  <a:pt x="12" y="46"/>
                </a:lnTo>
                <a:lnTo>
                  <a:pt x="10" y="52"/>
                </a:lnTo>
                <a:lnTo>
                  <a:pt x="8" y="60"/>
                </a:lnTo>
                <a:lnTo>
                  <a:pt x="6" y="68"/>
                </a:lnTo>
                <a:lnTo>
                  <a:pt x="4" y="70"/>
                </a:lnTo>
                <a:lnTo>
                  <a:pt x="2" y="72"/>
                </a:lnTo>
                <a:lnTo>
                  <a:pt x="0" y="70"/>
                </a:lnTo>
                <a:lnTo>
                  <a:pt x="0" y="66"/>
                </a:lnTo>
                <a:lnTo>
                  <a:pt x="2" y="58"/>
                </a:lnTo>
                <a:lnTo>
                  <a:pt x="0" y="52"/>
                </a:lnTo>
                <a:lnTo>
                  <a:pt x="0" y="44"/>
                </a:lnTo>
                <a:lnTo>
                  <a:pt x="2" y="36"/>
                </a:lnTo>
                <a:lnTo>
                  <a:pt x="6" y="36"/>
                </a:lnTo>
                <a:lnTo>
                  <a:pt x="10" y="34"/>
                </a:lnTo>
                <a:lnTo>
                  <a:pt x="14" y="30"/>
                </a:lnTo>
                <a:lnTo>
                  <a:pt x="18" y="24"/>
                </a:lnTo>
                <a:lnTo>
                  <a:pt x="20" y="24"/>
                </a:lnTo>
                <a:lnTo>
                  <a:pt x="22" y="22"/>
                </a:lnTo>
                <a:lnTo>
                  <a:pt x="28" y="24"/>
                </a:lnTo>
                <a:lnTo>
                  <a:pt x="30" y="28"/>
                </a:lnTo>
                <a:lnTo>
                  <a:pt x="32" y="30"/>
                </a:lnTo>
                <a:lnTo>
                  <a:pt x="34" y="32"/>
                </a:lnTo>
                <a:lnTo>
                  <a:pt x="38" y="32"/>
                </a:lnTo>
                <a:lnTo>
                  <a:pt x="38" y="28"/>
                </a:lnTo>
                <a:lnTo>
                  <a:pt x="42" y="24"/>
                </a:lnTo>
                <a:lnTo>
                  <a:pt x="44" y="20"/>
                </a:lnTo>
                <a:lnTo>
                  <a:pt x="48" y="18"/>
                </a:lnTo>
                <a:lnTo>
                  <a:pt x="52" y="16"/>
                </a:lnTo>
                <a:lnTo>
                  <a:pt x="56" y="14"/>
                </a:lnTo>
                <a:lnTo>
                  <a:pt x="56" y="6"/>
                </a:lnTo>
                <a:lnTo>
                  <a:pt x="58" y="0"/>
                </a:lnTo>
                <a:lnTo>
                  <a:pt x="62" y="2"/>
                </a:lnTo>
                <a:lnTo>
                  <a:pt x="66" y="6"/>
                </a:lnTo>
                <a:lnTo>
                  <a:pt x="72" y="14"/>
                </a:lnTo>
                <a:lnTo>
                  <a:pt x="76" y="28"/>
                </a:lnTo>
                <a:lnTo>
                  <a:pt x="82" y="52"/>
                </a:lnTo>
                <a:lnTo>
                  <a:pt x="80" y="56"/>
                </a:lnTo>
                <a:lnTo>
                  <a:pt x="78" y="60"/>
                </a:lnTo>
                <a:lnTo>
                  <a:pt x="76" y="66"/>
                </a:lnTo>
                <a:lnTo>
                  <a:pt x="74" y="72"/>
                </a:lnTo>
                <a:lnTo>
                  <a:pt x="72" y="70"/>
                </a:lnTo>
                <a:lnTo>
                  <a:pt x="70" y="64"/>
                </a:lnTo>
                <a:lnTo>
                  <a:pt x="66" y="56"/>
                </a:lnTo>
                <a:lnTo>
                  <a:pt x="68" y="6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69" name="Freeform 216"/>
          <p:cNvSpPr>
            <a:spLocks/>
          </p:cNvSpPr>
          <p:nvPr/>
        </p:nvSpPr>
        <p:spPr bwMode="auto">
          <a:xfrm>
            <a:off x="6457950" y="2838450"/>
            <a:ext cx="47625" cy="54769"/>
          </a:xfrm>
          <a:custGeom>
            <a:avLst/>
            <a:gdLst>
              <a:gd name="T0" fmla="*/ 2147483647 w 40"/>
              <a:gd name="T1" fmla="*/ 2147483647 h 46"/>
              <a:gd name="T2" fmla="*/ 0 w 40"/>
              <a:gd name="T3" fmla="*/ 2147483647 h 46"/>
              <a:gd name="T4" fmla="*/ 2147483647 w 40"/>
              <a:gd name="T5" fmla="*/ 2147483647 h 46"/>
              <a:gd name="T6" fmla="*/ 2147483647 w 40"/>
              <a:gd name="T7" fmla="*/ 2147483647 h 46"/>
              <a:gd name="T8" fmla="*/ 2147483647 w 40"/>
              <a:gd name="T9" fmla="*/ 2147483647 h 46"/>
              <a:gd name="T10" fmla="*/ 2147483647 w 40"/>
              <a:gd name="T11" fmla="*/ 2147483647 h 46"/>
              <a:gd name="T12" fmla="*/ 2147483647 w 40"/>
              <a:gd name="T13" fmla="*/ 2147483647 h 46"/>
              <a:gd name="T14" fmla="*/ 2147483647 w 40"/>
              <a:gd name="T15" fmla="*/ 2147483647 h 46"/>
              <a:gd name="T16" fmla="*/ 2147483647 w 40"/>
              <a:gd name="T17" fmla="*/ 0 h 46"/>
              <a:gd name="T18" fmla="*/ 2147483647 w 40"/>
              <a:gd name="T19" fmla="*/ 2147483647 h 46"/>
              <a:gd name="T20" fmla="*/ 2147483647 w 40"/>
              <a:gd name="T21" fmla="*/ 2147483647 h 46"/>
              <a:gd name="T22" fmla="*/ 2147483647 w 40"/>
              <a:gd name="T23" fmla="*/ 2147483647 h 46"/>
              <a:gd name="T24" fmla="*/ 2147483647 w 40"/>
              <a:gd name="T25" fmla="*/ 2147483647 h 46"/>
              <a:gd name="T26" fmla="*/ 2147483647 w 40"/>
              <a:gd name="T27" fmla="*/ 2147483647 h 46"/>
              <a:gd name="T28" fmla="*/ 2147483647 w 40"/>
              <a:gd name="T29" fmla="*/ 2147483647 h 46"/>
              <a:gd name="T30" fmla="*/ 2147483647 w 40"/>
              <a:gd name="T31" fmla="*/ 2147483647 h 46"/>
              <a:gd name="T32" fmla="*/ 2147483647 w 40"/>
              <a:gd name="T33" fmla="*/ 2147483647 h 46"/>
              <a:gd name="T34" fmla="*/ 2147483647 w 40"/>
              <a:gd name="T35" fmla="*/ 2147483647 h 46"/>
              <a:gd name="T36" fmla="*/ 2147483647 w 40"/>
              <a:gd name="T37" fmla="*/ 2147483647 h 46"/>
              <a:gd name="T38" fmla="*/ 2147483647 w 40"/>
              <a:gd name="T39" fmla="*/ 2147483647 h 46"/>
              <a:gd name="T40" fmla="*/ 2147483647 w 40"/>
              <a:gd name="T41" fmla="*/ 2147483647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6"/>
              <a:gd name="T65" fmla="*/ 40 w 40"/>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6">
                <a:moveTo>
                  <a:pt x="4" y="46"/>
                </a:moveTo>
                <a:lnTo>
                  <a:pt x="0" y="46"/>
                </a:lnTo>
                <a:lnTo>
                  <a:pt x="2" y="40"/>
                </a:lnTo>
                <a:lnTo>
                  <a:pt x="6" y="36"/>
                </a:lnTo>
                <a:lnTo>
                  <a:pt x="16" y="26"/>
                </a:lnTo>
                <a:lnTo>
                  <a:pt x="26" y="18"/>
                </a:lnTo>
                <a:lnTo>
                  <a:pt x="32" y="8"/>
                </a:lnTo>
                <a:lnTo>
                  <a:pt x="34" y="4"/>
                </a:lnTo>
                <a:lnTo>
                  <a:pt x="36" y="0"/>
                </a:lnTo>
                <a:lnTo>
                  <a:pt x="36" y="4"/>
                </a:lnTo>
                <a:lnTo>
                  <a:pt x="38" y="6"/>
                </a:lnTo>
                <a:lnTo>
                  <a:pt x="40" y="10"/>
                </a:lnTo>
                <a:lnTo>
                  <a:pt x="38" y="12"/>
                </a:lnTo>
                <a:lnTo>
                  <a:pt x="34" y="14"/>
                </a:lnTo>
                <a:lnTo>
                  <a:pt x="34" y="18"/>
                </a:lnTo>
                <a:lnTo>
                  <a:pt x="32" y="20"/>
                </a:lnTo>
                <a:lnTo>
                  <a:pt x="24" y="20"/>
                </a:lnTo>
                <a:lnTo>
                  <a:pt x="22" y="30"/>
                </a:lnTo>
                <a:lnTo>
                  <a:pt x="16" y="38"/>
                </a:lnTo>
                <a:lnTo>
                  <a:pt x="10" y="42"/>
                </a:lnTo>
                <a:lnTo>
                  <a:pt x="4" y="4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0" name="Freeform 217"/>
          <p:cNvSpPr>
            <a:spLocks/>
          </p:cNvSpPr>
          <p:nvPr/>
        </p:nvSpPr>
        <p:spPr bwMode="auto">
          <a:xfrm>
            <a:off x="6493669" y="2659857"/>
            <a:ext cx="95250" cy="140494"/>
          </a:xfrm>
          <a:custGeom>
            <a:avLst/>
            <a:gdLst>
              <a:gd name="T0" fmla="*/ 2147483647 w 80"/>
              <a:gd name="T1" fmla="*/ 2147483647 h 118"/>
              <a:gd name="T2" fmla="*/ 2147483647 w 80"/>
              <a:gd name="T3" fmla="*/ 2147483647 h 118"/>
              <a:gd name="T4" fmla="*/ 2147483647 w 80"/>
              <a:gd name="T5" fmla="*/ 2147483647 h 118"/>
              <a:gd name="T6" fmla="*/ 2147483647 w 80"/>
              <a:gd name="T7" fmla="*/ 0 h 118"/>
              <a:gd name="T8" fmla="*/ 2147483647 w 80"/>
              <a:gd name="T9" fmla="*/ 2147483647 h 118"/>
              <a:gd name="T10" fmla="*/ 2147483647 w 80"/>
              <a:gd name="T11" fmla="*/ 2147483647 h 118"/>
              <a:gd name="T12" fmla="*/ 2147483647 w 80"/>
              <a:gd name="T13" fmla="*/ 2147483647 h 118"/>
              <a:gd name="T14" fmla="*/ 2147483647 w 80"/>
              <a:gd name="T15" fmla="*/ 2147483647 h 118"/>
              <a:gd name="T16" fmla="*/ 2147483647 w 80"/>
              <a:gd name="T17" fmla="*/ 2147483647 h 118"/>
              <a:gd name="T18" fmla="*/ 2147483647 w 80"/>
              <a:gd name="T19" fmla="*/ 2147483647 h 118"/>
              <a:gd name="T20" fmla="*/ 2147483647 w 80"/>
              <a:gd name="T21" fmla="*/ 2147483647 h 118"/>
              <a:gd name="T22" fmla="*/ 2147483647 w 80"/>
              <a:gd name="T23" fmla="*/ 2147483647 h 118"/>
              <a:gd name="T24" fmla="*/ 2147483647 w 80"/>
              <a:gd name="T25" fmla="*/ 2147483647 h 118"/>
              <a:gd name="T26" fmla="*/ 2147483647 w 80"/>
              <a:gd name="T27" fmla="*/ 2147483647 h 118"/>
              <a:gd name="T28" fmla="*/ 2147483647 w 80"/>
              <a:gd name="T29" fmla="*/ 2147483647 h 118"/>
              <a:gd name="T30" fmla="*/ 2147483647 w 80"/>
              <a:gd name="T31" fmla="*/ 2147483647 h 118"/>
              <a:gd name="T32" fmla="*/ 2147483647 w 80"/>
              <a:gd name="T33" fmla="*/ 2147483647 h 118"/>
              <a:gd name="T34" fmla="*/ 2147483647 w 80"/>
              <a:gd name="T35" fmla="*/ 2147483647 h 118"/>
              <a:gd name="T36" fmla="*/ 2147483647 w 80"/>
              <a:gd name="T37" fmla="*/ 2147483647 h 118"/>
              <a:gd name="T38" fmla="*/ 2147483647 w 80"/>
              <a:gd name="T39" fmla="*/ 2147483647 h 118"/>
              <a:gd name="T40" fmla="*/ 2147483647 w 80"/>
              <a:gd name="T41" fmla="*/ 2147483647 h 118"/>
              <a:gd name="T42" fmla="*/ 2147483647 w 80"/>
              <a:gd name="T43" fmla="*/ 2147483647 h 118"/>
              <a:gd name="T44" fmla="*/ 2147483647 w 80"/>
              <a:gd name="T45" fmla="*/ 2147483647 h 118"/>
              <a:gd name="T46" fmla="*/ 2147483647 w 80"/>
              <a:gd name="T47" fmla="*/ 2147483647 h 118"/>
              <a:gd name="T48" fmla="*/ 2147483647 w 80"/>
              <a:gd name="T49" fmla="*/ 2147483647 h 118"/>
              <a:gd name="T50" fmla="*/ 2147483647 w 80"/>
              <a:gd name="T51" fmla="*/ 2147483647 h 118"/>
              <a:gd name="T52" fmla="*/ 2147483647 w 80"/>
              <a:gd name="T53" fmla="*/ 2147483647 h 118"/>
              <a:gd name="T54" fmla="*/ 2147483647 w 80"/>
              <a:gd name="T55" fmla="*/ 2147483647 h 118"/>
              <a:gd name="T56" fmla="*/ 2147483647 w 80"/>
              <a:gd name="T57" fmla="*/ 2147483647 h 118"/>
              <a:gd name="T58" fmla="*/ 2147483647 w 80"/>
              <a:gd name="T59" fmla="*/ 2147483647 h 118"/>
              <a:gd name="T60" fmla="*/ 2147483647 w 80"/>
              <a:gd name="T61" fmla="*/ 2147483647 h 118"/>
              <a:gd name="T62" fmla="*/ 2147483647 w 80"/>
              <a:gd name="T63" fmla="*/ 2147483647 h 118"/>
              <a:gd name="T64" fmla="*/ 2147483647 w 80"/>
              <a:gd name="T65" fmla="*/ 2147483647 h 118"/>
              <a:gd name="T66" fmla="*/ 2147483647 w 80"/>
              <a:gd name="T67" fmla="*/ 2147483647 h 118"/>
              <a:gd name="T68" fmla="*/ 2147483647 w 80"/>
              <a:gd name="T69" fmla="*/ 2147483647 h 118"/>
              <a:gd name="T70" fmla="*/ 2147483647 w 80"/>
              <a:gd name="T71" fmla="*/ 2147483647 h 118"/>
              <a:gd name="T72" fmla="*/ 2147483647 w 80"/>
              <a:gd name="T73" fmla="*/ 2147483647 h 118"/>
              <a:gd name="T74" fmla="*/ 0 w 80"/>
              <a:gd name="T75" fmla="*/ 2147483647 h 118"/>
              <a:gd name="T76" fmla="*/ 2147483647 w 80"/>
              <a:gd name="T77" fmla="*/ 2147483647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
              <a:gd name="T118" fmla="*/ 0 h 118"/>
              <a:gd name="T119" fmla="*/ 80 w 80"/>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 h="118">
                <a:moveTo>
                  <a:pt x="4" y="50"/>
                </a:moveTo>
                <a:lnTo>
                  <a:pt x="8" y="40"/>
                </a:lnTo>
                <a:lnTo>
                  <a:pt x="8" y="32"/>
                </a:lnTo>
                <a:lnTo>
                  <a:pt x="6" y="22"/>
                </a:lnTo>
                <a:lnTo>
                  <a:pt x="4" y="12"/>
                </a:lnTo>
                <a:lnTo>
                  <a:pt x="6" y="4"/>
                </a:lnTo>
                <a:lnTo>
                  <a:pt x="8" y="2"/>
                </a:lnTo>
                <a:lnTo>
                  <a:pt x="10" y="0"/>
                </a:lnTo>
                <a:lnTo>
                  <a:pt x="14" y="2"/>
                </a:lnTo>
                <a:lnTo>
                  <a:pt x="16" y="6"/>
                </a:lnTo>
                <a:lnTo>
                  <a:pt x="18" y="10"/>
                </a:lnTo>
                <a:lnTo>
                  <a:pt x="22" y="10"/>
                </a:lnTo>
                <a:lnTo>
                  <a:pt x="24" y="10"/>
                </a:lnTo>
                <a:lnTo>
                  <a:pt x="26" y="8"/>
                </a:lnTo>
                <a:lnTo>
                  <a:pt x="30" y="4"/>
                </a:lnTo>
                <a:lnTo>
                  <a:pt x="30" y="8"/>
                </a:lnTo>
                <a:lnTo>
                  <a:pt x="32" y="12"/>
                </a:lnTo>
                <a:lnTo>
                  <a:pt x="34" y="18"/>
                </a:lnTo>
                <a:lnTo>
                  <a:pt x="36" y="24"/>
                </a:lnTo>
                <a:lnTo>
                  <a:pt x="38" y="32"/>
                </a:lnTo>
                <a:lnTo>
                  <a:pt x="40" y="38"/>
                </a:lnTo>
                <a:lnTo>
                  <a:pt x="38" y="46"/>
                </a:lnTo>
                <a:lnTo>
                  <a:pt x="34" y="52"/>
                </a:lnTo>
                <a:lnTo>
                  <a:pt x="30" y="58"/>
                </a:lnTo>
                <a:lnTo>
                  <a:pt x="28" y="66"/>
                </a:lnTo>
                <a:lnTo>
                  <a:pt x="30" y="74"/>
                </a:lnTo>
                <a:lnTo>
                  <a:pt x="34" y="82"/>
                </a:lnTo>
                <a:lnTo>
                  <a:pt x="38" y="88"/>
                </a:lnTo>
                <a:lnTo>
                  <a:pt x="44" y="92"/>
                </a:lnTo>
                <a:lnTo>
                  <a:pt x="44" y="90"/>
                </a:lnTo>
                <a:lnTo>
                  <a:pt x="46" y="86"/>
                </a:lnTo>
                <a:lnTo>
                  <a:pt x="50" y="86"/>
                </a:lnTo>
                <a:lnTo>
                  <a:pt x="54" y="88"/>
                </a:lnTo>
                <a:lnTo>
                  <a:pt x="58" y="92"/>
                </a:lnTo>
                <a:lnTo>
                  <a:pt x="60" y="96"/>
                </a:lnTo>
                <a:lnTo>
                  <a:pt x="64" y="98"/>
                </a:lnTo>
                <a:lnTo>
                  <a:pt x="66" y="96"/>
                </a:lnTo>
                <a:lnTo>
                  <a:pt x="68" y="94"/>
                </a:lnTo>
                <a:lnTo>
                  <a:pt x="72" y="96"/>
                </a:lnTo>
                <a:lnTo>
                  <a:pt x="70" y="100"/>
                </a:lnTo>
                <a:lnTo>
                  <a:pt x="68" y="102"/>
                </a:lnTo>
                <a:lnTo>
                  <a:pt x="70" y="104"/>
                </a:lnTo>
                <a:lnTo>
                  <a:pt x="72" y="102"/>
                </a:lnTo>
                <a:lnTo>
                  <a:pt x="74" y="106"/>
                </a:lnTo>
                <a:lnTo>
                  <a:pt x="74" y="108"/>
                </a:lnTo>
                <a:lnTo>
                  <a:pt x="80" y="110"/>
                </a:lnTo>
                <a:lnTo>
                  <a:pt x="80" y="114"/>
                </a:lnTo>
                <a:lnTo>
                  <a:pt x="80" y="118"/>
                </a:lnTo>
                <a:lnTo>
                  <a:pt x="78" y="118"/>
                </a:lnTo>
                <a:lnTo>
                  <a:pt x="76" y="116"/>
                </a:lnTo>
                <a:lnTo>
                  <a:pt x="74" y="114"/>
                </a:lnTo>
                <a:lnTo>
                  <a:pt x="70" y="108"/>
                </a:lnTo>
                <a:lnTo>
                  <a:pt x="64" y="104"/>
                </a:lnTo>
                <a:lnTo>
                  <a:pt x="58" y="100"/>
                </a:lnTo>
                <a:lnTo>
                  <a:pt x="54" y="96"/>
                </a:lnTo>
                <a:lnTo>
                  <a:pt x="52" y="98"/>
                </a:lnTo>
                <a:lnTo>
                  <a:pt x="52" y="102"/>
                </a:lnTo>
                <a:lnTo>
                  <a:pt x="54" y="108"/>
                </a:lnTo>
                <a:lnTo>
                  <a:pt x="48" y="106"/>
                </a:lnTo>
                <a:lnTo>
                  <a:pt x="46" y="100"/>
                </a:lnTo>
                <a:lnTo>
                  <a:pt x="42" y="96"/>
                </a:lnTo>
                <a:lnTo>
                  <a:pt x="36" y="94"/>
                </a:lnTo>
                <a:lnTo>
                  <a:pt x="32" y="96"/>
                </a:lnTo>
                <a:lnTo>
                  <a:pt x="28" y="98"/>
                </a:lnTo>
                <a:lnTo>
                  <a:pt x="24" y="96"/>
                </a:lnTo>
                <a:lnTo>
                  <a:pt x="22" y="94"/>
                </a:lnTo>
                <a:lnTo>
                  <a:pt x="18" y="90"/>
                </a:lnTo>
                <a:lnTo>
                  <a:pt x="20" y="86"/>
                </a:lnTo>
                <a:lnTo>
                  <a:pt x="22" y="82"/>
                </a:lnTo>
                <a:lnTo>
                  <a:pt x="22" y="76"/>
                </a:lnTo>
                <a:lnTo>
                  <a:pt x="18" y="76"/>
                </a:lnTo>
                <a:lnTo>
                  <a:pt x="16" y="80"/>
                </a:lnTo>
                <a:lnTo>
                  <a:pt x="14" y="80"/>
                </a:lnTo>
                <a:lnTo>
                  <a:pt x="6" y="76"/>
                </a:lnTo>
                <a:lnTo>
                  <a:pt x="2" y="74"/>
                </a:lnTo>
                <a:lnTo>
                  <a:pt x="0" y="70"/>
                </a:lnTo>
                <a:lnTo>
                  <a:pt x="0" y="56"/>
                </a:lnTo>
                <a:lnTo>
                  <a:pt x="2" y="50"/>
                </a:lnTo>
                <a:lnTo>
                  <a:pt x="4" y="5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1" name="Freeform 218"/>
          <p:cNvSpPr>
            <a:spLocks/>
          </p:cNvSpPr>
          <p:nvPr/>
        </p:nvSpPr>
        <p:spPr bwMode="auto">
          <a:xfrm>
            <a:off x="7229476" y="3219450"/>
            <a:ext cx="21431" cy="38100"/>
          </a:xfrm>
          <a:custGeom>
            <a:avLst/>
            <a:gdLst>
              <a:gd name="T0" fmla="*/ 2147483647 w 18"/>
              <a:gd name="T1" fmla="*/ 2147483647 h 32"/>
              <a:gd name="T2" fmla="*/ 2147483647 w 18"/>
              <a:gd name="T3" fmla="*/ 2147483647 h 32"/>
              <a:gd name="T4" fmla="*/ 2147483647 w 18"/>
              <a:gd name="T5" fmla="*/ 2147483647 h 32"/>
              <a:gd name="T6" fmla="*/ 2147483647 w 18"/>
              <a:gd name="T7" fmla="*/ 2147483647 h 32"/>
              <a:gd name="T8" fmla="*/ 2147483647 w 18"/>
              <a:gd name="T9" fmla="*/ 2147483647 h 32"/>
              <a:gd name="T10" fmla="*/ 2147483647 w 18"/>
              <a:gd name="T11" fmla="*/ 2147483647 h 32"/>
              <a:gd name="T12" fmla="*/ 2147483647 w 18"/>
              <a:gd name="T13" fmla="*/ 2147483647 h 32"/>
              <a:gd name="T14" fmla="*/ 2147483647 w 18"/>
              <a:gd name="T15" fmla="*/ 2147483647 h 32"/>
              <a:gd name="T16" fmla="*/ 2147483647 w 18"/>
              <a:gd name="T17" fmla="*/ 2147483647 h 32"/>
              <a:gd name="T18" fmla="*/ 0 w 18"/>
              <a:gd name="T19" fmla="*/ 2147483647 h 32"/>
              <a:gd name="T20" fmla="*/ 0 w 18"/>
              <a:gd name="T21" fmla="*/ 0 h 32"/>
              <a:gd name="T22" fmla="*/ 2147483647 w 18"/>
              <a:gd name="T23" fmla="*/ 2147483647 h 32"/>
              <a:gd name="T24" fmla="*/ 2147483647 w 18"/>
              <a:gd name="T25" fmla="*/ 2147483647 h 32"/>
              <a:gd name="T26" fmla="*/ 2147483647 w 18"/>
              <a:gd name="T27" fmla="*/ 2147483647 h 32"/>
              <a:gd name="T28" fmla="*/ 2147483647 w 18"/>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32"/>
              <a:gd name="T47" fmla="*/ 18 w 18"/>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32">
                <a:moveTo>
                  <a:pt x="18" y="20"/>
                </a:moveTo>
                <a:lnTo>
                  <a:pt x="18" y="26"/>
                </a:lnTo>
                <a:lnTo>
                  <a:pt x="16" y="30"/>
                </a:lnTo>
                <a:lnTo>
                  <a:pt x="14" y="32"/>
                </a:lnTo>
                <a:lnTo>
                  <a:pt x="12" y="32"/>
                </a:lnTo>
                <a:lnTo>
                  <a:pt x="8" y="32"/>
                </a:lnTo>
                <a:lnTo>
                  <a:pt x="6" y="28"/>
                </a:lnTo>
                <a:lnTo>
                  <a:pt x="4" y="20"/>
                </a:lnTo>
                <a:lnTo>
                  <a:pt x="2" y="12"/>
                </a:lnTo>
                <a:lnTo>
                  <a:pt x="0" y="6"/>
                </a:lnTo>
                <a:lnTo>
                  <a:pt x="0" y="0"/>
                </a:lnTo>
                <a:lnTo>
                  <a:pt x="8" y="12"/>
                </a:lnTo>
                <a:lnTo>
                  <a:pt x="12" y="18"/>
                </a:lnTo>
                <a:lnTo>
                  <a:pt x="16" y="20"/>
                </a:lnTo>
                <a:lnTo>
                  <a:pt x="18" y="2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2" name="Freeform 219"/>
          <p:cNvSpPr>
            <a:spLocks/>
          </p:cNvSpPr>
          <p:nvPr/>
        </p:nvSpPr>
        <p:spPr bwMode="auto">
          <a:xfrm>
            <a:off x="7300913" y="3271838"/>
            <a:ext cx="28575" cy="21431"/>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2147483647 h 18"/>
              <a:gd name="T10" fmla="*/ 0 w 24"/>
              <a:gd name="T11" fmla="*/ 2147483647 h 18"/>
              <a:gd name="T12" fmla="*/ 0 w 24"/>
              <a:gd name="T13" fmla="*/ 0 h 18"/>
              <a:gd name="T14" fmla="*/ 2147483647 w 24"/>
              <a:gd name="T15" fmla="*/ 2147483647 h 18"/>
              <a:gd name="T16" fmla="*/ 2147483647 w 24"/>
              <a:gd name="T17" fmla="*/ 2147483647 h 18"/>
              <a:gd name="T18" fmla="*/ 2147483647 w 24"/>
              <a:gd name="T19" fmla="*/ 2147483647 h 18"/>
              <a:gd name="T20" fmla="*/ 2147483647 w 24"/>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8"/>
              <a:gd name="T35" fmla="*/ 24 w 24"/>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8">
                <a:moveTo>
                  <a:pt x="24" y="16"/>
                </a:moveTo>
                <a:lnTo>
                  <a:pt x="22" y="18"/>
                </a:lnTo>
                <a:lnTo>
                  <a:pt x="20" y="18"/>
                </a:lnTo>
                <a:lnTo>
                  <a:pt x="14" y="16"/>
                </a:lnTo>
                <a:lnTo>
                  <a:pt x="8" y="12"/>
                </a:lnTo>
                <a:lnTo>
                  <a:pt x="0" y="4"/>
                </a:lnTo>
                <a:lnTo>
                  <a:pt x="0" y="0"/>
                </a:lnTo>
                <a:lnTo>
                  <a:pt x="8" y="2"/>
                </a:lnTo>
                <a:lnTo>
                  <a:pt x="14" y="6"/>
                </a:lnTo>
                <a:lnTo>
                  <a:pt x="22" y="10"/>
                </a:lnTo>
                <a:lnTo>
                  <a:pt x="24" y="1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3" name="Freeform 220"/>
          <p:cNvSpPr>
            <a:spLocks/>
          </p:cNvSpPr>
          <p:nvPr/>
        </p:nvSpPr>
        <p:spPr bwMode="auto">
          <a:xfrm>
            <a:off x="7346157" y="3290888"/>
            <a:ext cx="16669" cy="30956"/>
          </a:xfrm>
          <a:custGeom>
            <a:avLst/>
            <a:gdLst>
              <a:gd name="T0" fmla="*/ 2147483647 w 14"/>
              <a:gd name="T1" fmla="*/ 0 h 26"/>
              <a:gd name="T2" fmla="*/ 2147483647 w 14"/>
              <a:gd name="T3" fmla="*/ 2147483647 h 26"/>
              <a:gd name="T4" fmla="*/ 2147483647 w 14"/>
              <a:gd name="T5" fmla="*/ 2147483647 h 26"/>
              <a:gd name="T6" fmla="*/ 2147483647 w 14"/>
              <a:gd name="T7" fmla="*/ 2147483647 h 26"/>
              <a:gd name="T8" fmla="*/ 2147483647 w 14"/>
              <a:gd name="T9" fmla="*/ 2147483647 h 26"/>
              <a:gd name="T10" fmla="*/ 2147483647 w 14"/>
              <a:gd name="T11" fmla="*/ 2147483647 h 26"/>
              <a:gd name="T12" fmla="*/ 2147483647 w 14"/>
              <a:gd name="T13" fmla="*/ 2147483647 h 26"/>
              <a:gd name="T14" fmla="*/ 2147483647 w 14"/>
              <a:gd name="T15" fmla="*/ 2147483647 h 26"/>
              <a:gd name="T16" fmla="*/ 0 w 14"/>
              <a:gd name="T17" fmla="*/ 2147483647 h 26"/>
              <a:gd name="T18" fmla="*/ 0 w 14"/>
              <a:gd name="T19" fmla="*/ 2147483647 h 26"/>
              <a:gd name="T20" fmla="*/ 0 w 14"/>
              <a:gd name="T21" fmla="*/ 2147483647 h 26"/>
              <a:gd name="T22" fmla="*/ 2147483647 w 14"/>
              <a:gd name="T23" fmla="*/ 2147483647 h 26"/>
              <a:gd name="T24" fmla="*/ 2147483647 w 14"/>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6"/>
              <a:gd name="T41" fmla="*/ 14 w 1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6">
                <a:moveTo>
                  <a:pt x="2" y="0"/>
                </a:moveTo>
                <a:lnTo>
                  <a:pt x="6" y="6"/>
                </a:lnTo>
                <a:lnTo>
                  <a:pt x="10" y="12"/>
                </a:lnTo>
                <a:lnTo>
                  <a:pt x="12" y="20"/>
                </a:lnTo>
                <a:lnTo>
                  <a:pt x="14" y="26"/>
                </a:lnTo>
                <a:lnTo>
                  <a:pt x="12" y="26"/>
                </a:lnTo>
                <a:lnTo>
                  <a:pt x="8" y="24"/>
                </a:lnTo>
                <a:lnTo>
                  <a:pt x="2" y="18"/>
                </a:lnTo>
                <a:lnTo>
                  <a:pt x="0" y="12"/>
                </a:lnTo>
                <a:lnTo>
                  <a:pt x="0" y="8"/>
                </a:lnTo>
                <a:lnTo>
                  <a:pt x="0" y="2"/>
                </a:lnTo>
                <a:lnTo>
                  <a:pt x="4" y="2"/>
                </a:lnTo>
                <a:lnTo>
                  <a:pt x="2"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4" name="Freeform 221"/>
          <p:cNvSpPr>
            <a:spLocks/>
          </p:cNvSpPr>
          <p:nvPr/>
        </p:nvSpPr>
        <p:spPr bwMode="auto">
          <a:xfrm>
            <a:off x="7443788" y="3440906"/>
            <a:ext cx="11906" cy="19050"/>
          </a:xfrm>
          <a:custGeom>
            <a:avLst/>
            <a:gdLst>
              <a:gd name="T0" fmla="*/ 2147483647 w 10"/>
              <a:gd name="T1" fmla="*/ 0 h 16"/>
              <a:gd name="T2" fmla="*/ 2147483647 w 10"/>
              <a:gd name="T3" fmla="*/ 2147483647 h 16"/>
              <a:gd name="T4" fmla="*/ 2147483647 w 10"/>
              <a:gd name="T5" fmla="*/ 2147483647 h 16"/>
              <a:gd name="T6" fmla="*/ 2147483647 w 10"/>
              <a:gd name="T7" fmla="*/ 2147483647 h 16"/>
              <a:gd name="T8" fmla="*/ 2147483647 w 10"/>
              <a:gd name="T9" fmla="*/ 2147483647 h 16"/>
              <a:gd name="T10" fmla="*/ 2147483647 w 10"/>
              <a:gd name="T11" fmla="*/ 2147483647 h 16"/>
              <a:gd name="T12" fmla="*/ 2147483647 w 10"/>
              <a:gd name="T13" fmla="*/ 2147483647 h 16"/>
              <a:gd name="T14" fmla="*/ 2147483647 w 10"/>
              <a:gd name="T15" fmla="*/ 2147483647 h 16"/>
              <a:gd name="T16" fmla="*/ 0 w 10"/>
              <a:gd name="T17" fmla="*/ 2147483647 h 16"/>
              <a:gd name="T18" fmla="*/ 0 w 10"/>
              <a:gd name="T19" fmla="*/ 2147483647 h 16"/>
              <a:gd name="T20" fmla="*/ 0 w 10"/>
              <a:gd name="T21" fmla="*/ 0 h 16"/>
              <a:gd name="T22" fmla="*/ 2147483647 w 10"/>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6"/>
              <a:gd name="T38" fmla="*/ 10 w 1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6">
                <a:moveTo>
                  <a:pt x="6" y="0"/>
                </a:moveTo>
                <a:lnTo>
                  <a:pt x="6" y="4"/>
                </a:lnTo>
                <a:lnTo>
                  <a:pt x="8" y="6"/>
                </a:lnTo>
                <a:lnTo>
                  <a:pt x="10" y="8"/>
                </a:lnTo>
                <a:lnTo>
                  <a:pt x="10" y="10"/>
                </a:lnTo>
                <a:lnTo>
                  <a:pt x="8" y="14"/>
                </a:lnTo>
                <a:lnTo>
                  <a:pt x="4" y="16"/>
                </a:lnTo>
                <a:lnTo>
                  <a:pt x="2" y="16"/>
                </a:lnTo>
                <a:lnTo>
                  <a:pt x="0" y="12"/>
                </a:lnTo>
                <a:lnTo>
                  <a:pt x="0" y="6"/>
                </a:lnTo>
                <a:lnTo>
                  <a:pt x="0" y="0"/>
                </a:lnTo>
                <a:lnTo>
                  <a:pt x="6"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5" name="Freeform 222"/>
          <p:cNvSpPr>
            <a:spLocks/>
          </p:cNvSpPr>
          <p:nvPr/>
        </p:nvSpPr>
        <p:spPr bwMode="auto">
          <a:xfrm>
            <a:off x="7450931" y="3469481"/>
            <a:ext cx="14288" cy="14288"/>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0 w 12"/>
              <a:gd name="T11" fmla="*/ 0 h 12"/>
              <a:gd name="T12" fmla="*/ 2147483647 w 12"/>
              <a:gd name="T13" fmla="*/ 0 h 12"/>
              <a:gd name="T14" fmla="*/ 2147483647 w 12"/>
              <a:gd name="T15" fmla="*/ 2147483647 h 12"/>
              <a:gd name="T16" fmla="*/ 2147483647 w 12"/>
              <a:gd name="T17" fmla="*/ 2147483647 h 12"/>
              <a:gd name="T18" fmla="*/ 2147483647 w 12"/>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6" name="Freeform 223"/>
          <p:cNvSpPr>
            <a:spLocks/>
          </p:cNvSpPr>
          <p:nvPr/>
        </p:nvSpPr>
        <p:spPr bwMode="auto">
          <a:xfrm>
            <a:off x="7646194" y="3502819"/>
            <a:ext cx="30956" cy="21431"/>
          </a:xfrm>
          <a:custGeom>
            <a:avLst/>
            <a:gdLst>
              <a:gd name="T0" fmla="*/ 2147483647 w 26"/>
              <a:gd name="T1" fmla="*/ 2147483647 h 18"/>
              <a:gd name="T2" fmla="*/ 2147483647 w 26"/>
              <a:gd name="T3" fmla="*/ 2147483647 h 18"/>
              <a:gd name="T4" fmla="*/ 2147483647 w 26"/>
              <a:gd name="T5" fmla="*/ 2147483647 h 18"/>
              <a:gd name="T6" fmla="*/ 2147483647 w 26"/>
              <a:gd name="T7" fmla="*/ 2147483647 h 18"/>
              <a:gd name="T8" fmla="*/ 2147483647 w 26"/>
              <a:gd name="T9" fmla="*/ 2147483647 h 18"/>
              <a:gd name="T10" fmla="*/ 2147483647 w 26"/>
              <a:gd name="T11" fmla="*/ 2147483647 h 18"/>
              <a:gd name="T12" fmla="*/ 2147483647 w 26"/>
              <a:gd name="T13" fmla="*/ 2147483647 h 18"/>
              <a:gd name="T14" fmla="*/ 0 w 26"/>
              <a:gd name="T15" fmla="*/ 2147483647 h 18"/>
              <a:gd name="T16" fmla="*/ 2147483647 w 26"/>
              <a:gd name="T17" fmla="*/ 2147483647 h 18"/>
              <a:gd name="T18" fmla="*/ 2147483647 w 26"/>
              <a:gd name="T19" fmla="*/ 2147483647 h 18"/>
              <a:gd name="T20" fmla="*/ 2147483647 w 26"/>
              <a:gd name="T21" fmla="*/ 2147483647 h 18"/>
              <a:gd name="T22" fmla="*/ 2147483647 w 26"/>
              <a:gd name="T23" fmla="*/ 0 h 18"/>
              <a:gd name="T24" fmla="*/ 2147483647 w 26"/>
              <a:gd name="T25" fmla="*/ 0 h 18"/>
              <a:gd name="T26" fmla="*/ 2147483647 w 26"/>
              <a:gd name="T27" fmla="*/ 2147483647 h 18"/>
              <a:gd name="T28" fmla="*/ 2147483647 w 26"/>
              <a:gd name="T29" fmla="*/ 2147483647 h 18"/>
              <a:gd name="T30" fmla="*/ 2147483647 w 2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8"/>
              <a:gd name="T50" fmla="*/ 26 w 2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8">
                <a:moveTo>
                  <a:pt x="26" y="8"/>
                </a:moveTo>
                <a:lnTo>
                  <a:pt x="24" y="12"/>
                </a:lnTo>
                <a:lnTo>
                  <a:pt x="22" y="16"/>
                </a:lnTo>
                <a:lnTo>
                  <a:pt x="18" y="18"/>
                </a:lnTo>
                <a:lnTo>
                  <a:pt x="14" y="18"/>
                </a:lnTo>
                <a:lnTo>
                  <a:pt x="6" y="16"/>
                </a:lnTo>
                <a:lnTo>
                  <a:pt x="2" y="14"/>
                </a:lnTo>
                <a:lnTo>
                  <a:pt x="0" y="12"/>
                </a:lnTo>
                <a:lnTo>
                  <a:pt x="2" y="8"/>
                </a:lnTo>
                <a:lnTo>
                  <a:pt x="4" y="4"/>
                </a:lnTo>
                <a:lnTo>
                  <a:pt x="8" y="2"/>
                </a:lnTo>
                <a:lnTo>
                  <a:pt x="14" y="0"/>
                </a:lnTo>
                <a:lnTo>
                  <a:pt x="18" y="0"/>
                </a:lnTo>
                <a:lnTo>
                  <a:pt x="22" y="2"/>
                </a:lnTo>
                <a:lnTo>
                  <a:pt x="24" y="4"/>
                </a:lnTo>
                <a:lnTo>
                  <a:pt x="26" y="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7" name="Freeform 224"/>
          <p:cNvSpPr>
            <a:spLocks/>
          </p:cNvSpPr>
          <p:nvPr/>
        </p:nvSpPr>
        <p:spPr bwMode="auto">
          <a:xfrm>
            <a:off x="7679532" y="3476625"/>
            <a:ext cx="35719" cy="19050"/>
          </a:xfrm>
          <a:custGeom>
            <a:avLst/>
            <a:gdLst>
              <a:gd name="T0" fmla="*/ 2147483647 w 30"/>
              <a:gd name="T1" fmla="*/ 2147483647 h 16"/>
              <a:gd name="T2" fmla="*/ 2147483647 w 30"/>
              <a:gd name="T3" fmla="*/ 2147483647 h 16"/>
              <a:gd name="T4" fmla="*/ 2147483647 w 30"/>
              <a:gd name="T5" fmla="*/ 2147483647 h 16"/>
              <a:gd name="T6" fmla="*/ 2147483647 w 30"/>
              <a:gd name="T7" fmla="*/ 2147483647 h 16"/>
              <a:gd name="T8" fmla="*/ 2147483647 w 30"/>
              <a:gd name="T9" fmla="*/ 2147483647 h 16"/>
              <a:gd name="T10" fmla="*/ 2147483647 w 30"/>
              <a:gd name="T11" fmla="*/ 2147483647 h 16"/>
              <a:gd name="T12" fmla="*/ 0 w 30"/>
              <a:gd name="T13" fmla="*/ 2147483647 h 16"/>
              <a:gd name="T14" fmla="*/ 0 w 30"/>
              <a:gd name="T15" fmla="*/ 2147483647 h 16"/>
              <a:gd name="T16" fmla="*/ 2147483647 w 30"/>
              <a:gd name="T17" fmla="*/ 2147483647 h 16"/>
              <a:gd name="T18" fmla="*/ 2147483647 w 30"/>
              <a:gd name="T19" fmla="*/ 2147483647 h 16"/>
              <a:gd name="T20" fmla="*/ 2147483647 w 30"/>
              <a:gd name="T21" fmla="*/ 0 h 16"/>
              <a:gd name="T22" fmla="*/ 2147483647 w 30"/>
              <a:gd name="T23" fmla="*/ 0 h 16"/>
              <a:gd name="T24" fmla="*/ 2147483647 w 30"/>
              <a:gd name="T25" fmla="*/ 0 h 16"/>
              <a:gd name="T26" fmla="*/ 2147483647 w 30"/>
              <a:gd name="T27" fmla="*/ 2147483647 h 16"/>
              <a:gd name="T28" fmla="*/ 2147483647 w 3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16"/>
              <a:gd name="T47" fmla="*/ 30 w 3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16">
                <a:moveTo>
                  <a:pt x="28" y="4"/>
                </a:moveTo>
                <a:lnTo>
                  <a:pt x="24" y="8"/>
                </a:lnTo>
                <a:lnTo>
                  <a:pt x="20" y="12"/>
                </a:lnTo>
                <a:lnTo>
                  <a:pt x="12" y="14"/>
                </a:lnTo>
                <a:lnTo>
                  <a:pt x="6" y="16"/>
                </a:lnTo>
                <a:lnTo>
                  <a:pt x="2" y="14"/>
                </a:lnTo>
                <a:lnTo>
                  <a:pt x="0" y="12"/>
                </a:lnTo>
                <a:lnTo>
                  <a:pt x="0" y="8"/>
                </a:lnTo>
                <a:lnTo>
                  <a:pt x="2" y="6"/>
                </a:lnTo>
                <a:lnTo>
                  <a:pt x="8" y="2"/>
                </a:lnTo>
                <a:lnTo>
                  <a:pt x="16" y="0"/>
                </a:lnTo>
                <a:lnTo>
                  <a:pt x="24" y="0"/>
                </a:lnTo>
                <a:lnTo>
                  <a:pt x="28" y="0"/>
                </a:lnTo>
                <a:lnTo>
                  <a:pt x="30" y="2"/>
                </a:lnTo>
                <a:lnTo>
                  <a:pt x="28" y="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8" name="Freeform 225"/>
          <p:cNvSpPr>
            <a:spLocks/>
          </p:cNvSpPr>
          <p:nvPr/>
        </p:nvSpPr>
        <p:spPr bwMode="auto">
          <a:xfrm>
            <a:off x="6105525" y="2938463"/>
            <a:ext cx="92869" cy="130969"/>
          </a:xfrm>
          <a:custGeom>
            <a:avLst/>
            <a:gdLst>
              <a:gd name="T0" fmla="*/ 2147483647 w 78"/>
              <a:gd name="T1" fmla="*/ 2147483647 h 110"/>
              <a:gd name="T2" fmla="*/ 2147483647 w 78"/>
              <a:gd name="T3" fmla="*/ 2147483647 h 110"/>
              <a:gd name="T4" fmla="*/ 2147483647 w 78"/>
              <a:gd name="T5" fmla="*/ 2147483647 h 110"/>
              <a:gd name="T6" fmla="*/ 2147483647 w 78"/>
              <a:gd name="T7" fmla="*/ 2147483647 h 110"/>
              <a:gd name="T8" fmla="*/ 2147483647 w 78"/>
              <a:gd name="T9" fmla="*/ 2147483647 h 110"/>
              <a:gd name="T10" fmla="*/ 2147483647 w 78"/>
              <a:gd name="T11" fmla="*/ 2147483647 h 110"/>
              <a:gd name="T12" fmla="*/ 2147483647 w 78"/>
              <a:gd name="T13" fmla="*/ 2147483647 h 110"/>
              <a:gd name="T14" fmla="*/ 2147483647 w 78"/>
              <a:gd name="T15" fmla="*/ 2147483647 h 110"/>
              <a:gd name="T16" fmla="*/ 2147483647 w 78"/>
              <a:gd name="T17" fmla="*/ 2147483647 h 110"/>
              <a:gd name="T18" fmla="*/ 2147483647 w 78"/>
              <a:gd name="T19" fmla="*/ 0 h 110"/>
              <a:gd name="T20" fmla="*/ 0 w 78"/>
              <a:gd name="T21" fmla="*/ 0 h 110"/>
              <a:gd name="T22" fmla="*/ 2147483647 w 78"/>
              <a:gd name="T23" fmla="*/ 2147483647 h 110"/>
              <a:gd name="T24" fmla="*/ 2147483647 w 78"/>
              <a:gd name="T25" fmla="*/ 2147483647 h 110"/>
              <a:gd name="T26" fmla="*/ 2147483647 w 78"/>
              <a:gd name="T27" fmla="*/ 2147483647 h 110"/>
              <a:gd name="T28" fmla="*/ 2147483647 w 78"/>
              <a:gd name="T29" fmla="*/ 2147483647 h 110"/>
              <a:gd name="T30" fmla="*/ 2147483647 w 78"/>
              <a:gd name="T31" fmla="*/ 2147483647 h 110"/>
              <a:gd name="T32" fmla="*/ 2147483647 w 78"/>
              <a:gd name="T33" fmla="*/ 2147483647 h 110"/>
              <a:gd name="T34" fmla="*/ 2147483647 w 78"/>
              <a:gd name="T35" fmla="*/ 2147483647 h 110"/>
              <a:gd name="T36" fmla="*/ 2147483647 w 78"/>
              <a:gd name="T37" fmla="*/ 2147483647 h 110"/>
              <a:gd name="T38" fmla="*/ 2147483647 w 78"/>
              <a:gd name="T39" fmla="*/ 2147483647 h 110"/>
              <a:gd name="T40" fmla="*/ 2147483647 w 78"/>
              <a:gd name="T41" fmla="*/ 2147483647 h 110"/>
              <a:gd name="T42" fmla="*/ 2147483647 w 78"/>
              <a:gd name="T43" fmla="*/ 2147483647 h 110"/>
              <a:gd name="T44" fmla="*/ 2147483647 w 78"/>
              <a:gd name="T45" fmla="*/ 2147483647 h 110"/>
              <a:gd name="T46" fmla="*/ 2147483647 w 78"/>
              <a:gd name="T47" fmla="*/ 2147483647 h 110"/>
              <a:gd name="T48" fmla="*/ 2147483647 w 78"/>
              <a:gd name="T49" fmla="*/ 2147483647 h 110"/>
              <a:gd name="T50" fmla="*/ 2147483647 w 78"/>
              <a:gd name="T51" fmla="*/ 2147483647 h 110"/>
              <a:gd name="T52" fmla="*/ 2147483647 w 78"/>
              <a:gd name="T53" fmla="*/ 2147483647 h 110"/>
              <a:gd name="T54" fmla="*/ 2147483647 w 78"/>
              <a:gd name="T55" fmla="*/ 2147483647 h 110"/>
              <a:gd name="T56" fmla="*/ 2147483647 w 78"/>
              <a:gd name="T57" fmla="*/ 2147483647 h 110"/>
              <a:gd name="T58" fmla="*/ 2147483647 w 78"/>
              <a:gd name="T59" fmla="*/ 2147483647 h 110"/>
              <a:gd name="T60" fmla="*/ 2147483647 w 78"/>
              <a:gd name="T61" fmla="*/ 2147483647 h 110"/>
              <a:gd name="T62" fmla="*/ 2147483647 w 78"/>
              <a:gd name="T63" fmla="*/ 2147483647 h 110"/>
              <a:gd name="T64" fmla="*/ 2147483647 w 78"/>
              <a:gd name="T65" fmla="*/ 2147483647 h 110"/>
              <a:gd name="T66" fmla="*/ 2147483647 w 78"/>
              <a:gd name="T67" fmla="*/ 2147483647 h 1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110"/>
              <a:gd name="T104" fmla="*/ 78 w 78"/>
              <a:gd name="T105" fmla="*/ 110 h 1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110">
                <a:moveTo>
                  <a:pt x="46" y="12"/>
                </a:moveTo>
                <a:lnTo>
                  <a:pt x="36" y="12"/>
                </a:lnTo>
                <a:lnTo>
                  <a:pt x="34" y="18"/>
                </a:lnTo>
                <a:lnTo>
                  <a:pt x="32" y="20"/>
                </a:lnTo>
                <a:lnTo>
                  <a:pt x="28" y="20"/>
                </a:lnTo>
                <a:lnTo>
                  <a:pt x="24" y="20"/>
                </a:lnTo>
                <a:lnTo>
                  <a:pt x="22" y="18"/>
                </a:lnTo>
                <a:lnTo>
                  <a:pt x="16" y="10"/>
                </a:lnTo>
                <a:lnTo>
                  <a:pt x="10" y="4"/>
                </a:lnTo>
                <a:lnTo>
                  <a:pt x="6" y="0"/>
                </a:lnTo>
                <a:lnTo>
                  <a:pt x="0" y="0"/>
                </a:lnTo>
                <a:lnTo>
                  <a:pt x="4" y="8"/>
                </a:lnTo>
                <a:lnTo>
                  <a:pt x="4" y="14"/>
                </a:lnTo>
                <a:lnTo>
                  <a:pt x="6" y="26"/>
                </a:lnTo>
                <a:lnTo>
                  <a:pt x="10" y="38"/>
                </a:lnTo>
                <a:lnTo>
                  <a:pt x="14" y="48"/>
                </a:lnTo>
                <a:lnTo>
                  <a:pt x="20" y="58"/>
                </a:lnTo>
                <a:lnTo>
                  <a:pt x="36" y="76"/>
                </a:lnTo>
                <a:lnTo>
                  <a:pt x="54" y="92"/>
                </a:lnTo>
                <a:lnTo>
                  <a:pt x="62" y="102"/>
                </a:lnTo>
                <a:lnTo>
                  <a:pt x="70" y="110"/>
                </a:lnTo>
                <a:lnTo>
                  <a:pt x="74" y="108"/>
                </a:lnTo>
                <a:lnTo>
                  <a:pt x="76" y="106"/>
                </a:lnTo>
                <a:lnTo>
                  <a:pt x="78" y="102"/>
                </a:lnTo>
                <a:lnTo>
                  <a:pt x="78" y="96"/>
                </a:lnTo>
                <a:lnTo>
                  <a:pt x="76" y="90"/>
                </a:lnTo>
                <a:lnTo>
                  <a:pt x="70" y="80"/>
                </a:lnTo>
                <a:lnTo>
                  <a:pt x="66" y="72"/>
                </a:lnTo>
                <a:lnTo>
                  <a:pt x="64" y="68"/>
                </a:lnTo>
                <a:lnTo>
                  <a:pt x="62" y="64"/>
                </a:lnTo>
                <a:lnTo>
                  <a:pt x="62" y="42"/>
                </a:lnTo>
                <a:lnTo>
                  <a:pt x="62" y="34"/>
                </a:lnTo>
                <a:lnTo>
                  <a:pt x="58" y="26"/>
                </a:lnTo>
                <a:lnTo>
                  <a:pt x="46"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9" name="Freeform 226"/>
          <p:cNvSpPr>
            <a:spLocks/>
          </p:cNvSpPr>
          <p:nvPr/>
        </p:nvSpPr>
        <p:spPr bwMode="auto">
          <a:xfrm>
            <a:off x="6312694" y="2926557"/>
            <a:ext cx="192881" cy="145256"/>
          </a:xfrm>
          <a:custGeom>
            <a:avLst/>
            <a:gdLst>
              <a:gd name="T0" fmla="*/ 2147483647 w 162"/>
              <a:gd name="T1" fmla="*/ 2147483647 h 122"/>
              <a:gd name="T2" fmla="*/ 2147483647 w 162"/>
              <a:gd name="T3" fmla="*/ 2147483647 h 122"/>
              <a:gd name="T4" fmla="*/ 2147483647 w 162"/>
              <a:gd name="T5" fmla="*/ 2147483647 h 122"/>
              <a:gd name="T6" fmla="*/ 2147483647 w 162"/>
              <a:gd name="T7" fmla="*/ 2147483647 h 122"/>
              <a:gd name="T8" fmla="*/ 2147483647 w 162"/>
              <a:gd name="T9" fmla="*/ 2147483647 h 122"/>
              <a:gd name="T10" fmla="*/ 2147483647 w 162"/>
              <a:gd name="T11" fmla="*/ 2147483647 h 122"/>
              <a:gd name="T12" fmla="*/ 2147483647 w 162"/>
              <a:gd name="T13" fmla="*/ 2147483647 h 122"/>
              <a:gd name="T14" fmla="*/ 2147483647 w 162"/>
              <a:gd name="T15" fmla="*/ 2147483647 h 122"/>
              <a:gd name="T16" fmla="*/ 2147483647 w 162"/>
              <a:gd name="T17" fmla="*/ 2147483647 h 122"/>
              <a:gd name="T18" fmla="*/ 2147483647 w 162"/>
              <a:gd name="T19" fmla="*/ 0 h 122"/>
              <a:gd name="T20" fmla="*/ 2147483647 w 162"/>
              <a:gd name="T21" fmla="*/ 2147483647 h 122"/>
              <a:gd name="T22" fmla="*/ 2147483647 w 162"/>
              <a:gd name="T23" fmla="*/ 2147483647 h 122"/>
              <a:gd name="T24" fmla="*/ 2147483647 w 162"/>
              <a:gd name="T25" fmla="*/ 2147483647 h 122"/>
              <a:gd name="T26" fmla="*/ 2147483647 w 162"/>
              <a:gd name="T27" fmla="*/ 2147483647 h 122"/>
              <a:gd name="T28" fmla="*/ 2147483647 w 162"/>
              <a:gd name="T29" fmla="*/ 2147483647 h 122"/>
              <a:gd name="T30" fmla="*/ 2147483647 w 162"/>
              <a:gd name="T31" fmla="*/ 2147483647 h 122"/>
              <a:gd name="T32" fmla="*/ 2147483647 w 162"/>
              <a:gd name="T33" fmla="*/ 2147483647 h 122"/>
              <a:gd name="T34" fmla="*/ 2147483647 w 162"/>
              <a:gd name="T35" fmla="*/ 2147483647 h 122"/>
              <a:gd name="T36" fmla="*/ 2147483647 w 162"/>
              <a:gd name="T37" fmla="*/ 2147483647 h 122"/>
              <a:gd name="T38" fmla="*/ 2147483647 w 162"/>
              <a:gd name="T39" fmla="*/ 2147483647 h 122"/>
              <a:gd name="T40" fmla="*/ 2147483647 w 162"/>
              <a:gd name="T41" fmla="*/ 2147483647 h 122"/>
              <a:gd name="T42" fmla="*/ 2147483647 w 162"/>
              <a:gd name="T43" fmla="*/ 2147483647 h 122"/>
              <a:gd name="T44" fmla="*/ 2147483647 w 162"/>
              <a:gd name="T45" fmla="*/ 2147483647 h 122"/>
              <a:gd name="T46" fmla="*/ 2147483647 w 162"/>
              <a:gd name="T47" fmla="*/ 2147483647 h 122"/>
              <a:gd name="T48" fmla="*/ 2147483647 w 162"/>
              <a:gd name="T49" fmla="*/ 2147483647 h 122"/>
              <a:gd name="T50" fmla="*/ 2147483647 w 162"/>
              <a:gd name="T51" fmla="*/ 2147483647 h 122"/>
              <a:gd name="T52" fmla="*/ 2147483647 w 162"/>
              <a:gd name="T53" fmla="*/ 2147483647 h 122"/>
              <a:gd name="T54" fmla="*/ 2147483647 w 162"/>
              <a:gd name="T55" fmla="*/ 2147483647 h 122"/>
              <a:gd name="T56" fmla="*/ 2147483647 w 162"/>
              <a:gd name="T57" fmla="*/ 2147483647 h 122"/>
              <a:gd name="T58" fmla="*/ 2147483647 w 162"/>
              <a:gd name="T59" fmla="*/ 2147483647 h 122"/>
              <a:gd name="T60" fmla="*/ 2147483647 w 162"/>
              <a:gd name="T61" fmla="*/ 2147483647 h 122"/>
              <a:gd name="T62" fmla="*/ 2147483647 w 162"/>
              <a:gd name="T63" fmla="*/ 2147483647 h 122"/>
              <a:gd name="T64" fmla="*/ 0 w 162"/>
              <a:gd name="T65" fmla="*/ 2147483647 h 122"/>
              <a:gd name="T66" fmla="*/ 0 w 162"/>
              <a:gd name="T67" fmla="*/ 2147483647 h 122"/>
              <a:gd name="T68" fmla="*/ 0 w 162"/>
              <a:gd name="T69" fmla="*/ 2147483647 h 122"/>
              <a:gd name="T70" fmla="*/ 2147483647 w 162"/>
              <a:gd name="T71" fmla="*/ 2147483647 h 122"/>
              <a:gd name="T72" fmla="*/ 2147483647 w 162"/>
              <a:gd name="T73" fmla="*/ 2147483647 h 122"/>
              <a:gd name="T74" fmla="*/ 2147483647 w 162"/>
              <a:gd name="T75" fmla="*/ 2147483647 h 122"/>
              <a:gd name="T76" fmla="*/ 2147483647 w 162"/>
              <a:gd name="T77" fmla="*/ 2147483647 h 122"/>
              <a:gd name="T78" fmla="*/ 2147483647 w 162"/>
              <a:gd name="T79" fmla="*/ 2147483647 h 122"/>
              <a:gd name="T80" fmla="*/ 2147483647 w 162"/>
              <a:gd name="T81" fmla="*/ 2147483647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2"/>
              <a:gd name="T124" fmla="*/ 0 h 122"/>
              <a:gd name="T125" fmla="*/ 162 w 162"/>
              <a:gd name="T126" fmla="*/ 122 h 1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2" h="122">
                <a:moveTo>
                  <a:pt x="62" y="64"/>
                </a:moveTo>
                <a:lnTo>
                  <a:pt x="72" y="68"/>
                </a:lnTo>
                <a:lnTo>
                  <a:pt x="74" y="66"/>
                </a:lnTo>
                <a:lnTo>
                  <a:pt x="72" y="64"/>
                </a:lnTo>
                <a:lnTo>
                  <a:pt x="72" y="60"/>
                </a:lnTo>
                <a:lnTo>
                  <a:pt x="76" y="62"/>
                </a:lnTo>
                <a:lnTo>
                  <a:pt x="80" y="64"/>
                </a:lnTo>
                <a:lnTo>
                  <a:pt x="80" y="60"/>
                </a:lnTo>
                <a:lnTo>
                  <a:pt x="76" y="56"/>
                </a:lnTo>
                <a:lnTo>
                  <a:pt x="74" y="52"/>
                </a:lnTo>
                <a:lnTo>
                  <a:pt x="72" y="52"/>
                </a:lnTo>
                <a:lnTo>
                  <a:pt x="82" y="46"/>
                </a:lnTo>
                <a:lnTo>
                  <a:pt x="86" y="44"/>
                </a:lnTo>
                <a:lnTo>
                  <a:pt x="92" y="44"/>
                </a:lnTo>
                <a:lnTo>
                  <a:pt x="94" y="40"/>
                </a:lnTo>
                <a:lnTo>
                  <a:pt x="98" y="30"/>
                </a:lnTo>
                <a:lnTo>
                  <a:pt x="104" y="18"/>
                </a:lnTo>
                <a:lnTo>
                  <a:pt x="114" y="6"/>
                </a:lnTo>
                <a:lnTo>
                  <a:pt x="118" y="2"/>
                </a:lnTo>
                <a:lnTo>
                  <a:pt x="122" y="0"/>
                </a:lnTo>
                <a:lnTo>
                  <a:pt x="126" y="4"/>
                </a:lnTo>
                <a:lnTo>
                  <a:pt x="130" y="10"/>
                </a:lnTo>
                <a:lnTo>
                  <a:pt x="132" y="16"/>
                </a:lnTo>
                <a:lnTo>
                  <a:pt x="134" y="22"/>
                </a:lnTo>
                <a:lnTo>
                  <a:pt x="142" y="24"/>
                </a:lnTo>
                <a:lnTo>
                  <a:pt x="148" y="28"/>
                </a:lnTo>
                <a:lnTo>
                  <a:pt x="154" y="30"/>
                </a:lnTo>
                <a:lnTo>
                  <a:pt x="162" y="32"/>
                </a:lnTo>
                <a:lnTo>
                  <a:pt x="162" y="36"/>
                </a:lnTo>
                <a:lnTo>
                  <a:pt x="160" y="38"/>
                </a:lnTo>
                <a:lnTo>
                  <a:pt x="158" y="40"/>
                </a:lnTo>
                <a:lnTo>
                  <a:pt x="150" y="40"/>
                </a:lnTo>
                <a:lnTo>
                  <a:pt x="144" y="40"/>
                </a:lnTo>
                <a:lnTo>
                  <a:pt x="142" y="42"/>
                </a:lnTo>
                <a:lnTo>
                  <a:pt x="140" y="44"/>
                </a:lnTo>
                <a:lnTo>
                  <a:pt x="148" y="48"/>
                </a:lnTo>
                <a:lnTo>
                  <a:pt x="148" y="50"/>
                </a:lnTo>
                <a:lnTo>
                  <a:pt x="142" y="52"/>
                </a:lnTo>
                <a:lnTo>
                  <a:pt x="134" y="58"/>
                </a:lnTo>
                <a:lnTo>
                  <a:pt x="130" y="66"/>
                </a:lnTo>
                <a:lnTo>
                  <a:pt x="120" y="64"/>
                </a:lnTo>
                <a:lnTo>
                  <a:pt x="114" y="62"/>
                </a:lnTo>
                <a:lnTo>
                  <a:pt x="108" y="62"/>
                </a:lnTo>
                <a:lnTo>
                  <a:pt x="100" y="62"/>
                </a:lnTo>
                <a:lnTo>
                  <a:pt x="94" y="66"/>
                </a:lnTo>
                <a:lnTo>
                  <a:pt x="88" y="70"/>
                </a:lnTo>
                <a:lnTo>
                  <a:pt x="84" y="76"/>
                </a:lnTo>
                <a:lnTo>
                  <a:pt x="80" y="88"/>
                </a:lnTo>
                <a:lnTo>
                  <a:pt x="74" y="104"/>
                </a:lnTo>
                <a:lnTo>
                  <a:pt x="74" y="112"/>
                </a:lnTo>
                <a:lnTo>
                  <a:pt x="72" y="116"/>
                </a:lnTo>
                <a:lnTo>
                  <a:pt x="68" y="116"/>
                </a:lnTo>
                <a:lnTo>
                  <a:pt x="64" y="114"/>
                </a:lnTo>
                <a:lnTo>
                  <a:pt x="60" y="112"/>
                </a:lnTo>
                <a:lnTo>
                  <a:pt x="56" y="108"/>
                </a:lnTo>
                <a:lnTo>
                  <a:pt x="52" y="106"/>
                </a:lnTo>
                <a:lnTo>
                  <a:pt x="48" y="106"/>
                </a:lnTo>
                <a:lnTo>
                  <a:pt x="44" y="108"/>
                </a:lnTo>
                <a:lnTo>
                  <a:pt x="38" y="114"/>
                </a:lnTo>
                <a:lnTo>
                  <a:pt x="30" y="118"/>
                </a:lnTo>
                <a:lnTo>
                  <a:pt x="28" y="120"/>
                </a:lnTo>
                <a:lnTo>
                  <a:pt x="22" y="122"/>
                </a:lnTo>
                <a:lnTo>
                  <a:pt x="14" y="120"/>
                </a:lnTo>
                <a:lnTo>
                  <a:pt x="8" y="118"/>
                </a:lnTo>
                <a:lnTo>
                  <a:pt x="2" y="114"/>
                </a:lnTo>
                <a:lnTo>
                  <a:pt x="0" y="112"/>
                </a:lnTo>
                <a:lnTo>
                  <a:pt x="0" y="110"/>
                </a:lnTo>
                <a:lnTo>
                  <a:pt x="0" y="100"/>
                </a:lnTo>
                <a:lnTo>
                  <a:pt x="0" y="98"/>
                </a:lnTo>
                <a:lnTo>
                  <a:pt x="0" y="102"/>
                </a:lnTo>
                <a:lnTo>
                  <a:pt x="2" y="104"/>
                </a:lnTo>
                <a:lnTo>
                  <a:pt x="8" y="108"/>
                </a:lnTo>
                <a:lnTo>
                  <a:pt x="22" y="108"/>
                </a:lnTo>
                <a:lnTo>
                  <a:pt x="22" y="98"/>
                </a:lnTo>
                <a:lnTo>
                  <a:pt x="28" y="88"/>
                </a:lnTo>
                <a:lnTo>
                  <a:pt x="32" y="84"/>
                </a:lnTo>
                <a:lnTo>
                  <a:pt x="36" y="82"/>
                </a:lnTo>
                <a:lnTo>
                  <a:pt x="50" y="78"/>
                </a:lnTo>
                <a:lnTo>
                  <a:pt x="54" y="76"/>
                </a:lnTo>
                <a:lnTo>
                  <a:pt x="58" y="72"/>
                </a:lnTo>
                <a:lnTo>
                  <a:pt x="64" y="62"/>
                </a:lnTo>
                <a:lnTo>
                  <a:pt x="62" y="6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0" name="Freeform 227"/>
          <p:cNvSpPr>
            <a:spLocks/>
          </p:cNvSpPr>
          <p:nvPr/>
        </p:nvSpPr>
        <p:spPr bwMode="auto">
          <a:xfrm>
            <a:off x="5910263" y="2426494"/>
            <a:ext cx="171450" cy="407194"/>
          </a:xfrm>
          <a:custGeom>
            <a:avLst/>
            <a:gdLst>
              <a:gd name="T0" fmla="*/ 2147483647 w 144"/>
              <a:gd name="T1" fmla="*/ 2147483647 h 342"/>
              <a:gd name="T2" fmla="*/ 2147483647 w 144"/>
              <a:gd name="T3" fmla="*/ 2147483647 h 342"/>
              <a:gd name="T4" fmla="*/ 2147483647 w 144"/>
              <a:gd name="T5" fmla="*/ 2147483647 h 342"/>
              <a:gd name="T6" fmla="*/ 2147483647 w 144"/>
              <a:gd name="T7" fmla="*/ 2147483647 h 342"/>
              <a:gd name="T8" fmla="*/ 2147483647 w 144"/>
              <a:gd name="T9" fmla="*/ 2147483647 h 342"/>
              <a:gd name="T10" fmla="*/ 2147483647 w 144"/>
              <a:gd name="T11" fmla="*/ 2147483647 h 342"/>
              <a:gd name="T12" fmla="*/ 2147483647 w 144"/>
              <a:gd name="T13" fmla="*/ 2147483647 h 342"/>
              <a:gd name="T14" fmla="*/ 2147483647 w 144"/>
              <a:gd name="T15" fmla="*/ 2147483647 h 342"/>
              <a:gd name="T16" fmla="*/ 2147483647 w 144"/>
              <a:gd name="T17" fmla="*/ 2147483647 h 342"/>
              <a:gd name="T18" fmla="*/ 2147483647 w 144"/>
              <a:gd name="T19" fmla="*/ 2147483647 h 342"/>
              <a:gd name="T20" fmla="*/ 2147483647 w 144"/>
              <a:gd name="T21" fmla="*/ 2147483647 h 342"/>
              <a:gd name="T22" fmla="*/ 2147483647 w 144"/>
              <a:gd name="T23" fmla="*/ 2147483647 h 342"/>
              <a:gd name="T24" fmla="*/ 2147483647 w 144"/>
              <a:gd name="T25" fmla="*/ 2147483647 h 342"/>
              <a:gd name="T26" fmla="*/ 2147483647 w 144"/>
              <a:gd name="T27" fmla="*/ 2147483647 h 342"/>
              <a:gd name="T28" fmla="*/ 2147483647 w 144"/>
              <a:gd name="T29" fmla="*/ 2147483647 h 342"/>
              <a:gd name="T30" fmla="*/ 2147483647 w 144"/>
              <a:gd name="T31" fmla="*/ 2147483647 h 342"/>
              <a:gd name="T32" fmla="*/ 2147483647 w 144"/>
              <a:gd name="T33" fmla="*/ 2147483647 h 342"/>
              <a:gd name="T34" fmla="*/ 2147483647 w 144"/>
              <a:gd name="T35" fmla="*/ 2147483647 h 342"/>
              <a:gd name="T36" fmla="*/ 2147483647 w 144"/>
              <a:gd name="T37" fmla="*/ 2147483647 h 342"/>
              <a:gd name="T38" fmla="*/ 2147483647 w 144"/>
              <a:gd name="T39" fmla="*/ 2147483647 h 342"/>
              <a:gd name="T40" fmla="*/ 2147483647 w 144"/>
              <a:gd name="T41" fmla="*/ 2147483647 h 342"/>
              <a:gd name="T42" fmla="*/ 2147483647 w 144"/>
              <a:gd name="T43" fmla="*/ 2147483647 h 342"/>
              <a:gd name="T44" fmla="*/ 2147483647 w 144"/>
              <a:gd name="T45" fmla="*/ 2147483647 h 342"/>
              <a:gd name="T46" fmla="*/ 2147483647 w 144"/>
              <a:gd name="T47" fmla="*/ 2147483647 h 342"/>
              <a:gd name="T48" fmla="*/ 2147483647 w 144"/>
              <a:gd name="T49" fmla="*/ 2147483647 h 342"/>
              <a:gd name="T50" fmla="*/ 2147483647 w 144"/>
              <a:gd name="T51" fmla="*/ 2147483647 h 342"/>
              <a:gd name="T52" fmla="*/ 2147483647 w 144"/>
              <a:gd name="T53" fmla="*/ 2147483647 h 342"/>
              <a:gd name="T54" fmla="*/ 2147483647 w 144"/>
              <a:gd name="T55" fmla="*/ 2147483647 h 342"/>
              <a:gd name="T56" fmla="*/ 2147483647 w 144"/>
              <a:gd name="T57" fmla="*/ 2147483647 h 342"/>
              <a:gd name="T58" fmla="*/ 2147483647 w 144"/>
              <a:gd name="T59" fmla="*/ 2147483647 h 342"/>
              <a:gd name="T60" fmla="*/ 2147483647 w 144"/>
              <a:gd name="T61" fmla="*/ 2147483647 h 342"/>
              <a:gd name="T62" fmla="*/ 2147483647 w 144"/>
              <a:gd name="T63" fmla="*/ 2147483647 h 342"/>
              <a:gd name="T64" fmla="*/ 2147483647 w 144"/>
              <a:gd name="T65" fmla="*/ 2147483647 h 342"/>
              <a:gd name="T66" fmla="*/ 2147483647 w 144"/>
              <a:gd name="T67" fmla="*/ 2147483647 h 342"/>
              <a:gd name="T68" fmla="*/ 2147483647 w 144"/>
              <a:gd name="T69" fmla="*/ 2147483647 h 342"/>
              <a:gd name="T70" fmla="*/ 2147483647 w 144"/>
              <a:gd name="T71" fmla="*/ 2147483647 h 342"/>
              <a:gd name="T72" fmla="*/ 2147483647 w 144"/>
              <a:gd name="T73" fmla="*/ 2147483647 h 342"/>
              <a:gd name="T74" fmla="*/ 2147483647 w 144"/>
              <a:gd name="T75" fmla="*/ 2147483647 h 342"/>
              <a:gd name="T76" fmla="*/ 2147483647 w 144"/>
              <a:gd name="T77" fmla="*/ 2147483647 h 342"/>
              <a:gd name="T78" fmla="*/ 2147483647 w 144"/>
              <a:gd name="T79" fmla="*/ 2147483647 h 342"/>
              <a:gd name="T80" fmla="*/ 2147483647 w 144"/>
              <a:gd name="T81" fmla="*/ 2147483647 h 342"/>
              <a:gd name="T82" fmla="*/ 2147483647 w 144"/>
              <a:gd name="T83" fmla="*/ 2147483647 h 342"/>
              <a:gd name="T84" fmla="*/ 2147483647 w 144"/>
              <a:gd name="T85" fmla="*/ 2147483647 h 342"/>
              <a:gd name="T86" fmla="*/ 2147483647 w 144"/>
              <a:gd name="T87" fmla="*/ 2147483647 h 342"/>
              <a:gd name="T88" fmla="*/ 2147483647 w 144"/>
              <a:gd name="T89" fmla="*/ 2147483647 h 342"/>
              <a:gd name="T90" fmla="*/ 2147483647 w 144"/>
              <a:gd name="T91" fmla="*/ 2147483647 h 342"/>
              <a:gd name="T92" fmla="*/ 2147483647 w 144"/>
              <a:gd name="T93" fmla="*/ 0 h 342"/>
              <a:gd name="T94" fmla="*/ 2147483647 w 144"/>
              <a:gd name="T95" fmla="*/ 2147483647 h 342"/>
              <a:gd name="T96" fmla="*/ 2147483647 w 144"/>
              <a:gd name="T97" fmla="*/ 2147483647 h 342"/>
              <a:gd name="T98" fmla="*/ 2147483647 w 144"/>
              <a:gd name="T99" fmla="*/ 2147483647 h 342"/>
              <a:gd name="T100" fmla="*/ 2147483647 w 144"/>
              <a:gd name="T101" fmla="*/ 2147483647 h 342"/>
              <a:gd name="T102" fmla="*/ 2147483647 w 144"/>
              <a:gd name="T103" fmla="*/ 2147483647 h 342"/>
              <a:gd name="T104" fmla="*/ 2147483647 w 144"/>
              <a:gd name="T105" fmla="*/ 2147483647 h 342"/>
              <a:gd name="T106" fmla="*/ 2147483647 w 144"/>
              <a:gd name="T107" fmla="*/ 2147483647 h 342"/>
              <a:gd name="T108" fmla="*/ 2147483647 w 144"/>
              <a:gd name="T109" fmla="*/ 2147483647 h 342"/>
              <a:gd name="T110" fmla="*/ 2147483647 w 144"/>
              <a:gd name="T111" fmla="*/ 2147483647 h 342"/>
              <a:gd name="T112" fmla="*/ 2147483647 w 144"/>
              <a:gd name="T113" fmla="*/ 2147483647 h 342"/>
              <a:gd name="T114" fmla="*/ 2147483647 w 144"/>
              <a:gd name="T115" fmla="*/ 2147483647 h 342"/>
              <a:gd name="T116" fmla="*/ 2147483647 w 144"/>
              <a:gd name="T117" fmla="*/ 2147483647 h 342"/>
              <a:gd name="T118" fmla="*/ 2147483647 w 144"/>
              <a:gd name="T119" fmla="*/ 2147483647 h 342"/>
              <a:gd name="T120" fmla="*/ 2147483647 w 144"/>
              <a:gd name="T121" fmla="*/ 2147483647 h 342"/>
              <a:gd name="T122" fmla="*/ 2147483647 w 144"/>
              <a:gd name="T123" fmla="*/ 2147483647 h 3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4"/>
              <a:gd name="T187" fmla="*/ 0 h 342"/>
              <a:gd name="T188" fmla="*/ 144 w 144"/>
              <a:gd name="T189" fmla="*/ 342 h 3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4" h="342">
                <a:moveTo>
                  <a:pt x="0" y="146"/>
                </a:moveTo>
                <a:lnTo>
                  <a:pt x="2" y="150"/>
                </a:lnTo>
                <a:lnTo>
                  <a:pt x="16" y="164"/>
                </a:lnTo>
                <a:lnTo>
                  <a:pt x="32" y="178"/>
                </a:lnTo>
                <a:lnTo>
                  <a:pt x="40" y="186"/>
                </a:lnTo>
                <a:lnTo>
                  <a:pt x="46" y="194"/>
                </a:lnTo>
                <a:lnTo>
                  <a:pt x="50" y="204"/>
                </a:lnTo>
                <a:lnTo>
                  <a:pt x="52" y="212"/>
                </a:lnTo>
                <a:lnTo>
                  <a:pt x="52" y="220"/>
                </a:lnTo>
                <a:lnTo>
                  <a:pt x="50" y="228"/>
                </a:lnTo>
                <a:lnTo>
                  <a:pt x="48" y="234"/>
                </a:lnTo>
                <a:lnTo>
                  <a:pt x="48" y="240"/>
                </a:lnTo>
                <a:lnTo>
                  <a:pt x="48" y="242"/>
                </a:lnTo>
                <a:lnTo>
                  <a:pt x="52" y="242"/>
                </a:lnTo>
                <a:lnTo>
                  <a:pt x="62" y="240"/>
                </a:lnTo>
                <a:lnTo>
                  <a:pt x="64" y="246"/>
                </a:lnTo>
                <a:lnTo>
                  <a:pt x="68" y="246"/>
                </a:lnTo>
                <a:lnTo>
                  <a:pt x="72" y="246"/>
                </a:lnTo>
                <a:lnTo>
                  <a:pt x="78" y="244"/>
                </a:lnTo>
                <a:lnTo>
                  <a:pt x="86" y="240"/>
                </a:lnTo>
                <a:lnTo>
                  <a:pt x="90" y="232"/>
                </a:lnTo>
                <a:lnTo>
                  <a:pt x="92" y="222"/>
                </a:lnTo>
                <a:lnTo>
                  <a:pt x="98" y="228"/>
                </a:lnTo>
                <a:lnTo>
                  <a:pt x="104" y="236"/>
                </a:lnTo>
                <a:lnTo>
                  <a:pt x="110" y="252"/>
                </a:lnTo>
                <a:lnTo>
                  <a:pt x="114" y="270"/>
                </a:lnTo>
                <a:lnTo>
                  <a:pt x="120" y="288"/>
                </a:lnTo>
                <a:lnTo>
                  <a:pt x="128" y="296"/>
                </a:lnTo>
                <a:lnTo>
                  <a:pt x="132" y="302"/>
                </a:lnTo>
                <a:lnTo>
                  <a:pt x="132" y="308"/>
                </a:lnTo>
                <a:lnTo>
                  <a:pt x="134" y="326"/>
                </a:lnTo>
                <a:lnTo>
                  <a:pt x="134" y="334"/>
                </a:lnTo>
                <a:lnTo>
                  <a:pt x="132" y="342"/>
                </a:lnTo>
                <a:lnTo>
                  <a:pt x="138" y="342"/>
                </a:lnTo>
                <a:lnTo>
                  <a:pt x="142" y="336"/>
                </a:lnTo>
                <a:lnTo>
                  <a:pt x="144" y="330"/>
                </a:lnTo>
                <a:lnTo>
                  <a:pt x="144" y="324"/>
                </a:lnTo>
                <a:lnTo>
                  <a:pt x="144" y="314"/>
                </a:lnTo>
                <a:lnTo>
                  <a:pt x="140" y="300"/>
                </a:lnTo>
                <a:lnTo>
                  <a:pt x="134" y="290"/>
                </a:lnTo>
                <a:lnTo>
                  <a:pt x="130" y="282"/>
                </a:lnTo>
                <a:lnTo>
                  <a:pt x="116" y="270"/>
                </a:lnTo>
                <a:lnTo>
                  <a:pt x="118" y="264"/>
                </a:lnTo>
                <a:lnTo>
                  <a:pt x="120" y="258"/>
                </a:lnTo>
                <a:lnTo>
                  <a:pt x="122" y="252"/>
                </a:lnTo>
                <a:lnTo>
                  <a:pt x="122" y="244"/>
                </a:lnTo>
                <a:lnTo>
                  <a:pt x="122" y="236"/>
                </a:lnTo>
                <a:lnTo>
                  <a:pt x="118" y="230"/>
                </a:lnTo>
                <a:lnTo>
                  <a:pt x="110" y="220"/>
                </a:lnTo>
                <a:lnTo>
                  <a:pt x="102" y="210"/>
                </a:lnTo>
                <a:lnTo>
                  <a:pt x="100" y="204"/>
                </a:lnTo>
                <a:lnTo>
                  <a:pt x="98" y="194"/>
                </a:lnTo>
                <a:lnTo>
                  <a:pt x="100" y="186"/>
                </a:lnTo>
                <a:lnTo>
                  <a:pt x="104" y="178"/>
                </a:lnTo>
                <a:lnTo>
                  <a:pt x="108" y="172"/>
                </a:lnTo>
                <a:lnTo>
                  <a:pt x="116" y="168"/>
                </a:lnTo>
                <a:lnTo>
                  <a:pt x="130" y="160"/>
                </a:lnTo>
                <a:lnTo>
                  <a:pt x="136" y="154"/>
                </a:lnTo>
                <a:lnTo>
                  <a:pt x="140" y="150"/>
                </a:lnTo>
                <a:lnTo>
                  <a:pt x="142" y="144"/>
                </a:lnTo>
                <a:lnTo>
                  <a:pt x="144" y="140"/>
                </a:lnTo>
                <a:lnTo>
                  <a:pt x="142" y="138"/>
                </a:lnTo>
                <a:lnTo>
                  <a:pt x="136" y="136"/>
                </a:lnTo>
                <a:lnTo>
                  <a:pt x="130" y="132"/>
                </a:lnTo>
                <a:lnTo>
                  <a:pt x="124" y="128"/>
                </a:lnTo>
                <a:lnTo>
                  <a:pt x="116" y="124"/>
                </a:lnTo>
                <a:lnTo>
                  <a:pt x="118" y="114"/>
                </a:lnTo>
                <a:lnTo>
                  <a:pt x="118" y="110"/>
                </a:lnTo>
                <a:lnTo>
                  <a:pt x="116" y="106"/>
                </a:lnTo>
                <a:lnTo>
                  <a:pt x="112" y="104"/>
                </a:lnTo>
                <a:lnTo>
                  <a:pt x="108" y="102"/>
                </a:lnTo>
                <a:lnTo>
                  <a:pt x="106" y="98"/>
                </a:lnTo>
                <a:lnTo>
                  <a:pt x="104" y="90"/>
                </a:lnTo>
                <a:lnTo>
                  <a:pt x="102" y="88"/>
                </a:lnTo>
                <a:lnTo>
                  <a:pt x="98" y="88"/>
                </a:lnTo>
                <a:lnTo>
                  <a:pt x="92" y="88"/>
                </a:lnTo>
                <a:lnTo>
                  <a:pt x="86" y="86"/>
                </a:lnTo>
                <a:lnTo>
                  <a:pt x="84" y="82"/>
                </a:lnTo>
                <a:lnTo>
                  <a:pt x="82" y="74"/>
                </a:lnTo>
                <a:lnTo>
                  <a:pt x="82" y="68"/>
                </a:lnTo>
                <a:lnTo>
                  <a:pt x="84" y="62"/>
                </a:lnTo>
                <a:lnTo>
                  <a:pt x="88" y="56"/>
                </a:lnTo>
                <a:lnTo>
                  <a:pt x="96" y="54"/>
                </a:lnTo>
                <a:lnTo>
                  <a:pt x="94" y="52"/>
                </a:lnTo>
                <a:lnTo>
                  <a:pt x="96" y="48"/>
                </a:lnTo>
                <a:lnTo>
                  <a:pt x="92" y="30"/>
                </a:lnTo>
                <a:lnTo>
                  <a:pt x="88" y="20"/>
                </a:lnTo>
                <a:lnTo>
                  <a:pt x="86" y="16"/>
                </a:lnTo>
                <a:lnTo>
                  <a:pt x="82" y="16"/>
                </a:lnTo>
                <a:lnTo>
                  <a:pt x="78" y="14"/>
                </a:lnTo>
                <a:lnTo>
                  <a:pt x="78" y="12"/>
                </a:lnTo>
                <a:lnTo>
                  <a:pt x="74" y="4"/>
                </a:lnTo>
                <a:lnTo>
                  <a:pt x="72" y="2"/>
                </a:lnTo>
                <a:lnTo>
                  <a:pt x="68" y="0"/>
                </a:lnTo>
                <a:lnTo>
                  <a:pt x="62" y="0"/>
                </a:lnTo>
                <a:lnTo>
                  <a:pt x="60" y="8"/>
                </a:lnTo>
                <a:lnTo>
                  <a:pt x="58" y="16"/>
                </a:lnTo>
                <a:lnTo>
                  <a:pt x="62" y="22"/>
                </a:lnTo>
                <a:lnTo>
                  <a:pt x="54" y="22"/>
                </a:lnTo>
                <a:lnTo>
                  <a:pt x="48" y="24"/>
                </a:lnTo>
                <a:lnTo>
                  <a:pt x="40" y="30"/>
                </a:lnTo>
                <a:lnTo>
                  <a:pt x="34" y="36"/>
                </a:lnTo>
                <a:lnTo>
                  <a:pt x="32" y="40"/>
                </a:lnTo>
                <a:lnTo>
                  <a:pt x="34" y="44"/>
                </a:lnTo>
                <a:lnTo>
                  <a:pt x="36" y="46"/>
                </a:lnTo>
                <a:lnTo>
                  <a:pt x="28" y="64"/>
                </a:lnTo>
                <a:lnTo>
                  <a:pt x="28" y="66"/>
                </a:lnTo>
                <a:lnTo>
                  <a:pt x="30" y="68"/>
                </a:lnTo>
                <a:lnTo>
                  <a:pt x="32" y="68"/>
                </a:lnTo>
                <a:lnTo>
                  <a:pt x="34" y="70"/>
                </a:lnTo>
                <a:lnTo>
                  <a:pt x="32" y="76"/>
                </a:lnTo>
                <a:lnTo>
                  <a:pt x="28" y="80"/>
                </a:lnTo>
                <a:lnTo>
                  <a:pt x="22" y="90"/>
                </a:lnTo>
                <a:lnTo>
                  <a:pt x="20" y="90"/>
                </a:lnTo>
                <a:lnTo>
                  <a:pt x="18" y="88"/>
                </a:lnTo>
                <a:lnTo>
                  <a:pt x="14" y="92"/>
                </a:lnTo>
                <a:lnTo>
                  <a:pt x="12" y="92"/>
                </a:lnTo>
                <a:lnTo>
                  <a:pt x="14" y="100"/>
                </a:lnTo>
                <a:lnTo>
                  <a:pt x="14" y="108"/>
                </a:lnTo>
                <a:lnTo>
                  <a:pt x="12" y="118"/>
                </a:lnTo>
                <a:lnTo>
                  <a:pt x="12" y="126"/>
                </a:lnTo>
                <a:lnTo>
                  <a:pt x="6" y="128"/>
                </a:lnTo>
                <a:lnTo>
                  <a:pt x="4" y="134"/>
                </a:lnTo>
                <a:lnTo>
                  <a:pt x="2" y="140"/>
                </a:lnTo>
                <a:lnTo>
                  <a:pt x="0" y="14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1" name="Freeform 228"/>
          <p:cNvSpPr>
            <a:spLocks/>
          </p:cNvSpPr>
          <p:nvPr/>
        </p:nvSpPr>
        <p:spPr bwMode="auto">
          <a:xfrm>
            <a:off x="6638925" y="2293144"/>
            <a:ext cx="42863" cy="33338"/>
          </a:xfrm>
          <a:custGeom>
            <a:avLst/>
            <a:gdLst>
              <a:gd name="T0" fmla="*/ 2147483647 w 36"/>
              <a:gd name="T1" fmla="*/ 2147483647 h 28"/>
              <a:gd name="T2" fmla="*/ 2147483647 w 36"/>
              <a:gd name="T3" fmla="*/ 2147483647 h 28"/>
              <a:gd name="T4" fmla="*/ 2147483647 w 36"/>
              <a:gd name="T5" fmla="*/ 0 h 28"/>
              <a:gd name="T6" fmla="*/ 2147483647 w 36"/>
              <a:gd name="T7" fmla="*/ 0 h 28"/>
              <a:gd name="T8" fmla="*/ 2147483647 w 36"/>
              <a:gd name="T9" fmla="*/ 2147483647 h 28"/>
              <a:gd name="T10" fmla="*/ 2147483647 w 36"/>
              <a:gd name="T11" fmla="*/ 2147483647 h 28"/>
              <a:gd name="T12" fmla="*/ 2147483647 w 36"/>
              <a:gd name="T13" fmla="*/ 2147483647 h 28"/>
              <a:gd name="T14" fmla="*/ 2147483647 w 36"/>
              <a:gd name="T15" fmla="*/ 2147483647 h 28"/>
              <a:gd name="T16" fmla="*/ 2147483647 w 36"/>
              <a:gd name="T17" fmla="*/ 2147483647 h 28"/>
              <a:gd name="T18" fmla="*/ 2147483647 w 36"/>
              <a:gd name="T19" fmla="*/ 2147483647 h 28"/>
              <a:gd name="T20" fmla="*/ 2147483647 w 36"/>
              <a:gd name="T21" fmla="*/ 2147483647 h 28"/>
              <a:gd name="T22" fmla="*/ 2147483647 w 36"/>
              <a:gd name="T23" fmla="*/ 2147483647 h 28"/>
              <a:gd name="T24" fmla="*/ 2147483647 w 36"/>
              <a:gd name="T25" fmla="*/ 2147483647 h 28"/>
              <a:gd name="T26" fmla="*/ 2147483647 w 36"/>
              <a:gd name="T27" fmla="*/ 2147483647 h 28"/>
              <a:gd name="T28" fmla="*/ 0 w 36"/>
              <a:gd name="T29" fmla="*/ 2147483647 h 28"/>
              <a:gd name="T30" fmla="*/ 0 w 36"/>
              <a:gd name="T31" fmla="*/ 2147483647 h 28"/>
              <a:gd name="T32" fmla="*/ 2147483647 w 36"/>
              <a:gd name="T33" fmla="*/ 2147483647 h 28"/>
              <a:gd name="T34" fmla="*/ 2147483647 w 36"/>
              <a:gd name="T35" fmla="*/ 2147483647 h 28"/>
              <a:gd name="T36" fmla="*/ 2147483647 w 36"/>
              <a:gd name="T37" fmla="*/ 2147483647 h 28"/>
              <a:gd name="T38" fmla="*/ 2147483647 w 36"/>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28"/>
              <a:gd name="T62" fmla="*/ 36 w 36"/>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28">
                <a:moveTo>
                  <a:pt x="16" y="6"/>
                </a:moveTo>
                <a:lnTo>
                  <a:pt x="18" y="4"/>
                </a:lnTo>
                <a:lnTo>
                  <a:pt x="16" y="0"/>
                </a:lnTo>
                <a:lnTo>
                  <a:pt x="24" y="0"/>
                </a:lnTo>
                <a:lnTo>
                  <a:pt x="28" y="2"/>
                </a:lnTo>
                <a:lnTo>
                  <a:pt x="36" y="10"/>
                </a:lnTo>
                <a:lnTo>
                  <a:pt x="32" y="14"/>
                </a:lnTo>
                <a:lnTo>
                  <a:pt x="26" y="16"/>
                </a:lnTo>
                <a:lnTo>
                  <a:pt x="16" y="18"/>
                </a:lnTo>
                <a:lnTo>
                  <a:pt x="16" y="26"/>
                </a:lnTo>
                <a:lnTo>
                  <a:pt x="14" y="28"/>
                </a:lnTo>
                <a:lnTo>
                  <a:pt x="12" y="28"/>
                </a:lnTo>
                <a:lnTo>
                  <a:pt x="8" y="26"/>
                </a:lnTo>
                <a:lnTo>
                  <a:pt x="4" y="22"/>
                </a:lnTo>
                <a:lnTo>
                  <a:pt x="0" y="16"/>
                </a:lnTo>
                <a:lnTo>
                  <a:pt x="0" y="10"/>
                </a:lnTo>
                <a:lnTo>
                  <a:pt x="2" y="8"/>
                </a:lnTo>
                <a:lnTo>
                  <a:pt x="4" y="6"/>
                </a:lnTo>
                <a:lnTo>
                  <a:pt x="10" y="6"/>
                </a:lnTo>
                <a:lnTo>
                  <a:pt x="16"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2" name="Freeform 229"/>
          <p:cNvSpPr>
            <a:spLocks/>
          </p:cNvSpPr>
          <p:nvPr/>
        </p:nvSpPr>
        <p:spPr bwMode="auto">
          <a:xfrm>
            <a:off x="6588919" y="2302669"/>
            <a:ext cx="50006" cy="64294"/>
          </a:xfrm>
          <a:custGeom>
            <a:avLst/>
            <a:gdLst>
              <a:gd name="T0" fmla="*/ 2147483647 w 42"/>
              <a:gd name="T1" fmla="*/ 2147483647 h 54"/>
              <a:gd name="T2" fmla="*/ 2147483647 w 42"/>
              <a:gd name="T3" fmla="*/ 2147483647 h 54"/>
              <a:gd name="T4" fmla="*/ 2147483647 w 42"/>
              <a:gd name="T5" fmla="*/ 2147483647 h 54"/>
              <a:gd name="T6" fmla="*/ 0 w 42"/>
              <a:gd name="T7" fmla="*/ 2147483647 h 54"/>
              <a:gd name="T8" fmla="*/ 2147483647 w 42"/>
              <a:gd name="T9" fmla="*/ 2147483647 h 54"/>
              <a:gd name="T10" fmla="*/ 2147483647 w 42"/>
              <a:gd name="T11" fmla="*/ 2147483647 h 54"/>
              <a:gd name="T12" fmla="*/ 2147483647 w 42"/>
              <a:gd name="T13" fmla="*/ 0 h 54"/>
              <a:gd name="T14" fmla="*/ 2147483647 w 42"/>
              <a:gd name="T15" fmla="*/ 2147483647 h 54"/>
              <a:gd name="T16" fmla="*/ 2147483647 w 42"/>
              <a:gd name="T17" fmla="*/ 2147483647 h 54"/>
              <a:gd name="T18" fmla="*/ 2147483647 w 42"/>
              <a:gd name="T19" fmla="*/ 2147483647 h 54"/>
              <a:gd name="T20" fmla="*/ 2147483647 w 42"/>
              <a:gd name="T21" fmla="*/ 2147483647 h 54"/>
              <a:gd name="T22" fmla="*/ 2147483647 w 42"/>
              <a:gd name="T23" fmla="*/ 2147483647 h 54"/>
              <a:gd name="T24" fmla="*/ 2147483647 w 42"/>
              <a:gd name="T25" fmla="*/ 2147483647 h 54"/>
              <a:gd name="T26" fmla="*/ 2147483647 w 42"/>
              <a:gd name="T27" fmla="*/ 2147483647 h 54"/>
              <a:gd name="T28" fmla="*/ 2147483647 w 42"/>
              <a:gd name="T29" fmla="*/ 2147483647 h 54"/>
              <a:gd name="T30" fmla="*/ 2147483647 w 42"/>
              <a:gd name="T31" fmla="*/ 2147483647 h 54"/>
              <a:gd name="T32" fmla="*/ 2147483647 w 42"/>
              <a:gd name="T33" fmla="*/ 2147483647 h 54"/>
              <a:gd name="T34" fmla="*/ 2147483647 w 42"/>
              <a:gd name="T35" fmla="*/ 2147483647 h 54"/>
              <a:gd name="T36" fmla="*/ 2147483647 w 42"/>
              <a:gd name="T37" fmla="*/ 2147483647 h 54"/>
              <a:gd name="T38" fmla="*/ 2147483647 w 42"/>
              <a:gd name="T39" fmla="*/ 2147483647 h 54"/>
              <a:gd name="T40" fmla="*/ 2147483647 w 42"/>
              <a:gd name="T41" fmla="*/ 2147483647 h 54"/>
              <a:gd name="T42" fmla="*/ 2147483647 w 42"/>
              <a:gd name="T43" fmla="*/ 2147483647 h 54"/>
              <a:gd name="T44" fmla="*/ 2147483647 w 42"/>
              <a:gd name="T45" fmla="*/ 2147483647 h 54"/>
              <a:gd name="T46" fmla="*/ 2147483647 w 42"/>
              <a:gd name="T47" fmla="*/ 2147483647 h 54"/>
              <a:gd name="T48" fmla="*/ 2147483647 w 42"/>
              <a:gd name="T49" fmla="*/ 2147483647 h 54"/>
              <a:gd name="T50" fmla="*/ 2147483647 w 42"/>
              <a:gd name="T51" fmla="*/ 2147483647 h 54"/>
              <a:gd name="T52" fmla="*/ 2147483647 w 42"/>
              <a:gd name="T53" fmla="*/ 2147483647 h 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54"/>
              <a:gd name="T83" fmla="*/ 42 w 42"/>
              <a:gd name="T84" fmla="*/ 54 h 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54">
                <a:moveTo>
                  <a:pt x="12" y="24"/>
                </a:moveTo>
                <a:lnTo>
                  <a:pt x="4" y="20"/>
                </a:lnTo>
                <a:lnTo>
                  <a:pt x="2" y="16"/>
                </a:lnTo>
                <a:lnTo>
                  <a:pt x="0" y="12"/>
                </a:lnTo>
                <a:lnTo>
                  <a:pt x="2" y="8"/>
                </a:lnTo>
                <a:lnTo>
                  <a:pt x="6" y="4"/>
                </a:lnTo>
                <a:lnTo>
                  <a:pt x="14" y="0"/>
                </a:lnTo>
                <a:lnTo>
                  <a:pt x="18" y="4"/>
                </a:lnTo>
                <a:lnTo>
                  <a:pt x="20" y="6"/>
                </a:lnTo>
                <a:lnTo>
                  <a:pt x="30" y="6"/>
                </a:lnTo>
                <a:lnTo>
                  <a:pt x="32" y="12"/>
                </a:lnTo>
                <a:lnTo>
                  <a:pt x="34" y="16"/>
                </a:lnTo>
                <a:lnTo>
                  <a:pt x="42" y="22"/>
                </a:lnTo>
                <a:lnTo>
                  <a:pt x="38" y="26"/>
                </a:lnTo>
                <a:lnTo>
                  <a:pt x="36" y="30"/>
                </a:lnTo>
                <a:lnTo>
                  <a:pt x="38" y="34"/>
                </a:lnTo>
                <a:lnTo>
                  <a:pt x="40" y="38"/>
                </a:lnTo>
                <a:lnTo>
                  <a:pt x="40" y="42"/>
                </a:lnTo>
                <a:lnTo>
                  <a:pt x="42" y="44"/>
                </a:lnTo>
                <a:lnTo>
                  <a:pt x="40" y="50"/>
                </a:lnTo>
                <a:lnTo>
                  <a:pt x="40" y="54"/>
                </a:lnTo>
                <a:lnTo>
                  <a:pt x="34" y="52"/>
                </a:lnTo>
                <a:lnTo>
                  <a:pt x="26" y="48"/>
                </a:lnTo>
                <a:lnTo>
                  <a:pt x="20" y="44"/>
                </a:lnTo>
                <a:lnTo>
                  <a:pt x="18" y="38"/>
                </a:lnTo>
                <a:lnTo>
                  <a:pt x="18" y="32"/>
                </a:lnTo>
                <a:lnTo>
                  <a:pt x="12"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3" name="Freeform 230"/>
          <p:cNvSpPr>
            <a:spLocks/>
          </p:cNvSpPr>
          <p:nvPr/>
        </p:nvSpPr>
        <p:spPr bwMode="auto">
          <a:xfrm>
            <a:off x="6507956" y="3283744"/>
            <a:ext cx="61913" cy="11906"/>
          </a:xfrm>
          <a:custGeom>
            <a:avLst/>
            <a:gdLst>
              <a:gd name="T0" fmla="*/ 2147483647 w 52"/>
              <a:gd name="T1" fmla="*/ 2147483647 h 10"/>
              <a:gd name="T2" fmla="*/ 2147483647 w 52"/>
              <a:gd name="T3" fmla="*/ 2147483647 h 10"/>
              <a:gd name="T4" fmla="*/ 2147483647 w 52"/>
              <a:gd name="T5" fmla="*/ 2147483647 h 10"/>
              <a:gd name="T6" fmla="*/ 2147483647 w 52"/>
              <a:gd name="T7" fmla="*/ 2147483647 h 10"/>
              <a:gd name="T8" fmla="*/ 2147483647 w 52"/>
              <a:gd name="T9" fmla="*/ 2147483647 h 10"/>
              <a:gd name="T10" fmla="*/ 2147483647 w 52"/>
              <a:gd name="T11" fmla="*/ 2147483647 h 10"/>
              <a:gd name="T12" fmla="*/ 2147483647 w 52"/>
              <a:gd name="T13" fmla="*/ 2147483647 h 10"/>
              <a:gd name="T14" fmla="*/ 0 w 52"/>
              <a:gd name="T15" fmla="*/ 2147483647 h 10"/>
              <a:gd name="T16" fmla="*/ 2147483647 w 52"/>
              <a:gd name="T17" fmla="*/ 2147483647 h 10"/>
              <a:gd name="T18" fmla="*/ 2147483647 w 52"/>
              <a:gd name="T19" fmla="*/ 0 h 10"/>
              <a:gd name="T20" fmla="*/ 2147483647 w 52"/>
              <a:gd name="T21" fmla="*/ 2147483647 h 10"/>
              <a:gd name="T22" fmla="*/ 2147483647 w 52"/>
              <a:gd name="T23" fmla="*/ 2147483647 h 10"/>
              <a:gd name="T24" fmla="*/ 2147483647 w 52"/>
              <a:gd name="T25" fmla="*/ 2147483647 h 10"/>
              <a:gd name="T26" fmla="*/ 2147483647 w 52"/>
              <a:gd name="T27" fmla="*/ 2147483647 h 10"/>
              <a:gd name="T28" fmla="*/ 2147483647 w 52"/>
              <a:gd name="T29" fmla="*/ 2147483647 h 10"/>
              <a:gd name="T30" fmla="*/ 2147483647 w 52"/>
              <a:gd name="T31" fmla="*/ 2147483647 h 10"/>
              <a:gd name="T32" fmla="*/ 2147483647 w 52"/>
              <a:gd name="T33" fmla="*/ 2147483647 h 10"/>
              <a:gd name="T34" fmla="*/ 2147483647 w 52"/>
              <a:gd name="T35" fmla="*/ 2147483647 h 10"/>
              <a:gd name="T36" fmla="*/ 2147483647 w 52"/>
              <a:gd name="T37" fmla="*/ 2147483647 h 10"/>
              <a:gd name="T38" fmla="*/ 2147483647 w 52"/>
              <a:gd name="T39" fmla="*/ 214748364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10"/>
              <a:gd name="T62" fmla="*/ 52 w 52"/>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10">
                <a:moveTo>
                  <a:pt x="42" y="8"/>
                </a:moveTo>
                <a:lnTo>
                  <a:pt x="36" y="10"/>
                </a:lnTo>
                <a:lnTo>
                  <a:pt x="30" y="10"/>
                </a:lnTo>
                <a:lnTo>
                  <a:pt x="22" y="8"/>
                </a:lnTo>
                <a:lnTo>
                  <a:pt x="10" y="10"/>
                </a:lnTo>
                <a:lnTo>
                  <a:pt x="4" y="10"/>
                </a:lnTo>
                <a:lnTo>
                  <a:pt x="2" y="8"/>
                </a:lnTo>
                <a:lnTo>
                  <a:pt x="0" y="4"/>
                </a:lnTo>
                <a:lnTo>
                  <a:pt x="6" y="2"/>
                </a:lnTo>
                <a:lnTo>
                  <a:pt x="12" y="0"/>
                </a:lnTo>
                <a:lnTo>
                  <a:pt x="18" y="2"/>
                </a:lnTo>
                <a:lnTo>
                  <a:pt x="24" y="4"/>
                </a:lnTo>
                <a:lnTo>
                  <a:pt x="30" y="6"/>
                </a:lnTo>
                <a:lnTo>
                  <a:pt x="36" y="8"/>
                </a:lnTo>
                <a:lnTo>
                  <a:pt x="44" y="6"/>
                </a:lnTo>
                <a:lnTo>
                  <a:pt x="52" y="4"/>
                </a:lnTo>
                <a:lnTo>
                  <a:pt x="48" y="8"/>
                </a:lnTo>
                <a:lnTo>
                  <a:pt x="46" y="10"/>
                </a:lnTo>
                <a:lnTo>
                  <a:pt x="40" y="10"/>
                </a:lnTo>
                <a:lnTo>
                  <a:pt x="42" y="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4" name="Freeform 231"/>
          <p:cNvSpPr>
            <a:spLocks/>
          </p:cNvSpPr>
          <p:nvPr/>
        </p:nvSpPr>
        <p:spPr bwMode="auto">
          <a:xfrm>
            <a:off x="6265069" y="3152776"/>
            <a:ext cx="14288" cy="11906"/>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2147483647 h 10"/>
              <a:gd name="T12" fmla="*/ 2147483647 w 12"/>
              <a:gd name="T13" fmla="*/ 2147483647 h 10"/>
              <a:gd name="T14" fmla="*/ 2147483647 w 12"/>
              <a:gd name="T15" fmla="*/ 0 h 10"/>
              <a:gd name="T16" fmla="*/ 2147483647 w 12"/>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12" y="2"/>
                </a:moveTo>
                <a:lnTo>
                  <a:pt x="10" y="6"/>
                </a:lnTo>
                <a:lnTo>
                  <a:pt x="10" y="10"/>
                </a:lnTo>
                <a:lnTo>
                  <a:pt x="4" y="10"/>
                </a:lnTo>
                <a:lnTo>
                  <a:pt x="2" y="8"/>
                </a:lnTo>
                <a:lnTo>
                  <a:pt x="0" y="4"/>
                </a:lnTo>
                <a:lnTo>
                  <a:pt x="2" y="2"/>
                </a:lnTo>
                <a:lnTo>
                  <a:pt x="4" y="0"/>
                </a:lnTo>
                <a:lnTo>
                  <a:pt x="12" y="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5" name="Freeform 232"/>
          <p:cNvSpPr>
            <a:spLocks/>
          </p:cNvSpPr>
          <p:nvPr/>
        </p:nvSpPr>
        <p:spPr bwMode="auto">
          <a:xfrm>
            <a:off x="6712744" y="3355182"/>
            <a:ext cx="26194" cy="11906"/>
          </a:xfrm>
          <a:custGeom>
            <a:avLst/>
            <a:gdLst>
              <a:gd name="T0" fmla="*/ 0 w 22"/>
              <a:gd name="T1" fmla="*/ 0 h 10"/>
              <a:gd name="T2" fmla="*/ 0 w 22"/>
              <a:gd name="T3" fmla="*/ 2147483647 h 10"/>
              <a:gd name="T4" fmla="*/ 2147483647 w 22"/>
              <a:gd name="T5" fmla="*/ 2147483647 h 10"/>
              <a:gd name="T6" fmla="*/ 2147483647 w 22"/>
              <a:gd name="T7" fmla="*/ 2147483647 h 10"/>
              <a:gd name="T8" fmla="*/ 2147483647 w 22"/>
              <a:gd name="T9" fmla="*/ 2147483647 h 10"/>
              <a:gd name="T10" fmla="*/ 2147483647 w 22"/>
              <a:gd name="T11" fmla="*/ 2147483647 h 10"/>
              <a:gd name="T12" fmla="*/ 2147483647 w 22"/>
              <a:gd name="T13" fmla="*/ 2147483647 h 10"/>
              <a:gd name="T14" fmla="*/ 2147483647 w 22"/>
              <a:gd name="T15" fmla="*/ 0 h 10"/>
              <a:gd name="T16" fmla="*/ 2147483647 w 22"/>
              <a:gd name="T17" fmla="*/ 0 h 10"/>
              <a:gd name="T18" fmla="*/ 0 w 2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
              <a:gd name="T32" fmla="*/ 22 w 2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
                <a:moveTo>
                  <a:pt x="0" y="0"/>
                </a:moveTo>
                <a:lnTo>
                  <a:pt x="0" y="8"/>
                </a:lnTo>
                <a:lnTo>
                  <a:pt x="6" y="10"/>
                </a:lnTo>
                <a:lnTo>
                  <a:pt x="12" y="10"/>
                </a:lnTo>
                <a:lnTo>
                  <a:pt x="16" y="10"/>
                </a:lnTo>
                <a:lnTo>
                  <a:pt x="18" y="6"/>
                </a:lnTo>
                <a:lnTo>
                  <a:pt x="22" y="2"/>
                </a:lnTo>
                <a:lnTo>
                  <a:pt x="18" y="0"/>
                </a:lnTo>
                <a:lnTo>
                  <a:pt x="12" y="0"/>
                </a:lnTo>
                <a:lnTo>
                  <a:pt x="0"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6" name="Freeform 233"/>
          <p:cNvSpPr>
            <a:spLocks/>
          </p:cNvSpPr>
          <p:nvPr/>
        </p:nvSpPr>
        <p:spPr bwMode="auto">
          <a:xfrm>
            <a:off x="7098507" y="3193257"/>
            <a:ext cx="83344" cy="50006"/>
          </a:xfrm>
          <a:custGeom>
            <a:avLst/>
            <a:gdLst>
              <a:gd name="T0" fmla="*/ 2147483647 w 70"/>
              <a:gd name="T1" fmla="*/ 2147483647 h 42"/>
              <a:gd name="T2" fmla="*/ 2147483647 w 70"/>
              <a:gd name="T3" fmla="*/ 2147483647 h 42"/>
              <a:gd name="T4" fmla="*/ 2147483647 w 70"/>
              <a:gd name="T5" fmla="*/ 2147483647 h 42"/>
              <a:gd name="T6" fmla="*/ 2147483647 w 70"/>
              <a:gd name="T7" fmla="*/ 2147483647 h 42"/>
              <a:gd name="T8" fmla="*/ 2147483647 w 70"/>
              <a:gd name="T9" fmla="*/ 2147483647 h 42"/>
              <a:gd name="T10" fmla="*/ 2147483647 w 70"/>
              <a:gd name="T11" fmla="*/ 2147483647 h 42"/>
              <a:gd name="T12" fmla="*/ 2147483647 w 70"/>
              <a:gd name="T13" fmla="*/ 2147483647 h 42"/>
              <a:gd name="T14" fmla="*/ 0 w 70"/>
              <a:gd name="T15" fmla="*/ 2147483647 h 42"/>
              <a:gd name="T16" fmla="*/ 2147483647 w 70"/>
              <a:gd name="T17" fmla="*/ 2147483647 h 42"/>
              <a:gd name="T18" fmla="*/ 2147483647 w 70"/>
              <a:gd name="T19" fmla="*/ 2147483647 h 42"/>
              <a:gd name="T20" fmla="*/ 2147483647 w 70"/>
              <a:gd name="T21" fmla="*/ 2147483647 h 42"/>
              <a:gd name="T22" fmla="*/ 2147483647 w 70"/>
              <a:gd name="T23" fmla="*/ 2147483647 h 42"/>
              <a:gd name="T24" fmla="*/ 2147483647 w 70"/>
              <a:gd name="T25" fmla="*/ 2147483647 h 42"/>
              <a:gd name="T26" fmla="*/ 2147483647 w 70"/>
              <a:gd name="T27" fmla="*/ 2147483647 h 42"/>
              <a:gd name="T28" fmla="*/ 2147483647 w 70"/>
              <a:gd name="T29" fmla="*/ 2147483647 h 42"/>
              <a:gd name="T30" fmla="*/ 2147483647 w 70"/>
              <a:gd name="T31" fmla="*/ 2147483647 h 42"/>
              <a:gd name="T32" fmla="*/ 2147483647 w 70"/>
              <a:gd name="T33" fmla="*/ 2147483647 h 42"/>
              <a:gd name="T34" fmla="*/ 2147483647 w 70"/>
              <a:gd name="T35" fmla="*/ 2147483647 h 42"/>
              <a:gd name="T36" fmla="*/ 2147483647 w 70"/>
              <a:gd name="T37" fmla="*/ 0 h 42"/>
              <a:gd name="T38" fmla="*/ 2147483647 w 70"/>
              <a:gd name="T39" fmla="*/ 0 h 42"/>
              <a:gd name="T40" fmla="*/ 2147483647 w 70"/>
              <a:gd name="T41" fmla="*/ 2147483647 h 42"/>
              <a:gd name="T42" fmla="*/ 2147483647 w 70"/>
              <a:gd name="T43" fmla="*/ 2147483647 h 42"/>
              <a:gd name="T44" fmla="*/ 2147483647 w 70"/>
              <a:gd name="T45" fmla="*/ 2147483647 h 42"/>
              <a:gd name="T46" fmla="*/ 2147483647 w 70"/>
              <a:gd name="T47" fmla="*/ 2147483647 h 42"/>
              <a:gd name="T48" fmla="*/ 2147483647 w 70"/>
              <a:gd name="T49" fmla="*/ 2147483647 h 42"/>
              <a:gd name="T50" fmla="*/ 2147483647 w 70"/>
              <a:gd name="T51" fmla="*/ 2147483647 h 42"/>
              <a:gd name="T52" fmla="*/ 2147483647 w 70"/>
              <a:gd name="T53" fmla="*/ 2147483647 h 42"/>
              <a:gd name="T54" fmla="*/ 2147483647 w 70"/>
              <a:gd name="T55" fmla="*/ 2147483647 h 42"/>
              <a:gd name="T56" fmla="*/ 2147483647 w 70"/>
              <a:gd name="T57" fmla="*/ 2147483647 h 42"/>
              <a:gd name="T58" fmla="*/ 2147483647 w 70"/>
              <a:gd name="T59" fmla="*/ 2147483647 h 42"/>
              <a:gd name="T60" fmla="*/ 2147483647 w 70"/>
              <a:gd name="T61" fmla="*/ 2147483647 h 42"/>
              <a:gd name="T62" fmla="*/ 2147483647 w 70"/>
              <a:gd name="T63" fmla="*/ 2147483647 h 42"/>
              <a:gd name="T64" fmla="*/ 2147483647 w 70"/>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42"/>
              <a:gd name="T101" fmla="*/ 70 w 70"/>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42">
                <a:moveTo>
                  <a:pt x="40" y="40"/>
                </a:moveTo>
                <a:lnTo>
                  <a:pt x="38" y="42"/>
                </a:lnTo>
                <a:lnTo>
                  <a:pt x="34" y="42"/>
                </a:lnTo>
                <a:lnTo>
                  <a:pt x="24" y="42"/>
                </a:lnTo>
                <a:lnTo>
                  <a:pt x="12" y="38"/>
                </a:lnTo>
                <a:lnTo>
                  <a:pt x="4" y="34"/>
                </a:lnTo>
                <a:lnTo>
                  <a:pt x="2" y="30"/>
                </a:lnTo>
                <a:lnTo>
                  <a:pt x="0" y="28"/>
                </a:lnTo>
                <a:lnTo>
                  <a:pt x="2" y="26"/>
                </a:lnTo>
                <a:lnTo>
                  <a:pt x="4" y="24"/>
                </a:lnTo>
                <a:lnTo>
                  <a:pt x="26" y="24"/>
                </a:lnTo>
                <a:lnTo>
                  <a:pt x="30" y="26"/>
                </a:lnTo>
                <a:lnTo>
                  <a:pt x="34" y="26"/>
                </a:lnTo>
                <a:lnTo>
                  <a:pt x="42" y="24"/>
                </a:lnTo>
                <a:lnTo>
                  <a:pt x="46" y="20"/>
                </a:lnTo>
                <a:lnTo>
                  <a:pt x="50" y="16"/>
                </a:lnTo>
                <a:lnTo>
                  <a:pt x="56" y="12"/>
                </a:lnTo>
                <a:lnTo>
                  <a:pt x="56" y="4"/>
                </a:lnTo>
                <a:lnTo>
                  <a:pt x="56" y="0"/>
                </a:lnTo>
                <a:lnTo>
                  <a:pt x="60" y="0"/>
                </a:lnTo>
                <a:lnTo>
                  <a:pt x="62" y="2"/>
                </a:lnTo>
                <a:lnTo>
                  <a:pt x="66" y="4"/>
                </a:lnTo>
                <a:lnTo>
                  <a:pt x="68" y="8"/>
                </a:lnTo>
                <a:lnTo>
                  <a:pt x="70" y="10"/>
                </a:lnTo>
                <a:lnTo>
                  <a:pt x="68" y="14"/>
                </a:lnTo>
                <a:lnTo>
                  <a:pt x="66" y="18"/>
                </a:lnTo>
                <a:lnTo>
                  <a:pt x="64" y="20"/>
                </a:lnTo>
                <a:lnTo>
                  <a:pt x="64" y="22"/>
                </a:lnTo>
                <a:lnTo>
                  <a:pt x="58" y="28"/>
                </a:lnTo>
                <a:lnTo>
                  <a:pt x="50" y="34"/>
                </a:lnTo>
                <a:lnTo>
                  <a:pt x="44" y="38"/>
                </a:lnTo>
                <a:lnTo>
                  <a:pt x="38" y="42"/>
                </a:lnTo>
                <a:lnTo>
                  <a:pt x="40" y="4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7" name="Freeform 234"/>
          <p:cNvSpPr>
            <a:spLocks/>
          </p:cNvSpPr>
          <p:nvPr/>
        </p:nvSpPr>
        <p:spPr bwMode="auto">
          <a:xfrm>
            <a:off x="6838950" y="3107531"/>
            <a:ext cx="14288" cy="14288"/>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0 w 12"/>
              <a:gd name="T11" fmla="*/ 0 h 12"/>
              <a:gd name="T12" fmla="*/ 2147483647 w 12"/>
              <a:gd name="T13" fmla="*/ 2147483647 h 12"/>
              <a:gd name="T14" fmla="*/ 2147483647 w 12"/>
              <a:gd name="T15" fmla="*/ 2147483647 h 12"/>
              <a:gd name="T16" fmla="*/ 2147483647 w 12"/>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10" y="12"/>
                </a:lnTo>
                <a:lnTo>
                  <a:pt x="6" y="12"/>
                </a:lnTo>
                <a:lnTo>
                  <a:pt x="4" y="8"/>
                </a:lnTo>
                <a:lnTo>
                  <a:pt x="0" y="4"/>
                </a:lnTo>
                <a:lnTo>
                  <a:pt x="0" y="0"/>
                </a:lnTo>
                <a:lnTo>
                  <a:pt x="4" y="2"/>
                </a:lnTo>
                <a:lnTo>
                  <a:pt x="8" y="4"/>
                </a:lnTo>
                <a:lnTo>
                  <a:pt x="12" y="1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8" name="Freeform 235"/>
          <p:cNvSpPr>
            <a:spLocks/>
          </p:cNvSpPr>
          <p:nvPr/>
        </p:nvSpPr>
        <p:spPr bwMode="auto">
          <a:xfrm>
            <a:off x="6841331" y="3133725"/>
            <a:ext cx="19050" cy="7144"/>
          </a:xfrm>
          <a:custGeom>
            <a:avLst/>
            <a:gdLst>
              <a:gd name="T0" fmla="*/ 2147483647 w 16"/>
              <a:gd name="T1" fmla="*/ 0 h 6"/>
              <a:gd name="T2" fmla="*/ 2147483647 w 16"/>
              <a:gd name="T3" fmla="*/ 2147483647 h 6"/>
              <a:gd name="T4" fmla="*/ 0 w 16"/>
              <a:gd name="T5" fmla="*/ 2147483647 h 6"/>
              <a:gd name="T6" fmla="*/ 0 w 16"/>
              <a:gd name="T7" fmla="*/ 0 h 6"/>
              <a:gd name="T8" fmla="*/ 2147483647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16" y="0"/>
                </a:moveTo>
                <a:lnTo>
                  <a:pt x="16" y="6"/>
                </a:lnTo>
                <a:lnTo>
                  <a:pt x="0" y="2"/>
                </a:lnTo>
                <a:lnTo>
                  <a:pt x="0" y="0"/>
                </a:lnTo>
                <a:lnTo>
                  <a:pt x="16"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9" name="Freeform 236"/>
          <p:cNvSpPr>
            <a:spLocks/>
          </p:cNvSpPr>
          <p:nvPr/>
        </p:nvSpPr>
        <p:spPr bwMode="auto">
          <a:xfrm>
            <a:off x="6800851" y="3243262"/>
            <a:ext cx="11906" cy="14288"/>
          </a:xfrm>
          <a:custGeom>
            <a:avLst/>
            <a:gdLst>
              <a:gd name="T0" fmla="*/ 2147483647 w 10"/>
              <a:gd name="T1" fmla="*/ 2147483647 h 12"/>
              <a:gd name="T2" fmla="*/ 2147483647 w 10"/>
              <a:gd name="T3" fmla="*/ 2147483647 h 12"/>
              <a:gd name="T4" fmla="*/ 2147483647 w 10"/>
              <a:gd name="T5" fmla="*/ 2147483647 h 12"/>
              <a:gd name="T6" fmla="*/ 2147483647 w 10"/>
              <a:gd name="T7" fmla="*/ 2147483647 h 12"/>
              <a:gd name="T8" fmla="*/ 0 w 10"/>
              <a:gd name="T9" fmla="*/ 2147483647 h 12"/>
              <a:gd name="T10" fmla="*/ 0 w 10"/>
              <a:gd name="T11" fmla="*/ 2147483647 h 12"/>
              <a:gd name="T12" fmla="*/ 2147483647 w 10"/>
              <a:gd name="T13" fmla="*/ 0 h 12"/>
              <a:gd name="T14" fmla="*/ 2147483647 w 10"/>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10" y="6"/>
                </a:moveTo>
                <a:lnTo>
                  <a:pt x="8" y="10"/>
                </a:lnTo>
                <a:lnTo>
                  <a:pt x="4" y="12"/>
                </a:lnTo>
                <a:lnTo>
                  <a:pt x="2" y="12"/>
                </a:lnTo>
                <a:lnTo>
                  <a:pt x="0" y="10"/>
                </a:lnTo>
                <a:lnTo>
                  <a:pt x="0" y="6"/>
                </a:lnTo>
                <a:lnTo>
                  <a:pt x="2" y="0"/>
                </a:lnTo>
                <a:lnTo>
                  <a:pt x="10" y="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0" name="Freeform 237"/>
          <p:cNvSpPr>
            <a:spLocks/>
          </p:cNvSpPr>
          <p:nvPr/>
        </p:nvSpPr>
        <p:spPr bwMode="auto">
          <a:xfrm>
            <a:off x="6731794" y="3093244"/>
            <a:ext cx="21431" cy="9525"/>
          </a:xfrm>
          <a:custGeom>
            <a:avLst/>
            <a:gdLst>
              <a:gd name="T0" fmla="*/ 2147483647 w 18"/>
              <a:gd name="T1" fmla="*/ 2147483647 h 8"/>
              <a:gd name="T2" fmla="*/ 2147483647 w 18"/>
              <a:gd name="T3" fmla="*/ 2147483647 h 8"/>
              <a:gd name="T4" fmla="*/ 2147483647 w 18"/>
              <a:gd name="T5" fmla="*/ 2147483647 h 8"/>
              <a:gd name="T6" fmla="*/ 0 w 18"/>
              <a:gd name="T7" fmla="*/ 2147483647 h 8"/>
              <a:gd name="T8" fmla="*/ 2147483647 w 18"/>
              <a:gd name="T9" fmla="*/ 2147483647 h 8"/>
              <a:gd name="T10" fmla="*/ 2147483647 w 18"/>
              <a:gd name="T11" fmla="*/ 0 h 8"/>
              <a:gd name="T12" fmla="*/ 2147483647 w 18"/>
              <a:gd name="T13" fmla="*/ 0 h 8"/>
              <a:gd name="T14" fmla="*/ 2147483647 w 18"/>
              <a:gd name="T15" fmla="*/ 2147483647 h 8"/>
              <a:gd name="T16" fmla="*/ 2147483647 w 18"/>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8"/>
              <a:gd name="T29" fmla="*/ 18 w 1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8">
                <a:moveTo>
                  <a:pt x="18" y="6"/>
                </a:moveTo>
                <a:lnTo>
                  <a:pt x="8" y="8"/>
                </a:lnTo>
                <a:lnTo>
                  <a:pt x="4" y="8"/>
                </a:lnTo>
                <a:lnTo>
                  <a:pt x="0" y="6"/>
                </a:lnTo>
                <a:lnTo>
                  <a:pt x="4" y="2"/>
                </a:lnTo>
                <a:lnTo>
                  <a:pt x="8" y="0"/>
                </a:lnTo>
                <a:lnTo>
                  <a:pt x="12" y="0"/>
                </a:lnTo>
                <a:lnTo>
                  <a:pt x="14" y="2"/>
                </a:lnTo>
                <a:lnTo>
                  <a:pt x="18" y="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1" name="Freeform 238"/>
          <p:cNvSpPr>
            <a:spLocks/>
          </p:cNvSpPr>
          <p:nvPr/>
        </p:nvSpPr>
        <p:spPr bwMode="auto">
          <a:xfrm>
            <a:off x="6677025" y="3048000"/>
            <a:ext cx="26194" cy="54769"/>
          </a:xfrm>
          <a:custGeom>
            <a:avLst/>
            <a:gdLst>
              <a:gd name="T0" fmla="*/ 2147483647 w 22"/>
              <a:gd name="T1" fmla="*/ 2147483647 h 46"/>
              <a:gd name="T2" fmla="*/ 2147483647 w 22"/>
              <a:gd name="T3" fmla="*/ 2147483647 h 46"/>
              <a:gd name="T4" fmla="*/ 2147483647 w 22"/>
              <a:gd name="T5" fmla="*/ 2147483647 h 46"/>
              <a:gd name="T6" fmla="*/ 2147483647 w 22"/>
              <a:gd name="T7" fmla="*/ 2147483647 h 46"/>
              <a:gd name="T8" fmla="*/ 0 w 22"/>
              <a:gd name="T9" fmla="*/ 2147483647 h 46"/>
              <a:gd name="T10" fmla="*/ 2147483647 w 22"/>
              <a:gd name="T11" fmla="*/ 2147483647 h 46"/>
              <a:gd name="T12" fmla="*/ 0 w 22"/>
              <a:gd name="T13" fmla="*/ 0 h 46"/>
              <a:gd name="T14" fmla="*/ 2147483647 w 22"/>
              <a:gd name="T15" fmla="*/ 0 h 46"/>
              <a:gd name="T16" fmla="*/ 2147483647 w 22"/>
              <a:gd name="T17" fmla="*/ 2147483647 h 46"/>
              <a:gd name="T18" fmla="*/ 2147483647 w 22"/>
              <a:gd name="T19" fmla="*/ 2147483647 h 46"/>
              <a:gd name="T20" fmla="*/ 2147483647 w 22"/>
              <a:gd name="T21" fmla="*/ 2147483647 h 46"/>
              <a:gd name="T22" fmla="*/ 2147483647 w 22"/>
              <a:gd name="T23" fmla="*/ 2147483647 h 46"/>
              <a:gd name="T24" fmla="*/ 2147483647 w 22"/>
              <a:gd name="T25" fmla="*/ 2147483647 h 46"/>
              <a:gd name="T26" fmla="*/ 2147483647 w 22"/>
              <a:gd name="T27" fmla="*/ 2147483647 h 46"/>
              <a:gd name="T28" fmla="*/ 2147483647 w 22"/>
              <a:gd name="T29" fmla="*/ 2147483647 h 46"/>
              <a:gd name="T30" fmla="*/ 2147483647 w 22"/>
              <a:gd name="T31" fmla="*/ 2147483647 h 46"/>
              <a:gd name="T32" fmla="*/ 2147483647 w 22"/>
              <a:gd name="T33" fmla="*/ 2147483647 h 46"/>
              <a:gd name="T34" fmla="*/ 2147483647 w 22"/>
              <a:gd name="T35" fmla="*/ 2147483647 h 46"/>
              <a:gd name="T36" fmla="*/ 2147483647 w 22"/>
              <a:gd name="T37" fmla="*/ 2147483647 h 46"/>
              <a:gd name="T38" fmla="*/ 2147483647 w 22"/>
              <a:gd name="T39" fmla="*/ 2147483647 h 46"/>
              <a:gd name="T40" fmla="*/ 2147483647 w 22"/>
              <a:gd name="T41" fmla="*/ 2147483647 h 46"/>
              <a:gd name="T42" fmla="*/ 2147483647 w 22"/>
              <a:gd name="T43" fmla="*/ 2147483647 h 46"/>
              <a:gd name="T44" fmla="*/ 2147483647 w 22"/>
              <a:gd name="T45" fmla="*/ 2147483647 h 46"/>
              <a:gd name="T46" fmla="*/ 2147483647 w 22"/>
              <a:gd name="T47" fmla="*/ 2147483647 h 46"/>
              <a:gd name="T48" fmla="*/ 2147483647 w 22"/>
              <a:gd name="T49" fmla="*/ 2147483647 h 46"/>
              <a:gd name="T50" fmla="*/ 2147483647 w 22"/>
              <a:gd name="T51" fmla="*/ 2147483647 h 46"/>
              <a:gd name="T52" fmla="*/ 2147483647 w 22"/>
              <a:gd name="T53" fmla="*/ 2147483647 h 46"/>
              <a:gd name="T54" fmla="*/ 2147483647 w 22"/>
              <a:gd name="T55" fmla="*/ 2147483647 h 46"/>
              <a:gd name="T56" fmla="*/ 2147483647 w 22"/>
              <a:gd name="T57" fmla="*/ 2147483647 h 46"/>
              <a:gd name="T58" fmla="*/ 2147483647 w 22"/>
              <a:gd name="T59" fmla="*/ 2147483647 h 46"/>
              <a:gd name="T60" fmla="*/ 2147483647 w 22"/>
              <a:gd name="T61" fmla="*/ 2147483647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
              <a:gd name="T94" fmla="*/ 0 h 46"/>
              <a:gd name="T95" fmla="*/ 22 w 22"/>
              <a:gd name="T96" fmla="*/ 46 h 4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 h="46">
                <a:moveTo>
                  <a:pt x="4" y="24"/>
                </a:moveTo>
                <a:lnTo>
                  <a:pt x="4" y="20"/>
                </a:lnTo>
                <a:lnTo>
                  <a:pt x="2" y="16"/>
                </a:lnTo>
                <a:lnTo>
                  <a:pt x="2" y="14"/>
                </a:lnTo>
                <a:lnTo>
                  <a:pt x="0" y="10"/>
                </a:lnTo>
                <a:lnTo>
                  <a:pt x="2" y="4"/>
                </a:lnTo>
                <a:lnTo>
                  <a:pt x="0" y="0"/>
                </a:lnTo>
                <a:lnTo>
                  <a:pt x="6" y="0"/>
                </a:lnTo>
                <a:lnTo>
                  <a:pt x="8" y="8"/>
                </a:lnTo>
                <a:lnTo>
                  <a:pt x="6" y="18"/>
                </a:lnTo>
                <a:lnTo>
                  <a:pt x="10" y="18"/>
                </a:lnTo>
                <a:lnTo>
                  <a:pt x="10" y="8"/>
                </a:lnTo>
                <a:lnTo>
                  <a:pt x="18" y="8"/>
                </a:lnTo>
                <a:lnTo>
                  <a:pt x="18" y="12"/>
                </a:lnTo>
                <a:lnTo>
                  <a:pt x="18" y="16"/>
                </a:lnTo>
                <a:lnTo>
                  <a:pt x="16" y="18"/>
                </a:lnTo>
                <a:lnTo>
                  <a:pt x="14" y="20"/>
                </a:lnTo>
                <a:lnTo>
                  <a:pt x="14" y="24"/>
                </a:lnTo>
                <a:lnTo>
                  <a:pt x="22" y="34"/>
                </a:lnTo>
                <a:lnTo>
                  <a:pt x="18" y="34"/>
                </a:lnTo>
                <a:lnTo>
                  <a:pt x="16" y="32"/>
                </a:lnTo>
                <a:lnTo>
                  <a:pt x="14" y="30"/>
                </a:lnTo>
                <a:lnTo>
                  <a:pt x="10" y="30"/>
                </a:lnTo>
                <a:lnTo>
                  <a:pt x="8" y="30"/>
                </a:lnTo>
                <a:lnTo>
                  <a:pt x="6" y="32"/>
                </a:lnTo>
                <a:lnTo>
                  <a:pt x="6" y="36"/>
                </a:lnTo>
                <a:lnTo>
                  <a:pt x="6" y="40"/>
                </a:lnTo>
                <a:lnTo>
                  <a:pt x="8" y="46"/>
                </a:lnTo>
                <a:lnTo>
                  <a:pt x="4" y="42"/>
                </a:lnTo>
                <a:lnTo>
                  <a:pt x="4" y="36"/>
                </a:lnTo>
                <a:lnTo>
                  <a:pt x="4" y="2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2" name="Freeform 239"/>
          <p:cNvSpPr>
            <a:spLocks/>
          </p:cNvSpPr>
          <p:nvPr/>
        </p:nvSpPr>
        <p:spPr bwMode="auto">
          <a:xfrm>
            <a:off x="6429375" y="3281363"/>
            <a:ext cx="64294" cy="19050"/>
          </a:xfrm>
          <a:custGeom>
            <a:avLst/>
            <a:gdLst>
              <a:gd name="T0" fmla="*/ 2147483647 w 54"/>
              <a:gd name="T1" fmla="*/ 2147483647 h 16"/>
              <a:gd name="T2" fmla="*/ 2147483647 w 54"/>
              <a:gd name="T3" fmla="*/ 2147483647 h 16"/>
              <a:gd name="T4" fmla="*/ 2147483647 w 54"/>
              <a:gd name="T5" fmla="*/ 2147483647 h 16"/>
              <a:gd name="T6" fmla="*/ 2147483647 w 54"/>
              <a:gd name="T7" fmla="*/ 2147483647 h 16"/>
              <a:gd name="T8" fmla="*/ 2147483647 w 54"/>
              <a:gd name="T9" fmla="*/ 2147483647 h 16"/>
              <a:gd name="T10" fmla="*/ 2147483647 w 54"/>
              <a:gd name="T11" fmla="*/ 2147483647 h 16"/>
              <a:gd name="T12" fmla="*/ 2147483647 w 54"/>
              <a:gd name="T13" fmla="*/ 2147483647 h 16"/>
              <a:gd name="T14" fmla="*/ 2147483647 w 54"/>
              <a:gd name="T15" fmla="*/ 2147483647 h 16"/>
              <a:gd name="T16" fmla="*/ 2147483647 w 54"/>
              <a:gd name="T17" fmla="*/ 2147483647 h 16"/>
              <a:gd name="T18" fmla="*/ 2147483647 w 54"/>
              <a:gd name="T19" fmla="*/ 2147483647 h 16"/>
              <a:gd name="T20" fmla="*/ 2147483647 w 54"/>
              <a:gd name="T21" fmla="*/ 2147483647 h 16"/>
              <a:gd name="T22" fmla="*/ 2147483647 w 54"/>
              <a:gd name="T23" fmla="*/ 2147483647 h 16"/>
              <a:gd name="T24" fmla="*/ 2147483647 w 54"/>
              <a:gd name="T25" fmla="*/ 2147483647 h 16"/>
              <a:gd name="T26" fmla="*/ 0 w 54"/>
              <a:gd name="T27" fmla="*/ 2147483647 h 16"/>
              <a:gd name="T28" fmla="*/ 2147483647 w 54"/>
              <a:gd name="T29" fmla="*/ 2147483647 h 16"/>
              <a:gd name="T30" fmla="*/ 2147483647 w 54"/>
              <a:gd name="T31" fmla="*/ 2147483647 h 16"/>
              <a:gd name="T32" fmla="*/ 2147483647 w 54"/>
              <a:gd name="T33" fmla="*/ 2147483647 h 16"/>
              <a:gd name="T34" fmla="*/ 2147483647 w 54"/>
              <a:gd name="T35" fmla="*/ 2147483647 h 16"/>
              <a:gd name="T36" fmla="*/ 2147483647 w 54"/>
              <a:gd name="T37" fmla="*/ 2147483647 h 16"/>
              <a:gd name="T38" fmla="*/ 2147483647 w 54"/>
              <a:gd name="T39" fmla="*/ 2147483647 h 16"/>
              <a:gd name="T40" fmla="*/ 2147483647 w 54"/>
              <a:gd name="T41" fmla="*/ 2147483647 h 16"/>
              <a:gd name="T42" fmla="*/ 2147483647 w 54"/>
              <a:gd name="T43" fmla="*/ 2147483647 h 16"/>
              <a:gd name="T44" fmla="*/ 2147483647 w 54"/>
              <a:gd name="T45" fmla="*/ 2147483647 h 16"/>
              <a:gd name="T46" fmla="*/ 2147483647 w 54"/>
              <a:gd name="T47" fmla="*/ 2147483647 h 16"/>
              <a:gd name="T48" fmla="*/ 2147483647 w 54"/>
              <a:gd name="T49" fmla="*/ 0 h 16"/>
              <a:gd name="T50" fmla="*/ 2147483647 w 54"/>
              <a:gd name="T51" fmla="*/ 2147483647 h 16"/>
              <a:gd name="T52" fmla="*/ 2147483647 w 54"/>
              <a:gd name="T53" fmla="*/ 2147483647 h 16"/>
              <a:gd name="T54" fmla="*/ 2147483647 w 54"/>
              <a:gd name="T55" fmla="*/ 2147483647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16"/>
              <a:gd name="T86" fmla="*/ 54 w 54"/>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16">
                <a:moveTo>
                  <a:pt x="54" y="12"/>
                </a:moveTo>
                <a:lnTo>
                  <a:pt x="52" y="12"/>
                </a:lnTo>
                <a:lnTo>
                  <a:pt x="46" y="12"/>
                </a:lnTo>
                <a:lnTo>
                  <a:pt x="42" y="10"/>
                </a:lnTo>
                <a:lnTo>
                  <a:pt x="38" y="14"/>
                </a:lnTo>
                <a:lnTo>
                  <a:pt x="32" y="16"/>
                </a:lnTo>
                <a:lnTo>
                  <a:pt x="22" y="16"/>
                </a:lnTo>
                <a:lnTo>
                  <a:pt x="18" y="16"/>
                </a:lnTo>
                <a:lnTo>
                  <a:pt x="16" y="14"/>
                </a:lnTo>
                <a:lnTo>
                  <a:pt x="14" y="10"/>
                </a:lnTo>
                <a:lnTo>
                  <a:pt x="10" y="12"/>
                </a:lnTo>
                <a:lnTo>
                  <a:pt x="6" y="14"/>
                </a:lnTo>
                <a:lnTo>
                  <a:pt x="2" y="12"/>
                </a:lnTo>
                <a:lnTo>
                  <a:pt x="0" y="10"/>
                </a:lnTo>
                <a:lnTo>
                  <a:pt x="2" y="6"/>
                </a:lnTo>
                <a:lnTo>
                  <a:pt x="6" y="4"/>
                </a:lnTo>
                <a:lnTo>
                  <a:pt x="12" y="2"/>
                </a:lnTo>
                <a:lnTo>
                  <a:pt x="16" y="2"/>
                </a:lnTo>
                <a:lnTo>
                  <a:pt x="16" y="6"/>
                </a:lnTo>
                <a:lnTo>
                  <a:pt x="36" y="10"/>
                </a:lnTo>
                <a:lnTo>
                  <a:pt x="42" y="10"/>
                </a:lnTo>
                <a:lnTo>
                  <a:pt x="38" y="6"/>
                </a:lnTo>
                <a:lnTo>
                  <a:pt x="36" y="4"/>
                </a:lnTo>
                <a:lnTo>
                  <a:pt x="38" y="2"/>
                </a:lnTo>
                <a:lnTo>
                  <a:pt x="42" y="0"/>
                </a:lnTo>
                <a:lnTo>
                  <a:pt x="46" y="4"/>
                </a:lnTo>
                <a:lnTo>
                  <a:pt x="54" y="8"/>
                </a:lnTo>
                <a:lnTo>
                  <a:pt x="54" y="1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3" name="Freeform 240"/>
          <p:cNvSpPr>
            <a:spLocks/>
          </p:cNvSpPr>
          <p:nvPr/>
        </p:nvSpPr>
        <p:spPr bwMode="auto">
          <a:xfrm>
            <a:off x="6593682" y="2802732"/>
            <a:ext cx="30956" cy="54769"/>
          </a:xfrm>
          <a:custGeom>
            <a:avLst/>
            <a:gdLst>
              <a:gd name="T0" fmla="*/ 2147483647 w 26"/>
              <a:gd name="T1" fmla="*/ 2147483647 h 46"/>
              <a:gd name="T2" fmla="*/ 2147483647 w 26"/>
              <a:gd name="T3" fmla="*/ 2147483647 h 46"/>
              <a:gd name="T4" fmla="*/ 2147483647 w 26"/>
              <a:gd name="T5" fmla="*/ 2147483647 h 46"/>
              <a:gd name="T6" fmla="*/ 2147483647 w 26"/>
              <a:gd name="T7" fmla="*/ 2147483647 h 46"/>
              <a:gd name="T8" fmla="*/ 2147483647 w 26"/>
              <a:gd name="T9" fmla="*/ 2147483647 h 46"/>
              <a:gd name="T10" fmla="*/ 2147483647 w 26"/>
              <a:gd name="T11" fmla="*/ 2147483647 h 46"/>
              <a:gd name="T12" fmla="*/ 2147483647 w 26"/>
              <a:gd name="T13" fmla="*/ 2147483647 h 46"/>
              <a:gd name="T14" fmla="*/ 2147483647 w 26"/>
              <a:gd name="T15" fmla="*/ 2147483647 h 46"/>
              <a:gd name="T16" fmla="*/ 2147483647 w 26"/>
              <a:gd name="T17" fmla="*/ 2147483647 h 46"/>
              <a:gd name="T18" fmla="*/ 2147483647 w 26"/>
              <a:gd name="T19" fmla="*/ 2147483647 h 46"/>
              <a:gd name="T20" fmla="*/ 2147483647 w 26"/>
              <a:gd name="T21" fmla="*/ 2147483647 h 46"/>
              <a:gd name="T22" fmla="*/ 2147483647 w 26"/>
              <a:gd name="T23" fmla="*/ 2147483647 h 46"/>
              <a:gd name="T24" fmla="*/ 2147483647 w 26"/>
              <a:gd name="T25" fmla="*/ 2147483647 h 46"/>
              <a:gd name="T26" fmla="*/ 2147483647 w 26"/>
              <a:gd name="T27" fmla="*/ 2147483647 h 46"/>
              <a:gd name="T28" fmla="*/ 2147483647 w 26"/>
              <a:gd name="T29" fmla="*/ 2147483647 h 46"/>
              <a:gd name="T30" fmla="*/ 2147483647 w 26"/>
              <a:gd name="T31" fmla="*/ 2147483647 h 46"/>
              <a:gd name="T32" fmla="*/ 2147483647 w 26"/>
              <a:gd name="T33" fmla="*/ 2147483647 h 46"/>
              <a:gd name="T34" fmla="*/ 2147483647 w 26"/>
              <a:gd name="T35" fmla="*/ 2147483647 h 46"/>
              <a:gd name="T36" fmla="*/ 2147483647 w 26"/>
              <a:gd name="T37" fmla="*/ 2147483647 h 46"/>
              <a:gd name="T38" fmla="*/ 2147483647 w 26"/>
              <a:gd name="T39" fmla="*/ 2147483647 h 46"/>
              <a:gd name="T40" fmla="*/ 2147483647 w 26"/>
              <a:gd name="T41" fmla="*/ 2147483647 h 46"/>
              <a:gd name="T42" fmla="*/ 0 w 26"/>
              <a:gd name="T43" fmla="*/ 2147483647 h 46"/>
              <a:gd name="T44" fmla="*/ 2147483647 w 26"/>
              <a:gd name="T45" fmla="*/ 0 h 46"/>
              <a:gd name="T46" fmla="*/ 2147483647 w 26"/>
              <a:gd name="T47" fmla="*/ 0 h 46"/>
              <a:gd name="T48" fmla="*/ 2147483647 w 26"/>
              <a:gd name="T49" fmla="*/ 2147483647 h 46"/>
              <a:gd name="T50" fmla="*/ 2147483647 w 26"/>
              <a:gd name="T51" fmla="*/ 2147483647 h 46"/>
              <a:gd name="T52" fmla="*/ 2147483647 w 26"/>
              <a:gd name="T53" fmla="*/ 2147483647 h 46"/>
              <a:gd name="T54" fmla="*/ 2147483647 w 26"/>
              <a:gd name="T55" fmla="*/ 2147483647 h 46"/>
              <a:gd name="T56" fmla="*/ 2147483647 w 26"/>
              <a:gd name="T57" fmla="*/ 2147483647 h 46"/>
              <a:gd name="T58" fmla="*/ 2147483647 w 26"/>
              <a:gd name="T59" fmla="*/ 2147483647 h 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46"/>
              <a:gd name="T92" fmla="*/ 26 w 26"/>
              <a:gd name="T93" fmla="*/ 46 h 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46">
                <a:moveTo>
                  <a:pt x="24" y="30"/>
                </a:moveTo>
                <a:lnTo>
                  <a:pt x="14" y="30"/>
                </a:lnTo>
                <a:lnTo>
                  <a:pt x="16" y="38"/>
                </a:lnTo>
                <a:lnTo>
                  <a:pt x="20" y="42"/>
                </a:lnTo>
                <a:lnTo>
                  <a:pt x="20" y="46"/>
                </a:lnTo>
                <a:lnTo>
                  <a:pt x="14" y="46"/>
                </a:lnTo>
                <a:lnTo>
                  <a:pt x="12" y="46"/>
                </a:lnTo>
                <a:lnTo>
                  <a:pt x="10" y="44"/>
                </a:lnTo>
                <a:lnTo>
                  <a:pt x="10" y="40"/>
                </a:lnTo>
                <a:lnTo>
                  <a:pt x="12" y="38"/>
                </a:lnTo>
                <a:lnTo>
                  <a:pt x="12" y="34"/>
                </a:lnTo>
                <a:lnTo>
                  <a:pt x="8" y="34"/>
                </a:lnTo>
                <a:lnTo>
                  <a:pt x="6" y="32"/>
                </a:lnTo>
                <a:lnTo>
                  <a:pt x="2" y="26"/>
                </a:lnTo>
                <a:lnTo>
                  <a:pt x="2" y="24"/>
                </a:lnTo>
                <a:lnTo>
                  <a:pt x="10" y="24"/>
                </a:lnTo>
                <a:lnTo>
                  <a:pt x="12" y="22"/>
                </a:lnTo>
                <a:lnTo>
                  <a:pt x="14" y="20"/>
                </a:lnTo>
                <a:lnTo>
                  <a:pt x="12" y="14"/>
                </a:lnTo>
                <a:lnTo>
                  <a:pt x="6" y="10"/>
                </a:lnTo>
                <a:lnTo>
                  <a:pt x="2" y="6"/>
                </a:lnTo>
                <a:lnTo>
                  <a:pt x="0" y="2"/>
                </a:lnTo>
                <a:lnTo>
                  <a:pt x="4" y="0"/>
                </a:lnTo>
                <a:lnTo>
                  <a:pt x="12" y="0"/>
                </a:lnTo>
                <a:lnTo>
                  <a:pt x="18" y="2"/>
                </a:lnTo>
                <a:lnTo>
                  <a:pt x="18" y="8"/>
                </a:lnTo>
                <a:lnTo>
                  <a:pt x="22" y="8"/>
                </a:lnTo>
                <a:lnTo>
                  <a:pt x="22" y="18"/>
                </a:lnTo>
                <a:lnTo>
                  <a:pt x="26" y="24"/>
                </a:lnTo>
                <a:lnTo>
                  <a:pt x="24" y="3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4" name="Freeform 241"/>
          <p:cNvSpPr>
            <a:spLocks/>
          </p:cNvSpPr>
          <p:nvPr/>
        </p:nvSpPr>
        <p:spPr bwMode="auto">
          <a:xfrm>
            <a:off x="6546057" y="2817019"/>
            <a:ext cx="26194" cy="35719"/>
          </a:xfrm>
          <a:custGeom>
            <a:avLst/>
            <a:gdLst>
              <a:gd name="T0" fmla="*/ 2147483647 w 22"/>
              <a:gd name="T1" fmla="*/ 2147483647 h 30"/>
              <a:gd name="T2" fmla="*/ 2147483647 w 22"/>
              <a:gd name="T3" fmla="*/ 2147483647 h 30"/>
              <a:gd name="T4" fmla="*/ 2147483647 w 22"/>
              <a:gd name="T5" fmla="*/ 2147483647 h 30"/>
              <a:gd name="T6" fmla="*/ 2147483647 w 22"/>
              <a:gd name="T7" fmla="*/ 2147483647 h 30"/>
              <a:gd name="T8" fmla="*/ 2147483647 w 22"/>
              <a:gd name="T9" fmla="*/ 2147483647 h 30"/>
              <a:gd name="T10" fmla="*/ 2147483647 w 22"/>
              <a:gd name="T11" fmla="*/ 2147483647 h 30"/>
              <a:gd name="T12" fmla="*/ 2147483647 w 22"/>
              <a:gd name="T13" fmla="*/ 2147483647 h 30"/>
              <a:gd name="T14" fmla="*/ 2147483647 w 22"/>
              <a:gd name="T15" fmla="*/ 2147483647 h 30"/>
              <a:gd name="T16" fmla="*/ 2147483647 w 22"/>
              <a:gd name="T17" fmla="*/ 2147483647 h 30"/>
              <a:gd name="T18" fmla="*/ 0 w 22"/>
              <a:gd name="T19" fmla="*/ 2147483647 h 30"/>
              <a:gd name="T20" fmla="*/ 2147483647 w 22"/>
              <a:gd name="T21" fmla="*/ 2147483647 h 30"/>
              <a:gd name="T22" fmla="*/ 2147483647 w 22"/>
              <a:gd name="T23" fmla="*/ 0 h 30"/>
              <a:gd name="T24" fmla="*/ 2147483647 w 22"/>
              <a:gd name="T25" fmla="*/ 2147483647 h 30"/>
              <a:gd name="T26" fmla="*/ 2147483647 w 22"/>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30"/>
              <a:gd name="T44" fmla="*/ 22 w 22"/>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30">
                <a:moveTo>
                  <a:pt x="4" y="2"/>
                </a:moveTo>
                <a:lnTo>
                  <a:pt x="8" y="4"/>
                </a:lnTo>
                <a:lnTo>
                  <a:pt x="14" y="6"/>
                </a:lnTo>
                <a:lnTo>
                  <a:pt x="20" y="8"/>
                </a:lnTo>
                <a:lnTo>
                  <a:pt x="22" y="12"/>
                </a:lnTo>
                <a:lnTo>
                  <a:pt x="20" y="18"/>
                </a:lnTo>
                <a:lnTo>
                  <a:pt x="14" y="24"/>
                </a:lnTo>
                <a:lnTo>
                  <a:pt x="2" y="30"/>
                </a:lnTo>
                <a:lnTo>
                  <a:pt x="2" y="16"/>
                </a:lnTo>
                <a:lnTo>
                  <a:pt x="0" y="4"/>
                </a:lnTo>
                <a:lnTo>
                  <a:pt x="2" y="2"/>
                </a:lnTo>
                <a:lnTo>
                  <a:pt x="4" y="0"/>
                </a:lnTo>
                <a:lnTo>
                  <a:pt x="8" y="4"/>
                </a:lnTo>
                <a:lnTo>
                  <a:pt x="4" y="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5" name="Freeform 242"/>
          <p:cNvSpPr>
            <a:spLocks/>
          </p:cNvSpPr>
          <p:nvPr/>
        </p:nvSpPr>
        <p:spPr bwMode="auto">
          <a:xfrm>
            <a:off x="6562725" y="2840831"/>
            <a:ext cx="23813" cy="42863"/>
          </a:xfrm>
          <a:custGeom>
            <a:avLst/>
            <a:gdLst>
              <a:gd name="T0" fmla="*/ 2147483647 w 20"/>
              <a:gd name="T1" fmla="*/ 2147483647 h 36"/>
              <a:gd name="T2" fmla="*/ 2147483647 w 20"/>
              <a:gd name="T3" fmla="*/ 2147483647 h 36"/>
              <a:gd name="T4" fmla="*/ 2147483647 w 20"/>
              <a:gd name="T5" fmla="*/ 2147483647 h 36"/>
              <a:gd name="T6" fmla="*/ 2147483647 w 20"/>
              <a:gd name="T7" fmla="*/ 2147483647 h 36"/>
              <a:gd name="T8" fmla="*/ 2147483647 w 20"/>
              <a:gd name="T9" fmla="*/ 2147483647 h 36"/>
              <a:gd name="T10" fmla="*/ 2147483647 w 20"/>
              <a:gd name="T11" fmla="*/ 2147483647 h 36"/>
              <a:gd name="T12" fmla="*/ 2147483647 w 20"/>
              <a:gd name="T13" fmla="*/ 2147483647 h 36"/>
              <a:gd name="T14" fmla="*/ 2147483647 w 20"/>
              <a:gd name="T15" fmla="*/ 2147483647 h 36"/>
              <a:gd name="T16" fmla="*/ 2147483647 w 20"/>
              <a:gd name="T17" fmla="*/ 2147483647 h 36"/>
              <a:gd name="T18" fmla="*/ 2147483647 w 20"/>
              <a:gd name="T19" fmla="*/ 2147483647 h 36"/>
              <a:gd name="T20" fmla="*/ 2147483647 w 20"/>
              <a:gd name="T21" fmla="*/ 2147483647 h 36"/>
              <a:gd name="T22" fmla="*/ 2147483647 w 20"/>
              <a:gd name="T23" fmla="*/ 2147483647 h 36"/>
              <a:gd name="T24" fmla="*/ 0 w 20"/>
              <a:gd name="T25" fmla="*/ 2147483647 h 36"/>
              <a:gd name="T26" fmla="*/ 2147483647 w 20"/>
              <a:gd name="T27" fmla="*/ 2147483647 h 36"/>
              <a:gd name="T28" fmla="*/ 2147483647 w 20"/>
              <a:gd name="T29" fmla="*/ 2147483647 h 36"/>
              <a:gd name="T30" fmla="*/ 2147483647 w 20"/>
              <a:gd name="T31" fmla="*/ 2147483647 h 36"/>
              <a:gd name="T32" fmla="*/ 2147483647 w 20"/>
              <a:gd name="T33" fmla="*/ 2147483647 h 36"/>
              <a:gd name="T34" fmla="*/ 2147483647 w 20"/>
              <a:gd name="T35" fmla="*/ 0 h 36"/>
              <a:gd name="T36" fmla="*/ 2147483647 w 20"/>
              <a:gd name="T37" fmla="*/ 0 h 36"/>
              <a:gd name="T38" fmla="*/ 2147483647 w 20"/>
              <a:gd name="T39" fmla="*/ 2147483647 h 36"/>
              <a:gd name="T40" fmla="*/ 2147483647 w 20"/>
              <a:gd name="T41" fmla="*/ 2147483647 h 36"/>
              <a:gd name="T42" fmla="*/ 2147483647 w 20"/>
              <a:gd name="T43" fmla="*/ 2147483647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36"/>
              <a:gd name="T68" fmla="*/ 20 w 20"/>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36">
                <a:moveTo>
                  <a:pt x="20" y="6"/>
                </a:moveTo>
                <a:lnTo>
                  <a:pt x="18" y="12"/>
                </a:lnTo>
                <a:lnTo>
                  <a:pt x="16" y="16"/>
                </a:lnTo>
                <a:lnTo>
                  <a:pt x="14" y="20"/>
                </a:lnTo>
                <a:lnTo>
                  <a:pt x="14" y="26"/>
                </a:lnTo>
                <a:lnTo>
                  <a:pt x="14" y="28"/>
                </a:lnTo>
                <a:lnTo>
                  <a:pt x="14" y="30"/>
                </a:lnTo>
                <a:lnTo>
                  <a:pt x="16" y="34"/>
                </a:lnTo>
                <a:lnTo>
                  <a:pt x="16" y="36"/>
                </a:lnTo>
                <a:lnTo>
                  <a:pt x="12" y="36"/>
                </a:lnTo>
                <a:lnTo>
                  <a:pt x="6" y="30"/>
                </a:lnTo>
                <a:lnTo>
                  <a:pt x="2" y="26"/>
                </a:lnTo>
                <a:lnTo>
                  <a:pt x="0" y="20"/>
                </a:lnTo>
                <a:lnTo>
                  <a:pt x="2" y="18"/>
                </a:lnTo>
                <a:lnTo>
                  <a:pt x="6" y="18"/>
                </a:lnTo>
                <a:lnTo>
                  <a:pt x="6" y="8"/>
                </a:lnTo>
                <a:lnTo>
                  <a:pt x="8" y="2"/>
                </a:lnTo>
                <a:lnTo>
                  <a:pt x="10" y="0"/>
                </a:lnTo>
                <a:lnTo>
                  <a:pt x="14" y="0"/>
                </a:lnTo>
                <a:lnTo>
                  <a:pt x="18" y="2"/>
                </a:lnTo>
                <a:lnTo>
                  <a:pt x="20" y="4"/>
                </a:lnTo>
                <a:lnTo>
                  <a:pt x="20" y="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6" name="Freeform 243"/>
          <p:cNvSpPr>
            <a:spLocks/>
          </p:cNvSpPr>
          <p:nvPr/>
        </p:nvSpPr>
        <p:spPr bwMode="auto">
          <a:xfrm>
            <a:off x="6581775" y="2840831"/>
            <a:ext cx="14288" cy="28575"/>
          </a:xfrm>
          <a:custGeom>
            <a:avLst/>
            <a:gdLst>
              <a:gd name="T0" fmla="*/ 2147483647 w 12"/>
              <a:gd name="T1" fmla="*/ 0 h 24"/>
              <a:gd name="T2" fmla="*/ 2147483647 w 12"/>
              <a:gd name="T3" fmla="*/ 2147483647 h 24"/>
              <a:gd name="T4" fmla="*/ 2147483647 w 12"/>
              <a:gd name="T5" fmla="*/ 2147483647 h 24"/>
              <a:gd name="T6" fmla="*/ 2147483647 w 12"/>
              <a:gd name="T7" fmla="*/ 2147483647 h 24"/>
              <a:gd name="T8" fmla="*/ 2147483647 w 12"/>
              <a:gd name="T9" fmla="*/ 2147483647 h 24"/>
              <a:gd name="T10" fmla="*/ 0 w 12"/>
              <a:gd name="T11" fmla="*/ 2147483647 h 24"/>
              <a:gd name="T12" fmla="*/ 2147483647 w 12"/>
              <a:gd name="T13" fmla="*/ 2147483647 h 24"/>
              <a:gd name="T14" fmla="*/ 2147483647 w 12"/>
              <a:gd name="T15" fmla="*/ 2147483647 h 24"/>
              <a:gd name="T16" fmla="*/ 2147483647 w 12"/>
              <a:gd name="T17" fmla="*/ 0 h 24"/>
              <a:gd name="T18" fmla="*/ 2147483647 w 12"/>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4"/>
              <a:gd name="T32" fmla="*/ 12 w 1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4">
                <a:moveTo>
                  <a:pt x="12" y="0"/>
                </a:moveTo>
                <a:lnTo>
                  <a:pt x="10" y="8"/>
                </a:lnTo>
                <a:lnTo>
                  <a:pt x="8" y="12"/>
                </a:lnTo>
                <a:lnTo>
                  <a:pt x="6" y="18"/>
                </a:lnTo>
                <a:lnTo>
                  <a:pt x="4" y="24"/>
                </a:lnTo>
                <a:lnTo>
                  <a:pt x="0" y="24"/>
                </a:lnTo>
                <a:lnTo>
                  <a:pt x="4" y="14"/>
                </a:lnTo>
                <a:lnTo>
                  <a:pt x="6" y="8"/>
                </a:lnTo>
                <a:lnTo>
                  <a:pt x="6" y="0"/>
                </a:lnTo>
                <a:lnTo>
                  <a:pt x="12"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7" name="Freeform 244"/>
          <p:cNvSpPr>
            <a:spLocks/>
          </p:cNvSpPr>
          <p:nvPr/>
        </p:nvSpPr>
        <p:spPr bwMode="auto">
          <a:xfrm>
            <a:off x="6588919" y="2859881"/>
            <a:ext cx="16669" cy="14288"/>
          </a:xfrm>
          <a:custGeom>
            <a:avLst/>
            <a:gdLst>
              <a:gd name="T0" fmla="*/ 2147483647 w 14"/>
              <a:gd name="T1" fmla="*/ 0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2147483647 h 12"/>
              <a:gd name="T12" fmla="*/ 0 w 14"/>
              <a:gd name="T13" fmla="*/ 2147483647 h 12"/>
              <a:gd name="T14" fmla="*/ 2147483647 w 14"/>
              <a:gd name="T15" fmla="*/ 2147483647 h 12"/>
              <a:gd name="T16" fmla="*/ 2147483647 w 14"/>
              <a:gd name="T17" fmla="*/ 0 h 12"/>
              <a:gd name="T18" fmla="*/ 2147483647 w 14"/>
              <a:gd name="T19" fmla="*/ 0 h 12"/>
              <a:gd name="T20" fmla="*/ 2147483647 w 1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2"/>
              <a:gd name="T35" fmla="*/ 14 w 1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8" name="Freeform 245"/>
          <p:cNvSpPr>
            <a:spLocks/>
          </p:cNvSpPr>
          <p:nvPr/>
        </p:nvSpPr>
        <p:spPr bwMode="auto">
          <a:xfrm>
            <a:off x="6572250" y="2802731"/>
            <a:ext cx="16669" cy="19050"/>
          </a:xfrm>
          <a:custGeom>
            <a:avLst/>
            <a:gdLst>
              <a:gd name="T0" fmla="*/ 0 w 14"/>
              <a:gd name="T1" fmla="*/ 2147483647 h 16"/>
              <a:gd name="T2" fmla="*/ 0 w 14"/>
              <a:gd name="T3" fmla="*/ 0 h 16"/>
              <a:gd name="T4" fmla="*/ 2147483647 w 14"/>
              <a:gd name="T5" fmla="*/ 0 h 16"/>
              <a:gd name="T6" fmla="*/ 2147483647 w 14"/>
              <a:gd name="T7" fmla="*/ 2147483647 h 16"/>
              <a:gd name="T8" fmla="*/ 2147483647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0 w 14"/>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6"/>
              <a:gd name="T35" fmla="*/ 14 w 14"/>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6">
                <a:moveTo>
                  <a:pt x="0" y="8"/>
                </a:moveTo>
                <a:lnTo>
                  <a:pt x="0" y="0"/>
                </a:lnTo>
                <a:lnTo>
                  <a:pt x="4" y="0"/>
                </a:lnTo>
                <a:lnTo>
                  <a:pt x="8" y="4"/>
                </a:lnTo>
                <a:lnTo>
                  <a:pt x="10" y="6"/>
                </a:lnTo>
                <a:lnTo>
                  <a:pt x="14" y="10"/>
                </a:lnTo>
                <a:lnTo>
                  <a:pt x="14" y="14"/>
                </a:lnTo>
                <a:lnTo>
                  <a:pt x="14" y="16"/>
                </a:lnTo>
                <a:lnTo>
                  <a:pt x="12" y="14"/>
                </a:lnTo>
                <a:lnTo>
                  <a:pt x="8" y="8"/>
                </a:lnTo>
                <a:lnTo>
                  <a:pt x="0" y="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9" name="Freeform 246"/>
          <p:cNvSpPr>
            <a:spLocks/>
          </p:cNvSpPr>
          <p:nvPr/>
        </p:nvSpPr>
        <p:spPr bwMode="auto">
          <a:xfrm>
            <a:off x="6512719" y="2781300"/>
            <a:ext cx="23813" cy="26194"/>
          </a:xfrm>
          <a:custGeom>
            <a:avLst/>
            <a:gdLst>
              <a:gd name="T0" fmla="*/ 2147483647 w 20"/>
              <a:gd name="T1" fmla="*/ 2147483647 h 22"/>
              <a:gd name="T2" fmla="*/ 2147483647 w 20"/>
              <a:gd name="T3" fmla="*/ 2147483647 h 22"/>
              <a:gd name="T4" fmla="*/ 2147483647 w 20"/>
              <a:gd name="T5" fmla="*/ 2147483647 h 22"/>
              <a:gd name="T6" fmla="*/ 0 w 20"/>
              <a:gd name="T7" fmla="*/ 0 h 22"/>
              <a:gd name="T8" fmla="*/ 2147483647 w 20"/>
              <a:gd name="T9" fmla="*/ 0 h 22"/>
              <a:gd name="T10" fmla="*/ 2147483647 w 20"/>
              <a:gd name="T11" fmla="*/ 2147483647 h 22"/>
              <a:gd name="T12" fmla="*/ 2147483647 w 20"/>
              <a:gd name="T13" fmla="*/ 2147483647 h 22"/>
              <a:gd name="T14" fmla="*/ 2147483647 w 20"/>
              <a:gd name="T15" fmla="*/ 2147483647 h 22"/>
              <a:gd name="T16" fmla="*/ 2147483647 w 20"/>
              <a:gd name="T17" fmla="*/ 2147483647 h 22"/>
              <a:gd name="T18" fmla="*/ 2147483647 w 20"/>
              <a:gd name="T19" fmla="*/ 2147483647 h 22"/>
              <a:gd name="T20" fmla="*/ 2147483647 w 20"/>
              <a:gd name="T21" fmla="*/ 2147483647 h 22"/>
              <a:gd name="T22" fmla="*/ 2147483647 w 20"/>
              <a:gd name="T23" fmla="*/ 214748364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2"/>
              <a:gd name="T38" fmla="*/ 20 w 2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2">
                <a:moveTo>
                  <a:pt x="16" y="22"/>
                </a:moveTo>
                <a:lnTo>
                  <a:pt x="12" y="18"/>
                </a:lnTo>
                <a:lnTo>
                  <a:pt x="6" y="12"/>
                </a:lnTo>
                <a:lnTo>
                  <a:pt x="0" y="0"/>
                </a:lnTo>
                <a:lnTo>
                  <a:pt x="6" y="0"/>
                </a:lnTo>
                <a:lnTo>
                  <a:pt x="14" y="4"/>
                </a:lnTo>
                <a:lnTo>
                  <a:pt x="18" y="6"/>
                </a:lnTo>
                <a:lnTo>
                  <a:pt x="20" y="10"/>
                </a:lnTo>
                <a:lnTo>
                  <a:pt x="20" y="14"/>
                </a:lnTo>
                <a:lnTo>
                  <a:pt x="20" y="18"/>
                </a:lnTo>
                <a:lnTo>
                  <a:pt x="18" y="22"/>
                </a:lnTo>
                <a:lnTo>
                  <a:pt x="16" y="2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0" name="Freeform 247"/>
          <p:cNvSpPr>
            <a:spLocks/>
          </p:cNvSpPr>
          <p:nvPr/>
        </p:nvSpPr>
        <p:spPr bwMode="auto">
          <a:xfrm>
            <a:off x="6538913" y="2783682"/>
            <a:ext cx="7144" cy="2381"/>
          </a:xfrm>
          <a:custGeom>
            <a:avLst/>
            <a:gdLst>
              <a:gd name="T0" fmla="*/ 0 w 6"/>
              <a:gd name="T1" fmla="*/ 2147483647 h 2"/>
              <a:gd name="T2" fmla="*/ 2147483647 w 6"/>
              <a:gd name="T3" fmla="*/ 2147483647 h 2"/>
              <a:gd name="T4" fmla="*/ 2147483647 w 6"/>
              <a:gd name="T5" fmla="*/ 2147483647 h 2"/>
              <a:gd name="T6" fmla="*/ 2147483647 w 6"/>
              <a:gd name="T7" fmla="*/ 0 h 2"/>
              <a:gd name="T8" fmla="*/ 0 w 6"/>
              <a:gd name="T9" fmla="*/ 2147483647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0" y="2"/>
                </a:moveTo>
                <a:lnTo>
                  <a:pt x="4" y="2"/>
                </a:lnTo>
                <a:lnTo>
                  <a:pt x="6" y="2"/>
                </a:lnTo>
                <a:lnTo>
                  <a:pt x="4" y="0"/>
                </a:lnTo>
                <a:lnTo>
                  <a:pt x="0" y="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1" name="Freeform 248"/>
          <p:cNvSpPr>
            <a:spLocks/>
          </p:cNvSpPr>
          <p:nvPr/>
        </p:nvSpPr>
        <p:spPr bwMode="auto">
          <a:xfrm>
            <a:off x="7262813" y="3250406"/>
            <a:ext cx="19050" cy="19050"/>
          </a:xfrm>
          <a:custGeom>
            <a:avLst/>
            <a:gdLst>
              <a:gd name="T0" fmla="*/ 2147483647 w 16"/>
              <a:gd name="T1" fmla="*/ 2147483647 h 16"/>
              <a:gd name="T2" fmla="*/ 2147483647 w 16"/>
              <a:gd name="T3" fmla="*/ 2147483647 h 16"/>
              <a:gd name="T4" fmla="*/ 2147483647 w 16"/>
              <a:gd name="T5" fmla="*/ 2147483647 h 16"/>
              <a:gd name="T6" fmla="*/ 2147483647 w 16"/>
              <a:gd name="T7" fmla="*/ 2147483647 h 16"/>
              <a:gd name="T8" fmla="*/ 2147483647 w 16"/>
              <a:gd name="T9" fmla="*/ 2147483647 h 16"/>
              <a:gd name="T10" fmla="*/ 0 w 16"/>
              <a:gd name="T11" fmla="*/ 2147483647 h 16"/>
              <a:gd name="T12" fmla="*/ 0 w 16"/>
              <a:gd name="T13" fmla="*/ 0 h 16"/>
              <a:gd name="T14" fmla="*/ 2147483647 w 16"/>
              <a:gd name="T15" fmla="*/ 2147483647 h 16"/>
              <a:gd name="T16" fmla="*/ 2147483647 w 16"/>
              <a:gd name="T17" fmla="*/ 2147483647 h 16"/>
              <a:gd name="T18" fmla="*/ 2147483647 w 16"/>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6"/>
              <a:gd name="T32" fmla="*/ 16 w 16"/>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6">
                <a:moveTo>
                  <a:pt x="16" y="12"/>
                </a:moveTo>
                <a:lnTo>
                  <a:pt x="14" y="14"/>
                </a:lnTo>
                <a:lnTo>
                  <a:pt x="12" y="16"/>
                </a:lnTo>
                <a:lnTo>
                  <a:pt x="8" y="14"/>
                </a:lnTo>
                <a:lnTo>
                  <a:pt x="4" y="12"/>
                </a:lnTo>
                <a:lnTo>
                  <a:pt x="0" y="4"/>
                </a:lnTo>
                <a:lnTo>
                  <a:pt x="0" y="0"/>
                </a:lnTo>
                <a:lnTo>
                  <a:pt x="8" y="4"/>
                </a:lnTo>
                <a:lnTo>
                  <a:pt x="14" y="8"/>
                </a:lnTo>
                <a:lnTo>
                  <a:pt x="16" y="1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2" name="Freeform 249"/>
          <p:cNvSpPr>
            <a:spLocks/>
          </p:cNvSpPr>
          <p:nvPr/>
        </p:nvSpPr>
        <p:spPr bwMode="auto">
          <a:xfrm>
            <a:off x="7355682" y="3336131"/>
            <a:ext cx="21431" cy="14288"/>
          </a:xfrm>
          <a:custGeom>
            <a:avLst/>
            <a:gdLst>
              <a:gd name="T0" fmla="*/ 2147483647 w 18"/>
              <a:gd name="T1" fmla="*/ 2147483647 h 12"/>
              <a:gd name="T2" fmla="*/ 2147483647 w 18"/>
              <a:gd name="T3" fmla="*/ 2147483647 h 12"/>
              <a:gd name="T4" fmla="*/ 2147483647 w 18"/>
              <a:gd name="T5" fmla="*/ 2147483647 h 12"/>
              <a:gd name="T6" fmla="*/ 0 w 18"/>
              <a:gd name="T7" fmla="*/ 2147483647 h 12"/>
              <a:gd name="T8" fmla="*/ 0 w 18"/>
              <a:gd name="T9" fmla="*/ 0 h 12"/>
              <a:gd name="T10" fmla="*/ 2147483647 w 18"/>
              <a:gd name="T11" fmla="*/ 0 h 12"/>
              <a:gd name="T12" fmla="*/ 2147483647 w 18"/>
              <a:gd name="T13" fmla="*/ 2147483647 h 12"/>
              <a:gd name="T14" fmla="*/ 2147483647 w 18"/>
              <a:gd name="T15" fmla="*/ 2147483647 h 12"/>
              <a:gd name="T16" fmla="*/ 2147483647 w 18"/>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2"/>
              <a:gd name="T29" fmla="*/ 18 w 1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2">
                <a:moveTo>
                  <a:pt x="18" y="12"/>
                </a:moveTo>
                <a:lnTo>
                  <a:pt x="10" y="12"/>
                </a:lnTo>
                <a:lnTo>
                  <a:pt x="4" y="8"/>
                </a:lnTo>
                <a:lnTo>
                  <a:pt x="0" y="2"/>
                </a:lnTo>
                <a:lnTo>
                  <a:pt x="0" y="0"/>
                </a:lnTo>
                <a:lnTo>
                  <a:pt x="6" y="0"/>
                </a:lnTo>
                <a:lnTo>
                  <a:pt x="12" y="4"/>
                </a:lnTo>
                <a:lnTo>
                  <a:pt x="16" y="6"/>
                </a:lnTo>
                <a:lnTo>
                  <a:pt x="18" y="1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3" name="Freeform 250"/>
          <p:cNvSpPr>
            <a:spLocks/>
          </p:cNvSpPr>
          <p:nvPr/>
        </p:nvSpPr>
        <p:spPr bwMode="auto">
          <a:xfrm>
            <a:off x="7319963" y="3314700"/>
            <a:ext cx="26194" cy="14288"/>
          </a:xfrm>
          <a:custGeom>
            <a:avLst/>
            <a:gdLst>
              <a:gd name="T0" fmla="*/ 2147483647 w 22"/>
              <a:gd name="T1" fmla="*/ 2147483647 h 12"/>
              <a:gd name="T2" fmla="*/ 2147483647 w 22"/>
              <a:gd name="T3" fmla="*/ 2147483647 h 12"/>
              <a:gd name="T4" fmla="*/ 2147483647 w 22"/>
              <a:gd name="T5" fmla="*/ 2147483647 h 12"/>
              <a:gd name="T6" fmla="*/ 2147483647 w 22"/>
              <a:gd name="T7" fmla="*/ 2147483647 h 12"/>
              <a:gd name="T8" fmla="*/ 2147483647 w 22"/>
              <a:gd name="T9" fmla="*/ 2147483647 h 12"/>
              <a:gd name="T10" fmla="*/ 0 w 22"/>
              <a:gd name="T11" fmla="*/ 2147483647 h 12"/>
              <a:gd name="T12" fmla="*/ 0 w 22"/>
              <a:gd name="T13" fmla="*/ 0 h 12"/>
              <a:gd name="T14" fmla="*/ 2147483647 w 22"/>
              <a:gd name="T15" fmla="*/ 0 h 12"/>
              <a:gd name="T16" fmla="*/ 2147483647 w 22"/>
              <a:gd name="T17" fmla="*/ 2147483647 h 12"/>
              <a:gd name="T18" fmla="*/ 2147483647 w 22"/>
              <a:gd name="T19" fmla="*/ 2147483647 h 12"/>
              <a:gd name="T20" fmla="*/ 2147483647 w 22"/>
              <a:gd name="T21" fmla="*/ 2147483647 h 12"/>
              <a:gd name="T22" fmla="*/ 2147483647 w 22"/>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2"/>
              <a:gd name="T38" fmla="*/ 22 w 22"/>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2">
                <a:moveTo>
                  <a:pt x="22" y="8"/>
                </a:moveTo>
                <a:lnTo>
                  <a:pt x="20" y="12"/>
                </a:lnTo>
                <a:lnTo>
                  <a:pt x="16" y="12"/>
                </a:lnTo>
                <a:lnTo>
                  <a:pt x="6" y="10"/>
                </a:lnTo>
                <a:lnTo>
                  <a:pt x="2" y="6"/>
                </a:lnTo>
                <a:lnTo>
                  <a:pt x="0" y="2"/>
                </a:lnTo>
                <a:lnTo>
                  <a:pt x="0" y="0"/>
                </a:lnTo>
                <a:lnTo>
                  <a:pt x="2" y="0"/>
                </a:lnTo>
                <a:lnTo>
                  <a:pt x="10" y="2"/>
                </a:lnTo>
                <a:lnTo>
                  <a:pt x="18" y="4"/>
                </a:lnTo>
                <a:lnTo>
                  <a:pt x="20" y="6"/>
                </a:lnTo>
                <a:lnTo>
                  <a:pt x="22" y="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4" name="Freeform 251"/>
          <p:cNvSpPr>
            <a:spLocks/>
          </p:cNvSpPr>
          <p:nvPr/>
        </p:nvSpPr>
        <p:spPr bwMode="auto">
          <a:xfrm>
            <a:off x="7262813" y="3274219"/>
            <a:ext cx="30956" cy="26194"/>
          </a:xfrm>
          <a:custGeom>
            <a:avLst/>
            <a:gdLst>
              <a:gd name="T0" fmla="*/ 2147483647 w 26"/>
              <a:gd name="T1" fmla="*/ 0 h 22"/>
              <a:gd name="T2" fmla="*/ 2147483647 w 26"/>
              <a:gd name="T3" fmla="*/ 2147483647 h 22"/>
              <a:gd name="T4" fmla="*/ 2147483647 w 26"/>
              <a:gd name="T5" fmla="*/ 2147483647 h 22"/>
              <a:gd name="T6" fmla="*/ 2147483647 w 26"/>
              <a:gd name="T7" fmla="*/ 2147483647 h 22"/>
              <a:gd name="T8" fmla="*/ 2147483647 w 26"/>
              <a:gd name="T9" fmla="*/ 2147483647 h 22"/>
              <a:gd name="T10" fmla="*/ 2147483647 w 26"/>
              <a:gd name="T11" fmla="*/ 2147483647 h 22"/>
              <a:gd name="T12" fmla="*/ 2147483647 w 26"/>
              <a:gd name="T13" fmla="*/ 2147483647 h 22"/>
              <a:gd name="T14" fmla="*/ 2147483647 w 26"/>
              <a:gd name="T15" fmla="*/ 2147483647 h 22"/>
              <a:gd name="T16" fmla="*/ 2147483647 w 26"/>
              <a:gd name="T17" fmla="*/ 2147483647 h 22"/>
              <a:gd name="T18" fmla="*/ 2147483647 w 26"/>
              <a:gd name="T19" fmla="*/ 2147483647 h 22"/>
              <a:gd name="T20" fmla="*/ 2147483647 w 26"/>
              <a:gd name="T21" fmla="*/ 2147483647 h 22"/>
              <a:gd name="T22" fmla="*/ 2147483647 w 26"/>
              <a:gd name="T23" fmla="*/ 2147483647 h 22"/>
              <a:gd name="T24" fmla="*/ 2147483647 w 26"/>
              <a:gd name="T25" fmla="*/ 2147483647 h 22"/>
              <a:gd name="T26" fmla="*/ 2147483647 w 26"/>
              <a:gd name="T27" fmla="*/ 2147483647 h 22"/>
              <a:gd name="T28" fmla="*/ 2147483647 w 26"/>
              <a:gd name="T29" fmla="*/ 2147483647 h 22"/>
              <a:gd name="T30" fmla="*/ 2147483647 w 26"/>
              <a:gd name="T31" fmla="*/ 2147483647 h 22"/>
              <a:gd name="T32" fmla="*/ 0 w 26"/>
              <a:gd name="T33" fmla="*/ 2147483647 h 22"/>
              <a:gd name="T34" fmla="*/ 0 w 26"/>
              <a:gd name="T35" fmla="*/ 2147483647 h 22"/>
              <a:gd name="T36" fmla="*/ 0 w 26"/>
              <a:gd name="T37" fmla="*/ 0 h 22"/>
              <a:gd name="T38" fmla="*/ 2147483647 w 26"/>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2"/>
              <a:gd name="T62" fmla="*/ 26 w 26"/>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2">
                <a:moveTo>
                  <a:pt x="6" y="0"/>
                </a:moveTo>
                <a:lnTo>
                  <a:pt x="6" y="4"/>
                </a:lnTo>
                <a:lnTo>
                  <a:pt x="8" y="6"/>
                </a:lnTo>
                <a:lnTo>
                  <a:pt x="16" y="10"/>
                </a:lnTo>
                <a:lnTo>
                  <a:pt x="22" y="14"/>
                </a:lnTo>
                <a:lnTo>
                  <a:pt x="26" y="16"/>
                </a:lnTo>
                <a:lnTo>
                  <a:pt x="26" y="18"/>
                </a:lnTo>
                <a:lnTo>
                  <a:pt x="24" y="22"/>
                </a:lnTo>
                <a:lnTo>
                  <a:pt x="22" y="22"/>
                </a:lnTo>
                <a:lnTo>
                  <a:pt x="18" y="20"/>
                </a:lnTo>
                <a:lnTo>
                  <a:pt x="16" y="16"/>
                </a:lnTo>
                <a:lnTo>
                  <a:pt x="12" y="16"/>
                </a:lnTo>
                <a:lnTo>
                  <a:pt x="12" y="14"/>
                </a:lnTo>
                <a:lnTo>
                  <a:pt x="10" y="10"/>
                </a:lnTo>
                <a:lnTo>
                  <a:pt x="6" y="10"/>
                </a:lnTo>
                <a:lnTo>
                  <a:pt x="6" y="6"/>
                </a:lnTo>
                <a:lnTo>
                  <a:pt x="0" y="6"/>
                </a:lnTo>
                <a:lnTo>
                  <a:pt x="0" y="2"/>
                </a:lnTo>
                <a:lnTo>
                  <a:pt x="0" y="0"/>
                </a:lnTo>
                <a:lnTo>
                  <a:pt x="6"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5" name="Freeform 252"/>
          <p:cNvSpPr>
            <a:spLocks/>
          </p:cNvSpPr>
          <p:nvPr/>
        </p:nvSpPr>
        <p:spPr bwMode="auto">
          <a:xfrm>
            <a:off x="6498431" y="3052763"/>
            <a:ext cx="128588" cy="173831"/>
          </a:xfrm>
          <a:custGeom>
            <a:avLst/>
            <a:gdLst>
              <a:gd name="T0" fmla="*/ 2147483647 w 108"/>
              <a:gd name="T1" fmla="*/ 2147483647 h 146"/>
              <a:gd name="T2" fmla="*/ 2147483647 w 108"/>
              <a:gd name="T3" fmla="*/ 2147483647 h 146"/>
              <a:gd name="T4" fmla="*/ 2147483647 w 108"/>
              <a:gd name="T5" fmla="*/ 2147483647 h 146"/>
              <a:gd name="T6" fmla="*/ 2147483647 w 108"/>
              <a:gd name="T7" fmla="*/ 2147483647 h 146"/>
              <a:gd name="T8" fmla="*/ 2147483647 w 108"/>
              <a:gd name="T9" fmla="*/ 2147483647 h 146"/>
              <a:gd name="T10" fmla="*/ 2147483647 w 108"/>
              <a:gd name="T11" fmla="*/ 2147483647 h 146"/>
              <a:gd name="T12" fmla="*/ 2147483647 w 108"/>
              <a:gd name="T13" fmla="*/ 2147483647 h 146"/>
              <a:gd name="T14" fmla="*/ 2147483647 w 108"/>
              <a:gd name="T15" fmla="*/ 2147483647 h 146"/>
              <a:gd name="T16" fmla="*/ 2147483647 w 108"/>
              <a:gd name="T17" fmla="*/ 0 h 146"/>
              <a:gd name="T18" fmla="*/ 2147483647 w 108"/>
              <a:gd name="T19" fmla="*/ 2147483647 h 146"/>
              <a:gd name="T20" fmla="*/ 2147483647 w 108"/>
              <a:gd name="T21" fmla="*/ 2147483647 h 146"/>
              <a:gd name="T22" fmla="*/ 2147483647 w 108"/>
              <a:gd name="T23" fmla="*/ 2147483647 h 146"/>
              <a:gd name="T24" fmla="*/ 2147483647 w 108"/>
              <a:gd name="T25" fmla="*/ 2147483647 h 146"/>
              <a:gd name="T26" fmla="*/ 2147483647 w 108"/>
              <a:gd name="T27" fmla="*/ 2147483647 h 146"/>
              <a:gd name="T28" fmla="*/ 2147483647 w 108"/>
              <a:gd name="T29" fmla="*/ 2147483647 h 146"/>
              <a:gd name="T30" fmla="*/ 2147483647 w 108"/>
              <a:gd name="T31" fmla="*/ 2147483647 h 146"/>
              <a:gd name="T32" fmla="*/ 2147483647 w 108"/>
              <a:gd name="T33" fmla="*/ 2147483647 h 146"/>
              <a:gd name="T34" fmla="*/ 2147483647 w 108"/>
              <a:gd name="T35" fmla="*/ 2147483647 h 146"/>
              <a:gd name="T36" fmla="*/ 2147483647 w 108"/>
              <a:gd name="T37" fmla="*/ 2147483647 h 146"/>
              <a:gd name="T38" fmla="*/ 2147483647 w 108"/>
              <a:gd name="T39" fmla="*/ 2147483647 h 146"/>
              <a:gd name="T40" fmla="*/ 2147483647 w 108"/>
              <a:gd name="T41" fmla="*/ 2147483647 h 146"/>
              <a:gd name="T42" fmla="*/ 2147483647 w 108"/>
              <a:gd name="T43" fmla="*/ 2147483647 h 146"/>
              <a:gd name="T44" fmla="*/ 2147483647 w 108"/>
              <a:gd name="T45" fmla="*/ 2147483647 h 146"/>
              <a:gd name="T46" fmla="*/ 2147483647 w 108"/>
              <a:gd name="T47" fmla="*/ 2147483647 h 146"/>
              <a:gd name="T48" fmla="*/ 2147483647 w 108"/>
              <a:gd name="T49" fmla="*/ 2147483647 h 146"/>
              <a:gd name="T50" fmla="*/ 2147483647 w 108"/>
              <a:gd name="T51" fmla="*/ 2147483647 h 146"/>
              <a:gd name="T52" fmla="*/ 2147483647 w 108"/>
              <a:gd name="T53" fmla="*/ 2147483647 h 146"/>
              <a:gd name="T54" fmla="*/ 2147483647 w 108"/>
              <a:gd name="T55" fmla="*/ 2147483647 h 146"/>
              <a:gd name="T56" fmla="*/ 2147483647 w 108"/>
              <a:gd name="T57" fmla="*/ 2147483647 h 146"/>
              <a:gd name="T58" fmla="*/ 2147483647 w 108"/>
              <a:gd name="T59" fmla="*/ 2147483647 h 146"/>
              <a:gd name="T60" fmla="*/ 2147483647 w 108"/>
              <a:gd name="T61" fmla="*/ 2147483647 h 146"/>
              <a:gd name="T62" fmla="*/ 2147483647 w 108"/>
              <a:gd name="T63" fmla="*/ 2147483647 h 146"/>
              <a:gd name="T64" fmla="*/ 2147483647 w 108"/>
              <a:gd name="T65" fmla="*/ 2147483647 h 146"/>
              <a:gd name="T66" fmla="*/ 2147483647 w 108"/>
              <a:gd name="T67" fmla="*/ 2147483647 h 146"/>
              <a:gd name="T68" fmla="*/ 2147483647 w 108"/>
              <a:gd name="T69" fmla="*/ 2147483647 h 146"/>
              <a:gd name="T70" fmla="*/ 2147483647 w 108"/>
              <a:gd name="T71" fmla="*/ 2147483647 h 146"/>
              <a:gd name="T72" fmla="*/ 2147483647 w 108"/>
              <a:gd name="T73" fmla="*/ 2147483647 h 146"/>
              <a:gd name="T74" fmla="*/ 2147483647 w 108"/>
              <a:gd name="T75" fmla="*/ 2147483647 h 146"/>
              <a:gd name="T76" fmla="*/ 2147483647 w 108"/>
              <a:gd name="T77" fmla="*/ 2147483647 h 146"/>
              <a:gd name="T78" fmla="*/ 2147483647 w 108"/>
              <a:gd name="T79" fmla="*/ 2147483647 h 146"/>
              <a:gd name="T80" fmla="*/ 0 w 108"/>
              <a:gd name="T81" fmla="*/ 2147483647 h 146"/>
              <a:gd name="T82" fmla="*/ 0 w 108"/>
              <a:gd name="T83" fmla="*/ 2147483647 h 146"/>
              <a:gd name="T84" fmla="*/ 2147483647 w 108"/>
              <a:gd name="T85" fmla="*/ 2147483647 h 146"/>
              <a:gd name="T86" fmla="*/ 2147483647 w 108"/>
              <a:gd name="T87" fmla="*/ 2147483647 h 1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8"/>
              <a:gd name="T133" fmla="*/ 0 h 146"/>
              <a:gd name="T134" fmla="*/ 108 w 108"/>
              <a:gd name="T135" fmla="*/ 146 h 1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8" h="146">
                <a:moveTo>
                  <a:pt x="14" y="50"/>
                </a:moveTo>
                <a:lnTo>
                  <a:pt x="14" y="30"/>
                </a:lnTo>
                <a:lnTo>
                  <a:pt x="18" y="28"/>
                </a:lnTo>
                <a:lnTo>
                  <a:pt x="20" y="24"/>
                </a:lnTo>
                <a:lnTo>
                  <a:pt x="26" y="16"/>
                </a:lnTo>
                <a:lnTo>
                  <a:pt x="30" y="10"/>
                </a:lnTo>
                <a:lnTo>
                  <a:pt x="34" y="8"/>
                </a:lnTo>
                <a:lnTo>
                  <a:pt x="38" y="6"/>
                </a:lnTo>
                <a:lnTo>
                  <a:pt x="40" y="6"/>
                </a:lnTo>
                <a:lnTo>
                  <a:pt x="42" y="8"/>
                </a:lnTo>
                <a:lnTo>
                  <a:pt x="46" y="10"/>
                </a:lnTo>
                <a:lnTo>
                  <a:pt x="66" y="14"/>
                </a:lnTo>
                <a:lnTo>
                  <a:pt x="86" y="16"/>
                </a:lnTo>
                <a:lnTo>
                  <a:pt x="90" y="14"/>
                </a:lnTo>
                <a:lnTo>
                  <a:pt x="94" y="14"/>
                </a:lnTo>
                <a:lnTo>
                  <a:pt x="98" y="8"/>
                </a:lnTo>
                <a:lnTo>
                  <a:pt x="102" y="2"/>
                </a:lnTo>
                <a:lnTo>
                  <a:pt x="108" y="0"/>
                </a:lnTo>
                <a:lnTo>
                  <a:pt x="108" y="6"/>
                </a:lnTo>
                <a:lnTo>
                  <a:pt x="98" y="18"/>
                </a:lnTo>
                <a:lnTo>
                  <a:pt x="92" y="24"/>
                </a:lnTo>
                <a:lnTo>
                  <a:pt x="88" y="26"/>
                </a:lnTo>
                <a:lnTo>
                  <a:pt x="82" y="26"/>
                </a:lnTo>
                <a:lnTo>
                  <a:pt x="76" y="26"/>
                </a:lnTo>
                <a:lnTo>
                  <a:pt x="70" y="24"/>
                </a:lnTo>
                <a:lnTo>
                  <a:pt x="28" y="24"/>
                </a:lnTo>
                <a:lnTo>
                  <a:pt x="24" y="26"/>
                </a:lnTo>
                <a:lnTo>
                  <a:pt x="24" y="28"/>
                </a:lnTo>
                <a:lnTo>
                  <a:pt x="22" y="36"/>
                </a:lnTo>
                <a:lnTo>
                  <a:pt x="24" y="42"/>
                </a:lnTo>
                <a:lnTo>
                  <a:pt x="26" y="50"/>
                </a:lnTo>
                <a:lnTo>
                  <a:pt x="30" y="56"/>
                </a:lnTo>
                <a:lnTo>
                  <a:pt x="36" y="58"/>
                </a:lnTo>
                <a:lnTo>
                  <a:pt x="38" y="58"/>
                </a:lnTo>
                <a:lnTo>
                  <a:pt x="40" y="56"/>
                </a:lnTo>
                <a:lnTo>
                  <a:pt x="44" y="54"/>
                </a:lnTo>
                <a:lnTo>
                  <a:pt x="50" y="50"/>
                </a:lnTo>
                <a:lnTo>
                  <a:pt x="58" y="48"/>
                </a:lnTo>
                <a:lnTo>
                  <a:pt x="68" y="46"/>
                </a:lnTo>
                <a:lnTo>
                  <a:pt x="74" y="44"/>
                </a:lnTo>
                <a:lnTo>
                  <a:pt x="80" y="44"/>
                </a:lnTo>
                <a:lnTo>
                  <a:pt x="78" y="46"/>
                </a:lnTo>
                <a:lnTo>
                  <a:pt x="74" y="48"/>
                </a:lnTo>
                <a:lnTo>
                  <a:pt x="68" y="52"/>
                </a:lnTo>
                <a:lnTo>
                  <a:pt x="60" y="54"/>
                </a:lnTo>
                <a:lnTo>
                  <a:pt x="54" y="60"/>
                </a:lnTo>
                <a:lnTo>
                  <a:pt x="46" y="70"/>
                </a:lnTo>
                <a:lnTo>
                  <a:pt x="48" y="70"/>
                </a:lnTo>
                <a:lnTo>
                  <a:pt x="50" y="76"/>
                </a:lnTo>
                <a:lnTo>
                  <a:pt x="52" y="82"/>
                </a:lnTo>
                <a:lnTo>
                  <a:pt x="58" y="90"/>
                </a:lnTo>
                <a:lnTo>
                  <a:pt x="58" y="106"/>
                </a:lnTo>
                <a:lnTo>
                  <a:pt x="60" y="110"/>
                </a:lnTo>
                <a:lnTo>
                  <a:pt x="64" y="112"/>
                </a:lnTo>
                <a:lnTo>
                  <a:pt x="70" y="112"/>
                </a:lnTo>
                <a:lnTo>
                  <a:pt x="70" y="114"/>
                </a:lnTo>
                <a:lnTo>
                  <a:pt x="64" y="118"/>
                </a:lnTo>
                <a:lnTo>
                  <a:pt x="58" y="122"/>
                </a:lnTo>
                <a:lnTo>
                  <a:pt x="54" y="126"/>
                </a:lnTo>
                <a:lnTo>
                  <a:pt x="48" y="126"/>
                </a:lnTo>
                <a:lnTo>
                  <a:pt x="34" y="98"/>
                </a:lnTo>
                <a:lnTo>
                  <a:pt x="36" y="94"/>
                </a:lnTo>
                <a:lnTo>
                  <a:pt x="38" y="90"/>
                </a:lnTo>
                <a:lnTo>
                  <a:pt x="36" y="84"/>
                </a:lnTo>
                <a:lnTo>
                  <a:pt x="30" y="86"/>
                </a:lnTo>
                <a:lnTo>
                  <a:pt x="26" y="84"/>
                </a:lnTo>
                <a:lnTo>
                  <a:pt x="24" y="114"/>
                </a:lnTo>
                <a:lnTo>
                  <a:pt x="24" y="128"/>
                </a:lnTo>
                <a:lnTo>
                  <a:pt x="22" y="136"/>
                </a:lnTo>
                <a:lnTo>
                  <a:pt x="20" y="142"/>
                </a:lnTo>
                <a:lnTo>
                  <a:pt x="16" y="144"/>
                </a:lnTo>
                <a:lnTo>
                  <a:pt x="10" y="146"/>
                </a:lnTo>
                <a:lnTo>
                  <a:pt x="8" y="144"/>
                </a:lnTo>
                <a:lnTo>
                  <a:pt x="6" y="144"/>
                </a:lnTo>
                <a:lnTo>
                  <a:pt x="6" y="140"/>
                </a:lnTo>
                <a:lnTo>
                  <a:pt x="6" y="130"/>
                </a:lnTo>
                <a:lnTo>
                  <a:pt x="8" y="124"/>
                </a:lnTo>
                <a:lnTo>
                  <a:pt x="10" y="118"/>
                </a:lnTo>
                <a:lnTo>
                  <a:pt x="12" y="110"/>
                </a:lnTo>
                <a:lnTo>
                  <a:pt x="12" y="102"/>
                </a:lnTo>
                <a:lnTo>
                  <a:pt x="4" y="102"/>
                </a:lnTo>
                <a:lnTo>
                  <a:pt x="0" y="100"/>
                </a:lnTo>
                <a:lnTo>
                  <a:pt x="0" y="96"/>
                </a:lnTo>
                <a:lnTo>
                  <a:pt x="0" y="84"/>
                </a:lnTo>
                <a:lnTo>
                  <a:pt x="4" y="70"/>
                </a:lnTo>
                <a:lnTo>
                  <a:pt x="10" y="58"/>
                </a:lnTo>
                <a:lnTo>
                  <a:pt x="14" y="48"/>
                </a:lnTo>
                <a:lnTo>
                  <a:pt x="14" y="5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6" name="Freeform 253"/>
          <p:cNvSpPr>
            <a:spLocks/>
          </p:cNvSpPr>
          <p:nvPr/>
        </p:nvSpPr>
        <p:spPr bwMode="auto">
          <a:xfrm>
            <a:off x="6388894" y="2988469"/>
            <a:ext cx="19050" cy="19050"/>
          </a:xfrm>
          <a:custGeom>
            <a:avLst/>
            <a:gdLst>
              <a:gd name="T0" fmla="*/ 2147483647 w 16"/>
              <a:gd name="T1" fmla="*/ 0 h 16"/>
              <a:gd name="T2" fmla="*/ 2147483647 w 16"/>
              <a:gd name="T3" fmla="*/ 2147483647 h 16"/>
              <a:gd name="T4" fmla="*/ 2147483647 w 16"/>
              <a:gd name="T5" fmla="*/ 2147483647 h 16"/>
              <a:gd name="T6" fmla="*/ 2147483647 w 16"/>
              <a:gd name="T7" fmla="*/ 2147483647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0 w 16"/>
              <a:gd name="T19" fmla="*/ 2147483647 h 16"/>
              <a:gd name="T20" fmla="*/ 2147483647 w 16"/>
              <a:gd name="T21" fmla="*/ 0 h 16"/>
              <a:gd name="T22" fmla="*/ 2147483647 w 1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6"/>
              <a:gd name="T38" fmla="*/ 16 w 1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6">
                <a:moveTo>
                  <a:pt x="10" y="0"/>
                </a:moveTo>
                <a:lnTo>
                  <a:pt x="12" y="4"/>
                </a:lnTo>
                <a:lnTo>
                  <a:pt x="16" y="8"/>
                </a:lnTo>
                <a:lnTo>
                  <a:pt x="16" y="12"/>
                </a:lnTo>
                <a:lnTo>
                  <a:pt x="12" y="10"/>
                </a:lnTo>
                <a:lnTo>
                  <a:pt x="8" y="8"/>
                </a:lnTo>
                <a:lnTo>
                  <a:pt x="8" y="12"/>
                </a:lnTo>
                <a:lnTo>
                  <a:pt x="10" y="14"/>
                </a:lnTo>
                <a:lnTo>
                  <a:pt x="8" y="16"/>
                </a:lnTo>
                <a:lnTo>
                  <a:pt x="0" y="10"/>
                </a:lnTo>
                <a:lnTo>
                  <a:pt x="8" y="0"/>
                </a:lnTo>
                <a:lnTo>
                  <a:pt x="10"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7" name="Freeform 254"/>
          <p:cNvSpPr>
            <a:spLocks/>
          </p:cNvSpPr>
          <p:nvPr/>
        </p:nvSpPr>
        <p:spPr bwMode="auto">
          <a:xfrm>
            <a:off x="7160419" y="3159919"/>
            <a:ext cx="38100" cy="45244"/>
          </a:xfrm>
          <a:custGeom>
            <a:avLst/>
            <a:gdLst>
              <a:gd name="T0" fmla="*/ 2147483647 w 32"/>
              <a:gd name="T1" fmla="*/ 2147483647 h 38"/>
              <a:gd name="T2" fmla="*/ 2147483647 w 32"/>
              <a:gd name="T3" fmla="*/ 2147483647 h 38"/>
              <a:gd name="T4" fmla="*/ 2147483647 w 32"/>
              <a:gd name="T5" fmla="*/ 2147483647 h 38"/>
              <a:gd name="T6" fmla="*/ 2147483647 w 32"/>
              <a:gd name="T7" fmla="*/ 2147483647 h 38"/>
              <a:gd name="T8" fmla="*/ 2147483647 w 32"/>
              <a:gd name="T9" fmla="*/ 2147483647 h 38"/>
              <a:gd name="T10" fmla="*/ 2147483647 w 32"/>
              <a:gd name="T11" fmla="*/ 2147483647 h 38"/>
              <a:gd name="T12" fmla="*/ 2147483647 w 32"/>
              <a:gd name="T13" fmla="*/ 2147483647 h 38"/>
              <a:gd name="T14" fmla="*/ 2147483647 w 32"/>
              <a:gd name="T15" fmla="*/ 2147483647 h 38"/>
              <a:gd name="T16" fmla="*/ 0 w 32"/>
              <a:gd name="T17" fmla="*/ 2147483647 h 38"/>
              <a:gd name="T18" fmla="*/ 0 w 32"/>
              <a:gd name="T19" fmla="*/ 0 h 38"/>
              <a:gd name="T20" fmla="*/ 2147483647 w 32"/>
              <a:gd name="T21" fmla="*/ 2147483647 h 38"/>
              <a:gd name="T22" fmla="*/ 2147483647 w 32"/>
              <a:gd name="T23" fmla="*/ 2147483647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8"/>
              <a:gd name="T38" fmla="*/ 32 w 32"/>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8">
                <a:moveTo>
                  <a:pt x="32" y="28"/>
                </a:moveTo>
                <a:lnTo>
                  <a:pt x="32" y="38"/>
                </a:lnTo>
                <a:lnTo>
                  <a:pt x="28" y="38"/>
                </a:lnTo>
                <a:lnTo>
                  <a:pt x="24" y="34"/>
                </a:lnTo>
                <a:lnTo>
                  <a:pt x="22" y="28"/>
                </a:lnTo>
                <a:lnTo>
                  <a:pt x="20" y="20"/>
                </a:lnTo>
                <a:lnTo>
                  <a:pt x="16" y="16"/>
                </a:lnTo>
                <a:lnTo>
                  <a:pt x="6" y="10"/>
                </a:lnTo>
                <a:lnTo>
                  <a:pt x="0" y="6"/>
                </a:lnTo>
                <a:lnTo>
                  <a:pt x="0" y="0"/>
                </a:lnTo>
                <a:lnTo>
                  <a:pt x="16" y="14"/>
                </a:lnTo>
                <a:lnTo>
                  <a:pt x="32" y="28"/>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8" name="Freeform 255"/>
          <p:cNvSpPr>
            <a:spLocks/>
          </p:cNvSpPr>
          <p:nvPr/>
        </p:nvSpPr>
        <p:spPr bwMode="auto">
          <a:xfrm>
            <a:off x="6643687" y="3164682"/>
            <a:ext cx="23813" cy="21431"/>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2147483647 h 18"/>
              <a:gd name="T14" fmla="*/ 0 w 20"/>
              <a:gd name="T15" fmla="*/ 2147483647 h 18"/>
              <a:gd name="T16" fmla="*/ 0 w 20"/>
              <a:gd name="T17" fmla="*/ 2147483647 h 18"/>
              <a:gd name="T18" fmla="*/ 2147483647 w 20"/>
              <a:gd name="T19" fmla="*/ 0 h 18"/>
              <a:gd name="T20" fmla="*/ 2147483647 w 20"/>
              <a:gd name="T21" fmla="*/ 2147483647 h 18"/>
              <a:gd name="T22" fmla="*/ 2147483647 w 20"/>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8"/>
              <a:gd name="T38" fmla="*/ 20 w 2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8">
                <a:moveTo>
                  <a:pt x="18" y="4"/>
                </a:moveTo>
                <a:lnTo>
                  <a:pt x="20" y="8"/>
                </a:lnTo>
                <a:lnTo>
                  <a:pt x="20" y="12"/>
                </a:lnTo>
                <a:lnTo>
                  <a:pt x="20" y="14"/>
                </a:lnTo>
                <a:lnTo>
                  <a:pt x="18" y="16"/>
                </a:lnTo>
                <a:lnTo>
                  <a:pt x="12" y="18"/>
                </a:lnTo>
                <a:lnTo>
                  <a:pt x="4" y="14"/>
                </a:lnTo>
                <a:lnTo>
                  <a:pt x="0" y="10"/>
                </a:lnTo>
                <a:lnTo>
                  <a:pt x="0" y="6"/>
                </a:lnTo>
                <a:lnTo>
                  <a:pt x="12" y="0"/>
                </a:lnTo>
                <a:lnTo>
                  <a:pt x="20" y="6"/>
                </a:lnTo>
                <a:lnTo>
                  <a:pt x="18" y="4"/>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9" name="Freeform 256"/>
          <p:cNvSpPr>
            <a:spLocks/>
          </p:cNvSpPr>
          <p:nvPr/>
        </p:nvSpPr>
        <p:spPr bwMode="auto">
          <a:xfrm>
            <a:off x="6612732" y="3136107"/>
            <a:ext cx="11906" cy="7144"/>
          </a:xfrm>
          <a:custGeom>
            <a:avLst/>
            <a:gdLst>
              <a:gd name="T0" fmla="*/ 2147483647 w 10"/>
              <a:gd name="T1" fmla="*/ 0 h 6"/>
              <a:gd name="T2" fmla="*/ 2147483647 w 10"/>
              <a:gd name="T3" fmla="*/ 2147483647 h 6"/>
              <a:gd name="T4" fmla="*/ 2147483647 w 10"/>
              <a:gd name="T5" fmla="*/ 2147483647 h 6"/>
              <a:gd name="T6" fmla="*/ 2147483647 w 10"/>
              <a:gd name="T7" fmla="*/ 2147483647 h 6"/>
              <a:gd name="T8" fmla="*/ 0 w 10"/>
              <a:gd name="T9" fmla="*/ 2147483647 h 6"/>
              <a:gd name="T10" fmla="*/ 2147483647 w 10"/>
              <a:gd name="T11" fmla="*/ 0 h 6"/>
              <a:gd name="T12" fmla="*/ 2147483647 w 10"/>
              <a:gd name="T13" fmla="*/ 0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0"/>
                </a:moveTo>
                <a:lnTo>
                  <a:pt x="8" y="4"/>
                </a:lnTo>
                <a:lnTo>
                  <a:pt x="4" y="6"/>
                </a:lnTo>
                <a:lnTo>
                  <a:pt x="2" y="4"/>
                </a:lnTo>
                <a:lnTo>
                  <a:pt x="0" y="2"/>
                </a:lnTo>
                <a:lnTo>
                  <a:pt x="6" y="0"/>
                </a:lnTo>
                <a:lnTo>
                  <a:pt x="10"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0" name="Freeform 257"/>
          <p:cNvSpPr>
            <a:spLocks/>
          </p:cNvSpPr>
          <p:nvPr/>
        </p:nvSpPr>
        <p:spPr bwMode="auto">
          <a:xfrm>
            <a:off x="6069806" y="1390650"/>
            <a:ext cx="66675" cy="19050"/>
          </a:xfrm>
          <a:custGeom>
            <a:avLst/>
            <a:gdLst>
              <a:gd name="T0" fmla="*/ 2147483647 w 56"/>
              <a:gd name="T1" fmla="*/ 2147483647 h 16"/>
              <a:gd name="T2" fmla="*/ 2147483647 w 56"/>
              <a:gd name="T3" fmla="*/ 2147483647 h 16"/>
              <a:gd name="T4" fmla="*/ 2147483647 w 56"/>
              <a:gd name="T5" fmla="*/ 2147483647 h 16"/>
              <a:gd name="T6" fmla="*/ 2147483647 w 56"/>
              <a:gd name="T7" fmla="*/ 2147483647 h 16"/>
              <a:gd name="T8" fmla="*/ 2147483647 w 56"/>
              <a:gd name="T9" fmla="*/ 2147483647 h 16"/>
              <a:gd name="T10" fmla="*/ 0 w 56"/>
              <a:gd name="T11" fmla="*/ 0 h 16"/>
              <a:gd name="T12" fmla="*/ 2147483647 w 56"/>
              <a:gd name="T13" fmla="*/ 0 h 16"/>
              <a:gd name="T14" fmla="*/ 2147483647 w 56"/>
              <a:gd name="T15" fmla="*/ 2147483647 h 16"/>
              <a:gd name="T16" fmla="*/ 2147483647 w 56"/>
              <a:gd name="T17" fmla="*/ 2147483647 h 16"/>
              <a:gd name="T18" fmla="*/ 2147483647 w 56"/>
              <a:gd name="T19" fmla="*/ 2147483647 h 16"/>
              <a:gd name="T20" fmla="*/ 2147483647 w 56"/>
              <a:gd name="T21" fmla="*/ 2147483647 h 16"/>
              <a:gd name="T22" fmla="*/ 2147483647 w 56"/>
              <a:gd name="T23" fmla="*/ 2147483647 h 16"/>
              <a:gd name="T24" fmla="*/ 2147483647 w 56"/>
              <a:gd name="T25" fmla="*/ 2147483647 h 16"/>
              <a:gd name="T26" fmla="*/ 2147483647 w 56"/>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6"/>
              <a:gd name="T44" fmla="*/ 56 w 5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6">
                <a:moveTo>
                  <a:pt x="46" y="16"/>
                </a:moveTo>
                <a:lnTo>
                  <a:pt x="34" y="16"/>
                </a:lnTo>
                <a:lnTo>
                  <a:pt x="20" y="12"/>
                </a:lnTo>
                <a:lnTo>
                  <a:pt x="6" y="8"/>
                </a:lnTo>
                <a:lnTo>
                  <a:pt x="2" y="4"/>
                </a:lnTo>
                <a:lnTo>
                  <a:pt x="0" y="0"/>
                </a:lnTo>
                <a:lnTo>
                  <a:pt x="8" y="0"/>
                </a:lnTo>
                <a:lnTo>
                  <a:pt x="20" y="4"/>
                </a:lnTo>
                <a:lnTo>
                  <a:pt x="32" y="4"/>
                </a:lnTo>
                <a:lnTo>
                  <a:pt x="44" y="6"/>
                </a:lnTo>
                <a:lnTo>
                  <a:pt x="50" y="6"/>
                </a:lnTo>
                <a:lnTo>
                  <a:pt x="56" y="8"/>
                </a:lnTo>
                <a:lnTo>
                  <a:pt x="52" y="14"/>
                </a:lnTo>
                <a:lnTo>
                  <a:pt x="46" y="16"/>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1" name="Freeform 258"/>
          <p:cNvSpPr>
            <a:spLocks/>
          </p:cNvSpPr>
          <p:nvPr/>
        </p:nvSpPr>
        <p:spPr bwMode="auto">
          <a:xfrm>
            <a:off x="6662738" y="1466850"/>
            <a:ext cx="47625" cy="16669"/>
          </a:xfrm>
          <a:custGeom>
            <a:avLst/>
            <a:gdLst>
              <a:gd name="T0" fmla="*/ 2147483647 w 40"/>
              <a:gd name="T1" fmla="*/ 2147483647 h 14"/>
              <a:gd name="T2" fmla="*/ 2147483647 w 40"/>
              <a:gd name="T3" fmla="*/ 2147483647 h 14"/>
              <a:gd name="T4" fmla="*/ 2147483647 w 40"/>
              <a:gd name="T5" fmla="*/ 2147483647 h 14"/>
              <a:gd name="T6" fmla="*/ 2147483647 w 40"/>
              <a:gd name="T7" fmla="*/ 2147483647 h 14"/>
              <a:gd name="T8" fmla="*/ 2147483647 w 40"/>
              <a:gd name="T9" fmla="*/ 2147483647 h 14"/>
              <a:gd name="T10" fmla="*/ 0 w 40"/>
              <a:gd name="T11" fmla="*/ 2147483647 h 14"/>
              <a:gd name="T12" fmla="*/ 2147483647 w 40"/>
              <a:gd name="T13" fmla="*/ 2147483647 h 14"/>
              <a:gd name="T14" fmla="*/ 2147483647 w 40"/>
              <a:gd name="T15" fmla="*/ 2147483647 h 14"/>
              <a:gd name="T16" fmla="*/ 2147483647 w 40"/>
              <a:gd name="T17" fmla="*/ 0 h 14"/>
              <a:gd name="T18" fmla="*/ 2147483647 w 40"/>
              <a:gd name="T19" fmla="*/ 0 h 14"/>
              <a:gd name="T20" fmla="*/ 2147483647 w 40"/>
              <a:gd name="T21" fmla="*/ 2147483647 h 14"/>
              <a:gd name="T22" fmla="*/ 2147483647 w 40"/>
              <a:gd name="T23" fmla="*/ 2147483647 h 14"/>
              <a:gd name="T24" fmla="*/ 2147483647 w 40"/>
              <a:gd name="T25" fmla="*/ 2147483647 h 14"/>
              <a:gd name="T26" fmla="*/ 2147483647 w 4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4"/>
              <a:gd name="T44" fmla="*/ 40 w 4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4">
                <a:moveTo>
                  <a:pt x="20" y="10"/>
                </a:moveTo>
                <a:lnTo>
                  <a:pt x="14" y="12"/>
                </a:lnTo>
                <a:lnTo>
                  <a:pt x="10" y="14"/>
                </a:lnTo>
                <a:lnTo>
                  <a:pt x="6" y="14"/>
                </a:lnTo>
                <a:lnTo>
                  <a:pt x="2" y="12"/>
                </a:lnTo>
                <a:lnTo>
                  <a:pt x="0" y="8"/>
                </a:lnTo>
                <a:lnTo>
                  <a:pt x="2" y="6"/>
                </a:lnTo>
                <a:lnTo>
                  <a:pt x="8" y="2"/>
                </a:lnTo>
                <a:lnTo>
                  <a:pt x="16" y="0"/>
                </a:lnTo>
                <a:lnTo>
                  <a:pt x="24" y="0"/>
                </a:lnTo>
                <a:lnTo>
                  <a:pt x="30" y="4"/>
                </a:lnTo>
                <a:lnTo>
                  <a:pt x="40" y="10"/>
                </a:lnTo>
                <a:lnTo>
                  <a:pt x="30" y="12"/>
                </a:lnTo>
                <a:lnTo>
                  <a:pt x="20" y="1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2" name="Freeform 259"/>
          <p:cNvSpPr>
            <a:spLocks/>
          </p:cNvSpPr>
          <p:nvPr/>
        </p:nvSpPr>
        <p:spPr bwMode="auto">
          <a:xfrm>
            <a:off x="6527006" y="1833563"/>
            <a:ext cx="152400" cy="188119"/>
          </a:xfrm>
          <a:custGeom>
            <a:avLst/>
            <a:gdLst>
              <a:gd name="T0" fmla="*/ 0 w 128"/>
              <a:gd name="T1" fmla="*/ 0 h 158"/>
              <a:gd name="T2" fmla="*/ 2147483647 w 128"/>
              <a:gd name="T3" fmla="*/ 2147483647 h 158"/>
              <a:gd name="T4" fmla="*/ 2147483647 w 128"/>
              <a:gd name="T5" fmla="*/ 2147483647 h 158"/>
              <a:gd name="T6" fmla="*/ 2147483647 w 128"/>
              <a:gd name="T7" fmla="*/ 2147483647 h 158"/>
              <a:gd name="T8" fmla="*/ 2147483647 w 128"/>
              <a:gd name="T9" fmla="*/ 2147483647 h 158"/>
              <a:gd name="T10" fmla="*/ 2147483647 w 128"/>
              <a:gd name="T11" fmla="*/ 2147483647 h 158"/>
              <a:gd name="T12" fmla="*/ 2147483647 w 128"/>
              <a:gd name="T13" fmla="*/ 2147483647 h 158"/>
              <a:gd name="T14" fmla="*/ 2147483647 w 128"/>
              <a:gd name="T15" fmla="*/ 2147483647 h 158"/>
              <a:gd name="T16" fmla="*/ 2147483647 w 128"/>
              <a:gd name="T17" fmla="*/ 2147483647 h 158"/>
              <a:gd name="T18" fmla="*/ 2147483647 w 128"/>
              <a:gd name="T19" fmla="*/ 2147483647 h 158"/>
              <a:gd name="T20" fmla="*/ 2147483647 w 128"/>
              <a:gd name="T21" fmla="*/ 2147483647 h 158"/>
              <a:gd name="T22" fmla="*/ 2147483647 w 128"/>
              <a:gd name="T23" fmla="*/ 2147483647 h 158"/>
              <a:gd name="T24" fmla="*/ 2147483647 w 128"/>
              <a:gd name="T25" fmla="*/ 2147483647 h 158"/>
              <a:gd name="T26" fmla="*/ 2147483647 w 128"/>
              <a:gd name="T27" fmla="*/ 2147483647 h 158"/>
              <a:gd name="T28" fmla="*/ 2147483647 w 128"/>
              <a:gd name="T29" fmla="*/ 2147483647 h 158"/>
              <a:gd name="T30" fmla="*/ 2147483647 w 128"/>
              <a:gd name="T31" fmla="*/ 2147483647 h 158"/>
              <a:gd name="T32" fmla="*/ 2147483647 w 128"/>
              <a:gd name="T33" fmla="*/ 2147483647 h 158"/>
              <a:gd name="T34" fmla="*/ 2147483647 w 128"/>
              <a:gd name="T35" fmla="*/ 2147483647 h 158"/>
              <a:gd name="T36" fmla="*/ 2147483647 w 128"/>
              <a:gd name="T37" fmla="*/ 2147483647 h 158"/>
              <a:gd name="T38" fmla="*/ 2147483647 w 128"/>
              <a:gd name="T39" fmla="*/ 2147483647 h 158"/>
              <a:gd name="T40" fmla="*/ 2147483647 w 128"/>
              <a:gd name="T41" fmla="*/ 2147483647 h 158"/>
              <a:gd name="T42" fmla="*/ 2147483647 w 128"/>
              <a:gd name="T43" fmla="*/ 2147483647 h 158"/>
              <a:gd name="T44" fmla="*/ 2147483647 w 128"/>
              <a:gd name="T45" fmla="*/ 2147483647 h 158"/>
              <a:gd name="T46" fmla="*/ 2147483647 w 128"/>
              <a:gd name="T47" fmla="*/ 2147483647 h 158"/>
              <a:gd name="T48" fmla="*/ 2147483647 w 128"/>
              <a:gd name="T49" fmla="*/ 2147483647 h 158"/>
              <a:gd name="T50" fmla="*/ 2147483647 w 128"/>
              <a:gd name="T51" fmla="*/ 2147483647 h 158"/>
              <a:gd name="T52" fmla="*/ 2147483647 w 128"/>
              <a:gd name="T53" fmla="*/ 2147483647 h 158"/>
              <a:gd name="T54" fmla="*/ 2147483647 w 128"/>
              <a:gd name="T55" fmla="*/ 2147483647 h 158"/>
              <a:gd name="T56" fmla="*/ 2147483647 w 128"/>
              <a:gd name="T57" fmla="*/ 2147483647 h 158"/>
              <a:gd name="T58" fmla="*/ 2147483647 w 128"/>
              <a:gd name="T59" fmla="*/ 2147483647 h 158"/>
              <a:gd name="T60" fmla="*/ 2147483647 w 128"/>
              <a:gd name="T61" fmla="*/ 2147483647 h 158"/>
              <a:gd name="T62" fmla="*/ 0 w 128"/>
              <a:gd name="T63" fmla="*/ 0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58"/>
              <a:gd name="T98" fmla="*/ 128 w 128"/>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58">
                <a:moveTo>
                  <a:pt x="0" y="0"/>
                </a:moveTo>
                <a:lnTo>
                  <a:pt x="106" y="98"/>
                </a:lnTo>
                <a:lnTo>
                  <a:pt x="102" y="96"/>
                </a:lnTo>
                <a:lnTo>
                  <a:pt x="98" y="96"/>
                </a:lnTo>
                <a:lnTo>
                  <a:pt x="94" y="94"/>
                </a:lnTo>
                <a:lnTo>
                  <a:pt x="88" y="92"/>
                </a:lnTo>
                <a:lnTo>
                  <a:pt x="84" y="94"/>
                </a:lnTo>
                <a:lnTo>
                  <a:pt x="82" y="98"/>
                </a:lnTo>
                <a:lnTo>
                  <a:pt x="84" y="106"/>
                </a:lnTo>
                <a:lnTo>
                  <a:pt x="88" y="114"/>
                </a:lnTo>
                <a:lnTo>
                  <a:pt x="94" y="122"/>
                </a:lnTo>
                <a:lnTo>
                  <a:pt x="100" y="128"/>
                </a:lnTo>
                <a:lnTo>
                  <a:pt x="116" y="140"/>
                </a:lnTo>
                <a:lnTo>
                  <a:pt x="128" y="148"/>
                </a:lnTo>
                <a:lnTo>
                  <a:pt x="120" y="148"/>
                </a:lnTo>
                <a:lnTo>
                  <a:pt x="116" y="146"/>
                </a:lnTo>
                <a:lnTo>
                  <a:pt x="110" y="144"/>
                </a:lnTo>
                <a:lnTo>
                  <a:pt x="110" y="158"/>
                </a:lnTo>
                <a:lnTo>
                  <a:pt x="102" y="150"/>
                </a:lnTo>
                <a:lnTo>
                  <a:pt x="94" y="140"/>
                </a:lnTo>
                <a:lnTo>
                  <a:pt x="82" y="122"/>
                </a:lnTo>
                <a:lnTo>
                  <a:pt x="70" y="102"/>
                </a:lnTo>
                <a:lnTo>
                  <a:pt x="58" y="82"/>
                </a:lnTo>
                <a:lnTo>
                  <a:pt x="48" y="68"/>
                </a:lnTo>
                <a:lnTo>
                  <a:pt x="36" y="54"/>
                </a:lnTo>
                <a:lnTo>
                  <a:pt x="26" y="46"/>
                </a:lnTo>
                <a:lnTo>
                  <a:pt x="14" y="38"/>
                </a:lnTo>
                <a:lnTo>
                  <a:pt x="10" y="34"/>
                </a:lnTo>
                <a:lnTo>
                  <a:pt x="6" y="30"/>
                </a:lnTo>
                <a:lnTo>
                  <a:pt x="4" y="24"/>
                </a:lnTo>
                <a:lnTo>
                  <a:pt x="2" y="18"/>
                </a:lnTo>
                <a:lnTo>
                  <a:pt x="0" y="0"/>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3" name="Freeform 260"/>
          <p:cNvSpPr>
            <a:spLocks/>
          </p:cNvSpPr>
          <p:nvPr/>
        </p:nvSpPr>
        <p:spPr bwMode="auto">
          <a:xfrm>
            <a:off x="4543425" y="2112169"/>
            <a:ext cx="42863" cy="30956"/>
          </a:xfrm>
          <a:custGeom>
            <a:avLst/>
            <a:gdLst>
              <a:gd name="T0" fmla="*/ 2147483647 w 36"/>
              <a:gd name="T1" fmla="*/ 0 h 26"/>
              <a:gd name="T2" fmla="*/ 2147483647 w 36"/>
              <a:gd name="T3" fmla="*/ 2147483647 h 26"/>
              <a:gd name="T4" fmla="*/ 2147483647 w 36"/>
              <a:gd name="T5" fmla="*/ 2147483647 h 26"/>
              <a:gd name="T6" fmla="*/ 2147483647 w 36"/>
              <a:gd name="T7" fmla="*/ 2147483647 h 26"/>
              <a:gd name="T8" fmla="*/ 0 w 36"/>
              <a:gd name="T9" fmla="*/ 2147483647 h 26"/>
              <a:gd name="T10" fmla="*/ 2147483647 w 36"/>
              <a:gd name="T11" fmla="*/ 2147483647 h 26"/>
              <a:gd name="T12" fmla="*/ 2147483647 w 36"/>
              <a:gd name="T13" fmla="*/ 2147483647 h 26"/>
              <a:gd name="T14" fmla="*/ 2147483647 w 36"/>
              <a:gd name="T15" fmla="*/ 2147483647 h 26"/>
              <a:gd name="T16" fmla="*/ 2147483647 w 36"/>
              <a:gd name="T17" fmla="*/ 2147483647 h 26"/>
              <a:gd name="T18" fmla="*/ 2147483647 w 36"/>
              <a:gd name="T19" fmla="*/ 2147483647 h 26"/>
              <a:gd name="T20" fmla="*/ 2147483647 w 36"/>
              <a:gd name="T21" fmla="*/ 2147483647 h 26"/>
              <a:gd name="T22" fmla="*/ 2147483647 w 36"/>
              <a:gd name="T23" fmla="*/ 2147483647 h 26"/>
              <a:gd name="T24" fmla="*/ 2147483647 w 36"/>
              <a:gd name="T25" fmla="*/ 2147483647 h 26"/>
              <a:gd name="T26" fmla="*/ 2147483647 w 36"/>
              <a:gd name="T27" fmla="*/ 0 h 26"/>
              <a:gd name="T28" fmla="*/ 2147483647 w 36"/>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6"/>
              <a:gd name="T47" fmla="*/ 36 w 36"/>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6">
                <a:moveTo>
                  <a:pt x="30" y="0"/>
                </a:moveTo>
                <a:lnTo>
                  <a:pt x="12" y="2"/>
                </a:lnTo>
                <a:lnTo>
                  <a:pt x="4" y="4"/>
                </a:lnTo>
                <a:lnTo>
                  <a:pt x="2" y="6"/>
                </a:lnTo>
                <a:lnTo>
                  <a:pt x="0" y="8"/>
                </a:lnTo>
                <a:lnTo>
                  <a:pt x="2" y="12"/>
                </a:lnTo>
                <a:lnTo>
                  <a:pt x="2" y="14"/>
                </a:lnTo>
                <a:lnTo>
                  <a:pt x="6" y="16"/>
                </a:lnTo>
                <a:lnTo>
                  <a:pt x="6" y="26"/>
                </a:lnTo>
                <a:lnTo>
                  <a:pt x="14" y="24"/>
                </a:lnTo>
                <a:lnTo>
                  <a:pt x="22" y="20"/>
                </a:lnTo>
                <a:lnTo>
                  <a:pt x="36" y="8"/>
                </a:lnTo>
                <a:lnTo>
                  <a:pt x="32" y="6"/>
                </a:lnTo>
                <a:lnTo>
                  <a:pt x="28" y="0"/>
                </a:lnTo>
                <a:lnTo>
                  <a:pt x="30" y="0"/>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4" name="Freeform 261"/>
          <p:cNvSpPr>
            <a:spLocks/>
          </p:cNvSpPr>
          <p:nvPr/>
        </p:nvSpPr>
        <p:spPr bwMode="auto">
          <a:xfrm>
            <a:off x="5819775" y="2433638"/>
            <a:ext cx="66675" cy="35719"/>
          </a:xfrm>
          <a:custGeom>
            <a:avLst/>
            <a:gdLst>
              <a:gd name="T0" fmla="*/ 2147483647 w 56"/>
              <a:gd name="T1" fmla="*/ 2147483647 h 30"/>
              <a:gd name="T2" fmla="*/ 2147483647 w 56"/>
              <a:gd name="T3" fmla="*/ 2147483647 h 30"/>
              <a:gd name="T4" fmla="*/ 2147483647 w 56"/>
              <a:gd name="T5" fmla="*/ 2147483647 h 30"/>
              <a:gd name="T6" fmla="*/ 2147483647 w 56"/>
              <a:gd name="T7" fmla="*/ 2147483647 h 30"/>
              <a:gd name="T8" fmla="*/ 2147483647 w 56"/>
              <a:gd name="T9" fmla="*/ 0 h 30"/>
              <a:gd name="T10" fmla="*/ 2147483647 w 56"/>
              <a:gd name="T11" fmla="*/ 2147483647 h 30"/>
              <a:gd name="T12" fmla="*/ 2147483647 w 56"/>
              <a:gd name="T13" fmla="*/ 2147483647 h 30"/>
              <a:gd name="T14" fmla="*/ 2147483647 w 56"/>
              <a:gd name="T15" fmla="*/ 2147483647 h 30"/>
              <a:gd name="T16" fmla="*/ 0 w 56"/>
              <a:gd name="T17" fmla="*/ 2147483647 h 30"/>
              <a:gd name="T18" fmla="*/ 2147483647 w 56"/>
              <a:gd name="T19" fmla="*/ 2147483647 h 30"/>
              <a:gd name="T20" fmla="*/ 2147483647 w 56"/>
              <a:gd name="T21" fmla="*/ 2147483647 h 30"/>
              <a:gd name="T22" fmla="*/ 2147483647 w 56"/>
              <a:gd name="T23" fmla="*/ 2147483647 h 30"/>
              <a:gd name="T24" fmla="*/ 2147483647 w 56"/>
              <a:gd name="T25" fmla="*/ 2147483647 h 30"/>
              <a:gd name="T26" fmla="*/ 2147483647 w 56"/>
              <a:gd name="T27" fmla="*/ 2147483647 h 30"/>
              <a:gd name="T28" fmla="*/ 2147483647 w 56"/>
              <a:gd name="T29" fmla="*/ 2147483647 h 30"/>
              <a:gd name="T30" fmla="*/ 2147483647 w 56"/>
              <a:gd name="T31" fmla="*/ 2147483647 h 30"/>
              <a:gd name="T32" fmla="*/ 2147483647 w 56"/>
              <a:gd name="T33" fmla="*/ 2147483647 h 30"/>
              <a:gd name="T34" fmla="*/ 2147483647 w 56"/>
              <a:gd name="T35" fmla="*/ 2147483647 h 30"/>
              <a:gd name="T36" fmla="*/ 2147483647 w 56"/>
              <a:gd name="T37" fmla="*/ 214748364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30"/>
              <a:gd name="T59" fmla="*/ 56 w 5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30">
                <a:moveTo>
                  <a:pt x="54" y="22"/>
                </a:moveTo>
                <a:lnTo>
                  <a:pt x="48" y="16"/>
                </a:lnTo>
                <a:lnTo>
                  <a:pt x="38" y="8"/>
                </a:lnTo>
                <a:lnTo>
                  <a:pt x="28" y="2"/>
                </a:lnTo>
                <a:lnTo>
                  <a:pt x="16" y="0"/>
                </a:lnTo>
                <a:lnTo>
                  <a:pt x="12" y="2"/>
                </a:lnTo>
                <a:lnTo>
                  <a:pt x="8" y="6"/>
                </a:lnTo>
                <a:lnTo>
                  <a:pt x="4" y="12"/>
                </a:lnTo>
                <a:lnTo>
                  <a:pt x="0" y="16"/>
                </a:lnTo>
                <a:lnTo>
                  <a:pt x="2" y="20"/>
                </a:lnTo>
                <a:lnTo>
                  <a:pt x="6" y="26"/>
                </a:lnTo>
                <a:lnTo>
                  <a:pt x="10" y="30"/>
                </a:lnTo>
                <a:lnTo>
                  <a:pt x="16" y="30"/>
                </a:lnTo>
                <a:lnTo>
                  <a:pt x="38" y="30"/>
                </a:lnTo>
                <a:lnTo>
                  <a:pt x="44" y="30"/>
                </a:lnTo>
                <a:lnTo>
                  <a:pt x="50" y="28"/>
                </a:lnTo>
                <a:lnTo>
                  <a:pt x="54" y="24"/>
                </a:lnTo>
                <a:lnTo>
                  <a:pt x="56" y="20"/>
                </a:lnTo>
                <a:lnTo>
                  <a:pt x="54" y="22"/>
                </a:lnTo>
                <a:close/>
              </a:path>
            </a:pathLst>
          </a:custGeom>
          <a:solidFill>
            <a:srgbClr val="DAEDEF"/>
          </a:solidFill>
          <a:ln w="7938">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5" name="Freeform 262"/>
          <p:cNvSpPr>
            <a:spLocks/>
          </p:cNvSpPr>
          <p:nvPr/>
        </p:nvSpPr>
        <p:spPr bwMode="auto">
          <a:xfrm>
            <a:off x="4736307" y="2333625"/>
            <a:ext cx="11906" cy="26194"/>
          </a:xfrm>
          <a:custGeom>
            <a:avLst/>
            <a:gdLst>
              <a:gd name="T0" fmla="*/ 2147483647 w 10"/>
              <a:gd name="T1" fmla="*/ 2147483647 h 22"/>
              <a:gd name="T2" fmla="*/ 2147483647 w 10"/>
              <a:gd name="T3" fmla="*/ 0 h 22"/>
              <a:gd name="T4" fmla="*/ 2147483647 w 10"/>
              <a:gd name="T5" fmla="*/ 0 h 22"/>
              <a:gd name="T6" fmla="*/ 0 w 10"/>
              <a:gd name="T7" fmla="*/ 2147483647 h 22"/>
              <a:gd name="T8" fmla="*/ 2147483647 w 10"/>
              <a:gd name="T9" fmla="*/ 2147483647 h 22"/>
              <a:gd name="T10" fmla="*/ 2147483647 w 10"/>
              <a:gd name="T11" fmla="*/ 2147483647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8" y="22"/>
                </a:moveTo>
                <a:lnTo>
                  <a:pt x="8" y="0"/>
                </a:lnTo>
                <a:lnTo>
                  <a:pt x="4" y="0"/>
                </a:lnTo>
                <a:lnTo>
                  <a:pt x="0" y="20"/>
                </a:lnTo>
                <a:lnTo>
                  <a:pt x="10" y="20"/>
                </a:lnTo>
                <a:lnTo>
                  <a:pt x="8" y="2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6" name="Freeform 263"/>
          <p:cNvSpPr>
            <a:spLocks/>
          </p:cNvSpPr>
          <p:nvPr/>
        </p:nvSpPr>
        <p:spPr bwMode="auto">
          <a:xfrm>
            <a:off x="4905375" y="2169319"/>
            <a:ext cx="28575" cy="16669"/>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0 w 2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4"/>
              <a:gd name="T26" fmla="*/ 24 w 2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4">
                <a:moveTo>
                  <a:pt x="0" y="2"/>
                </a:moveTo>
                <a:lnTo>
                  <a:pt x="8" y="0"/>
                </a:lnTo>
                <a:lnTo>
                  <a:pt x="14" y="4"/>
                </a:lnTo>
                <a:lnTo>
                  <a:pt x="24" y="12"/>
                </a:lnTo>
                <a:lnTo>
                  <a:pt x="16" y="14"/>
                </a:lnTo>
                <a:lnTo>
                  <a:pt x="12" y="12"/>
                </a:lnTo>
                <a:lnTo>
                  <a:pt x="6" y="10"/>
                </a:lnTo>
                <a:lnTo>
                  <a:pt x="0" y="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7" name="Line 264"/>
          <p:cNvSpPr>
            <a:spLocks noChangeShapeType="1"/>
          </p:cNvSpPr>
          <p:nvPr/>
        </p:nvSpPr>
        <p:spPr bwMode="auto">
          <a:xfrm>
            <a:off x="6587729" y="2318147"/>
            <a:ext cx="1190" cy="57150"/>
          </a:xfrm>
          <a:prstGeom prst="line">
            <a:avLst/>
          </a:prstGeom>
          <a:noFill/>
          <a:ln w="9525">
            <a:solidFill>
              <a:srgbClr val="002C6C">
                <a:lumMod val="50000"/>
                <a:lumOff val="50000"/>
              </a:srgbClr>
            </a:solidFill>
            <a:round/>
            <a:headEnd/>
            <a:tailEnd/>
          </a:ln>
        </p:spPr>
        <p:txBody>
          <a:bodyPr>
            <a:spAutoFit/>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8" name="Freeform 265"/>
          <p:cNvSpPr>
            <a:spLocks/>
          </p:cNvSpPr>
          <p:nvPr/>
        </p:nvSpPr>
        <p:spPr bwMode="auto">
          <a:xfrm>
            <a:off x="6465094" y="2502694"/>
            <a:ext cx="30956" cy="71438"/>
          </a:xfrm>
          <a:custGeom>
            <a:avLst/>
            <a:gdLst>
              <a:gd name="T0" fmla="*/ 2147483647 w 26"/>
              <a:gd name="T1" fmla="*/ 0 h 60"/>
              <a:gd name="T2" fmla="*/ 2147483647 w 26"/>
              <a:gd name="T3" fmla="*/ 2147483647 h 60"/>
              <a:gd name="T4" fmla="*/ 2147483647 w 26"/>
              <a:gd name="T5" fmla="*/ 2147483647 h 60"/>
              <a:gd name="T6" fmla="*/ 2147483647 w 26"/>
              <a:gd name="T7" fmla="*/ 2147483647 h 60"/>
              <a:gd name="T8" fmla="*/ 2147483647 w 26"/>
              <a:gd name="T9" fmla="*/ 2147483647 h 60"/>
              <a:gd name="T10" fmla="*/ 2147483647 w 26"/>
              <a:gd name="T11" fmla="*/ 2147483647 h 60"/>
              <a:gd name="T12" fmla="*/ 0 w 26"/>
              <a:gd name="T13" fmla="*/ 2147483647 h 60"/>
              <a:gd name="T14" fmla="*/ 0 w 26"/>
              <a:gd name="T15" fmla="*/ 2147483647 h 60"/>
              <a:gd name="T16" fmla="*/ 2147483647 w 26"/>
              <a:gd name="T17" fmla="*/ 2147483647 h 60"/>
              <a:gd name="T18" fmla="*/ 2147483647 w 26"/>
              <a:gd name="T19" fmla="*/ 2147483647 h 60"/>
              <a:gd name="T20" fmla="*/ 2147483647 w 26"/>
              <a:gd name="T21" fmla="*/ 2147483647 h 60"/>
              <a:gd name="T22" fmla="*/ 2147483647 w 26"/>
              <a:gd name="T23" fmla="*/ 2147483647 h 60"/>
              <a:gd name="T24" fmla="*/ 2147483647 w 2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60"/>
              <a:gd name="T41" fmla="*/ 26 w 26"/>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60">
                <a:moveTo>
                  <a:pt x="26" y="0"/>
                </a:moveTo>
                <a:lnTo>
                  <a:pt x="26" y="14"/>
                </a:lnTo>
                <a:lnTo>
                  <a:pt x="24" y="36"/>
                </a:lnTo>
                <a:lnTo>
                  <a:pt x="18" y="60"/>
                </a:lnTo>
                <a:lnTo>
                  <a:pt x="6" y="48"/>
                </a:lnTo>
                <a:lnTo>
                  <a:pt x="2" y="42"/>
                </a:lnTo>
                <a:lnTo>
                  <a:pt x="0" y="36"/>
                </a:lnTo>
                <a:lnTo>
                  <a:pt x="0" y="22"/>
                </a:lnTo>
                <a:lnTo>
                  <a:pt x="6" y="12"/>
                </a:lnTo>
                <a:lnTo>
                  <a:pt x="10" y="6"/>
                </a:lnTo>
                <a:lnTo>
                  <a:pt x="14" y="4"/>
                </a:lnTo>
                <a:lnTo>
                  <a:pt x="20" y="2"/>
                </a:lnTo>
                <a:lnTo>
                  <a:pt x="26" y="0"/>
                </a:lnTo>
                <a:close/>
              </a:path>
            </a:pathLst>
          </a:custGeom>
          <a:solidFill>
            <a:schemeClr val="accent1"/>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9" name="Freeform 103"/>
          <p:cNvSpPr>
            <a:spLocks/>
          </p:cNvSpPr>
          <p:nvPr/>
        </p:nvSpPr>
        <p:spPr bwMode="auto">
          <a:xfrm>
            <a:off x="4392216" y="2030016"/>
            <a:ext cx="89297" cy="104775"/>
          </a:xfrm>
          <a:custGeom>
            <a:avLst/>
            <a:gdLst>
              <a:gd name="T0" fmla="*/ 2147483647 w 78"/>
              <a:gd name="T1" fmla="*/ 2147483647 h 120"/>
              <a:gd name="T2" fmla="*/ 2147483647 w 78"/>
              <a:gd name="T3" fmla="*/ 2147483647 h 120"/>
              <a:gd name="T4" fmla="*/ 2147483647 w 78"/>
              <a:gd name="T5" fmla="*/ 2147483647 h 120"/>
              <a:gd name="T6" fmla="*/ 2147483647 w 78"/>
              <a:gd name="T7" fmla="*/ 2147483647 h 120"/>
              <a:gd name="T8" fmla="*/ 2147483647 w 78"/>
              <a:gd name="T9" fmla="*/ 2147483647 h 120"/>
              <a:gd name="T10" fmla="*/ 2147483647 w 78"/>
              <a:gd name="T11" fmla="*/ 2147483647 h 120"/>
              <a:gd name="T12" fmla="*/ 2147483647 w 78"/>
              <a:gd name="T13" fmla="*/ 2147483647 h 120"/>
              <a:gd name="T14" fmla="*/ 2147483647 w 78"/>
              <a:gd name="T15" fmla="*/ 2147483647 h 120"/>
              <a:gd name="T16" fmla="*/ 0 w 78"/>
              <a:gd name="T17" fmla="*/ 2147483647 h 120"/>
              <a:gd name="T18" fmla="*/ 2147483647 w 78"/>
              <a:gd name="T19" fmla="*/ 2147483647 h 120"/>
              <a:gd name="T20" fmla="*/ 2147483647 w 78"/>
              <a:gd name="T21" fmla="*/ 2147483647 h 120"/>
              <a:gd name="T22" fmla="*/ 2147483647 w 78"/>
              <a:gd name="T23" fmla="*/ 2147483647 h 120"/>
              <a:gd name="T24" fmla="*/ 2147483647 w 78"/>
              <a:gd name="T25" fmla="*/ 2147483647 h 120"/>
              <a:gd name="T26" fmla="*/ 2147483647 w 78"/>
              <a:gd name="T27" fmla="*/ 2147483647 h 120"/>
              <a:gd name="T28" fmla="*/ 2147483647 w 78"/>
              <a:gd name="T29" fmla="*/ 2147483647 h 120"/>
              <a:gd name="T30" fmla="*/ 2147483647 w 78"/>
              <a:gd name="T31" fmla="*/ 2147483647 h 120"/>
              <a:gd name="T32" fmla="*/ 2147483647 w 78"/>
              <a:gd name="T33" fmla="*/ 2147483647 h 120"/>
              <a:gd name="T34" fmla="*/ 2147483647 w 78"/>
              <a:gd name="T35" fmla="*/ 0 h 120"/>
              <a:gd name="T36" fmla="*/ 2147483647 w 78"/>
              <a:gd name="T37" fmla="*/ 0 h 120"/>
              <a:gd name="T38" fmla="*/ 2147483647 w 78"/>
              <a:gd name="T39" fmla="*/ 0 h 120"/>
              <a:gd name="T40" fmla="*/ 2147483647 w 78"/>
              <a:gd name="T41" fmla="*/ 0 h 120"/>
              <a:gd name="T42" fmla="*/ 2147483647 w 78"/>
              <a:gd name="T43" fmla="*/ 0 h 120"/>
              <a:gd name="T44" fmla="*/ 2147483647 w 78"/>
              <a:gd name="T45" fmla="*/ 2147483647 h 120"/>
              <a:gd name="T46" fmla="*/ 2147483647 w 78"/>
              <a:gd name="T47" fmla="*/ 2147483647 h 120"/>
              <a:gd name="T48" fmla="*/ 2147483647 w 78"/>
              <a:gd name="T49" fmla="*/ 2147483647 h 120"/>
              <a:gd name="T50" fmla="*/ 2147483647 w 78"/>
              <a:gd name="T51" fmla="*/ 2147483647 h 120"/>
              <a:gd name="T52" fmla="*/ 2147483647 w 78"/>
              <a:gd name="T53" fmla="*/ 2147483647 h 120"/>
              <a:gd name="T54" fmla="*/ 2147483647 w 78"/>
              <a:gd name="T55" fmla="*/ 2147483647 h 120"/>
              <a:gd name="T56" fmla="*/ 2147483647 w 78"/>
              <a:gd name="T57" fmla="*/ 2147483647 h 120"/>
              <a:gd name="T58" fmla="*/ 2147483647 w 78"/>
              <a:gd name="T59" fmla="*/ 2147483647 h 120"/>
              <a:gd name="T60" fmla="*/ 2147483647 w 78"/>
              <a:gd name="T61" fmla="*/ 2147483647 h 120"/>
              <a:gd name="T62" fmla="*/ 2147483647 w 78"/>
              <a:gd name="T63" fmla="*/ 2147483647 h 120"/>
              <a:gd name="T64" fmla="*/ 2147483647 w 78"/>
              <a:gd name="T65" fmla="*/ 2147483647 h 120"/>
              <a:gd name="T66" fmla="*/ 2147483647 w 78"/>
              <a:gd name="T67" fmla="*/ 2147483647 h 120"/>
              <a:gd name="T68" fmla="*/ 2147483647 w 78"/>
              <a:gd name="T69" fmla="*/ 2147483647 h 120"/>
              <a:gd name="T70" fmla="*/ 2147483647 w 78"/>
              <a:gd name="T71" fmla="*/ 2147483647 h 120"/>
              <a:gd name="T72" fmla="*/ 2147483647 w 78"/>
              <a:gd name="T73" fmla="*/ 2147483647 h 120"/>
              <a:gd name="T74" fmla="*/ 2147483647 w 78"/>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120"/>
              <a:gd name="T116" fmla="*/ 78 w 78"/>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120">
                <a:moveTo>
                  <a:pt x="78" y="96"/>
                </a:moveTo>
                <a:lnTo>
                  <a:pt x="66" y="102"/>
                </a:lnTo>
                <a:lnTo>
                  <a:pt x="54" y="106"/>
                </a:lnTo>
                <a:lnTo>
                  <a:pt x="38" y="116"/>
                </a:lnTo>
                <a:lnTo>
                  <a:pt x="30" y="118"/>
                </a:lnTo>
                <a:lnTo>
                  <a:pt x="18" y="120"/>
                </a:lnTo>
                <a:lnTo>
                  <a:pt x="10" y="120"/>
                </a:lnTo>
                <a:lnTo>
                  <a:pt x="4" y="100"/>
                </a:lnTo>
                <a:lnTo>
                  <a:pt x="0" y="84"/>
                </a:lnTo>
                <a:lnTo>
                  <a:pt x="2" y="74"/>
                </a:lnTo>
                <a:lnTo>
                  <a:pt x="6" y="66"/>
                </a:lnTo>
                <a:lnTo>
                  <a:pt x="10" y="58"/>
                </a:lnTo>
                <a:lnTo>
                  <a:pt x="12" y="48"/>
                </a:lnTo>
                <a:lnTo>
                  <a:pt x="12" y="42"/>
                </a:lnTo>
                <a:lnTo>
                  <a:pt x="10" y="38"/>
                </a:lnTo>
                <a:lnTo>
                  <a:pt x="6" y="28"/>
                </a:lnTo>
                <a:lnTo>
                  <a:pt x="6" y="16"/>
                </a:lnTo>
                <a:lnTo>
                  <a:pt x="6" y="0"/>
                </a:lnTo>
                <a:lnTo>
                  <a:pt x="14" y="0"/>
                </a:lnTo>
                <a:lnTo>
                  <a:pt x="22" y="0"/>
                </a:lnTo>
                <a:lnTo>
                  <a:pt x="42" y="0"/>
                </a:lnTo>
                <a:lnTo>
                  <a:pt x="54" y="0"/>
                </a:lnTo>
                <a:lnTo>
                  <a:pt x="56" y="6"/>
                </a:lnTo>
                <a:lnTo>
                  <a:pt x="58" y="12"/>
                </a:lnTo>
                <a:lnTo>
                  <a:pt x="60" y="16"/>
                </a:lnTo>
                <a:lnTo>
                  <a:pt x="62" y="22"/>
                </a:lnTo>
                <a:lnTo>
                  <a:pt x="60" y="28"/>
                </a:lnTo>
                <a:lnTo>
                  <a:pt x="60" y="30"/>
                </a:lnTo>
                <a:lnTo>
                  <a:pt x="62" y="32"/>
                </a:lnTo>
                <a:lnTo>
                  <a:pt x="64" y="38"/>
                </a:lnTo>
                <a:lnTo>
                  <a:pt x="64" y="44"/>
                </a:lnTo>
                <a:lnTo>
                  <a:pt x="64" y="48"/>
                </a:lnTo>
                <a:lnTo>
                  <a:pt x="66" y="54"/>
                </a:lnTo>
                <a:lnTo>
                  <a:pt x="66" y="80"/>
                </a:lnTo>
                <a:lnTo>
                  <a:pt x="62" y="82"/>
                </a:lnTo>
                <a:lnTo>
                  <a:pt x="68" y="90"/>
                </a:lnTo>
                <a:lnTo>
                  <a:pt x="76" y="98"/>
                </a:lnTo>
                <a:lnTo>
                  <a:pt x="78" y="96"/>
                </a:lnTo>
                <a:close/>
              </a:path>
            </a:pathLst>
          </a:custGeom>
          <a:solidFill>
            <a:srgbClr val="F26334"/>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20" name="Rectangle 261"/>
          <p:cNvSpPr>
            <a:spLocks noChangeArrowheads="1"/>
          </p:cNvSpPr>
          <p:nvPr/>
        </p:nvSpPr>
        <p:spPr bwMode="auto">
          <a:xfrm>
            <a:off x="609600" y="4378990"/>
            <a:ext cx="149192" cy="106310"/>
          </a:xfrm>
          <a:prstGeom prst="rect">
            <a:avLst/>
          </a:prstGeom>
          <a:solidFill>
            <a:srgbClr val="F2633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1200" cap="none" spc="0" normalizeH="0" baseline="0" noProof="0">
              <a:ln>
                <a:noFill/>
              </a:ln>
              <a:solidFill>
                <a:srgbClr val="002C6C"/>
              </a:solidFill>
              <a:effectLst/>
              <a:uLnTx/>
              <a:uFillTx/>
              <a:latin typeface="Arial"/>
              <a:ea typeface="ＭＳ Ｐゴシック" charset="0"/>
              <a:cs typeface="+mn-cs"/>
            </a:endParaRPr>
          </a:p>
        </p:txBody>
      </p:sp>
    </p:spTree>
    <p:extLst>
      <p:ext uri="{BB962C8B-B14F-4D97-AF65-F5344CB8AC3E}">
        <p14:creationId xmlns:p14="http://schemas.microsoft.com/office/powerpoint/2010/main" val="12343611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data:image/jpeg;base64,/9j/4AAQSkZJRgABAQAAAQABAAD/2wCEAAkGBwgHBgkIBwgKCgkLDRYPDQwMDRsUFRAWIB0iIiAdHx8kKDQsJCYxJx8fLT0tMTU3Ojo6Iys/RD84QzQ5OjcBCgoKDQwNGg8PGjclHyU3Nzc3Nzc3Nzc3Nzc3Nzc3Nzc3Nzc3Nzc3Nzc3Nzc3Nzc3Nzc3Nzc3Nzc3Nzc3Nzc3N//AABEIAFIAeAMBEQACEQEDEQH/xAAcAAEAAgIDAQAAAAAAAAAAAAAABQYDBwECBAj/xABAEAAABAIECQgIBgMBAAAAAAAAAQIDBAYFERKRFyFRUlNVk9HhBxMWMUFygZQiIzU2YXFzsjJidKGzwUKCkhT/xAAbAQEAAgMBAQAAAAAAAAAAAAAAAwYCBAUBB//EADMRAAIBAgMECAUEAwAAAAAAAAABAgMRBBJRBSEiMRMUMkFScYHBNGGRodEGM+HwQmLx/9oADAMBAAIRAxEAPwCKnvlFmWgpqj6Pg3GihmlJ5vnGjMzI0JM8dePGYXRk4Sik2tz5EBhdmzTQ2x4gYjC7NmmhtjxADC7NmmhtjxADC7NmmhtjxADC7NmmhtjxADC7NmmhtjxADC7NmmhtjxADC7NmmhtjxADC7NmmhtjxADC7NmmhtjxADC7NmmhtjxADC7NmmhtjxADC7NmmhtjxAFk5P+UKYJgmNMBSD7XMGw656tFk60oMyx15QB4eUJpt6aqSQ6glpNSMR9xI1rtTlYu2z6UKuAhCorq3uyjRtCGVa4RVosxXX4GJI1NTl4zYTXFh3f5P2ZDuNqbUaVpNKi6yMSplfnCUJOMlZnQDEAAAAAAAAAAAAAAAAC78j3voj9I//GYAn5897aR7yPsSNV9qXmXrZXwdPy9yAA6BgioRiKRZeQRn2KLEZeI9Ta5GricHRxMbVF695BRtDvMEamfWo+BYy8BKpp8yr4zY9ahxU+KP3+n4I0yqEhxzgAAAAAAAAAAAAAAF35HvfRH6R/8AjMAT8+e91I99P2JGq+0y9bK+Dp/3vIRth11Dq2m1LS0m24aSrsprIqz8TIvEDdc1FpPvMYGYAHEPDUb/AO1L9IUciMb/AM2+dU2avFJ9d4yU2jmYzZdDE8XKWq9zZcsSfyYzGkkQsG81FVelDPRbhL8PS9IvkJYzUirYvZ9fCu8ldarkWLA3JGrXvNubxmaJzgbkjVr3m3N4AYG5I1a95tzeAGBuSNWvebc3gBgbkjVr3m3N4AYG5I1a95tzeAGBuSNWvebc3gBgbkjVr3m3N4AzQ3JxLEuc9SdEwbrUU2ytKVKfWoqjKo8RnV1GANXTwdmc45VgnKnGzsH1K9BOIaku1IvGzN+Chvtu92bgoKTqDh6OijhYN9lqlIZKXWXlGam0mR+iVeMjx3kQnjTj9SsYjaGInOOeSbg9zRqzlKoWAoClYaAoyEdabJi2t5xSjN5RnlPFiqLqymIpJRlZFj2TiKmJpyqVJXd+WhUB4dYADshSkLStBmlSTrIyOoyMGrnjSasy/Sryn0hRliHplKo+GIqucr9ckvn1K8cfxGUaklz3nDxmxKdTio8L+38G2qDp6jadhufoyLbeSVVpJHUpHeT1kJoyUuRWa+Gq4eWWpGxJDIgAAAAAAAADx0z7KivpmANDzZGxFHT3GRkGskPtOIUhRoJVR2E9hkZDVfab+Zdtn0o1cBCE+TXubHoLlEgE0FRr1PxTaY6KUslpZRWSEks0kpRF1FiLcJY1VbiOFiNkVemnGhHhVufl3alA5RJnjaYpaJgVPMLo+HfPmCbQk6yLqVa67jqEcpOTsdvZeCp0aSqWeZrf/wAKePDrAAAuC6Sryc0tTdh+MJUBBHjtOp9Ysvyp/s/3GUYORx8ZtijQ4YcUvt9Tb0uSvRUus2KOhqnDKpb6/ScX8z/oqiE0YKPIq+JxtbEu9R+ncTQyNUAAAAAAAAPHTPsqK+mYA+fp897qR7yPsSNV9qXmXrZXwdP+95AAb4A9AA99FUW5SD6UKeahmT/E89XZIvkRGZjHMjlY/bODwLy1Z8Wi5/x6m0pVgZJl+w+uPRGRpY+feaVUk/ypqqL9z+Iki6a33KnjP1B1ndmtHRX+5bemEv6xR/wvcJOmhqc3rlDxHPTGX9ZI2a9wdNDUdcoeIdMZf1kjZr3B00NR1yh4h0xl/WSNmvcHTQ1HXKHiHTGX9ZI2a9wdNDUdcoeIdMZf1kjZr3B00NR1yh4h0xl/WSNmvcHTQ1HXKHiHTGX9ZI2a9wdNDUdcoeIxRUyURSMK/Cwcal15bSrKCQoq6irPrIeqpFuyZlDE0pyyxe80pPnvbSPeR9iRA+1LzPoOyvg6fl7kAB0DKxDuxCrLSTPKfYQ8ckjTxmPw+Chnrysvu/Jc2S8JRbbVSnqnF5OwhE5XKFtP9V4jEXhheCOv+T/Hpv8AmSBYiqIYlTbbd2B6AAAAAAAAAAAAAAl5W9rl9B37DElHto3MB++vUrs8oU5OFIJQk1HaRiLuJGcnaUj6rgK1OjgIVKkkklze7vPJC0T1KiT/ANC/sxE56Fa2n+rkr08Er/7P2X5+hKIQltJJQkkpLsIYFIr16uIm6lWTlJ97OwEQAAAAAAAAAAAAAAAAEvKvtcvoO/YYlo9tG5gP316mGZybRMUeZWSUpSaz7T9BI8qdtnu0MTVqVOjnK8Y8l3L0Iy2jOTeIzRzLUW0ZybwGZai2jOTeAzLUW0ZybwGZai2jOTeAzLUW0ZybwGZai2jOTeAzLUW0ZybwGZai2jOTeAzLUW0ZybwGZai2jOTeAzLUW0ZybwGZai2jOTeAzLUmJVUk6XKpRH6h3t/IYlo9tG5s9p116lxeWo3nK1H+LKN5JFgyrQ6WjyneFkMq0Fo8p3hZDKtBaPKd4WQyrQWjyneFkMq0Fo8p3hZDKtBaPKd4WQyrQWjyneFkMq0Fo8p3hZDKtBaPKd4WQyrQWjyneFkMq0Fo8p3hZDKtBaPKd4WQyrQWjyneFkMq0OyDPnEFWdRqIj+JGPLI8sj/2Q=="/>
          <p:cNvSpPr>
            <a:spLocks noChangeAspect="1" noChangeArrowheads="1"/>
          </p:cNvSpPr>
          <p:nvPr/>
        </p:nvSpPr>
        <p:spPr bwMode="auto">
          <a:xfrm>
            <a:off x="1373981" y="-165497"/>
            <a:ext cx="857250" cy="5857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srgbClr val="454545"/>
              </a:solidFill>
              <a:effectLst/>
              <a:uLnTx/>
              <a:uFillTx/>
              <a:latin typeface="Verdana"/>
              <a:ea typeface="+mn-ea"/>
              <a:cs typeface="+mn-cs"/>
            </a:endParaRPr>
          </a:p>
        </p:txBody>
      </p:sp>
      <p:sp>
        <p:nvSpPr>
          <p:cNvPr id="6" name="Title 270"/>
          <p:cNvSpPr txBox="1">
            <a:spLocks/>
          </p:cNvSpPr>
          <p:nvPr/>
        </p:nvSpPr>
        <p:spPr bwMode="auto">
          <a:xfrm>
            <a:off x="569118" y="276334"/>
            <a:ext cx="7077076" cy="571500"/>
          </a:xfrm>
          <a:prstGeom prst="rect">
            <a:avLst/>
          </a:prstGeom>
          <a:noFill/>
          <a:ln>
            <a:noFill/>
          </a:ln>
          <a:extLst/>
        </p:spPr>
        <p:txBody>
          <a:bodyPr vert="horz" wrap="square" lIns="0" tIns="34287" rIns="68573" bIns="34287" numCol="1" anchor="ctr" anchorCtr="0" compatLnSpc="1">
            <a:prstTxWarp prst="textNoShape">
              <a:avLst/>
            </a:prstTxWarp>
          </a:bodyP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l" defTabSz="342866" rtl="0" eaLnBrk="1" fontAlgn="base" latinLnBrk="0" hangingPunct="1">
              <a:lnSpc>
                <a:spcPct val="100000"/>
              </a:lnSpc>
              <a:spcBef>
                <a:spcPct val="0"/>
              </a:spcBef>
              <a:spcAft>
                <a:spcPct val="0"/>
              </a:spcAft>
              <a:buClrTx/>
              <a:buSzTx/>
              <a:buFontTx/>
              <a:buNone/>
              <a:tabLst/>
              <a:defRPr/>
            </a:pPr>
            <a:r>
              <a:rPr kumimoji="0" lang="en-GB" sz="2100" b="0" i="0" u="none" strike="noStrike" kern="1200" cap="none" spc="0" normalizeH="0" baseline="0" noProof="0" dirty="0">
                <a:ln>
                  <a:noFill/>
                </a:ln>
                <a:solidFill>
                  <a:srgbClr val="002C6C"/>
                </a:solidFill>
                <a:effectLst/>
                <a:uLnTx/>
                <a:uFillTx/>
                <a:latin typeface="Verdana"/>
                <a:ea typeface="ＭＳ Ｐゴシック" charset="0"/>
                <a:cs typeface="Verdana"/>
              </a:rPr>
              <a:t>GS1 </a:t>
            </a:r>
            <a:r>
              <a:rPr kumimoji="0" lang="en-GB" sz="2100" b="0" i="0" u="none" strike="noStrike" kern="1200" cap="none" spc="0" normalizeH="0" baseline="0" noProof="0" dirty="0" err="1">
                <a:ln>
                  <a:noFill/>
                </a:ln>
                <a:solidFill>
                  <a:srgbClr val="002C6C"/>
                </a:solidFill>
                <a:effectLst/>
                <a:uLnTx/>
                <a:uFillTx/>
                <a:latin typeface="Verdana"/>
                <a:ea typeface="ＭＳ Ｐゴシック" charset="0"/>
                <a:cs typeface="Verdana"/>
              </a:rPr>
              <a:t>DataMatrix</a:t>
            </a:r>
            <a:r>
              <a:rPr kumimoji="0" lang="en-GB" sz="2100" b="0" i="0" u="none" strike="noStrike" kern="1200" cap="none" spc="0" normalizeH="0" baseline="0" noProof="0" dirty="0">
                <a:ln>
                  <a:noFill/>
                </a:ln>
                <a:solidFill>
                  <a:srgbClr val="002C6C"/>
                </a:solidFill>
                <a:effectLst/>
                <a:uLnTx/>
                <a:uFillTx/>
                <a:latin typeface="Verdana"/>
                <a:ea typeface="ＭＳ Ｐゴシック" charset="0"/>
                <a:cs typeface="Verdana"/>
              </a:rPr>
              <a:t> on pharmaceuticals</a:t>
            </a:r>
          </a:p>
        </p:txBody>
      </p:sp>
      <p:sp>
        <p:nvSpPr>
          <p:cNvPr id="7" name="Content Placeholder 258"/>
          <p:cNvSpPr txBox="1">
            <a:spLocks/>
          </p:cNvSpPr>
          <p:nvPr/>
        </p:nvSpPr>
        <p:spPr>
          <a:xfrm>
            <a:off x="773906" y="4373681"/>
            <a:ext cx="6084094" cy="552450"/>
          </a:xfrm>
          <a:prstGeom prst="rect">
            <a:avLst/>
          </a:prstGeom>
        </p:spPr>
        <p:txBody>
          <a:bodyPr>
            <a:noAutofit/>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866" rtl="0" eaLnBrk="1" fontAlgn="base" latinLnBrk="0" hangingPunct="1">
              <a:lnSpc>
                <a:spcPct val="110000"/>
              </a:lnSpc>
              <a:spcBef>
                <a:spcPts val="300"/>
              </a:spcBef>
              <a:spcAft>
                <a:spcPct val="0"/>
              </a:spcAft>
              <a:buClr>
                <a:srgbClr val="F26334"/>
              </a:buClr>
              <a:buSzTx/>
              <a:buFont typeface="Arial"/>
              <a:buNone/>
              <a:tabLst/>
              <a:defRPr/>
            </a:pPr>
            <a:r>
              <a:rPr kumimoji="0" lang="en-GB" sz="750" b="0" i="0" u="none" strike="noStrike" kern="1200" cap="none" spc="0" normalizeH="0" baseline="0" noProof="0" dirty="0">
                <a:ln>
                  <a:noFill/>
                </a:ln>
                <a:solidFill>
                  <a:srgbClr val="002C6C"/>
                </a:solidFill>
                <a:effectLst/>
                <a:uLnTx/>
                <a:uFillTx/>
                <a:latin typeface="Verdana"/>
                <a:ea typeface="ＭＳ Ｐゴシック" charset="0"/>
                <a:cs typeface="Verdana"/>
              </a:rPr>
              <a:t>country developing requirements or requiring </a:t>
            </a:r>
            <a:r>
              <a:rPr kumimoji="0" lang="en-GB" sz="750" b="0" i="0" u="none" strike="noStrike" kern="1200" cap="none" spc="0" normalizeH="0" baseline="0" noProof="0" dirty="0" err="1">
                <a:ln>
                  <a:noFill/>
                </a:ln>
                <a:solidFill>
                  <a:srgbClr val="002C6C"/>
                </a:solidFill>
                <a:effectLst/>
                <a:uLnTx/>
                <a:uFillTx/>
                <a:latin typeface="Verdana"/>
                <a:ea typeface="ＭＳ Ｐゴシック" charset="0"/>
                <a:cs typeface="Verdana"/>
              </a:rPr>
              <a:t>DataMatrix</a:t>
            </a:r>
            <a:r>
              <a:rPr kumimoji="0" lang="en-GB" sz="750" b="0" i="0" u="none" strike="noStrike" kern="1200" cap="none" spc="0" normalizeH="0" baseline="0" noProof="0" dirty="0">
                <a:ln>
                  <a:noFill/>
                </a:ln>
                <a:solidFill>
                  <a:srgbClr val="002C6C"/>
                </a:solidFill>
                <a:effectLst/>
                <a:uLnTx/>
                <a:uFillTx/>
                <a:latin typeface="Verdana"/>
                <a:ea typeface="ＭＳ Ｐゴシック" charset="0"/>
                <a:cs typeface="Verdana"/>
              </a:rPr>
              <a:t> and/or using </a:t>
            </a:r>
            <a:r>
              <a:rPr kumimoji="0" lang="en-GB" sz="750" b="0" i="0" u="none" strike="noStrike" kern="1200" cap="none" spc="0" normalizeH="0" baseline="0" noProof="0" dirty="0" err="1">
                <a:ln>
                  <a:noFill/>
                </a:ln>
                <a:solidFill>
                  <a:srgbClr val="002C6C"/>
                </a:solidFill>
                <a:effectLst/>
                <a:uLnTx/>
                <a:uFillTx/>
                <a:latin typeface="Verdana"/>
                <a:ea typeface="ＭＳ Ｐゴシック" charset="0"/>
                <a:cs typeface="Verdana"/>
              </a:rPr>
              <a:t>DataMatrix</a:t>
            </a:r>
            <a:r>
              <a:rPr kumimoji="0" lang="en-GB" sz="750" b="0" i="0" u="none" strike="noStrike" kern="1200" cap="none" spc="0" normalizeH="0" baseline="0" noProof="0" dirty="0">
                <a:ln>
                  <a:noFill/>
                </a:ln>
                <a:solidFill>
                  <a:srgbClr val="002C6C"/>
                </a:solidFill>
                <a:effectLst/>
                <a:uLnTx/>
                <a:uFillTx/>
                <a:latin typeface="Verdana"/>
                <a:ea typeface="ＭＳ Ｐゴシック" charset="0"/>
                <a:cs typeface="Verdana"/>
              </a:rPr>
              <a:t> in pilots</a:t>
            </a:r>
          </a:p>
        </p:txBody>
      </p:sp>
      <p:sp>
        <p:nvSpPr>
          <p:cNvPr id="8" name="Freeform 2"/>
          <p:cNvSpPr>
            <a:spLocks/>
          </p:cNvSpPr>
          <p:nvPr/>
        </p:nvSpPr>
        <p:spPr bwMode="auto">
          <a:xfrm>
            <a:off x="1715691" y="1952625"/>
            <a:ext cx="1114425" cy="552450"/>
          </a:xfrm>
          <a:custGeom>
            <a:avLst/>
            <a:gdLst>
              <a:gd name="T0" fmla="*/ 2147483647 w 936"/>
              <a:gd name="T1" fmla="*/ 2147483647 h 464"/>
              <a:gd name="T2" fmla="*/ 2147483647 w 936"/>
              <a:gd name="T3" fmla="*/ 2147483647 h 464"/>
              <a:gd name="T4" fmla="*/ 2147483647 w 936"/>
              <a:gd name="T5" fmla="*/ 2147483647 h 464"/>
              <a:gd name="T6" fmla="*/ 2147483647 w 936"/>
              <a:gd name="T7" fmla="*/ 2147483647 h 464"/>
              <a:gd name="T8" fmla="*/ 2147483647 w 936"/>
              <a:gd name="T9" fmla="*/ 2147483647 h 464"/>
              <a:gd name="T10" fmla="*/ 2147483647 w 936"/>
              <a:gd name="T11" fmla="*/ 2147483647 h 464"/>
              <a:gd name="T12" fmla="*/ 2147483647 w 936"/>
              <a:gd name="T13" fmla="*/ 2147483647 h 464"/>
              <a:gd name="T14" fmla="*/ 2147483647 w 936"/>
              <a:gd name="T15" fmla="*/ 2147483647 h 464"/>
              <a:gd name="T16" fmla="*/ 2147483647 w 936"/>
              <a:gd name="T17" fmla="*/ 2147483647 h 464"/>
              <a:gd name="T18" fmla="*/ 2147483647 w 936"/>
              <a:gd name="T19" fmla="*/ 2147483647 h 464"/>
              <a:gd name="T20" fmla="*/ 2147483647 w 936"/>
              <a:gd name="T21" fmla="*/ 2147483647 h 464"/>
              <a:gd name="T22" fmla="*/ 2147483647 w 936"/>
              <a:gd name="T23" fmla="*/ 2147483647 h 464"/>
              <a:gd name="T24" fmla="*/ 2147483647 w 936"/>
              <a:gd name="T25" fmla="*/ 2147483647 h 464"/>
              <a:gd name="T26" fmla="*/ 2147483647 w 936"/>
              <a:gd name="T27" fmla="*/ 2147483647 h 464"/>
              <a:gd name="T28" fmla="*/ 2147483647 w 936"/>
              <a:gd name="T29" fmla="*/ 2147483647 h 464"/>
              <a:gd name="T30" fmla="*/ 2147483647 w 936"/>
              <a:gd name="T31" fmla="*/ 2147483647 h 464"/>
              <a:gd name="T32" fmla="*/ 2147483647 w 936"/>
              <a:gd name="T33" fmla="*/ 2147483647 h 464"/>
              <a:gd name="T34" fmla="*/ 2147483647 w 936"/>
              <a:gd name="T35" fmla="*/ 2147483647 h 464"/>
              <a:gd name="T36" fmla="*/ 2147483647 w 936"/>
              <a:gd name="T37" fmla="*/ 2147483647 h 464"/>
              <a:gd name="T38" fmla="*/ 2147483647 w 936"/>
              <a:gd name="T39" fmla="*/ 2147483647 h 464"/>
              <a:gd name="T40" fmla="*/ 2147483647 w 936"/>
              <a:gd name="T41" fmla="*/ 2147483647 h 464"/>
              <a:gd name="T42" fmla="*/ 2147483647 w 936"/>
              <a:gd name="T43" fmla="*/ 2147483647 h 464"/>
              <a:gd name="T44" fmla="*/ 2147483647 w 936"/>
              <a:gd name="T45" fmla="*/ 2147483647 h 464"/>
              <a:gd name="T46" fmla="*/ 2147483647 w 936"/>
              <a:gd name="T47" fmla="*/ 2147483647 h 464"/>
              <a:gd name="T48" fmla="*/ 2147483647 w 936"/>
              <a:gd name="T49" fmla="*/ 2147483647 h 464"/>
              <a:gd name="T50" fmla="*/ 2147483647 w 936"/>
              <a:gd name="T51" fmla="*/ 2147483647 h 464"/>
              <a:gd name="T52" fmla="*/ 2147483647 w 936"/>
              <a:gd name="T53" fmla="*/ 2147483647 h 464"/>
              <a:gd name="T54" fmla="*/ 2147483647 w 936"/>
              <a:gd name="T55" fmla="*/ 2147483647 h 464"/>
              <a:gd name="T56" fmla="*/ 2147483647 w 936"/>
              <a:gd name="T57" fmla="*/ 2147483647 h 464"/>
              <a:gd name="T58" fmla="*/ 2147483647 w 936"/>
              <a:gd name="T59" fmla="*/ 2147483647 h 464"/>
              <a:gd name="T60" fmla="*/ 2147483647 w 936"/>
              <a:gd name="T61" fmla="*/ 2147483647 h 464"/>
              <a:gd name="T62" fmla="*/ 2147483647 w 936"/>
              <a:gd name="T63" fmla="*/ 2147483647 h 464"/>
              <a:gd name="T64" fmla="*/ 2147483647 w 936"/>
              <a:gd name="T65" fmla="*/ 2147483647 h 464"/>
              <a:gd name="T66" fmla="*/ 2147483647 w 936"/>
              <a:gd name="T67" fmla="*/ 2147483647 h 464"/>
              <a:gd name="T68" fmla="*/ 2147483647 w 936"/>
              <a:gd name="T69" fmla="*/ 2147483647 h 464"/>
              <a:gd name="T70" fmla="*/ 2147483647 w 936"/>
              <a:gd name="T71" fmla="*/ 2147483647 h 464"/>
              <a:gd name="T72" fmla="*/ 2147483647 w 936"/>
              <a:gd name="T73" fmla="*/ 2147483647 h 464"/>
              <a:gd name="T74" fmla="*/ 2147483647 w 936"/>
              <a:gd name="T75" fmla="*/ 2147483647 h 464"/>
              <a:gd name="T76" fmla="*/ 2147483647 w 936"/>
              <a:gd name="T77" fmla="*/ 2147483647 h 464"/>
              <a:gd name="T78" fmla="*/ 2147483647 w 936"/>
              <a:gd name="T79" fmla="*/ 2147483647 h 464"/>
              <a:gd name="T80" fmla="*/ 2147483647 w 936"/>
              <a:gd name="T81" fmla="*/ 2147483647 h 464"/>
              <a:gd name="T82" fmla="*/ 2147483647 w 936"/>
              <a:gd name="T83" fmla="*/ 2147483647 h 464"/>
              <a:gd name="T84" fmla="*/ 2147483647 w 936"/>
              <a:gd name="T85" fmla="*/ 2147483647 h 464"/>
              <a:gd name="T86" fmla="*/ 2147483647 w 936"/>
              <a:gd name="T87" fmla="*/ 2147483647 h 464"/>
              <a:gd name="T88" fmla="*/ 2147483647 w 936"/>
              <a:gd name="T89" fmla="*/ 2147483647 h 464"/>
              <a:gd name="T90" fmla="*/ 2147483647 w 936"/>
              <a:gd name="T91" fmla="*/ 2147483647 h 464"/>
              <a:gd name="T92" fmla="*/ 2147483647 w 936"/>
              <a:gd name="T93" fmla="*/ 2147483647 h 464"/>
              <a:gd name="T94" fmla="*/ 2147483647 w 936"/>
              <a:gd name="T95" fmla="*/ 2147483647 h 464"/>
              <a:gd name="T96" fmla="*/ 2147483647 w 936"/>
              <a:gd name="T97" fmla="*/ 2147483647 h 464"/>
              <a:gd name="T98" fmla="*/ 2147483647 w 936"/>
              <a:gd name="T99" fmla="*/ 2147483647 h 464"/>
              <a:gd name="T100" fmla="*/ 2147483647 w 936"/>
              <a:gd name="T101" fmla="*/ 2147483647 h 464"/>
              <a:gd name="T102" fmla="*/ 2147483647 w 936"/>
              <a:gd name="T103" fmla="*/ 2147483647 h 464"/>
              <a:gd name="T104" fmla="*/ 2147483647 w 936"/>
              <a:gd name="T105" fmla="*/ 2147483647 h 464"/>
              <a:gd name="T106" fmla="*/ 2147483647 w 936"/>
              <a:gd name="T107" fmla="*/ 2147483647 h 464"/>
              <a:gd name="T108" fmla="*/ 2147483647 w 936"/>
              <a:gd name="T109" fmla="*/ 2147483647 h 4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6"/>
              <a:gd name="T166" fmla="*/ 0 h 464"/>
              <a:gd name="T167" fmla="*/ 936 w 936"/>
              <a:gd name="T168" fmla="*/ 464 h 4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6" h="464">
                <a:moveTo>
                  <a:pt x="6" y="242"/>
                </a:moveTo>
                <a:lnTo>
                  <a:pt x="6" y="244"/>
                </a:lnTo>
                <a:lnTo>
                  <a:pt x="4" y="246"/>
                </a:lnTo>
                <a:lnTo>
                  <a:pt x="2" y="252"/>
                </a:lnTo>
                <a:lnTo>
                  <a:pt x="4" y="262"/>
                </a:lnTo>
                <a:lnTo>
                  <a:pt x="8" y="272"/>
                </a:lnTo>
                <a:lnTo>
                  <a:pt x="16" y="278"/>
                </a:lnTo>
                <a:lnTo>
                  <a:pt x="28" y="282"/>
                </a:lnTo>
                <a:lnTo>
                  <a:pt x="32" y="284"/>
                </a:lnTo>
                <a:lnTo>
                  <a:pt x="36" y="286"/>
                </a:lnTo>
                <a:lnTo>
                  <a:pt x="44" y="298"/>
                </a:lnTo>
                <a:lnTo>
                  <a:pt x="48" y="310"/>
                </a:lnTo>
                <a:lnTo>
                  <a:pt x="50" y="322"/>
                </a:lnTo>
                <a:lnTo>
                  <a:pt x="72" y="320"/>
                </a:lnTo>
                <a:lnTo>
                  <a:pt x="80" y="320"/>
                </a:lnTo>
                <a:lnTo>
                  <a:pt x="86" y="322"/>
                </a:lnTo>
                <a:lnTo>
                  <a:pt x="134" y="348"/>
                </a:lnTo>
                <a:lnTo>
                  <a:pt x="188" y="348"/>
                </a:lnTo>
                <a:lnTo>
                  <a:pt x="192" y="338"/>
                </a:lnTo>
                <a:lnTo>
                  <a:pt x="208" y="340"/>
                </a:lnTo>
                <a:lnTo>
                  <a:pt x="214" y="340"/>
                </a:lnTo>
                <a:lnTo>
                  <a:pt x="220" y="338"/>
                </a:lnTo>
                <a:lnTo>
                  <a:pt x="222" y="346"/>
                </a:lnTo>
                <a:lnTo>
                  <a:pt x="228" y="352"/>
                </a:lnTo>
                <a:lnTo>
                  <a:pt x="232" y="356"/>
                </a:lnTo>
                <a:lnTo>
                  <a:pt x="236" y="360"/>
                </a:lnTo>
                <a:lnTo>
                  <a:pt x="242" y="382"/>
                </a:lnTo>
                <a:lnTo>
                  <a:pt x="244" y="386"/>
                </a:lnTo>
                <a:lnTo>
                  <a:pt x="248" y="390"/>
                </a:lnTo>
                <a:lnTo>
                  <a:pt x="252" y="392"/>
                </a:lnTo>
                <a:lnTo>
                  <a:pt x="256" y="392"/>
                </a:lnTo>
                <a:lnTo>
                  <a:pt x="262" y="390"/>
                </a:lnTo>
                <a:lnTo>
                  <a:pt x="268" y="386"/>
                </a:lnTo>
                <a:lnTo>
                  <a:pt x="274" y="380"/>
                </a:lnTo>
                <a:lnTo>
                  <a:pt x="276" y="380"/>
                </a:lnTo>
                <a:lnTo>
                  <a:pt x="282" y="378"/>
                </a:lnTo>
                <a:lnTo>
                  <a:pt x="290" y="380"/>
                </a:lnTo>
                <a:lnTo>
                  <a:pt x="296" y="384"/>
                </a:lnTo>
                <a:lnTo>
                  <a:pt x="300" y="392"/>
                </a:lnTo>
                <a:lnTo>
                  <a:pt x="304" y="400"/>
                </a:lnTo>
                <a:lnTo>
                  <a:pt x="308" y="420"/>
                </a:lnTo>
                <a:lnTo>
                  <a:pt x="310" y="438"/>
                </a:lnTo>
                <a:lnTo>
                  <a:pt x="312" y="442"/>
                </a:lnTo>
                <a:lnTo>
                  <a:pt x="316" y="444"/>
                </a:lnTo>
                <a:lnTo>
                  <a:pt x="324" y="450"/>
                </a:lnTo>
                <a:lnTo>
                  <a:pt x="344" y="456"/>
                </a:lnTo>
                <a:lnTo>
                  <a:pt x="346" y="456"/>
                </a:lnTo>
                <a:lnTo>
                  <a:pt x="346" y="438"/>
                </a:lnTo>
                <a:lnTo>
                  <a:pt x="346" y="430"/>
                </a:lnTo>
                <a:lnTo>
                  <a:pt x="348" y="422"/>
                </a:lnTo>
                <a:lnTo>
                  <a:pt x="352" y="416"/>
                </a:lnTo>
                <a:lnTo>
                  <a:pt x="358" y="410"/>
                </a:lnTo>
                <a:lnTo>
                  <a:pt x="364" y="404"/>
                </a:lnTo>
                <a:lnTo>
                  <a:pt x="366" y="400"/>
                </a:lnTo>
                <a:lnTo>
                  <a:pt x="368" y="396"/>
                </a:lnTo>
                <a:lnTo>
                  <a:pt x="376" y="396"/>
                </a:lnTo>
                <a:lnTo>
                  <a:pt x="384" y="394"/>
                </a:lnTo>
                <a:lnTo>
                  <a:pt x="398" y="386"/>
                </a:lnTo>
                <a:lnTo>
                  <a:pt x="400" y="384"/>
                </a:lnTo>
                <a:lnTo>
                  <a:pt x="402" y="382"/>
                </a:lnTo>
                <a:lnTo>
                  <a:pt x="402" y="378"/>
                </a:lnTo>
                <a:lnTo>
                  <a:pt x="406" y="376"/>
                </a:lnTo>
                <a:lnTo>
                  <a:pt x="412" y="378"/>
                </a:lnTo>
                <a:lnTo>
                  <a:pt x="414" y="376"/>
                </a:lnTo>
                <a:lnTo>
                  <a:pt x="416" y="374"/>
                </a:lnTo>
                <a:lnTo>
                  <a:pt x="418" y="372"/>
                </a:lnTo>
                <a:lnTo>
                  <a:pt x="422" y="372"/>
                </a:lnTo>
                <a:lnTo>
                  <a:pt x="428" y="372"/>
                </a:lnTo>
                <a:lnTo>
                  <a:pt x="434" y="374"/>
                </a:lnTo>
                <a:lnTo>
                  <a:pt x="438" y="376"/>
                </a:lnTo>
                <a:lnTo>
                  <a:pt x="444" y="378"/>
                </a:lnTo>
                <a:lnTo>
                  <a:pt x="450" y="376"/>
                </a:lnTo>
                <a:lnTo>
                  <a:pt x="456" y="376"/>
                </a:lnTo>
                <a:lnTo>
                  <a:pt x="462" y="382"/>
                </a:lnTo>
                <a:lnTo>
                  <a:pt x="466" y="384"/>
                </a:lnTo>
                <a:lnTo>
                  <a:pt x="472" y="386"/>
                </a:lnTo>
                <a:lnTo>
                  <a:pt x="478" y="384"/>
                </a:lnTo>
                <a:lnTo>
                  <a:pt x="484" y="382"/>
                </a:lnTo>
                <a:lnTo>
                  <a:pt x="486" y="384"/>
                </a:lnTo>
                <a:lnTo>
                  <a:pt x="488" y="386"/>
                </a:lnTo>
                <a:lnTo>
                  <a:pt x="490" y="388"/>
                </a:lnTo>
                <a:lnTo>
                  <a:pt x="494" y="388"/>
                </a:lnTo>
                <a:lnTo>
                  <a:pt x="496" y="388"/>
                </a:lnTo>
                <a:lnTo>
                  <a:pt x="496" y="384"/>
                </a:lnTo>
                <a:lnTo>
                  <a:pt x="492" y="382"/>
                </a:lnTo>
                <a:lnTo>
                  <a:pt x="490" y="378"/>
                </a:lnTo>
                <a:lnTo>
                  <a:pt x="490" y="364"/>
                </a:lnTo>
                <a:lnTo>
                  <a:pt x="500" y="362"/>
                </a:lnTo>
                <a:lnTo>
                  <a:pt x="510" y="360"/>
                </a:lnTo>
                <a:lnTo>
                  <a:pt x="522" y="364"/>
                </a:lnTo>
                <a:lnTo>
                  <a:pt x="526" y="362"/>
                </a:lnTo>
                <a:lnTo>
                  <a:pt x="530" y="360"/>
                </a:lnTo>
                <a:lnTo>
                  <a:pt x="548" y="360"/>
                </a:lnTo>
                <a:lnTo>
                  <a:pt x="550" y="362"/>
                </a:lnTo>
                <a:lnTo>
                  <a:pt x="554" y="364"/>
                </a:lnTo>
                <a:lnTo>
                  <a:pt x="560" y="366"/>
                </a:lnTo>
                <a:lnTo>
                  <a:pt x="562" y="370"/>
                </a:lnTo>
                <a:lnTo>
                  <a:pt x="562" y="372"/>
                </a:lnTo>
                <a:lnTo>
                  <a:pt x="562" y="376"/>
                </a:lnTo>
                <a:lnTo>
                  <a:pt x="564" y="376"/>
                </a:lnTo>
                <a:lnTo>
                  <a:pt x="570" y="374"/>
                </a:lnTo>
                <a:lnTo>
                  <a:pt x="572" y="372"/>
                </a:lnTo>
                <a:lnTo>
                  <a:pt x="582" y="368"/>
                </a:lnTo>
                <a:lnTo>
                  <a:pt x="590" y="370"/>
                </a:lnTo>
                <a:lnTo>
                  <a:pt x="594" y="374"/>
                </a:lnTo>
                <a:lnTo>
                  <a:pt x="594" y="378"/>
                </a:lnTo>
                <a:lnTo>
                  <a:pt x="596" y="382"/>
                </a:lnTo>
                <a:lnTo>
                  <a:pt x="598" y="386"/>
                </a:lnTo>
                <a:lnTo>
                  <a:pt x="600" y="388"/>
                </a:lnTo>
                <a:lnTo>
                  <a:pt x="604" y="390"/>
                </a:lnTo>
                <a:lnTo>
                  <a:pt x="602" y="396"/>
                </a:lnTo>
                <a:lnTo>
                  <a:pt x="600" y="398"/>
                </a:lnTo>
                <a:lnTo>
                  <a:pt x="598" y="402"/>
                </a:lnTo>
                <a:lnTo>
                  <a:pt x="598" y="406"/>
                </a:lnTo>
                <a:lnTo>
                  <a:pt x="600" y="410"/>
                </a:lnTo>
                <a:lnTo>
                  <a:pt x="602" y="414"/>
                </a:lnTo>
                <a:lnTo>
                  <a:pt x="600" y="416"/>
                </a:lnTo>
                <a:lnTo>
                  <a:pt x="600" y="418"/>
                </a:lnTo>
                <a:lnTo>
                  <a:pt x="600" y="428"/>
                </a:lnTo>
                <a:lnTo>
                  <a:pt x="606" y="436"/>
                </a:lnTo>
                <a:lnTo>
                  <a:pt x="606" y="446"/>
                </a:lnTo>
                <a:lnTo>
                  <a:pt x="608" y="452"/>
                </a:lnTo>
                <a:lnTo>
                  <a:pt x="612" y="458"/>
                </a:lnTo>
                <a:lnTo>
                  <a:pt x="616" y="462"/>
                </a:lnTo>
                <a:lnTo>
                  <a:pt x="622" y="464"/>
                </a:lnTo>
                <a:lnTo>
                  <a:pt x="628" y="464"/>
                </a:lnTo>
                <a:lnTo>
                  <a:pt x="628" y="458"/>
                </a:lnTo>
                <a:lnTo>
                  <a:pt x="632" y="450"/>
                </a:lnTo>
                <a:lnTo>
                  <a:pt x="634" y="444"/>
                </a:lnTo>
                <a:lnTo>
                  <a:pt x="636" y="438"/>
                </a:lnTo>
                <a:lnTo>
                  <a:pt x="636" y="426"/>
                </a:lnTo>
                <a:lnTo>
                  <a:pt x="638" y="416"/>
                </a:lnTo>
                <a:lnTo>
                  <a:pt x="636" y="406"/>
                </a:lnTo>
                <a:lnTo>
                  <a:pt x="632" y="396"/>
                </a:lnTo>
                <a:lnTo>
                  <a:pt x="630" y="384"/>
                </a:lnTo>
                <a:lnTo>
                  <a:pt x="628" y="372"/>
                </a:lnTo>
                <a:lnTo>
                  <a:pt x="630" y="356"/>
                </a:lnTo>
                <a:lnTo>
                  <a:pt x="634" y="344"/>
                </a:lnTo>
                <a:lnTo>
                  <a:pt x="642" y="332"/>
                </a:lnTo>
                <a:lnTo>
                  <a:pt x="650" y="322"/>
                </a:lnTo>
                <a:lnTo>
                  <a:pt x="654" y="322"/>
                </a:lnTo>
                <a:lnTo>
                  <a:pt x="658" y="320"/>
                </a:lnTo>
                <a:lnTo>
                  <a:pt x="662" y="316"/>
                </a:lnTo>
                <a:lnTo>
                  <a:pt x="664" y="314"/>
                </a:lnTo>
                <a:lnTo>
                  <a:pt x="670" y="312"/>
                </a:lnTo>
                <a:lnTo>
                  <a:pt x="672" y="310"/>
                </a:lnTo>
                <a:lnTo>
                  <a:pt x="678" y="302"/>
                </a:lnTo>
                <a:lnTo>
                  <a:pt x="682" y="296"/>
                </a:lnTo>
                <a:lnTo>
                  <a:pt x="686" y="294"/>
                </a:lnTo>
                <a:lnTo>
                  <a:pt x="692" y="294"/>
                </a:lnTo>
                <a:lnTo>
                  <a:pt x="692" y="290"/>
                </a:lnTo>
                <a:lnTo>
                  <a:pt x="694" y="292"/>
                </a:lnTo>
                <a:lnTo>
                  <a:pt x="698" y="290"/>
                </a:lnTo>
                <a:lnTo>
                  <a:pt x="702" y="286"/>
                </a:lnTo>
                <a:lnTo>
                  <a:pt x="706" y="282"/>
                </a:lnTo>
                <a:lnTo>
                  <a:pt x="710" y="278"/>
                </a:lnTo>
                <a:lnTo>
                  <a:pt x="718" y="276"/>
                </a:lnTo>
                <a:lnTo>
                  <a:pt x="722" y="276"/>
                </a:lnTo>
                <a:lnTo>
                  <a:pt x="728" y="272"/>
                </a:lnTo>
                <a:lnTo>
                  <a:pt x="726" y="268"/>
                </a:lnTo>
                <a:lnTo>
                  <a:pt x="728" y="264"/>
                </a:lnTo>
                <a:lnTo>
                  <a:pt x="740" y="260"/>
                </a:lnTo>
                <a:lnTo>
                  <a:pt x="742" y="258"/>
                </a:lnTo>
                <a:lnTo>
                  <a:pt x="744" y="256"/>
                </a:lnTo>
                <a:lnTo>
                  <a:pt x="748" y="254"/>
                </a:lnTo>
                <a:lnTo>
                  <a:pt x="750" y="250"/>
                </a:lnTo>
                <a:lnTo>
                  <a:pt x="748" y="246"/>
                </a:lnTo>
                <a:lnTo>
                  <a:pt x="748" y="242"/>
                </a:lnTo>
                <a:lnTo>
                  <a:pt x="746" y="238"/>
                </a:lnTo>
                <a:lnTo>
                  <a:pt x="744" y="234"/>
                </a:lnTo>
                <a:lnTo>
                  <a:pt x="742" y="230"/>
                </a:lnTo>
                <a:lnTo>
                  <a:pt x="738" y="228"/>
                </a:lnTo>
                <a:lnTo>
                  <a:pt x="746" y="228"/>
                </a:lnTo>
                <a:lnTo>
                  <a:pt x="744" y="228"/>
                </a:lnTo>
                <a:lnTo>
                  <a:pt x="744" y="226"/>
                </a:lnTo>
                <a:lnTo>
                  <a:pt x="746" y="222"/>
                </a:lnTo>
                <a:lnTo>
                  <a:pt x="752" y="224"/>
                </a:lnTo>
                <a:lnTo>
                  <a:pt x="756" y="222"/>
                </a:lnTo>
                <a:lnTo>
                  <a:pt x="758" y="220"/>
                </a:lnTo>
                <a:lnTo>
                  <a:pt x="758" y="212"/>
                </a:lnTo>
                <a:lnTo>
                  <a:pt x="754" y="204"/>
                </a:lnTo>
                <a:lnTo>
                  <a:pt x="754" y="200"/>
                </a:lnTo>
                <a:lnTo>
                  <a:pt x="758" y="206"/>
                </a:lnTo>
                <a:lnTo>
                  <a:pt x="760" y="210"/>
                </a:lnTo>
                <a:lnTo>
                  <a:pt x="766" y="210"/>
                </a:lnTo>
                <a:lnTo>
                  <a:pt x="768" y="210"/>
                </a:lnTo>
                <a:lnTo>
                  <a:pt x="770" y="208"/>
                </a:lnTo>
                <a:lnTo>
                  <a:pt x="772" y="200"/>
                </a:lnTo>
                <a:lnTo>
                  <a:pt x="772" y="180"/>
                </a:lnTo>
                <a:lnTo>
                  <a:pt x="772" y="184"/>
                </a:lnTo>
                <a:lnTo>
                  <a:pt x="772" y="186"/>
                </a:lnTo>
                <a:lnTo>
                  <a:pt x="774" y="186"/>
                </a:lnTo>
                <a:lnTo>
                  <a:pt x="774" y="190"/>
                </a:lnTo>
                <a:lnTo>
                  <a:pt x="776" y="194"/>
                </a:lnTo>
                <a:lnTo>
                  <a:pt x="780" y="188"/>
                </a:lnTo>
                <a:lnTo>
                  <a:pt x="786" y="184"/>
                </a:lnTo>
                <a:lnTo>
                  <a:pt x="788" y="184"/>
                </a:lnTo>
                <a:lnTo>
                  <a:pt x="794" y="176"/>
                </a:lnTo>
                <a:lnTo>
                  <a:pt x="800" y="168"/>
                </a:lnTo>
                <a:lnTo>
                  <a:pt x="798" y="160"/>
                </a:lnTo>
                <a:lnTo>
                  <a:pt x="800" y="158"/>
                </a:lnTo>
                <a:lnTo>
                  <a:pt x="802" y="156"/>
                </a:lnTo>
                <a:lnTo>
                  <a:pt x="812" y="156"/>
                </a:lnTo>
                <a:lnTo>
                  <a:pt x="822" y="156"/>
                </a:lnTo>
                <a:lnTo>
                  <a:pt x="828" y="152"/>
                </a:lnTo>
                <a:lnTo>
                  <a:pt x="808" y="152"/>
                </a:lnTo>
                <a:lnTo>
                  <a:pt x="816" y="150"/>
                </a:lnTo>
                <a:lnTo>
                  <a:pt x="826" y="150"/>
                </a:lnTo>
                <a:lnTo>
                  <a:pt x="834" y="148"/>
                </a:lnTo>
                <a:lnTo>
                  <a:pt x="844" y="144"/>
                </a:lnTo>
                <a:lnTo>
                  <a:pt x="848" y="140"/>
                </a:lnTo>
                <a:lnTo>
                  <a:pt x="850" y="138"/>
                </a:lnTo>
                <a:lnTo>
                  <a:pt x="862" y="140"/>
                </a:lnTo>
                <a:lnTo>
                  <a:pt x="868" y="138"/>
                </a:lnTo>
                <a:lnTo>
                  <a:pt x="872" y="136"/>
                </a:lnTo>
                <a:lnTo>
                  <a:pt x="870" y="132"/>
                </a:lnTo>
                <a:lnTo>
                  <a:pt x="868" y="134"/>
                </a:lnTo>
                <a:lnTo>
                  <a:pt x="866" y="136"/>
                </a:lnTo>
                <a:lnTo>
                  <a:pt x="860" y="136"/>
                </a:lnTo>
                <a:lnTo>
                  <a:pt x="862" y="134"/>
                </a:lnTo>
                <a:lnTo>
                  <a:pt x="862" y="130"/>
                </a:lnTo>
                <a:lnTo>
                  <a:pt x="860" y="126"/>
                </a:lnTo>
                <a:lnTo>
                  <a:pt x="862" y="120"/>
                </a:lnTo>
                <a:lnTo>
                  <a:pt x="864" y="116"/>
                </a:lnTo>
                <a:lnTo>
                  <a:pt x="866" y="110"/>
                </a:lnTo>
                <a:lnTo>
                  <a:pt x="868" y="104"/>
                </a:lnTo>
                <a:lnTo>
                  <a:pt x="874" y="100"/>
                </a:lnTo>
                <a:lnTo>
                  <a:pt x="882" y="96"/>
                </a:lnTo>
                <a:lnTo>
                  <a:pt x="900" y="90"/>
                </a:lnTo>
                <a:lnTo>
                  <a:pt x="918" y="84"/>
                </a:lnTo>
                <a:lnTo>
                  <a:pt x="934" y="78"/>
                </a:lnTo>
                <a:lnTo>
                  <a:pt x="928" y="58"/>
                </a:lnTo>
                <a:lnTo>
                  <a:pt x="928" y="52"/>
                </a:lnTo>
                <a:lnTo>
                  <a:pt x="930" y="48"/>
                </a:lnTo>
                <a:lnTo>
                  <a:pt x="936" y="40"/>
                </a:lnTo>
                <a:lnTo>
                  <a:pt x="916" y="34"/>
                </a:lnTo>
                <a:lnTo>
                  <a:pt x="908" y="36"/>
                </a:lnTo>
                <a:lnTo>
                  <a:pt x="902" y="40"/>
                </a:lnTo>
                <a:lnTo>
                  <a:pt x="892" y="54"/>
                </a:lnTo>
                <a:lnTo>
                  <a:pt x="886" y="62"/>
                </a:lnTo>
                <a:lnTo>
                  <a:pt x="880" y="70"/>
                </a:lnTo>
                <a:lnTo>
                  <a:pt x="874" y="74"/>
                </a:lnTo>
                <a:lnTo>
                  <a:pt x="864" y="76"/>
                </a:lnTo>
                <a:lnTo>
                  <a:pt x="858" y="78"/>
                </a:lnTo>
                <a:lnTo>
                  <a:pt x="822" y="78"/>
                </a:lnTo>
                <a:lnTo>
                  <a:pt x="814" y="82"/>
                </a:lnTo>
                <a:lnTo>
                  <a:pt x="806" y="86"/>
                </a:lnTo>
                <a:lnTo>
                  <a:pt x="792" y="96"/>
                </a:lnTo>
                <a:lnTo>
                  <a:pt x="778" y="106"/>
                </a:lnTo>
                <a:lnTo>
                  <a:pt x="772" y="108"/>
                </a:lnTo>
                <a:lnTo>
                  <a:pt x="764" y="110"/>
                </a:lnTo>
                <a:lnTo>
                  <a:pt x="758" y="108"/>
                </a:lnTo>
                <a:lnTo>
                  <a:pt x="752" y="106"/>
                </a:lnTo>
                <a:lnTo>
                  <a:pt x="746" y="106"/>
                </a:lnTo>
                <a:lnTo>
                  <a:pt x="744" y="108"/>
                </a:lnTo>
                <a:lnTo>
                  <a:pt x="740" y="112"/>
                </a:lnTo>
                <a:lnTo>
                  <a:pt x="736" y="118"/>
                </a:lnTo>
                <a:lnTo>
                  <a:pt x="734" y="124"/>
                </a:lnTo>
                <a:lnTo>
                  <a:pt x="722" y="130"/>
                </a:lnTo>
                <a:lnTo>
                  <a:pt x="706" y="136"/>
                </a:lnTo>
                <a:lnTo>
                  <a:pt x="690" y="142"/>
                </a:lnTo>
                <a:lnTo>
                  <a:pt x="678" y="146"/>
                </a:lnTo>
                <a:lnTo>
                  <a:pt x="668" y="144"/>
                </a:lnTo>
                <a:lnTo>
                  <a:pt x="664" y="142"/>
                </a:lnTo>
                <a:lnTo>
                  <a:pt x="664" y="140"/>
                </a:lnTo>
                <a:lnTo>
                  <a:pt x="664" y="134"/>
                </a:lnTo>
                <a:lnTo>
                  <a:pt x="668" y="130"/>
                </a:lnTo>
                <a:lnTo>
                  <a:pt x="676" y="126"/>
                </a:lnTo>
                <a:lnTo>
                  <a:pt x="684" y="120"/>
                </a:lnTo>
                <a:lnTo>
                  <a:pt x="688" y="116"/>
                </a:lnTo>
                <a:lnTo>
                  <a:pt x="688" y="112"/>
                </a:lnTo>
                <a:lnTo>
                  <a:pt x="686" y="110"/>
                </a:lnTo>
                <a:lnTo>
                  <a:pt x="684" y="108"/>
                </a:lnTo>
                <a:lnTo>
                  <a:pt x="686" y="102"/>
                </a:lnTo>
                <a:lnTo>
                  <a:pt x="684" y="100"/>
                </a:lnTo>
                <a:lnTo>
                  <a:pt x="682" y="94"/>
                </a:lnTo>
                <a:lnTo>
                  <a:pt x="678" y="98"/>
                </a:lnTo>
                <a:lnTo>
                  <a:pt x="676" y="102"/>
                </a:lnTo>
                <a:lnTo>
                  <a:pt x="668" y="102"/>
                </a:lnTo>
                <a:lnTo>
                  <a:pt x="672" y="96"/>
                </a:lnTo>
                <a:lnTo>
                  <a:pt x="678" y="92"/>
                </a:lnTo>
                <a:lnTo>
                  <a:pt x="682" y="84"/>
                </a:lnTo>
                <a:lnTo>
                  <a:pt x="684" y="76"/>
                </a:lnTo>
                <a:lnTo>
                  <a:pt x="684" y="72"/>
                </a:lnTo>
                <a:lnTo>
                  <a:pt x="680" y="70"/>
                </a:lnTo>
                <a:lnTo>
                  <a:pt x="676" y="68"/>
                </a:lnTo>
                <a:lnTo>
                  <a:pt x="668" y="68"/>
                </a:lnTo>
                <a:lnTo>
                  <a:pt x="664" y="68"/>
                </a:lnTo>
                <a:lnTo>
                  <a:pt x="656" y="76"/>
                </a:lnTo>
                <a:lnTo>
                  <a:pt x="646" y="82"/>
                </a:lnTo>
                <a:lnTo>
                  <a:pt x="636" y="88"/>
                </a:lnTo>
                <a:lnTo>
                  <a:pt x="628" y="98"/>
                </a:lnTo>
                <a:lnTo>
                  <a:pt x="626" y="102"/>
                </a:lnTo>
                <a:lnTo>
                  <a:pt x="624" y="110"/>
                </a:lnTo>
                <a:lnTo>
                  <a:pt x="622" y="124"/>
                </a:lnTo>
                <a:lnTo>
                  <a:pt x="618" y="130"/>
                </a:lnTo>
                <a:lnTo>
                  <a:pt x="614" y="136"/>
                </a:lnTo>
                <a:lnTo>
                  <a:pt x="608" y="140"/>
                </a:lnTo>
                <a:lnTo>
                  <a:pt x="600" y="142"/>
                </a:lnTo>
                <a:lnTo>
                  <a:pt x="596" y="140"/>
                </a:lnTo>
                <a:lnTo>
                  <a:pt x="594" y="138"/>
                </a:lnTo>
                <a:lnTo>
                  <a:pt x="592" y="136"/>
                </a:lnTo>
                <a:lnTo>
                  <a:pt x="594" y="130"/>
                </a:lnTo>
                <a:lnTo>
                  <a:pt x="596" y="122"/>
                </a:lnTo>
                <a:lnTo>
                  <a:pt x="602" y="108"/>
                </a:lnTo>
                <a:lnTo>
                  <a:pt x="610" y="96"/>
                </a:lnTo>
                <a:lnTo>
                  <a:pt x="618" y="86"/>
                </a:lnTo>
                <a:lnTo>
                  <a:pt x="618" y="82"/>
                </a:lnTo>
                <a:lnTo>
                  <a:pt x="620" y="78"/>
                </a:lnTo>
                <a:lnTo>
                  <a:pt x="628" y="70"/>
                </a:lnTo>
                <a:lnTo>
                  <a:pt x="638" y="64"/>
                </a:lnTo>
                <a:lnTo>
                  <a:pt x="646" y="62"/>
                </a:lnTo>
                <a:lnTo>
                  <a:pt x="666" y="62"/>
                </a:lnTo>
                <a:lnTo>
                  <a:pt x="670" y="60"/>
                </a:lnTo>
                <a:lnTo>
                  <a:pt x="674" y="60"/>
                </a:lnTo>
                <a:lnTo>
                  <a:pt x="682" y="54"/>
                </a:lnTo>
                <a:lnTo>
                  <a:pt x="672" y="52"/>
                </a:lnTo>
                <a:lnTo>
                  <a:pt x="664" y="52"/>
                </a:lnTo>
                <a:lnTo>
                  <a:pt x="658" y="52"/>
                </a:lnTo>
                <a:lnTo>
                  <a:pt x="652" y="50"/>
                </a:lnTo>
                <a:lnTo>
                  <a:pt x="640" y="48"/>
                </a:lnTo>
                <a:lnTo>
                  <a:pt x="636" y="46"/>
                </a:lnTo>
                <a:lnTo>
                  <a:pt x="634" y="42"/>
                </a:lnTo>
                <a:lnTo>
                  <a:pt x="634" y="38"/>
                </a:lnTo>
                <a:lnTo>
                  <a:pt x="628" y="38"/>
                </a:lnTo>
                <a:lnTo>
                  <a:pt x="626" y="38"/>
                </a:lnTo>
                <a:lnTo>
                  <a:pt x="624" y="36"/>
                </a:lnTo>
                <a:lnTo>
                  <a:pt x="630" y="32"/>
                </a:lnTo>
                <a:lnTo>
                  <a:pt x="606" y="40"/>
                </a:lnTo>
                <a:lnTo>
                  <a:pt x="592" y="42"/>
                </a:lnTo>
                <a:lnTo>
                  <a:pt x="580" y="44"/>
                </a:lnTo>
                <a:lnTo>
                  <a:pt x="576" y="44"/>
                </a:lnTo>
                <a:lnTo>
                  <a:pt x="572" y="44"/>
                </a:lnTo>
                <a:lnTo>
                  <a:pt x="568" y="42"/>
                </a:lnTo>
                <a:lnTo>
                  <a:pt x="576" y="36"/>
                </a:lnTo>
                <a:lnTo>
                  <a:pt x="584" y="32"/>
                </a:lnTo>
                <a:lnTo>
                  <a:pt x="594" y="28"/>
                </a:lnTo>
                <a:lnTo>
                  <a:pt x="604" y="22"/>
                </a:lnTo>
                <a:lnTo>
                  <a:pt x="590" y="20"/>
                </a:lnTo>
                <a:lnTo>
                  <a:pt x="580" y="16"/>
                </a:lnTo>
                <a:lnTo>
                  <a:pt x="580" y="18"/>
                </a:lnTo>
                <a:lnTo>
                  <a:pt x="574" y="16"/>
                </a:lnTo>
                <a:lnTo>
                  <a:pt x="568" y="14"/>
                </a:lnTo>
                <a:lnTo>
                  <a:pt x="560" y="14"/>
                </a:lnTo>
                <a:lnTo>
                  <a:pt x="554" y="12"/>
                </a:lnTo>
                <a:lnTo>
                  <a:pt x="548" y="10"/>
                </a:lnTo>
                <a:lnTo>
                  <a:pt x="544" y="6"/>
                </a:lnTo>
                <a:lnTo>
                  <a:pt x="544" y="0"/>
                </a:lnTo>
                <a:lnTo>
                  <a:pt x="120" y="0"/>
                </a:lnTo>
                <a:lnTo>
                  <a:pt x="118" y="6"/>
                </a:lnTo>
                <a:lnTo>
                  <a:pt x="114" y="14"/>
                </a:lnTo>
                <a:lnTo>
                  <a:pt x="112" y="22"/>
                </a:lnTo>
                <a:lnTo>
                  <a:pt x="108" y="24"/>
                </a:lnTo>
                <a:lnTo>
                  <a:pt x="104" y="26"/>
                </a:lnTo>
                <a:lnTo>
                  <a:pt x="102" y="22"/>
                </a:lnTo>
                <a:lnTo>
                  <a:pt x="100" y="20"/>
                </a:lnTo>
                <a:lnTo>
                  <a:pt x="88" y="16"/>
                </a:lnTo>
                <a:lnTo>
                  <a:pt x="84" y="28"/>
                </a:lnTo>
                <a:lnTo>
                  <a:pt x="70" y="54"/>
                </a:lnTo>
                <a:lnTo>
                  <a:pt x="52" y="84"/>
                </a:lnTo>
                <a:lnTo>
                  <a:pt x="44" y="96"/>
                </a:lnTo>
                <a:lnTo>
                  <a:pt x="34" y="104"/>
                </a:lnTo>
                <a:lnTo>
                  <a:pt x="28" y="112"/>
                </a:lnTo>
                <a:lnTo>
                  <a:pt x="22" y="122"/>
                </a:lnTo>
                <a:lnTo>
                  <a:pt x="16" y="134"/>
                </a:lnTo>
                <a:lnTo>
                  <a:pt x="14" y="146"/>
                </a:lnTo>
                <a:lnTo>
                  <a:pt x="10" y="156"/>
                </a:lnTo>
                <a:lnTo>
                  <a:pt x="2" y="168"/>
                </a:lnTo>
                <a:lnTo>
                  <a:pt x="2" y="172"/>
                </a:lnTo>
                <a:lnTo>
                  <a:pt x="2" y="178"/>
                </a:lnTo>
                <a:lnTo>
                  <a:pt x="2" y="182"/>
                </a:lnTo>
                <a:lnTo>
                  <a:pt x="0" y="184"/>
                </a:lnTo>
                <a:lnTo>
                  <a:pt x="0" y="186"/>
                </a:lnTo>
                <a:lnTo>
                  <a:pt x="0" y="190"/>
                </a:lnTo>
                <a:lnTo>
                  <a:pt x="2" y="202"/>
                </a:lnTo>
                <a:lnTo>
                  <a:pt x="4" y="212"/>
                </a:lnTo>
                <a:lnTo>
                  <a:pt x="8" y="210"/>
                </a:lnTo>
                <a:lnTo>
                  <a:pt x="12" y="208"/>
                </a:lnTo>
                <a:lnTo>
                  <a:pt x="20" y="210"/>
                </a:lnTo>
                <a:lnTo>
                  <a:pt x="12" y="210"/>
                </a:lnTo>
                <a:lnTo>
                  <a:pt x="10" y="212"/>
                </a:lnTo>
                <a:lnTo>
                  <a:pt x="8" y="214"/>
                </a:lnTo>
                <a:lnTo>
                  <a:pt x="10" y="218"/>
                </a:lnTo>
                <a:lnTo>
                  <a:pt x="4" y="216"/>
                </a:lnTo>
                <a:lnTo>
                  <a:pt x="2" y="220"/>
                </a:lnTo>
                <a:lnTo>
                  <a:pt x="4" y="228"/>
                </a:lnTo>
                <a:lnTo>
                  <a:pt x="6" y="230"/>
                </a:lnTo>
                <a:lnTo>
                  <a:pt x="8" y="232"/>
                </a:lnTo>
                <a:lnTo>
                  <a:pt x="8" y="236"/>
                </a:lnTo>
                <a:lnTo>
                  <a:pt x="8" y="238"/>
                </a:lnTo>
                <a:lnTo>
                  <a:pt x="6" y="24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9" name="Freeform 5"/>
          <p:cNvSpPr>
            <a:spLocks/>
          </p:cNvSpPr>
          <p:nvPr/>
        </p:nvSpPr>
        <p:spPr bwMode="auto">
          <a:xfrm>
            <a:off x="1775222" y="2333625"/>
            <a:ext cx="547688" cy="428625"/>
          </a:xfrm>
          <a:custGeom>
            <a:avLst/>
            <a:gdLst>
              <a:gd name="T0" fmla="*/ 2147483647 w 460"/>
              <a:gd name="T1" fmla="*/ 2147483647 h 360"/>
              <a:gd name="T2" fmla="*/ 2147483647 w 460"/>
              <a:gd name="T3" fmla="*/ 2147483647 h 360"/>
              <a:gd name="T4" fmla="*/ 2147483647 w 460"/>
              <a:gd name="T5" fmla="*/ 2147483647 h 360"/>
              <a:gd name="T6" fmla="*/ 2147483647 w 460"/>
              <a:gd name="T7" fmla="*/ 2147483647 h 360"/>
              <a:gd name="T8" fmla="*/ 2147483647 w 460"/>
              <a:gd name="T9" fmla="*/ 2147483647 h 360"/>
              <a:gd name="T10" fmla="*/ 2147483647 w 460"/>
              <a:gd name="T11" fmla="*/ 2147483647 h 360"/>
              <a:gd name="T12" fmla="*/ 2147483647 w 460"/>
              <a:gd name="T13" fmla="*/ 2147483647 h 360"/>
              <a:gd name="T14" fmla="*/ 2147483647 w 460"/>
              <a:gd name="T15" fmla="*/ 2147483647 h 360"/>
              <a:gd name="T16" fmla="*/ 2147483647 w 460"/>
              <a:gd name="T17" fmla="*/ 2147483647 h 360"/>
              <a:gd name="T18" fmla="*/ 2147483647 w 460"/>
              <a:gd name="T19" fmla="*/ 2147483647 h 360"/>
              <a:gd name="T20" fmla="*/ 2147483647 w 460"/>
              <a:gd name="T21" fmla="*/ 2147483647 h 360"/>
              <a:gd name="T22" fmla="*/ 2147483647 w 460"/>
              <a:gd name="T23" fmla="*/ 2147483647 h 360"/>
              <a:gd name="T24" fmla="*/ 2147483647 w 460"/>
              <a:gd name="T25" fmla="*/ 2147483647 h 360"/>
              <a:gd name="T26" fmla="*/ 2147483647 w 460"/>
              <a:gd name="T27" fmla="*/ 2147483647 h 360"/>
              <a:gd name="T28" fmla="*/ 2147483647 w 460"/>
              <a:gd name="T29" fmla="*/ 2147483647 h 360"/>
              <a:gd name="T30" fmla="*/ 2147483647 w 460"/>
              <a:gd name="T31" fmla="*/ 2147483647 h 360"/>
              <a:gd name="T32" fmla="*/ 2147483647 w 460"/>
              <a:gd name="T33" fmla="*/ 0 h 360"/>
              <a:gd name="T34" fmla="*/ 2147483647 w 460"/>
              <a:gd name="T35" fmla="*/ 2147483647 h 360"/>
              <a:gd name="T36" fmla="*/ 2147483647 w 460"/>
              <a:gd name="T37" fmla="*/ 2147483647 h 360"/>
              <a:gd name="T38" fmla="*/ 2147483647 w 460"/>
              <a:gd name="T39" fmla="*/ 2147483647 h 360"/>
              <a:gd name="T40" fmla="*/ 2147483647 w 460"/>
              <a:gd name="T41" fmla="*/ 2147483647 h 360"/>
              <a:gd name="T42" fmla="*/ 2147483647 w 460"/>
              <a:gd name="T43" fmla="*/ 2147483647 h 360"/>
              <a:gd name="T44" fmla="*/ 2147483647 w 460"/>
              <a:gd name="T45" fmla="*/ 2147483647 h 360"/>
              <a:gd name="T46" fmla="*/ 2147483647 w 460"/>
              <a:gd name="T47" fmla="*/ 2147483647 h 360"/>
              <a:gd name="T48" fmla="*/ 2147483647 w 460"/>
              <a:gd name="T49" fmla="*/ 2147483647 h 360"/>
              <a:gd name="T50" fmla="*/ 2147483647 w 460"/>
              <a:gd name="T51" fmla="*/ 2147483647 h 360"/>
              <a:gd name="T52" fmla="*/ 2147483647 w 460"/>
              <a:gd name="T53" fmla="*/ 2147483647 h 360"/>
              <a:gd name="T54" fmla="*/ 2147483647 w 460"/>
              <a:gd name="T55" fmla="*/ 2147483647 h 360"/>
              <a:gd name="T56" fmla="*/ 2147483647 w 460"/>
              <a:gd name="T57" fmla="*/ 2147483647 h 360"/>
              <a:gd name="T58" fmla="*/ 2147483647 w 460"/>
              <a:gd name="T59" fmla="*/ 2147483647 h 360"/>
              <a:gd name="T60" fmla="*/ 2147483647 w 460"/>
              <a:gd name="T61" fmla="*/ 2147483647 h 360"/>
              <a:gd name="T62" fmla="*/ 2147483647 w 460"/>
              <a:gd name="T63" fmla="*/ 2147483647 h 360"/>
              <a:gd name="T64" fmla="*/ 2147483647 w 460"/>
              <a:gd name="T65" fmla="*/ 2147483647 h 360"/>
              <a:gd name="T66" fmla="*/ 2147483647 w 460"/>
              <a:gd name="T67" fmla="*/ 2147483647 h 360"/>
              <a:gd name="T68" fmla="*/ 2147483647 w 460"/>
              <a:gd name="T69" fmla="*/ 2147483647 h 360"/>
              <a:gd name="T70" fmla="*/ 2147483647 w 460"/>
              <a:gd name="T71" fmla="*/ 2147483647 h 360"/>
              <a:gd name="T72" fmla="*/ 2147483647 w 460"/>
              <a:gd name="T73" fmla="*/ 2147483647 h 360"/>
              <a:gd name="T74" fmla="*/ 2147483647 w 460"/>
              <a:gd name="T75" fmla="*/ 2147483647 h 360"/>
              <a:gd name="T76" fmla="*/ 2147483647 w 460"/>
              <a:gd name="T77" fmla="*/ 2147483647 h 360"/>
              <a:gd name="T78" fmla="*/ 2147483647 w 460"/>
              <a:gd name="T79" fmla="*/ 2147483647 h 360"/>
              <a:gd name="T80" fmla="*/ 2147483647 w 460"/>
              <a:gd name="T81" fmla="*/ 2147483647 h 360"/>
              <a:gd name="T82" fmla="*/ 2147483647 w 460"/>
              <a:gd name="T83" fmla="*/ 2147483647 h 360"/>
              <a:gd name="T84" fmla="*/ 2147483647 w 460"/>
              <a:gd name="T85" fmla="*/ 2147483647 h 360"/>
              <a:gd name="T86" fmla="*/ 2147483647 w 460"/>
              <a:gd name="T87" fmla="*/ 2147483647 h 360"/>
              <a:gd name="T88" fmla="*/ 2147483647 w 460"/>
              <a:gd name="T89" fmla="*/ 2147483647 h 360"/>
              <a:gd name="T90" fmla="*/ 2147483647 w 460"/>
              <a:gd name="T91" fmla="*/ 2147483647 h 360"/>
              <a:gd name="T92" fmla="*/ 2147483647 w 460"/>
              <a:gd name="T93" fmla="*/ 2147483647 h 360"/>
              <a:gd name="T94" fmla="*/ 2147483647 w 460"/>
              <a:gd name="T95" fmla="*/ 2147483647 h 360"/>
              <a:gd name="T96" fmla="*/ 2147483647 w 460"/>
              <a:gd name="T97" fmla="*/ 2147483647 h 360"/>
              <a:gd name="T98" fmla="*/ 2147483647 w 460"/>
              <a:gd name="T99" fmla="*/ 2147483647 h 360"/>
              <a:gd name="T100" fmla="*/ 2147483647 w 460"/>
              <a:gd name="T101" fmla="*/ 2147483647 h 360"/>
              <a:gd name="T102" fmla="*/ 2147483647 w 460"/>
              <a:gd name="T103" fmla="*/ 2147483647 h 360"/>
              <a:gd name="T104" fmla="*/ 2147483647 w 460"/>
              <a:gd name="T105" fmla="*/ 2147483647 h 360"/>
              <a:gd name="T106" fmla="*/ 2147483647 w 460"/>
              <a:gd name="T107" fmla="*/ 2147483647 h 360"/>
              <a:gd name="T108" fmla="*/ 2147483647 w 460"/>
              <a:gd name="T109" fmla="*/ 2147483647 h 360"/>
              <a:gd name="T110" fmla="*/ 2147483647 w 460"/>
              <a:gd name="T111" fmla="*/ 2147483647 h 3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0"/>
              <a:gd name="T169" fmla="*/ 0 h 360"/>
              <a:gd name="T170" fmla="*/ 460 w 460"/>
              <a:gd name="T171" fmla="*/ 360 h 3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0" h="360">
                <a:moveTo>
                  <a:pt x="430" y="292"/>
                </a:moveTo>
                <a:lnTo>
                  <a:pt x="434" y="288"/>
                </a:lnTo>
                <a:lnTo>
                  <a:pt x="436" y="280"/>
                </a:lnTo>
                <a:lnTo>
                  <a:pt x="442" y="266"/>
                </a:lnTo>
                <a:lnTo>
                  <a:pt x="446" y="250"/>
                </a:lnTo>
                <a:lnTo>
                  <a:pt x="448" y="244"/>
                </a:lnTo>
                <a:lnTo>
                  <a:pt x="452" y="238"/>
                </a:lnTo>
                <a:lnTo>
                  <a:pt x="460" y="224"/>
                </a:lnTo>
                <a:lnTo>
                  <a:pt x="458" y="220"/>
                </a:lnTo>
                <a:lnTo>
                  <a:pt x="458" y="216"/>
                </a:lnTo>
                <a:lnTo>
                  <a:pt x="454" y="216"/>
                </a:lnTo>
                <a:lnTo>
                  <a:pt x="440" y="216"/>
                </a:lnTo>
                <a:lnTo>
                  <a:pt x="422" y="218"/>
                </a:lnTo>
                <a:lnTo>
                  <a:pt x="406" y="222"/>
                </a:lnTo>
                <a:lnTo>
                  <a:pt x="400" y="226"/>
                </a:lnTo>
                <a:lnTo>
                  <a:pt x="396" y="230"/>
                </a:lnTo>
                <a:lnTo>
                  <a:pt x="390" y="240"/>
                </a:lnTo>
                <a:lnTo>
                  <a:pt x="384" y="250"/>
                </a:lnTo>
                <a:lnTo>
                  <a:pt x="378" y="262"/>
                </a:lnTo>
                <a:lnTo>
                  <a:pt x="372" y="272"/>
                </a:lnTo>
                <a:lnTo>
                  <a:pt x="358" y="274"/>
                </a:lnTo>
                <a:lnTo>
                  <a:pt x="344" y="278"/>
                </a:lnTo>
                <a:lnTo>
                  <a:pt x="332" y="280"/>
                </a:lnTo>
                <a:lnTo>
                  <a:pt x="320" y="282"/>
                </a:lnTo>
                <a:lnTo>
                  <a:pt x="310" y="280"/>
                </a:lnTo>
                <a:lnTo>
                  <a:pt x="300" y="274"/>
                </a:lnTo>
                <a:lnTo>
                  <a:pt x="292" y="266"/>
                </a:lnTo>
                <a:lnTo>
                  <a:pt x="286" y="254"/>
                </a:lnTo>
                <a:lnTo>
                  <a:pt x="280" y="242"/>
                </a:lnTo>
                <a:lnTo>
                  <a:pt x="276" y="230"/>
                </a:lnTo>
                <a:lnTo>
                  <a:pt x="274" y="218"/>
                </a:lnTo>
                <a:lnTo>
                  <a:pt x="274" y="208"/>
                </a:lnTo>
                <a:lnTo>
                  <a:pt x="276" y="190"/>
                </a:lnTo>
                <a:lnTo>
                  <a:pt x="280" y="170"/>
                </a:lnTo>
                <a:lnTo>
                  <a:pt x="288" y="152"/>
                </a:lnTo>
                <a:lnTo>
                  <a:pt x="296" y="136"/>
                </a:lnTo>
                <a:lnTo>
                  <a:pt x="276" y="130"/>
                </a:lnTo>
                <a:lnTo>
                  <a:pt x="266" y="124"/>
                </a:lnTo>
                <a:lnTo>
                  <a:pt x="262" y="122"/>
                </a:lnTo>
                <a:lnTo>
                  <a:pt x="260" y="118"/>
                </a:lnTo>
                <a:lnTo>
                  <a:pt x="258" y="100"/>
                </a:lnTo>
                <a:lnTo>
                  <a:pt x="254" y="80"/>
                </a:lnTo>
                <a:lnTo>
                  <a:pt x="250" y="72"/>
                </a:lnTo>
                <a:lnTo>
                  <a:pt x="246" y="64"/>
                </a:lnTo>
                <a:lnTo>
                  <a:pt x="240" y="60"/>
                </a:lnTo>
                <a:lnTo>
                  <a:pt x="232" y="58"/>
                </a:lnTo>
                <a:lnTo>
                  <a:pt x="226" y="60"/>
                </a:lnTo>
                <a:lnTo>
                  <a:pt x="224" y="60"/>
                </a:lnTo>
                <a:lnTo>
                  <a:pt x="218" y="66"/>
                </a:lnTo>
                <a:lnTo>
                  <a:pt x="212" y="70"/>
                </a:lnTo>
                <a:lnTo>
                  <a:pt x="206" y="72"/>
                </a:lnTo>
                <a:lnTo>
                  <a:pt x="202" y="72"/>
                </a:lnTo>
                <a:lnTo>
                  <a:pt x="198" y="70"/>
                </a:lnTo>
                <a:lnTo>
                  <a:pt x="194" y="66"/>
                </a:lnTo>
                <a:lnTo>
                  <a:pt x="192" y="62"/>
                </a:lnTo>
                <a:lnTo>
                  <a:pt x="186" y="40"/>
                </a:lnTo>
                <a:lnTo>
                  <a:pt x="182" y="36"/>
                </a:lnTo>
                <a:lnTo>
                  <a:pt x="178" y="32"/>
                </a:lnTo>
                <a:lnTo>
                  <a:pt x="172" y="26"/>
                </a:lnTo>
                <a:lnTo>
                  <a:pt x="170" y="18"/>
                </a:lnTo>
                <a:lnTo>
                  <a:pt x="164" y="20"/>
                </a:lnTo>
                <a:lnTo>
                  <a:pt x="158" y="20"/>
                </a:lnTo>
                <a:lnTo>
                  <a:pt x="142" y="18"/>
                </a:lnTo>
                <a:lnTo>
                  <a:pt x="138" y="28"/>
                </a:lnTo>
                <a:lnTo>
                  <a:pt x="84" y="28"/>
                </a:lnTo>
                <a:lnTo>
                  <a:pt x="36" y="2"/>
                </a:lnTo>
                <a:lnTo>
                  <a:pt x="30" y="0"/>
                </a:lnTo>
                <a:lnTo>
                  <a:pt x="22" y="0"/>
                </a:lnTo>
                <a:lnTo>
                  <a:pt x="0" y="2"/>
                </a:lnTo>
                <a:lnTo>
                  <a:pt x="0" y="8"/>
                </a:lnTo>
                <a:lnTo>
                  <a:pt x="0" y="12"/>
                </a:lnTo>
                <a:lnTo>
                  <a:pt x="2" y="14"/>
                </a:lnTo>
                <a:lnTo>
                  <a:pt x="2" y="38"/>
                </a:lnTo>
                <a:lnTo>
                  <a:pt x="2" y="40"/>
                </a:lnTo>
                <a:lnTo>
                  <a:pt x="2" y="44"/>
                </a:lnTo>
                <a:lnTo>
                  <a:pt x="4" y="50"/>
                </a:lnTo>
                <a:lnTo>
                  <a:pt x="4" y="56"/>
                </a:lnTo>
                <a:lnTo>
                  <a:pt x="8" y="60"/>
                </a:lnTo>
                <a:lnTo>
                  <a:pt x="14" y="66"/>
                </a:lnTo>
                <a:lnTo>
                  <a:pt x="22" y="74"/>
                </a:lnTo>
                <a:lnTo>
                  <a:pt x="24" y="78"/>
                </a:lnTo>
                <a:lnTo>
                  <a:pt x="24" y="82"/>
                </a:lnTo>
                <a:lnTo>
                  <a:pt x="22" y="88"/>
                </a:lnTo>
                <a:lnTo>
                  <a:pt x="16" y="90"/>
                </a:lnTo>
                <a:lnTo>
                  <a:pt x="12" y="94"/>
                </a:lnTo>
                <a:lnTo>
                  <a:pt x="8" y="98"/>
                </a:lnTo>
                <a:lnTo>
                  <a:pt x="8" y="102"/>
                </a:lnTo>
                <a:lnTo>
                  <a:pt x="12" y="108"/>
                </a:lnTo>
                <a:lnTo>
                  <a:pt x="18" y="114"/>
                </a:lnTo>
                <a:lnTo>
                  <a:pt x="26" y="118"/>
                </a:lnTo>
                <a:lnTo>
                  <a:pt x="34" y="120"/>
                </a:lnTo>
                <a:lnTo>
                  <a:pt x="36" y="126"/>
                </a:lnTo>
                <a:lnTo>
                  <a:pt x="40" y="128"/>
                </a:lnTo>
                <a:lnTo>
                  <a:pt x="42" y="132"/>
                </a:lnTo>
                <a:lnTo>
                  <a:pt x="44" y="138"/>
                </a:lnTo>
                <a:lnTo>
                  <a:pt x="44" y="142"/>
                </a:lnTo>
                <a:lnTo>
                  <a:pt x="42" y="146"/>
                </a:lnTo>
                <a:lnTo>
                  <a:pt x="40" y="150"/>
                </a:lnTo>
                <a:lnTo>
                  <a:pt x="40" y="154"/>
                </a:lnTo>
                <a:lnTo>
                  <a:pt x="40" y="158"/>
                </a:lnTo>
                <a:lnTo>
                  <a:pt x="42" y="160"/>
                </a:lnTo>
                <a:lnTo>
                  <a:pt x="46" y="164"/>
                </a:lnTo>
                <a:lnTo>
                  <a:pt x="52" y="168"/>
                </a:lnTo>
                <a:lnTo>
                  <a:pt x="58" y="174"/>
                </a:lnTo>
                <a:lnTo>
                  <a:pt x="70" y="194"/>
                </a:lnTo>
                <a:lnTo>
                  <a:pt x="74" y="192"/>
                </a:lnTo>
                <a:lnTo>
                  <a:pt x="78" y="190"/>
                </a:lnTo>
                <a:lnTo>
                  <a:pt x="80" y="188"/>
                </a:lnTo>
                <a:lnTo>
                  <a:pt x="82" y="184"/>
                </a:lnTo>
                <a:lnTo>
                  <a:pt x="80" y="176"/>
                </a:lnTo>
                <a:lnTo>
                  <a:pt x="74" y="168"/>
                </a:lnTo>
                <a:lnTo>
                  <a:pt x="70" y="162"/>
                </a:lnTo>
                <a:lnTo>
                  <a:pt x="64" y="156"/>
                </a:lnTo>
                <a:lnTo>
                  <a:pt x="66" y="152"/>
                </a:lnTo>
                <a:lnTo>
                  <a:pt x="64" y="148"/>
                </a:lnTo>
                <a:lnTo>
                  <a:pt x="60" y="136"/>
                </a:lnTo>
                <a:lnTo>
                  <a:pt x="58" y="124"/>
                </a:lnTo>
                <a:lnTo>
                  <a:pt x="54" y="114"/>
                </a:lnTo>
                <a:lnTo>
                  <a:pt x="52" y="112"/>
                </a:lnTo>
                <a:lnTo>
                  <a:pt x="50" y="110"/>
                </a:lnTo>
                <a:lnTo>
                  <a:pt x="50" y="108"/>
                </a:lnTo>
                <a:lnTo>
                  <a:pt x="48" y="96"/>
                </a:lnTo>
                <a:lnTo>
                  <a:pt x="46" y="86"/>
                </a:lnTo>
                <a:lnTo>
                  <a:pt x="38" y="66"/>
                </a:lnTo>
                <a:lnTo>
                  <a:pt x="36" y="64"/>
                </a:lnTo>
                <a:lnTo>
                  <a:pt x="36" y="62"/>
                </a:lnTo>
                <a:lnTo>
                  <a:pt x="34" y="60"/>
                </a:lnTo>
                <a:lnTo>
                  <a:pt x="32" y="60"/>
                </a:lnTo>
                <a:lnTo>
                  <a:pt x="30" y="58"/>
                </a:lnTo>
                <a:lnTo>
                  <a:pt x="28" y="50"/>
                </a:lnTo>
                <a:lnTo>
                  <a:pt x="30" y="32"/>
                </a:lnTo>
                <a:lnTo>
                  <a:pt x="32" y="24"/>
                </a:lnTo>
                <a:lnTo>
                  <a:pt x="32" y="22"/>
                </a:lnTo>
                <a:lnTo>
                  <a:pt x="34" y="20"/>
                </a:lnTo>
                <a:lnTo>
                  <a:pt x="40" y="22"/>
                </a:lnTo>
                <a:lnTo>
                  <a:pt x="46" y="24"/>
                </a:lnTo>
                <a:lnTo>
                  <a:pt x="50" y="28"/>
                </a:lnTo>
                <a:lnTo>
                  <a:pt x="52" y="34"/>
                </a:lnTo>
                <a:lnTo>
                  <a:pt x="56" y="46"/>
                </a:lnTo>
                <a:lnTo>
                  <a:pt x="58" y="58"/>
                </a:lnTo>
                <a:lnTo>
                  <a:pt x="58" y="62"/>
                </a:lnTo>
                <a:lnTo>
                  <a:pt x="56" y="68"/>
                </a:lnTo>
                <a:lnTo>
                  <a:pt x="54" y="74"/>
                </a:lnTo>
                <a:lnTo>
                  <a:pt x="54" y="76"/>
                </a:lnTo>
                <a:lnTo>
                  <a:pt x="56" y="78"/>
                </a:lnTo>
                <a:lnTo>
                  <a:pt x="62" y="78"/>
                </a:lnTo>
                <a:lnTo>
                  <a:pt x="62" y="84"/>
                </a:lnTo>
                <a:lnTo>
                  <a:pt x="66" y="90"/>
                </a:lnTo>
                <a:lnTo>
                  <a:pt x="70" y="94"/>
                </a:lnTo>
                <a:lnTo>
                  <a:pt x="74" y="94"/>
                </a:lnTo>
                <a:lnTo>
                  <a:pt x="78" y="106"/>
                </a:lnTo>
                <a:lnTo>
                  <a:pt x="82" y="112"/>
                </a:lnTo>
                <a:lnTo>
                  <a:pt x="86" y="118"/>
                </a:lnTo>
                <a:lnTo>
                  <a:pt x="90" y="120"/>
                </a:lnTo>
                <a:lnTo>
                  <a:pt x="92" y="122"/>
                </a:lnTo>
                <a:lnTo>
                  <a:pt x="94" y="124"/>
                </a:lnTo>
                <a:lnTo>
                  <a:pt x="92" y="128"/>
                </a:lnTo>
                <a:lnTo>
                  <a:pt x="90" y="134"/>
                </a:lnTo>
                <a:lnTo>
                  <a:pt x="92" y="140"/>
                </a:lnTo>
                <a:lnTo>
                  <a:pt x="98" y="150"/>
                </a:lnTo>
                <a:lnTo>
                  <a:pt x="112" y="164"/>
                </a:lnTo>
                <a:lnTo>
                  <a:pt x="120" y="172"/>
                </a:lnTo>
                <a:lnTo>
                  <a:pt x="126" y="180"/>
                </a:lnTo>
                <a:lnTo>
                  <a:pt x="132" y="190"/>
                </a:lnTo>
                <a:lnTo>
                  <a:pt x="140" y="200"/>
                </a:lnTo>
                <a:lnTo>
                  <a:pt x="140" y="216"/>
                </a:lnTo>
                <a:lnTo>
                  <a:pt x="142" y="220"/>
                </a:lnTo>
                <a:lnTo>
                  <a:pt x="142" y="224"/>
                </a:lnTo>
                <a:lnTo>
                  <a:pt x="142" y="230"/>
                </a:lnTo>
                <a:lnTo>
                  <a:pt x="140" y="234"/>
                </a:lnTo>
                <a:lnTo>
                  <a:pt x="138" y="234"/>
                </a:lnTo>
                <a:lnTo>
                  <a:pt x="138" y="236"/>
                </a:lnTo>
                <a:lnTo>
                  <a:pt x="138" y="242"/>
                </a:lnTo>
                <a:lnTo>
                  <a:pt x="134" y="242"/>
                </a:lnTo>
                <a:lnTo>
                  <a:pt x="134" y="248"/>
                </a:lnTo>
                <a:lnTo>
                  <a:pt x="136" y="254"/>
                </a:lnTo>
                <a:lnTo>
                  <a:pt x="140" y="260"/>
                </a:lnTo>
                <a:lnTo>
                  <a:pt x="148" y="268"/>
                </a:lnTo>
                <a:lnTo>
                  <a:pt x="158" y="274"/>
                </a:lnTo>
                <a:lnTo>
                  <a:pt x="162" y="280"/>
                </a:lnTo>
                <a:lnTo>
                  <a:pt x="166" y="284"/>
                </a:lnTo>
                <a:lnTo>
                  <a:pt x="170" y="288"/>
                </a:lnTo>
                <a:lnTo>
                  <a:pt x="178" y="288"/>
                </a:lnTo>
                <a:lnTo>
                  <a:pt x="186" y="290"/>
                </a:lnTo>
                <a:lnTo>
                  <a:pt x="192" y="294"/>
                </a:lnTo>
                <a:lnTo>
                  <a:pt x="204" y="304"/>
                </a:lnTo>
                <a:lnTo>
                  <a:pt x="212" y="310"/>
                </a:lnTo>
                <a:lnTo>
                  <a:pt x="220" y="314"/>
                </a:lnTo>
                <a:lnTo>
                  <a:pt x="234" y="320"/>
                </a:lnTo>
                <a:lnTo>
                  <a:pt x="250" y="328"/>
                </a:lnTo>
                <a:lnTo>
                  <a:pt x="264" y="334"/>
                </a:lnTo>
                <a:lnTo>
                  <a:pt x="272" y="336"/>
                </a:lnTo>
                <a:lnTo>
                  <a:pt x="280" y="336"/>
                </a:lnTo>
                <a:lnTo>
                  <a:pt x="286" y="336"/>
                </a:lnTo>
                <a:lnTo>
                  <a:pt x="294" y="330"/>
                </a:lnTo>
                <a:lnTo>
                  <a:pt x="300" y="326"/>
                </a:lnTo>
                <a:lnTo>
                  <a:pt x="306" y="324"/>
                </a:lnTo>
                <a:lnTo>
                  <a:pt x="312" y="326"/>
                </a:lnTo>
                <a:lnTo>
                  <a:pt x="318" y="328"/>
                </a:lnTo>
                <a:lnTo>
                  <a:pt x="328" y="334"/>
                </a:lnTo>
                <a:lnTo>
                  <a:pt x="336" y="342"/>
                </a:lnTo>
                <a:lnTo>
                  <a:pt x="342" y="350"/>
                </a:lnTo>
                <a:lnTo>
                  <a:pt x="348" y="360"/>
                </a:lnTo>
                <a:lnTo>
                  <a:pt x="352" y="346"/>
                </a:lnTo>
                <a:lnTo>
                  <a:pt x="354" y="338"/>
                </a:lnTo>
                <a:lnTo>
                  <a:pt x="358" y="334"/>
                </a:lnTo>
                <a:lnTo>
                  <a:pt x="380" y="334"/>
                </a:lnTo>
                <a:lnTo>
                  <a:pt x="380" y="328"/>
                </a:lnTo>
                <a:lnTo>
                  <a:pt x="378" y="322"/>
                </a:lnTo>
                <a:lnTo>
                  <a:pt x="374" y="320"/>
                </a:lnTo>
                <a:lnTo>
                  <a:pt x="372" y="316"/>
                </a:lnTo>
                <a:lnTo>
                  <a:pt x="370" y="312"/>
                </a:lnTo>
                <a:lnTo>
                  <a:pt x="374" y="304"/>
                </a:lnTo>
                <a:lnTo>
                  <a:pt x="378" y="300"/>
                </a:lnTo>
                <a:lnTo>
                  <a:pt x="382" y="298"/>
                </a:lnTo>
                <a:lnTo>
                  <a:pt x="408" y="298"/>
                </a:lnTo>
                <a:lnTo>
                  <a:pt x="412" y="298"/>
                </a:lnTo>
                <a:lnTo>
                  <a:pt x="414" y="296"/>
                </a:lnTo>
                <a:lnTo>
                  <a:pt x="416" y="292"/>
                </a:lnTo>
                <a:lnTo>
                  <a:pt x="418" y="288"/>
                </a:lnTo>
                <a:lnTo>
                  <a:pt x="420" y="286"/>
                </a:lnTo>
                <a:lnTo>
                  <a:pt x="424" y="286"/>
                </a:lnTo>
                <a:lnTo>
                  <a:pt x="426" y="286"/>
                </a:lnTo>
                <a:lnTo>
                  <a:pt x="428" y="288"/>
                </a:lnTo>
                <a:lnTo>
                  <a:pt x="428" y="292"/>
                </a:lnTo>
                <a:lnTo>
                  <a:pt x="430" y="29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grpSp>
        <p:nvGrpSpPr>
          <p:cNvPr id="10" name="Group 6"/>
          <p:cNvGrpSpPr>
            <a:grpSpLocks/>
          </p:cNvGrpSpPr>
          <p:nvPr/>
        </p:nvGrpSpPr>
        <p:grpSpPr bwMode="auto">
          <a:xfrm>
            <a:off x="1746648" y="1273752"/>
            <a:ext cx="1574006" cy="835819"/>
            <a:chOff x="590" y="605"/>
            <a:chExt cx="1322" cy="702"/>
          </a:xfrm>
          <a:solidFill>
            <a:schemeClr val="accent5">
              <a:lumMod val="50000"/>
            </a:schemeClr>
          </a:solidFill>
        </p:grpSpPr>
        <p:sp>
          <p:nvSpPr>
            <p:cNvPr id="11" name="Freeform 7"/>
            <p:cNvSpPr>
              <a:spLocks/>
            </p:cNvSpPr>
            <p:nvPr/>
          </p:nvSpPr>
          <p:spPr bwMode="auto">
            <a:xfrm>
              <a:off x="590" y="727"/>
              <a:ext cx="1134" cy="580"/>
            </a:xfrm>
            <a:custGeom>
              <a:avLst/>
              <a:gdLst/>
              <a:ahLst/>
              <a:cxnLst>
                <a:cxn ang="0">
                  <a:pos x="902" y="198"/>
                </a:cxn>
                <a:cxn ang="0">
                  <a:pos x="964" y="200"/>
                </a:cxn>
                <a:cxn ang="0">
                  <a:pos x="1000" y="234"/>
                </a:cxn>
                <a:cxn ang="0">
                  <a:pos x="1004" y="274"/>
                </a:cxn>
                <a:cxn ang="0">
                  <a:pos x="1056" y="236"/>
                </a:cxn>
                <a:cxn ang="0">
                  <a:pos x="1080" y="286"/>
                </a:cxn>
                <a:cxn ang="0">
                  <a:pos x="1084" y="322"/>
                </a:cxn>
                <a:cxn ang="0">
                  <a:pos x="1116" y="348"/>
                </a:cxn>
                <a:cxn ang="0">
                  <a:pos x="1120" y="396"/>
                </a:cxn>
                <a:cxn ang="0">
                  <a:pos x="1002" y="420"/>
                </a:cxn>
                <a:cxn ang="0">
                  <a:pos x="920" y="454"/>
                </a:cxn>
                <a:cxn ang="0">
                  <a:pos x="976" y="462"/>
                </a:cxn>
                <a:cxn ang="0">
                  <a:pos x="960" y="502"/>
                </a:cxn>
                <a:cxn ang="0">
                  <a:pos x="1024" y="488"/>
                </a:cxn>
                <a:cxn ang="0">
                  <a:pos x="1016" y="514"/>
                </a:cxn>
                <a:cxn ang="0">
                  <a:pos x="934" y="552"/>
                </a:cxn>
                <a:cxn ang="0">
                  <a:pos x="944" y="524"/>
                </a:cxn>
                <a:cxn ang="0">
                  <a:pos x="866" y="502"/>
                </a:cxn>
                <a:cxn ang="0">
                  <a:pos x="770" y="540"/>
                </a:cxn>
                <a:cxn ang="0">
                  <a:pos x="694" y="570"/>
                </a:cxn>
                <a:cxn ang="0">
                  <a:pos x="644" y="580"/>
                </a:cxn>
                <a:cxn ang="0">
                  <a:pos x="692" y="522"/>
                </a:cxn>
                <a:cxn ang="0">
                  <a:pos x="698" y="500"/>
                </a:cxn>
                <a:cxn ang="0">
                  <a:pos x="658" y="476"/>
                </a:cxn>
                <a:cxn ang="0">
                  <a:pos x="632" y="446"/>
                </a:cxn>
                <a:cxn ang="0">
                  <a:pos x="534" y="462"/>
                </a:cxn>
                <a:cxn ang="0">
                  <a:pos x="86" y="432"/>
                </a:cxn>
                <a:cxn ang="0">
                  <a:pos x="58" y="380"/>
                </a:cxn>
                <a:cxn ang="0">
                  <a:pos x="52" y="350"/>
                </a:cxn>
                <a:cxn ang="0">
                  <a:pos x="40" y="312"/>
                </a:cxn>
                <a:cxn ang="0">
                  <a:pos x="30" y="254"/>
                </a:cxn>
                <a:cxn ang="0">
                  <a:pos x="192" y="74"/>
                </a:cxn>
                <a:cxn ang="0">
                  <a:pos x="260" y="78"/>
                </a:cxn>
                <a:cxn ang="0">
                  <a:pos x="378" y="64"/>
                </a:cxn>
                <a:cxn ang="0">
                  <a:pos x="408" y="78"/>
                </a:cxn>
                <a:cxn ang="0">
                  <a:pos x="488" y="88"/>
                </a:cxn>
                <a:cxn ang="0">
                  <a:pos x="496" y="102"/>
                </a:cxn>
                <a:cxn ang="0">
                  <a:pos x="556" y="104"/>
                </a:cxn>
                <a:cxn ang="0">
                  <a:pos x="614" y="86"/>
                </a:cxn>
                <a:cxn ang="0">
                  <a:pos x="700" y="100"/>
                </a:cxn>
                <a:cxn ang="0">
                  <a:pos x="730" y="112"/>
                </a:cxn>
                <a:cxn ang="0">
                  <a:pos x="760" y="70"/>
                </a:cxn>
                <a:cxn ang="0">
                  <a:pos x="804" y="22"/>
                </a:cxn>
                <a:cxn ang="0">
                  <a:pos x="870" y="12"/>
                </a:cxn>
                <a:cxn ang="0">
                  <a:pos x="808" y="66"/>
                </a:cxn>
                <a:cxn ang="0">
                  <a:pos x="826" y="84"/>
                </a:cxn>
                <a:cxn ang="0">
                  <a:pos x="830" y="110"/>
                </a:cxn>
                <a:cxn ang="0">
                  <a:pos x="882" y="76"/>
                </a:cxn>
                <a:cxn ang="0">
                  <a:pos x="910" y="92"/>
                </a:cxn>
                <a:cxn ang="0">
                  <a:pos x="862" y="136"/>
                </a:cxn>
                <a:cxn ang="0">
                  <a:pos x="764" y="176"/>
                </a:cxn>
                <a:cxn ang="0">
                  <a:pos x="678" y="214"/>
                </a:cxn>
                <a:cxn ang="0">
                  <a:pos x="646" y="286"/>
                </a:cxn>
                <a:cxn ang="0">
                  <a:pos x="696" y="310"/>
                </a:cxn>
                <a:cxn ang="0">
                  <a:pos x="764" y="332"/>
                </a:cxn>
                <a:cxn ang="0">
                  <a:pos x="764" y="404"/>
                </a:cxn>
                <a:cxn ang="0">
                  <a:pos x="810" y="332"/>
                </a:cxn>
                <a:cxn ang="0">
                  <a:pos x="858" y="278"/>
                </a:cxn>
              </a:cxnLst>
              <a:rect l="0" t="0" r="r" b="b"/>
              <a:pathLst>
                <a:path w="1134" h="580">
                  <a:moveTo>
                    <a:pt x="866" y="254"/>
                  </a:moveTo>
                  <a:lnTo>
                    <a:pt x="872" y="250"/>
                  </a:lnTo>
                  <a:lnTo>
                    <a:pt x="878" y="244"/>
                  </a:lnTo>
                  <a:lnTo>
                    <a:pt x="884" y="236"/>
                  </a:lnTo>
                  <a:lnTo>
                    <a:pt x="886" y="228"/>
                  </a:lnTo>
                  <a:lnTo>
                    <a:pt x="886" y="218"/>
                  </a:lnTo>
                  <a:lnTo>
                    <a:pt x="890" y="208"/>
                  </a:lnTo>
                  <a:lnTo>
                    <a:pt x="892" y="204"/>
                  </a:lnTo>
                  <a:lnTo>
                    <a:pt x="896" y="200"/>
                  </a:lnTo>
                  <a:lnTo>
                    <a:pt x="902" y="198"/>
                  </a:lnTo>
                  <a:lnTo>
                    <a:pt x="910" y="198"/>
                  </a:lnTo>
                  <a:lnTo>
                    <a:pt x="920" y="200"/>
                  </a:lnTo>
                  <a:lnTo>
                    <a:pt x="928" y="200"/>
                  </a:lnTo>
                  <a:lnTo>
                    <a:pt x="944" y="200"/>
                  </a:lnTo>
                  <a:lnTo>
                    <a:pt x="946" y="200"/>
                  </a:lnTo>
                  <a:lnTo>
                    <a:pt x="948" y="198"/>
                  </a:lnTo>
                  <a:lnTo>
                    <a:pt x="950" y="198"/>
                  </a:lnTo>
                  <a:lnTo>
                    <a:pt x="954" y="196"/>
                  </a:lnTo>
                  <a:lnTo>
                    <a:pt x="958" y="198"/>
                  </a:lnTo>
                  <a:lnTo>
                    <a:pt x="964" y="200"/>
                  </a:lnTo>
                  <a:lnTo>
                    <a:pt x="968" y="204"/>
                  </a:lnTo>
                  <a:lnTo>
                    <a:pt x="970" y="210"/>
                  </a:lnTo>
                  <a:lnTo>
                    <a:pt x="972" y="216"/>
                  </a:lnTo>
                  <a:lnTo>
                    <a:pt x="974" y="218"/>
                  </a:lnTo>
                  <a:lnTo>
                    <a:pt x="976" y="220"/>
                  </a:lnTo>
                  <a:lnTo>
                    <a:pt x="982" y="220"/>
                  </a:lnTo>
                  <a:lnTo>
                    <a:pt x="990" y="222"/>
                  </a:lnTo>
                  <a:lnTo>
                    <a:pt x="996" y="226"/>
                  </a:lnTo>
                  <a:lnTo>
                    <a:pt x="998" y="230"/>
                  </a:lnTo>
                  <a:lnTo>
                    <a:pt x="1000" y="234"/>
                  </a:lnTo>
                  <a:lnTo>
                    <a:pt x="998" y="240"/>
                  </a:lnTo>
                  <a:lnTo>
                    <a:pt x="994" y="246"/>
                  </a:lnTo>
                  <a:lnTo>
                    <a:pt x="990" y="254"/>
                  </a:lnTo>
                  <a:lnTo>
                    <a:pt x="988" y="262"/>
                  </a:lnTo>
                  <a:lnTo>
                    <a:pt x="988" y="264"/>
                  </a:lnTo>
                  <a:lnTo>
                    <a:pt x="990" y="266"/>
                  </a:lnTo>
                  <a:lnTo>
                    <a:pt x="994" y="268"/>
                  </a:lnTo>
                  <a:lnTo>
                    <a:pt x="1000" y="268"/>
                  </a:lnTo>
                  <a:lnTo>
                    <a:pt x="1002" y="270"/>
                  </a:lnTo>
                  <a:lnTo>
                    <a:pt x="1004" y="274"/>
                  </a:lnTo>
                  <a:lnTo>
                    <a:pt x="1006" y="276"/>
                  </a:lnTo>
                  <a:lnTo>
                    <a:pt x="1006" y="278"/>
                  </a:lnTo>
                  <a:lnTo>
                    <a:pt x="1012" y="276"/>
                  </a:lnTo>
                  <a:lnTo>
                    <a:pt x="1018" y="272"/>
                  </a:lnTo>
                  <a:lnTo>
                    <a:pt x="1024" y="264"/>
                  </a:lnTo>
                  <a:lnTo>
                    <a:pt x="1030" y="262"/>
                  </a:lnTo>
                  <a:lnTo>
                    <a:pt x="1036" y="260"/>
                  </a:lnTo>
                  <a:lnTo>
                    <a:pt x="1044" y="252"/>
                  </a:lnTo>
                  <a:lnTo>
                    <a:pt x="1050" y="244"/>
                  </a:lnTo>
                  <a:lnTo>
                    <a:pt x="1056" y="236"/>
                  </a:lnTo>
                  <a:lnTo>
                    <a:pt x="1060" y="234"/>
                  </a:lnTo>
                  <a:lnTo>
                    <a:pt x="1066" y="234"/>
                  </a:lnTo>
                  <a:lnTo>
                    <a:pt x="1066" y="242"/>
                  </a:lnTo>
                  <a:lnTo>
                    <a:pt x="1068" y="248"/>
                  </a:lnTo>
                  <a:lnTo>
                    <a:pt x="1074" y="264"/>
                  </a:lnTo>
                  <a:lnTo>
                    <a:pt x="1076" y="268"/>
                  </a:lnTo>
                  <a:lnTo>
                    <a:pt x="1074" y="272"/>
                  </a:lnTo>
                  <a:lnTo>
                    <a:pt x="1074" y="276"/>
                  </a:lnTo>
                  <a:lnTo>
                    <a:pt x="1076" y="280"/>
                  </a:lnTo>
                  <a:lnTo>
                    <a:pt x="1080" y="286"/>
                  </a:lnTo>
                  <a:lnTo>
                    <a:pt x="1082" y="292"/>
                  </a:lnTo>
                  <a:lnTo>
                    <a:pt x="1080" y="300"/>
                  </a:lnTo>
                  <a:lnTo>
                    <a:pt x="1078" y="302"/>
                  </a:lnTo>
                  <a:lnTo>
                    <a:pt x="1076" y="306"/>
                  </a:lnTo>
                  <a:lnTo>
                    <a:pt x="1074" y="308"/>
                  </a:lnTo>
                  <a:lnTo>
                    <a:pt x="1072" y="310"/>
                  </a:lnTo>
                  <a:lnTo>
                    <a:pt x="1074" y="314"/>
                  </a:lnTo>
                  <a:lnTo>
                    <a:pt x="1078" y="316"/>
                  </a:lnTo>
                  <a:lnTo>
                    <a:pt x="1082" y="318"/>
                  </a:lnTo>
                  <a:lnTo>
                    <a:pt x="1084" y="322"/>
                  </a:lnTo>
                  <a:lnTo>
                    <a:pt x="1084" y="324"/>
                  </a:lnTo>
                  <a:lnTo>
                    <a:pt x="1084" y="328"/>
                  </a:lnTo>
                  <a:lnTo>
                    <a:pt x="1090" y="332"/>
                  </a:lnTo>
                  <a:lnTo>
                    <a:pt x="1096" y="332"/>
                  </a:lnTo>
                  <a:lnTo>
                    <a:pt x="1104" y="334"/>
                  </a:lnTo>
                  <a:lnTo>
                    <a:pt x="1112" y="338"/>
                  </a:lnTo>
                  <a:lnTo>
                    <a:pt x="1116" y="340"/>
                  </a:lnTo>
                  <a:lnTo>
                    <a:pt x="1118" y="342"/>
                  </a:lnTo>
                  <a:lnTo>
                    <a:pt x="1118" y="344"/>
                  </a:lnTo>
                  <a:lnTo>
                    <a:pt x="1116" y="348"/>
                  </a:lnTo>
                  <a:lnTo>
                    <a:pt x="1114" y="352"/>
                  </a:lnTo>
                  <a:lnTo>
                    <a:pt x="1116" y="356"/>
                  </a:lnTo>
                  <a:lnTo>
                    <a:pt x="1120" y="356"/>
                  </a:lnTo>
                  <a:lnTo>
                    <a:pt x="1120" y="362"/>
                  </a:lnTo>
                  <a:lnTo>
                    <a:pt x="1134" y="362"/>
                  </a:lnTo>
                  <a:lnTo>
                    <a:pt x="1134" y="368"/>
                  </a:lnTo>
                  <a:lnTo>
                    <a:pt x="1132" y="378"/>
                  </a:lnTo>
                  <a:lnTo>
                    <a:pt x="1128" y="388"/>
                  </a:lnTo>
                  <a:lnTo>
                    <a:pt x="1126" y="394"/>
                  </a:lnTo>
                  <a:lnTo>
                    <a:pt x="1120" y="396"/>
                  </a:lnTo>
                  <a:lnTo>
                    <a:pt x="1108" y="398"/>
                  </a:lnTo>
                  <a:lnTo>
                    <a:pt x="1100" y="398"/>
                  </a:lnTo>
                  <a:lnTo>
                    <a:pt x="1090" y="400"/>
                  </a:lnTo>
                  <a:lnTo>
                    <a:pt x="1082" y="404"/>
                  </a:lnTo>
                  <a:lnTo>
                    <a:pt x="1068" y="414"/>
                  </a:lnTo>
                  <a:lnTo>
                    <a:pt x="1060" y="418"/>
                  </a:lnTo>
                  <a:lnTo>
                    <a:pt x="1052" y="424"/>
                  </a:lnTo>
                  <a:lnTo>
                    <a:pt x="1042" y="426"/>
                  </a:lnTo>
                  <a:lnTo>
                    <a:pt x="1030" y="428"/>
                  </a:lnTo>
                  <a:lnTo>
                    <a:pt x="1002" y="420"/>
                  </a:lnTo>
                  <a:lnTo>
                    <a:pt x="974" y="418"/>
                  </a:lnTo>
                  <a:lnTo>
                    <a:pt x="960" y="420"/>
                  </a:lnTo>
                  <a:lnTo>
                    <a:pt x="952" y="426"/>
                  </a:lnTo>
                  <a:lnTo>
                    <a:pt x="940" y="432"/>
                  </a:lnTo>
                  <a:lnTo>
                    <a:pt x="926" y="440"/>
                  </a:lnTo>
                  <a:lnTo>
                    <a:pt x="914" y="450"/>
                  </a:lnTo>
                  <a:lnTo>
                    <a:pt x="904" y="462"/>
                  </a:lnTo>
                  <a:lnTo>
                    <a:pt x="890" y="472"/>
                  </a:lnTo>
                  <a:lnTo>
                    <a:pt x="902" y="464"/>
                  </a:lnTo>
                  <a:lnTo>
                    <a:pt x="920" y="454"/>
                  </a:lnTo>
                  <a:lnTo>
                    <a:pt x="940" y="446"/>
                  </a:lnTo>
                  <a:lnTo>
                    <a:pt x="950" y="444"/>
                  </a:lnTo>
                  <a:lnTo>
                    <a:pt x="958" y="444"/>
                  </a:lnTo>
                  <a:lnTo>
                    <a:pt x="964" y="444"/>
                  </a:lnTo>
                  <a:lnTo>
                    <a:pt x="972" y="446"/>
                  </a:lnTo>
                  <a:lnTo>
                    <a:pt x="978" y="450"/>
                  </a:lnTo>
                  <a:lnTo>
                    <a:pt x="978" y="452"/>
                  </a:lnTo>
                  <a:lnTo>
                    <a:pt x="980" y="454"/>
                  </a:lnTo>
                  <a:lnTo>
                    <a:pt x="978" y="458"/>
                  </a:lnTo>
                  <a:lnTo>
                    <a:pt x="976" y="462"/>
                  </a:lnTo>
                  <a:lnTo>
                    <a:pt x="970" y="464"/>
                  </a:lnTo>
                  <a:lnTo>
                    <a:pt x="962" y="468"/>
                  </a:lnTo>
                  <a:lnTo>
                    <a:pt x="958" y="470"/>
                  </a:lnTo>
                  <a:lnTo>
                    <a:pt x="956" y="474"/>
                  </a:lnTo>
                  <a:lnTo>
                    <a:pt x="970" y="474"/>
                  </a:lnTo>
                  <a:lnTo>
                    <a:pt x="964" y="482"/>
                  </a:lnTo>
                  <a:lnTo>
                    <a:pt x="960" y="488"/>
                  </a:lnTo>
                  <a:lnTo>
                    <a:pt x="958" y="494"/>
                  </a:lnTo>
                  <a:lnTo>
                    <a:pt x="958" y="498"/>
                  </a:lnTo>
                  <a:lnTo>
                    <a:pt x="960" y="502"/>
                  </a:lnTo>
                  <a:lnTo>
                    <a:pt x="968" y="508"/>
                  </a:lnTo>
                  <a:lnTo>
                    <a:pt x="978" y="512"/>
                  </a:lnTo>
                  <a:lnTo>
                    <a:pt x="988" y="512"/>
                  </a:lnTo>
                  <a:lnTo>
                    <a:pt x="996" y="512"/>
                  </a:lnTo>
                  <a:lnTo>
                    <a:pt x="1004" y="508"/>
                  </a:lnTo>
                  <a:lnTo>
                    <a:pt x="1010" y="504"/>
                  </a:lnTo>
                  <a:lnTo>
                    <a:pt x="1014" y="496"/>
                  </a:lnTo>
                  <a:lnTo>
                    <a:pt x="1018" y="492"/>
                  </a:lnTo>
                  <a:lnTo>
                    <a:pt x="1020" y="488"/>
                  </a:lnTo>
                  <a:lnTo>
                    <a:pt x="1024" y="488"/>
                  </a:lnTo>
                  <a:lnTo>
                    <a:pt x="1028" y="488"/>
                  </a:lnTo>
                  <a:lnTo>
                    <a:pt x="1028" y="490"/>
                  </a:lnTo>
                  <a:lnTo>
                    <a:pt x="1026" y="494"/>
                  </a:lnTo>
                  <a:lnTo>
                    <a:pt x="1024" y="498"/>
                  </a:lnTo>
                  <a:lnTo>
                    <a:pt x="1028" y="498"/>
                  </a:lnTo>
                  <a:lnTo>
                    <a:pt x="1030" y="500"/>
                  </a:lnTo>
                  <a:lnTo>
                    <a:pt x="1030" y="502"/>
                  </a:lnTo>
                  <a:lnTo>
                    <a:pt x="1028" y="506"/>
                  </a:lnTo>
                  <a:lnTo>
                    <a:pt x="1024" y="510"/>
                  </a:lnTo>
                  <a:lnTo>
                    <a:pt x="1016" y="514"/>
                  </a:lnTo>
                  <a:lnTo>
                    <a:pt x="1008" y="522"/>
                  </a:lnTo>
                  <a:lnTo>
                    <a:pt x="998" y="526"/>
                  </a:lnTo>
                  <a:lnTo>
                    <a:pt x="976" y="532"/>
                  </a:lnTo>
                  <a:lnTo>
                    <a:pt x="970" y="534"/>
                  </a:lnTo>
                  <a:lnTo>
                    <a:pt x="964" y="534"/>
                  </a:lnTo>
                  <a:lnTo>
                    <a:pt x="956" y="534"/>
                  </a:lnTo>
                  <a:lnTo>
                    <a:pt x="950" y="536"/>
                  </a:lnTo>
                  <a:lnTo>
                    <a:pt x="944" y="542"/>
                  </a:lnTo>
                  <a:lnTo>
                    <a:pt x="940" y="548"/>
                  </a:lnTo>
                  <a:lnTo>
                    <a:pt x="934" y="552"/>
                  </a:lnTo>
                  <a:lnTo>
                    <a:pt x="930" y="554"/>
                  </a:lnTo>
                  <a:lnTo>
                    <a:pt x="926" y="554"/>
                  </a:lnTo>
                  <a:lnTo>
                    <a:pt x="920" y="554"/>
                  </a:lnTo>
                  <a:lnTo>
                    <a:pt x="918" y="550"/>
                  </a:lnTo>
                  <a:lnTo>
                    <a:pt x="918" y="548"/>
                  </a:lnTo>
                  <a:lnTo>
                    <a:pt x="918" y="542"/>
                  </a:lnTo>
                  <a:lnTo>
                    <a:pt x="922" y="538"/>
                  </a:lnTo>
                  <a:lnTo>
                    <a:pt x="930" y="532"/>
                  </a:lnTo>
                  <a:lnTo>
                    <a:pt x="940" y="528"/>
                  </a:lnTo>
                  <a:lnTo>
                    <a:pt x="944" y="524"/>
                  </a:lnTo>
                  <a:lnTo>
                    <a:pt x="948" y="520"/>
                  </a:lnTo>
                  <a:lnTo>
                    <a:pt x="908" y="526"/>
                  </a:lnTo>
                  <a:lnTo>
                    <a:pt x="902" y="506"/>
                  </a:lnTo>
                  <a:lnTo>
                    <a:pt x="902" y="500"/>
                  </a:lnTo>
                  <a:lnTo>
                    <a:pt x="904" y="496"/>
                  </a:lnTo>
                  <a:lnTo>
                    <a:pt x="910" y="488"/>
                  </a:lnTo>
                  <a:lnTo>
                    <a:pt x="890" y="482"/>
                  </a:lnTo>
                  <a:lnTo>
                    <a:pt x="882" y="484"/>
                  </a:lnTo>
                  <a:lnTo>
                    <a:pt x="876" y="488"/>
                  </a:lnTo>
                  <a:lnTo>
                    <a:pt x="866" y="502"/>
                  </a:lnTo>
                  <a:lnTo>
                    <a:pt x="860" y="510"/>
                  </a:lnTo>
                  <a:lnTo>
                    <a:pt x="854" y="518"/>
                  </a:lnTo>
                  <a:lnTo>
                    <a:pt x="848" y="522"/>
                  </a:lnTo>
                  <a:lnTo>
                    <a:pt x="838" y="524"/>
                  </a:lnTo>
                  <a:lnTo>
                    <a:pt x="832" y="526"/>
                  </a:lnTo>
                  <a:lnTo>
                    <a:pt x="796" y="526"/>
                  </a:lnTo>
                  <a:lnTo>
                    <a:pt x="788" y="530"/>
                  </a:lnTo>
                  <a:lnTo>
                    <a:pt x="780" y="534"/>
                  </a:lnTo>
                  <a:lnTo>
                    <a:pt x="776" y="538"/>
                  </a:lnTo>
                  <a:lnTo>
                    <a:pt x="770" y="540"/>
                  </a:lnTo>
                  <a:lnTo>
                    <a:pt x="758" y="542"/>
                  </a:lnTo>
                  <a:lnTo>
                    <a:pt x="742" y="542"/>
                  </a:lnTo>
                  <a:lnTo>
                    <a:pt x="732" y="542"/>
                  </a:lnTo>
                  <a:lnTo>
                    <a:pt x="722" y="544"/>
                  </a:lnTo>
                  <a:lnTo>
                    <a:pt x="714" y="550"/>
                  </a:lnTo>
                  <a:lnTo>
                    <a:pt x="712" y="552"/>
                  </a:lnTo>
                  <a:lnTo>
                    <a:pt x="712" y="558"/>
                  </a:lnTo>
                  <a:lnTo>
                    <a:pt x="702" y="562"/>
                  </a:lnTo>
                  <a:lnTo>
                    <a:pt x="696" y="566"/>
                  </a:lnTo>
                  <a:lnTo>
                    <a:pt x="694" y="570"/>
                  </a:lnTo>
                  <a:lnTo>
                    <a:pt x="690" y="570"/>
                  </a:lnTo>
                  <a:lnTo>
                    <a:pt x="690" y="566"/>
                  </a:lnTo>
                  <a:lnTo>
                    <a:pt x="684" y="568"/>
                  </a:lnTo>
                  <a:lnTo>
                    <a:pt x="680" y="566"/>
                  </a:lnTo>
                  <a:lnTo>
                    <a:pt x="676" y="566"/>
                  </a:lnTo>
                  <a:lnTo>
                    <a:pt x="670" y="568"/>
                  </a:lnTo>
                  <a:lnTo>
                    <a:pt x="662" y="574"/>
                  </a:lnTo>
                  <a:lnTo>
                    <a:pt x="654" y="578"/>
                  </a:lnTo>
                  <a:lnTo>
                    <a:pt x="650" y="580"/>
                  </a:lnTo>
                  <a:lnTo>
                    <a:pt x="644" y="580"/>
                  </a:lnTo>
                  <a:lnTo>
                    <a:pt x="640" y="580"/>
                  </a:lnTo>
                  <a:lnTo>
                    <a:pt x="646" y="576"/>
                  </a:lnTo>
                  <a:lnTo>
                    <a:pt x="654" y="572"/>
                  </a:lnTo>
                  <a:lnTo>
                    <a:pt x="660" y="568"/>
                  </a:lnTo>
                  <a:lnTo>
                    <a:pt x="662" y="564"/>
                  </a:lnTo>
                  <a:lnTo>
                    <a:pt x="662" y="560"/>
                  </a:lnTo>
                  <a:lnTo>
                    <a:pt x="662" y="562"/>
                  </a:lnTo>
                  <a:lnTo>
                    <a:pt x="672" y="556"/>
                  </a:lnTo>
                  <a:lnTo>
                    <a:pt x="678" y="546"/>
                  </a:lnTo>
                  <a:lnTo>
                    <a:pt x="692" y="522"/>
                  </a:lnTo>
                  <a:lnTo>
                    <a:pt x="692" y="528"/>
                  </a:lnTo>
                  <a:lnTo>
                    <a:pt x="696" y="532"/>
                  </a:lnTo>
                  <a:lnTo>
                    <a:pt x="700" y="534"/>
                  </a:lnTo>
                  <a:lnTo>
                    <a:pt x="706" y="534"/>
                  </a:lnTo>
                  <a:lnTo>
                    <a:pt x="712" y="532"/>
                  </a:lnTo>
                  <a:lnTo>
                    <a:pt x="714" y="530"/>
                  </a:lnTo>
                  <a:lnTo>
                    <a:pt x="714" y="526"/>
                  </a:lnTo>
                  <a:lnTo>
                    <a:pt x="712" y="518"/>
                  </a:lnTo>
                  <a:lnTo>
                    <a:pt x="706" y="508"/>
                  </a:lnTo>
                  <a:lnTo>
                    <a:pt x="698" y="500"/>
                  </a:lnTo>
                  <a:lnTo>
                    <a:pt x="696" y="498"/>
                  </a:lnTo>
                  <a:lnTo>
                    <a:pt x="692" y="498"/>
                  </a:lnTo>
                  <a:lnTo>
                    <a:pt x="676" y="498"/>
                  </a:lnTo>
                  <a:lnTo>
                    <a:pt x="658" y="496"/>
                  </a:lnTo>
                  <a:lnTo>
                    <a:pt x="662" y="492"/>
                  </a:lnTo>
                  <a:lnTo>
                    <a:pt x="664" y="486"/>
                  </a:lnTo>
                  <a:lnTo>
                    <a:pt x="664" y="484"/>
                  </a:lnTo>
                  <a:lnTo>
                    <a:pt x="662" y="482"/>
                  </a:lnTo>
                  <a:lnTo>
                    <a:pt x="660" y="480"/>
                  </a:lnTo>
                  <a:lnTo>
                    <a:pt x="658" y="476"/>
                  </a:lnTo>
                  <a:lnTo>
                    <a:pt x="660" y="470"/>
                  </a:lnTo>
                  <a:lnTo>
                    <a:pt x="656" y="468"/>
                  </a:lnTo>
                  <a:lnTo>
                    <a:pt x="652" y="464"/>
                  </a:lnTo>
                  <a:lnTo>
                    <a:pt x="650" y="460"/>
                  </a:lnTo>
                  <a:lnTo>
                    <a:pt x="650" y="456"/>
                  </a:lnTo>
                  <a:lnTo>
                    <a:pt x="648" y="454"/>
                  </a:lnTo>
                  <a:lnTo>
                    <a:pt x="650" y="450"/>
                  </a:lnTo>
                  <a:lnTo>
                    <a:pt x="646" y="448"/>
                  </a:lnTo>
                  <a:lnTo>
                    <a:pt x="642" y="446"/>
                  </a:lnTo>
                  <a:lnTo>
                    <a:pt x="632" y="446"/>
                  </a:lnTo>
                  <a:lnTo>
                    <a:pt x="622" y="448"/>
                  </a:lnTo>
                  <a:lnTo>
                    <a:pt x="608" y="454"/>
                  </a:lnTo>
                  <a:lnTo>
                    <a:pt x="594" y="462"/>
                  </a:lnTo>
                  <a:lnTo>
                    <a:pt x="578" y="470"/>
                  </a:lnTo>
                  <a:lnTo>
                    <a:pt x="564" y="468"/>
                  </a:lnTo>
                  <a:lnTo>
                    <a:pt x="554" y="464"/>
                  </a:lnTo>
                  <a:lnTo>
                    <a:pt x="554" y="466"/>
                  </a:lnTo>
                  <a:lnTo>
                    <a:pt x="548" y="464"/>
                  </a:lnTo>
                  <a:lnTo>
                    <a:pt x="542" y="462"/>
                  </a:lnTo>
                  <a:lnTo>
                    <a:pt x="534" y="462"/>
                  </a:lnTo>
                  <a:lnTo>
                    <a:pt x="528" y="460"/>
                  </a:lnTo>
                  <a:lnTo>
                    <a:pt x="522" y="458"/>
                  </a:lnTo>
                  <a:lnTo>
                    <a:pt x="518" y="454"/>
                  </a:lnTo>
                  <a:lnTo>
                    <a:pt x="518" y="448"/>
                  </a:lnTo>
                  <a:lnTo>
                    <a:pt x="94" y="448"/>
                  </a:lnTo>
                  <a:lnTo>
                    <a:pt x="94" y="446"/>
                  </a:lnTo>
                  <a:lnTo>
                    <a:pt x="92" y="444"/>
                  </a:lnTo>
                  <a:lnTo>
                    <a:pt x="94" y="442"/>
                  </a:lnTo>
                  <a:lnTo>
                    <a:pt x="96" y="440"/>
                  </a:lnTo>
                  <a:lnTo>
                    <a:pt x="86" y="432"/>
                  </a:lnTo>
                  <a:lnTo>
                    <a:pt x="78" y="424"/>
                  </a:lnTo>
                  <a:lnTo>
                    <a:pt x="68" y="416"/>
                  </a:lnTo>
                  <a:lnTo>
                    <a:pt x="62" y="416"/>
                  </a:lnTo>
                  <a:lnTo>
                    <a:pt x="58" y="412"/>
                  </a:lnTo>
                  <a:lnTo>
                    <a:pt x="56" y="406"/>
                  </a:lnTo>
                  <a:lnTo>
                    <a:pt x="54" y="400"/>
                  </a:lnTo>
                  <a:lnTo>
                    <a:pt x="56" y="394"/>
                  </a:lnTo>
                  <a:lnTo>
                    <a:pt x="60" y="388"/>
                  </a:lnTo>
                  <a:lnTo>
                    <a:pt x="60" y="384"/>
                  </a:lnTo>
                  <a:lnTo>
                    <a:pt x="58" y="380"/>
                  </a:lnTo>
                  <a:lnTo>
                    <a:pt x="52" y="378"/>
                  </a:lnTo>
                  <a:lnTo>
                    <a:pt x="52" y="376"/>
                  </a:lnTo>
                  <a:lnTo>
                    <a:pt x="54" y="374"/>
                  </a:lnTo>
                  <a:lnTo>
                    <a:pt x="56" y="372"/>
                  </a:lnTo>
                  <a:lnTo>
                    <a:pt x="54" y="368"/>
                  </a:lnTo>
                  <a:lnTo>
                    <a:pt x="52" y="366"/>
                  </a:lnTo>
                  <a:lnTo>
                    <a:pt x="46" y="362"/>
                  </a:lnTo>
                  <a:lnTo>
                    <a:pt x="46" y="360"/>
                  </a:lnTo>
                  <a:lnTo>
                    <a:pt x="48" y="354"/>
                  </a:lnTo>
                  <a:lnTo>
                    <a:pt x="52" y="350"/>
                  </a:lnTo>
                  <a:lnTo>
                    <a:pt x="56" y="344"/>
                  </a:lnTo>
                  <a:lnTo>
                    <a:pt x="54" y="340"/>
                  </a:lnTo>
                  <a:lnTo>
                    <a:pt x="48" y="340"/>
                  </a:lnTo>
                  <a:lnTo>
                    <a:pt x="38" y="338"/>
                  </a:lnTo>
                  <a:lnTo>
                    <a:pt x="38" y="334"/>
                  </a:lnTo>
                  <a:lnTo>
                    <a:pt x="42" y="332"/>
                  </a:lnTo>
                  <a:lnTo>
                    <a:pt x="44" y="332"/>
                  </a:lnTo>
                  <a:lnTo>
                    <a:pt x="42" y="326"/>
                  </a:lnTo>
                  <a:lnTo>
                    <a:pt x="42" y="322"/>
                  </a:lnTo>
                  <a:lnTo>
                    <a:pt x="40" y="312"/>
                  </a:lnTo>
                  <a:lnTo>
                    <a:pt x="36" y="306"/>
                  </a:lnTo>
                  <a:lnTo>
                    <a:pt x="28" y="296"/>
                  </a:lnTo>
                  <a:lnTo>
                    <a:pt x="26" y="292"/>
                  </a:lnTo>
                  <a:lnTo>
                    <a:pt x="26" y="288"/>
                  </a:lnTo>
                  <a:lnTo>
                    <a:pt x="28" y="282"/>
                  </a:lnTo>
                  <a:lnTo>
                    <a:pt x="32" y="274"/>
                  </a:lnTo>
                  <a:lnTo>
                    <a:pt x="36" y="266"/>
                  </a:lnTo>
                  <a:lnTo>
                    <a:pt x="32" y="264"/>
                  </a:lnTo>
                  <a:lnTo>
                    <a:pt x="32" y="260"/>
                  </a:lnTo>
                  <a:lnTo>
                    <a:pt x="30" y="254"/>
                  </a:lnTo>
                  <a:lnTo>
                    <a:pt x="28" y="250"/>
                  </a:lnTo>
                  <a:lnTo>
                    <a:pt x="22" y="248"/>
                  </a:lnTo>
                  <a:lnTo>
                    <a:pt x="16" y="248"/>
                  </a:lnTo>
                  <a:lnTo>
                    <a:pt x="10" y="248"/>
                  </a:lnTo>
                  <a:lnTo>
                    <a:pt x="8" y="248"/>
                  </a:lnTo>
                  <a:lnTo>
                    <a:pt x="8" y="246"/>
                  </a:lnTo>
                  <a:lnTo>
                    <a:pt x="2" y="244"/>
                  </a:lnTo>
                  <a:lnTo>
                    <a:pt x="0" y="240"/>
                  </a:lnTo>
                  <a:lnTo>
                    <a:pt x="186" y="70"/>
                  </a:lnTo>
                  <a:lnTo>
                    <a:pt x="192" y="74"/>
                  </a:lnTo>
                  <a:lnTo>
                    <a:pt x="200" y="74"/>
                  </a:lnTo>
                  <a:lnTo>
                    <a:pt x="210" y="76"/>
                  </a:lnTo>
                  <a:lnTo>
                    <a:pt x="220" y="78"/>
                  </a:lnTo>
                  <a:lnTo>
                    <a:pt x="222" y="80"/>
                  </a:lnTo>
                  <a:lnTo>
                    <a:pt x="226" y="82"/>
                  </a:lnTo>
                  <a:lnTo>
                    <a:pt x="228" y="84"/>
                  </a:lnTo>
                  <a:lnTo>
                    <a:pt x="232" y="84"/>
                  </a:lnTo>
                  <a:lnTo>
                    <a:pt x="242" y="84"/>
                  </a:lnTo>
                  <a:lnTo>
                    <a:pt x="252" y="80"/>
                  </a:lnTo>
                  <a:lnTo>
                    <a:pt x="260" y="78"/>
                  </a:lnTo>
                  <a:lnTo>
                    <a:pt x="270" y="76"/>
                  </a:lnTo>
                  <a:lnTo>
                    <a:pt x="278" y="76"/>
                  </a:lnTo>
                  <a:lnTo>
                    <a:pt x="288" y="76"/>
                  </a:lnTo>
                  <a:lnTo>
                    <a:pt x="300" y="72"/>
                  </a:lnTo>
                  <a:lnTo>
                    <a:pt x="310" y="68"/>
                  </a:lnTo>
                  <a:lnTo>
                    <a:pt x="318" y="66"/>
                  </a:lnTo>
                  <a:lnTo>
                    <a:pt x="340" y="66"/>
                  </a:lnTo>
                  <a:lnTo>
                    <a:pt x="358" y="64"/>
                  </a:lnTo>
                  <a:lnTo>
                    <a:pt x="372" y="64"/>
                  </a:lnTo>
                  <a:lnTo>
                    <a:pt x="378" y="64"/>
                  </a:lnTo>
                  <a:lnTo>
                    <a:pt x="378" y="70"/>
                  </a:lnTo>
                  <a:lnTo>
                    <a:pt x="380" y="74"/>
                  </a:lnTo>
                  <a:lnTo>
                    <a:pt x="384" y="74"/>
                  </a:lnTo>
                  <a:lnTo>
                    <a:pt x="388" y="74"/>
                  </a:lnTo>
                  <a:lnTo>
                    <a:pt x="394" y="70"/>
                  </a:lnTo>
                  <a:lnTo>
                    <a:pt x="402" y="64"/>
                  </a:lnTo>
                  <a:lnTo>
                    <a:pt x="406" y="66"/>
                  </a:lnTo>
                  <a:lnTo>
                    <a:pt x="408" y="70"/>
                  </a:lnTo>
                  <a:lnTo>
                    <a:pt x="408" y="76"/>
                  </a:lnTo>
                  <a:lnTo>
                    <a:pt x="408" y="78"/>
                  </a:lnTo>
                  <a:lnTo>
                    <a:pt x="410" y="78"/>
                  </a:lnTo>
                  <a:lnTo>
                    <a:pt x="414" y="76"/>
                  </a:lnTo>
                  <a:lnTo>
                    <a:pt x="422" y="72"/>
                  </a:lnTo>
                  <a:lnTo>
                    <a:pt x="428" y="70"/>
                  </a:lnTo>
                  <a:lnTo>
                    <a:pt x="440" y="72"/>
                  </a:lnTo>
                  <a:lnTo>
                    <a:pt x="450" y="74"/>
                  </a:lnTo>
                  <a:lnTo>
                    <a:pt x="458" y="78"/>
                  </a:lnTo>
                  <a:lnTo>
                    <a:pt x="468" y="80"/>
                  </a:lnTo>
                  <a:lnTo>
                    <a:pt x="476" y="84"/>
                  </a:lnTo>
                  <a:lnTo>
                    <a:pt x="488" y="88"/>
                  </a:lnTo>
                  <a:lnTo>
                    <a:pt x="492" y="86"/>
                  </a:lnTo>
                  <a:lnTo>
                    <a:pt x="500" y="84"/>
                  </a:lnTo>
                  <a:lnTo>
                    <a:pt x="504" y="86"/>
                  </a:lnTo>
                  <a:lnTo>
                    <a:pt x="508" y="86"/>
                  </a:lnTo>
                  <a:lnTo>
                    <a:pt x="510" y="88"/>
                  </a:lnTo>
                  <a:lnTo>
                    <a:pt x="510" y="94"/>
                  </a:lnTo>
                  <a:lnTo>
                    <a:pt x="508" y="96"/>
                  </a:lnTo>
                  <a:lnTo>
                    <a:pt x="506" y="96"/>
                  </a:lnTo>
                  <a:lnTo>
                    <a:pt x="500" y="98"/>
                  </a:lnTo>
                  <a:lnTo>
                    <a:pt x="496" y="102"/>
                  </a:lnTo>
                  <a:lnTo>
                    <a:pt x="494" y="102"/>
                  </a:lnTo>
                  <a:lnTo>
                    <a:pt x="494" y="106"/>
                  </a:lnTo>
                  <a:lnTo>
                    <a:pt x="494" y="108"/>
                  </a:lnTo>
                  <a:lnTo>
                    <a:pt x="496" y="108"/>
                  </a:lnTo>
                  <a:lnTo>
                    <a:pt x="504" y="110"/>
                  </a:lnTo>
                  <a:lnTo>
                    <a:pt x="518" y="108"/>
                  </a:lnTo>
                  <a:lnTo>
                    <a:pt x="528" y="106"/>
                  </a:lnTo>
                  <a:lnTo>
                    <a:pt x="540" y="104"/>
                  </a:lnTo>
                  <a:lnTo>
                    <a:pt x="552" y="102"/>
                  </a:lnTo>
                  <a:lnTo>
                    <a:pt x="556" y="104"/>
                  </a:lnTo>
                  <a:lnTo>
                    <a:pt x="560" y="106"/>
                  </a:lnTo>
                  <a:lnTo>
                    <a:pt x="564" y="110"/>
                  </a:lnTo>
                  <a:lnTo>
                    <a:pt x="568" y="112"/>
                  </a:lnTo>
                  <a:lnTo>
                    <a:pt x="572" y="110"/>
                  </a:lnTo>
                  <a:lnTo>
                    <a:pt x="576" y="108"/>
                  </a:lnTo>
                  <a:lnTo>
                    <a:pt x="578" y="100"/>
                  </a:lnTo>
                  <a:lnTo>
                    <a:pt x="578" y="96"/>
                  </a:lnTo>
                  <a:lnTo>
                    <a:pt x="594" y="90"/>
                  </a:lnTo>
                  <a:lnTo>
                    <a:pt x="604" y="88"/>
                  </a:lnTo>
                  <a:lnTo>
                    <a:pt x="614" y="86"/>
                  </a:lnTo>
                  <a:lnTo>
                    <a:pt x="620" y="88"/>
                  </a:lnTo>
                  <a:lnTo>
                    <a:pt x="626" y="90"/>
                  </a:lnTo>
                  <a:lnTo>
                    <a:pt x="626" y="94"/>
                  </a:lnTo>
                  <a:lnTo>
                    <a:pt x="630" y="96"/>
                  </a:lnTo>
                  <a:lnTo>
                    <a:pt x="638" y="100"/>
                  </a:lnTo>
                  <a:lnTo>
                    <a:pt x="650" y="104"/>
                  </a:lnTo>
                  <a:lnTo>
                    <a:pt x="686" y="104"/>
                  </a:lnTo>
                  <a:lnTo>
                    <a:pt x="690" y="104"/>
                  </a:lnTo>
                  <a:lnTo>
                    <a:pt x="694" y="104"/>
                  </a:lnTo>
                  <a:lnTo>
                    <a:pt x="700" y="100"/>
                  </a:lnTo>
                  <a:lnTo>
                    <a:pt x="704" y="96"/>
                  </a:lnTo>
                  <a:lnTo>
                    <a:pt x="710" y="94"/>
                  </a:lnTo>
                  <a:lnTo>
                    <a:pt x="720" y="96"/>
                  </a:lnTo>
                  <a:lnTo>
                    <a:pt x="732" y="96"/>
                  </a:lnTo>
                  <a:lnTo>
                    <a:pt x="728" y="102"/>
                  </a:lnTo>
                  <a:lnTo>
                    <a:pt x="726" y="106"/>
                  </a:lnTo>
                  <a:lnTo>
                    <a:pt x="724" y="110"/>
                  </a:lnTo>
                  <a:lnTo>
                    <a:pt x="724" y="112"/>
                  </a:lnTo>
                  <a:lnTo>
                    <a:pt x="726" y="114"/>
                  </a:lnTo>
                  <a:lnTo>
                    <a:pt x="730" y="112"/>
                  </a:lnTo>
                  <a:lnTo>
                    <a:pt x="740" y="100"/>
                  </a:lnTo>
                  <a:lnTo>
                    <a:pt x="746" y="96"/>
                  </a:lnTo>
                  <a:lnTo>
                    <a:pt x="754" y="92"/>
                  </a:lnTo>
                  <a:lnTo>
                    <a:pt x="760" y="88"/>
                  </a:lnTo>
                  <a:lnTo>
                    <a:pt x="766" y="84"/>
                  </a:lnTo>
                  <a:lnTo>
                    <a:pt x="768" y="78"/>
                  </a:lnTo>
                  <a:lnTo>
                    <a:pt x="768" y="76"/>
                  </a:lnTo>
                  <a:lnTo>
                    <a:pt x="768" y="74"/>
                  </a:lnTo>
                  <a:lnTo>
                    <a:pt x="766" y="72"/>
                  </a:lnTo>
                  <a:lnTo>
                    <a:pt x="760" y="70"/>
                  </a:lnTo>
                  <a:lnTo>
                    <a:pt x="758" y="70"/>
                  </a:lnTo>
                  <a:lnTo>
                    <a:pt x="758" y="68"/>
                  </a:lnTo>
                  <a:lnTo>
                    <a:pt x="758" y="62"/>
                  </a:lnTo>
                  <a:lnTo>
                    <a:pt x="762" y="58"/>
                  </a:lnTo>
                  <a:lnTo>
                    <a:pt x="772" y="48"/>
                  </a:lnTo>
                  <a:lnTo>
                    <a:pt x="786" y="40"/>
                  </a:lnTo>
                  <a:lnTo>
                    <a:pt x="796" y="36"/>
                  </a:lnTo>
                  <a:lnTo>
                    <a:pt x="800" y="32"/>
                  </a:lnTo>
                  <a:lnTo>
                    <a:pt x="802" y="28"/>
                  </a:lnTo>
                  <a:lnTo>
                    <a:pt x="804" y="22"/>
                  </a:lnTo>
                  <a:lnTo>
                    <a:pt x="808" y="16"/>
                  </a:lnTo>
                  <a:lnTo>
                    <a:pt x="816" y="10"/>
                  </a:lnTo>
                  <a:lnTo>
                    <a:pt x="824" y="4"/>
                  </a:lnTo>
                  <a:lnTo>
                    <a:pt x="834" y="2"/>
                  </a:lnTo>
                  <a:lnTo>
                    <a:pt x="848" y="0"/>
                  </a:lnTo>
                  <a:lnTo>
                    <a:pt x="866" y="0"/>
                  </a:lnTo>
                  <a:lnTo>
                    <a:pt x="876" y="2"/>
                  </a:lnTo>
                  <a:lnTo>
                    <a:pt x="880" y="6"/>
                  </a:lnTo>
                  <a:lnTo>
                    <a:pt x="880" y="8"/>
                  </a:lnTo>
                  <a:lnTo>
                    <a:pt x="870" y="12"/>
                  </a:lnTo>
                  <a:lnTo>
                    <a:pt x="860" y="18"/>
                  </a:lnTo>
                  <a:lnTo>
                    <a:pt x="848" y="22"/>
                  </a:lnTo>
                  <a:lnTo>
                    <a:pt x="836" y="24"/>
                  </a:lnTo>
                  <a:lnTo>
                    <a:pt x="828" y="24"/>
                  </a:lnTo>
                  <a:lnTo>
                    <a:pt x="820" y="28"/>
                  </a:lnTo>
                  <a:lnTo>
                    <a:pt x="814" y="32"/>
                  </a:lnTo>
                  <a:lnTo>
                    <a:pt x="812" y="38"/>
                  </a:lnTo>
                  <a:lnTo>
                    <a:pt x="812" y="56"/>
                  </a:lnTo>
                  <a:lnTo>
                    <a:pt x="810" y="64"/>
                  </a:lnTo>
                  <a:lnTo>
                    <a:pt x="808" y="66"/>
                  </a:lnTo>
                  <a:lnTo>
                    <a:pt x="804" y="70"/>
                  </a:lnTo>
                  <a:lnTo>
                    <a:pt x="806" y="72"/>
                  </a:lnTo>
                  <a:lnTo>
                    <a:pt x="808" y="74"/>
                  </a:lnTo>
                  <a:lnTo>
                    <a:pt x="812" y="76"/>
                  </a:lnTo>
                  <a:lnTo>
                    <a:pt x="814" y="78"/>
                  </a:lnTo>
                  <a:lnTo>
                    <a:pt x="814" y="84"/>
                  </a:lnTo>
                  <a:lnTo>
                    <a:pt x="814" y="86"/>
                  </a:lnTo>
                  <a:lnTo>
                    <a:pt x="818" y="88"/>
                  </a:lnTo>
                  <a:lnTo>
                    <a:pt x="822" y="86"/>
                  </a:lnTo>
                  <a:lnTo>
                    <a:pt x="826" y="84"/>
                  </a:lnTo>
                  <a:lnTo>
                    <a:pt x="830" y="82"/>
                  </a:lnTo>
                  <a:lnTo>
                    <a:pt x="834" y="82"/>
                  </a:lnTo>
                  <a:lnTo>
                    <a:pt x="840" y="82"/>
                  </a:lnTo>
                  <a:lnTo>
                    <a:pt x="842" y="84"/>
                  </a:lnTo>
                  <a:lnTo>
                    <a:pt x="842" y="88"/>
                  </a:lnTo>
                  <a:lnTo>
                    <a:pt x="838" y="92"/>
                  </a:lnTo>
                  <a:lnTo>
                    <a:pt x="832" y="96"/>
                  </a:lnTo>
                  <a:lnTo>
                    <a:pt x="828" y="100"/>
                  </a:lnTo>
                  <a:lnTo>
                    <a:pt x="826" y="106"/>
                  </a:lnTo>
                  <a:lnTo>
                    <a:pt x="830" y="110"/>
                  </a:lnTo>
                  <a:lnTo>
                    <a:pt x="832" y="114"/>
                  </a:lnTo>
                  <a:lnTo>
                    <a:pt x="838" y="112"/>
                  </a:lnTo>
                  <a:lnTo>
                    <a:pt x="844" y="108"/>
                  </a:lnTo>
                  <a:lnTo>
                    <a:pt x="852" y="96"/>
                  </a:lnTo>
                  <a:lnTo>
                    <a:pt x="856" y="100"/>
                  </a:lnTo>
                  <a:lnTo>
                    <a:pt x="868" y="92"/>
                  </a:lnTo>
                  <a:lnTo>
                    <a:pt x="876" y="88"/>
                  </a:lnTo>
                  <a:lnTo>
                    <a:pt x="882" y="86"/>
                  </a:lnTo>
                  <a:lnTo>
                    <a:pt x="882" y="80"/>
                  </a:lnTo>
                  <a:lnTo>
                    <a:pt x="882" y="76"/>
                  </a:lnTo>
                  <a:lnTo>
                    <a:pt x="884" y="74"/>
                  </a:lnTo>
                  <a:lnTo>
                    <a:pt x="890" y="72"/>
                  </a:lnTo>
                  <a:lnTo>
                    <a:pt x="912" y="72"/>
                  </a:lnTo>
                  <a:lnTo>
                    <a:pt x="922" y="76"/>
                  </a:lnTo>
                  <a:lnTo>
                    <a:pt x="926" y="78"/>
                  </a:lnTo>
                  <a:lnTo>
                    <a:pt x="928" y="84"/>
                  </a:lnTo>
                  <a:lnTo>
                    <a:pt x="926" y="86"/>
                  </a:lnTo>
                  <a:lnTo>
                    <a:pt x="924" y="88"/>
                  </a:lnTo>
                  <a:lnTo>
                    <a:pt x="918" y="90"/>
                  </a:lnTo>
                  <a:lnTo>
                    <a:pt x="910" y="92"/>
                  </a:lnTo>
                  <a:lnTo>
                    <a:pt x="908" y="94"/>
                  </a:lnTo>
                  <a:lnTo>
                    <a:pt x="908" y="98"/>
                  </a:lnTo>
                  <a:lnTo>
                    <a:pt x="908" y="102"/>
                  </a:lnTo>
                  <a:lnTo>
                    <a:pt x="910" y="108"/>
                  </a:lnTo>
                  <a:lnTo>
                    <a:pt x="908" y="112"/>
                  </a:lnTo>
                  <a:lnTo>
                    <a:pt x="904" y="116"/>
                  </a:lnTo>
                  <a:lnTo>
                    <a:pt x="892" y="120"/>
                  </a:lnTo>
                  <a:lnTo>
                    <a:pt x="876" y="126"/>
                  </a:lnTo>
                  <a:lnTo>
                    <a:pt x="868" y="132"/>
                  </a:lnTo>
                  <a:lnTo>
                    <a:pt x="862" y="136"/>
                  </a:lnTo>
                  <a:lnTo>
                    <a:pt x="856" y="134"/>
                  </a:lnTo>
                  <a:lnTo>
                    <a:pt x="848" y="132"/>
                  </a:lnTo>
                  <a:lnTo>
                    <a:pt x="838" y="132"/>
                  </a:lnTo>
                  <a:lnTo>
                    <a:pt x="828" y="142"/>
                  </a:lnTo>
                  <a:lnTo>
                    <a:pt x="814" y="152"/>
                  </a:lnTo>
                  <a:lnTo>
                    <a:pt x="786" y="168"/>
                  </a:lnTo>
                  <a:lnTo>
                    <a:pt x="780" y="172"/>
                  </a:lnTo>
                  <a:lnTo>
                    <a:pt x="776" y="176"/>
                  </a:lnTo>
                  <a:lnTo>
                    <a:pt x="772" y="176"/>
                  </a:lnTo>
                  <a:lnTo>
                    <a:pt x="764" y="176"/>
                  </a:lnTo>
                  <a:lnTo>
                    <a:pt x="760" y="178"/>
                  </a:lnTo>
                  <a:lnTo>
                    <a:pt x="756" y="180"/>
                  </a:lnTo>
                  <a:lnTo>
                    <a:pt x="750" y="186"/>
                  </a:lnTo>
                  <a:lnTo>
                    <a:pt x="742" y="190"/>
                  </a:lnTo>
                  <a:lnTo>
                    <a:pt x="734" y="192"/>
                  </a:lnTo>
                  <a:lnTo>
                    <a:pt x="724" y="194"/>
                  </a:lnTo>
                  <a:lnTo>
                    <a:pt x="704" y="198"/>
                  </a:lnTo>
                  <a:lnTo>
                    <a:pt x="696" y="202"/>
                  </a:lnTo>
                  <a:lnTo>
                    <a:pt x="688" y="206"/>
                  </a:lnTo>
                  <a:lnTo>
                    <a:pt x="678" y="214"/>
                  </a:lnTo>
                  <a:lnTo>
                    <a:pt x="668" y="222"/>
                  </a:lnTo>
                  <a:lnTo>
                    <a:pt x="658" y="230"/>
                  </a:lnTo>
                  <a:lnTo>
                    <a:pt x="650" y="240"/>
                  </a:lnTo>
                  <a:lnTo>
                    <a:pt x="644" y="252"/>
                  </a:lnTo>
                  <a:lnTo>
                    <a:pt x="638" y="262"/>
                  </a:lnTo>
                  <a:lnTo>
                    <a:pt x="646" y="262"/>
                  </a:lnTo>
                  <a:lnTo>
                    <a:pt x="650" y="264"/>
                  </a:lnTo>
                  <a:lnTo>
                    <a:pt x="650" y="266"/>
                  </a:lnTo>
                  <a:lnTo>
                    <a:pt x="648" y="280"/>
                  </a:lnTo>
                  <a:lnTo>
                    <a:pt x="646" y="286"/>
                  </a:lnTo>
                  <a:lnTo>
                    <a:pt x="646" y="294"/>
                  </a:lnTo>
                  <a:lnTo>
                    <a:pt x="648" y="294"/>
                  </a:lnTo>
                  <a:lnTo>
                    <a:pt x="650" y="296"/>
                  </a:lnTo>
                  <a:lnTo>
                    <a:pt x="654" y="296"/>
                  </a:lnTo>
                  <a:lnTo>
                    <a:pt x="660" y="292"/>
                  </a:lnTo>
                  <a:lnTo>
                    <a:pt x="668" y="292"/>
                  </a:lnTo>
                  <a:lnTo>
                    <a:pt x="676" y="294"/>
                  </a:lnTo>
                  <a:lnTo>
                    <a:pt x="682" y="296"/>
                  </a:lnTo>
                  <a:lnTo>
                    <a:pt x="690" y="302"/>
                  </a:lnTo>
                  <a:lnTo>
                    <a:pt x="696" y="310"/>
                  </a:lnTo>
                  <a:lnTo>
                    <a:pt x="700" y="314"/>
                  </a:lnTo>
                  <a:lnTo>
                    <a:pt x="704" y="316"/>
                  </a:lnTo>
                  <a:lnTo>
                    <a:pt x="710" y="316"/>
                  </a:lnTo>
                  <a:lnTo>
                    <a:pt x="716" y="318"/>
                  </a:lnTo>
                  <a:lnTo>
                    <a:pt x="720" y="322"/>
                  </a:lnTo>
                  <a:lnTo>
                    <a:pt x="724" y="326"/>
                  </a:lnTo>
                  <a:lnTo>
                    <a:pt x="730" y="330"/>
                  </a:lnTo>
                  <a:lnTo>
                    <a:pt x="738" y="332"/>
                  </a:lnTo>
                  <a:lnTo>
                    <a:pt x="750" y="330"/>
                  </a:lnTo>
                  <a:lnTo>
                    <a:pt x="764" y="332"/>
                  </a:lnTo>
                  <a:lnTo>
                    <a:pt x="764" y="334"/>
                  </a:lnTo>
                  <a:lnTo>
                    <a:pt x="764" y="338"/>
                  </a:lnTo>
                  <a:lnTo>
                    <a:pt x="762" y="346"/>
                  </a:lnTo>
                  <a:lnTo>
                    <a:pt x="756" y="358"/>
                  </a:lnTo>
                  <a:lnTo>
                    <a:pt x="752" y="370"/>
                  </a:lnTo>
                  <a:lnTo>
                    <a:pt x="750" y="376"/>
                  </a:lnTo>
                  <a:lnTo>
                    <a:pt x="750" y="382"/>
                  </a:lnTo>
                  <a:lnTo>
                    <a:pt x="752" y="388"/>
                  </a:lnTo>
                  <a:lnTo>
                    <a:pt x="756" y="394"/>
                  </a:lnTo>
                  <a:lnTo>
                    <a:pt x="764" y="404"/>
                  </a:lnTo>
                  <a:lnTo>
                    <a:pt x="766" y="402"/>
                  </a:lnTo>
                  <a:lnTo>
                    <a:pt x="770" y="398"/>
                  </a:lnTo>
                  <a:lnTo>
                    <a:pt x="778" y="394"/>
                  </a:lnTo>
                  <a:lnTo>
                    <a:pt x="784" y="390"/>
                  </a:lnTo>
                  <a:lnTo>
                    <a:pt x="788" y="382"/>
                  </a:lnTo>
                  <a:lnTo>
                    <a:pt x="792" y="376"/>
                  </a:lnTo>
                  <a:lnTo>
                    <a:pt x="796" y="358"/>
                  </a:lnTo>
                  <a:lnTo>
                    <a:pt x="800" y="338"/>
                  </a:lnTo>
                  <a:lnTo>
                    <a:pt x="804" y="336"/>
                  </a:lnTo>
                  <a:lnTo>
                    <a:pt x="810" y="332"/>
                  </a:lnTo>
                  <a:lnTo>
                    <a:pt x="822" y="330"/>
                  </a:lnTo>
                  <a:lnTo>
                    <a:pt x="830" y="326"/>
                  </a:lnTo>
                  <a:lnTo>
                    <a:pt x="846" y="318"/>
                  </a:lnTo>
                  <a:lnTo>
                    <a:pt x="854" y="312"/>
                  </a:lnTo>
                  <a:lnTo>
                    <a:pt x="860" y="306"/>
                  </a:lnTo>
                  <a:lnTo>
                    <a:pt x="864" y="296"/>
                  </a:lnTo>
                  <a:lnTo>
                    <a:pt x="866" y="286"/>
                  </a:lnTo>
                  <a:lnTo>
                    <a:pt x="864" y="284"/>
                  </a:lnTo>
                  <a:lnTo>
                    <a:pt x="862" y="282"/>
                  </a:lnTo>
                  <a:lnTo>
                    <a:pt x="858" y="278"/>
                  </a:lnTo>
                  <a:lnTo>
                    <a:pt x="852" y="276"/>
                  </a:lnTo>
                  <a:lnTo>
                    <a:pt x="852" y="274"/>
                  </a:lnTo>
                  <a:lnTo>
                    <a:pt x="850" y="270"/>
                  </a:lnTo>
                  <a:lnTo>
                    <a:pt x="852" y="264"/>
                  </a:lnTo>
                  <a:lnTo>
                    <a:pt x="856" y="262"/>
                  </a:lnTo>
                  <a:lnTo>
                    <a:pt x="864" y="256"/>
                  </a:lnTo>
                  <a:lnTo>
                    <a:pt x="866" y="25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2" name="Freeform 8"/>
            <p:cNvSpPr>
              <a:spLocks/>
            </p:cNvSpPr>
            <p:nvPr/>
          </p:nvSpPr>
          <p:spPr bwMode="auto">
            <a:xfrm>
              <a:off x="1638" y="1127"/>
              <a:ext cx="102" cy="96"/>
            </a:xfrm>
            <a:custGeom>
              <a:avLst/>
              <a:gdLst/>
              <a:ahLst/>
              <a:cxnLst>
                <a:cxn ang="0">
                  <a:pos x="76" y="80"/>
                </a:cxn>
                <a:cxn ang="0">
                  <a:pos x="62" y="86"/>
                </a:cxn>
                <a:cxn ang="0">
                  <a:pos x="52" y="90"/>
                </a:cxn>
                <a:cxn ang="0">
                  <a:pos x="54" y="82"/>
                </a:cxn>
                <a:cxn ang="0">
                  <a:pos x="46" y="76"/>
                </a:cxn>
                <a:cxn ang="0">
                  <a:pos x="6" y="76"/>
                </a:cxn>
                <a:cxn ang="0">
                  <a:pos x="0" y="72"/>
                </a:cxn>
                <a:cxn ang="0">
                  <a:pos x="4" y="68"/>
                </a:cxn>
                <a:cxn ang="0">
                  <a:pos x="10" y="58"/>
                </a:cxn>
                <a:cxn ang="0">
                  <a:pos x="24" y="52"/>
                </a:cxn>
                <a:cxn ang="0">
                  <a:pos x="26" y="44"/>
                </a:cxn>
                <a:cxn ang="0">
                  <a:pos x="36" y="32"/>
                </a:cxn>
                <a:cxn ang="0">
                  <a:pos x="48" y="22"/>
                </a:cxn>
                <a:cxn ang="0">
                  <a:pos x="66" y="6"/>
                </a:cxn>
                <a:cxn ang="0">
                  <a:pos x="76" y="0"/>
                </a:cxn>
                <a:cxn ang="0">
                  <a:pos x="80" y="4"/>
                </a:cxn>
                <a:cxn ang="0">
                  <a:pos x="78" y="8"/>
                </a:cxn>
                <a:cxn ang="0">
                  <a:pos x="60" y="26"/>
                </a:cxn>
                <a:cxn ang="0">
                  <a:pos x="60" y="32"/>
                </a:cxn>
                <a:cxn ang="0">
                  <a:pos x="68" y="26"/>
                </a:cxn>
                <a:cxn ang="0">
                  <a:pos x="70" y="34"/>
                </a:cxn>
                <a:cxn ang="0">
                  <a:pos x="74" y="42"/>
                </a:cxn>
                <a:cxn ang="0">
                  <a:pos x="76" y="46"/>
                </a:cxn>
                <a:cxn ang="0">
                  <a:pos x="80" y="42"/>
                </a:cxn>
                <a:cxn ang="0">
                  <a:pos x="86" y="40"/>
                </a:cxn>
                <a:cxn ang="0">
                  <a:pos x="98" y="44"/>
                </a:cxn>
                <a:cxn ang="0">
                  <a:pos x="98" y="50"/>
                </a:cxn>
                <a:cxn ang="0">
                  <a:pos x="88" y="54"/>
                </a:cxn>
                <a:cxn ang="0">
                  <a:pos x="92" y="56"/>
                </a:cxn>
                <a:cxn ang="0">
                  <a:pos x="100" y="58"/>
                </a:cxn>
                <a:cxn ang="0">
                  <a:pos x="96" y="62"/>
                </a:cxn>
                <a:cxn ang="0">
                  <a:pos x="98" y="68"/>
                </a:cxn>
                <a:cxn ang="0">
                  <a:pos x="90" y="74"/>
                </a:cxn>
                <a:cxn ang="0">
                  <a:pos x="94" y="76"/>
                </a:cxn>
                <a:cxn ang="0">
                  <a:pos x="102" y="74"/>
                </a:cxn>
                <a:cxn ang="0">
                  <a:pos x="96" y="88"/>
                </a:cxn>
                <a:cxn ang="0">
                  <a:pos x="86" y="96"/>
                </a:cxn>
                <a:cxn ang="0">
                  <a:pos x="82" y="92"/>
                </a:cxn>
                <a:cxn ang="0">
                  <a:pos x="86" y="86"/>
                </a:cxn>
                <a:cxn ang="0">
                  <a:pos x="76" y="88"/>
                </a:cxn>
              </a:cxnLst>
              <a:rect l="0" t="0" r="r" b="b"/>
              <a:pathLst>
                <a:path w="102" h="96">
                  <a:moveTo>
                    <a:pt x="82" y="80"/>
                  </a:moveTo>
                  <a:lnTo>
                    <a:pt x="76" y="80"/>
                  </a:lnTo>
                  <a:lnTo>
                    <a:pt x="70" y="82"/>
                  </a:lnTo>
                  <a:lnTo>
                    <a:pt x="62" y="86"/>
                  </a:lnTo>
                  <a:lnTo>
                    <a:pt x="56" y="90"/>
                  </a:lnTo>
                  <a:lnTo>
                    <a:pt x="52" y="90"/>
                  </a:lnTo>
                  <a:lnTo>
                    <a:pt x="48" y="90"/>
                  </a:lnTo>
                  <a:lnTo>
                    <a:pt x="54" y="82"/>
                  </a:lnTo>
                  <a:lnTo>
                    <a:pt x="50" y="78"/>
                  </a:lnTo>
                  <a:lnTo>
                    <a:pt x="46" y="76"/>
                  </a:lnTo>
                  <a:lnTo>
                    <a:pt x="14" y="76"/>
                  </a:lnTo>
                  <a:lnTo>
                    <a:pt x="6" y="76"/>
                  </a:lnTo>
                  <a:lnTo>
                    <a:pt x="2" y="76"/>
                  </a:lnTo>
                  <a:lnTo>
                    <a:pt x="0" y="72"/>
                  </a:lnTo>
                  <a:lnTo>
                    <a:pt x="2" y="70"/>
                  </a:lnTo>
                  <a:lnTo>
                    <a:pt x="4" y="68"/>
                  </a:lnTo>
                  <a:lnTo>
                    <a:pt x="8" y="68"/>
                  </a:lnTo>
                  <a:lnTo>
                    <a:pt x="10" y="58"/>
                  </a:lnTo>
                  <a:lnTo>
                    <a:pt x="16" y="54"/>
                  </a:lnTo>
                  <a:lnTo>
                    <a:pt x="24" y="52"/>
                  </a:lnTo>
                  <a:lnTo>
                    <a:pt x="24" y="50"/>
                  </a:lnTo>
                  <a:lnTo>
                    <a:pt x="26" y="44"/>
                  </a:lnTo>
                  <a:lnTo>
                    <a:pt x="30" y="34"/>
                  </a:lnTo>
                  <a:lnTo>
                    <a:pt x="36" y="32"/>
                  </a:lnTo>
                  <a:lnTo>
                    <a:pt x="40" y="30"/>
                  </a:lnTo>
                  <a:lnTo>
                    <a:pt x="48" y="22"/>
                  </a:lnTo>
                  <a:lnTo>
                    <a:pt x="56" y="14"/>
                  </a:lnTo>
                  <a:lnTo>
                    <a:pt x="66" y="6"/>
                  </a:lnTo>
                  <a:lnTo>
                    <a:pt x="70" y="2"/>
                  </a:lnTo>
                  <a:lnTo>
                    <a:pt x="76" y="0"/>
                  </a:lnTo>
                  <a:lnTo>
                    <a:pt x="80" y="0"/>
                  </a:lnTo>
                  <a:lnTo>
                    <a:pt x="80" y="4"/>
                  </a:lnTo>
                  <a:lnTo>
                    <a:pt x="76" y="4"/>
                  </a:lnTo>
                  <a:lnTo>
                    <a:pt x="78" y="8"/>
                  </a:lnTo>
                  <a:lnTo>
                    <a:pt x="66" y="18"/>
                  </a:lnTo>
                  <a:lnTo>
                    <a:pt x="60" y="26"/>
                  </a:lnTo>
                  <a:lnTo>
                    <a:pt x="58" y="32"/>
                  </a:lnTo>
                  <a:lnTo>
                    <a:pt x="60" y="32"/>
                  </a:lnTo>
                  <a:lnTo>
                    <a:pt x="64" y="26"/>
                  </a:lnTo>
                  <a:lnTo>
                    <a:pt x="68" y="26"/>
                  </a:lnTo>
                  <a:lnTo>
                    <a:pt x="68" y="32"/>
                  </a:lnTo>
                  <a:lnTo>
                    <a:pt x="70" y="34"/>
                  </a:lnTo>
                  <a:lnTo>
                    <a:pt x="72" y="36"/>
                  </a:lnTo>
                  <a:lnTo>
                    <a:pt x="74" y="42"/>
                  </a:lnTo>
                  <a:lnTo>
                    <a:pt x="74" y="44"/>
                  </a:lnTo>
                  <a:lnTo>
                    <a:pt x="76" y="46"/>
                  </a:lnTo>
                  <a:lnTo>
                    <a:pt x="78" y="44"/>
                  </a:lnTo>
                  <a:lnTo>
                    <a:pt x="80" y="42"/>
                  </a:lnTo>
                  <a:lnTo>
                    <a:pt x="84" y="40"/>
                  </a:lnTo>
                  <a:lnTo>
                    <a:pt x="86" y="40"/>
                  </a:lnTo>
                  <a:lnTo>
                    <a:pt x="94" y="42"/>
                  </a:lnTo>
                  <a:lnTo>
                    <a:pt x="98" y="44"/>
                  </a:lnTo>
                  <a:lnTo>
                    <a:pt x="100" y="46"/>
                  </a:lnTo>
                  <a:lnTo>
                    <a:pt x="98" y="50"/>
                  </a:lnTo>
                  <a:lnTo>
                    <a:pt x="94" y="52"/>
                  </a:lnTo>
                  <a:lnTo>
                    <a:pt x="88" y="54"/>
                  </a:lnTo>
                  <a:lnTo>
                    <a:pt x="90" y="56"/>
                  </a:lnTo>
                  <a:lnTo>
                    <a:pt x="92" y="56"/>
                  </a:lnTo>
                  <a:lnTo>
                    <a:pt x="98" y="54"/>
                  </a:lnTo>
                  <a:lnTo>
                    <a:pt x="100" y="58"/>
                  </a:lnTo>
                  <a:lnTo>
                    <a:pt x="96" y="60"/>
                  </a:lnTo>
                  <a:lnTo>
                    <a:pt x="96" y="62"/>
                  </a:lnTo>
                  <a:lnTo>
                    <a:pt x="102" y="62"/>
                  </a:lnTo>
                  <a:lnTo>
                    <a:pt x="98" y="68"/>
                  </a:lnTo>
                  <a:lnTo>
                    <a:pt x="94" y="72"/>
                  </a:lnTo>
                  <a:lnTo>
                    <a:pt x="90" y="74"/>
                  </a:lnTo>
                  <a:lnTo>
                    <a:pt x="90" y="76"/>
                  </a:lnTo>
                  <a:lnTo>
                    <a:pt x="94" y="76"/>
                  </a:lnTo>
                  <a:lnTo>
                    <a:pt x="98" y="74"/>
                  </a:lnTo>
                  <a:lnTo>
                    <a:pt x="102" y="74"/>
                  </a:lnTo>
                  <a:lnTo>
                    <a:pt x="100" y="80"/>
                  </a:lnTo>
                  <a:lnTo>
                    <a:pt x="96" y="88"/>
                  </a:lnTo>
                  <a:lnTo>
                    <a:pt x="90" y="94"/>
                  </a:lnTo>
                  <a:lnTo>
                    <a:pt x="86" y="96"/>
                  </a:lnTo>
                  <a:lnTo>
                    <a:pt x="82" y="94"/>
                  </a:lnTo>
                  <a:lnTo>
                    <a:pt x="82" y="92"/>
                  </a:lnTo>
                  <a:lnTo>
                    <a:pt x="84" y="88"/>
                  </a:lnTo>
                  <a:lnTo>
                    <a:pt x="86" y="86"/>
                  </a:lnTo>
                  <a:lnTo>
                    <a:pt x="80" y="88"/>
                  </a:lnTo>
                  <a:lnTo>
                    <a:pt x="76" y="88"/>
                  </a:lnTo>
                  <a:lnTo>
                    <a:pt x="82" y="8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3" name="Freeform 9"/>
            <p:cNvSpPr>
              <a:spLocks/>
            </p:cNvSpPr>
            <p:nvPr/>
          </p:nvSpPr>
          <p:spPr bwMode="auto">
            <a:xfrm>
              <a:off x="1018" y="723"/>
              <a:ext cx="152" cy="62"/>
            </a:xfrm>
            <a:custGeom>
              <a:avLst/>
              <a:gdLst/>
              <a:ahLst/>
              <a:cxnLst>
                <a:cxn ang="0">
                  <a:pos x="0" y="44"/>
                </a:cxn>
                <a:cxn ang="0">
                  <a:pos x="4" y="44"/>
                </a:cxn>
                <a:cxn ang="0">
                  <a:pos x="10" y="44"/>
                </a:cxn>
                <a:cxn ang="0">
                  <a:pos x="14" y="44"/>
                </a:cxn>
                <a:cxn ang="0">
                  <a:pos x="18" y="48"/>
                </a:cxn>
                <a:cxn ang="0">
                  <a:pos x="20" y="52"/>
                </a:cxn>
                <a:cxn ang="0">
                  <a:pos x="18" y="60"/>
                </a:cxn>
                <a:cxn ang="0">
                  <a:pos x="20" y="62"/>
                </a:cxn>
                <a:cxn ang="0">
                  <a:pos x="26" y="58"/>
                </a:cxn>
                <a:cxn ang="0">
                  <a:pos x="34" y="52"/>
                </a:cxn>
                <a:cxn ang="0">
                  <a:pos x="40" y="48"/>
                </a:cxn>
                <a:cxn ang="0">
                  <a:pos x="52" y="48"/>
                </a:cxn>
                <a:cxn ang="0">
                  <a:pos x="58" y="48"/>
                </a:cxn>
                <a:cxn ang="0">
                  <a:pos x="64" y="46"/>
                </a:cxn>
                <a:cxn ang="0">
                  <a:pos x="74" y="40"/>
                </a:cxn>
                <a:cxn ang="0">
                  <a:pos x="84" y="36"/>
                </a:cxn>
                <a:cxn ang="0">
                  <a:pos x="106" y="32"/>
                </a:cxn>
                <a:cxn ang="0">
                  <a:pos x="130" y="26"/>
                </a:cxn>
                <a:cxn ang="0">
                  <a:pos x="142" y="22"/>
                </a:cxn>
                <a:cxn ang="0">
                  <a:pos x="152" y="16"/>
                </a:cxn>
                <a:cxn ang="0">
                  <a:pos x="144" y="8"/>
                </a:cxn>
                <a:cxn ang="0">
                  <a:pos x="138" y="4"/>
                </a:cxn>
                <a:cxn ang="0">
                  <a:pos x="132" y="4"/>
                </a:cxn>
                <a:cxn ang="0">
                  <a:pos x="126" y="4"/>
                </a:cxn>
                <a:cxn ang="0">
                  <a:pos x="126" y="10"/>
                </a:cxn>
                <a:cxn ang="0">
                  <a:pos x="120" y="8"/>
                </a:cxn>
                <a:cxn ang="0">
                  <a:pos x="114" y="6"/>
                </a:cxn>
                <a:cxn ang="0">
                  <a:pos x="108" y="2"/>
                </a:cxn>
                <a:cxn ang="0">
                  <a:pos x="102" y="0"/>
                </a:cxn>
                <a:cxn ang="0">
                  <a:pos x="82" y="2"/>
                </a:cxn>
                <a:cxn ang="0">
                  <a:pos x="64" y="4"/>
                </a:cxn>
                <a:cxn ang="0">
                  <a:pos x="52" y="16"/>
                </a:cxn>
                <a:cxn ang="0">
                  <a:pos x="46" y="20"/>
                </a:cxn>
                <a:cxn ang="0">
                  <a:pos x="40" y="24"/>
                </a:cxn>
                <a:cxn ang="0">
                  <a:pos x="26" y="30"/>
                </a:cxn>
                <a:cxn ang="0">
                  <a:pos x="12" y="36"/>
                </a:cxn>
                <a:cxn ang="0">
                  <a:pos x="6" y="40"/>
                </a:cxn>
                <a:cxn ang="0">
                  <a:pos x="0" y="44"/>
                </a:cxn>
              </a:cxnLst>
              <a:rect l="0" t="0" r="r" b="b"/>
              <a:pathLst>
                <a:path w="152" h="62">
                  <a:moveTo>
                    <a:pt x="0" y="44"/>
                  </a:moveTo>
                  <a:lnTo>
                    <a:pt x="4" y="44"/>
                  </a:lnTo>
                  <a:lnTo>
                    <a:pt x="10" y="44"/>
                  </a:lnTo>
                  <a:lnTo>
                    <a:pt x="14" y="44"/>
                  </a:lnTo>
                  <a:lnTo>
                    <a:pt x="18" y="48"/>
                  </a:lnTo>
                  <a:lnTo>
                    <a:pt x="20" y="52"/>
                  </a:lnTo>
                  <a:lnTo>
                    <a:pt x="18" y="60"/>
                  </a:lnTo>
                  <a:lnTo>
                    <a:pt x="20" y="62"/>
                  </a:lnTo>
                  <a:lnTo>
                    <a:pt x="26" y="58"/>
                  </a:lnTo>
                  <a:lnTo>
                    <a:pt x="34" y="52"/>
                  </a:lnTo>
                  <a:lnTo>
                    <a:pt x="40" y="48"/>
                  </a:lnTo>
                  <a:lnTo>
                    <a:pt x="52" y="48"/>
                  </a:lnTo>
                  <a:lnTo>
                    <a:pt x="58" y="48"/>
                  </a:lnTo>
                  <a:lnTo>
                    <a:pt x="64" y="46"/>
                  </a:lnTo>
                  <a:lnTo>
                    <a:pt x="74" y="40"/>
                  </a:lnTo>
                  <a:lnTo>
                    <a:pt x="84" y="36"/>
                  </a:lnTo>
                  <a:lnTo>
                    <a:pt x="106" y="32"/>
                  </a:lnTo>
                  <a:lnTo>
                    <a:pt x="130" y="26"/>
                  </a:lnTo>
                  <a:lnTo>
                    <a:pt x="142" y="22"/>
                  </a:lnTo>
                  <a:lnTo>
                    <a:pt x="152" y="16"/>
                  </a:lnTo>
                  <a:lnTo>
                    <a:pt x="144" y="8"/>
                  </a:lnTo>
                  <a:lnTo>
                    <a:pt x="138" y="4"/>
                  </a:lnTo>
                  <a:lnTo>
                    <a:pt x="132" y="4"/>
                  </a:lnTo>
                  <a:lnTo>
                    <a:pt x="126" y="4"/>
                  </a:lnTo>
                  <a:lnTo>
                    <a:pt x="126" y="10"/>
                  </a:lnTo>
                  <a:lnTo>
                    <a:pt x="120" y="8"/>
                  </a:lnTo>
                  <a:lnTo>
                    <a:pt x="114" y="6"/>
                  </a:lnTo>
                  <a:lnTo>
                    <a:pt x="108" y="2"/>
                  </a:lnTo>
                  <a:lnTo>
                    <a:pt x="102" y="0"/>
                  </a:lnTo>
                  <a:lnTo>
                    <a:pt x="82" y="2"/>
                  </a:lnTo>
                  <a:lnTo>
                    <a:pt x="64" y="4"/>
                  </a:lnTo>
                  <a:lnTo>
                    <a:pt x="52" y="16"/>
                  </a:lnTo>
                  <a:lnTo>
                    <a:pt x="46" y="20"/>
                  </a:lnTo>
                  <a:lnTo>
                    <a:pt x="40" y="24"/>
                  </a:lnTo>
                  <a:lnTo>
                    <a:pt x="26" y="30"/>
                  </a:lnTo>
                  <a:lnTo>
                    <a:pt x="12" y="36"/>
                  </a:lnTo>
                  <a:lnTo>
                    <a:pt x="6" y="40"/>
                  </a:lnTo>
                  <a:lnTo>
                    <a:pt x="0" y="4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4" name="Freeform 10"/>
            <p:cNvSpPr>
              <a:spLocks/>
            </p:cNvSpPr>
            <p:nvPr/>
          </p:nvSpPr>
          <p:spPr bwMode="auto">
            <a:xfrm>
              <a:off x="1384" y="651"/>
              <a:ext cx="56" cy="28"/>
            </a:xfrm>
            <a:custGeom>
              <a:avLst/>
              <a:gdLst/>
              <a:ahLst/>
              <a:cxnLst>
                <a:cxn ang="0">
                  <a:pos x="38" y="28"/>
                </a:cxn>
                <a:cxn ang="0">
                  <a:pos x="34" y="26"/>
                </a:cxn>
                <a:cxn ang="0">
                  <a:pos x="32" y="24"/>
                </a:cxn>
                <a:cxn ang="0">
                  <a:pos x="28" y="18"/>
                </a:cxn>
                <a:cxn ang="0">
                  <a:pos x="22" y="18"/>
                </a:cxn>
                <a:cxn ang="0">
                  <a:pos x="14" y="18"/>
                </a:cxn>
                <a:cxn ang="0">
                  <a:pos x="6" y="18"/>
                </a:cxn>
                <a:cxn ang="0">
                  <a:pos x="0" y="16"/>
                </a:cxn>
                <a:cxn ang="0">
                  <a:pos x="10" y="6"/>
                </a:cxn>
                <a:cxn ang="0">
                  <a:pos x="16" y="2"/>
                </a:cxn>
                <a:cxn ang="0">
                  <a:pos x="26" y="0"/>
                </a:cxn>
                <a:cxn ang="0">
                  <a:pos x="30" y="2"/>
                </a:cxn>
                <a:cxn ang="0">
                  <a:pos x="32" y="4"/>
                </a:cxn>
                <a:cxn ang="0">
                  <a:pos x="34" y="6"/>
                </a:cxn>
                <a:cxn ang="0">
                  <a:pos x="38" y="8"/>
                </a:cxn>
                <a:cxn ang="0">
                  <a:pos x="44" y="8"/>
                </a:cxn>
                <a:cxn ang="0">
                  <a:pos x="52" y="10"/>
                </a:cxn>
                <a:cxn ang="0">
                  <a:pos x="56" y="12"/>
                </a:cxn>
                <a:cxn ang="0">
                  <a:pos x="56" y="16"/>
                </a:cxn>
                <a:cxn ang="0">
                  <a:pos x="56" y="22"/>
                </a:cxn>
                <a:cxn ang="0">
                  <a:pos x="52" y="26"/>
                </a:cxn>
                <a:cxn ang="0">
                  <a:pos x="46" y="28"/>
                </a:cxn>
                <a:cxn ang="0">
                  <a:pos x="38" y="28"/>
                </a:cxn>
              </a:cxnLst>
              <a:rect l="0" t="0" r="r" b="b"/>
              <a:pathLst>
                <a:path w="56" h="28">
                  <a:moveTo>
                    <a:pt x="38" y="28"/>
                  </a:moveTo>
                  <a:lnTo>
                    <a:pt x="34" y="26"/>
                  </a:lnTo>
                  <a:lnTo>
                    <a:pt x="32" y="24"/>
                  </a:lnTo>
                  <a:lnTo>
                    <a:pt x="28" y="18"/>
                  </a:lnTo>
                  <a:lnTo>
                    <a:pt x="22" y="18"/>
                  </a:lnTo>
                  <a:lnTo>
                    <a:pt x="14" y="18"/>
                  </a:lnTo>
                  <a:lnTo>
                    <a:pt x="6" y="18"/>
                  </a:lnTo>
                  <a:lnTo>
                    <a:pt x="0" y="16"/>
                  </a:lnTo>
                  <a:lnTo>
                    <a:pt x="10" y="6"/>
                  </a:lnTo>
                  <a:lnTo>
                    <a:pt x="16" y="2"/>
                  </a:lnTo>
                  <a:lnTo>
                    <a:pt x="26" y="0"/>
                  </a:lnTo>
                  <a:lnTo>
                    <a:pt x="30" y="2"/>
                  </a:lnTo>
                  <a:lnTo>
                    <a:pt x="32" y="4"/>
                  </a:lnTo>
                  <a:lnTo>
                    <a:pt x="34" y="6"/>
                  </a:lnTo>
                  <a:lnTo>
                    <a:pt x="38" y="8"/>
                  </a:lnTo>
                  <a:lnTo>
                    <a:pt x="44" y="8"/>
                  </a:lnTo>
                  <a:lnTo>
                    <a:pt x="52" y="10"/>
                  </a:lnTo>
                  <a:lnTo>
                    <a:pt x="56" y="12"/>
                  </a:lnTo>
                  <a:lnTo>
                    <a:pt x="56" y="16"/>
                  </a:lnTo>
                  <a:lnTo>
                    <a:pt x="56" y="22"/>
                  </a:lnTo>
                  <a:lnTo>
                    <a:pt x="52" y="26"/>
                  </a:lnTo>
                  <a:lnTo>
                    <a:pt x="46" y="28"/>
                  </a:lnTo>
                  <a:lnTo>
                    <a:pt x="38" y="2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 name="Freeform 11"/>
            <p:cNvSpPr>
              <a:spLocks/>
            </p:cNvSpPr>
            <p:nvPr/>
          </p:nvSpPr>
          <p:spPr bwMode="auto">
            <a:xfrm>
              <a:off x="1082" y="733"/>
              <a:ext cx="218" cy="86"/>
            </a:xfrm>
            <a:custGeom>
              <a:avLst/>
              <a:gdLst/>
              <a:ahLst/>
              <a:cxnLst>
                <a:cxn ang="0">
                  <a:pos x="184" y="66"/>
                </a:cxn>
                <a:cxn ang="0">
                  <a:pos x="178" y="74"/>
                </a:cxn>
                <a:cxn ang="0">
                  <a:pos x="170" y="82"/>
                </a:cxn>
                <a:cxn ang="0">
                  <a:pos x="156" y="82"/>
                </a:cxn>
                <a:cxn ang="0">
                  <a:pos x="132" y="74"/>
                </a:cxn>
                <a:cxn ang="0">
                  <a:pos x="128" y="68"/>
                </a:cxn>
                <a:cxn ang="0">
                  <a:pos x="100" y="70"/>
                </a:cxn>
                <a:cxn ang="0">
                  <a:pos x="84" y="78"/>
                </a:cxn>
                <a:cxn ang="0">
                  <a:pos x="64" y="86"/>
                </a:cxn>
                <a:cxn ang="0">
                  <a:pos x="42" y="84"/>
                </a:cxn>
                <a:cxn ang="0">
                  <a:pos x="30" y="86"/>
                </a:cxn>
                <a:cxn ang="0">
                  <a:pos x="34" y="76"/>
                </a:cxn>
                <a:cxn ang="0">
                  <a:pos x="24" y="74"/>
                </a:cxn>
                <a:cxn ang="0">
                  <a:pos x="6" y="68"/>
                </a:cxn>
                <a:cxn ang="0">
                  <a:pos x="14" y="60"/>
                </a:cxn>
                <a:cxn ang="0">
                  <a:pos x="76" y="56"/>
                </a:cxn>
                <a:cxn ang="0">
                  <a:pos x="78" y="52"/>
                </a:cxn>
                <a:cxn ang="0">
                  <a:pos x="12" y="46"/>
                </a:cxn>
                <a:cxn ang="0">
                  <a:pos x="20" y="38"/>
                </a:cxn>
                <a:cxn ang="0">
                  <a:pos x="22" y="32"/>
                </a:cxn>
                <a:cxn ang="0">
                  <a:pos x="44" y="26"/>
                </a:cxn>
                <a:cxn ang="0">
                  <a:pos x="72" y="20"/>
                </a:cxn>
                <a:cxn ang="0">
                  <a:pos x="96" y="6"/>
                </a:cxn>
                <a:cxn ang="0">
                  <a:pos x="100" y="18"/>
                </a:cxn>
                <a:cxn ang="0">
                  <a:pos x="110" y="16"/>
                </a:cxn>
                <a:cxn ang="0">
                  <a:pos x="128" y="20"/>
                </a:cxn>
                <a:cxn ang="0">
                  <a:pos x="134" y="16"/>
                </a:cxn>
                <a:cxn ang="0">
                  <a:pos x="140" y="12"/>
                </a:cxn>
                <a:cxn ang="0">
                  <a:pos x="152" y="16"/>
                </a:cxn>
                <a:cxn ang="0">
                  <a:pos x="148" y="30"/>
                </a:cxn>
                <a:cxn ang="0">
                  <a:pos x="154" y="30"/>
                </a:cxn>
                <a:cxn ang="0">
                  <a:pos x="160" y="24"/>
                </a:cxn>
                <a:cxn ang="0">
                  <a:pos x="164" y="12"/>
                </a:cxn>
                <a:cxn ang="0">
                  <a:pos x="186" y="4"/>
                </a:cxn>
                <a:cxn ang="0">
                  <a:pos x="218" y="0"/>
                </a:cxn>
                <a:cxn ang="0">
                  <a:pos x="210" y="10"/>
                </a:cxn>
                <a:cxn ang="0">
                  <a:pos x="184" y="32"/>
                </a:cxn>
                <a:cxn ang="0">
                  <a:pos x="178" y="46"/>
                </a:cxn>
                <a:cxn ang="0">
                  <a:pos x="182" y="52"/>
                </a:cxn>
                <a:cxn ang="0">
                  <a:pos x="200" y="56"/>
                </a:cxn>
                <a:cxn ang="0">
                  <a:pos x="204" y="62"/>
                </a:cxn>
                <a:cxn ang="0">
                  <a:pos x="196" y="68"/>
                </a:cxn>
              </a:cxnLst>
              <a:rect l="0" t="0" r="r" b="b"/>
              <a:pathLst>
                <a:path w="218" h="86">
                  <a:moveTo>
                    <a:pt x="188" y="66"/>
                  </a:moveTo>
                  <a:lnTo>
                    <a:pt x="184" y="66"/>
                  </a:lnTo>
                  <a:lnTo>
                    <a:pt x="182" y="68"/>
                  </a:lnTo>
                  <a:lnTo>
                    <a:pt x="178" y="74"/>
                  </a:lnTo>
                  <a:lnTo>
                    <a:pt x="172" y="80"/>
                  </a:lnTo>
                  <a:lnTo>
                    <a:pt x="170" y="82"/>
                  </a:lnTo>
                  <a:lnTo>
                    <a:pt x="166" y="84"/>
                  </a:lnTo>
                  <a:lnTo>
                    <a:pt x="156" y="82"/>
                  </a:lnTo>
                  <a:lnTo>
                    <a:pt x="142" y="80"/>
                  </a:lnTo>
                  <a:lnTo>
                    <a:pt x="132" y="74"/>
                  </a:lnTo>
                  <a:lnTo>
                    <a:pt x="128" y="72"/>
                  </a:lnTo>
                  <a:lnTo>
                    <a:pt x="128" y="68"/>
                  </a:lnTo>
                  <a:lnTo>
                    <a:pt x="106" y="68"/>
                  </a:lnTo>
                  <a:lnTo>
                    <a:pt x="100" y="70"/>
                  </a:lnTo>
                  <a:lnTo>
                    <a:pt x="96" y="72"/>
                  </a:lnTo>
                  <a:lnTo>
                    <a:pt x="84" y="78"/>
                  </a:lnTo>
                  <a:lnTo>
                    <a:pt x="72" y="84"/>
                  </a:lnTo>
                  <a:lnTo>
                    <a:pt x="64" y="86"/>
                  </a:lnTo>
                  <a:lnTo>
                    <a:pt x="56" y="86"/>
                  </a:lnTo>
                  <a:lnTo>
                    <a:pt x="42" y="84"/>
                  </a:lnTo>
                  <a:lnTo>
                    <a:pt x="36" y="84"/>
                  </a:lnTo>
                  <a:lnTo>
                    <a:pt x="30" y="86"/>
                  </a:lnTo>
                  <a:lnTo>
                    <a:pt x="30" y="78"/>
                  </a:lnTo>
                  <a:lnTo>
                    <a:pt x="34" y="76"/>
                  </a:lnTo>
                  <a:lnTo>
                    <a:pt x="36" y="72"/>
                  </a:lnTo>
                  <a:lnTo>
                    <a:pt x="24" y="74"/>
                  </a:lnTo>
                  <a:lnTo>
                    <a:pt x="14" y="72"/>
                  </a:lnTo>
                  <a:lnTo>
                    <a:pt x="6" y="68"/>
                  </a:lnTo>
                  <a:lnTo>
                    <a:pt x="0" y="64"/>
                  </a:lnTo>
                  <a:lnTo>
                    <a:pt x="14" y="60"/>
                  </a:lnTo>
                  <a:lnTo>
                    <a:pt x="28" y="56"/>
                  </a:lnTo>
                  <a:lnTo>
                    <a:pt x="76" y="56"/>
                  </a:lnTo>
                  <a:lnTo>
                    <a:pt x="76" y="54"/>
                  </a:lnTo>
                  <a:lnTo>
                    <a:pt x="78" y="52"/>
                  </a:lnTo>
                  <a:lnTo>
                    <a:pt x="12" y="52"/>
                  </a:lnTo>
                  <a:lnTo>
                    <a:pt x="12" y="46"/>
                  </a:lnTo>
                  <a:lnTo>
                    <a:pt x="14" y="44"/>
                  </a:lnTo>
                  <a:lnTo>
                    <a:pt x="20" y="38"/>
                  </a:lnTo>
                  <a:lnTo>
                    <a:pt x="20" y="36"/>
                  </a:lnTo>
                  <a:lnTo>
                    <a:pt x="22" y="32"/>
                  </a:lnTo>
                  <a:lnTo>
                    <a:pt x="28" y="30"/>
                  </a:lnTo>
                  <a:lnTo>
                    <a:pt x="44" y="26"/>
                  </a:lnTo>
                  <a:lnTo>
                    <a:pt x="58" y="24"/>
                  </a:lnTo>
                  <a:lnTo>
                    <a:pt x="72" y="20"/>
                  </a:lnTo>
                  <a:lnTo>
                    <a:pt x="84" y="14"/>
                  </a:lnTo>
                  <a:lnTo>
                    <a:pt x="96" y="6"/>
                  </a:lnTo>
                  <a:lnTo>
                    <a:pt x="96" y="16"/>
                  </a:lnTo>
                  <a:lnTo>
                    <a:pt x="100" y="18"/>
                  </a:lnTo>
                  <a:lnTo>
                    <a:pt x="102" y="18"/>
                  </a:lnTo>
                  <a:lnTo>
                    <a:pt x="110" y="16"/>
                  </a:lnTo>
                  <a:lnTo>
                    <a:pt x="118" y="18"/>
                  </a:lnTo>
                  <a:lnTo>
                    <a:pt x="128" y="20"/>
                  </a:lnTo>
                  <a:lnTo>
                    <a:pt x="132" y="20"/>
                  </a:lnTo>
                  <a:lnTo>
                    <a:pt x="134" y="16"/>
                  </a:lnTo>
                  <a:lnTo>
                    <a:pt x="138" y="14"/>
                  </a:lnTo>
                  <a:lnTo>
                    <a:pt x="140" y="12"/>
                  </a:lnTo>
                  <a:lnTo>
                    <a:pt x="146" y="14"/>
                  </a:lnTo>
                  <a:lnTo>
                    <a:pt x="152" y="16"/>
                  </a:lnTo>
                  <a:lnTo>
                    <a:pt x="148" y="26"/>
                  </a:lnTo>
                  <a:lnTo>
                    <a:pt x="148" y="30"/>
                  </a:lnTo>
                  <a:lnTo>
                    <a:pt x="152" y="30"/>
                  </a:lnTo>
                  <a:lnTo>
                    <a:pt x="154" y="30"/>
                  </a:lnTo>
                  <a:lnTo>
                    <a:pt x="156" y="28"/>
                  </a:lnTo>
                  <a:lnTo>
                    <a:pt x="160" y="24"/>
                  </a:lnTo>
                  <a:lnTo>
                    <a:pt x="160" y="18"/>
                  </a:lnTo>
                  <a:lnTo>
                    <a:pt x="164" y="12"/>
                  </a:lnTo>
                  <a:lnTo>
                    <a:pt x="172" y="8"/>
                  </a:lnTo>
                  <a:lnTo>
                    <a:pt x="186" y="4"/>
                  </a:lnTo>
                  <a:lnTo>
                    <a:pt x="208" y="0"/>
                  </a:lnTo>
                  <a:lnTo>
                    <a:pt x="218" y="0"/>
                  </a:lnTo>
                  <a:lnTo>
                    <a:pt x="214" y="4"/>
                  </a:lnTo>
                  <a:lnTo>
                    <a:pt x="210" y="10"/>
                  </a:lnTo>
                  <a:lnTo>
                    <a:pt x="196" y="20"/>
                  </a:lnTo>
                  <a:lnTo>
                    <a:pt x="184" y="32"/>
                  </a:lnTo>
                  <a:lnTo>
                    <a:pt x="180" y="40"/>
                  </a:lnTo>
                  <a:lnTo>
                    <a:pt x="178" y="46"/>
                  </a:lnTo>
                  <a:lnTo>
                    <a:pt x="180" y="48"/>
                  </a:lnTo>
                  <a:lnTo>
                    <a:pt x="182" y="52"/>
                  </a:lnTo>
                  <a:lnTo>
                    <a:pt x="190" y="54"/>
                  </a:lnTo>
                  <a:lnTo>
                    <a:pt x="200" y="56"/>
                  </a:lnTo>
                  <a:lnTo>
                    <a:pt x="202" y="60"/>
                  </a:lnTo>
                  <a:lnTo>
                    <a:pt x="204" y="62"/>
                  </a:lnTo>
                  <a:lnTo>
                    <a:pt x="202" y="66"/>
                  </a:lnTo>
                  <a:lnTo>
                    <a:pt x="196" y="68"/>
                  </a:lnTo>
                  <a:lnTo>
                    <a:pt x="188" y="6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6" name="Freeform 12"/>
            <p:cNvSpPr>
              <a:spLocks/>
            </p:cNvSpPr>
            <p:nvPr/>
          </p:nvSpPr>
          <p:spPr bwMode="auto">
            <a:xfrm>
              <a:off x="1184" y="687"/>
              <a:ext cx="142" cy="34"/>
            </a:xfrm>
            <a:custGeom>
              <a:avLst/>
              <a:gdLst/>
              <a:ahLst/>
              <a:cxnLst>
                <a:cxn ang="0">
                  <a:pos x="38" y="34"/>
                </a:cxn>
                <a:cxn ang="0">
                  <a:pos x="34" y="32"/>
                </a:cxn>
                <a:cxn ang="0">
                  <a:pos x="30" y="32"/>
                </a:cxn>
                <a:cxn ang="0">
                  <a:pos x="34" y="28"/>
                </a:cxn>
                <a:cxn ang="0">
                  <a:pos x="40" y="26"/>
                </a:cxn>
                <a:cxn ang="0">
                  <a:pos x="20" y="24"/>
                </a:cxn>
                <a:cxn ang="0">
                  <a:pos x="0" y="22"/>
                </a:cxn>
                <a:cxn ang="0">
                  <a:pos x="2" y="20"/>
                </a:cxn>
                <a:cxn ang="0">
                  <a:pos x="8" y="18"/>
                </a:cxn>
                <a:cxn ang="0">
                  <a:pos x="26" y="10"/>
                </a:cxn>
                <a:cxn ang="0">
                  <a:pos x="44" y="4"/>
                </a:cxn>
                <a:cxn ang="0">
                  <a:pos x="58" y="0"/>
                </a:cxn>
                <a:cxn ang="0">
                  <a:pos x="60" y="6"/>
                </a:cxn>
                <a:cxn ang="0">
                  <a:pos x="62" y="6"/>
                </a:cxn>
                <a:cxn ang="0">
                  <a:pos x="70" y="6"/>
                </a:cxn>
                <a:cxn ang="0">
                  <a:pos x="70" y="14"/>
                </a:cxn>
                <a:cxn ang="0">
                  <a:pos x="72" y="18"/>
                </a:cxn>
                <a:cxn ang="0">
                  <a:pos x="74" y="20"/>
                </a:cxn>
                <a:cxn ang="0">
                  <a:pos x="80" y="20"/>
                </a:cxn>
                <a:cxn ang="0">
                  <a:pos x="92" y="18"/>
                </a:cxn>
                <a:cxn ang="0">
                  <a:pos x="100" y="14"/>
                </a:cxn>
                <a:cxn ang="0">
                  <a:pos x="108" y="6"/>
                </a:cxn>
                <a:cxn ang="0">
                  <a:pos x="116" y="0"/>
                </a:cxn>
                <a:cxn ang="0">
                  <a:pos x="124" y="0"/>
                </a:cxn>
                <a:cxn ang="0">
                  <a:pos x="124" y="8"/>
                </a:cxn>
                <a:cxn ang="0">
                  <a:pos x="120" y="12"/>
                </a:cxn>
                <a:cxn ang="0">
                  <a:pos x="130" y="14"/>
                </a:cxn>
                <a:cxn ang="0">
                  <a:pos x="142" y="14"/>
                </a:cxn>
                <a:cxn ang="0">
                  <a:pos x="128" y="24"/>
                </a:cxn>
                <a:cxn ang="0">
                  <a:pos x="120" y="30"/>
                </a:cxn>
                <a:cxn ang="0">
                  <a:pos x="112" y="30"/>
                </a:cxn>
                <a:cxn ang="0">
                  <a:pos x="106" y="30"/>
                </a:cxn>
                <a:cxn ang="0">
                  <a:pos x="102" y="28"/>
                </a:cxn>
                <a:cxn ang="0">
                  <a:pos x="98" y="26"/>
                </a:cxn>
                <a:cxn ang="0">
                  <a:pos x="92" y="24"/>
                </a:cxn>
                <a:cxn ang="0">
                  <a:pos x="78" y="26"/>
                </a:cxn>
                <a:cxn ang="0">
                  <a:pos x="66" y="30"/>
                </a:cxn>
                <a:cxn ang="0">
                  <a:pos x="52" y="32"/>
                </a:cxn>
                <a:cxn ang="0">
                  <a:pos x="38" y="34"/>
                </a:cxn>
              </a:cxnLst>
              <a:rect l="0" t="0" r="r" b="b"/>
              <a:pathLst>
                <a:path w="142" h="34">
                  <a:moveTo>
                    <a:pt x="38" y="34"/>
                  </a:moveTo>
                  <a:lnTo>
                    <a:pt x="34" y="32"/>
                  </a:lnTo>
                  <a:lnTo>
                    <a:pt x="30" y="32"/>
                  </a:lnTo>
                  <a:lnTo>
                    <a:pt x="34" y="28"/>
                  </a:lnTo>
                  <a:lnTo>
                    <a:pt x="40" y="26"/>
                  </a:lnTo>
                  <a:lnTo>
                    <a:pt x="20" y="24"/>
                  </a:lnTo>
                  <a:lnTo>
                    <a:pt x="0" y="22"/>
                  </a:lnTo>
                  <a:lnTo>
                    <a:pt x="2" y="20"/>
                  </a:lnTo>
                  <a:lnTo>
                    <a:pt x="8" y="18"/>
                  </a:lnTo>
                  <a:lnTo>
                    <a:pt x="26" y="10"/>
                  </a:lnTo>
                  <a:lnTo>
                    <a:pt x="44" y="4"/>
                  </a:lnTo>
                  <a:lnTo>
                    <a:pt x="58" y="0"/>
                  </a:lnTo>
                  <a:lnTo>
                    <a:pt x="60" y="6"/>
                  </a:lnTo>
                  <a:lnTo>
                    <a:pt x="62" y="6"/>
                  </a:lnTo>
                  <a:lnTo>
                    <a:pt x="70" y="6"/>
                  </a:lnTo>
                  <a:lnTo>
                    <a:pt x="70" y="14"/>
                  </a:lnTo>
                  <a:lnTo>
                    <a:pt x="72" y="18"/>
                  </a:lnTo>
                  <a:lnTo>
                    <a:pt x="74" y="20"/>
                  </a:lnTo>
                  <a:lnTo>
                    <a:pt x="80" y="20"/>
                  </a:lnTo>
                  <a:lnTo>
                    <a:pt x="92" y="18"/>
                  </a:lnTo>
                  <a:lnTo>
                    <a:pt x="100" y="14"/>
                  </a:lnTo>
                  <a:lnTo>
                    <a:pt x="108" y="6"/>
                  </a:lnTo>
                  <a:lnTo>
                    <a:pt x="116" y="0"/>
                  </a:lnTo>
                  <a:lnTo>
                    <a:pt x="124" y="0"/>
                  </a:lnTo>
                  <a:lnTo>
                    <a:pt x="124" y="8"/>
                  </a:lnTo>
                  <a:lnTo>
                    <a:pt x="120" y="12"/>
                  </a:lnTo>
                  <a:lnTo>
                    <a:pt x="130" y="14"/>
                  </a:lnTo>
                  <a:lnTo>
                    <a:pt x="142" y="14"/>
                  </a:lnTo>
                  <a:lnTo>
                    <a:pt x="128" y="24"/>
                  </a:lnTo>
                  <a:lnTo>
                    <a:pt x="120" y="30"/>
                  </a:lnTo>
                  <a:lnTo>
                    <a:pt x="112" y="30"/>
                  </a:lnTo>
                  <a:lnTo>
                    <a:pt x="106" y="30"/>
                  </a:lnTo>
                  <a:lnTo>
                    <a:pt x="102" y="28"/>
                  </a:lnTo>
                  <a:lnTo>
                    <a:pt x="98" y="26"/>
                  </a:lnTo>
                  <a:lnTo>
                    <a:pt x="92" y="24"/>
                  </a:lnTo>
                  <a:lnTo>
                    <a:pt x="78" y="26"/>
                  </a:lnTo>
                  <a:lnTo>
                    <a:pt x="66" y="30"/>
                  </a:lnTo>
                  <a:lnTo>
                    <a:pt x="52" y="32"/>
                  </a:lnTo>
                  <a:lnTo>
                    <a:pt x="38" y="3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7" name="Freeform 13"/>
            <p:cNvSpPr>
              <a:spLocks/>
            </p:cNvSpPr>
            <p:nvPr/>
          </p:nvSpPr>
          <p:spPr bwMode="auto">
            <a:xfrm>
              <a:off x="1264" y="657"/>
              <a:ext cx="70" cy="20"/>
            </a:xfrm>
            <a:custGeom>
              <a:avLst/>
              <a:gdLst/>
              <a:ahLst/>
              <a:cxnLst>
                <a:cxn ang="0">
                  <a:pos x="14" y="20"/>
                </a:cxn>
                <a:cxn ang="0">
                  <a:pos x="6" y="18"/>
                </a:cxn>
                <a:cxn ang="0">
                  <a:pos x="0" y="14"/>
                </a:cxn>
                <a:cxn ang="0">
                  <a:pos x="10" y="12"/>
                </a:cxn>
                <a:cxn ang="0">
                  <a:pos x="20" y="12"/>
                </a:cxn>
                <a:cxn ang="0">
                  <a:pos x="28" y="10"/>
                </a:cxn>
                <a:cxn ang="0">
                  <a:pos x="30" y="10"/>
                </a:cxn>
                <a:cxn ang="0">
                  <a:pos x="32" y="8"/>
                </a:cxn>
                <a:cxn ang="0">
                  <a:pos x="52" y="0"/>
                </a:cxn>
                <a:cxn ang="0">
                  <a:pos x="62" y="2"/>
                </a:cxn>
                <a:cxn ang="0">
                  <a:pos x="70" y="4"/>
                </a:cxn>
                <a:cxn ang="0">
                  <a:pos x="62" y="10"/>
                </a:cxn>
                <a:cxn ang="0">
                  <a:pos x="52" y="16"/>
                </a:cxn>
                <a:cxn ang="0">
                  <a:pos x="32" y="20"/>
                </a:cxn>
                <a:cxn ang="0">
                  <a:pos x="32" y="18"/>
                </a:cxn>
                <a:cxn ang="0">
                  <a:pos x="30" y="18"/>
                </a:cxn>
                <a:cxn ang="0">
                  <a:pos x="24" y="18"/>
                </a:cxn>
                <a:cxn ang="0">
                  <a:pos x="14" y="20"/>
                </a:cxn>
              </a:cxnLst>
              <a:rect l="0" t="0" r="r" b="b"/>
              <a:pathLst>
                <a:path w="70" h="20">
                  <a:moveTo>
                    <a:pt x="14" y="20"/>
                  </a:moveTo>
                  <a:lnTo>
                    <a:pt x="6" y="18"/>
                  </a:lnTo>
                  <a:lnTo>
                    <a:pt x="0" y="14"/>
                  </a:lnTo>
                  <a:lnTo>
                    <a:pt x="10" y="12"/>
                  </a:lnTo>
                  <a:lnTo>
                    <a:pt x="20" y="12"/>
                  </a:lnTo>
                  <a:lnTo>
                    <a:pt x="28" y="10"/>
                  </a:lnTo>
                  <a:lnTo>
                    <a:pt x="30" y="10"/>
                  </a:lnTo>
                  <a:lnTo>
                    <a:pt x="32" y="8"/>
                  </a:lnTo>
                  <a:lnTo>
                    <a:pt x="52" y="0"/>
                  </a:lnTo>
                  <a:lnTo>
                    <a:pt x="62" y="2"/>
                  </a:lnTo>
                  <a:lnTo>
                    <a:pt x="70" y="4"/>
                  </a:lnTo>
                  <a:lnTo>
                    <a:pt x="62" y="10"/>
                  </a:lnTo>
                  <a:lnTo>
                    <a:pt x="52" y="16"/>
                  </a:lnTo>
                  <a:lnTo>
                    <a:pt x="32" y="20"/>
                  </a:lnTo>
                  <a:lnTo>
                    <a:pt x="32" y="18"/>
                  </a:lnTo>
                  <a:lnTo>
                    <a:pt x="30" y="18"/>
                  </a:lnTo>
                  <a:lnTo>
                    <a:pt x="24" y="18"/>
                  </a:lnTo>
                  <a:lnTo>
                    <a:pt x="14" y="2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8" name="Freeform 14"/>
            <p:cNvSpPr>
              <a:spLocks/>
            </p:cNvSpPr>
            <p:nvPr/>
          </p:nvSpPr>
          <p:spPr bwMode="auto">
            <a:xfrm>
              <a:off x="1352" y="687"/>
              <a:ext cx="72" cy="26"/>
            </a:xfrm>
            <a:custGeom>
              <a:avLst/>
              <a:gdLst/>
              <a:ahLst/>
              <a:cxnLst>
                <a:cxn ang="0">
                  <a:pos x="12" y="6"/>
                </a:cxn>
                <a:cxn ang="0">
                  <a:pos x="18" y="10"/>
                </a:cxn>
                <a:cxn ang="0">
                  <a:pos x="24" y="12"/>
                </a:cxn>
                <a:cxn ang="0">
                  <a:pos x="26" y="8"/>
                </a:cxn>
                <a:cxn ang="0">
                  <a:pos x="26" y="6"/>
                </a:cxn>
                <a:cxn ang="0">
                  <a:pos x="28" y="6"/>
                </a:cxn>
                <a:cxn ang="0">
                  <a:pos x="32" y="6"/>
                </a:cxn>
                <a:cxn ang="0">
                  <a:pos x="36" y="8"/>
                </a:cxn>
                <a:cxn ang="0">
                  <a:pos x="42" y="12"/>
                </a:cxn>
                <a:cxn ang="0">
                  <a:pos x="44" y="4"/>
                </a:cxn>
                <a:cxn ang="0">
                  <a:pos x="46" y="0"/>
                </a:cxn>
                <a:cxn ang="0">
                  <a:pos x="50" y="0"/>
                </a:cxn>
                <a:cxn ang="0">
                  <a:pos x="60" y="2"/>
                </a:cxn>
                <a:cxn ang="0">
                  <a:pos x="66" y="2"/>
                </a:cxn>
                <a:cxn ang="0">
                  <a:pos x="70" y="0"/>
                </a:cxn>
                <a:cxn ang="0">
                  <a:pos x="72" y="6"/>
                </a:cxn>
                <a:cxn ang="0">
                  <a:pos x="68" y="12"/>
                </a:cxn>
                <a:cxn ang="0">
                  <a:pos x="60" y="18"/>
                </a:cxn>
                <a:cxn ang="0">
                  <a:pos x="50" y="22"/>
                </a:cxn>
                <a:cxn ang="0">
                  <a:pos x="46" y="22"/>
                </a:cxn>
                <a:cxn ang="0">
                  <a:pos x="40" y="22"/>
                </a:cxn>
                <a:cxn ang="0">
                  <a:pos x="36" y="26"/>
                </a:cxn>
                <a:cxn ang="0">
                  <a:pos x="30" y="26"/>
                </a:cxn>
                <a:cxn ang="0">
                  <a:pos x="26" y="26"/>
                </a:cxn>
                <a:cxn ang="0">
                  <a:pos x="22" y="24"/>
                </a:cxn>
                <a:cxn ang="0">
                  <a:pos x="20" y="22"/>
                </a:cxn>
                <a:cxn ang="0">
                  <a:pos x="20" y="16"/>
                </a:cxn>
                <a:cxn ang="0">
                  <a:pos x="6" y="16"/>
                </a:cxn>
                <a:cxn ang="0">
                  <a:pos x="2" y="14"/>
                </a:cxn>
                <a:cxn ang="0">
                  <a:pos x="0" y="10"/>
                </a:cxn>
                <a:cxn ang="0">
                  <a:pos x="0" y="6"/>
                </a:cxn>
                <a:cxn ang="0">
                  <a:pos x="0" y="4"/>
                </a:cxn>
                <a:cxn ang="0">
                  <a:pos x="2" y="2"/>
                </a:cxn>
                <a:cxn ang="0">
                  <a:pos x="8" y="0"/>
                </a:cxn>
                <a:cxn ang="0">
                  <a:pos x="12" y="2"/>
                </a:cxn>
                <a:cxn ang="0">
                  <a:pos x="14" y="4"/>
                </a:cxn>
                <a:cxn ang="0">
                  <a:pos x="18" y="10"/>
                </a:cxn>
                <a:cxn ang="0">
                  <a:pos x="18" y="8"/>
                </a:cxn>
                <a:cxn ang="0">
                  <a:pos x="12" y="6"/>
                </a:cxn>
              </a:cxnLst>
              <a:rect l="0" t="0" r="r" b="b"/>
              <a:pathLst>
                <a:path w="72" h="26">
                  <a:moveTo>
                    <a:pt x="12" y="6"/>
                  </a:moveTo>
                  <a:lnTo>
                    <a:pt x="18" y="10"/>
                  </a:lnTo>
                  <a:lnTo>
                    <a:pt x="24" y="12"/>
                  </a:lnTo>
                  <a:lnTo>
                    <a:pt x="26" y="8"/>
                  </a:lnTo>
                  <a:lnTo>
                    <a:pt x="26" y="6"/>
                  </a:lnTo>
                  <a:lnTo>
                    <a:pt x="28" y="6"/>
                  </a:lnTo>
                  <a:lnTo>
                    <a:pt x="32" y="6"/>
                  </a:lnTo>
                  <a:lnTo>
                    <a:pt x="36" y="8"/>
                  </a:lnTo>
                  <a:lnTo>
                    <a:pt x="42" y="12"/>
                  </a:lnTo>
                  <a:lnTo>
                    <a:pt x="44" y="4"/>
                  </a:lnTo>
                  <a:lnTo>
                    <a:pt x="46" y="0"/>
                  </a:lnTo>
                  <a:lnTo>
                    <a:pt x="50" y="0"/>
                  </a:lnTo>
                  <a:lnTo>
                    <a:pt x="60" y="2"/>
                  </a:lnTo>
                  <a:lnTo>
                    <a:pt x="66" y="2"/>
                  </a:lnTo>
                  <a:lnTo>
                    <a:pt x="70" y="0"/>
                  </a:lnTo>
                  <a:lnTo>
                    <a:pt x="72" y="6"/>
                  </a:lnTo>
                  <a:lnTo>
                    <a:pt x="68" y="12"/>
                  </a:lnTo>
                  <a:lnTo>
                    <a:pt x="60" y="18"/>
                  </a:lnTo>
                  <a:lnTo>
                    <a:pt x="50" y="22"/>
                  </a:lnTo>
                  <a:lnTo>
                    <a:pt x="46" y="22"/>
                  </a:lnTo>
                  <a:lnTo>
                    <a:pt x="40" y="22"/>
                  </a:lnTo>
                  <a:lnTo>
                    <a:pt x="36" y="26"/>
                  </a:lnTo>
                  <a:lnTo>
                    <a:pt x="30" y="26"/>
                  </a:lnTo>
                  <a:lnTo>
                    <a:pt x="26" y="26"/>
                  </a:lnTo>
                  <a:lnTo>
                    <a:pt x="22" y="24"/>
                  </a:lnTo>
                  <a:lnTo>
                    <a:pt x="20" y="22"/>
                  </a:lnTo>
                  <a:lnTo>
                    <a:pt x="20" y="16"/>
                  </a:lnTo>
                  <a:lnTo>
                    <a:pt x="6" y="16"/>
                  </a:lnTo>
                  <a:lnTo>
                    <a:pt x="2" y="14"/>
                  </a:lnTo>
                  <a:lnTo>
                    <a:pt x="0" y="10"/>
                  </a:lnTo>
                  <a:lnTo>
                    <a:pt x="0" y="6"/>
                  </a:lnTo>
                  <a:lnTo>
                    <a:pt x="0" y="4"/>
                  </a:lnTo>
                  <a:lnTo>
                    <a:pt x="2" y="2"/>
                  </a:lnTo>
                  <a:lnTo>
                    <a:pt x="8" y="0"/>
                  </a:lnTo>
                  <a:lnTo>
                    <a:pt x="12" y="2"/>
                  </a:lnTo>
                  <a:lnTo>
                    <a:pt x="14" y="4"/>
                  </a:lnTo>
                  <a:lnTo>
                    <a:pt x="18" y="10"/>
                  </a:lnTo>
                  <a:lnTo>
                    <a:pt x="18" y="8"/>
                  </a:lnTo>
                  <a:lnTo>
                    <a:pt x="12" y="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9" name="Freeform 15"/>
            <p:cNvSpPr>
              <a:spLocks/>
            </p:cNvSpPr>
            <p:nvPr/>
          </p:nvSpPr>
          <p:spPr bwMode="auto">
            <a:xfrm>
              <a:off x="1454" y="657"/>
              <a:ext cx="38" cy="20"/>
            </a:xfrm>
            <a:custGeom>
              <a:avLst/>
              <a:gdLst/>
              <a:ahLst/>
              <a:cxnLst>
                <a:cxn ang="0">
                  <a:pos x="34" y="6"/>
                </a:cxn>
                <a:cxn ang="0">
                  <a:pos x="28" y="10"/>
                </a:cxn>
                <a:cxn ang="0">
                  <a:pos x="32" y="12"/>
                </a:cxn>
                <a:cxn ang="0">
                  <a:pos x="38" y="12"/>
                </a:cxn>
                <a:cxn ang="0">
                  <a:pos x="36" y="18"/>
                </a:cxn>
                <a:cxn ang="0">
                  <a:pos x="38" y="20"/>
                </a:cxn>
                <a:cxn ang="0">
                  <a:pos x="16" y="20"/>
                </a:cxn>
                <a:cxn ang="0">
                  <a:pos x="8" y="14"/>
                </a:cxn>
                <a:cxn ang="0">
                  <a:pos x="2" y="12"/>
                </a:cxn>
                <a:cxn ang="0">
                  <a:pos x="0" y="6"/>
                </a:cxn>
                <a:cxn ang="0">
                  <a:pos x="2" y="2"/>
                </a:cxn>
                <a:cxn ang="0">
                  <a:pos x="4" y="0"/>
                </a:cxn>
                <a:cxn ang="0">
                  <a:pos x="8" y="0"/>
                </a:cxn>
                <a:cxn ang="0">
                  <a:pos x="14" y="0"/>
                </a:cxn>
                <a:cxn ang="0">
                  <a:pos x="26" y="4"/>
                </a:cxn>
                <a:cxn ang="0">
                  <a:pos x="34" y="6"/>
                </a:cxn>
              </a:cxnLst>
              <a:rect l="0" t="0" r="r" b="b"/>
              <a:pathLst>
                <a:path w="38" h="20">
                  <a:moveTo>
                    <a:pt x="34" y="6"/>
                  </a:moveTo>
                  <a:lnTo>
                    <a:pt x="28" y="10"/>
                  </a:lnTo>
                  <a:lnTo>
                    <a:pt x="32" y="12"/>
                  </a:lnTo>
                  <a:lnTo>
                    <a:pt x="38" y="12"/>
                  </a:lnTo>
                  <a:lnTo>
                    <a:pt x="36" y="18"/>
                  </a:lnTo>
                  <a:lnTo>
                    <a:pt x="38" y="20"/>
                  </a:lnTo>
                  <a:lnTo>
                    <a:pt x="16" y="20"/>
                  </a:lnTo>
                  <a:lnTo>
                    <a:pt x="8" y="14"/>
                  </a:lnTo>
                  <a:lnTo>
                    <a:pt x="2" y="12"/>
                  </a:lnTo>
                  <a:lnTo>
                    <a:pt x="0" y="6"/>
                  </a:lnTo>
                  <a:lnTo>
                    <a:pt x="2" y="2"/>
                  </a:lnTo>
                  <a:lnTo>
                    <a:pt x="4" y="0"/>
                  </a:lnTo>
                  <a:lnTo>
                    <a:pt x="8" y="0"/>
                  </a:lnTo>
                  <a:lnTo>
                    <a:pt x="14" y="0"/>
                  </a:lnTo>
                  <a:lnTo>
                    <a:pt x="26" y="4"/>
                  </a:lnTo>
                  <a:lnTo>
                    <a:pt x="34" y="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0" name="Freeform 16"/>
            <p:cNvSpPr>
              <a:spLocks/>
            </p:cNvSpPr>
            <p:nvPr/>
          </p:nvSpPr>
          <p:spPr bwMode="auto">
            <a:xfrm>
              <a:off x="1502" y="605"/>
              <a:ext cx="410" cy="92"/>
            </a:xfrm>
            <a:custGeom>
              <a:avLst/>
              <a:gdLst/>
              <a:ahLst/>
              <a:cxnLst>
                <a:cxn ang="0">
                  <a:pos x="182" y="62"/>
                </a:cxn>
                <a:cxn ang="0">
                  <a:pos x="170" y="54"/>
                </a:cxn>
                <a:cxn ang="0">
                  <a:pos x="166" y="70"/>
                </a:cxn>
                <a:cxn ang="0">
                  <a:pos x="158" y="78"/>
                </a:cxn>
                <a:cxn ang="0">
                  <a:pos x="150" y="78"/>
                </a:cxn>
                <a:cxn ang="0">
                  <a:pos x="142" y="72"/>
                </a:cxn>
                <a:cxn ang="0">
                  <a:pos x="146" y="76"/>
                </a:cxn>
                <a:cxn ang="0">
                  <a:pos x="142" y="88"/>
                </a:cxn>
                <a:cxn ang="0">
                  <a:pos x="124" y="92"/>
                </a:cxn>
                <a:cxn ang="0">
                  <a:pos x="114" y="88"/>
                </a:cxn>
                <a:cxn ang="0">
                  <a:pos x="50" y="86"/>
                </a:cxn>
                <a:cxn ang="0">
                  <a:pos x="30" y="88"/>
                </a:cxn>
                <a:cxn ang="0">
                  <a:pos x="26" y="86"/>
                </a:cxn>
                <a:cxn ang="0">
                  <a:pos x="26" y="78"/>
                </a:cxn>
                <a:cxn ang="0">
                  <a:pos x="38" y="78"/>
                </a:cxn>
                <a:cxn ang="0">
                  <a:pos x="56" y="74"/>
                </a:cxn>
                <a:cxn ang="0">
                  <a:pos x="62" y="66"/>
                </a:cxn>
                <a:cxn ang="0">
                  <a:pos x="74" y="68"/>
                </a:cxn>
                <a:cxn ang="0">
                  <a:pos x="82" y="72"/>
                </a:cxn>
                <a:cxn ang="0">
                  <a:pos x="82" y="64"/>
                </a:cxn>
                <a:cxn ang="0">
                  <a:pos x="78" y="54"/>
                </a:cxn>
                <a:cxn ang="0">
                  <a:pos x="70" y="54"/>
                </a:cxn>
                <a:cxn ang="0">
                  <a:pos x="54" y="56"/>
                </a:cxn>
                <a:cxn ang="0">
                  <a:pos x="38" y="58"/>
                </a:cxn>
                <a:cxn ang="0">
                  <a:pos x="12" y="56"/>
                </a:cxn>
                <a:cxn ang="0">
                  <a:pos x="4" y="50"/>
                </a:cxn>
                <a:cxn ang="0">
                  <a:pos x="0" y="42"/>
                </a:cxn>
                <a:cxn ang="0">
                  <a:pos x="8" y="34"/>
                </a:cxn>
                <a:cxn ang="0">
                  <a:pos x="46" y="26"/>
                </a:cxn>
                <a:cxn ang="0">
                  <a:pos x="84" y="28"/>
                </a:cxn>
                <a:cxn ang="0">
                  <a:pos x="104" y="38"/>
                </a:cxn>
                <a:cxn ang="0">
                  <a:pos x="112" y="40"/>
                </a:cxn>
                <a:cxn ang="0">
                  <a:pos x="116" y="32"/>
                </a:cxn>
                <a:cxn ang="0">
                  <a:pos x="126" y="28"/>
                </a:cxn>
                <a:cxn ang="0">
                  <a:pos x="142" y="34"/>
                </a:cxn>
                <a:cxn ang="0">
                  <a:pos x="154" y="38"/>
                </a:cxn>
                <a:cxn ang="0">
                  <a:pos x="150" y="32"/>
                </a:cxn>
                <a:cxn ang="0">
                  <a:pos x="130" y="26"/>
                </a:cxn>
                <a:cxn ang="0">
                  <a:pos x="106" y="26"/>
                </a:cxn>
                <a:cxn ang="0">
                  <a:pos x="88" y="26"/>
                </a:cxn>
                <a:cxn ang="0">
                  <a:pos x="84" y="22"/>
                </a:cxn>
                <a:cxn ang="0">
                  <a:pos x="90" y="14"/>
                </a:cxn>
                <a:cxn ang="0">
                  <a:pos x="136" y="14"/>
                </a:cxn>
                <a:cxn ang="0">
                  <a:pos x="152" y="10"/>
                </a:cxn>
                <a:cxn ang="0">
                  <a:pos x="170" y="8"/>
                </a:cxn>
                <a:cxn ang="0">
                  <a:pos x="180" y="10"/>
                </a:cxn>
                <a:cxn ang="0">
                  <a:pos x="186" y="12"/>
                </a:cxn>
                <a:cxn ang="0">
                  <a:pos x="218" y="4"/>
                </a:cxn>
                <a:cxn ang="0">
                  <a:pos x="272" y="0"/>
                </a:cxn>
                <a:cxn ang="0">
                  <a:pos x="352" y="2"/>
                </a:cxn>
                <a:cxn ang="0">
                  <a:pos x="392" y="6"/>
                </a:cxn>
                <a:cxn ang="0">
                  <a:pos x="396" y="18"/>
                </a:cxn>
                <a:cxn ang="0">
                  <a:pos x="358" y="26"/>
                </a:cxn>
                <a:cxn ang="0">
                  <a:pos x="340" y="26"/>
                </a:cxn>
                <a:cxn ang="0">
                  <a:pos x="334" y="26"/>
                </a:cxn>
                <a:cxn ang="0">
                  <a:pos x="334" y="28"/>
                </a:cxn>
                <a:cxn ang="0">
                  <a:pos x="304" y="28"/>
                </a:cxn>
                <a:cxn ang="0">
                  <a:pos x="282" y="34"/>
                </a:cxn>
                <a:cxn ang="0">
                  <a:pos x="258" y="40"/>
                </a:cxn>
                <a:cxn ang="0">
                  <a:pos x="232" y="40"/>
                </a:cxn>
                <a:cxn ang="0">
                  <a:pos x="224" y="44"/>
                </a:cxn>
                <a:cxn ang="0">
                  <a:pos x="212" y="56"/>
                </a:cxn>
                <a:cxn ang="0">
                  <a:pos x="188" y="64"/>
                </a:cxn>
              </a:cxnLst>
              <a:rect l="0" t="0" r="r" b="b"/>
              <a:pathLst>
                <a:path w="410" h="92">
                  <a:moveTo>
                    <a:pt x="188" y="64"/>
                  </a:moveTo>
                  <a:lnTo>
                    <a:pt x="182" y="62"/>
                  </a:lnTo>
                  <a:lnTo>
                    <a:pt x="176" y="54"/>
                  </a:lnTo>
                  <a:lnTo>
                    <a:pt x="170" y="54"/>
                  </a:lnTo>
                  <a:lnTo>
                    <a:pt x="168" y="62"/>
                  </a:lnTo>
                  <a:lnTo>
                    <a:pt x="166" y="70"/>
                  </a:lnTo>
                  <a:lnTo>
                    <a:pt x="162" y="76"/>
                  </a:lnTo>
                  <a:lnTo>
                    <a:pt x="158" y="78"/>
                  </a:lnTo>
                  <a:lnTo>
                    <a:pt x="154" y="78"/>
                  </a:lnTo>
                  <a:lnTo>
                    <a:pt x="150" y="78"/>
                  </a:lnTo>
                  <a:lnTo>
                    <a:pt x="146" y="74"/>
                  </a:lnTo>
                  <a:lnTo>
                    <a:pt x="142" y="72"/>
                  </a:lnTo>
                  <a:lnTo>
                    <a:pt x="136" y="72"/>
                  </a:lnTo>
                  <a:lnTo>
                    <a:pt x="146" y="76"/>
                  </a:lnTo>
                  <a:lnTo>
                    <a:pt x="154" y="80"/>
                  </a:lnTo>
                  <a:lnTo>
                    <a:pt x="142" y="88"/>
                  </a:lnTo>
                  <a:lnTo>
                    <a:pt x="130" y="92"/>
                  </a:lnTo>
                  <a:lnTo>
                    <a:pt x="124" y="92"/>
                  </a:lnTo>
                  <a:lnTo>
                    <a:pt x="120" y="90"/>
                  </a:lnTo>
                  <a:lnTo>
                    <a:pt x="114" y="88"/>
                  </a:lnTo>
                  <a:lnTo>
                    <a:pt x="110" y="86"/>
                  </a:lnTo>
                  <a:lnTo>
                    <a:pt x="50" y="86"/>
                  </a:lnTo>
                  <a:lnTo>
                    <a:pt x="34" y="88"/>
                  </a:lnTo>
                  <a:lnTo>
                    <a:pt x="30" y="88"/>
                  </a:lnTo>
                  <a:lnTo>
                    <a:pt x="28" y="88"/>
                  </a:lnTo>
                  <a:lnTo>
                    <a:pt x="26" y="86"/>
                  </a:lnTo>
                  <a:lnTo>
                    <a:pt x="24" y="82"/>
                  </a:lnTo>
                  <a:lnTo>
                    <a:pt x="26" y="78"/>
                  </a:lnTo>
                  <a:lnTo>
                    <a:pt x="28" y="76"/>
                  </a:lnTo>
                  <a:lnTo>
                    <a:pt x="38" y="78"/>
                  </a:lnTo>
                  <a:lnTo>
                    <a:pt x="54" y="82"/>
                  </a:lnTo>
                  <a:lnTo>
                    <a:pt x="56" y="74"/>
                  </a:lnTo>
                  <a:lnTo>
                    <a:pt x="58" y="70"/>
                  </a:lnTo>
                  <a:lnTo>
                    <a:pt x="62" y="66"/>
                  </a:lnTo>
                  <a:lnTo>
                    <a:pt x="70" y="66"/>
                  </a:lnTo>
                  <a:lnTo>
                    <a:pt x="74" y="68"/>
                  </a:lnTo>
                  <a:lnTo>
                    <a:pt x="78" y="70"/>
                  </a:lnTo>
                  <a:lnTo>
                    <a:pt x="82" y="72"/>
                  </a:lnTo>
                  <a:lnTo>
                    <a:pt x="86" y="72"/>
                  </a:lnTo>
                  <a:lnTo>
                    <a:pt x="82" y="64"/>
                  </a:lnTo>
                  <a:lnTo>
                    <a:pt x="80" y="58"/>
                  </a:lnTo>
                  <a:lnTo>
                    <a:pt x="78" y="54"/>
                  </a:lnTo>
                  <a:lnTo>
                    <a:pt x="70" y="56"/>
                  </a:lnTo>
                  <a:lnTo>
                    <a:pt x="70" y="54"/>
                  </a:lnTo>
                  <a:lnTo>
                    <a:pt x="68" y="52"/>
                  </a:lnTo>
                  <a:lnTo>
                    <a:pt x="54" y="56"/>
                  </a:lnTo>
                  <a:lnTo>
                    <a:pt x="46" y="58"/>
                  </a:lnTo>
                  <a:lnTo>
                    <a:pt x="38" y="58"/>
                  </a:lnTo>
                  <a:lnTo>
                    <a:pt x="24" y="58"/>
                  </a:lnTo>
                  <a:lnTo>
                    <a:pt x="12" y="56"/>
                  </a:lnTo>
                  <a:lnTo>
                    <a:pt x="8" y="54"/>
                  </a:lnTo>
                  <a:lnTo>
                    <a:pt x="4" y="50"/>
                  </a:lnTo>
                  <a:lnTo>
                    <a:pt x="2" y="46"/>
                  </a:lnTo>
                  <a:lnTo>
                    <a:pt x="0" y="42"/>
                  </a:lnTo>
                  <a:lnTo>
                    <a:pt x="2" y="38"/>
                  </a:lnTo>
                  <a:lnTo>
                    <a:pt x="8" y="34"/>
                  </a:lnTo>
                  <a:lnTo>
                    <a:pt x="26" y="28"/>
                  </a:lnTo>
                  <a:lnTo>
                    <a:pt x="46" y="26"/>
                  </a:lnTo>
                  <a:lnTo>
                    <a:pt x="62" y="24"/>
                  </a:lnTo>
                  <a:lnTo>
                    <a:pt x="84" y="28"/>
                  </a:lnTo>
                  <a:lnTo>
                    <a:pt x="96" y="34"/>
                  </a:lnTo>
                  <a:lnTo>
                    <a:pt x="104" y="38"/>
                  </a:lnTo>
                  <a:lnTo>
                    <a:pt x="106" y="40"/>
                  </a:lnTo>
                  <a:lnTo>
                    <a:pt x="112" y="40"/>
                  </a:lnTo>
                  <a:lnTo>
                    <a:pt x="112" y="36"/>
                  </a:lnTo>
                  <a:lnTo>
                    <a:pt x="116" y="32"/>
                  </a:lnTo>
                  <a:lnTo>
                    <a:pt x="120" y="30"/>
                  </a:lnTo>
                  <a:lnTo>
                    <a:pt x="126" y="28"/>
                  </a:lnTo>
                  <a:lnTo>
                    <a:pt x="136" y="30"/>
                  </a:lnTo>
                  <a:lnTo>
                    <a:pt x="142" y="34"/>
                  </a:lnTo>
                  <a:lnTo>
                    <a:pt x="146" y="38"/>
                  </a:lnTo>
                  <a:lnTo>
                    <a:pt x="154" y="38"/>
                  </a:lnTo>
                  <a:lnTo>
                    <a:pt x="152" y="34"/>
                  </a:lnTo>
                  <a:lnTo>
                    <a:pt x="150" y="32"/>
                  </a:lnTo>
                  <a:lnTo>
                    <a:pt x="140" y="26"/>
                  </a:lnTo>
                  <a:lnTo>
                    <a:pt x="130" y="26"/>
                  </a:lnTo>
                  <a:lnTo>
                    <a:pt x="122" y="26"/>
                  </a:lnTo>
                  <a:lnTo>
                    <a:pt x="106" y="26"/>
                  </a:lnTo>
                  <a:lnTo>
                    <a:pt x="94" y="26"/>
                  </a:lnTo>
                  <a:lnTo>
                    <a:pt x="88" y="26"/>
                  </a:lnTo>
                  <a:lnTo>
                    <a:pt x="86" y="24"/>
                  </a:lnTo>
                  <a:lnTo>
                    <a:pt x="84" y="22"/>
                  </a:lnTo>
                  <a:lnTo>
                    <a:pt x="86" y="16"/>
                  </a:lnTo>
                  <a:lnTo>
                    <a:pt x="90" y="14"/>
                  </a:lnTo>
                  <a:lnTo>
                    <a:pt x="100" y="14"/>
                  </a:lnTo>
                  <a:lnTo>
                    <a:pt x="136" y="14"/>
                  </a:lnTo>
                  <a:lnTo>
                    <a:pt x="144" y="12"/>
                  </a:lnTo>
                  <a:lnTo>
                    <a:pt x="152" y="10"/>
                  </a:lnTo>
                  <a:lnTo>
                    <a:pt x="160" y="8"/>
                  </a:lnTo>
                  <a:lnTo>
                    <a:pt x="170" y="8"/>
                  </a:lnTo>
                  <a:lnTo>
                    <a:pt x="176" y="8"/>
                  </a:lnTo>
                  <a:lnTo>
                    <a:pt x="180" y="10"/>
                  </a:lnTo>
                  <a:lnTo>
                    <a:pt x="182" y="12"/>
                  </a:lnTo>
                  <a:lnTo>
                    <a:pt x="186" y="12"/>
                  </a:lnTo>
                  <a:lnTo>
                    <a:pt x="202" y="8"/>
                  </a:lnTo>
                  <a:lnTo>
                    <a:pt x="218" y="4"/>
                  </a:lnTo>
                  <a:lnTo>
                    <a:pt x="244" y="2"/>
                  </a:lnTo>
                  <a:lnTo>
                    <a:pt x="272" y="0"/>
                  </a:lnTo>
                  <a:lnTo>
                    <a:pt x="330" y="2"/>
                  </a:lnTo>
                  <a:lnTo>
                    <a:pt x="352" y="2"/>
                  </a:lnTo>
                  <a:lnTo>
                    <a:pt x="372" y="2"/>
                  </a:lnTo>
                  <a:lnTo>
                    <a:pt x="392" y="6"/>
                  </a:lnTo>
                  <a:lnTo>
                    <a:pt x="410" y="12"/>
                  </a:lnTo>
                  <a:lnTo>
                    <a:pt x="396" y="18"/>
                  </a:lnTo>
                  <a:lnTo>
                    <a:pt x="378" y="24"/>
                  </a:lnTo>
                  <a:lnTo>
                    <a:pt x="358" y="26"/>
                  </a:lnTo>
                  <a:lnTo>
                    <a:pt x="348" y="26"/>
                  </a:lnTo>
                  <a:lnTo>
                    <a:pt x="340" y="26"/>
                  </a:lnTo>
                  <a:lnTo>
                    <a:pt x="326" y="26"/>
                  </a:lnTo>
                  <a:lnTo>
                    <a:pt x="334" y="26"/>
                  </a:lnTo>
                  <a:lnTo>
                    <a:pt x="342" y="26"/>
                  </a:lnTo>
                  <a:lnTo>
                    <a:pt x="334" y="28"/>
                  </a:lnTo>
                  <a:lnTo>
                    <a:pt x="324" y="28"/>
                  </a:lnTo>
                  <a:lnTo>
                    <a:pt x="304" y="28"/>
                  </a:lnTo>
                  <a:lnTo>
                    <a:pt x="292" y="30"/>
                  </a:lnTo>
                  <a:lnTo>
                    <a:pt x="282" y="34"/>
                  </a:lnTo>
                  <a:lnTo>
                    <a:pt x="270" y="38"/>
                  </a:lnTo>
                  <a:lnTo>
                    <a:pt x="258" y="40"/>
                  </a:lnTo>
                  <a:lnTo>
                    <a:pt x="238" y="40"/>
                  </a:lnTo>
                  <a:lnTo>
                    <a:pt x="232" y="40"/>
                  </a:lnTo>
                  <a:lnTo>
                    <a:pt x="226" y="40"/>
                  </a:lnTo>
                  <a:lnTo>
                    <a:pt x="224" y="44"/>
                  </a:lnTo>
                  <a:lnTo>
                    <a:pt x="222" y="48"/>
                  </a:lnTo>
                  <a:lnTo>
                    <a:pt x="212" y="56"/>
                  </a:lnTo>
                  <a:lnTo>
                    <a:pt x="198" y="62"/>
                  </a:lnTo>
                  <a:lnTo>
                    <a:pt x="188" y="6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1" name="Freeform 17"/>
            <p:cNvSpPr>
              <a:spLocks/>
            </p:cNvSpPr>
            <p:nvPr/>
          </p:nvSpPr>
          <p:spPr bwMode="auto">
            <a:xfrm>
              <a:off x="1442" y="733"/>
              <a:ext cx="306" cy="202"/>
            </a:xfrm>
            <a:custGeom>
              <a:avLst/>
              <a:gdLst/>
              <a:ahLst/>
              <a:cxnLst>
                <a:cxn ang="0">
                  <a:pos x="132" y="10"/>
                </a:cxn>
                <a:cxn ang="0">
                  <a:pos x="142" y="2"/>
                </a:cxn>
                <a:cxn ang="0">
                  <a:pos x="170" y="4"/>
                </a:cxn>
                <a:cxn ang="0">
                  <a:pos x="186" y="14"/>
                </a:cxn>
                <a:cxn ang="0">
                  <a:pos x="186" y="20"/>
                </a:cxn>
                <a:cxn ang="0">
                  <a:pos x="198" y="30"/>
                </a:cxn>
                <a:cxn ang="0">
                  <a:pos x="210" y="36"/>
                </a:cxn>
                <a:cxn ang="0">
                  <a:pos x="228" y="38"/>
                </a:cxn>
                <a:cxn ang="0">
                  <a:pos x="254" y="68"/>
                </a:cxn>
                <a:cxn ang="0">
                  <a:pos x="234" y="78"/>
                </a:cxn>
                <a:cxn ang="0">
                  <a:pos x="252" y="88"/>
                </a:cxn>
                <a:cxn ang="0">
                  <a:pos x="278" y="104"/>
                </a:cxn>
                <a:cxn ang="0">
                  <a:pos x="288" y="112"/>
                </a:cxn>
                <a:cxn ang="0">
                  <a:pos x="302" y="114"/>
                </a:cxn>
                <a:cxn ang="0">
                  <a:pos x="296" y="122"/>
                </a:cxn>
                <a:cxn ang="0">
                  <a:pos x="282" y="132"/>
                </a:cxn>
                <a:cxn ang="0">
                  <a:pos x="264" y="142"/>
                </a:cxn>
                <a:cxn ang="0">
                  <a:pos x="250" y="142"/>
                </a:cxn>
                <a:cxn ang="0">
                  <a:pos x="246" y="128"/>
                </a:cxn>
                <a:cxn ang="0">
                  <a:pos x="228" y="126"/>
                </a:cxn>
                <a:cxn ang="0">
                  <a:pos x="212" y="130"/>
                </a:cxn>
                <a:cxn ang="0">
                  <a:pos x="222" y="138"/>
                </a:cxn>
                <a:cxn ang="0">
                  <a:pos x="236" y="154"/>
                </a:cxn>
                <a:cxn ang="0">
                  <a:pos x="234" y="176"/>
                </a:cxn>
                <a:cxn ang="0">
                  <a:pos x="236" y="190"/>
                </a:cxn>
                <a:cxn ang="0">
                  <a:pos x="210" y="178"/>
                </a:cxn>
                <a:cxn ang="0">
                  <a:pos x="202" y="170"/>
                </a:cxn>
                <a:cxn ang="0">
                  <a:pos x="186" y="170"/>
                </a:cxn>
                <a:cxn ang="0">
                  <a:pos x="208" y="200"/>
                </a:cxn>
                <a:cxn ang="0">
                  <a:pos x="188" y="196"/>
                </a:cxn>
                <a:cxn ang="0">
                  <a:pos x="142" y="184"/>
                </a:cxn>
                <a:cxn ang="0">
                  <a:pos x="144" y="174"/>
                </a:cxn>
                <a:cxn ang="0">
                  <a:pos x="142" y="168"/>
                </a:cxn>
                <a:cxn ang="0">
                  <a:pos x="130" y="154"/>
                </a:cxn>
                <a:cxn ang="0">
                  <a:pos x="94" y="156"/>
                </a:cxn>
                <a:cxn ang="0">
                  <a:pos x="68" y="158"/>
                </a:cxn>
                <a:cxn ang="0">
                  <a:pos x="66" y="152"/>
                </a:cxn>
                <a:cxn ang="0">
                  <a:pos x="92" y="136"/>
                </a:cxn>
                <a:cxn ang="0">
                  <a:pos x="112" y="142"/>
                </a:cxn>
                <a:cxn ang="0">
                  <a:pos x="130" y="136"/>
                </a:cxn>
                <a:cxn ang="0">
                  <a:pos x="144" y="124"/>
                </a:cxn>
                <a:cxn ang="0">
                  <a:pos x="164" y="90"/>
                </a:cxn>
                <a:cxn ang="0">
                  <a:pos x="154" y="80"/>
                </a:cxn>
                <a:cxn ang="0">
                  <a:pos x="144" y="78"/>
                </a:cxn>
                <a:cxn ang="0">
                  <a:pos x="136" y="66"/>
                </a:cxn>
                <a:cxn ang="0">
                  <a:pos x="120" y="58"/>
                </a:cxn>
                <a:cxn ang="0">
                  <a:pos x="108" y="66"/>
                </a:cxn>
                <a:cxn ang="0">
                  <a:pos x="96" y="70"/>
                </a:cxn>
                <a:cxn ang="0">
                  <a:pos x="82" y="62"/>
                </a:cxn>
                <a:cxn ang="0">
                  <a:pos x="34" y="60"/>
                </a:cxn>
                <a:cxn ang="0">
                  <a:pos x="24" y="48"/>
                </a:cxn>
                <a:cxn ang="0">
                  <a:pos x="12" y="54"/>
                </a:cxn>
                <a:cxn ang="0">
                  <a:pos x="2" y="50"/>
                </a:cxn>
                <a:cxn ang="0">
                  <a:pos x="16" y="42"/>
                </a:cxn>
                <a:cxn ang="0">
                  <a:pos x="4" y="32"/>
                </a:cxn>
                <a:cxn ang="0">
                  <a:pos x="14" y="18"/>
                </a:cxn>
                <a:cxn ang="0">
                  <a:pos x="60" y="6"/>
                </a:cxn>
                <a:cxn ang="0">
                  <a:pos x="88" y="0"/>
                </a:cxn>
                <a:cxn ang="0">
                  <a:pos x="68" y="12"/>
                </a:cxn>
                <a:cxn ang="0">
                  <a:pos x="54" y="22"/>
                </a:cxn>
                <a:cxn ang="0">
                  <a:pos x="64" y="24"/>
                </a:cxn>
                <a:cxn ang="0">
                  <a:pos x="82" y="12"/>
                </a:cxn>
              </a:cxnLst>
              <a:rect l="0" t="0" r="r" b="b"/>
              <a:pathLst>
                <a:path w="306" h="202">
                  <a:moveTo>
                    <a:pt x="122" y="0"/>
                  </a:moveTo>
                  <a:lnTo>
                    <a:pt x="134" y="0"/>
                  </a:lnTo>
                  <a:lnTo>
                    <a:pt x="132" y="10"/>
                  </a:lnTo>
                  <a:lnTo>
                    <a:pt x="136" y="8"/>
                  </a:lnTo>
                  <a:lnTo>
                    <a:pt x="140" y="4"/>
                  </a:lnTo>
                  <a:lnTo>
                    <a:pt x="142" y="2"/>
                  </a:lnTo>
                  <a:lnTo>
                    <a:pt x="148" y="0"/>
                  </a:lnTo>
                  <a:lnTo>
                    <a:pt x="158" y="0"/>
                  </a:lnTo>
                  <a:lnTo>
                    <a:pt x="170" y="4"/>
                  </a:lnTo>
                  <a:lnTo>
                    <a:pt x="180" y="8"/>
                  </a:lnTo>
                  <a:lnTo>
                    <a:pt x="184" y="12"/>
                  </a:lnTo>
                  <a:lnTo>
                    <a:pt x="186" y="14"/>
                  </a:lnTo>
                  <a:lnTo>
                    <a:pt x="152" y="20"/>
                  </a:lnTo>
                  <a:lnTo>
                    <a:pt x="170" y="22"/>
                  </a:lnTo>
                  <a:lnTo>
                    <a:pt x="186" y="20"/>
                  </a:lnTo>
                  <a:lnTo>
                    <a:pt x="190" y="22"/>
                  </a:lnTo>
                  <a:lnTo>
                    <a:pt x="194" y="24"/>
                  </a:lnTo>
                  <a:lnTo>
                    <a:pt x="198" y="30"/>
                  </a:lnTo>
                  <a:lnTo>
                    <a:pt x="200" y="36"/>
                  </a:lnTo>
                  <a:lnTo>
                    <a:pt x="204" y="42"/>
                  </a:lnTo>
                  <a:lnTo>
                    <a:pt x="210" y="36"/>
                  </a:lnTo>
                  <a:lnTo>
                    <a:pt x="214" y="34"/>
                  </a:lnTo>
                  <a:lnTo>
                    <a:pt x="218" y="34"/>
                  </a:lnTo>
                  <a:lnTo>
                    <a:pt x="228" y="38"/>
                  </a:lnTo>
                  <a:lnTo>
                    <a:pt x="242" y="46"/>
                  </a:lnTo>
                  <a:lnTo>
                    <a:pt x="264" y="62"/>
                  </a:lnTo>
                  <a:lnTo>
                    <a:pt x="254" y="68"/>
                  </a:lnTo>
                  <a:lnTo>
                    <a:pt x="248" y="72"/>
                  </a:lnTo>
                  <a:lnTo>
                    <a:pt x="246" y="78"/>
                  </a:lnTo>
                  <a:lnTo>
                    <a:pt x="234" y="78"/>
                  </a:lnTo>
                  <a:lnTo>
                    <a:pt x="234" y="84"/>
                  </a:lnTo>
                  <a:lnTo>
                    <a:pt x="242" y="84"/>
                  </a:lnTo>
                  <a:lnTo>
                    <a:pt x="252" y="88"/>
                  </a:lnTo>
                  <a:lnTo>
                    <a:pt x="264" y="92"/>
                  </a:lnTo>
                  <a:lnTo>
                    <a:pt x="276" y="100"/>
                  </a:lnTo>
                  <a:lnTo>
                    <a:pt x="278" y="104"/>
                  </a:lnTo>
                  <a:lnTo>
                    <a:pt x="278" y="108"/>
                  </a:lnTo>
                  <a:lnTo>
                    <a:pt x="284" y="110"/>
                  </a:lnTo>
                  <a:lnTo>
                    <a:pt x="288" y="112"/>
                  </a:lnTo>
                  <a:lnTo>
                    <a:pt x="292" y="114"/>
                  </a:lnTo>
                  <a:lnTo>
                    <a:pt x="296" y="114"/>
                  </a:lnTo>
                  <a:lnTo>
                    <a:pt x="302" y="114"/>
                  </a:lnTo>
                  <a:lnTo>
                    <a:pt x="306" y="112"/>
                  </a:lnTo>
                  <a:lnTo>
                    <a:pt x="306" y="120"/>
                  </a:lnTo>
                  <a:lnTo>
                    <a:pt x="296" y="122"/>
                  </a:lnTo>
                  <a:lnTo>
                    <a:pt x="288" y="124"/>
                  </a:lnTo>
                  <a:lnTo>
                    <a:pt x="288" y="134"/>
                  </a:lnTo>
                  <a:lnTo>
                    <a:pt x="282" y="132"/>
                  </a:lnTo>
                  <a:lnTo>
                    <a:pt x="278" y="130"/>
                  </a:lnTo>
                  <a:lnTo>
                    <a:pt x="270" y="138"/>
                  </a:lnTo>
                  <a:lnTo>
                    <a:pt x="264" y="142"/>
                  </a:lnTo>
                  <a:lnTo>
                    <a:pt x="260" y="144"/>
                  </a:lnTo>
                  <a:lnTo>
                    <a:pt x="254" y="144"/>
                  </a:lnTo>
                  <a:lnTo>
                    <a:pt x="250" y="142"/>
                  </a:lnTo>
                  <a:lnTo>
                    <a:pt x="248" y="138"/>
                  </a:lnTo>
                  <a:lnTo>
                    <a:pt x="246" y="136"/>
                  </a:lnTo>
                  <a:lnTo>
                    <a:pt x="246" y="128"/>
                  </a:lnTo>
                  <a:lnTo>
                    <a:pt x="242" y="120"/>
                  </a:lnTo>
                  <a:lnTo>
                    <a:pt x="226" y="120"/>
                  </a:lnTo>
                  <a:lnTo>
                    <a:pt x="228" y="126"/>
                  </a:lnTo>
                  <a:lnTo>
                    <a:pt x="224" y="128"/>
                  </a:lnTo>
                  <a:lnTo>
                    <a:pt x="220" y="128"/>
                  </a:lnTo>
                  <a:lnTo>
                    <a:pt x="212" y="130"/>
                  </a:lnTo>
                  <a:lnTo>
                    <a:pt x="214" y="132"/>
                  </a:lnTo>
                  <a:lnTo>
                    <a:pt x="216" y="136"/>
                  </a:lnTo>
                  <a:lnTo>
                    <a:pt x="222" y="138"/>
                  </a:lnTo>
                  <a:lnTo>
                    <a:pt x="222" y="148"/>
                  </a:lnTo>
                  <a:lnTo>
                    <a:pt x="230" y="150"/>
                  </a:lnTo>
                  <a:lnTo>
                    <a:pt x="236" y="154"/>
                  </a:lnTo>
                  <a:lnTo>
                    <a:pt x="238" y="162"/>
                  </a:lnTo>
                  <a:lnTo>
                    <a:pt x="236" y="168"/>
                  </a:lnTo>
                  <a:lnTo>
                    <a:pt x="234" y="176"/>
                  </a:lnTo>
                  <a:lnTo>
                    <a:pt x="234" y="180"/>
                  </a:lnTo>
                  <a:lnTo>
                    <a:pt x="232" y="184"/>
                  </a:lnTo>
                  <a:lnTo>
                    <a:pt x="236" y="190"/>
                  </a:lnTo>
                  <a:lnTo>
                    <a:pt x="228" y="188"/>
                  </a:lnTo>
                  <a:lnTo>
                    <a:pt x="218" y="184"/>
                  </a:lnTo>
                  <a:lnTo>
                    <a:pt x="210" y="178"/>
                  </a:lnTo>
                  <a:lnTo>
                    <a:pt x="206" y="176"/>
                  </a:lnTo>
                  <a:lnTo>
                    <a:pt x="206" y="172"/>
                  </a:lnTo>
                  <a:lnTo>
                    <a:pt x="202" y="170"/>
                  </a:lnTo>
                  <a:lnTo>
                    <a:pt x="196" y="168"/>
                  </a:lnTo>
                  <a:lnTo>
                    <a:pt x="184" y="168"/>
                  </a:lnTo>
                  <a:lnTo>
                    <a:pt x="186" y="170"/>
                  </a:lnTo>
                  <a:lnTo>
                    <a:pt x="194" y="180"/>
                  </a:lnTo>
                  <a:lnTo>
                    <a:pt x="210" y="194"/>
                  </a:lnTo>
                  <a:lnTo>
                    <a:pt x="208" y="200"/>
                  </a:lnTo>
                  <a:lnTo>
                    <a:pt x="204" y="202"/>
                  </a:lnTo>
                  <a:lnTo>
                    <a:pt x="198" y="200"/>
                  </a:lnTo>
                  <a:lnTo>
                    <a:pt x="188" y="196"/>
                  </a:lnTo>
                  <a:lnTo>
                    <a:pt x="172" y="188"/>
                  </a:lnTo>
                  <a:lnTo>
                    <a:pt x="144" y="188"/>
                  </a:lnTo>
                  <a:lnTo>
                    <a:pt x="142" y="184"/>
                  </a:lnTo>
                  <a:lnTo>
                    <a:pt x="144" y="182"/>
                  </a:lnTo>
                  <a:lnTo>
                    <a:pt x="144" y="180"/>
                  </a:lnTo>
                  <a:lnTo>
                    <a:pt x="144" y="174"/>
                  </a:lnTo>
                  <a:lnTo>
                    <a:pt x="144" y="170"/>
                  </a:lnTo>
                  <a:lnTo>
                    <a:pt x="144" y="168"/>
                  </a:lnTo>
                  <a:lnTo>
                    <a:pt x="142" y="168"/>
                  </a:lnTo>
                  <a:lnTo>
                    <a:pt x="134" y="162"/>
                  </a:lnTo>
                  <a:lnTo>
                    <a:pt x="130" y="158"/>
                  </a:lnTo>
                  <a:lnTo>
                    <a:pt x="130" y="154"/>
                  </a:lnTo>
                  <a:lnTo>
                    <a:pt x="110" y="154"/>
                  </a:lnTo>
                  <a:lnTo>
                    <a:pt x="102" y="154"/>
                  </a:lnTo>
                  <a:lnTo>
                    <a:pt x="94" y="156"/>
                  </a:lnTo>
                  <a:lnTo>
                    <a:pt x="84" y="158"/>
                  </a:lnTo>
                  <a:lnTo>
                    <a:pt x="76" y="160"/>
                  </a:lnTo>
                  <a:lnTo>
                    <a:pt x="68" y="158"/>
                  </a:lnTo>
                  <a:lnTo>
                    <a:pt x="66" y="156"/>
                  </a:lnTo>
                  <a:lnTo>
                    <a:pt x="64" y="154"/>
                  </a:lnTo>
                  <a:lnTo>
                    <a:pt x="66" y="152"/>
                  </a:lnTo>
                  <a:lnTo>
                    <a:pt x="68" y="148"/>
                  </a:lnTo>
                  <a:lnTo>
                    <a:pt x="76" y="144"/>
                  </a:lnTo>
                  <a:lnTo>
                    <a:pt x="92" y="136"/>
                  </a:lnTo>
                  <a:lnTo>
                    <a:pt x="96" y="140"/>
                  </a:lnTo>
                  <a:lnTo>
                    <a:pt x="100" y="142"/>
                  </a:lnTo>
                  <a:lnTo>
                    <a:pt x="112" y="142"/>
                  </a:lnTo>
                  <a:lnTo>
                    <a:pt x="122" y="140"/>
                  </a:lnTo>
                  <a:lnTo>
                    <a:pt x="126" y="138"/>
                  </a:lnTo>
                  <a:lnTo>
                    <a:pt x="130" y="136"/>
                  </a:lnTo>
                  <a:lnTo>
                    <a:pt x="132" y="134"/>
                  </a:lnTo>
                  <a:lnTo>
                    <a:pt x="132" y="128"/>
                  </a:lnTo>
                  <a:lnTo>
                    <a:pt x="144" y="124"/>
                  </a:lnTo>
                  <a:lnTo>
                    <a:pt x="154" y="120"/>
                  </a:lnTo>
                  <a:lnTo>
                    <a:pt x="174" y="104"/>
                  </a:lnTo>
                  <a:lnTo>
                    <a:pt x="164" y="90"/>
                  </a:lnTo>
                  <a:lnTo>
                    <a:pt x="160" y="86"/>
                  </a:lnTo>
                  <a:lnTo>
                    <a:pt x="154" y="84"/>
                  </a:lnTo>
                  <a:lnTo>
                    <a:pt x="154" y="80"/>
                  </a:lnTo>
                  <a:lnTo>
                    <a:pt x="138" y="80"/>
                  </a:lnTo>
                  <a:lnTo>
                    <a:pt x="140" y="78"/>
                  </a:lnTo>
                  <a:lnTo>
                    <a:pt x="144" y="78"/>
                  </a:lnTo>
                  <a:lnTo>
                    <a:pt x="144" y="70"/>
                  </a:lnTo>
                  <a:lnTo>
                    <a:pt x="140" y="68"/>
                  </a:lnTo>
                  <a:lnTo>
                    <a:pt x="136" y="66"/>
                  </a:lnTo>
                  <a:lnTo>
                    <a:pt x="128" y="60"/>
                  </a:lnTo>
                  <a:lnTo>
                    <a:pt x="122" y="56"/>
                  </a:lnTo>
                  <a:lnTo>
                    <a:pt x="120" y="58"/>
                  </a:lnTo>
                  <a:lnTo>
                    <a:pt x="118" y="60"/>
                  </a:lnTo>
                  <a:lnTo>
                    <a:pt x="112" y="62"/>
                  </a:lnTo>
                  <a:lnTo>
                    <a:pt x="108" y="66"/>
                  </a:lnTo>
                  <a:lnTo>
                    <a:pt x="104" y="68"/>
                  </a:lnTo>
                  <a:lnTo>
                    <a:pt x="100" y="70"/>
                  </a:lnTo>
                  <a:lnTo>
                    <a:pt x="96" y="70"/>
                  </a:lnTo>
                  <a:lnTo>
                    <a:pt x="94" y="68"/>
                  </a:lnTo>
                  <a:lnTo>
                    <a:pt x="94" y="60"/>
                  </a:lnTo>
                  <a:lnTo>
                    <a:pt x="82" y="62"/>
                  </a:lnTo>
                  <a:lnTo>
                    <a:pt x="70" y="62"/>
                  </a:lnTo>
                  <a:lnTo>
                    <a:pt x="40" y="60"/>
                  </a:lnTo>
                  <a:lnTo>
                    <a:pt x="34" y="60"/>
                  </a:lnTo>
                  <a:lnTo>
                    <a:pt x="28" y="58"/>
                  </a:lnTo>
                  <a:lnTo>
                    <a:pt x="26" y="54"/>
                  </a:lnTo>
                  <a:lnTo>
                    <a:pt x="24" y="48"/>
                  </a:lnTo>
                  <a:lnTo>
                    <a:pt x="20" y="50"/>
                  </a:lnTo>
                  <a:lnTo>
                    <a:pt x="16" y="52"/>
                  </a:lnTo>
                  <a:lnTo>
                    <a:pt x="12" y="54"/>
                  </a:lnTo>
                  <a:lnTo>
                    <a:pt x="8" y="54"/>
                  </a:lnTo>
                  <a:lnTo>
                    <a:pt x="4" y="54"/>
                  </a:lnTo>
                  <a:lnTo>
                    <a:pt x="2" y="50"/>
                  </a:lnTo>
                  <a:lnTo>
                    <a:pt x="0" y="46"/>
                  </a:lnTo>
                  <a:lnTo>
                    <a:pt x="8" y="42"/>
                  </a:lnTo>
                  <a:lnTo>
                    <a:pt x="16" y="42"/>
                  </a:lnTo>
                  <a:lnTo>
                    <a:pt x="8" y="38"/>
                  </a:lnTo>
                  <a:lnTo>
                    <a:pt x="4" y="36"/>
                  </a:lnTo>
                  <a:lnTo>
                    <a:pt x="4" y="32"/>
                  </a:lnTo>
                  <a:lnTo>
                    <a:pt x="4" y="28"/>
                  </a:lnTo>
                  <a:lnTo>
                    <a:pt x="6" y="24"/>
                  </a:lnTo>
                  <a:lnTo>
                    <a:pt x="14" y="18"/>
                  </a:lnTo>
                  <a:lnTo>
                    <a:pt x="24" y="14"/>
                  </a:lnTo>
                  <a:lnTo>
                    <a:pt x="34" y="10"/>
                  </a:lnTo>
                  <a:lnTo>
                    <a:pt x="60" y="6"/>
                  </a:lnTo>
                  <a:lnTo>
                    <a:pt x="70" y="4"/>
                  </a:lnTo>
                  <a:lnTo>
                    <a:pt x="78" y="0"/>
                  </a:lnTo>
                  <a:lnTo>
                    <a:pt x="88" y="0"/>
                  </a:lnTo>
                  <a:lnTo>
                    <a:pt x="84" y="6"/>
                  </a:lnTo>
                  <a:lnTo>
                    <a:pt x="78" y="8"/>
                  </a:lnTo>
                  <a:lnTo>
                    <a:pt x="68" y="12"/>
                  </a:lnTo>
                  <a:lnTo>
                    <a:pt x="62" y="16"/>
                  </a:lnTo>
                  <a:lnTo>
                    <a:pt x="58" y="18"/>
                  </a:lnTo>
                  <a:lnTo>
                    <a:pt x="54" y="22"/>
                  </a:lnTo>
                  <a:lnTo>
                    <a:pt x="52" y="30"/>
                  </a:lnTo>
                  <a:lnTo>
                    <a:pt x="60" y="30"/>
                  </a:lnTo>
                  <a:lnTo>
                    <a:pt x="64" y="24"/>
                  </a:lnTo>
                  <a:lnTo>
                    <a:pt x="70" y="18"/>
                  </a:lnTo>
                  <a:lnTo>
                    <a:pt x="76" y="14"/>
                  </a:lnTo>
                  <a:lnTo>
                    <a:pt x="82" y="12"/>
                  </a:lnTo>
                  <a:lnTo>
                    <a:pt x="102" y="6"/>
                  </a:lnTo>
                  <a:lnTo>
                    <a:pt x="122" y="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2" name="Freeform 18"/>
            <p:cNvSpPr>
              <a:spLocks/>
            </p:cNvSpPr>
            <p:nvPr/>
          </p:nvSpPr>
          <p:spPr bwMode="auto">
            <a:xfrm>
              <a:off x="1572" y="1157"/>
              <a:ext cx="40" cy="20"/>
            </a:xfrm>
            <a:custGeom>
              <a:avLst/>
              <a:gdLst/>
              <a:ahLst/>
              <a:cxnLst>
                <a:cxn ang="0">
                  <a:pos x="40" y="20"/>
                </a:cxn>
                <a:cxn ang="0">
                  <a:pos x="26" y="18"/>
                </a:cxn>
                <a:cxn ang="0">
                  <a:pos x="18" y="18"/>
                </a:cxn>
                <a:cxn ang="0">
                  <a:pos x="10" y="14"/>
                </a:cxn>
                <a:cxn ang="0">
                  <a:pos x="2" y="8"/>
                </a:cxn>
                <a:cxn ang="0">
                  <a:pos x="0" y="4"/>
                </a:cxn>
                <a:cxn ang="0">
                  <a:pos x="2" y="0"/>
                </a:cxn>
                <a:cxn ang="0">
                  <a:pos x="4" y="0"/>
                </a:cxn>
                <a:cxn ang="0">
                  <a:pos x="12" y="0"/>
                </a:cxn>
                <a:cxn ang="0">
                  <a:pos x="22" y="2"/>
                </a:cxn>
                <a:cxn ang="0">
                  <a:pos x="30" y="6"/>
                </a:cxn>
                <a:cxn ang="0">
                  <a:pos x="36" y="12"/>
                </a:cxn>
                <a:cxn ang="0">
                  <a:pos x="38" y="16"/>
                </a:cxn>
                <a:cxn ang="0">
                  <a:pos x="40" y="20"/>
                </a:cxn>
              </a:cxnLst>
              <a:rect l="0" t="0" r="r" b="b"/>
              <a:pathLst>
                <a:path w="40" h="20">
                  <a:moveTo>
                    <a:pt x="40" y="20"/>
                  </a:moveTo>
                  <a:lnTo>
                    <a:pt x="26" y="18"/>
                  </a:lnTo>
                  <a:lnTo>
                    <a:pt x="18" y="18"/>
                  </a:lnTo>
                  <a:lnTo>
                    <a:pt x="10" y="14"/>
                  </a:lnTo>
                  <a:lnTo>
                    <a:pt x="2" y="8"/>
                  </a:lnTo>
                  <a:lnTo>
                    <a:pt x="0" y="4"/>
                  </a:lnTo>
                  <a:lnTo>
                    <a:pt x="2" y="0"/>
                  </a:lnTo>
                  <a:lnTo>
                    <a:pt x="4" y="0"/>
                  </a:lnTo>
                  <a:lnTo>
                    <a:pt x="12" y="0"/>
                  </a:lnTo>
                  <a:lnTo>
                    <a:pt x="22" y="2"/>
                  </a:lnTo>
                  <a:lnTo>
                    <a:pt x="30" y="6"/>
                  </a:lnTo>
                  <a:lnTo>
                    <a:pt x="36" y="12"/>
                  </a:lnTo>
                  <a:lnTo>
                    <a:pt x="38" y="16"/>
                  </a:lnTo>
                  <a:lnTo>
                    <a:pt x="40" y="2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3" name="Freeform 19"/>
            <p:cNvSpPr>
              <a:spLocks/>
            </p:cNvSpPr>
            <p:nvPr/>
          </p:nvSpPr>
          <p:spPr bwMode="auto">
            <a:xfrm>
              <a:off x="1138" y="675"/>
              <a:ext cx="102" cy="28"/>
            </a:xfrm>
            <a:custGeom>
              <a:avLst/>
              <a:gdLst/>
              <a:ahLst/>
              <a:cxnLst>
                <a:cxn ang="0">
                  <a:pos x="0" y="24"/>
                </a:cxn>
                <a:cxn ang="0">
                  <a:pos x="6" y="24"/>
                </a:cxn>
                <a:cxn ang="0">
                  <a:pos x="12" y="24"/>
                </a:cxn>
                <a:cxn ang="0">
                  <a:pos x="16" y="24"/>
                </a:cxn>
                <a:cxn ang="0">
                  <a:pos x="20" y="28"/>
                </a:cxn>
                <a:cxn ang="0">
                  <a:pos x="28" y="28"/>
                </a:cxn>
                <a:cxn ang="0">
                  <a:pos x="44" y="20"/>
                </a:cxn>
                <a:cxn ang="0">
                  <a:pos x="56" y="16"/>
                </a:cxn>
                <a:cxn ang="0">
                  <a:pos x="62" y="22"/>
                </a:cxn>
                <a:cxn ang="0">
                  <a:pos x="72" y="16"/>
                </a:cxn>
                <a:cxn ang="0">
                  <a:pos x="82" y="12"/>
                </a:cxn>
                <a:cxn ang="0">
                  <a:pos x="92" y="8"/>
                </a:cxn>
                <a:cxn ang="0">
                  <a:pos x="102" y="4"/>
                </a:cxn>
                <a:cxn ang="0">
                  <a:pos x="96" y="0"/>
                </a:cxn>
                <a:cxn ang="0">
                  <a:pos x="84" y="2"/>
                </a:cxn>
                <a:cxn ang="0">
                  <a:pos x="74" y="4"/>
                </a:cxn>
                <a:cxn ang="0">
                  <a:pos x="50" y="10"/>
                </a:cxn>
                <a:cxn ang="0">
                  <a:pos x="26" y="16"/>
                </a:cxn>
                <a:cxn ang="0">
                  <a:pos x="16" y="18"/>
                </a:cxn>
                <a:cxn ang="0">
                  <a:pos x="4" y="18"/>
                </a:cxn>
                <a:cxn ang="0">
                  <a:pos x="4" y="24"/>
                </a:cxn>
                <a:cxn ang="0">
                  <a:pos x="0" y="24"/>
                </a:cxn>
              </a:cxnLst>
              <a:rect l="0" t="0" r="r" b="b"/>
              <a:pathLst>
                <a:path w="102" h="28">
                  <a:moveTo>
                    <a:pt x="0" y="24"/>
                  </a:moveTo>
                  <a:lnTo>
                    <a:pt x="6" y="24"/>
                  </a:lnTo>
                  <a:lnTo>
                    <a:pt x="12" y="24"/>
                  </a:lnTo>
                  <a:lnTo>
                    <a:pt x="16" y="24"/>
                  </a:lnTo>
                  <a:lnTo>
                    <a:pt x="20" y="28"/>
                  </a:lnTo>
                  <a:lnTo>
                    <a:pt x="28" y="28"/>
                  </a:lnTo>
                  <a:lnTo>
                    <a:pt x="44" y="20"/>
                  </a:lnTo>
                  <a:lnTo>
                    <a:pt x="56" y="16"/>
                  </a:lnTo>
                  <a:lnTo>
                    <a:pt x="62" y="22"/>
                  </a:lnTo>
                  <a:lnTo>
                    <a:pt x="72" y="16"/>
                  </a:lnTo>
                  <a:lnTo>
                    <a:pt x="82" y="12"/>
                  </a:lnTo>
                  <a:lnTo>
                    <a:pt x="92" y="8"/>
                  </a:lnTo>
                  <a:lnTo>
                    <a:pt x="102" y="4"/>
                  </a:lnTo>
                  <a:lnTo>
                    <a:pt x="96" y="0"/>
                  </a:lnTo>
                  <a:lnTo>
                    <a:pt x="84" y="2"/>
                  </a:lnTo>
                  <a:lnTo>
                    <a:pt x="74" y="4"/>
                  </a:lnTo>
                  <a:lnTo>
                    <a:pt x="50" y="10"/>
                  </a:lnTo>
                  <a:lnTo>
                    <a:pt x="26" y="16"/>
                  </a:lnTo>
                  <a:lnTo>
                    <a:pt x="16" y="18"/>
                  </a:lnTo>
                  <a:lnTo>
                    <a:pt x="4" y="18"/>
                  </a:lnTo>
                  <a:lnTo>
                    <a:pt x="4" y="24"/>
                  </a:lnTo>
                  <a:lnTo>
                    <a:pt x="0" y="2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4" name="Freeform 20"/>
            <p:cNvSpPr>
              <a:spLocks/>
            </p:cNvSpPr>
            <p:nvPr/>
          </p:nvSpPr>
          <p:spPr bwMode="auto">
            <a:xfrm>
              <a:off x="1310" y="727"/>
              <a:ext cx="78" cy="46"/>
            </a:xfrm>
            <a:custGeom>
              <a:avLst/>
              <a:gdLst/>
              <a:ahLst/>
              <a:cxnLst>
                <a:cxn ang="0">
                  <a:pos x="78" y="6"/>
                </a:cxn>
                <a:cxn ang="0">
                  <a:pos x="74" y="8"/>
                </a:cxn>
                <a:cxn ang="0">
                  <a:pos x="70" y="10"/>
                </a:cxn>
                <a:cxn ang="0">
                  <a:pos x="62" y="16"/>
                </a:cxn>
                <a:cxn ang="0">
                  <a:pos x="70" y="24"/>
                </a:cxn>
                <a:cxn ang="0">
                  <a:pos x="60" y="30"/>
                </a:cxn>
                <a:cxn ang="0">
                  <a:pos x="56" y="32"/>
                </a:cxn>
                <a:cxn ang="0">
                  <a:pos x="50" y="30"/>
                </a:cxn>
                <a:cxn ang="0">
                  <a:pos x="50" y="34"/>
                </a:cxn>
                <a:cxn ang="0">
                  <a:pos x="46" y="38"/>
                </a:cxn>
                <a:cxn ang="0">
                  <a:pos x="40" y="40"/>
                </a:cxn>
                <a:cxn ang="0">
                  <a:pos x="34" y="42"/>
                </a:cxn>
                <a:cxn ang="0">
                  <a:pos x="28" y="46"/>
                </a:cxn>
                <a:cxn ang="0">
                  <a:pos x="18" y="46"/>
                </a:cxn>
                <a:cxn ang="0">
                  <a:pos x="18" y="40"/>
                </a:cxn>
                <a:cxn ang="0">
                  <a:pos x="16" y="38"/>
                </a:cxn>
                <a:cxn ang="0">
                  <a:pos x="10" y="34"/>
                </a:cxn>
                <a:cxn ang="0">
                  <a:pos x="4" y="30"/>
                </a:cxn>
                <a:cxn ang="0">
                  <a:pos x="2" y="28"/>
                </a:cxn>
                <a:cxn ang="0">
                  <a:pos x="0" y="24"/>
                </a:cxn>
                <a:cxn ang="0">
                  <a:pos x="2" y="22"/>
                </a:cxn>
                <a:cxn ang="0">
                  <a:pos x="4" y="20"/>
                </a:cxn>
                <a:cxn ang="0">
                  <a:pos x="8" y="18"/>
                </a:cxn>
                <a:cxn ang="0">
                  <a:pos x="14" y="18"/>
                </a:cxn>
                <a:cxn ang="0">
                  <a:pos x="16" y="20"/>
                </a:cxn>
                <a:cxn ang="0">
                  <a:pos x="20" y="22"/>
                </a:cxn>
                <a:cxn ang="0">
                  <a:pos x="24" y="22"/>
                </a:cxn>
                <a:cxn ang="0">
                  <a:pos x="32" y="20"/>
                </a:cxn>
                <a:cxn ang="0">
                  <a:pos x="34" y="18"/>
                </a:cxn>
                <a:cxn ang="0">
                  <a:pos x="34" y="16"/>
                </a:cxn>
                <a:cxn ang="0">
                  <a:pos x="34" y="10"/>
                </a:cxn>
                <a:cxn ang="0">
                  <a:pos x="40" y="6"/>
                </a:cxn>
                <a:cxn ang="0">
                  <a:pos x="54" y="4"/>
                </a:cxn>
                <a:cxn ang="0">
                  <a:pos x="78" y="0"/>
                </a:cxn>
                <a:cxn ang="0">
                  <a:pos x="78" y="6"/>
                </a:cxn>
              </a:cxnLst>
              <a:rect l="0" t="0" r="r" b="b"/>
              <a:pathLst>
                <a:path w="78" h="46">
                  <a:moveTo>
                    <a:pt x="78" y="6"/>
                  </a:moveTo>
                  <a:lnTo>
                    <a:pt x="74" y="8"/>
                  </a:lnTo>
                  <a:lnTo>
                    <a:pt x="70" y="10"/>
                  </a:lnTo>
                  <a:lnTo>
                    <a:pt x="62" y="16"/>
                  </a:lnTo>
                  <a:lnTo>
                    <a:pt x="70" y="24"/>
                  </a:lnTo>
                  <a:lnTo>
                    <a:pt x="60" y="30"/>
                  </a:lnTo>
                  <a:lnTo>
                    <a:pt x="56" y="32"/>
                  </a:lnTo>
                  <a:lnTo>
                    <a:pt x="50" y="30"/>
                  </a:lnTo>
                  <a:lnTo>
                    <a:pt x="50" y="34"/>
                  </a:lnTo>
                  <a:lnTo>
                    <a:pt x="46" y="38"/>
                  </a:lnTo>
                  <a:lnTo>
                    <a:pt x="40" y="40"/>
                  </a:lnTo>
                  <a:lnTo>
                    <a:pt x="34" y="42"/>
                  </a:lnTo>
                  <a:lnTo>
                    <a:pt x="28" y="46"/>
                  </a:lnTo>
                  <a:lnTo>
                    <a:pt x="18" y="46"/>
                  </a:lnTo>
                  <a:lnTo>
                    <a:pt x="18" y="40"/>
                  </a:lnTo>
                  <a:lnTo>
                    <a:pt x="16" y="38"/>
                  </a:lnTo>
                  <a:lnTo>
                    <a:pt x="10" y="34"/>
                  </a:lnTo>
                  <a:lnTo>
                    <a:pt x="4" y="30"/>
                  </a:lnTo>
                  <a:lnTo>
                    <a:pt x="2" y="28"/>
                  </a:lnTo>
                  <a:lnTo>
                    <a:pt x="0" y="24"/>
                  </a:lnTo>
                  <a:lnTo>
                    <a:pt x="2" y="22"/>
                  </a:lnTo>
                  <a:lnTo>
                    <a:pt x="4" y="20"/>
                  </a:lnTo>
                  <a:lnTo>
                    <a:pt x="8" y="18"/>
                  </a:lnTo>
                  <a:lnTo>
                    <a:pt x="14" y="18"/>
                  </a:lnTo>
                  <a:lnTo>
                    <a:pt x="16" y="20"/>
                  </a:lnTo>
                  <a:lnTo>
                    <a:pt x="20" y="22"/>
                  </a:lnTo>
                  <a:lnTo>
                    <a:pt x="24" y="22"/>
                  </a:lnTo>
                  <a:lnTo>
                    <a:pt x="32" y="20"/>
                  </a:lnTo>
                  <a:lnTo>
                    <a:pt x="34" y="18"/>
                  </a:lnTo>
                  <a:lnTo>
                    <a:pt x="34" y="16"/>
                  </a:lnTo>
                  <a:lnTo>
                    <a:pt x="34" y="10"/>
                  </a:lnTo>
                  <a:lnTo>
                    <a:pt x="40" y="6"/>
                  </a:lnTo>
                  <a:lnTo>
                    <a:pt x="54" y="4"/>
                  </a:lnTo>
                  <a:lnTo>
                    <a:pt x="78" y="0"/>
                  </a:lnTo>
                  <a:lnTo>
                    <a:pt x="78" y="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5" name="Freeform 21"/>
            <p:cNvSpPr>
              <a:spLocks/>
            </p:cNvSpPr>
            <p:nvPr/>
          </p:nvSpPr>
          <p:spPr bwMode="auto">
            <a:xfrm>
              <a:off x="1294" y="795"/>
              <a:ext cx="44" cy="22"/>
            </a:xfrm>
            <a:custGeom>
              <a:avLst/>
              <a:gdLst/>
              <a:ahLst/>
              <a:cxnLst>
                <a:cxn ang="0">
                  <a:pos x="24" y="22"/>
                </a:cxn>
                <a:cxn ang="0">
                  <a:pos x="18" y="22"/>
                </a:cxn>
                <a:cxn ang="0">
                  <a:pos x="10" y="20"/>
                </a:cxn>
                <a:cxn ang="0">
                  <a:pos x="0" y="14"/>
                </a:cxn>
                <a:cxn ang="0">
                  <a:pos x="6" y="10"/>
                </a:cxn>
                <a:cxn ang="0">
                  <a:pos x="14" y="6"/>
                </a:cxn>
                <a:cxn ang="0">
                  <a:pos x="32" y="0"/>
                </a:cxn>
                <a:cxn ang="0">
                  <a:pos x="34" y="4"/>
                </a:cxn>
                <a:cxn ang="0">
                  <a:pos x="38" y="6"/>
                </a:cxn>
                <a:cxn ang="0">
                  <a:pos x="44" y="6"/>
                </a:cxn>
                <a:cxn ang="0">
                  <a:pos x="44" y="18"/>
                </a:cxn>
                <a:cxn ang="0">
                  <a:pos x="34" y="22"/>
                </a:cxn>
                <a:cxn ang="0">
                  <a:pos x="24" y="22"/>
                </a:cxn>
              </a:cxnLst>
              <a:rect l="0" t="0" r="r" b="b"/>
              <a:pathLst>
                <a:path w="44" h="22">
                  <a:moveTo>
                    <a:pt x="24" y="22"/>
                  </a:moveTo>
                  <a:lnTo>
                    <a:pt x="18" y="22"/>
                  </a:lnTo>
                  <a:lnTo>
                    <a:pt x="10" y="20"/>
                  </a:lnTo>
                  <a:lnTo>
                    <a:pt x="0" y="14"/>
                  </a:lnTo>
                  <a:lnTo>
                    <a:pt x="6" y="10"/>
                  </a:lnTo>
                  <a:lnTo>
                    <a:pt x="14" y="6"/>
                  </a:lnTo>
                  <a:lnTo>
                    <a:pt x="32" y="0"/>
                  </a:lnTo>
                  <a:lnTo>
                    <a:pt x="34" y="4"/>
                  </a:lnTo>
                  <a:lnTo>
                    <a:pt x="38" y="6"/>
                  </a:lnTo>
                  <a:lnTo>
                    <a:pt x="44" y="6"/>
                  </a:lnTo>
                  <a:lnTo>
                    <a:pt x="44" y="18"/>
                  </a:lnTo>
                  <a:lnTo>
                    <a:pt x="34" y="22"/>
                  </a:lnTo>
                  <a:lnTo>
                    <a:pt x="24" y="2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6" name="Freeform 22"/>
            <p:cNvSpPr>
              <a:spLocks/>
            </p:cNvSpPr>
            <p:nvPr/>
          </p:nvSpPr>
          <p:spPr bwMode="auto">
            <a:xfrm>
              <a:off x="1384" y="865"/>
              <a:ext cx="86" cy="46"/>
            </a:xfrm>
            <a:custGeom>
              <a:avLst/>
              <a:gdLst/>
              <a:ahLst/>
              <a:cxnLst>
                <a:cxn ang="0">
                  <a:pos x="62" y="42"/>
                </a:cxn>
                <a:cxn ang="0">
                  <a:pos x="60" y="32"/>
                </a:cxn>
                <a:cxn ang="0">
                  <a:pos x="56" y="28"/>
                </a:cxn>
                <a:cxn ang="0">
                  <a:pos x="52" y="28"/>
                </a:cxn>
                <a:cxn ang="0">
                  <a:pos x="46" y="28"/>
                </a:cxn>
                <a:cxn ang="0">
                  <a:pos x="42" y="32"/>
                </a:cxn>
                <a:cxn ang="0">
                  <a:pos x="32" y="38"/>
                </a:cxn>
                <a:cxn ang="0">
                  <a:pos x="24" y="44"/>
                </a:cxn>
                <a:cxn ang="0">
                  <a:pos x="18" y="46"/>
                </a:cxn>
                <a:cxn ang="0">
                  <a:pos x="12" y="44"/>
                </a:cxn>
                <a:cxn ang="0">
                  <a:pos x="16" y="40"/>
                </a:cxn>
                <a:cxn ang="0">
                  <a:pos x="12" y="38"/>
                </a:cxn>
                <a:cxn ang="0">
                  <a:pos x="8" y="38"/>
                </a:cxn>
                <a:cxn ang="0">
                  <a:pos x="4" y="38"/>
                </a:cxn>
                <a:cxn ang="0">
                  <a:pos x="0" y="36"/>
                </a:cxn>
                <a:cxn ang="0">
                  <a:pos x="10" y="26"/>
                </a:cxn>
                <a:cxn ang="0">
                  <a:pos x="24" y="16"/>
                </a:cxn>
                <a:cxn ang="0">
                  <a:pos x="50" y="0"/>
                </a:cxn>
                <a:cxn ang="0">
                  <a:pos x="56" y="6"/>
                </a:cxn>
                <a:cxn ang="0">
                  <a:pos x="62" y="14"/>
                </a:cxn>
                <a:cxn ang="0">
                  <a:pos x="76" y="24"/>
                </a:cxn>
                <a:cxn ang="0">
                  <a:pos x="74" y="30"/>
                </a:cxn>
                <a:cxn ang="0">
                  <a:pos x="80" y="30"/>
                </a:cxn>
                <a:cxn ang="0">
                  <a:pos x="86" y="32"/>
                </a:cxn>
                <a:cxn ang="0">
                  <a:pos x="80" y="38"/>
                </a:cxn>
                <a:cxn ang="0">
                  <a:pos x="76" y="40"/>
                </a:cxn>
                <a:cxn ang="0">
                  <a:pos x="70" y="42"/>
                </a:cxn>
                <a:cxn ang="0">
                  <a:pos x="66" y="40"/>
                </a:cxn>
                <a:cxn ang="0">
                  <a:pos x="64" y="38"/>
                </a:cxn>
                <a:cxn ang="0">
                  <a:pos x="62" y="42"/>
                </a:cxn>
              </a:cxnLst>
              <a:rect l="0" t="0" r="r" b="b"/>
              <a:pathLst>
                <a:path w="86" h="46">
                  <a:moveTo>
                    <a:pt x="62" y="42"/>
                  </a:moveTo>
                  <a:lnTo>
                    <a:pt x="60" y="32"/>
                  </a:lnTo>
                  <a:lnTo>
                    <a:pt x="56" y="28"/>
                  </a:lnTo>
                  <a:lnTo>
                    <a:pt x="52" y="28"/>
                  </a:lnTo>
                  <a:lnTo>
                    <a:pt x="46" y="28"/>
                  </a:lnTo>
                  <a:lnTo>
                    <a:pt x="42" y="32"/>
                  </a:lnTo>
                  <a:lnTo>
                    <a:pt x="32" y="38"/>
                  </a:lnTo>
                  <a:lnTo>
                    <a:pt x="24" y="44"/>
                  </a:lnTo>
                  <a:lnTo>
                    <a:pt x="18" y="46"/>
                  </a:lnTo>
                  <a:lnTo>
                    <a:pt x="12" y="44"/>
                  </a:lnTo>
                  <a:lnTo>
                    <a:pt x="16" y="40"/>
                  </a:lnTo>
                  <a:lnTo>
                    <a:pt x="12" y="38"/>
                  </a:lnTo>
                  <a:lnTo>
                    <a:pt x="8" y="38"/>
                  </a:lnTo>
                  <a:lnTo>
                    <a:pt x="4" y="38"/>
                  </a:lnTo>
                  <a:lnTo>
                    <a:pt x="0" y="36"/>
                  </a:lnTo>
                  <a:lnTo>
                    <a:pt x="10" y="26"/>
                  </a:lnTo>
                  <a:lnTo>
                    <a:pt x="24" y="16"/>
                  </a:lnTo>
                  <a:lnTo>
                    <a:pt x="50" y="0"/>
                  </a:lnTo>
                  <a:lnTo>
                    <a:pt x="56" y="6"/>
                  </a:lnTo>
                  <a:lnTo>
                    <a:pt x="62" y="14"/>
                  </a:lnTo>
                  <a:lnTo>
                    <a:pt x="76" y="24"/>
                  </a:lnTo>
                  <a:lnTo>
                    <a:pt x="74" y="30"/>
                  </a:lnTo>
                  <a:lnTo>
                    <a:pt x="80" y="30"/>
                  </a:lnTo>
                  <a:lnTo>
                    <a:pt x="86" y="32"/>
                  </a:lnTo>
                  <a:lnTo>
                    <a:pt x="80" y="38"/>
                  </a:lnTo>
                  <a:lnTo>
                    <a:pt x="76" y="40"/>
                  </a:lnTo>
                  <a:lnTo>
                    <a:pt x="70" y="42"/>
                  </a:lnTo>
                  <a:lnTo>
                    <a:pt x="66" y="40"/>
                  </a:lnTo>
                  <a:lnTo>
                    <a:pt x="64" y="38"/>
                  </a:lnTo>
                  <a:lnTo>
                    <a:pt x="62" y="4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7" name="Freeform 23"/>
            <p:cNvSpPr>
              <a:spLocks/>
            </p:cNvSpPr>
            <p:nvPr/>
          </p:nvSpPr>
          <p:spPr bwMode="auto">
            <a:xfrm>
              <a:off x="1444" y="681"/>
              <a:ext cx="176" cy="40"/>
            </a:xfrm>
            <a:custGeom>
              <a:avLst/>
              <a:gdLst/>
              <a:ahLst/>
              <a:cxnLst>
                <a:cxn ang="0">
                  <a:pos x="32" y="24"/>
                </a:cxn>
                <a:cxn ang="0">
                  <a:pos x="40" y="18"/>
                </a:cxn>
                <a:cxn ang="0">
                  <a:pos x="34" y="16"/>
                </a:cxn>
                <a:cxn ang="0">
                  <a:pos x="30" y="16"/>
                </a:cxn>
                <a:cxn ang="0">
                  <a:pos x="24" y="16"/>
                </a:cxn>
                <a:cxn ang="0">
                  <a:pos x="14" y="18"/>
                </a:cxn>
                <a:cxn ang="0">
                  <a:pos x="10" y="16"/>
                </a:cxn>
                <a:cxn ang="0">
                  <a:pos x="6" y="14"/>
                </a:cxn>
                <a:cxn ang="0">
                  <a:pos x="0" y="6"/>
                </a:cxn>
                <a:cxn ang="0">
                  <a:pos x="10" y="2"/>
                </a:cxn>
                <a:cxn ang="0">
                  <a:pos x="22" y="0"/>
                </a:cxn>
                <a:cxn ang="0">
                  <a:pos x="30" y="2"/>
                </a:cxn>
                <a:cxn ang="0">
                  <a:pos x="36" y="6"/>
                </a:cxn>
                <a:cxn ang="0">
                  <a:pos x="42" y="8"/>
                </a:cxn>
                <a:cxn ang="0">
                  <a:pos x="48" y="10"/>
                </a:cxn>
                <a:cxn ang="0">
                  <a:pos x="62" y="10"/>
                </a:cxn>
                <a:cxn ang="0">
                  <a:pos x="66" y="8"/>
                </a:cxn>
                <a:cxn ang="0">
                  <a:pos x="70" y="6"/>
                </a:cxn>
                <a:cxn ang="0">
                  <a:pos x="74" y="6"/>
                </a:cxn>
                <a:cxn ang="0">
                  <a:pos x="68" y="10"/>
                </a:cxn>
                <a:cxn ang="0">
                  <a:pos x="66" y="12"/>
                </a:cxn>
                <a:cxn ang="0">
                  <a:pos x="64" y="16"/>
                </a:cxn>
                <a:cxn ang="0">
                  <a:pos x="66" y="18"/>
                </a:cxn>
                <a:cxn ang="0">
                  <a:pos x="66" y="20"/>
                </a:cxn>
                <a:cxn ang="0">
                  <a:pos x="72" y="22"/>
                </a:cxn>
                <a:cxn ang="0">
                  <a:pos x="86" y="22"/>
                </a:cxn>
                <a:cxn ang="0">
                  <a:pos x="102" y="22"/>
                </a:cxn>
                <a:cxn ang="0">
                  <a:pos x="116" y="20"/>
                </a:cxn>
                <a:cxn ang="0">
                  <a:pos x="130" y="18"/>
                </a:cxn>
                <a:cxn ang="0">
                  <a:pos x="146" y="18"/>
                </a:cxn>
                <a:cxn ang="0">
                  <a:pos x="156" y="18"/>
                </a:cxn>
                <a:cxn ang="0">
                  <a:pos x="164" y="20"/>
                </a:cxn>
                <a:cxn ang="0">
                  <a:pos x="176" y="24"/>
                </a:cxn>
                <a:cxn ang="0">
                  <a:pos x="172" y="32"/>
                </a:cxn>
                <a:cxn ang="0">
                  <a:pos x="168" y="38"/>
                </a:cxn>
                <a:cxn ang="0">
                  <a:pos x="160" y="40"/>
                </a:cxn>
                <a:cxn ang="0">
                  <a:pos x="152" y="40"/>
                </a:cxn>
                <a:cxn ang="0">
                  <a:pos x="142" y="40"/>
                </a:cxn>
                <a:cxn ang="0">
                  <a:pos x="134" y="38"/>
                </a:cxn>
                <a:cxn ang="0">
                  <a:pos x="128" y="38"/>
                </a:cxn>
                <a:cxn ang="0">
                  <a:pos x="118" y="36"/>
                </a:cxn>
                <a:cxn ang="0">
                  <a:pos x="112" y="36"/>
                </a:cxn>
                <a:cxn ang="0">
                  <a:pos x="104" y="34"/>
                </a:cxn>
                <a:cxn ang="0">
                  <a:pos x="98" y="32"/>
                </a:cxn>
                <a:cxn ang="0">
                  <a:pos x="92" y="32"/>
                </a:cxn>
                <a:cxn ang="0">
                  <a:pos x="84" y="34"/>
                </a:cxn>
                <a:cxn ang="0">
                  <a:pos x="78" y="36"/>
                </a:cxn>
                <a:cxn ang="0">
                  <a:pos x="74" y="40"/>
                </a:cxn>
                <a:cxn ang="0">
                  <a:pos x="68" y="40"/>
                </a:cxn>
                <a:cxn ang="0">
                  <a:pos x="46" y="38"/>
                </a:cxn>
                <a:cxn ang="0">
                  <a:pos x="34" y="38"/>
                </a:cxn>
                <a:cxn ang="0">
                  <a:pos x="30" y="38"/>
                </a:cxn>
                <a:cxn ang="0">
                  <a:pos x="26" y="40"/>
                </a:cxn>
                <a:cxn ang="0">
                  <a:pos x="26" y="32"/>
                </a:cxn>
                <a:cxn ang="0">
                  <a:pos x="30" y="26"/>
                </a:cxn>
                <a:cxn ang="0">
                  <a:pos x="34" y="22"/>
                </a:cxn>
                <a:cxn ang="0">
                  <a:pos x="40" y="20"/>
                </a:cxn>
                <a:cxn ang="0">
                  <a:pos x="32" y="24"/>
                </a:cxn>
              </a:cxnLst>
              <a:rect l="0" t="0" r="r" b="b"/>
              <a:pathLst>
                <a:path w="176" h="40">
                  <a:moveTo>
                    <a:pt x="32" y="24"/>
                  </a:moveTo>
                  <a:lnTo>
                    <a:pt x="40" y="18"/>
                  </a:lnTo>
                  <a:lnTo>
                    <a:pt x="34" y="16"/>
                  </a:lnTo>
                  <a:lnTo>
                    <a:pt x="30" y="16"/>
                  </a:lnTo>
                  <a:lnTo>
                    <a:pt x="24" y="16"/>
                  </a:lnTo>
                  <a:lnTo>
                    <a:pt x="14" y="18"/>
                  </a:lnTo>
                  <a:lnTo>
                    <a:pt x="10" y="16"/>
                  </a:lnTo>
                  <a:lnTo>
                    <a:pt x="6" y="14"/>
                  </a:lnTo>
                  <a:lnTo>
                    <a:pt x="0" y="6"/>
                  </a:lnTo>
                  <a:lnTo>
                    <a:pt x="10" y="2"/>
                  </a:lnTo>
                  <a:lnTo>
                    <a:pt x="22" y="0"/>
                  </a:lnTo>
                  <a:lnTo>
                    <a:pt x="30" y="2"/>
                  </a:lnTo>
                  <a:lnTo>
                    <a:pt x="36" y="6"/>
                  </a:lnTo>
                  <a:lnTo>
                    <a:pt x="42" y="8"/>
                  </a:lnTo>
                  <a:lnTo>
                    <a:pt x="48" y="10"/>
                  </a:lnTo>
                  <a:lnTo>
                    <a:pt x="62" y="10"/>
                  </a:lnTo>
                  <a:lnTo>
                    <a:pt x="66" y="8"/>
                  </a:lnTo>
                  <a:lnTo>
                    <a:pt x="70" y="6"/>
                  </a:lnTo>
                  <a:lnTo>
                    <a:pt x="74" y="6"/>
                  </a:lnTo>
                  <a:lnTo>
                    <a:pt x="68" y="10"/>
                  </a:lnTo>
                  <a:lnTo>
                    <a:pt x="66" y="12"/>
                  </a:lnTo>
                  <a:lnTo>
                    <a:pt x="64" y="16"/>
                  </a:lnTo>
                  <a:lnTo>
                    <a:pt x="66" y="18"/>
                  </a:lnTo>
                  <a:lnTo>
                    <a:pt x="66" y="20"/>
                  </a:lnTo>
                  <a:lnTo>
                    <a:pt x="72" y="22"/>
                  </a:lnTo>
                  <a:lnTo>
                    <a:pt x="86" y="22"/>
                  </a:lnTo>
                  <a:lnTo>
                    <a:pt x="102" y="22"/>
                  </a:lnTo>
                  <a:lnTo>
                    <a:pt x="116" y="20"/>
                  </a:lnTo>
                  <a:lnTo>
                    <a:pt x="130" y="18"/>
                  </a:lnTo>
                  <a:lnTo>
                    <a:pt x="146" y="18"/>
                  </a:lnTo>
                  <a:lnTo>
                    <a:pt x="156" y="18"/>
                  </a:lnTo>
                  <a:lnTo>
                    <a:pt x="164" y="20"/>
                  </a:lnTo>
                  <a:lnTo>
                    <a:pt x="176" y="24"/>
                  </a:lnTo>
                  <a:lnTo>
                    <a:pt x="172" y="32"/>
                  </a:lnTo>
                  <a:lnTo>
                    <a:pt x="168" y="38"/>
                  </a:lnTo>
                  <a:lnTo>
                    <a:pt x="160" y="40"/>
                  </a:lnTo>
                  <a:lnTo>
                    <a:pt x="152" y="40"/>
                  </a:lnTo>
                  <a:lnTo>
                    <a:pt x="142" y="40"/>
                  </a:lnTo>
                  <a:lnTo>
                    <a:pt x="134" y="38"/>
                  </a:lnTo>
                  <a:lnTo>
                    <a:pt x="128" y="38"/>
                  </a:lnTo>
                  <a:lnTo>
                    <a:pt x="118" y="36"/>
                  </a:lnTo>
                  <a:lnTo>
                    <a:pt x="112" y="36"/>
                  </a:lnTo>
                  <a:lnTo>
                    <a:pt x="104" y="34"/>
                  </a:lnTo>
                  <a:lnTo>
                    <a:pt x="98" y="32"/>
                  </a:lnTo>
                  <a:lnTo>
                    <a:pt x="92" y="32"/>
                  </a:lnTo>
                  <a:lnTo>
                    <a:pt x="84" y="34"/>
                  </a:lnTo>
                  <a:lnTo>
                    <a:pt x="78" y="36"/>
                  </a:lnTo>
                  <a:lnTo>
                    <a:pt x="74" y="40"/>
                  </a:lnTo>
                  <a:lnTo>
                    <a:pt x="68" y="40"/>
                  </a:lnTo>
                  <a:lnTo>
                    <a:pt x="46" y="38"/>
                  </a:lnTo>
                  <a:lnTo>
                    <a:pt x="34" y="38"/>
                  </a:lnTo>
                  <a:lnTo>
                    <a:pt x="30" y="38"/>
                  </a:lnTo>
                  <a:lnTo>
                    <a:pt x="26" y="40"/>
                  </a:lnTo>
                  <a:lnTo>
                    <a:pt x="26" y="32"/>
                  </a:lnTo>
                  <a:lnTo>
                    <a:pt x="30" y="26"/>
                  </a:lnTo>
                  <a:lnTo>
                    <a:pt x="34" y="22"/>
                  </a:lnTo>
                  <a:lnTo>
                    <a:pt x="40" y="20"/>
                  </a:lnTo>
                  <a:lnTo>
                    <a:pt x="32" y="2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8" name="Freeform 24"/>
            <p:cNvSpPr>
              <a:spLocks/>
            </p:cNvSpPr>
            <p:nvPr/>
          </p:nvSpPr>
          <p:spPr bwMode="auto">
            <a:xfrm>
              <a:off x="1418" y="705"/>
              <a:ext cx="34" cy="14"/>
            </a:xfrm>
            <a:custGeom>
              <a:avLst/>
              <a:gdLst/>
              <a:ahLst/>
              <a:cxnLst>
                <a:cxn ang="0">
                  <a:pos x="34" y="8"/>
                </a:cxn>
                <a:cxn ang="0">
                  <a:pos x="30" y="12"/>
                </a:cxn>
                <a:cxn ang="0">
                  <a:pos x="26" y="14"/>
                </a:cxn>
                <a:cxn ang="0">
                  <a:pos x="22" y="14"/>
                </a:cxn>
                <a:cxn ang="0">
                  <a:pos x="12" y="12"/>
                </a:cxn>
                <a:cxn ang="0">
                  <a:pos x="0" y="10"/>
                </a:cxn>
                <a:cxn ang="0">
                  <a:pos x="8" y="4"/>
                </a:cxn>
                <a:cxn ang="0">
                  <a:pos x="18" y="0"/>
                </a:cxn>
                <a:cxn ang="0">
                  <a:pos x="24" y="0"/>
                </a:cxn>
                <a:cxn ang="0">
                  <a:pos x="28" y="2"/>
                </a:cxn>
                <a:cxn ang="0">
                  <a:pos x="32" y="4"/>
                </a:cxn>
                <a:cxn ang="0">
                  <a:pos x="34" y="8"/>
                </a:cxn>
              </a:cxnLst>
              <a:rect l="0" t="0" r="r" b="b"/>
              <a:pathLst>
                <a:path w="34" h="14">
                  <a:moveTo>
                    <a:pt x="34" y="8"/>
                  </a:moveTo>
                  <a:lnTo>
                    <a:pt x="30" y="12"/>
                  </a:lnTo>
                  <a:lnTo>
                    <a:pt x="26" y="14"/>
                  </a:lnTo>
                  <a:lnTo>
                    <a:pt x="22" y="14"/>
                  </a:lnTo>
                  <a:lnTo>
                    <a:pt x="12" y="12"/>
                  </a:lnTo>
                  <a:lnTo>
                    <a:pt x="0" y="10"/>
                  </a:lnTo>
                  <a:lnTo>
                    <a:pt x="8" y="4"/>
                  </a:lnTo>
                  <a:lnTo>
                    <a:pt x="18" y="0"/>
                  </a:lnTo>
                  <a:lnTo>
                    <a:pt x="24" y="0"/>
                  </a:lnTo>
                  <a:lnTo>
                    <a:pt x="28" y="2"/>
                  </a:lnTo>
                  <a:lnTo>
                    <a:pt x="32" y="4"/>
                  </a:lnTo>
                  <a:lnTo>
                    <a:pt x="34" y="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9" name="Freeform 25"/>
            <p:cNvSpPr>
              <a:spLocks/>
            </p:cNvSpPr>
            <p:nvPr/>
          </p:nvSpPr>
          <p:spPr bwMode="auto">
            <a:xfrm>
              <a:off x="1554" y="821"/>
              <a:ext cx="34" cy="18"/>
            </a:xfrm>
            <a:custGeom>
              <a:avLst/>
              <a:gdLst/>
              <a:ahLst/>
              <a:cxnLst>
                <a:cxn ang="0">
                  <a:pos x="18" y="2"/>
                </a:cxn>
                <a:cxn ang="0">
                  <a:pos x="30" y="0"/>
                </a:cxn>
                <a:cxn ang="0">
                  <a:pos x="32" y="0"/>
                </a:cxn>
                <a:cxn ang="0">
                  <a:pos x="34" y="2"/>
                </a:cxn>
                <a:cxn ang="0">
                  <a:pos x="32" y="6"/>
                </a:cxn>
                <a:cxn ang="0">
                  <a:pos x="30" y="10"/>
                </a:cxn>
                <a:cxn ang="0">
                  <a:pos x="24" y="14"/>
                </a:cxn>
                <a:cxn ang="0">
                  <a:pos x="16" y="18"/>
                </a:cxn>
                <a:cxn ang="0">
                  <a:pos x="6" y="18"/>
                </a:cxn>
                <a:cxn ang="0">
                  <a:pos x="2" y="16"/>
                </a:cxn>
                <a:cxn ang="0">
                  <a:pos x="0" y="14"/>
                </a:cxn>
                <a:cxn ang="0">
                  <a:pos x="2" y="10"/>
                </a:cxn>
                <a:cxn ang="0">
                  <a:pos x="8" y="6"/>
                </a:cxn>
                <a:cxn ang="0">
                  <a:pos x="14" y="2"/>
                </a:cxn>
                <a:cxn ang="0">
                  <a:pos x="20" y="2"/>
                </a:cxn>
                <a:cxn ang="0">
                  <a:pos x="20" y="0"/>
                </a:cxn>
                <a:cxn ang="0">
                  <a:pos x="18" y="2"/>
                </a:cxn>
              </a:cxnLst>
              <a:rect l="0" t="0" r="r" b="b"/>
              <a:pathLst>
                <a:path w="34" h="18">
                  <a:moveTo>
                    <a:pt x="18" y="2"/>
                  </a:moveTo>
                  <a:lnTo>
                    <a:pt x="30" y="0"/>
                  </a:lnTo>
                  <a:lnTo>
                    <a:pt x="32" y="0"/>
                  </a:lnTo>
                  <a:lnTo>
                    <a:pt x="34" y="2"/>
                  </a:lnTo>
                  <a:lnTo>
                    <a:pt x="32" y="6"/>
                  </a:lnTo>
                  <a:lnTo>
                    <a:pt x="30" y="10"/>
                  </a:lnTo>
                  <a:lnTo>
                    <a:pt x="24" y="14"/>
                  </a:lnTo>
                  <a:lnTo>
                    <a:pt x="16" y="18"/>
                  </a:lnTo>
                  <a:lnTo>
                    <a:pt x="6" y="18"/>
                  </a:lnTo>
                  <a:lnTo>
                    <a:pt x="2" y="16"/>
                  </a:lnTo>
                  <a:lnTo>
                    <a:pt x="0" y="14"/>
                  </a:lnTo>
                  <a:lnTo>
                    <a:pt x="2" y="10"/>
                  </a:lnTo>
                  <a:lnTo>
                    <a:pt x="8" y="6"/>
                  </a:lnTo>
                  <a:lnTo>
                    <a:pt x="14" y="2"/>
                  </a:lnTo>
                  <a:lnTo>
                    <a:pt x="20" y="2"/>
                  </a:lnTo>
                  <a:lnTo>
                    <a:pt x="20" y="0"/>
                  </a:lnTo>
                  <a:lnTo>
                    <a:pt x="18" y="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grpSp>
      <p:sp>
        <p:nvSpPr>
          <p:cNvPr id="30" name="Freeform 26"/>
          <p:cNvSpPr>
            <a:spLocks/>
          </p:cNvSpPr>
          <p:nvPr/>
        </p:nvSpPr>
        <p:spPr bwMode="auto">
          <a:xfrm>
            <a:off x="3022998" y="3095625"/>
            <a:ext cx="50006" cy="45244"/>
          </a:xfrm>
          <a:custGeom>
            <a:avLst/>
            <a:gdLst>
              <a:gd name="T0" fmla="*/ 0 w 42"/>
              <a:gd name="T1" fmla="*/ 2147483647 h 38"/>
              <a:gd name="T2" fmla="*/ 2147483647 w 42"/>
              <a:gd name="T3" fmla="*/ 2147483647 h 38"/>
              <a:gd name="T4" fmla="*/ 2147483647 w 42"/>
              <a:gd name="T5" fmla="*/ 2147483647 h 38"/>
              <a:gd name="T6" fmla="*/ 2147483647 w 42"/>
              <a:gd name="T7" fmla="*/ 2147483647 h 38"/>
              <a:gd name="T8" fmla="*/ 2147483647 w 42"/>
              <a:gd name="T9" fmla="*/ 2147483647 h 38"/>
              <a:gd name="T10" fmla="*/ 2147483647 w 42"/>
              <a:gd name="T11" fmla="*/ 2147483647 h 38"/>
              <a:gd name="T12" fmla="*/ 2147483647 w 42"/>
              <a:gd name="T13" fmla="*/ 2147483647 h 38"/>
              <a:gd name="T14" fmla="*/ 2147483647 w 42"/>
              <a:gd name="T15" fmla="*/ 2147483647 h 38"/>
              <a:gd name="T16" fmla="*/ 2147483647 w 42"/>
              <a:gd name="T17" fmla="*/ 2147483647 h 38"/>
              <a:gd name="T18" fmla="*/ 2147483647 w 42"/>
              <a:gd name="T19" fmla="*/ 2147483647 h 38"/>
              <a:gd name="T20" fmla="*/ 2147483647 w 42"/>
              <a:gd name="T21" fmla="*/ 2147483647 h 38"/>
              <a:gd name="T22" fmla="*/ 2147483647 w 42"/>
              <a:gd name="T23" fmla="*/ 0 h 38"/>
              <a:gd name="T24" fmla="*/ 2147483647 w 42"/>
              <a:gd name="T25" fmla="*/ 0 h 38"/>
              <a:gd name="T26" fmla="*/ 2147483647 w 42"/>
              <a:gd name="T27" fmla="*/ 0 h 38"/>
              <a:gd name="T28" fmla="*/ 2147483647 w 42"/>
              <a:gd name="T29" fmla="*/ 2147483647 h 38"/>
              <a:gd name="T30" fmla="*/ 2147483647 w 42"/>
              <a:gd name="T31" fmla="*/ 2147483647 h 38"/>
              <a:gd name="T32" fmla="*/ 2147483647 w 42"/>
              <a:gd name="T33" fmla="*/ 2147483647 h 38"/>
              <a:gd name="T34" fmla="*/ 0 w 42"/>
              <a:gd name="T35" fmla="*/ 2147483647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8"/>
              <a:gd name="T56" fmla="*/ 42 w 42"/>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8">
                <a:moveTo>
                  <a:pt x="0" y="24"/>
                </a:moveTo>
                <a:lnTo>
                  <a:pt x="4" y="32"/>
                </a:lnTo>
                <a:lnTo>
                  <a:pt x="18" y="36"/>
                </a:lnTo>
                <a:lnTo>
                  <a:pt x="28" y="38"/>
                </a:lnTo>
                <a:lnTo>
                  <a:pt x="30" y="36"/>
                </a:lnTo>
                <a:lnTo>
                  <a:pt x="34" y="34"/>
                </a:lnTo>
                <a:lnTo>
                  <a:pt x="38" y="24"/>
                </a:lnTo>
                <a:lnTo>
                  <a:pt x="40" y="14"/>
                </a:lnTo>
                <a:lnTo>
                  <a:pt x="42" y="8"/>
                </a:lnTo>
                <a:lnTo>
                  <a:pt x="32" y="6"/>
                </a:lnTo>
                <a:lnTo>
                  <a:pt x="24" y="4"/>
                </a:lnTo>
                <a:lnTo>
                  <a:pt x="16" y="0"/>
                </a:lnTo>
                <a:lnTo>
                  <a:pt x="10" y="0"/>
                </a:lnTo>
                <a:lnTo>
                  <a:pt x="8" y="0"/>
                </a:lnTo>
                <a:lnTo>
                  <a:pt x="6" y="2"/>
                </a:lnTo>
                <a:lnTo>
                  <a:pt x="4" y="6"/>
                </a:lnTo>
                <a:lnTo>
                  <a:pt x="2" y="16"/>
                </a:lnTo>
                <a:lnTo>
                  <a:pt x="0"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1" name="Freeform 27"/>
          <p:cNvSpPr>
            <a:spLocks/>
          </p:cNvSpPr>
          <p:nvPr/>
        </p:nvSpPr>
        <p:spPr bwMode="auto">
          <a:xfrm>
            <a:off x="2363391" y="2557462"/>
            <a:ext cx="207169" cy="80963"/>
          </a:xfrm>
          <a:custGeom>
            <a:avLst/>
            <a:gdLst>
              <a:gd name="T0" fmla="*/ 2147483647 w 174"/>
              <a:gd name="T1" fmla="*/ 2147483647 h 68"/>
              <a:gd name="T2" fmla="*/ 2147483647 w 174"/>
              <a:gd name="T3" fmla="*/ 2147483647 h 68"/>
              <a:gd name="T4" fmla="*/ 2147483647 w 174"/>
              <a:gd name="T5" fmla="*/ 2147483647 h 68"/>
              <a:gd name="T6" fmla="*/ 2147483647 w 174"/>
              <a:gd name="T7" fmla="*/ 2147483647 h 68"/>
              <a:gd name="T8" fmla="*/ 2147483647 w 174"/>
              <a:gd name="T9" fmla="*/ 2147483647 h 68"/>
              <a:gd name="T10" fmla="*/ 2147483647 w 174"/>
              <a:gd name="T11" fmla="*/ 2147483647 h 68"/>
              <a:gd name="T12" fmla="*/ 2147483647 w 174"/>
              <a:gd name="T13" fmla="*/ 2147483647 h 68"/>
              <a:gd name="T14" fmla="*/ 2147483647 w 174"/>
              <a:gd name="T15" fmla="*/ 2147483647 h 68"/>
              <a:gd name="T16" fmla="*/ 2147483647 w 174"/>
              <a:gd name="T17" fmla="*/ 2147483647 h 68"/>
              <a:gd name="T18" fmla="*/ 2147483647 w 174"/>
              <a:gd name="T19" fmla="*/ 2147483647 h 68"/>
              <a:gd name="T20" fmla="*/ 2147483647 w 174"/>
              <a:gd name="T21" fmla="*/ 2147483647 h 68"/>
              <a:gd name="T22" fmla="*/ 2147483647 w 174"/>
              <a:gd name="T23" fmla="*/ 2147483647 h 68"/>
              <a:gd name="T24" fmla="*/ 2147483647 w 174"/>
              <a:gd name="T25" fmla="*/ 2147483647 h 68"/>
              <a:gd name="T26" fmla="*/ 0 w 174"/>
              <a:gd name="T27" fmla="*/ 2147483647 h 68"/>
              <a:gd name="T28" fmla="*/ 2147483647 w 174"/>
              <a:gd name="T29" fmla="*/ 2147483647 h 68"/>
              <a:gd name="T30" fmla="*/ 2147483647 w 174"/>
              <a:gd name="T31" fmla="*/ 2147483647 h 68"/>
              <a:gd name="T32" fmla="*/ 2147483647 w 174"/>
              <a:gd name="T33" fmla="*/ 2147483647 h 68"/>
              <a:gd name="T34" fmla="*/ 2147483647 w 174"/>
              <a:gd name="T35" fmla="*/ 2147483647 h 68"/>
              <a:gd name="T36" fmla="*/ 2147483647 w 174"/>
              <a:gd name="T37" fmla="*/ 2147483647 h 68"/>
              <a:gd name="T38" fmla="*/ 2147483647 w 174"/>
              <a:gd name="T39" fmla="*/ 2147483647 h 68"/>
              <a:gd name="T40" fmla="*/ 2147483647 w 174"/>
              <a:gd name="T41" fmla="*/ 0 h 68"/>
              <a:gd name="T42" fmla="*/ 2147483647 w 174"/>
              <a:gd name="T43" fmla="*/ 0 h 68"/>
              <a:gd name="T44" fmla="*/ 2147483647 w 174"/>
              <a:gd name="T45" fmla="*/ 0 h 68"/>
              <a:gd name="T46" fmla="*/ 2147483647 w 174"/>
              <a:gd name="T47" fmla="*/ 2147483647 h 68"/>
              <a:gd name="T48" fmla="*/ 2147483647 w 174"/>
              <a:gd name="T49" fmla="*/ 2147483647 h 68"/>
              <a:gd name="T50" fmla="*/ 2147483647 w 174"/>
              <a:gd name="T51" fmla="*/ 2147483647 h 68"/>
              <a:gd name="T52" fmla="*/ 2147483647 w 174"/>
              <a:gd name="T53" fmla="*/ 2147483647 h 68"/>
              <a:gd name="T54" fmla="*/ 2147483647 w 174"/>
              <a:gd name="T55" fmla="*/ 2147483647 h 68"/>
              <a:gd name="T56" fmla="*/ 2147483647 w 174"/>
              <a:gd name="T57" fmla="*/ 2147483647 h 68"/>
              <a:gd name="T58" fmla="*/ 2147483647 w 174"/>
              <a:gd name="T59" fmla="*/ 2147483647 h 68"/>
              <a:gd name="T60" fmla="*/ 2147483647 w 174"/>
              <a:gd name="T61" fmla="*/ 2147483647 h 68"/>
              <a:gd name="T62" fmla="*/ 2147483647 w 174"/>
              <a:gd name="T63" fmla="*/ 2147483647 h 68"/>
              <a:gd name="T64" fmla="*/ 2147483647 w 174"/>
              <a:gd name="T65" fmla="*/ 2147483647 h 68"/>
              <a:gd name="T66" fmla="*/ 2147483647 w 174"/>
              <a:gd name="T67" fmla="*/ 2147483647 h 68"/>
              <a:gd name="T68" fmla="*/ 2147483647 w 174"/>
              <a:gd name="T69" fmla="*/ 2147483647 h 68"/>
              <a:gd name="T70" fmla="*/ 2147483647 w 174"/>
              <a:gd name="T71" fmla="*/ 2147483647 h 68"/>
              <a:gd name="T72" fmla="*/ 2147483647 w 174"/>
              <a:gd name="T73" fmla="*/ 2147483647 h 68"/>
              <a:gd name="T74" fmla="*/ 2147483647 w 174"/>
              <a:gd name="T75" fmla="*/ 2147483647 h 68"/>
              <a:gd name="T76" fmla="*/ 2147483647 w 174"/>
              <a:gd name="T77" fmla="*/ 2147483647 h 68"/>
              <a:gd name="T78" fmla="*/ 2147483647 w 174"/>
              <a:gd name="T79" fmla="*/ 2147483647 h 68"/>
              <a:gd name="T80" fmla="*/ 2147483647 w 174"/>
              <a:gd name="T81" fmla="*/ 2147483647 h 68"/>
              <a:gd name="T82" fmla="*/ 2147483647 w 174"/>
              <a:gd name="T83" fmla="*/ 2147483647 h 68"/>
              <a:gd name="T84" fmla="*/ 2147483647 w 174"/>
              <a:gd name="T85" fmla="*/ 2147483647 h 68"/>
              <a:gd name="T86" fmla="*/ 2147483647 w 174"/>
              <a:gd name="T87" fmla="*/ 2147483647 h 68"/>
              <a:gd name="T88" fmla="*/ 2147483647 w 174"/>
              <a:gd name="T89" fmla="*/ 2147483647 h 68"/>
              <a:gd name="T90" fmla="*/ 2147483647 w 174"/>
              <a:gd name="T91" fmla="*/ 2147483647 h 68"/>
              <a:gd name="T92" fmla="*/ 2147483647 w 174"/>
              <a:gd name="T93" fmla="*/ 2147483647 h 68"/>
              <a:gd name="T94" fmla="*/ 2147483647 w 174"/>
              <a:gd name="T95" fmla="*/ 2147483647 h 68"/>
              <a:gd name="T96" fmla="*/ 2147483647 w 174"/>
              <a:gd name="T97" fmla="*/ 2147483647 h 68"/>
              <a:gd name="T98" fmla="*/ 2147483647 w 174"/>
              <a:gd name="T99" fmla="*/ 2147483647 h 68"/>
              <a:gd name="T100" fmla="*/ 2147483647 w 174"/>
              <a:gd name="T101" fmla="*/ 2147483647 h 68"/>
              <a:gd name="T102" fmla="*/ 2147483647 w 174"/>
              <a:gd name="T103" fmla="*/ 2147483647 h 68"/>
              <a:gd name="T104" fmla="*/ 2147483647 w 174"/>
              <a:gd name="T105" fmla="*/ 2147483647 h 68"/>
              <a:gd name="T106" fmla="*/ 2147483647 w 174"/>
              <a:gd name="T107" fmla="*/ 2147483647 h 68"/>
              <a:gd name="T108" fmla="*/ 2147483647 w 174"/>
              <a:gd name="T109" fmla="*/ 2147483647 h 68"/>
              <a:gd name="T110" fmla="*/ 2147483647 w 174"/>
              <a:gd name="T111" fmla="*/ 2147483647 h 68"/>
              <a:gd name="T112" fmla="*/ 2147483647 w 174"/>
              <a:gd name="T113" fmla="*/ 2147483647 h 68"/>
              <a:gd name="T114" fmla="*/ 2147483647 w 174"/>
              <a:gd name="T115" fmla="*/ 2147483647 h 68"/>
              <a:gd name="T116" fmla="*/ 2147483647 w 174"/>
              <a:gd name="T117" fmla="*/ 2147483647 h 68"/>
              <a:gd name="T118" fmla="*/ 2147483647 w 174"/>
              <a:gd name="T119" fmla="*/ 2147483647 h 68"/>
              <a:gd name="T120" fmla="*/ 2147483647 w 174"/>
              <a:gd name="T121" fmla="*/ 2147483647 h 68"/>
              <a:gd name="T122" fmla="*/ 2147483647 w 174"/>
              <a:gd name="T123" fmla="*/ 2147483647 h 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4"/>
              <a:gd name="T187" fmla="*/ 0 h 68"/>
              <a:gd name="T188" fmla="*/ 174 w 174"/>
              <a:gd name="T189" fmla="*/ 68 h 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4" h="68">
                <a:moveTo>
                  <a:pt x="48" y="20"/>
                </a:moveTo>
                <a:lnTo>
                  <a:pt x="48" y="16"/>
                </a:lnTo>
                <a:lnTo>
                  <a:pt x="52" y="16"/>
                </a:lnTo>
                <a:lnTo>
                  <a:pt x="52" y="12"/>
                </a:lnTo>
                <a:lnTo>
                  <a:pt x="48" y="10"/>
                </a:lnTo>
                <a:lnTo>
                  <a:pt x="46" y="12"/>
                </a:lnTo>
                <a:lnTo>
                  <a:pt x="38" y="12"/>
                </a:lnTo>
                <a:lnTo>
                  <a:pt x="32" y="16"/>
                </a:lnTo>
                <a:lnTo>
                  <a:pt x="24" y="20"/>
                </a:lnTo>
                <a:lnTo>
                  <a:pt x="16" y="22"/>
                </a:lnTo>
                <a:lnTo>
                  <a:pt x="14" y="24"/>
                </a:lnTo>
                <a:lnTo>
                  <a:pt x="12" y="26"/>
                </a:lnTo>
                <a:lnTo>
                  <a:pt x="6" y="28"/>
                </a:lnTo>
                <a:lnTo>
                  <a:pt x="0" y="28"/>
                </a:lnTo>
                <a:lnTo>
                  <a:pt x="4" y="26"/>
                </a:lnTo>
                <a:lnTo>
                  <a:pt x="6" y="26"/>
                </a:lnTo>
                <a:lnTo>
                  <a:pt x="8" y="20"/>
                </a:lnTo>
                <a:lnTo>
                  <a:pt x="12" y="14"/>
                </a:lnTo>
                <a:lnTo>
                  <a:pt x="18" y="10"/>
                </a:lnTo>
                <a:lnTo>
                  <a:pt x="26" y="6"/>
                </a:lnTo>
                <a:lnTo>
                  <a:pt x="44" y="0"/>
                </a:lnTo>
                <a:lnTo>
                  <a:pt x="60" y="0"/>
                </a:lnTo>
                <a:lnTo>
                  <a:pt x="64" y="0"/>
                </a:lnTo>
                <a:lnTo>
                  <a:pt x="66" y="2"/>
                </a:lnTo>
                <a:lnTo>
                  <a:pt x="70" y="4"/>
                </a:lnTo>
                <a:lnTo>
                  <a:pt x="84" y="8"/>
                </a:lnTo>
                <a:lnTo>
                  <a:pt x="92" y="16"/>
                </a:lnTo>
                <a:lnTo>
                  <a:pt x="96" y="18"/>
                </a:lnTo>
                <a:lnTo>
                  <a:pt x="102" y="18"/>
                </a:lnTo>
                <a:lnTo>
                  <a:pt x="110" y="20"/>
                </a:lnTo>
                <a:lnTo>
                  <a:pt x="122" y="26"/>
                </a:lnTo>
                <a:lnTo>
                  <a:pt x="130" y="34"/>
                </a:lnTo>
                <a:lnTo>
                  <a:pt x="140" y="40"/>
                </a:lnTo>
                <a:lnTo>
                  <a:pt x="152" y="44"/>
                </a:lnTo>
                <a:lnTo>
                  <a:pt x="150" y="46"/>
                </a:lnTo>
                <a:lnTo>
                  <a:pt x="150" y="48"/>
                </a:lnTo>
                <a:lnTo>
                  <a:pt x="166" y="52"/>
                </a:lnTo>
                <a:lnTo>
                  <a:pt x="172" y="56"/>
                </a:lnTo>
                <a:lnTo>
                  <a:pt x="174" y="62"/>
                </a:lnTo>
                <a:lnTo>
                  <a:pt x="166" y="64"/>
                </a:lnTo>
                <a:lnTo>
                  <a:pt x="162" y="64"/>
                </a:lnTo>
                <a:lnTo>
                  <a:pt x="162" y="66"/>
                </a:lnTo>
                <a:lnTo>
                  <a:pt x="152" y="68"/>
                </a:lnTo>
                <a:lnTo>
                  <a:pt x="140" y="68"/>
                </a:lnTo>
                <a:lnTo>
                  <a:pt x="116" y="66"/>
                </a:lnTo>
                <a:lnTo>
                  <a:pt x="120" y="62"/>
                </a:lnTo>
                <a:lnTo>
                  <a:pt x="126" y="56"/>
                </a:lnTo>
                <a:lnTo>
                  <a:pt x="126" y="52"/>
                </a:lnTo>
                <a:lnTo>
                  <a:pt x="118" y="52"/>
                </a:lnTo>
                <a:lnTo>
                  <a:pt x="110" y="50"/>
                </a:lnTo>
                <a:lnTo>
                  <a:pt x="106" y="46"/>
                </a:lnTo>
                <a:lnTo>
                  <a:pt x="104" y="40"/>
                </a:lnTo>
                <a:lnTo>
                  <a:pt x="104" y="36"/>
                </a:lnTo>
                <a:lnTo>
                  <a:pt x="102" y="34"/>
                </a:lnTo>
                <a:lnTo>
                  <a:pt x="98" y="32"/>
                </a:lnTo>
                <a:lnTo>
                  <a:pt x="84" y="32"/>
                </a:lnTo>
                <a:lnTo>
                  <a:pt x="82" y="30"/>
                </a:lnTo>
                <a:lnTo>
                  <a:pt x="78" y="28"/>
                </a:lnTo>
                <a:lnTo>
                  <a:pt x="64" y="24"/>
                </a:lnTo>
                <a:lnTo>
                  <a:pt x="54" y="20"/>
                </a:lnTo>
                <a:lnTo>
                  <a:pt x="48" y="18"/>
                </a:lnTo>
                <a:lnTo>
                  <a:pt x="48" y="2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2" name="Freeform 28"/>
          <p:cNvSpPr>
            <a:spLocks/>
          </p:cNvSpPr>
          <p:nvPr/>
        </p:nvSpPr>
        <p:spPr bwMode="auto">
          <a:xfrm>
            <a:off x="3111104" y="1264444"/>
            <a:ext cx="802481" cy="440531"/>
          </a:xfrm>
          <a:custGeom>
            <a:avLst/>
            <a:gdLst>
              <a:gd name="T0" fmla="*/ 2147483647 w 674"/>
              <a:gd name="T1" fmla="*/ 2147483647 h 370"/>
              <a:gd name="T2" fmla="*/ 2147483647 w 674"/>
              <a:gd name="T3" fmla="*/ 2147483647 h 370"/>
              <a:gd name="T4" fmla="*/ 2147483647 w 674"/>
              <a:gd name="T5" fmla="*/ 2147483647 h 370"/>
              <a:gd name="T6" fmla="*/ 2147483647 w 674"/>
              <a:gd name="T7" fmla="*/ 2147483647 h 370"/>
              <a:gd name="T8" fmla="*/ 2147483647 w 674"/>
              <a:gd name="T9" fmla="*/ 2147483647 h 370"/>
              <a:gd name="T10" fmla="*/ 2147483647 w 674"/>
              <a:gd name="T11" fmla="*/ 2147483647 h 370"/>
              <a:gd name="T12" fmla="*/ 2147483647 w 674"/>
              <a:gd name="T13" fmla="*/ 2147483647 h 370"/>
              <a:gd name="T14" fmla="*/ 2147483647 w 674"/>
              <a:gd name="T15" fmla="*/ 2147483647 h 370"/>
              <a:gd name="T16" fmla="*/ 2147483647 w 674"/>
              <a:gd name="T17" fmla="*/ 2147483647 h 370"/>
              <a:gd name="T18" fmla="*/ 2147483647 w 674"/>
              <a:gd name="T19" fmla="*/ 2147483647 h 370"/>
              <a:gd name="T20" fmla="*/ 2147483647 w 674"/>
              <a:gd name="T21" fmla="*/ 2147483647 h 370"/>
              <a:gd name="T22" fmla="*/ 2147483647 w 674"/>
              <a:gd name="T23" fmla="*/ 2147483647 h 370"/>
              <a:gd name="T24" fmla="*/ 2147483647 w 674"/>
              <a:gd name="T25" fmla="*/ 2147483647 h 370"/>
              <a:gd name="T26" fmla="*/ 2147483647 w 674"/>
              <a:gd name="T27" fmla="*/ 2147483647 h 370"/>
              <a:gd name="T28" fmla="*/ 2147483647 w 674"/>
              <a:gd name="T29" fmla="*/ 2147483647 h 370"/>
              <a:gd name="T30" fmla="*/ 2147483647 w 674"/>
              <a:gd name="T31" fmla="*/ 2147483647 h 370"/>
              <a:gd name="T32" fmla="*/ 2147483647 w 674"/>
              <a:gd name="T33" fmla="*/ 2147483647 h 370"/>
              <a:gd name="T34" fmla="*/ 2147483647 w 674"/>
              <a:gd name="T35" fmla="*/ 2147483647 h 370"/>
              <a:gd name="T36" fmla="*/ 2147483647 w 674"/>
              <a:gd name="T37" fmla="*/ 2147483647 h 370"/>
              <a:gd name="T38" fmla="*/ 2147483647 w 674"/>
              <a:gd name="T39" fmla="*/ 2147483647 h 370"/>
              <a:gd name="T40" fmla="*/ 2147483647 w 674"/>
              <a:gd name="T41" fmla="*/ 2147483647 h 370"/>
              <a:gd name="T42" fmla="*/ 2147483647 w 674"/>
              <a:gd name="T43" fmla="*/ 2147483647 h 370"/>
              <a:gd name="T44" fmla="*/ 2147483647 w 674"/>
              <a:gd name="T45" fmla="*/ 2147483647 h 370"/>
              <a:gd name="T46" fmla="*/ 2147483647 w 674"/>
              <a:gd name="T47" fmla="*/ 2147483647 h 370"/>
              <a:gd name="T48" fmla="*/ 2147483647 w 674"/>
              <a:gd name="T49" fmla="*/ 2147483647 h 370"/>
              <a:gd name="T50" fmla="*/ 2147483647 w 674"/>
              <a:gd name="T51" fmla="*/ 2147483647 h 370"/>
              <a:gd name="T52" fmla="*/ 2147483647 w 674"/>
              <a:gd name="T53" fmla="*/ 2147483647 h 370"/>
              <a:gd name="T54" fmla="*/ 2147483647 w 674"/>
              <a:gd name="T55" fmla="*/ 2147483647 h 370"/>
              <a:gd name="T56" fmla="*/ 2147483647 w 674"/>
              <a:gd name="T57" fmla="*/ 2147483647 h 370"/>
              <a:gd name="T58" fmla="*/ 2147483647 w 674"/>
              <a:gd name="T59" fmla="*/ 2147483647 h 370"/>
              <a:gd name="T60" fmla="*/ 2147483647 w 674"/>
              <a:gd name="T61" fmla="*/ 2147483647 h 370"/>
              <a:gd name="T62" fmla="*/ 2147483647 w 674"/>
              <a:gd name="T63" fmla="*/ 2147483647 h 370"/>
              <a:gd name="T64" fmla="*/ 2147483647 w 674"/>
              <a:gd name="T65" fmla="*/ 2147483647 h 370"/>
              <a:gd name="T66" fmla="*/ 2147483647 w 674"/>
              <a:gd name="T67" fmla="*/ 2147483647 h 370"/>
              <a:gd name="T68" fmla="*/ 2147483647 w 674"/>
              <a:gd name="T69" fmla="*/ 2147483647 h 370"/>
              <a:gd name="T70" fmla="*/ 2147483647 w 674"/>
              <a:gd name="T71" fmla="*/ 2147483647 h 370"/>
              <a:gd name="T72" fmla="*/ 2147483647 w 674"/>
              <a:gd name="T73" fmla="*/ 2147483647 h 370"/>
              <a:gd name="T74" fmla="*/ 2147483647 w 674"/>
              <a:gd name="T75" fmla="*/ 2147483647 h 370"/>
              <a:gd name="T76" fmla="*/ 2147483647 w 674"/>
              <a:gd name="T77" fmla="*/ 2147483647 h 370"/>
              <a:gd name="T78" fmla="*/ 2147483647 w 674"/>
              <a:gd name="T79" fmla="*/ 2147483647 h 370"/>
              <a:gd name="T80" fmla="*/ 2147483647 w 674"/>
              <a:gd name="T81" fmla="*/ 2147483647 h 370"/>
              <a:gd name="T82" fmla="*/ 2147483647 w 674"/>
              <a:gd name="T83" fmla="*/ 2147483647 h 370"/>
              <a:gd name="T84" fmla="*/ 2147483647 w 674"/>
              <a:gd name="T85" fmla="*/ 2147483647 h 370"/>
              <a:gd name="T86" fmla="*/ 2147483647 w 674"/>
              <a:gd name="T87" fmla="*/ 2147483647 h 370"/>
              <a:gd name="T88" fmla="*/ 2147483647 w 674"/>
              <a:gd name="T89" fmla="*/ 2147483647 h 370"/>
              <a:gd name="T90" fmla="*/ 2147483647 w 674"/>
              <a:gd name="T91" fmla="*/ 2147483647 h 370"/>
              <a:gd name="T92" fmla="*/ 2147483647 w 674"/>
              <a:gd name="T93" fmla="*/ 2147483647 h 370"/>
              <a:gd name="T94" fmla="*/ 2147483647 w 674"/>
              <a:gd name="T95" fmla="*/ 2147483647 h 370"/>
              <a:gd name="T96" fmla="*/ 2147483647 w 674"/>
              <a:gd name="T97" fmla="*/ 2147483647 h 370"/>
              <a:gd name="T98" fmla="*/ 2147483647 w 674"/>
              <a:gd name="T99" fmla="*/ 2147483647 h 370"/>
              <a:gd name="T100" fmla="*/ 2147483647 w 674"/>
              <a:gd name="T101" fmla="*/ 2147483647 h 370"/>
              <a:gd name="T102" fmla="*/ 2147483647 w 674"/>
              <a:gd name="T103" fmla="*/ 2147483647 h 370"/>
              <a:gd name="T104" fmla="*/ 2147483647 w 674"/>
              <a:gd name="T105" fmla="*/ 2147483647 h 370"/>
              <a:gd name="T106" fmla="*/ 2147483647 w 674"/>
              <a:gd name="T107" fmla="*/ 2147483647 h 370"/>
              <a:gd name="T108" fmla="*/ 2147483647 w 674"/>
              <a:gd name="T109" fmla="*/ 2147483647 h 370"/>
              <a:gd name="T110" fmla="*/ 2147483647 w 674"/>
              <a:gd name="T111" fmla="*/ 2147483647 h 370"/>
              <a:gd name="T112" fmla="*/ 2147483647 w 674"/>
              <a:gd name="T113" fmla="*/ 2147483647 h 370"/>
              <a:gd name="T114" fmla="*/ 2147483647 w 674"/>
              <a:gd name="T115" fmla="*/ 2147483647 h 370"/>
              <a:gd name="T116" fmla="*/ 2147483647 w 674"/>
              <a:gd name="T117" fmla="*/ 2147483647 h 3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4"/>
              <a:gd name="T178" fmla="*/ 0 h 370"/>
              <a:gd name="T179" fmla="*/ 674 w 674"/>
              <a:gd name="T180" fmla="*/ 370 h 3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4" h="370">
                <a:moveTo>
                  <a:pt x="524" y="194"/>
                </a:moveTo>
                <a:lnTo>
                  <a:pt x="498" y="206"/>
                </a:lnTo>
                <a:lnTo>
                  <a:pt x="468" y="216"/>
                </a:lnTo>
                <a:lnTo>
                  <a:pt x="436" y="224"/>
                </a:lnTo>
                <a:lnTo>
                  <a:pt x="420" y="226"/>
                </a:lnTo>
                <a:lnTo>
                  <a:pt x="404" y="226"/>
                </a:lnTo>
                <a:lnTo>
                  <a:pt x="400" y="226"/>
                </a:lnTo>
                <a:lnTo>
                  <a:pt x="398" y="224"/>
                </a:lnTo>
                <a:lnTo>
                  <a:pt x="392" y="220"/>
                </a:lnTo>
                <a:lnTo>
                  <a:pt x="388" y="228"/>
                </a:lnTo>
                <a:lnTo>
                  <a:pt x="382" y="236"/>
                </a:lnTo>
                <a:lnTo>
                  <a:pt x="376" y="242"/>
                </a:lnTo>
                <a:lnTo>
                  <a:pt x="366" y="248"/>
                </a:lnTo>
                <a:lnTo>
                  <a:pt x="358" y="254"/>
                </a:lnTo>
                <a:lnTo>
                  <a:pt x="348" y="258"/>
                </a:lnTo>
                <a:lnTo>
                  <a:pt x="338" y="260"/>
                </a:lnTo>
                <a:lnTo>
                  <a:pt x="328" y="262"/>
                </a:lnTo>
                <a:lnTo>
                  <a:pt x="322" y="262"/>
                </a:lnTo>
                <a:lnTo>
                  <a:pt x="318" y="264"/>
                </a:lnTo>
                <a:lnTo>
                  <a:pt x="314" y="268"/>
                </a:lnTo>
                <a:lnTo>
                  <a:pt x="308" y="268"/>
                </a:lnTo>
                <a:lnTo>
                  <a:pt x="294" y="268"/>
                </a:lnTo>
                <a:lnTo>
                  <a:pt x="280" y="270"/>
                </a:lnTo>
                <a:lnTo>
                  <a:pt x="272" y="274"/>
                </a:lnTo>
                <a:lnTo>
                  <a:pt x="270" y="276"/>
                </a:lnTo>
                <a:lnTo>
                  <a:pt x="270" y="278"/>
                </a:lnTo>
                <a:lnTo>
                  <a:pt x="270" y="280"/>
                </a:lnTo>
                <a:lnTo>
                  <a:pt x="272" y="282"/>
                </a:lnTo>
                <a:lnTo>
                  <a:pt x="276" y="286"/>
                </a:lnTo>
                <a:lnTo>
                  <a:pt x="270" y="290"/>
                </a:lnTo>
                <a:lnTo>
                  <a:pt x="266" y="286"/>
                </a:lnTo>
                <a:lnTo>
                  <a:pt x="266" y="298"/>
                </a:lnTo>
                <a:lnTo>
                  <a:pt x="262" y="302"/>
                </a:lnTo>
                <a:lnTo>
                  <a:pt x="258" y="306"/>
                </a:lnTo>
                <a:lnTo>
                  <a:pt x="248" y="312"/>
                </a:lnTo>
                <a:lnTo>
                  <a:pt x="238" y="320"/>
                </a:lnTo>
                <a:lnTo>
                  <a:pt x="234" y="324"/>
                </a:lnTo>
                <a:lnTo>
                  <a:pt x="230" y="330"/>
                </a:lnTo>
                <a:lnTo>
                  <a:pt x="228" y="334"/>
                </a:lnTo>
                <a:lnTo>
                  <a:pt x="224" y="338"/>
                </a:lnTo>
                <a:lnTo>
                  <a:pt x="222" y="338"/>
                </a:lnTo>
                <a:lnTo>
                  <a:pt x="218" y="342"/>
                </a:lnTo>
                <a:lnTo>
                  <a:pt x="214" y="350"/>
                </a:lnTo>
                <a:lnTo>
                  <a:pt x="210" y="360"/>
                </a:lnTo>
                <a:lnTo>
                  <a:pt x="208" y="364"/>
                </a:lnTo>
                <a:lnTo>
                  <a:pt x="204" y="368"/>
                </a:lnTo>
                <a:lnTo>
                  <a:pt x="198" y="370"/>
                </a:lnTo>
                <a:lnTo>
                  <a:pt x="192" y="370"/>
                </a:lnTo>
                <a:lnTo>
                  <a:pt x="186" y="370"/>
                </a:lnTo>
                <a:lnTo>
                  <a:pt x="182" y="368"/>
                </a:lnTo>
                <a:lnTo>
                  <a:pt x="174" y="362"/>
                </a:lnTo>
                <a:lnTo>
                  <a:pt x="168" y="356"/>
                </a:lnTo>
                <a:lnTo>
                  <a:pt x="164" y="354"/>
                </a:lnTo>
                <a:lnTo>
                  <a:pt x="156" y="354"/>
                </a:lnTo>
                <a:lnTo>
                  <a:pt x="150" y="352"/>
                </a:lnTo>
                <a:lnTo>
                  <a:pt x="146" y="350"/>
                </a:lnTo>
                <a:lnTo>
                  <a:pt x="142" y="344"/>
                </a:lnTo>
                <a:lnTo>
                  <a:pt x="142" y="340"/>
                </a:lnTo>
                <a:lnTo>
                  <a:pt x="140" y="336"/>
                </a:lnTo>
                <a:lnTo>
                  <a:pt x="136" y="332"/>
                </a:lnTo>
                <a:lnTo>
                  <a:pt x="134" y="326"/>
                </a:lnTo>
                <a:lnTo>
                  <a:pt x="132" y="320"/>
                </a:lnTo>
                <a:lnTo>
                  <a:pt x="126" y="318"/>
                </a:lnTo>
                <a:lnTo>
                  <a:pt x="122" y="312"/>
                </a:lnTo>
                <a:lnTo>
                  <a:pt x="120" y="304"/>
                </a:lnTo>
                <a:lnTo>
                  <a:pt x="120" y="298"/>
                </a:lnTo>
                <a:lnTo>
                  <a:pt x="128" y="296"/>
                </a:lnTo>
                <a:lnTo>
                  <a:pt x="134" y="292"/>
                </a:lnTo>
                <a:lnTo>
                  <a:pt x="122" y="292"/>
                </a:lnTo>
                <a:lnTo>
                  <a:pt x="118" y="290"/>
                </a:lnTo>
                <a:lnTo>
                  <a:pt x="116" y="286"/>
                </a:lnTo>
                <a:lnTo>
                  <a:pt x="118" y="282"/>
                </a:lnTo>
                <a:lnTo>
                  <a:pt x="118" y="278"/>
                </a:lnTo>
                <a:lnTo>
                  <a:pt x="116" y="274"/>
                </a:lnTo>
                <a:lnTo>
                  <a:pt x="126" y="274"/>
                </a:lnTo>
                <a:lnTo>
                  <a:pt x="132" y="270"/>
                </a:lnTo>
                <a:lnTo>
                  <a:pt x="126" y="268"/>
                </a:lnTo>
                <a:lnTo>
                  <a:pt x="120" y="266"/>
                </a:lnTo>
                <a:lnTo>
                  <a:pt x="108" y="262"/>
                </a:lnTo>
                <a:lnTo>
                  <a:pt x="122" y="258"/>
                </a:lnTo>
                <a:lnTo>
                  <a:pt x="134" y="254"/>
                </a:lnTo>
                <a:lnTo>
                  <a:pt x="122" y="254"/>
                </a:lnTo>
                <a:lnTo>
                  <a:pt x="114" y="254"/>
                </a:lnTo>
                <a:lnTo>
                  <a:pt x="116" y="246"/>
                </a:lnTo>
                <a:lnTo>
                  <a:pt x="118" y="242"/>
                </a:lnTo>
                <a:lnTo>
                  <a:pt x="124" y="238"/>
                </a:lnTo>
                <a:lnTo>
                  <a:pt x="130" y="234"/>
                </a:lnTo>
                <a:lnTo>
                  <a:pt x="142" y="228"/>
                </a:lnTo>
                <a:lnTo>
                  <a:pt x="152" y="224"/>
                </a:lnTo>
                <a:lnTo>
                  <a:pt x="158" y="218"/>
                </a:lnTo>
                <a:lnTo>
                  <a:pt x="164" y="212"/>
                </a:lnTo>
                <a:lnTo>
                  <a:pt x="170" y="196"/>
                </a:lnTo>
                <a:lnTo>
                  <a:pt x="164" y="194"/>
                </a:lnTo>
                <a:lnTo>
                  <a:pt x="154" y="192"/>
                </a:lnTo>
                <a:lnTo>
                  <a:pt x="148" y="192"/>
                </a:lnTo>
                <a:lnTo>
                  <a:pt x="142" y="194"/>
                </a:lnTo>
                <a:lnTo>
                  <a:pt x="152" y="196"/>
                </a:lnTo>
                <a:lnTo>
                  <a:pt x="150" y="202"/>
                </a:lnTo>
                <a:lnTo>
                  <a:pt x="146" y="204"/>
                </a:lnTo>
                <a:lnTo>
                  <a:pt x="142" y="206"/>
                </a:lnTo>
                <a:lnTo>
                  <a:pt x="136" y="206"/>
                </a:lnTo>
                <a:lnTo>
                  <a:pt x="130" y="206"/>
                </a:lnTo>
                <a:lnTo>
                  <a:pt x="126" y="204"/>
                </a:lnTo>
                <a:lnTo>
                  <a:pt x="124" y="202"/>
                </a:lnTo>
                <a:lnTo>
                  <a:pt x="122" y="196"/>
                </a:lnTo>
                <a:lnTo>
                  <a:pt x="124" y="192"/>
                </a:lnTo>
                <a:lnTo>
                  <a:pt x="128" y="188"/>
                </a:lnTo>
                <a:lnTo>
                  <a:pt x="134" y="186"/>
                </a:lnTo>
                <a:lnTo>
                  <a:pt x="142" y="184"/>
                </a:lnTo>
                <a:lnTo>
                  <a:pt x="158" y="184"/>
                </a:lnTo>
                <a:lnTo>
                  <a:pt x="168" y="182"/>
                </a:lnTo>
                <a:lnTo>
                  <a:pt x="160" y="174"/>
                </a:lnTo>
                <a:lnTo>
                  <a:pt x="156" y="168"/>
                </a:lnTo>
                <a:lnTo>
                  <a:pt x="152" y="164"/>
                </a:lnTo>
                <a:lnTo>
                  <a:pt x="146" y="166"/>
                </a:lnTo>
                <a:lnTo>
                  <a:pt x="144" y="168"/>
                </a:lnTo>
                <a:lnTo>
                  <a:pt x="140" y="172"/>
                </a:lnTo>
                <a:lnTo>
                  <a:pt x="136" y="172"/>
                </a:lnTo>
                <a:lnTo>
                  <a:pt x="130" y="170"/>
                </a:lnTo>
                <a:lnTo>
                  <a:pt x="128" y="166"/>
                </a:lnTo>
                <a:lnTo>
                  <a:pt x="144" y="136"/>
                </a:lnTo>
                <a:lnTo>
                  <a:pt x="140" y="134"/>
                </a:lnTo>
                <a:lnTo>
                  <a:pt x="138" y="128"/>
                </a:lnTo>
                <a:lnTo>
                  <a:pt x="140" y="122"/>
                </a:lnTo>
                <a:lnTo>
                  <a:pt x="142" y="118"/>
                </a:lnTo>
                <a:lnTo>
                  <a:pt x="136" y="118"/>
                </a:lnTo>
                <a:lnTo>
                  <a:pt x="132" y="116"/>
                </a:lnTo>
                <a:lnTo>
                  <a:pt x="128" y="112"/>
                </a:lnTo>
                <a:lnTo>
                  <a:pt x="126" y="106"/>
                </a:lnTo>
                <a:lnTo>
                  <a:pt x="116" y="106"/>
                </a:lnTo>
                <a:lnTo>
                  <a:pt x="106" y="102"/>
                </a:lnTo>
                <a:lnTo>
                  <a:pt x="96" y="98"/>
                </a:lnTo>
                <a:lnTo>
                  <a:pt x="84" y="96"/>
                </a:lnTo>
                <a:lnTo>
                  <a:pt x="68" y="98"/>
                </a:lnTo>
                <a:lnTo>
                  <a:pt x="54" y="100"/>
                </a:lnTo>
                <a:lnTo>
                  <a:pt x="42" y="102"/>
                </a:lnTo>
                <a:lnTo>
                  <a:pt x="30" y="102"/>
                </a:lnTo>
                <a:lnTo>
                  <a:pt x="26" y="102"/>
                </a:lnTo>
                <a:lnTo>
                  <a:pt x="24" y="98"/>
                </a:lnTo>
                <a:lnTo>
                  <a:pt x="18" y="94"/>
                </a:lnTo>
                <a:lnTo>
                  <a:pt x="20" y="94"/>
                </a:lnTo>
                <a:lnTo>
                  <a:pt x="12" y="92"/>
                </a:lnTo>
                <a:lnTo>
                  <a:pt x="10" y="90"/>
                </a:lnTo>
                <a:lnTo>
                  <a:pt x="8" y="86"/>
                </a:lnTo>
                <a:lnTo>
                  <a:pt x="10" y="84"/>
                </a:lnTo>
                <a:lnTo>
                  <a:pt x="14" y="82"/>
                </a:lnTo>
                <a:lnTo>
                  <a:pt x="20" y="80"/>
                </a:lnTo>
                <a:lnTo>
                  <a:pt x="40" y="82"/>
                </a:lnTo>
                <a:lnTo>
                  <a:pt x="50" y="80"/>
                </a:lnTo>
                <a:lnTo>
                  <a:pt x="54" y="78"/>
                </a:lnTo>
                <a:lnTo>
                  <a:pt x="58" y="74"/>
                </a:lnTo>
                <a:lnTo>
                  <a:pt x="24" y="74"/>
                </a:lnTo>
                <a:lnTo>
                  <a:pt x="10" y="76"/>
                </a:lnTo>
                <a:lnTo>
                  <a:pt x="6" y="76"/>
                </a:lnTo>
                <a:lnTo>
                  <a:pt x="2" y="76"/>
                </a:lnTo>
                <a:lnTo>
                  <a:pt x="0" y="72"/>
                </a:lnTo>
                <a:lnTo>
                  <a:pt x="0" y="66"/>
                </a:lnTo>
                <a:lnTo>
                  <a:pt x="0" y="64"/>
                </a:lnTo>
                <a:lnTo>
                  <a:pt x="4" y="62"/>
                </a:lnTo>
                <a:lnTo>
                  <a:pt x="12" y="60"/>
                </a:lnTo>
                <a:lnTo>
                  <a:pt x="26" y="60"/>
                </a:lnTo>
                <a:lnTo>
                  <a:pt x="46" y="60"/>
                </a:lnTo>
                <a:lnTo>
                  <a:pt x="72" y="58"/>
                </a:lnTo>
                <a:lnTo>
                  <a:pt x="96" y="54"/>
                </a:lnTo>
                <a:lnTo>
                  <a:pt x="106" y="52"/>
                </a:lnTo>
                <a:lnTo>
                  <a:pt x="112" y="48"/>
                </a:lnTo>
                <a:lnTo>
                  <a:pt x="100" y="44"/>
                </a:lnTo>
                <a:lnTo>
                  <a:pt x="108" y="40"/>
                </a:lnTo>
                <a:lnTo>
                  <a:pt x="118" y="38"/>
                </a:lnTo>
                <a:lnTo>
                  <a:pt x="140" y="36"/>
                </a:lnTo>
                <a:lnTo>
                  <a:pt x="148" y="36"/>
                </a:lnTo>
                <a:lnTo>
                  <a:pt x="156" y="34"/>
                </a:lnTo>
                <a:lnTo>
                  <a:pt x="170" y="30"/>
                </a:lnTo>
                <a:lnTo>
                  <a:pt x="182" y="24"/>
                </a:lnTo>
                <a:lnTo>
                  <a:pt x="190" y="22"/>
                </a:lnTo>
                <a:lnTo>
                  <a:pt x="198" y="22"/>
                </a:lnTo>
                <a:lnTo>
                  <a:pt x="224" y="18"/>
                </a:lnTo>
                <a:lnTo>
                  <a:pt x="252" y="18"/>
                </a:lnTo>
                <a:lnTo>
                  <a:pt x="250" y="24"/>
                </a:lnTo>
                <a:lnTo>
                  <a:pt x="262" y="24"/>
                </a:lnTo>
                <a:lnTo>
                  <a:pt x="276" y="22"/>
                </a:lnTo>
                <a:lnTo>
                  <a:pt x="290" y="18"/>
                </a:lnTo>
                <a:lnTo>
                  <a:pt x="304" y="18"/>
                </a:lnTo>
                <a:lnTo>
                  <a:pt x="310" y="16"/>
                </a:lnTo>
                <a:lnTo>
                  <a:pt x="316" y="14"/>
                </a:lnTo>
                <a:lnTo>
                  <a:pt x="332" y="6"/>
                </a:lnTo>
                <a:lnTo>
                  <a:pt x="388" y="6"/>
                </a:lnTo>
                <a:lnTo>
                  <a:pt x="392" y="8"/>
                </a:lnTo>
                <a:lnTo>
                  <a:pt x="396" y="10"/>
                </a:lnTo>
                <a:lnTo>
                  <a:pt x="408" y="8"/>
                </a:lnTo>
                <a:lnTo>
                  <a:pt x="422" y="4"/>
                </a:lnTo>
                <a:lnTo>
                  <a:pt x="438" y="2"/>
                </a:lnTo>
                <a:lnTo>
                  <a:pt x="452" y="0"/>
                </a:lnTo>
                <a:lnTo>
                  <a:pt x="458" y="0"/>
                </a:lnTo>
                <a:lnTo>
                  <a:pt x="464" y="2"/>
                </a:lnTo>
                <a:lnTo>
                  <a:pt x="470" y="6"/>
                </a:lnTo>
                <a:lnTo>
                  <a:pt x="472" y="12"/>
                </a:lnTo>
                <a:lnTo>
                  <a:pt x="518" y="12"/>
                </a:lnTo>
                <a:lnTo>
                  <a:pt x="522" y="8"/>
                </a:lnTo>
                <a:lnTo>
                  <a:pt x="528" y="6"/>
                </a:lnTo>
                <a:lnTo>
                  <a:pt x="538" y="6"/>
                </a:lnTo>
                <a:lnTo>
                  <a:pt x="558" y="8"/>
                </a:lnTo>
                <a:lnTo>
                  <a:pt x="578" y="12"/>
                </a:lnTo>
                <a:lnTo>
                  <a:pt x="578" y="18"/>
                </a:lnTo>
                <a:lnTo>
                  <a:pt x="528" y="18"/>
                </a:lnTo>
                <a:lnTo>
                  <a:pt x="528" y="20"/>
                </a:lnTo>
                <a:lnTo>
                  <a:pt x="564" y="20"/>
                </a:lnTo>
                <a:lnTo>
                  <a:pt x="564" y="18"/>
                </a:lnTo>
                <a:lnTo>
                  <a:pt x="572" y="18"/>
                </a:lnTo>
                <a:lnTo>
                  <a:pt x="568" y="22"/>
                </a:lnTo>
                <a:lnTo>
                  <a:pt x="564" y="24"/>
                </a:lnTo>
                <a:lnTo>
                  <a:pt x="674" y="24"/>
                </a:lnTo>
                <a:lnTo>
                  <a:pt x="672" y="28"/>
                </a:lnTo>
                <a:lnTo>
                  <a:pt x="670" y="30"/>
                </a:lnTo>
                <a:lnTo>
                  <a:pt x="668" y="32"/>
                </a:lnTo>
                <a:lnTo>
                  <a:pt x="664" y="32"/>
                </a:lnTo>
                <a:lnTo>
                  <a:pt x="646" y="34"/>
                </a:lnTo>
                <a:lnTo>
                  <a:pt x="634" y="34"/>
                </a:lnTo>
                <a:lnTo>
                  <a:pt x="624" y="36"/>
                </a:lnTo>
                <a:lnTo>
                  <a:pt x="612" y="38"/>
                </a:lnTo>
                <a:lnTo>
                  <a:pt x="598" y="42"/>
                </a:lnTo>
                <a:lnTo>
                  <a:pt x="606" y="42"/>
                </a:lnTo>
                <a:lnTo>
                  <a:pt x="596" y="44"/>
                </a:lnTo>
                <a:lnTo>
                  <a:pt x="590" y="46"/>
                </a:lnTo>
                <a:lnTo>
                  <a:pt x="592" y="50"/>
                </a:lnTo>
                <a:lnTo>
                  <a:pt x="574" y="58"/>
                </a:lnTo>
                <a:lnTo>
                  <a:pt x="566" y="64"/>
                </a:lnTo>
                <a:lnTo>
                  <a:pt x="560" y="72"/>
                </a:lnTo>
                <a:lnTo>
                  <a:pt x="572" y="70"/>
                </a:lnTo>
                <a:lnTo>
                  <a:pt x="584" y="68"/>
                </a:lnTo>
                <a:lnTo>
                  <a:pt x="586" y="72"/>
                </a:lnTo>
                <a:lnTo>
                  <a:pt x="586" y="76"/>
                </a:lnTo>
                <a:lnTo>
                  <a:pt x="592" y="78"/>
                </a:lnTo>
                <a:lnTo>
                  <a:pt x="596" y="80"/>
                </a:lnTo>
                <a:lnTo>
                  <a:pt x="600" y="82"/>
                </a:lnTo>
                <a:lnTo>
                  <a:pt x="594" y="86"/>
                </a:lnTo>
                <a:lnTo>
                  <a:pt x="588" y="86"/>
                </a:lnTo>
                <a:lnTo>
                  <a:pt x="572" y="88"/>
                </a:lnTo>
                <a:lnTo>
                  <a:pt x="558" y="88"/>
                </a:lnTo>
                <a:lnTo>
                  <a:pt x="554" y="90"/>
                </a:lnTo>
                <a:lnTo>
                  <a:pt x="552" y="94"/>
                </a:lnTo>
                <a:lnTo>
                  <a:pt x="562" y="96"/>
                </a:lnTo>
                <a:lnTo>
                  <a:pt x="574" y="96"/>
                </a:lnTo>
                <a:lnTo>
                  <a:pt x="576" y="102"/>
                </a:lnTo>
                <a:lnTo>
                  <a:pt x="580" y="106"/>
                </a:lnTo>
                <a:lnTo>
                  <a:pt x="584" y="108"/>
                </a:lnTo>
                <a:lnTo>
                  <a:pt x="590" y="110"/>
                </a:lnTo>
                <a:lnTo>
                  <a:pt x="582" y="114"/>
                </a:lnTo>
                <a:lnTo>
                  <a:pt x="576" y="116"/>
                </a:lnTo>
                <a:lnTo>
                  <a:pt x="572" y="114"/>
                </a:lnTo>
                <a:lnTo>
                  <a:pt x="560" y="114"/>
                </a:lnTo>
                <a:lnTo>
                  <a:pt x="566" y="116"/>
                </a:lnTo>
                <a:lnTo>
                  <a:pt x="570" y="118"/>
                </a:lnTo>
                <a:lnTo>
                  <a:pt x="564" y="122"/>
                </a:lnTo>
                <a:lnTo>
                  <a:pt x="558" y="124"/>
                </a:lnTo>
                <a:lnTo>
                  <a:pt x="542" y="124"/>
                </a:lnTo>
                <a:lnTo>
                  <a:pt x="552" y="128"/>
                </a:lnTo>
                <a:lnTo>
                  <a:pt x="554" y="132"/>
                </a:lnTo>
                <a:lnTo>
                  <a:pt x="558" y="136"/>
                </a:lnTo>
                <a:lnTo>
                  <a:pt x="512" y="136"/>
                </a:lnTo>
                <a:lnTo>
                  <a:pt x="516" y="138"/>
                </a:lnTo>
                <a:lnTo>
                  <a:pt x="520" y="140"/>
                </a:lnTo>
                <a:lnTo>
                  <a:pt x="528" y="144"/>
                </a:lnTo>
                <a:lnTo>
                  <a:pt x="536" y="148"/>
                </a:lnTo>
                <a:lnTo>
                  <a:pt x="538" y="150"/>
                </a:lnTo>
                <a:lnTo>
                  <a:pt x="540" y="154"/>
                </a:lnTo>
                <a:lnTo>
                  <a:pt x="538" y="158"/>
                </a:lnTo>
                <a:lnTo>
                  <a:pt x="534" y="160"/>
                </a:lnTo>
                <a:lnTo>
                  <a:pt x="526" y="158"/>
                </a:lnTo>
                <a:lnTo>
                  <a:pt x="518" y="154"/>
                </a:lnTo>
                <a:lnTo>
                  <a:pt x="510" y="148"/>
                </a:lnTo>
                <a:lnTo>
                  <a:pt x="504" y="148"/>
                </a:lnTo>
                <a:lnTo>
                  <a:pt x="500" y="148"/>
                </a:lnTo>
                <a:lnTo>
                  <a:pt x="508" y="152"/>
                </a:lnTo>
                <a:lnTo>
                  <a:pt x="522" y="158"/>
                </a:lnTo>
                <a:lnTo>
                  <a:pt x="534" y="164"/>
                </a:lnTo>
                <a:lnTo>
                  <a:pt x="538" y="168"/>
                </a:lnTo>
                <a:lnTo>
                  <a:pt x="540" y="172"/>
                </a:lnTo>
                <a:lnTo>
                  <a:pt x="538" y="180"/>
                </a:lnTo>
                <a:lnTo>
                  <a:pt x="534" y="184"/>
                </a:lnTo>
                <a:lnTo>
                  <a:pt x="528" y="186"/>
                </a:lnTo>
                <a:lnTo>
                  <a:pt x="520" y="188"/>
                </a:lnTo>
                <a:lnTo>
                  <a:pt x="512" y="186"/>
                </a:lnTo>
                <a:lnTo>
                  <a:pt x="506" y="184"/>
                </a:lnTo>
                <a:lnTo>
                  <a:pt x="502" y="180"/>
                </a:lnTo>
                <a:lnTo>
                  <a:pt x="500" y="172"/>
                </a:lnTo>
                <a:lnTo>
                  <a:pt x="482" y="170"/>
                </a:lnTo>
                <a:lnTo>
                  <a:pt x="466" y="166"/>
                </a:lnTo>
                <a:lnTo>
                  <a:pt x="478" y="170"/>
                </a:lnTo>
                <a:lnTo>
                  <a:pt x="488" y="174"/>
                </a:lnTo>
                <a:lnTo>
                  <a:pt x="484" y="178"/>
                </a:lnTo>
                <a:lnTo>
                  <a:pt x="478" y="182"/>
                </a:lnTo>
                <a:lnTo>
                  <a:pt x="480" y="186"/>
                </a:lnTo>
                <a:lnTo>
                  <a:pt x="484" y="190"/>
                </a:lnTo>
                <a:lnTo>
                  <a:pt x="496" y="192"/>
                </a:lnTo>
                <a:lnTo>
                  <a:pt x="510" y="192"/>
                </a:lnTo>
                <a:lnTo>
                  <a:pt x="526" y="192"/>
                </a:lnTo>
                <a:lnTo>
                  <a:pt x="524" y="19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3" name="Freeform 29"/>
          <p:cNvSpPr>
            <a:spLocks/>
          </p:cNvSpPr>
          <p:nvPr/>
        </p:nvSpPr>
        <p:spPr bwMode="auto">
          <a:xfrm>
            <a:off x="3696891" y="1571626"/>
            <a:ext cx="161925" cy="69056"/>
          </a:xfrm>
          <a:custGeom>
            <a:avLst/>
            <a:gdLst>
              <a:gd name="T0" fmla="*/ 0 w 136"/>
              <a:gd name="T1" fmla="*/ 2147483647 h 58"/>
              <a:gd name="T2" fmla="*/ 2147483647 w 136"/>
              <a:gd name="T3" fmla="*/ 2147483647 h 58"/>
              <a:gd name="T4" fmla="*/ 2147483647 w 136"/>
              <a:gd name="T5" fmla="*/ 2147483647 h 58"/>
              <a:gd name="T6" fmla="*/ 2147483647 w 136"/>
              <a:gd name="T7" fmla="*/ 2147483647 h 58"/>
              <a:gd name="T8" fmla="*/ 2147483647 w 136"/>
              <a:gd name="T9" fmla="*/ 2147483647 h 58"/>
              <a:gd name="T10" fmla="*/ 2147483647 w 136"/>
              <a:gd name="T11" fmla="*/ 2147483647 h 58"/>
              <a:gd name="T12" fmla="*/ 2147483647 w 136"/>
              <a:gd name="T13" fmla="*/ 2147483647 h 58"/>
              <a:gd name="T14" fmla="*/ 2147483647 w 136"/>
              <a:gd name="T15" fmla="*/ 2147483647 h 58"/>
              <a:gd name="T16" fmla="*/ 2147483647 w 136"/>
              <a:gd name="T17" fmla="*/ 2147483647 h 58"/>
              <a:gd name="T18" fmla="*/ 2147483647 w 136"/>
              <a:gd name="T19" fmla="*/ 2147483647 h 58"/>
              <a:gd name="T20" fmla="*/ 2147483647 w 136"/>
              <a:gd name="T21" fmla="*/ 2147483647 h 58"/>
              <a:gd name="T22" fmla="*/ 2147483647 w 136"/>
              <a:gd name="T23" fmla="*/ 2147483647 h 58"/>
              <a:gd name="T24" fmla="*/ 2147483647 w 136"/>
              <a:gd name="T25" fmla="*/ 2147483647 h 58"/>
              <a:gd name="T26" fmla="*/ 2147483647 w 136"/>
              <a:gd name="T27" fmla="*/ 2147483647 h 58"/>
              <a:gd name="T28" fmla="*/ 2147483647 w 136"/>
              <a:gd name="T29" fmla="*/ 2147483647 h 58"/>
              <a:gd name="T30" fmla="*/ 2147483647 w 136"/>
              <a:gd name="T31" fmla="*/ 2147483647 h 58"/>
              <a:gd name="T32" fmla="*/ 2147483647 w 136"/>
              <a:gd name="T33" fmla="*/ 2147483647 h 58"/>
              <a:gd name="T34" fmla="*/ 2147483647 w 136"/>
              <a:gd name="T35" fmla="*/ 2147483647 h 58"/>
              <a:gd name="T36" fmla="*/ 2147483647 w 136"/>
              <a:gd name="T37" fmla="*/ 0 h 58"/>
              <a:gd name="T38" fmla="*/ 2147483647 w 136"/>
              <a:gd name="T39" fmla="*/ 2147483647 h 58"/>
              <a:gd name="T40" fmla="*/ 2147483647 w 136"/>
              <a:gd name="T41" fmla="*/ 2147483647 h 58"/>
              <a:gd name="T42" fmla="*/ 2147483647 w 136"/>
              <a:gd name="T43" fmla="*/ 2147483647 h 58"/>
              <a:gd name="T44" fmla="*/ 2147483647 w 136"/>
              <a:gd name="T45" fmla="*/ 2147483647 h 58"/>
              <a:gd name="T46" fmla="*/ 2147483647 w 136"/>
              <a:gd name="T47" fmla="*/ 2147483647 h 58"/>
              <a:gd name="T48" fmla="*/ 2147483647 w 136"/>
              <a:gd name="T49" fmla="*/ 2147483647 h 58"/>
              <a:gd name="T50" fmla="*/ 2147483647 w 136"/>
              <a:gd name="T51" fmla="*/ 2147483647 h 58"/>
              <a:gd name="T52" fmla="*/ 2147483647 w 136"/>
              <a:gd name="T53" fmla="*/ 2147483647 h 58"/>
              <a:gd name="T54" fmla="*/ 2147483647 w 136"/>
              <a:gd name="T55" fmla="*/ 2147483647 h 58"/>
              <a:gd name="T56" fmla="*/ 2147483647 w 136"/>
              <a:gd name="T57" fmla="*/ 2147483647 h 58"/>
              <a:gd name="T58" fmla="*/ 2147483647 w 136"/>
              <a:gd name="T59" fmla="*/ 2147483647 h 58"/>
              <a:gd name="T60" fmla="*/ 2147483647 w 136"/>
              <a:gd name="T61" fmla="*/ 2147483647 h 58"/>
              <a:gd name="T62" fmla="*/ 2147483647 w 136"/>
              <a:gd name="T63" fmla="*/ 2147483647 h 58"/>
              <a:gd name="T64" fmla="*/ 2147483647 w 136"/>
              <a:gd name="T65" fmla="*/ 2147483647 h 58"/>
              <a:gd name="T66" fmla="*/ 2147483647 w 136"/>
              <a:gd name="T67" fmla="*/ 2147483647 h 58"/>
              <a:gd name="T68" fmla="*/ 2147483647 w 136"/>
              <a:gd name="T69" fmla="*/ 2147483647 h 58"/>
              <a:gd name="T70" fmla="*/ 2147483647 w 136"/>
              <a:gd name="T71" fmla="*/ 2147483647 h 58"/>
              <a:gd name="T72" fmla="*/ 2147483647 w 136"/>
              <a:gd name="T73" fmla="*/ 2147483647 h 58"/>
              <a:gd name="T74" fmla="*/ 2147483647 w 136"/>
              <a:gd name="T75" fmla="*/ 2147483647 h 58"/>
              <a:gd name="T76" fmla="*/ 2147483647 w 136"/>
              <a:gd name="T77" fmla="*/ 2147483647 h 58"/>
              <a:gd name="T78" fmla="*/ 2147483647 w 136"/>
              <a:gd name="T79" fmla="*/ 2147483647 h 58"/>
              <a:gd name="T80" fmla="*/ 2147483647 w 136"/>
              <a:gd name="T81" fmla="*/ 2147483647 h 58"/>
              <a:gd name="T82" fmla="*/ 2147483647 w 136"/>
              <a:gd name="T83" fmla="*/ 2147483647 h 58"/>
              <a:gd name="T84" fmla="*/ 0 w 136"/>
              <a:gd name="T85" fmla="*/ 2147483647 h 58"/>
              <a:gd name="T86" fmla="*/ 2147483647 w 136"/>
              <a:gd name="T87" fmla="*/ 2147483647 h 58"/>
              <a:gd name="T88" fmla="*/ 2147483647 w 136"/>
              <a:gd name="T89" fmla="*/ 2147483647 h 58"/>
              <a:gd name="T90" fmla="*/ 2147483647 w 136"/>
              <a:gd name="T91" fmla="*/ 2147483647 h 58"/>
              <a:gd name="T92" fmla="*/ 0 w 136"/>
              <a:gd name="T93" fmla="*/ 2147483647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6"/>
              <a:gd name="T142" fmla="*/ 0 h 58"/>
              <a:gd name="T143" fmla="*/ 136 w 136"/>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6" h="58">
                <a:moveTo>
                  <a:pt x="0" y="16"/>
                </a:moveTo>
                <a:lnTo>
                  <a:pt x="6" y="12"/>
                </a:lnTo>
                <a:lnTo>
                  <a:pt x="10" y="8"/>
                </a:lnTo>
                <a:lnTo>
                  <a:pt x="14" y="4"/>
                </a:lnTo>
                <a:lnTo>
                  <a:pt x="20" y="2"/>
                </a:lnTo>
                <a:lnTo>
                  <a:pt x="24" y="2"/>
                </a:lnTo>
                <a:lnTo>
                  <a:pt x="28" y="4"/>
                </a:lnTo>
                <a:lnTo>
                  <a:pt x="32" y="6"/>
                </a:lnTo>
                <a:lnTo>
                  <a:pt x="36" y="8"/>
                </a:lnTo>
                <a:lnTo>
                  <a:pt x="34" y="14"/>
                </a:lnTo>
                <a:lnTo>
                  <a:pt x="32" y="18"/>
                </a:lnTo>
                <a:lnTo>
                  <a:pt x="38" y="18"/>
                </a:lnTo>
                <a:lnTo>
                  <a:pt x="44" y="14"/>
                </a:lnTo>
                <a:lnTo>
                  <a:pt x="52" y="6"/>
                </a:lnTo>
                <a:lnTo>
                  <a:pt x="56" y="12"/>
                </a:lnTo>
                <a:lnTo>
                  <a:pt x="68" y="10"/>
                </a:lnTo>
                <a:lnTo>
                  <a:pt x="82" y="6"/>
                </a:lnTo>
                <a:lnTo>
                  <a:pt x="96" y="2"/>
                </a:lnTo>
                <a:lnTo>
                  <a:pt x="104" y="0"/>
                </a:lnTo>
                <a:lnTo>
                  <a:pt x="114" y="2"/>
                </a:lnTo>
                <a:lnTo>
                  <a:pt x="122" y="8"/>
                </a:lnTo>
                <a:lnTo>
                  <a:pt x="136" y="22"/>
                </a:lnTo>
                <a:lnTo>
                  <a:pt x="136" y="28"/>
                </a:lnTo>
                <a:lnTo>
                  <a:pt x="128" y="30"/>
                </a:lnTo>
                <a:lnTo>
                  <a:pt x="120" y="32"/>
                </a:lnTo>
                <a:lnTo>
                  <a:pt x="110" y="38"/>
                </a:lnTo>
                <a:lnTo>
                  <a:pt x="98" y="46"/>
                </a:lnTo>
                <a:lnTo>
                  <a:pt x="92" y="48"/>
                </a:lnTo>
                <a:lnTo>
                  <a:pt x="84" y="48"/>
                </a:lnTo>
                <a:lnTo>
                  <a:pt x="78" y="48"/>
                </a:lnTo>
                <a:lnTo>
                  <a:pt x="72" y="46"/>
                </a:lnTo>
                <a:lnTo>
                  <a:pt x="80" y="52"/>
                </a:lnTo>
                <a:lnTo>
                  <a:pt x="72" y="56"/>
                </a:lnTo>
                <a:lnTo>
                  <a:pt x="66" y="58"/>
                </a:lnTo>
                <a:lnTo>
                  <a:pt x="56" y="58"/>
                </a:lnTo>
                <a:lnTo>
                  <a:pt x="48" y="58"/>
                </a:lnTo>
                <a:lnTo>
                  <a:pt x="28" y="54"/>
                </a:lnTo>
                <a:lnTo>
                  <a:pt x="10" y="50"/>
                </a:lnTo>
                <a:lnTo>
                  <a:pt x="18" y="46"/>
                </a:lnTo>
                <a:lnTo>
                  <a:pt x="26" y="42"/>
                </a:lnTo>
                <a:lnTo>
                  <a:pt x="18" y="38"/>
                </a:lnTo>
                <a:lnTo>
                  <a:pt x="12" y="36"/>
                </a:lnTo>
                <a:lnTo>
                  <a:pt x="0" y="30"/>
                </a:lnTo>
                <a:lnTo>
                  <a:pt x="8" y="26"/>
                </a:lnTo>
                <a:lnTo>
                  <a:pt x="14" y="22"/>
                </a:lnTo>
                <a:lnTo>
                  <a:pt x="6" y="20"/>
                </a:lnTo>
                <a:lnTo>
                  <a:pt x="0" y="1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4" name="Freeform 30"/>
          <p:cNvSpPr>
            <a:spLocks/>
          </p:cNvSpPr>
          <p:nvPr/>
        </p:nvSpPr>
        <p:spPr bwMode="auto">
          <a:xfrm>
            <a:off x="2806304" y="2897981"/>
            <a:ext cx="88106" cy="176213"/>
          </a:xfrm>
          <a:custGeom>
            <a:avLst/>
            <a:gdLst>
              <a:gd name="T0" fmla="*/ 2147483647 w 74"/>
              <a:gd name="T1" fmla="*/ 0 h 148"/>
              <a:gd name="T2" fmla="*/ 2147483647 w 74"/>
              <a:gd name="T3" fmla="*/ 2147483647 h 148"/>
              <a:gd name="T4" fmla="*/ 2147483647 w 74"/>
              <a:gd name="T5" fmla="*/ 2147483647 h 148"/>
              <a:gd name="T6" fmla="*/ 2147483647 w 74"/>
              <a:gd name="T7" fmla="*/ 2147483647 h 148"/>
              <a:gd name="T8" fmla="*/ 2147483647 w 74"/>
              <a:gd name="T9" fmla="*/ 2147483647 h 148"/>
              <a:gd name="T10" fmla="*/ 2147483647 w 74"/>
              <a:gd name="T11" fmla="*/ 2147483647 h 148"/>
              <a:gd name="T12" fmla="*/ 2147483647 w 74"/>
              <a:gd name="T13" fmla="*/ 2147483647 h 148"/>
              <a:gd name="T14" fmla="*/ 0 w 74"/>
              <a:gd name="T15" fmla="*/ 2147483647 h 148"/>
              <a:gd name="T16" fmla="*/ 0 w 74"/>
              <a:gd name="T17" fmla="*/ 2147483647 h 148"/>
              <a:gd name="T18" fmla="*/ 2147483647 w 74"/>
              <a:gd name="T19" fmla="*/ 2147483647 h 148"/>
              <a:gd name="T20" fmla="*/ 2147483647 w 74"/>
              <a:gd name="T21" fmla="*/ 2147483647 h 148"/>
              <a:gd name="T22" fmla="*/ 2147483647 w 74"/>
              <a:gd name="T23" fmla="*/ 2147483647 h 148"/>
              <a:gd name="T24" fmla="*/ 2147483647 w 74"/>
              <a:gd name="T25" fmla="*/ 2147483647 h 148"/>
              <a:gd name="T26" fmla="*/ 2147483647 w 74"/>
              <a:gd name="T27" fmla="*/ 2147483647 h 148"/>
              <a:gd name="T28" fmla="*/ 2147483647 w 74"/>
              <a:gd name="T29" fmla="*/ 2147483647 h 148"/>
              <a:gd name="T30" fmla="*/ 2147483647 w 74"/>
              <a:gd name="T31" fmla="*/ 2147483647 h 148"/>
              <a:gd name="T32" fmla="*/ 2147483647 w 74"/>
              <a:gd name="T33" fmla="*/ 2147483647 h 148"/>
              <a:gd name="T34" fmla="*/ 2147483647 w 74"/>
              <a:gd name="T35" fmla="*/ 2147483647 h 148"/>
              <a:gd name="T36" fmla="*/ 2147483647 w 74"/>
              <a:gd name="T37" fmla="*/ 2147483647 h 148"/>
              <a:gd name="T38" fmla="*/ 2147483647 w 74"/>
              <a:gd name="T39" fmla="*/ 2147483647 h 148"/>
              <a:gd name="T40" fmla="*/ 2147483647 w 74"/>
              <a:gd name="T41" fmla="*/ 2147483647 h 148"/>
              <a:gd name="T42" fmla="*/ 2147483647 w 74"/>
              <a:gd name="T43" fmla="*/ 2147483647 h 148"/>
              <a:gd name="T44" fmla="*/ 2147483647 w 74"/>
              <a:gd name="T45" fmla="*/ 2147483647 h 148"/>
              <a:gd name="T46" fmla="*/ 2147483647 w 74"/>
              <a:gd name="T47" fmla="*/ 2147483647 h 148"/>
              <a:gd name="T48" fmla="*/ 2147483647 w 74"/>
              <a:gd name="T49" fmla="*/ 2147483647 h 148"/>
              <a:gd name="T50" fmla="*/ 2147483647 w 74"/>
              <a:gd name="T51" fmla="*/ 2147483647 h 148"/>
              <a:gd name="T52" fmla="*/ 2147483647 w 74"/>
              <a:gd name="T53" fmla="*/ 2147483647 h 148"/>
              <a:gd name="T54" fmla="*/ 2147483647 w 74"/>
              <a:gd name="T55" fmla="*/ 2147483647 h 148"/>
              <a:gd name="T56" fmla="*/ 2147483647 w 74"/>
              <a:gd name="T57" fmla="*/ 2147483647 h 148"/>
              <a:gd name="T58" fmla="*/ 2147483647 w 74"/>
              <a:gd name="T59" fmla="*/ 2147483647 h 148"/>
              <a:gd name="T60" fmla="*/ 2147483647 w 74"/>
              <a:gd name="T61" fmla="*/ 2147483647 h 148"/>
              <a:gd name="T62" fmla="*/ 2147483647 w 74"/>
              <a:gd name="T63" fmla="*/ 2147483647 h 148"/>
              <a:gd name="T64" fmla="*/ 2147483647 w 74"/>
              <a:gd name="T65" fmla="*/ 2147483647 h 148"/>
              <a:gd name="T66" fmla="*/ 2147483647 w 74"/>
              <a:gd name="T67" fmla="*/ 2147483647 h 148"/>
              <a:gd name="T68" fmla="*/ 2147483647 w 74"/>
              <a:gd name="T69" fmla="*/ 2147483647 h 148"/>
              <a:gd name="T70" fmla="*/ 2147483647 w 74"/>
              <a:gd name="T71" fmla="*/ 2147483647 h 148"/>
              <a:gd name="T72" fmla="*/ 2147483647 w 74"/>
              <a:gd name="T73" fmla="*/ 2147483647 h 148"/>
              <a:gd name="T74" fmla="*/ 2147483647 w 74"/>
              <a:gd name="T75" fmla="*/ 2147483647 h 148"/>
              <a:gd name="T76" fmla="*/ 2147483647 w 74"/>
              <a:gd name="T77" fmla="*/ 2147483647 h 148"/>
              <a:gd name="T78" fmla="*/ 2147483647 w 74"/>
              <a:gd name="T79" fmla="*/ 2147483647 h 148"/>
              <a:gd name="T80" fmla="*/ 2147483647 w 74"/>
              <a:gd name="T81" fmla="*/ 2147483647 h 148"/>
              <a:gd name="T82" fmla="*/ 2147483647 w 74"/>
              <a:gd name="T83" fmla="*/ 2147483647 h 148"/>
              <a:gd name="T84" fmla="*/ 2147483647 w 74"/>
              <a:gd name="T85" fmla="*/ 2147483647 h 148"/>
              <a:gd name="T86" fmla="*/ 2147483647 w 74"/>
              <a:gd name="T87" fmla="*/ 2147483647 h 148"/>
              <a:gd name="T88" fmla="*/ 2147483647 w 74"/>
              <a:gd name="T89" fmla="*/ 2147483647 h 148"/>
              <a:gd name="T90" fmla="*/ 2147483647 w 74"/>
              <a:gd name="T91" fmla="*/ 2147483647 h 148"/>
              <a:gd name="T92" fmla="*/ 2147483647 w 74"/>
              <a:gd name="T93" fmla="*/ 2147483647 h 148"/>
              <a:gd name="T94" fmla="*/ 2147483647 w 74"/>
              <a:gd name="T95" fmla="*/ 2147483647 h 148"/>
              <a:gd name="T96" fmla="*/ 2147483647 w 74"/>
              <a:gd name="T97" fmla="*/ 2147483647 h 148"/>
              <a:gd name="T98" fmla="*/ 2147483647 w 74"/>
              <a:gd name="T99" fmla="*/ 2147483647 h 148"/>
              <a:gd name="T100" fmla="*/ 2147483647 w 74"/>
              <a:gd name="T101" fmla="*/ 2147483647 h 148"/>
              <a:gd name="T102" fmla="*/ 2147483647 w 74"/>
              <a:gd name="T103" fmla="*/ 2147483647 h 148"/>
              <a:gd name="T104" fmla="*/ 2147483647 w 74"/>
              <a:gd name="T105" fmla="*/ 2147483647 h 148"/>
              <a:gd name="T106" fmla="*/ 2147483647 w 74"/>
              <a:gd name="T107" fmla="*/ 2147483647 h 148"/>
              <a:gd name="T108" fmla="*/ 2147483647 w 74"/>
              <a:gd name="T109" fmla="*/ 0 h 1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
              <a:gd name="T166" fmla="*/ 0 h 148"/>
              <a:gd name="T167" fmla="*/ 74 w 74"/>
              <a:gd name="T168" fmla="*/ 148 h 1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 h="148">
                <a:moveTo>
                  <a:pt x="26" y="0"/>
                </a:moveTo>
                <a:lnTo>
                  <a:pt x="22" y="8"/>
                </a:lnTo>
                <a:lnTo>
                  <a:pt x="18" y="14"/>
                </a:lnTo>
                <a:lnTo>
                  <a:pt x="12" y="18"/>
                </a:lnTo>
                <a:lnTo>
                  <a:pt x="10" y="24"/>
                </a:lnTo>
                <a:lnTo>
                  <a:pt x="12" y="30"/>
                </a:lnTo>
                <a:lnTo>
                  <a:pt x="18" y="34"/>
                </a:lnTo>
                <a:lnTo>
                  <a:pt x="0" y="44"/>
                </a:lnTo>
                <a:lnTo>
                  <a:pt x="0" y="58"/>
                </a:lnTo>
                <a:lnTo>
                  <a:pt x="2" y="62"/>
                </a:lnTo>
                <a:lnTo>
                  <a:pt x="4" y="64"/>
                </a:lnTo>
                <a:lnTo>
                  <a:pt x="8" y="68"/>
                </a:lnTo>
                <a:lnTo>
                  <a:pt x="8" y="72"/>
                </a:lnTo>
                <a:lnTo>
                  <a:pt x="20" y="72"/>
                </a:lnTo>
                <a:lnTo>
                  <a:pt x="20" y="80"/>
                </a:lnTo>
                <a:lnTo>
                  <a:pt x="20" y="84"/>
                </a:lnTo>
                <a:lnTo>
                  <a:pt x="24" y="88"/>
                </a:lnTo>
                <a:lnTo>
                  <a:pt x="28" y="94"/>
                </a:lnTo>
                <a:lnTo>
                  <a:pt x="28" y="100"/>
                </a:lnTo>
                <a:lnTo>
                  <a:pt x="28" y="104"/>
                </a:lnTo>
                <a:lnTo>
                  <a:pt x="26" y="108"/>
                </a:lnTo>
                <a:lnTo>
                  <a:pt x="24" y="114"/>
                </a:lnTo>
                <a:lnTo>
                  <a:pt x="22" y="120"/>
                </a:lnTo>
                <a:lnTo>
                  <a:pt x="24" y="130"/>
                </a:lnTo>
                <a:lnTo>
                  <a:pt x="28" y="138"/>
                </a:lnTo>
                <a:lnTo>
                  <a:pt x="34" y="146"/>
                </a:lnTo>
                <a:lnTo>
                  <a:pt x="36" y="148"/>
                </a:lnTo>
                <a:lnTo>
                  <a:pt x="40" y="148"/>
                </a:lnTo>
                <a:lnTo>
                  <a:pt x="46" y="148"/>
                </a:lnTo>
                <a:lnTo>
                  <a:pt x="50" y="146"/>
                </a:lnTo>
                <a:lnTo>
                  <a:pt x="58" y="140"/>
                </a:lnTo>
                <a:lnTo>
                  <a:pt x="64" y="134"/>
                </a:lnTo>
                <a:lnTo>
                  <a:pt x="68" y="132"/>
                </a:lnTo>
                <a:lnTo>
                  <a:pt x="74" y="132"/>
                </a:lnTo>
                <a:lnTo>
                  <a:pt x="72" y="126"/>
                </a:lnTo>
                <a:lnTo>
                  <a:pt x="70" y="120"/>
                </a:lnTo>
                <a:lnTo>
                  <a:pt x="64" y="110"/>
                </a:lnTo>
                <a:lnTo>
                  <a:pt x="58" y="102"/>
                </a:lnTo>
                <a:lnTo>
                  <a:pt x="56" y="98"/>
                </a:lnTo>
                <a:lnTo>
                  <a:pt x="56" y="92"/>
                </a:lnTo>
                <a:lnTo>
                  <a:pt x="56" y="88"/>
                </a:lnTo>
                <a:lnTo>
                  <a:pt x="58" y="84"/>
                </a:lnTo>
                <a:lnTo>
                  <a:pt x="62" y="78"/>
                </a:lnTo>
                <a:lnTo>
                  <a:pt x="68" y="74"/>
                </a:lnTo>
                <a:lnTo>
                  <a:pt x="72" y="68"/>
                </a:lnTo>
                <a:lnTo>
                  <a:pt x="74" y="46"/>
                </a:lnTo>
                <a:lnTo>
                  <a:pt x="64" y="38"/>
                </a:lnTo>
                <a:lnTo>
                  <a:pt x="60" y="34"/>
                </a:lnTo>
                <a:lnTo>
                  <a:pt x="54" y="34"/>
                </a:lnTo>
                <a:lnTo>
                  <a:pt x="48" y="34"/>
                </a:lnTo>
                <a:lnTo>
                  <a:pt x="48" y="26"/>
                </a:lnTo>
                <a:lnTo>
                  <a:pt x="46" y="20"/>
                </a:lnTo>
                <a:lnTo>
                  <a:pt x="42" y="12"/>
                </a:lnTo>
                <a:lnTo>
                  <a:pt x="34" y="4"/>
                </a:lnTo>
                <a:lnTo>
                  <a:pt x="2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5" name="Freeform 31"/>
          <p:cNvSpPr>
            <a:spLocks/>
          </p:cNvSpPr>
          <p:nvPr/>
        </p:nvSpPr>
        <p:spPr bwMode="auto">
          <a:xfrm>
            <a:off x="2872979" y="2952750"/>
            <a:ext cx="85725" cy="109538"/>
          </a:xfrm>
          <a:custGeom>
            <a:avLst/>
            <a:gdLst>
              <a:gd name="T0" fmla="*/ 2147483647 w 72"/>
              <a:gd name="T1" fmla="*/ 2147483647 h 92"/>
              <a:gd name="T2" fmla="*/ 2147483647 w 72"/>
              <a:gd name="T3" fmla="*/ 2147483647 h 92"/>
              <a:gd name="T4" fmla="*/ 2147483647 w 72"/>
              <a:gd name="T5" fmla="*/ 2147483647 h 92"/>
              <a:gd name="T6" fmla="*/ 2147483647 w 72"/>
              <a:gd name="T7" fmla="*/ 2147483647 h 92"/>
              <a:gd name="T8" fmla="*/ 2147483647 w 72"/>
              <a:gd name="T9" fmla="*/ 2147483647 h 92"/>
              <a:gd name="T10" fmla="*/ 2147483647 w 72"/>
              <a:gd name="T11" fmla="*/ 2147483647 h 92"/>
              <a:gd name="T12" fmla="*/ 2147483647 w 72"/>
              <a:gd name="T13" fmla="*/ 2147483647 h 92"/>
              <a:gd name="T14" fmla="*/ 2147483647 w 72"/>
              <a:gd name="T15" fmla="*/ 2147483647 h 92"/>
              <a:gd name="T16" fmla="*/ 2147483647 w 72"/>
              <a:gd name="T17" fmla="*/ 2147483647 h 92"/>
              <a:gd name="T18" fmla="*/ 2147483647 w 72"/>
              <a:gd name="T19" fmla="*/ 2147483647 h 92"/>
              <a:gd name="T20" fmla="*/ 2147483647 w 72"/>
              <a:gd name="T21" fmla="*/ 2147483647 h 92"/>
              <a:gd name="T22" fmla="*/ 2147483647 w 72"/>
              <a:gd name="T23" fmla="*/ 2147483647 h 92"/>
              <a:gd name="T24" fmla="*/ 2147483647 w 72"/>
              <a:gd name="T25" fmla="*/ 2147483647 h 92"/>
              <a:gd name="T26" fmla="*/ 2147483647 w 72"/>
              <a:gd name="T27" fmla="*/ 2147483647 h 92"/>
              <a:gd name="T28" fmla="*/ 2147483647 w 72"/>
              <a:gd name="T29" fmla="*/ 2147483647 h 92"/>
              <a:gd name="T30" fmla="*/ 2147483647 w 72"/>
              <a:gd name="T31" fmla="*/ 2147483647 h 92"/>
              <a:gd name="T32" fmla="*/ 2147483647 w 72"/>
              <a:gd name="T33" fmla="*/ 2147483647 h 92"/>
              <a:gd name="T34" fmla="*/ 2147483647 w 72"/>
              <a:gd name="T35" fmla="*/ 2147483647 h 92"/>
              <a:gd name="T36" fmla="*/ 2147483647 w 72"/>
              <a:gd name="T37" fmla="*/ 2147483647 h 92"/>
              <a:gd name="T38" fmla="*/ 2147483647 w 72"/>
              <a:gd name="T39" fmla="*/ 2147483647 h 92"/>
              <a:gd name="T40" fmla="*/ 2147483647 w 72"/>
              <a:gd name="T41" fmla="*/ 2147483647 h 92"/>
              <a:gd name="T42" fmla="*/ 2147483647 w 72"/>
              <a:gd name="T43" fmla="*/ 2147483647 h 92"/>
              <a:gd name="T44" fmla="*/ 2147483647 w 72"/>
              <a:gd name="T45" fmla="*/ 2147483647 h 92"/>
              <a:gd name="T46" fmla="*/ 2147483647 w 72"/>
              <a:gd name="T47" fmla="*/ 2147483647 h 92"/>
              <a:gd name="T48" fmla="*/ 2147483647 w 72"/>
              <a:gd name="T49" fmla="*/ 2147483647 h 92"/>
              <a:gd name="T50" fmla="*/ 0 w 72"/>
              <a:gd name="T51" fmla="*/ 2147483647 h 92"/>
              <a:gd name="T52" fmla="*/ 0 w 72"/>
              <a:gd name="T53" fmla="*/ 2147483647 h 92"/>
              <a:gd name="T54" fmla="*/ 0 w 72"/>
              <a:gd name="T55" fmla="*/ 2147483647 h 92"/>
              <a:gd name="T56" fmla="*/ 2147483647 w 72"/>
              <a:gd name="T57" fmla="*/ 2147483647 h 92"/>
              <a:gd name="T58" fmla="*/ 2147483647 w 72"/>
              <a:gd name="T59" fmla="*/ 2147483647 h 92"/>
              <a:gd name="T60" fmla="*/ 2147483647 w 72"/>
              <a:gd name="T61" fmla="*/ 2147483647 h 92"/>
              <a:gd name="T62" fmla="*/ 2147483647 w 72"/>
              <a:gd name="T63" fmla="*/ 2147483647 h 92"/>
              <a:gd name="T64" fmla="*/ 2147483647 w 72"/>
              <a:gd name="T65" fmla="*/ 0 h 92"/>
              <a:gd name="T66" fmla="*/ 2147483647 w 72"/>
              <a:gd name="T67" fmla="*/ 2147483647 h 92"/>
              <a:gd name="T68" fmla="*/ 2147483647 w 72"/>
              <a:gd name="T69" fmla="*/ 2147483647 h 92"/>
              <a:gd name="T70" fmla="*/ 2147483647 w 72"/>
              <a:gd name="T71" fmla="*/ 2147483647 h 92"/>
              <a:gd name="T72" fmla="*/ 2147483647 w 72"/>
              <a:gd name="T73" fmla="*/ 2147483647 h 92"/>
              <a:gd name="T74" fmla="*/ 2147483647 w 72"/>
              <a:gd name="T75" fmla="*/ 2147483647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
              <a:gd name="T115" fmla="*/ 0 h 92"/>
              <a:gd name="T116" fmla="*/ 72 w 72"/>
              <a:gd name="T117" fmla="*/ 92 h 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 h="92">
                <a:moveTo>
                  <a:pt x="72" y="12"/>
                </a:moveTo>
                <a:lnTo>
                  <a:pt x="70" y="20"/>
                </a:lnTo>
                <a:lnTo>
                  <a:pt x="66" y="26"/>
                </a:lnTo>
                <a:lnTo>
                  <a:pt x="64" y="32"/>
                </a:lnTo>
                <a:lnTo>
                  <a:pt x="62" y="40"/>
                </a:lnTo>
                <a:lnTo>
                  <a:pt x="64" y="46"/>
                </a:lnTo>
                <a:lnTo>
                  <a:pt x="66" y="50"/>
                </a:lnTo>
                <a:lnTo>
                  <a:pt x="68" y="56"/>
                </a:lnTo>
                <a:lnTo>
                  <a:pt x="70" y="62"/>
                </a:lnTo>
                <a:lnTo>
                  <a:pt x="68" y="68"/>
                </a:lnTo>
                <a:lnTo>
                  <a:pt x="64" y="72"/>
                </a:lnTo>
                <a:lnTo>
                  <a:pt x="60" y="82"/>
                </a:lnTo>
                <a:lnTo>
                  <a:pt x="56" y="78"/>
                </a:lnTo>
                <a:lnTo>
                  <a:pt x="54" y="74"/>
                </a:lnTo>
                <a:lnTo>
                  <a:pt x="44" y="78"/>
                </a:lnTo>
                <a:lnTo>
                  <a:pt x="32" y="82"/>
                </a:lnTo>
                <a:lnTo>
                  <a:pt x="32" y="92"/>
                </a:lnTo>
                <a:lnTo>
                  <a:pt x="28" y="90"/>
                </a:lnTo>
                <a:lnTo>
                  <a:pt x="24" y="88"/>
                </a:lnTo>
                <a:lnTo>
                  <a:pt x="22" y="86"/>
                </a:lnTo>
                <a:lnTo>
                  <a:pt x="18" y="86"/>
                </a:lnTo>
                <a:lnTo>
                  <a:pt x="16" y="80"/>
                </a:lnTo>
                <a:lnTo>
                  <a:pt x="14" y="74"/>
                </a:lnTo>
                <a:lnTo>
                  <a:pt x="8" y="64"/>
                </a:lnTo>
                <a:lnTo>
                  <a:pt x="2" y="56"/>
                </a:lnTo>
                <a:lnTo>
                  <a:pt x="0" y="52"/>
                </a:lnTo>
                <a:lnTo>
                  <a:pt x="0" y="46"/>
                </a:lnTo>
                <a:lnTo>
                  <a:pt x="0" y="42"/>
                </a:lnTo>
                <a:lnTo>
                  <a:pt x="2" y="38"/>
                </a:lnTo>
                <a:lnTo>
                  <a:pt x="6" y="32"/>
                </a:lnTo>
                <a:lnTo>
                  <a:pt x="12" y="28"/>
                </a:lnTo>
                <a:lnTo>
                  <a:pt x="16" y="22"/>
                </a:lnTo>
                <a:lnTo>
                  <a:pt x="20" y="0"/>
                </a:lnTo>
                <a:lnTo>
                  <a:pt x="26" y="6"/>
                </a:lnTo>
                <a:lnTo>
                  <a:pt x="34" y="6"/>
                </a:lnTo>
                <a:lnTo>
                  <a:pt x="48" y="8"/>
                </a:lnTo>
                <a:lnTo>
                  <a:pt x="60" y="8"/>
                </a:lnTo>
                <a:lnTo>
                  <a:pt x="72"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6" name="Freeform 32"/>
          <p:cNvSpPr>
            <a:spLocks/>
          </p:cNvSpPr>
          <p:nvPr/>
        </p:nvSpPr>
        <p:spPr bwMode="auto">
          <a:xfrm>
            <a:off x="2944416" y="2964657"/>
            <a:ext cx="71438" cy="88106"/>
          </a:xfrm>
          <a:custGeom>
            <a:avLst/>
            <a:gdLst>
              <a:gd name="T0" fmla="*/ 2147483647 w 60"/>
              <a:gd name="T1" fmla="*/ 2147483647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0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2147483647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0 h 74"/>
              <a:gd name="T42" fmla="*/ 2147483647 w 60"/>
              <a:gd name="T43" fmla="*/ 2147483647 h 74"/>
              <a:gd name="T44" fmla="*/ 2147483647 w 60"/>
              <a:gd name="T45" fmla="*/ 2147483647 h 74"/>
              <a:gd name="T46" fmla="*/ 2147483647 w 60"/>
              <a:gd name="T47" fmla="*/ 2147483647 h 74"/>
              <a:gd name="T48" fmla="*/ 2147483647 w 60"/>
              <a:gd name="T49" fmla="*/ 2147483647 h 74"/>
              <a:gd name="T50" fmla="*/ 2147483647 w 60"/>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74"/>
              <a:gd name="T80" fmla="*/ 60 w 60"/>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74">
                <a:moveTo>
                  <a:pt x="60" y="32"/>
                </a:moveTo>
                <a:lnTo>
                  <a:pt x="56" y="30"/>
                </a:lnTo>
                <a:lnTo>
                  <a:pt x="50" y="44"/>
                </a:lnTo>
                <a:lnTo>
                  <a:pt x="42" y="58"/>
                </a:lnTo>
                <a:lnTo>
                  <a:pt x="36" y="64"/>
                </a:lnTo>
                <a:lnTo>
                  <a:pt x="30" y="70"/>
                </a:lnTo>
                <a:lnTo>
                  <a:pt x="22" y="74"/>
                </a:lnTo>
                <a:lnTo>
                  <a:pt x="12" y="74"/>
                </a:lnTo>
                <a:lnTo>
                  <a:pt x="6" y="74"/>
                </a:lnTo>
                <a:lnTo>
                  <a:pt x="0" y="72"/>
                </a:lnTo>
                <a:lnTo>
                  <a:pt x="4" y="62"/>
                </a:lnTo>
                <a:lnTo>
                  <a:pt x="8" y="58"/>
                </a:lnTo>
                <a:lnTo>
                  <a:pt x="10" y="52"/>
                </a:lnTo>
                <a:lnTo>
                  <a:pt x="8" y="46"/>
                </a:lnTo>
                <a:lnTo>
                  <a:pt x="6" y="40"/>
                </a:lnTo>
                <a:lnTo>
                  <a:pt x="4" y="36"/>
                </a:lnTo>
                <a:lnTo>
                  <a:pt x="2" y="30"/>
                </a:lnTo>
                <a:lnTo>
                  <a:pt x="4" y="22"/>
                </a:lnTo>
                <a:lnTo>
                  <a:pt x="8" y="16"/>
                </a:lnTo>
                <a:lnTo>
                  <a:pt x="10" y="10"/>
                </a:lnTo>
                <a:lnTo>
                  <a:pt x="12" y="0"/>
                </a:lnTo>
                <a:lnTo>
                  <a:pt x="26" y="6"/>
                </a:lnTo>
                <a:lnTo>
                  <a:pt x="36" y="12"/>
                </a:lnTo>
                <a:lnTo>
                  <a:pt x="46" y="20"/>
                </a:lnTo>
                <a:lnTo>
                  <a:pt x="56" y="30"/>
                </a:lnTo>
                <a:lnTo>
                  <a:pt x="60" y="3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7" name="Freeform 33"/>
          <p:cNvSpPr>
            <a:spLocks/>
          </p:cNvSpPr>
          <p:nvPr/>
        </p:nvSpPr>
        <p:spPr bwMode="auto">
          <a:xfrm>
            <a:off x="2565797" y="2826544"/>
            <a:ext cx="271463" cy="259556"/>
          </a:xfrm>
          <a:custGeom>
            <a:avLst/>
            <a:gdLst>
              <a:gd name="T0" fmla="*/ 2147483647 w 228"/>
              <a:gd name="T1" fmla="*/ 2147483647 h 218"/>
              <a:gd name="T2" fmla="*/ 2147483647 w 228"/>
              <a:gd name="T3" fmla="*/ 2147483647 h 218"/>
              <a:gd name="T4" fmla="*/ 2147483647 w 228"/>
              <a:gd name="T5" fmla="*/ 2147483647 h 218"/>
              <a:gd name="T6" fmla="*/ 2147483647 w 228"/>
              <a:gd name="T7" fmla="*/ 2147483647 h 218"/>
              <a:gd name="T8" fmla="*/ 2147483647 w 228"/>
              <a:gd name="T9" fmla="*/ 2147483647 h 218"/>
              <a:gd name="T10" fmla="*/ 2147483647 w 228"/>
              <a:gd name="T11" fmla="*/ 2147483647 h 218"/>
              <a:gd name="T12" fmla="*/ 2147483647 w 228"/>
              <a:gd name="T13" fmla="*/ 2147483647 h 218"/>
              <a:gd name="T14" fmla="*/ 2147483647 w 228"/>
              <a:gd name="T15" fmla="*/ 2147483647 h 218"/>
              <a:gd name="T16" fmla="*/ 2147483647 w 228"/>
              <a:gd name="T17" fmla="*/ 2147483647 h 218"/>
              <a:gd name="T18" fmla="*/ 2147483647 w 228"/>
              <a:gd name="T19" fmla="*/ 2147483647 h 218"/>
              <a:gd name="T20" fmla="*/ 2147483647 w 228"/>
              <a:gd name="T21" fmla="*/ 2147483647 h 218"/>
              <a:gd name="T22" fmla="*/ 2147483647 w 228"/>
              <a:gd name="T23" fmla="*/ 2147483647 h 218"/>
              <a:gd name="T24" fmla="*/ 2147483647 w 228"/>
              <a:gd name="T25" fmla="*/ 2147483647 h 218"/>
              <a:gd name="T26" fmla="*/ 2147483647 w 228"/>
              <a:gd name="T27" fmla="*/ 2147483647 h 218"/>
              <a:gd name="T28" fmla="*/ 2147483647 w 228"/>
              <a:gd name="T29" fmla="*/ 2147483647 h 218"/>
              <a:gd name="T30" fmla="*/ 2147483647 w 228"/>
              <a:gd name="T31" fmla="*/ 2147483647 h 218"/>
              <a:gd name="T32" fmla="*/ 2147483647 w 228"/>
              <a:gd name="T33" fmla="*/ 2147483647 h 218"/>
              <a:gd name="T34" fmla="*/ 2147483647 w 228"/>
              <a:gd name="T35" fmla="*/ 2147483647 h 218"/>
              <a:gd name="T36" fmla="*/ 2147483647 w 228"/>
              <a:gd name="T37" fmla="*/ 2147483647 h 218"/>
              <a:gd name="T38" fmla="*/ 2147483647 w 228"/>
              <a:gd name="T39" fmla="*/ 2147483647 h 218"/>
              <a:gd name="T40" fmla="*/ 2147483647 w 228"/>
              <a:gd name="T41" fmla="*/ 2147483647 h 218"/>
              <a:gd name="T42" fmla="*/ 2147483647 w 228"/>
              <a:gd name="T43" fmla="*/ 2147483647 h 218"/>
              <a:gd name="T44" fmla="*/ 2147483647 w 228"/>
              <a:gd name="T45" fmla="*/ 2147483647 h 218"/>
              <a:gd name="T46" fmla="*/ 0 w 228"/>
              <a:gd name="T47" fmla="*/ 2147483647 h 218"/>
              <a:gd name="T48" fmla="*/ 2147483647 w 228"/>
              <a:gd name="T49" fmla="*/ 2147483647 h 218"/>
              <a:gd name="T50" fmla="*/ 2147483647 w 228"/>
              <a:gd name="T51" fmla="*/ 2147483647 h 218"/>
              <a:gd name="T52" fmla="*/ 2147483647 w 228"/>
              <a:gd name="T53" fmla="*/ 2147483647 h 218"/>
              <a:gd name="T54" fmla="*/ 2147483647 w 228"/>
              <a:gd name="T55" fmla="*/ 2147483647 h 218"/>
              <a:gd name="T56" fmla="*/ 2147483647 w 228"/>
              <a:gd name="T57" fmla="*/ 2147483647 h 218"/>
              <a:gd name="T58" fmla="*/ 2147483647 w 228"/>
              <a:gd name="T59" fmla="*/ 2147483647 h 218"/>
              <a:gd name="T60" fmla="*/ 2147483647 w 228"/>
              <a:gd name="T61" fmla="*/ 2147483647 h 218"/>
              <a:gd name="T62" fmla="*/ 2147483647 w 228"/>
              <a:gd name="T63" fmla="*/ 2147483647 h 218"/>
              <a:gd name="T64" fmla="*/ 2147483647 w 228"/>
              <a:gd name="T65" fmla="*/ 2147483647 h 218"/>
              <a:gd name="T66" fmla="*/ 2147483647 w 228"/>
              <a:gd name="T67" fmla="*/ 2147483647 h 218"/>
              <a:gd name="T68" fmla="*/ 2147483647 w 228"/>
              <a:gd name="T69" fmla="*/ 2147483647 h 218"/>
              <a:gd name="T70" fmla="*/ 2147483647 w 228"/>
              <a:gd name="T71" fmla="*/ 2147483647 h 218"/>
              <a:gd name="T72" fmla="*/ 2147483647 w 228"/>
              <a:gd name="T73" fmla="*/ 2147483647 h 218"/>
              <a:gd name="T74" fmla="*/ 2147483647 w 228"/>
              <a:gd name="T75" fmla="*/ 2147483647 h 218"/>
              <a:gd name="T76" fmla="*/ 2147483647 w 228"/>
              <a:gd name="T77" fmla="*/ 2147483647 h 218"/>
              <a:gd name="T78" fmla="*/ 2147483647 w 228"/>
              <a:gd name="T79" fmla="*/ 2147483647 h 218"/>
              <a:gd name="T80" fmla="*/ 2147483647 w 228"/>
              <a:gd name="T81" fmla="*/ 2147483647 h 218"/>
              <a:gd name="T82" fmla="*/ 2147483647 w 228"/>
              <a:gd name="T83" fmla="*/ 2147483647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218"/>
              <a:gd name="T128" fmla="*/ 228 w 228"/>
              <a:gd name="T129" fmla="*/ 218 h 2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218">
                <a:moveTo>
                  <a:pt x="228" y="60"/>
                </a:moveTo>
                <a:lnTo>
                  <a:pt x="224" y="68"/>
                </a:lnTo>
                <a:lnTo>
                  <a:pt x="220" y="74"/>
                </a:lnTo>
                <a:lnTo>
                  <a:pt x="214" y="78"/>
                </a:lnTo>
                <a:lnTo>
                  <a:pt x="212" y="84"/>
                </a:lnTo>
                <a:lnTo>
                  <a:pt x="214" y="90"/>
                </a:lnTo>
                <a:lnTo>
                  <a:pt x="220" y="94"/>
                </a:lnTo>
                <a:lnTo>
                  <a:pt x="202" y="104"/>
                </a:lnTo>
                <a:lnTo>
                  <a:pt x="202" y="118"/>
                </a:lnTo>
                <a:lnTo>
                  <a:pt x="204" y="122"/>
                </a:lnTo>
                <a:lnTo>
                  <a:pt x="206" y="124"/>
                </a:lnTo>
                <a:lnTo>
                  <a:pt x="210" y="128"/>
                </a:lnTo>
                <a:lnTo>
                  <a:pt x="210" y="132"/>
                </a:lnTo>
                <a:lnTo>
                  <a:pt x="210" y="138"/>
                </a:lnTo>
                <a:lnTo>
                  <a:pt x="206" y="144"/>
                </a:lnTo>
                <a:lnTo>
                  <a:pt x="202" y="146"/>
                </a:lnTo>
                <a:lnTo>
                  <a:pt x="196" y="150"/>
                </a:lnTo>
                <a:lnTo>
                  <a:pt x="182" y="156"/>
                </a:lnTo>
                <a:lnTo>
                  <a:pt x="178" y="160"/>
                </a:lnTo>
                <a:lnTo>
                  <a:pt x="174" y="164"/>
                </a:lnTo>
                <a:lnTo>
                  <a:pt x="160" y="158"/>
                </a:lnTo>
                <a:lnTo>
                  <a:pt x="154" y="154"/>
                </a:lnTo>
                <a:lnTo>
                  <a:pt x="144" y="152"/>
                </a:lnTo>
                <a:lnTo>
                  <a:pt x="152" y="172"/>
                </a:lnTo>
                <a:lnTo>
                  <a:pt x="156" y="182"/>
                </a:lnTo>
                <a:lnTo>
                  <a:pt x="158" y="184"/>
                </a:lnTo>
                <a:lnTo>
                  <a:pt x="162" y="188"/>
                </a:lnTo>
                <a:lnTo>
                  <a:pt x="156" y="198"/>
                </a:lnTo>
                <a:lnTo>
                  <a:pt x="144" y="208"/>
                </a:lnTo>
                <a:lnTo>
                  <a:pt x="132" y="214"/>
                </a:lnTo>
                <a:lnTo>
                  <a:pt x="124" y="218"/>
                </a:lnTo>
                <a:lnTo>
                  <a:pt x="116" y="218"/>
                </a:lnTo>
                <a:lnTo>
                  <a:pt x="108" y="218"/>
                </a:lnTo>
                <a:lnTo>
                  <a:pt x="104" y="216"/>
                </a:lnTo>
                <a:lnTo>
                  <a:pt x="102" y="212"/>
                </a:lnTo>
                <a:lnTo>
                  <a:pt x="100" y="198"/>
                </a:lnTo>
                <a:lnTo>
                  <a:pt x="96" y="188"/>
                </a:lnTo>
                <a:lnTo>
                  <a:pt x="92" y="182"/>
                </a:lnTo>
                <a:lnTo>
                  <a:pt x="92" y="178"/>
                </a:lnTo>
                <a:lnTo>
                  <a:pt x="92" y="174"/>
                </a:lnTo>
                <a:lnTo>
                  <a:pt x="94" y="172"/>
                </a:lnTo>
                <a:lnTo>
                  <a:pt x="96" y="168"/>
                </a:lnTo>
                <a:lnTo>
                  <a:pt x="96" y="166"/>
                </a:lnTo>
                <a:lnTo>
                  <a:pt x="94" y="160"/>
                </a:lnTo>
                <a:lnTo>
                  <a:pt x="92" y="156"/>
                </a:lnTo>
                <a:lnTo>
                  <a:pt x="88" y="152"/>
                </a:lnTo>
                <a:lnTo>
                  <a:pt x="86" y="146"/>
                </a:lnTo>
                <a:lnTo>
                  <a:pt x="88" y="138"/>
                </a:lnTo>
                <a:lnTo>
                  <a:pt x="90" y="128"/>
                </a:lnTo>
                <a:lnTo>
                  <a:pt x="98" y="110"/>
                </a:lnTo>
                <a:lnTo>
                  <a:pt x="90" y="110"/>
                </a:lnTo>
                <a:lnTo>
                  <a:pt x="84" y="112"/>
                </a:lnTo>
                <a:lnTo>
                  <a:pt x="78" y="114"/>
                </a:lnTo>
                <a:lnTo>
                  <a:pt x="70" y="114"/>
                </a:lnTo>
                <a:lnTo>
                  <a:pt x="64" y="114"/>
                </a:lnTo>
                <a:lnTo>
                  <a:pt x="58" y="110"/>
                </a:lnTo>
                <a:lnTo>
                  <a:pt x="54" y="106"/>
                </a:lnTo>
                <a:lnTo>
                  <a:pt x="52" y="100"/>
                </a:lnTo>
                <a:lnTo>
                  <a:pt x="40" y="98"/>
                </a:lnTo>
                <a:lnTo>
                  <a:pt x="26" y="96"/>
                </a:lnTo>
                <a:lnTo>
                  <a:pt x="20" y="94"/>
                </a:lnTo>
                <a:lnTo>
                  <a:pt x="16" y="92"/>
                </a:lnTo>
                <a:lnTo>
                  <a:pt x="12" y="88"/>
                </a:lnTo>
                <a:lnTo>
                  <a:pt x="10" y="84"/>
                </a:lnTo>
                <a:lnTo>
                  <a:pt x="12" y="80"/>
                </a:lnTo>
                <a:lnTo>
                  <a:pt x="16" y="74"/>
                </a:lnTo>
                <a:lnTo>
                  <a:pt x="14" y="68"/>
                </a:lnTo>
                <a:lnTo>
                  <a:pt x="10" y="64"/>
                </a:lnTo>
                <a:lnTo>
                  <a:pt x="8" y="60"/>
                </a:lnTo>
                <a:lnTo>
                  <a:pt x="6" y="54"/>
                </a:lnTo>
                <a:lnTo>
                  <a:pt x="2" y="52"/>
                </a:lnTo>
                <a:lnTo>
                  <a:pt x="0" y="46"/>
                </a:lnTo>
                <a:lnTo>
                  <a:pt x="2" y="38"/>
                </a:lnTo>
                <a:lnTo>
                  <a:pt x="6" y="30"/>
                </a:lnTo>
                <a:lnTo>
                  <a:pt x="18" y="16"/>
                </a:lnTo>
                <a:lnTo>
                  <a:pt x="28" y="6"/>
                </a:lnTo>
                <a:lnTo>
                  <a:pt x="30" y="12"/>
                </a:lnTo>
                <a:lnTo>
                  <a:pt x="32" y="16"/>
                </a:lnTo>
                <a:lnTo>
                  <a:pt x="32" y="20"/>
                </a:lnTo>
                <a:lnTo>
                  <a:pt x="30" y="24"/>
                </a:lnTo>
                <a:lnTo>
                  <a:pt x="26" y="30"/>
                </a:lnTo>
                <a:lnTo>
                  <a:pt x="26" y="36"/>
                </a:lnTo>
                <a:lnTo>
                  <a:pt x="26" y="46"/>
                </a:lnTo>
                <a:lnTo>
                  <a:pt x="30" y="50"/>
                </a:lnTo>
                <a:lnTo>
                  <a:pt x="32" y="50"/>
                </a:lnTo>
                <a:lnTo>
                  <a:pt x="36" y="48"/>
                </a:lnTo>
                <a:lnTo>
                  <a:pt x="40" y="46"/>
                </a:lnTo>
                <a:lnTo>
                  <a:pt x="42" y="40"/>
                </a:lnTo>
                <a:lnTo>
                  <a:pt x="40" y="36"/>
                </a:lnTo>
                <a:lnTo>
                  <a:pt x="38" y="32"/>
                </a:lnTo>
                <a:lnTo>
                  <a:pt x="34" y="28"/>
                </a:lnTo>
                <a:lnTo>
                  <a:pt x="32" y="24"/>
                </a:lnTo>
                <a:lnTo>
                  <a:pt x="34" y="20"/>
                </a:lnTo>
                <a:lnTo>
                  <a:pt x="36" y="16"/>
                </a:lnTo>
                <a:lnTo>
                  <a:pt x="46" y="10"/>
                </a:lnTo>
                <a:lnTo>
                  <a:pt x="54" y="4"/>
                </a:lnTo>
                <a:lnTo>
                  <a:pt x="62" y="0"/>
                </a:lnTo>
                <a:lnTo>
                  <a:pt x="66" y="4"/>
                </a:lnTo>
                <a:lnTo>
                  <a:pt x="70" y="4"/>
                </a:lnTo>
                <a:lnTo>
                  <a:pt x="74" y="6"/>
                </a:lnTo>
                <a:lnTo>
                  <a:pt x="80" y="6"/>
                </a:lnTo>
                <a:lnTo>
                  <a:pt x="88" y="12"/>
                </a:lnTo>
                <a:lnTo>
                  <a:pt x="94" y="18"/>
                </a:lnTo>
                <a:lnTo>
                  <a:pt x="100" y="20"/>
                </a:lnTo>
                <a:lnTo>
                  <a:pt x="114" y="22"/>
                </a:lnTo>
                <a:lnTo>
                  <a:pt x="122" y="22"/>
                </a:lnTo>
                <a:lnTo>
                  <a:pt x="128" y="26"/>
                </a:lnTo>
                <a:lnTo>
                  <a:pt x="134" y="28"/>
                </a:lnTo>
                <a:lnTo>
                  <a:pt x="140" y="30"/>
                </a:lnTo>
                <a:lnTo>
                  <a:pt x="156" y="26"/>
                </a:lnTo>
                <a:lnTo>
                  <a:pt x="174" y="20"/>
                </a:lnTo>
                <a:lnTo>
                  <a:pt x="186" y="16"/>
                </a:lnTo>
                <a:lnTo>
                  <a:pt x="188" y="16"/>
                </a:lnTo>
                <a:lnTo>
                  <a:pt x="186" y="18"/>
                </a:lnTo>
                <a:lnTo>
                  <a:pt x="182" y="24"/>
                </a:lnTo>
                <a:lnTo>
                  <a:pt x="182" y="28"/>
                </a:lnTo>
                <a:lnTo>
                  <a:pt x="186" y="36"/>
                </a:lnTo>
                <a:lnTo>
                  <a:pt x="192" y="34"/>
                </a:lnTo>
                <a:lnTo>
                  <a:pt x="196" y="36"/>
                </a:lnTo>
                <a:lnTo>
                  <a:pt x="204" y="40"/>
                </a:lnTo>
                <a:lnTo>
                  <a:pt x="208" y="42"/>
                </a:lnTo>
                <a:lnTo>
                  <a:pt x="210" y="48"/>
                </a:lnTo>
                <a:lnTo>
                  <a:pt x="210" y="54"/>
                </a:lnTo>
                <a:lnTo>
                  <a:pt x="206" y="60"/>
                </a:lnTo>
                <a:lnTo>
                  <a:pt x="214" y="58"/>
                </a:lnTo>
                <a:lnTo>
                  <a:pt x="218" y="58"/>
                </a:lnTo>
                <a:lnTo>
                  <a:pt x="222" y="60"/>
                </a:lnTo>
                <a:lnTo>
                  <a:pt x="228" y="6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38" name="Freeform 34"/>
          <p:cNvSpPr>
            <a:spLocks/>
          </p:cNvSpPr>
          <p:nvPr/>
        </p:nvSpPr>
        <p:spPr bwMode="auto">
          <a:xfrm>
            <a:off x="2549129" y="2983707"/>
            <a:ext cx="807244" cy="892969"/>
          </a:xfrm>
          <a:custGeom>
            <a:avLst/>
            <a:gdLst>
              <a:gd name="T0" fmla="*/ 2147483647 w 678"/>
              <a:gd name="T1" fmla="*/ 2147483647 h 750"/>
              <a:gd name="T2" fmla="*/ 2147483647 w 678"/>
              <a:gd name="T3" fmla="*/ 2147483647 h 750"/>
              <a:gd name="T4" fmla="*/ 2147483647 w 678"/>
              <a:gd name="T5" fmla="*/ 2147483647 h 750"/>
              <a:gd name="T6" fmla="*/ 2147483647 w 678"/>
              <a:gd name="T7" fmla="*/ 2147483647 h 750"/>
              <a:gd name="T8" fmla="*/ 2147483647 w 678"/>
              <a:gd name="T9" fmla="*/ 2147483647 h 750"/>
              <a:gd name="T10" fmla="*/ 2147483647 w 678"/>
              <a:gd name="T11" fmla="*/ 2147483647 h 750"/>
              <a:gd name="T12" fmla="*/ 2147483647 w 678"/>
              <a:gd name="T13" fmla="*/ 2147483647 h 750"/>
              <a:gd name="T14" fmla="*/ 2147483647 w 678"/>
              <a:gd name="T15" fmla="*/ 2147483647 h 750"/>
              <a:gd name="T16" fmla="*/ 2147483647 w 678"/>
              <a:gd name="T17" fmla="*/ 2147483647 h 750"/>
              <a:gd name="T18" fmla="*/ 2147483647 w 678"/>
              <a:gd name="T19" fmla="*/ 2147483647 h 750"/>
              <a:gd name="T20" fmla="*/ 2147483647 w 678"/>
              <a:gd name="T21" fmla="*/ 2147483647 h 750"/>
              <a:gd name="T22" fmla="*/ 2147483647 w 678"/>
              <a:gd name="T23" fmla="*/ 2147483647 h 750"/>
              <a:gd name="T24" fmla="*/ 2147483647 w 678"/>
              <a:gd name="T25" fmla="*/ 2147483647 h 750"/>
              <a:gd name="T26" fmla="*/ 2147483647 w 678"/>
              <a:gd name="T27" fmla="*/ 2147483647 h 750"/>
              <a:gd name="T28" fmla="*/ 2147483647 w 678"/>
              <a:gd name="T29" fmla="*/ 2147483647 h 750"/>
              <a:gd name="T30" fmla="*/ 0 w 678"/>
              <a:gd name="T31" fmla="*/ 2147483647 h 750"/>
              <a:gd name="T32" fmla="*/ 2147483647 w 678"/>
              <a:gd name="T33" fmla="*/ 2147483647 h 750"/>
              <a:gd name="T34" fmla="*/ 2147483647 w 678"/>
              <a:gd name="T35" fmla="*/ 2147483647 h 750"/>
              <a:gd name="T36" fmla="*/ 2147483647 w 678"/>
              <a:gd name="T37" fmla="*/ 2147483647 h 750"/>
              <a:gd name="T38" fmla="*/ 2147483647 w 678"/>
              <a:gd name="T39" fmla="*/ 2147483647 h 750"/>
              <a:gd name="T40" fmla="*/ 2147483647 w 678"/>
              <a:gd name="T41" fmla="*/ 2147483647 h 750"/>
              <a:gd name="T42" fmla="*/ 2147483647 w 678"/>
              <a:gd name="T43" fmla="*/ 2147483647 h 750"/>
              <a:gd name="T44" fmla="*/ 2147483647 w 678"/>
              <a:gd name="T45" fmla="*/ 2147483647 h 750"/>
              <a:gd name="T46" fmla="*/ 2147483647 w 678"/>
              <a:gd name="T47" fmla="*/ 2147483647 h 750"/>
              <a:gd name="T48" fmla="*/ 2147483647 w 678"/>
              <a:gd name="T49" fmla="*/ 2147483647 h 750"/>
              <a:gd name="T50" fmla="*/ 2147483647 w 678"/>
              <a:gd name="T51" fmla="*/ 2147483647 h 750"/>
              <a:gd name="T52" fmla="*/ 2147483647 w 678"/>
              <a:gd name="T53" fmla="*/ 2147483647 h 750"/>
              <a:gd name="T54" fmla="*/ 2147483647 w 678"/>
              <a:gd name="T55" fmla="*/ 2147483647 h 750"/>
              <a:gd name="T56" fmla="*/ 2147483647 w 678"/>
              <a:gd name="T57" fmla="*/ 2147483647 h 750"/>
              <a:gd name="T58" fmla="*/ 2147483647 w 678"/>
              <a:gd name="T59" fmla="*/ 2147483647 h 750"/>
              <a:gd name="T60" fmla="*/ 2147483647 w 678"/>
              <a:gd name="T61" fmla="*/ 2147483647 h 750"/>
              <a:gd name="T62" fmla="*/ 2147483647 w 678"/>
              <a:gd name="T63" fmla="*/ 2147483647 h 750"/>
              <a:gd name="T64" fmla="*/ 2147483647 w 678"/>
              <a:gd name="T65" fmla="*/ 2147483647 h 750"/>
              <a:gd name="T66" fmla="*/ 2147483647 w 678"/>
              <a:gd name="T67" fmla="*/ 2147483647 h 750"/>
              <a:gd name="T68" fmla="*/ 2147483647 w 678"/>
              <a:gd name="T69" fmla="*/ 2147483647 h 750"/>
              <a:gd name="T70" fmla="*/ 2147483647 w 678"/>
              <a:gd name="T71" fmla="*/ 2147483647 h 750"/>
              <a:gd name="T72" fmla="*/ 2147483647 w 678"/>
              <a:gd name="T73" fmla="*/ 2147483647 h 750"/>
              <a:gd name="T74" fmla="*/ 2147483647 w 678"/>
              <a:gd name="T75" fmla="*/ 2147483647 h 750"/>
              <a:gd name="T76" fmla="*/ 2147483647 w 678"/>
              <a:gd name="T77" fmla="*/ 2147483647 h 750"/>
              <a:gd name="T78" fmla="*/ 2147483647 w 678"/>
              <a:gd name="T79" fmla="*/ 2147483647 h 750"/>
              <a:gd name="T80" fmla="*/ 2147483647 w 678"/>
              <a:gd name="T81" fmla="*/ 2147483647 h 750"/>
              <a:gd name="T82" fmla="*/ 2147483647 w 678"/>
              <a:gd name="T83" fmla="*/ 2147483647 h 750"/>
              <a:gd name="T84" fmla="*/ 2147483647 w 678"/>
              <a:gd name="T85" fmla="*/ 2147483647 h 750"/>
              <a:gd name="T86" fmla="*/ 2147483647 w 678"/>
              <a:gd name="T87" fmla="*/ 2147483647 h 750"/>
              <a:gd name="T88" fmla="*/ 2147483647 w 678"/>
              <a:gd name="T89" fmla="*/ 2147483647 h 750"/>
              <a:gd name="T90" fmla="*/ 2147483647 w 678"/>
              <a:gd name="T91" fmla="*/ 2147483647 h 750"/>
              <a:gd name="T92" fmla="*/ 2147483647 w 678"/>
              <a:gd name="T93" fmla="*/ 2147483647 h 750"/>
              <a:gd name="T94" fmla="*/ 2147483647 w 678"/>
              <a:gd name="T95" fmla="*/ 2147483647 h 750"/>
              <a:gd name="T96" fmla="*/ 2147483647 w 678"/>
              <a:gd name="T97" fmla="*/ 2147483647 h 750"/>
              <a:gd name="T98" fmla="*/ 2147483647 w 678"/>
              <a:gd name="T99" fmla="*/ 2147483647 h 750"/>
              <a:gd name="T100" fmla="*/ 2147483647 w 678"/>
              <a:gd name="T101" fmla="*/ 2147483647 h 750"/>
              <a:gd name="T102" fmla="*/ 2147483647 w 678"/>
              <a:gd name="T103" fmla="*/ 2147483647 h 750"/>
              <a:gd name="T104" fmla="*/ 2147483647 w 678"/>
              <a:gd name="T105" fmla="*/ 2147483647 h 7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8"/>
              <a:gd name="T160" fmla="*/ 0 h 750"/>
              <a:gd name="T161" fmla="*/ 678 w 678"/>
              <a:gd name="T162" fmla="*/ 750 h 7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8" h="750">
                <a:moveTo>
                  <a:pt x="388" y="14"/>
                </a:moveTo>
                <a:lnTo>
                  <a:pt x="382" y="28"/>
                </a:lnTo>
                <a:lnTo>
                  <a:pt x="374" y="42"/>
                </a:lnTo>
                <a:lnTo>
                  <a:pt x="368" y="48"/>
                </a:lnTo>
                <a:lnTo>
                  <a:pt x="362" y="54"/>
                </a:lnTo>
                <a:lnTo>
                  <a:pt x="354" y="58"/>
                </a:lnTo>
                <a:lnTo>
                  <a:pt x="344" y="58"/>
                </a:lnTo>
                <a:lnTo>
                  <a:pt x="338" y="58"/>
                </a:lnTo>
                <a:lnTo>
                  <a:pt x="332" y="56"/>
                </a:lnTo>
                <a:lnTo>
                  <a:pt x="328" y="54"/>
                </a:lnTo>
                <a:lnTo>
                  <a:pt x="326" y="48"/>
                </a:lnTo>
                <a:lnTo>
                  <a:pt x="316" y="52"/>
                </a:lnTo>
                <a:lnTo>
                  <a:pt x="304" y="56"/>
                </a:lnTo>
                <a:lnTo>
                  <a:pt x="304" y="66"/>
                </a:lnTo>
                <a:lnTo>
                  <a:pt x="300" y="64"/>
                </a:lnTo>
                <a:lnTo>
                  <a:pt x="296" y="62"/>
                </a:lnTo>
                <a:lnTo>
                  <a:pt x="294" y="60"/>
                </a:lnTo>
                <a:lnTo>
                  <a:pt x="290" y="60"/>
                </a:lnTo>
                <a:lnTo>
                  <a:pt x="284" y="60"/>
                </a:lnTo>
                <a:lnTo>
                  <a:pt x="280" y="62"/>
                </a:lnTo>
                <a:lnTo>
                  <a:pt x="274" y="68"/>
                </a:lnTo>
                <a:lnTo>
                  <a:pt x="266" y="74"/>
                </a:lnTo>
                <a:lnTo>
                  <a:pt x="262" y="76"/>
                </a:lnTo>
                <a:lnTo>
                  <a:pt x="256" y="76"/>
                </a:lnTo>
                <a:lnTo>
                  <a:pt x="252" y="76"/>
                </a:lnTo>
                <a:lnTo>
                  <a:pt x="250" y="74"/>
                </a:lnTo>
                <a:lnTo>
                  <a:pt x="244" y="66"/>
                </a:lnTo>
                <a:lnTo>
                  <a:pt x="240" y="58"/>
                </a:lnTo>
                <a:lnTo>
                  <a:pt x="238" y="48"/>
                </a:lnTo>
                <a:lnTo>
                  <a:pt x="240" y="42"/>
                </a:lnTo>
                <a:lnTo>
                  <a:pt x="242" y="36"/>
                </a:lnTo>
                <a:lnTo>
                  <a:pt x="244" y="32"/>
                </a:lnTo>
                <a:lnTo>
                  <a:pt x="244" y="28"/>
                </a:lnTo>
                <a:lnTo>
                  <a:pt x="244" y="22"/>
                </a:lnTo>
                <a:lnTo>
                  <a:pt x="240" y="16"/>
                </a:lnTo>
                <a:lnTo>
                  <a:pt x="236" y="12"/>
                </a:lnTo>
                <a:lnTo>
                  <a:pt x="236" y="8"/>
                </a:lnTo>
                <a:lnTo>
                  <a:pt x="236" y="0"/>
                </a:lnTo>
                <a:lnTo>
                  <a:pt x="224" y="0"/>
                </a:lnTo>
                <a:lnTo>
                  <a:pt x="224" y="6"/>
                </a:lnTo>
                <a:lnTo>
                  <a:pt x="220" y="12"/>
                </a:lnTo>
                <a:lnTo>
                  <a:pt x="216" y="14"/>
                </a:lnTo>
                <a:lnTo>
                  <a:pt x="210" y="18"/>
                </a:lnTo>
                <a:lnTo>
                  <a:pt x="196" y="24"/>
                </a:lnTo>
                <a:lnTo>
                  <a:pt x="192" y="28"/>
                </a:lnTo>
                <a:lnTo>
                  <a:pt x="188" y="32"/>
                </a:lnTo>
                <a:lnTo>
                  <a:pt x="174" y="26"/>
                </a:lnTo>
                <a:lnTo>
                  <a:pt x="168" y="22"/>
                </a:lnTo>
                <a:lnTo>
                  <a:pt x="158" y="20"/>
                </a:lnTo>
                <a:lnTo>
                  <a:pt x="166" y="40"/>
                </a:lnTo>
                <a:lnTo>
                  <a:pt x="170" y="50"/>
                </a:lnTo>
                <a:lnTo>
                  <a:pt x="172" y="52"/>
                </a:lnTo>
                <a:lnTo>
                  <a:pt x="176" y="56"/>
                </a:lnTo>
                <a:lnTo>
                  <a:pt x="170" y="66"/>
                </a:lnTo>
                <a:lnTo>
                  <a:pt x="158" y="76"/>
                </a:lnTo>
                <a:lnTo>
                  <a:pt x="146" y="82"/>
                </a:lnTo>
                <a:lnTo>
                  <a:pt x="138" y="86"/>
                </a:lnTo>
                <a:lnTo>
                  <a:pt x="130" y="86"/>
                </a:lnTo>
                <a:lnTo>
                  <a:pt x="122" y="86"/>
                </a:lnTo>
                <a:lnTo>
                  <a:pt x="118" y="84"/>
                </a:lnTo>
                <a:lnTo>
                  <a:pt x="116" y="80"/>
                </a:lnTo>
                <a:lnTo>
                  <a:pt x="116" y="68"/>
                </a:lnTo>
                <a:lnTo>
                  <a:pt x="112" y="58"/>
                </a:lnTo>
                <a:lnTo>
                  <a:pt x="98" y="66"/>
                </a:lnTo>
                <a:lnTo>
                  <a:pt x="86" y="68"/>
                </a:lnTo>
                <a:lnTo>
                  <a:pt x="74" y="70"/>
                </a:lnTo>
                <a:lnTo>
                  <a:pt x="66" y="74"/>
                </a:lnTo>
                <a:lnTo>
                  <a:pt x="70" y="74"/>
                </a:lnTo>
                <a:lnTo>
                  <a:pt x="72" y="76"/>
                </a:lnTo>
                <a:lnTo>
                  <a:pt x="74" y="80"/>
                </a:lnTo>
                <a:lnTo>
                  <a:pt x="78" y="82"/>
                </a:lnTo>
                <a:lnTo>
                  <a:pt x="78" y="90"/>
                </a:lnTo>
                <a:lnTo>
                  <a:pt x="72" y="90"/>
                </a:lnTo>
                <a:lnTo>
                  <a:pt x="68" y="92"/>
                </a:lnTo>
                <a:lnTo>
                  <a:pt x="64" y="96"/>
                </a:lnTo>
                <a:lnTo>
                  <a:pt x="62" y="100"/>
                </a:lnTo>
                <a:lnTo>
                  <a:pt x="64" y="106"/>
                </a:lnTo>
                <a:lnTo>
                  <a:pt x="68" y="112"/>
                </a:lnTo>
                <a:lnTo>
                  <a:pt x="72" y="118"/>
                </a:lnTo>
                <a:lnTo>
                  <a:pt x="74" y="124"/>
                </a:lnTo>
                <a:lnTo>
                  <a:pt x="72" y="150"/>
                </a:lnTo>
                <a:lnTo>
                  <a:pt x="68" y="180"/>
                </a:lnTo>
                <a:lnTo>
                  <a:pt x="66" y="184"/>
                </a:lnTo>
                <a:lnTo>
                  <a:pt x="62" y="186"/>
                </a:lnTo>
                <a:lnTo>
                  <a:pt x="50" y="190"/>
                </a:lnTo>
                <a:lnTo>
                  <a:pt x="38" y="192"/>
                </a:lnTo>
                <a:lnTo>
                  <a:pt x="28" y="194"/>
                </a:lnTo>
                <a:lnTo>
                  <a:pt x="22" y="198"/>
                </a:lnTo>
                <a:lnTo>
                  <a:pt x="20" y="202"/>
                </a:lnTo>
                <a:lnTo>
                  <a:pt x="18" y="210"/>
                </a:lnTo>
                <a:lnTo>
                  <a:pt x="16" y="220"/>
                </a:lnTo>
                <a:lnTo>
                  <a:pt x="12" y="232"/>
                </a:lnTo>
                <a:lnTo>
                  <a:pt x="10" y="236"/>
                </a:lnTo>
                <a:lnTo>
                  <a:pt x="6" y="238"/>
                </a:lnTo>
                <a:lnTo>
                  <a:pt x="2" y="242"/>
                </a:lnTo>
                <a:lnTo>
                  <a:pt x="0" y="248"/>
                </a:lnTo>
                <a:lnTo>
                  <a:pt x="2" y="254"/>
                </a:lnTo>
                <a:lnTo>
                  <a:pt x="4" y="258"/>
                </a:lnTo>
                <a:lnTo>
                  <a:pt x="10" y="266"/>
                </a:lnTo>
                <a:lnTo>
                  <a:pt x="16" y="274"/>
                </a:lnTo>
                <a:lnTo>
                  <a:pt x="18" y="280"/>
                </a:lnTo>
                <a:lnTo>
                  <a:pt x="18" y="286"/>
                </a:lnTo>
                <a:lnTo>
                  <a:pt x="26" y="288"/>
                </a:lnTo>
                <a:lnTo>
                  <a:pt x="32" y="292"/>
                </a:lnTo>
                <a:lnTo>
                  <a:pt x="38" y="298"/>
                </a:lnTo>
                <a:lnTo>
                  <a:pt x="44" y="300"/>
                </a:lnTo>
                <a:lnTo>
                  <a:pt x="48" y="298"/>
                </a:lnTo>
                <a:lnTo>
                  <a:pt x="50" y="298"/>
                </a:lnTo>
                <a:lnTo>
                  <a:pt x="52" y="290"/>
                </a:lnTo>
                <a:lnTo>
                  <a:pt x="62" y="290"/>
                </a:lnTo>
                <a:lnTo>
                  <a:pt x="62" y="308"/>
                </a:lnTo>
                <a:lnTo>
                  <a:pt x="62" y="314"/>
                </a:lnTo>
                <a:lnTo>
                  <a:pt x="64" y="316"/>
                </a:lnTo>
                <a:lnTo>
                  <a:pt x="66" y="318"/>
                </a:lnTo>
                <a:lnTo>
                  <a:pt x="70" y="318"/>
                </a:lnTo>
                <a:lnTo>
                  <a:pt x="72" y="318"/>
                </a:lnTo>
                <a:lnTo>
                  <a:pt x="82" y="322"/>
                </a:lnTo>
                <a:lnTo>
                  <a:pt x="92" y="322"/>
                </a:lnTo>
                <a:lnTo>
                  <a:pt x="102" y="318"/>
                </a:lnTo>
                <a:lnTo>
                  <a:pt x="110" y="312"/>
                </a:lnTo>
                <a:lnTo>
                  <a:pt x="124" y="300"/>
                </a:lnTo>
                <a:lnTo>
                  <a:pt x="132" y="296"/>
                </a:lnTo>
                <a:lnTo>
                  <a:pt x="140" y="294"/>
                </a:lnTo>
                <a:lnTo>
                  <a:pt x="146" y="294"/>
                </a:lnTo>
                <a:lnTo>
                  <a:pt x="148" y="296"/>
                </a:lnTo>
                <a:lnTo>
                  <a:pt x="150" y="300"/>
                </a:lnTo>
                <a:lnTo>
                  <a:pt x="150" y="306"/>
                </a:lnTo>
                <a:lnTo>
                  <a:pt x="148" y="316"/>
                </a:lnTo>
                <a:lnTo>
                  <a:pt x="150" y="326"/>
                </a:lnTo>
                <a:lnTo>
                  <a:pt x="154" y="334"/>
                </a:lnTo>
                <a:lnTo>
                  <a:pt x="160" y="342"/>
                </a:lnTo>
                <a:lnTo>
                  <a:pt x="170" y="348"/>
                </a:lnTo>
                <a:lnTo>
                  <a:pt x="180" y="352"/>
                </a:lnTo>
                <a:lnTo>
                  <a:pt x="186" y="350"/>
                </a:lnTo>
                <a:lnTo>
                  <a:pt x="188" y="352"/>
                </a:lnTo>
                <a:lnTo>
                  <a:pt x="192" y="356"/>
                </a:lnTo>
                <a:lnTo>
                  <a:pt x="196" y="358"/>
                </a:lnTo>
                <a:lnTo>
                  <a:pt x="202" y="360"/>
                </a:lnTo>
                <a:lnTo>
                  <a:pt x="202" y="366"/>
                </a:lnTo>
                <a:lnTo>
                  <a:pt x="204" y="368"/>
                </a:lnTo>
                <a:lnTo>
                  <a:pt x="208" y="368"/>
                </a:lnTo>
                <a:lnTo>
                  <a:pt x="212" y="368"/>
                </a:lnTo>
                <a:lnTo>
                  <a:pt x="224" y="366"/>
                </a:lnTo>
                <a:lnTo>
                  <a:pt x="228" y="368"/>
                </a:lnTo>
                <a:lnTo>
                  <a:pt x="232" y="370"/>
                </a:lnTo>
                <a:lnTo>
                  <a:pt x="236" y="380"/>
                </a:lnTo>
                <a:lnTo>
                  <a:pt x="238" y="392"/>
                </a:lnTo>
                <a:lnTo>
                  <a:pt x="240" y="394"/>
                </a:lnTo>
                <a:lnTo>
                  <a:pt x="242" y="396"/>
                </a:lnTo>
                <a:lnTo>
                  <a:pt x="242" y="404"/>
                </a:lnTo>
                <a:lnTo>
                  <a:pt x="244" y="410"/>
                </a:lnTo>
                <a:lnTo>
                  <a:pt x="246" y="414"/>
                </a:lnTo>
                <a:lnTo>
                  <a:pt x="250" y="418"/>
                </a:lnTo>
                <a:lnTo>
                  <a:pt x="260" y="420"/>
                </a:lnTo>
                <a:lnTo>
                  <a:pt x="274" y="424"/>
                </a:lnTo>
                <a:lnTo>
                  <a:pt x="274" y="430"/>
                </a:lnTo>
                <a:lnTo>
                  <a:pt x="274" y="434"/>
                </a:lnTo>
                <a:lnTo>
                  <a:pt x="278" y="438"/>
                </a:lnTo>
                <a:lnTo>
                  <a:pt x="280" y="442"/>
                </a:lnTo>
                <a:lnTo>
                  <a:pt x="288" y="450"/>
                </a:lnTo>
                <a:lnTo>
                  <a:pt x="290" y="454"/>
                </a:lnTo>
                <a:lnTo>
                  <a:pt x="290" y="462"/>
                </a:lnTo>
                <a:lnTo>
                  <a:pt x="290" y="468"/>
                </a:lnTo>
                <a:lnTo>
                  <a:pt x="286" y="476"/>
                </a:lnTo>
                <a:lnTo>
                  <a:pt x="284" y="482"/>
                </a:lnTo>
                <a:lnTo>
                  <a:pt x="284" y="488"/>
                </a:lnTo>
                <a:lnTo>
                  <a:pt x="284" y="498"/>
                </a:lnTo>
                <a:lnTo>
                  <a:pt x="290" y="516"/>
                </a:lnTo>
                <a:lnTo>
                  <a:pt x="296" y="532"/>
                </a:lnTo>
                <a:lnTo>
                  <a:pt x="298" y="536"/>
                </a:lnTo>
                <a:lnTo>
                  <a:pt x="302" y="538"/>
                </a:lnTo>
                <a:lnTo>
                  <a:pt x="314" y="540"/>
                </a:lnTo>
                <a:lnTo>
                  <a:pt x="322" y="542"/>
                </a:lnTo>
                <a:lnTo>
                  <a:pt x="328" y="546"/>
                </a:lnTo>
                <a:lnTo>
                  <a:pt x="332" y="552"/>
                </a:lnTo>
                <a:lnTo>
                  <a:pt x="338" y="564"/>
                </a:lnTo>
                <a:lnTo>
                  <a:pt x="344" y="576"/>
                </a:lnTo>
                <a:lnTo>
                  <a:pt x="346" y="572"/>
                </a:lnTo>
                <a:lnTo>
                  <a:pt x="350" y="570"/>
                </a:lnTo>
                <a:lnTo>
                  <a:pt x="352" y="568"/>
                </a:lnTo>
                <a:lnTo>
                  <a:pt x="356" y="570"/>
                </a:lnTo>
                <a:lnTo>
                  <a:pt x="356" y="574"/>
                </a:lnTo>
                <a:lnTo>
                  <a:pt x="356" y="580"/>
                </a:lnTo>
                <a:lnTo>
                  <a:pt x="356" y="594"/>
                </a:lnTo>
                <a:lnTo>
                  <a:pt x="356" y="610"/>
                </a:lnTo>
                <a:lnTo>
                  <a:pt x="362" y="604"/>
                </a:lnTo>
                <a:lnTo>
                  <a:pt x="370" y="604"/>
                </a:lnTo>
                <a:lnTo>
                  <a:pt x="372" y="614"/>
                </a:lnTo>
                <a:lnTo>
                  <a:pt x="374" y="624"/>
                </a:lnTo>
                <a:lnTo>
                  <a:pt x="374" y="630"/>
                </a:lnTo>
                <a:lnTo>
                  <a:pt x="372" y="634"/>
                </a:lnTo>
                <a:lnTo>
                  <a:pt x="366" y="640"/>
                </a:lnTo>
                <a:lnTo>
                  <a:pt x="350" y="646"/>
                </a:lnTo>
                <a:lnTo>
                  <a:pt x="342" y="656"/>
                </a:lnTo>
                <a:lnTo>
                  <a:pt x="332" y="668"/>
                </a:lnTo>
                <a:lnTo>
                  <a:pt x="324" y="682"/>
                </a:lnTo>
                <a:lnTo>
                  <a:pt x="320" y="690"/>
                </a:lnTo>
                <a:lnTo>
                  <a:pt x="320" y="696"/>
                </a:lnTo>
                <a:lnTo>
                  <a:pt x="330" y="696"/>
                </a:lnTo>
                <a:lnTo>
                  <a:pt x="342" y="700"/>
                </a:lnTo>
                <a:lnTo>
                  <a:pt x="354" y="708"/>
                </a:lnTo>
                <a:lnTo>
                  <a:pt x="366" y="716"/>
                </a:lnTo>
                <a:lnTo>
                  <a:pt x="388" y="734"/>
                </a:lnTo>
                <a:lnTo>
                  <a:pt x="408" y="750"/>
                </a:lnTo>
                <a:lnTo>
                  <a:pt x="410" y="736"/>
                </a:lnTo>
                <a:lnTo>
                  <a:pt x="412" y="724"/>
                </a:lnTo>
                <a:lnTo>
                  <a:pt x="420" y="722"/>
                </a:lnTo>
                <a:lnTo>
                  <a:pt x="426" y="718"/>
                </a:lnTo>
                <a:lnTo>
                  <a:pt x="432" y="712"/>
                </a:lnTo>
                <a:lnTo>
                  <a:pt x="436" y="704"/>
                </a:lnTo>
                <a:lnTo>
                  <a:pt x="444" y="686"/>
                </a:lnTo>
                <a:lnTo>
                  <a:pt x="450" y="670"/>
                </a:lnTo>
                <a:lnTo>
                  <a:pt x="454" y="666"/>
                </a:lnTo>
                <a:lnTo>
                  <a:pt x="456" y="666"/>
                </a:lnTo>
                <a:lnTo>
                  <a:pt x="458" y="664"/>
                </a:lnTo>
                <a:lnTo>
                  <a:pt x="462" y="660"/>
                </a:lnTo>
                <a:lnTo>
                  <a:pt x="468" y="640"/>
                </a:lnTo>
                <a:lnTo>
                  <a:pt x="466" y="638"/>
                </a:lnTo>
                <a:lnTo>
                  <a:pt x="464" y="636"/>
                </a:lnTo>
                <a:lnTo>
                  <a:pt x="460" y="632"/>
                </a:lnTo>
                <a:lnTo>
                  <a:pt x="460" y="602"/>
                </a:lnTo>
                <a:lnTo>
                  <a:pt x="464" y="594"/>
                </a:lnTo>
                <a:lnTo>
                  <a:pt x="470" y="586"/>
                </a:lnTo>
                <a:lnTo>
                  <a:pt x="488" y="574"/>
                </a:lnTo>
                <a:lnTo>
                  <a:pt x="506" y="562"/>
                </a:lnTo>
                <a:lnTo>
                  <a:pt x="524" y="554"/>
                </a:lnTo>
                <a:lnTo>
                  <a:pt x="534" y="552"/>
                </a:lnTo>
                <a:lnTo>
                  <a:pt x="548" y="552"/>
                </a:lnTo>
                <a:lnTo>
                  <a:pt x="560" y="550"/>
                </a:lnTo>
                <a:lnTo>
                  <a:pt x="566" y="548"/>
                </a:lnTo>
                <a:lnTo>
                  <a:pt x="568" y="544"/>
                </a:lnTo>
                <a:lnTo>
                  <a:pt x="578" y="530"/>
                </a:lnTo>
                <a:lnTo>
                  <a:pt x="586" y="514"/>
                </a:lnTo>
                <a:lnTo>
                  <a:pt x="600" y="482"/>
                </a:lnTo>
                <a:lnTo>
                  <a:pt x="602" y="470"/>
                </a:lnTo>
                <a:lnTo>
                  <a:pt x="604" y="460"/>
                </a:lnTo>
                <a:lnTo>
                  <a:pt x="604" y="452"/>
                </a:lnTo>
                <a:lnTo>
                  <a:pt x="606" y="448"/>
                </a:lnTo>
                <a:lnTo>
                  <a:pt x="610" y="444"/>
                </a:lnTo>
                <a:lnTo>
                  <a:pt x="604" y="442"/>
                </a:lnTo>
                <a:lnTo>
                  <a:pt x="614" y="408"/>
                </a:lnTo>
                <a:lnTo>
                  <a:pt x="612" y="394"/>
                </a:lnTo>
                <a:lnTo>
                  <a:pt x="610" y="386"/>
                </a:lnTo>
                <a:lnTo>
                  <a:pt x="610" y="376"/>
                </a:lnTo>
                <a:lnTo>
                  <a:pt x="608" y="366"/>
                </a:lnTo>
                <a:lnTo>
                  <a:pt x="606" y="362"/>
                </a:lnTo>
                <a:lnTo>
                  <a:pt x="608" y="356"/>
                </a:lnTo>
                <a:lnTo>
                  <a:pt x="610" y="352"/>
                </a:lnTo>
                <a:lnTo>
                  <a:pt x="614" y="350"/>
                </a:lnTo>
                <a:lnTo>
                  <a:pt x="622" y="350"/>
                </a:lnTo>
                <a:lnTo>
                  <a:pt x="628" y="340"/>
                </a:lnTo>
                <a:lnTo>
                  <a:pt x="634" y="328"/>
                </a:lnTo>
                <a:lnTo>
                  <a:pt x="634" y="326"/>
                </a:lnTo>
                <a:lnTo>
                  <a:pt x="640" y="316"/>
                </a:lnTo>
                <a:lnTo>
                  <a:pt x="646" y="306"/>
                </a:lnTo>
                <a:lnTo>
                  <a:pt x="660" y="288"/>
                </a:lnTo>
                <a:lnTo>
                  <a:pt x="668" y="278"/>
                </a:lnTo>
                <a:lnTo>
                  <a:pt x="674" y="268"/>
                </a:lnTo>
                <a:lnTo>
                  <a:pt x="676" y="254"/>
                </a:lnTo>
                <a:lnTo>
                  <a:pt x="678" y="240"/>
                </a:lnTo>
                <a:lnTo>
                  <a:pt x="678" y="224"/>
                </a:lnTo>
                <a:lnTo>
                  <a:pt x="674" y="210"/>
                </a:lnTo>
                <a:lnTo>
                  <a:pt x="672" y="206"/>
                </a:lnTo>
                <a:lnTo>
                  <a:pt x="668" y="200"/>
                </a:lnTo>
                <a:lnTo>
                  <a:pt x="664" y="198"/>
                </a:lnTo>
                <a:lnTo>
                  <a:pt x="660" y="196"/>
                </a:lnTo>
                <a:lnTo>
                  <a:pt x="648" y="196"/>
                </a:lnTo>
                <a:lnTo>
                  <a:pt x="638" y="190"/>
                </a:lnTo>
                <a:lnTo>
                  <a:pt x="630" y="184"/>
                </a:lnTo>
                <a:lnTo>
                  <a:pt x="622" y="178"/>
                </a:lnTo>
                <a:lnTo>
                  <a:pt x="608" y="164"/>
                </a:lnTo>
                <a:lnTo>
                  <a:pt x="598" y="158"/>
                </a:lnTo>
                <a:lnTo>
                  <a:pt x="588" y="152"/>
                </a:lnTo>
                <a:lnTo>
                  <a:pt x="578" y="152"/>
                </a:lnTo>
                <a:lnTo>
                  <a:pt x="570" y="152"/>
                </a:lnTo>
                <a:lnTo>
                  <a:pt x="560" y="154"/>
                </a:lnTo>
                <a:lnTo>
                  <a:pt x="550" y="152"/>
                </a:lnTo>
                <a:lnTo>
                  <a:pt x="546" y="150"/>
                </a:lnTo>
                <a:lnTo>
                  <a:pt x="542" y="146"/>
                </a:lnTo>
                <a:lnTo>
                  <a:pt x="536" y="144"/>
                </a:lnTo>
                <a:lnTo>
                  <a:pt x="530" y="142"/>
                </a:lnTo>
                <a:lnTo>
                  <a:pt x="522" y="144"/>
                </a:lnTo>
                <a:lnTo>
                  <a:pt x="516" y="146"/>
                </a:lnTo>
                <a:lnTo>
                  <a:pt x="512" y="150"/>
                </a:lnTo>
                <a:lnTo>
                  <a:pt x="506" y="152"/>
                </a:lnTo>
                <a:lnTo>
                  <a:pt x="504" y="142"/>
                </a:lnTo>
                <a:lnTo>
                  <a:pt x="500" y="134"/>
                </a:lnTo>
                <a:lnTo>
                  <a:pt x="494" y="128"/>
                </a:lnTo>
                <a:lnTo>
                  <a:pt x="488" y="122"/>
                </a:lnTo>
                <a:lnTo>
                  <a:pt x="480" y="118"/>
                </a:lnTo>
                <a:lnTo>
                  <a:pt x="472" y="114"/>
                </a:lnTo>
                <a:lnTo>
                  <a:pt x="462" y="112"/>
                </a:lnTo>
                <a:lnTo>
                  <a:pt x="454" y="112"/>
                </a:lnTo>
                <a:lnTo>
                  <a:pt x="444" y="110"/>
                </a:lnTo>
                <a:lnTo>
                  <a:pt x="442" y="122"/>
                </a:lnTo>
                <a:lnTo>
                  <a:pt x="436" y="130"/>
                </a:lnTo>
                <a:lnTo>
                  <a:pt x="430" y="136"/>
                </a:lnTo>
                <a:lnTo>
                  <a:pt x="424" y="144"/>
                </a:lnTo>
                <a:lnTo>
                  <a:pt x="422" y="132"/>
                </a:lnTo>
                <a:lnTo>
                  <a:pt x="408" y="132"/>
                </a:lnTo>
                <a:lnTo>
                  <a:pt x="398" y="130"/>
                </a:lnTo>
                <a:lnTo>
                  <a:pt x="386" y="130"/>
                </a:lnTo>
                <a:lnTo>
                  <a:pt x="374" y="128"/>
                </a:lnTo>
                <a:lnTo>
                  <a:pt x="384" y="124"/>
                </a:lnTo>
                <a:lnTo>
                  <a:pt x="394" y="120"/>
                </a:lnTo>
                <a:lnTo>
                  <a:pt x="396" y="112"/>
                </a:lnTo>
                <a:lnTo>
                  <a:pt x="384" y="114"/>
                </a:lnTo>
                <a:lnTo>
                  <a:pt x="390" y="104"/>
                </a:lnTo>
                <a:lnTo>
                  <a:pt x="398" y="92"/>
                </a:lnTo>
                <a:lnTo>
                  <a:pt x="402" y="88"/>
                </a:lnTo>
                <a:lnTo>
                  <a:pt x="408" y="82"/>
                </a:lnTo>
                <a:lnTo>
                  <a:pt x="410" y="76"/>
                </a:lnTo>
                <a:lnTo>
                  <a:pt x="414" y="68"/>
                </a:lnTo>
                <a:lnTo>
                  <a:pt x="404" y="60"/>
                </a:lnTo>
                <a:lnTo>
                  <a:pt x="398" y="54"/>
                </a:lnTo>
                <a:lnTo>
                  <a:pt x="396" y="46"/>
                </a:lnTo>
                <a:lnTo>
                  <a:pt x="396" y="38"/>
                </a:lnTo>
                <a:lnTo>
                  <a:pt x="396" y="30"/>
                </a:lnTo>
                <a:lnTo>
                  <a:pt x="396" y="22"/>
                </a:lnTo>
                <a:lnTo>
                  <a:pt x="392" y="16"/>
                </a:lnTo>
                <a:lnTo>
                  <a:pt x="388" y="1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39" name="Freeform 35"/>
          <p:cNvSpPr>
            <a:spLocks/>
          </p:cNvSpPr>
          <p:nvPr/>
        </p:nvSpPr>
        <p:spPr bwMode="auto">
          <a:xfrm>
            <a:off x="2446735" y="2809875"/>
            <a:ext cx="235744" cy="388144"/>
          </a:xfrm>
          <a:custGeom>
            <a:avLst/>
            <a:gdLst>
              <a:gd name="T0" fmla="*/ 2147483647 w 198"/>
              <a:gd name="T1" fmla="*/ 2147483647 h 326"/>
              <a:gd name="T2" fmla="*/ 2147483647 w 198"/>
              <a:gd name="T3" fmla="*/ 2147483647 h 326"/>
              <a:gd name="T4" fmla="*/ 2147483647 w 198"/>
              <a:gd name="T5" fmla="*/ 2147483647 h 326"/>
              <a:gd name="T6" fmla="*/ 2147483647 w 198"/>
              <a:gd name="T7" fmla="*/ 2147483647 h 326"/>
              <a:gd name="T8" fmla="*/ 2147483647 w 198"/>
              <a:gd name="T9" fmla="*/ 2147483647 h 326"/>
              <a:gd name="T10" fmla="*/ 2147483647 w 198"/>
              <a:gd name="T11" fmla="*/ 2147483647 h 326"/>
              <a:gd name="T12" fmla="*/ 2147483647 w 198"/>
              <a:gd name="T13" fmla="*/ 2147483647 h 326"/>
              <a:gd name="T14" fmla="*/ 2147483647 w 198"/>
              <a:gd name="T15" fmla="*/ 2147483647 h 326"/>
              <a:gd name="T16" fmla="*/ 2147483647 w 198"/>
              <a:gd name="T17" fmla="*/ 2147483647 h 326"/>
              <a:gd name="T18" fmla="*/ 2147483647 w 198"/>
              <a:gd name="T19" fmla="*/ 2147483647 h 326"/>
              <a:gd name="T20" fmla="*/ 2147483647 w 198"/>
              <a:gd name="T21" fmla="*/ 2147483647 h 326"/>
              <a:gd name="T22" fmla="*/ 2147483647 w 198"/>
              <a:gd name="T23" fmla="*/ 2147483647 h 326"/>
              <a:gd name="T24" fmla="*/ 2147483647 w 198"/>
              <a:gd name="T25" fmla="*/ 2147483647 h 326"/>
              <a:gd name="T26" fmla="*/ 2147483647 w 198"/>
              <a:gd name="T27" fmla="*/ 2147483647 h 326"/>
              <a:gd name="T28" fmla="*/ 2147483647 w 198"/>
              <a:gd name="T29" fmla="*/ 2147483647 h 326"/>
              <a:gd name="T30" fmla="*/ 2147483647 w 198"/>
              <a:gd name="T31" fmla="*/ 2147483647 h 326"/>
              <a:gd name="T32" fmla="*/ 2147483647 w 198"/>
              <a:gd name="T33" fmla="*/ 2147483647 h 326"/>
              <a:gd name="T34" fmla="*/ 2147483647 w 198"/>
              <a:gd name="T35" fmla="*/ 2147483647 h 326"/>
              <a:gd name="T36" fmla="*/ 2147483647 w 198"/>
              <a:gd name="T37" fmla="*/ 2147483647 h 326"/>
              <a:gd name="T38" fmla="*/ 2147483647 w 198"/>
              <a:gd name="T39" fmla="*/ 2147483647 h 326"/>
              <a:gd name="T40" fmla="*/ 2147483647 w 198"/>
              <a:gd name="T41" fmla="*/ 2147483647 h 326"/>
              <a:gd name="T42" fmla="*/ 2147483647 w 198"/>
              <a:gd name="T43" fmla="*/ 2147483647 h 326"/>
              <a:gd name="T44" fmla="*/ 2147483647 w 198"/>
              <a:gd name="T45" fmla="*/ 2147483647 h 326"/>
              <a:gd name="T46" fmla="*/ 2147483647 w 198"/>
              <a:gd name="T47" fmla="*/ 2147483647 h 326"/>
              <a:gd name="T48" fmla="*/ 2147483647 w 198"/>
              <a:gd name="T49" fmla="*/ 2147483647 h 326"/>
              <a:gd name="T50" fmla="*/ 2147483647 w 198"/>
              <a:gd name="T51" fmla="*/ 2147483647 h 326"/>
              <a:gd name="T52" fmla="*/ 2147483647 w 198"/>
              <a:gd name="T53" fmla="*/ 2147483647 h 326"/>
              <a:gd name="T54" fmla="*/ 2147483647 w 198"/>
              <a:gd name="T55" fmla="*/ 2147483647 h 326"/>
              <a:gd name="T56" fmla="*/ 2147483647 w 198"/>
              <a:gd name="T57" fmla="*/ 2147483647 h 326"/>
              <a:gd name="T58" fmla="*/ 2147483647 w 198"/>
              <a:gd name="T59" fmla="*/ 2147483647 h 326"/>
              <a:gd name="T60" fmla="*/ 2147483647 w 198"/>
              <a:gd name="T61" fmla="*/ 2147483647 h 326"/>
              <a:gd name="T62" fmla="*/ 2147483647 w 198"/>
              <a:gd name="T63" fmla="*/ 2147483647 h 326"/>
              <a:gd name="T64" fmla="*/ 2147483647 w 198"/>
              <a:gd name="T65" fmla="*/ 2147483647 h 326"/>
              <a:gd name="T66" fmla="*/ 2147483647 w 198"/>
              <a:gd name="T67" fmla="*/ 2147483647 h 326"/>
              <a:gd name="T68" fmla="*/ 2147483647 w 198"/>
              <a:gd name="T69" fmla="*/ 2147483647 h 326"/>
              <a:gd name="T70" fmla="*/ 2147483647 w 198"/>
              <a:gd name="T71" fmla="*/ 2147483647 h 326"/>
              <a:gd name="T72" fmla="*/ 2147483647 w 198"/>
              <a:gd name="T73" fmla="*/ 2147483647 h 326"/>
              <a:gd name="T74" fmla="*/ 2147483647 w 198"/>
              <a:gd name="T75" fmla="*/ 2147483647 h 326"/>
              <a:gd name="T76" fmla="*/ 2147483647 w 198"/>
              <a:gd name="T77" fmla="*/ 2147483647 h 326"/>
              <a:gd name="T78" fmla="*/ 2147483647 w 198"/>
              <a:gd name="T79" fmla="*/ 2147483647 h 326"/>
              <a:gd name="T80" fmla="*/ 2147483647 w 198"/>
              <a:gd name="T81" fmla="*/ 2147483647 h 326"/>
              <a:gd name="T82" fmla="*/ 2147483647 w 198"/>
              <a:gd name="T83" fmla="*/ 2147483647 h 326"/>
              <a:gd name="T84" fmla="*/ 2147483647 w 198"/>
              <a:gd name="T85" fmla="*/ 2147483647 h 326"/>
              <a:gd name="T86" fmla="*/ 2147483647 w 198"/>
              <a:gd name="T87" fmla="*/ 2147483647 h 326"/>
              <a:gd name="T88" fmla="*/ 2147483647 w 198"/>
              <a:gd name="T89" fmla="*/ 2147483647 h 326"/>
              <a:gd name="T90" fmla="*/ 0 w 198"/>
              <a:gd name="T91" fmla="*/ 2147483647 h 3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326"/>
              <a:gd name="T140" fmla="*/ 198 w 198"/>
              <a:gd name="T141" fmla="*/ 326 h 3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326">
                <a:moveTo>
                  <a:pt x="2" y="220"/>
                </a:moveTo>
                <a:lnTo>
                  <a:pt x="2" y="208"/>
                </a:lnTo>
                <a:lnTo>
                  <a:pt x="6" y="198"/>
                </a:lnTo>
                <a:lnTo>
                  <a:pt x="10" y="192"/>
                </a:lnTo>
                <a:lnTo>
                  <a:pt x="20" y="190"/>
                </a:lnTo>
                <a:lnTo>
                  <a:pt x="20" y="184"/>
                </a:lnTo>
                <a:lnTo>
                  <a:pt x="24" y="178"/>
                </a:lnTo>
                <a:lnTo>
                  <a:pt x="28" y="174"/>
                </a:lnTo>
                <a:lnTo>
                  <a:pt x="30" y="170"/>
                </a:lnTo>
                <a:lnTo>
                  <a:pt x="28" y="152"/>
                </a:lnTo>
                <a:lnTo>
                  <a:pt x="26" y="134"/>
                </a:lnTo>
                <a:lnTo>
                  <a:pt x="28" y="128"/>
                </a:lnTo>
                <a:lnTo>
                  <a:pt x="30" y="122"/>
                </a:lnTo>
                <a:lnTo>
                  <a:pt x="28" y="114"/>
                </a:lnTo>
                <a:lnTo>
                  <a:pt x="24" y="108"/>
                </a:lnTo>
                <a:lnTo>
                  <a:pt x="20" y="104"/>
                </a:lnTo>
                <a:lnTo>
                  <a:pt x="20" y="98"/>
                </a:lnTo>
                <a:lnTo>
                  <a:pt x="20" y="94"/>
                </a:lnTo>
                <a:lnTo>
                  <a:pt x="24" y="92"/>
                </a:lnTo>
                <a:lnTo>
                  <a:pt x="32" y="88"/>
                </a:lnTo>
                <a:lnTo>
                  <a:pt x="28" y="82"/>
                </a:lnTo>
                <a:lnTo>
                  <a:pt x="26" y="76"/>
                </a:lnTo>
                <a:lnTo>
                  <a:pt x="28" y="76"/>
                </a:lnTo>
                <a:lnTo>
                  <a:pt x="34" y="78"/>
                </a:lnTo>
                <a:lnTo>
                  <a:pt x="44" y="80"/>
                </a:lnTo>
                <a:lnTo>
                  <a:pt x="46" y="68"/>
                </a:lnTo>
                <a:lnTo>
                  <a:pt x="50" y="66"/>
                </a:lnTo>
                <a:lnTo>
                  <a:pt x="52" y="62"/>
                </a:lnTo>
                <a:lnTo>
                  <a:pt x="56" y="62"/>
                </a:lnTo>
                <a:lnTo>
                  <a:pt x="60" y="58"/>
                </a:lnTo>
                <a:lnTo>
                  <a:pt x="62" y="52"/>
                </a:lnTo>
                <a:lnTo>
                  <a:pt x="64" y="46"/>
                </a:lnTo>
                <a:lnTo>
                  <a:pt x="66" y="36"/>
                </a:lnTo>
                <a:lnTo>
                  <a:pt x="68" y="32"/>
                </a:lnTo>
                <a:lnTo>
                  <a:pt x="72" y="28"/>
                </a:lnTo>
                <a:lnTo>
                  <a:pt x="78" y="26"/>
                </a:lnTo>
                <a:lnTo>
                  <a:pt x="86" y="26"/>
                </a:lnTo>
                <a:lnTo>
                  <a:pt x="88" y="22"/>
                </a:lnTo>
                <a:lnTo>
                  <a:pt x="92" y="20"/>
                </a:lnTo>
                <a:lnTo>
                  <a:pt x="106" y="16"/>
                </a:lnTo>
                <a:lnTo>
                  <a:pt x="118" y="10"/>
                </a:lnTo>
                <a:lnTo>
                  <a:pt x="128" y="4"/>
                </a:lnTo>
                <a:lnTo>
                  <a:pt x="134" y="2"/>
                </a:lnTo>
                <a:lnTo>
                  <a:pt x="138" y="0"/>
                </a:lnTo>
                <a:lnTo>
                  <a:pt x="138" y="8"/>
                </a:lnTo>
                <a:lnTo>
                  <a:pt x="134" y="12"/>
                </a:lnTo>
                <a:lnTo>
                  <a:pt x="130" y="16"/>
                </a:lnTo>
                <a:lnTo>
                  <a:pt x="128" y="20"/>
                </a:lnTo>
                <a:lnTo>
                  <a:pt x="118" y="30"/>
                </a:lnTo>
                <a:lnTo>
                  <a:pt x="106" y="44"/>
                </a:lnTo>
                <a:lnTo>
                  <a:pt x="102" y="52"/>
                </a:lnTo>
                <a:lnTo>
                  <a:pt x="100" y="60"/>
                </a:lnTo>
                <a:lnTo>
                  <a:pt x="102" y="66"/>
                </a:lnTo>
                <a:lnTo>
                  <a:pt x="106" y="68"/>
                </a:lnTo>
                <a:lnTo>
                  <a:pt x="108" y="74"/>
                </a:lnTo>
                <a:lnTo>
                  <a:pt x="110" y="78"/>
                </a:lnTo>
                <a:lnTo>
                  <a:pt x="114" y="82"/>
                </a:lnTo>
                <a:lnTo>
                  <a:pt x="116" y="88"/>
                </a:lnTo>
                <a:lnTo>
                  <a:pt x="112" y="94"/>
                </a:lnTo>
                <a:lnTo>
                  <a:pt x="110" y="98"/>
                </a:lnTo>
                <a:lnTo>
                  <a:pt x="112" y="102"/>
                </a:lnTo>
                <a:lnTo>
                  <a:pt x="116" y="106"/>
                </a:lnTo>
                <a:lnTo>
                  <a:pt x="120" y="108"/>
                </a:lnTo>
                <a:lnTo>
                  <a:pt x="126" y="110"/>
                </a:lnTo>
                <a:lnTo>
                  <a:pt x="140" y="112"/>
                </a:lnTo>
                <a:lnTo>
                  <a:pt x="152" y="114"/>
                </a:lnTo>
                <a:lnTo>
                  <a:pt x="154" y="120"/>
                </a:lnTo>
                <a:lnTo>
                  <a:pt x="158" y="124"/>
                </a:lnTo>
                <a:lnTo>
                  <a:pt x="164" y="128"/>
                </a:lnTo>
                <a:lnTo>
                  <a:pt x="170" y="128"/>
                </a:lnTo>
                <a:lnTo>
                  <a:pt x="178" y="128"/>
                </a:lnTo>
                <a:lnTo>
                  <a:pt x="184" y="126"/>
                </a:lnTo>
                <a:lnTo>
                  <a:pt x="190" y="124"/>
                </a:lnTo>
                <a:lnTo>
                  <a:pt x="198" y="124"/>
                </a:lnTo>
                <a:lnTo>
                  <a:pt x="190" y="142"/>
                </a:lnTo>
                <a:lnTo>
                  <a:pt x="188" y="152"/>
                </a:lnTo>
                <a:lnTo>
                  <a:pt x="186" y="160"/>
                </a:lnTo>
                <a:lnTo>
                  <a:pt x="188" y="166"/>
                </a:lnTo>
                <a:lnTo>
                  <a:pt x="192" y="170"/>
                </a:lnTo>
                <a:lnTo>
                  <a:pt x="194" y="174"/>
                </a:lnTo>
                <a:lnTo>
                  <a:pt x="196" y="180"/>
                </a:lnTo>
                <a:lnTo>
                  <a:pt x="196" y="182"/>
                </a:lnTo>
                <a:lnTo>
                  <a:pt x="194" y="186"/>
                </a:lnTo>
                <a:lnTo>
                  <a:pt x="192" y="188"/>
                </a:lnTo>
                <a:lnTo>
                  <a:pt x="192" y="192"/>
                </a:lnTo>
                <a:lnTo>
                  <a:pt x="194" y="196"/>
                </a:lnTo>
                <a:lnTo>
                  <a:pt x="198" y="204"/>
                </a:lnTo>
                <a:lnTo>
                  <a:pt x="184" y="212"/>
                </a:lnTo>
                <a:lnTo>
                  <a:pt x="172" y="214"/>
                </a:lnTo>
                <a:lnTo>
                  <a:pt x="160" y="216"/>
                </a:lnTo>
                <a:lnTo>
                  <a:pt x="152" y="220"/>
                </a:lnTo>
                <a:lnTo>
                  <a:pt x="156" y="220"/>
                </a:lnTo>
                <a:lnTo>
                  <a:pt x="158" y="222"/>
                </a:lnTo>
                <a:lnTo>
                  <a:pt x="160" y="226"/>
                </a:lnTo>
                <a:lnTo>
                  <a:pt x="164" y="228"/>
                </a:lnTo>
                <a:lnTo>
                  <a:pt x="164" y="236"/>
                </a:lnTo>
                <a:lnTo>
                  <a:pt x="158" y="236"/>
                </a:lnTo>
                <a:lnTo>
                  <a:pt x="154" y="238"/>
                </a:lnTo>
                <a:lnTo>
                  <a:pt x="150" y="242"/>
                </a:lnTo>
                <a:lnTo>
                  <a:pt x="148" y="246"/>
                </a:lnTo>
                <a:lnTo>
                  <a:pt x="150" y="252"/>
                </a:lnTo>
                <a:lnTo>
                  <a:pt x="154" y="258"/>
                </a:lnTo>
                <a:lnTo>
                  <a:pt x="158" y="264"/>
                </a:lnTo>
                <a:lnTo>
                  <a:pt x="160" y="270"/>
                </a:lnTo>
                <a:lnTo>
                  <a:pt x="158" y="296"/>
                </a:lnTo>
                <a:lnTo>
                  <a:pt x="154" y="326"/>
                </a:lnTo>
                <a:lnTo>
                  <a:pt x="146" y="322"/>
                </a:lnTo>
                <a:lnTo>
                  <a:pt x="142" y="320"/>
                </a:lnTo>
                <a:lnTo>
                  <a:pt x="140" y="316"/>
                </a:lnTo>
                <a:lnTo>
                  <a:pt x="142" y="312"/>
                </a:lnTo>
                <a:lnTo>
                  <a:pt x="146" y="308"/>
                </a:lnTo>
                <a:lnTo>
                  <a:pt x="148" y="304"/>
                </a:lnTo>
                <a:lnTo>
                  <a:pt x="150" y="298"/>
                </a:lnTo>
                <a:lnTo>
                  <a:pt x="144" y="294"/>
                </a:lnTo>
                <a:lnTo>
                  <a:pt x="136" y="292"/>
                </a:lnTo>
                <a:lnTo>
                  <a:pt x="132" y="294"/>
                </a:lnTo>
                <a:lnTo>
                  <a:pt x="132" y="298"/>
                </a:lnTo>
                <a:lnTo>
                  <a:pt x="128" y="294"/>
                </a:lnTo>
                <a:lnTo>
                  <a:pt x="124" y="292"/>
                </a:lnTo>
                <a:lnTo>
                  <a:pt x="122" y="292"/>
                </a:lnTo>
                <a:lnTo>
                  <a:pt x="118" y="294"/>
                </a:lnTo>
                <a:lnTo>
                  <a:pt x="116" y="296"/>
                </a:lnTo>
                <a:lnTo>
                  <a:pt x="114" y="296"/>
                </a:lnTo>
                <a:lnTo>
                  <a:pt x="98" y="296"/>
                </a:lnTo>
                <a:lnTo>
                  <a:pt x="96" y="288"/>
                </a:lnTo>
                <a:lnTo>
                  <a:pt x="92" y="280"/>
                </a:lnTo>
                <a:lnTo>
                  <a:pt x="88" y="274"/>
                </a:lnTo>
                <a:lnTo>
                  <a:pt x="82" y="266"/>
                </a:lnTo>
                <a:lnTo>
                  <a:pt x="74" y="260"/>
                </a:lnTo>
                <a:lnTo>
                  <a:pt x="68" y="256"/>
                </a:lnTo>
                <a:lnTo>
                  <a:pt x="62" y="252"/>
                </a:lnTo>
                <a:lnTo>
                  <a:pt x="56" y="252"/>
                </a:lnTo>
                <a:lnTo>
                  <a:pt x="54" y="248"/>
                </a:lnTo>
                <a:lnTo>
                  <a:pt x="56" y="246"/>
                </a:lnTo>
                <a:lnTo>
                  <a:pt x="40" y="242"/>
                </a:lnTo>
                <a:lnTo>
                  <a:pt x="24" y="236"/>
                </a:lnTo>
                <a:lnTo>
                  <a:pt x="10" y="228"/>
                </a:lnTo>
                <a:lnTo>
                  <a:pt x="0" y="220"/>
                </a:lnTo>
                <a:lnTo>
                  <a:pt x="2" y="22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40" name="Freeform 36"/>
          <p:cNvSpPr>
            <a:spLocks/>
          </p:cNvSpPr>
          <p:nvPr/>
        </p:nvSpPr>
        <p:spPr bwMode="auto">
          <a:xfrm>
            <a:off x="2403873" y="3071812"/>
            <a:ext cx="111919" cy="147638"/>
          </a:xfrm>
          <a:custGeom>
            <a:avLst/>
            <a:gdLst>
              <a:gd name="T0" fmla="*/ 2147483647 w 94"/>
              <a:gd name="T1" fmla="*/ 2147483647 h 124"/>
              <a:gd name="T2" fmla="*/ 2147483647 w 94"/>
              <a:gd name="T3" fmla="*/ 2147483647 h 124"/>
              <a:gd name="T4" fmla="*/ 2147483647 w 94"/>
              <a:gd name="T5" fmla="*/ 2147483647 h 124"/>
              <a:gd name="T6" fmla="*/ 2147483647 w 94"/>
              <a:gd name="T7" fmla="*/ 2147483647 h 124"/>
              <a:gd name="T8" fmla="*/ 2147483647 w 94"/>
              <a:gd name="T9" fmla="*/ 2147483647 h 124"/>
              <a:gd name="T10" fmla="*/ 2147483647 w 94"/>
              <a:gd name="T11" fmla="*/ 2147483647 h 124"/>
              <a:gd name="T12" fmla="*/ 2147483647 w 94"/>
              <a:gd name="T13" fmla="*/ 2147483647 h 124"/>
              <a:gd name="T14" fmla="*/ 2147483647 w 94"/>
              <a:gd name="T15" fmla="*/ 2147483647 h 124"/>
              <a:gd name="T16" fmla="*/ 2147483647 w 94"/>
              <a:gd name="T17" fmla="*/ 2147483647 h 124"/>
              <a:gd name="T18" fmla="*/ 2147483647 w 94"/>
              <a:gd name="T19" fmla="*/ 2147483647 h 124"/>
              <a:gd name="T20" fmla="*/ 2147483647 w 94"/>
              <a:gd name="T21" fmla="*/ 2147483647 h 124"/>
              <a:gd name="T22" fmla="*/ 2147483647 w 94"/>
              <a:gd name="T23" fmla="*/ 2147483647 h 124"/>
              <a:gd name="T24" fmla="*/ 2147483647 w 94"/>
              <a:gd name="T25" fmla="*/ 2147483647 h 124"/>
              <a:gd name="T26" fmla="*/ 2147483647 w 94"/>
              <a:gd name="T27" fmla="*/ 2147483647 h 124"/>
              <a:gd name="T28" fmla="*/ 2147483647 w 94"/>
              <a:gd name="T29" fmla="*/ 2147483647 h 124"/>
              <a:gd name="T30" fmla="*/ 2147483647 w 94"/>
              <a:gd name="T31" fmla="*/ 2147483647 h 124"/>
              <a:gd name="T32" fmla="*/ 2147483647 w 94"/>
              <a:gd name="T33" fmla="*/ 2147483647 h 124"/>
              <a:gd name="T34" fmla="*/ 2147483647 w 94"/>
              <a:gd name="T35" fmla="*/ 2147483647 h 124"/>
              <a:gd name="T36" fmla="*/ 2147483647 w 94"/>
              <a:gd name="T37" fmla="*/ 2147483647 h 124"/>
              <a:gd name="T38" fmla="*/ 2147483647 w 94"/>
              <a:gd name="T39" fmla="*/ 2147483647 h 124"/>
              <a:gd name="T40" fmla="*/ 2147483647 w 94"/>
              <a:gd name="T41" fmla="*/ 2147483647 h 124"/>
              <a:gd name="T42" fmla="*/ 2147483647 w 94"/>
              <a:gd name="T43" fmla="*/ 2147483647 h 124"/>
              <a:gd name="T44" fmla="*/ 2147483647 w 94"/>
              <a:gd name="T45" fmla="*/ 2147483647 h 124"/>
              <a:gd name="T46" fmla="*/ 2147483647 w 94"/>
              <a:gd name="T47" fmla="*/ 2147483647 h 124"/>
              <a:gd name="T48" fmla="*/ 2147483647 w 94"/>
              <a:gd name="T49" fmla="*/ 2147483647 h 124"/>
              <a:gd name="T50" fmla="*/ 2147483647 w 94"/>
              <a:gd name="T51" fmla="*/ 2147483647 h 124"/>
              <a:gd name="T52" fmla="*/ 2147483647 w 94"/>
              <a:gd name="T53" fmla="*/ 0 h 124"/>
              <a:gd name="T54" fmla="*/ 2147483647 w 94"/>
              <a:gd name="T55" fmla="*/ 0 h 124"/>
              <a:gd name="T56" fmla="*/ 2147483647 w 94"/>
              <a:gd name="T57" fmla="*/ 0 h 124"/>
              <a:gd name="T58" fmla="*/ 2147483647 w 94"/>
              <a:gd name="T59" fmla="*/ 2147483647 h 124"/>
              <a:gd name="T60" fmla="*/ 2147483647 w 94"/>
              <a:gd name="T61" fmla="*/ 2147483647 h 124"/>
              <a:gd name="T62" fmla="*/ 2147483647 w 94"/>
              <a:gd name="T63" fmla="*/ 2147483647 h 124"/>
              <a:gd name="T64" fmla="*/ 2147483647 w 94"/>
              <a:gd name="T65" fmla="*/ 2147483647 h 124"/>
              <a:gd name="T66" fmla="*/ 2147483647 w 94"/>
              <a:gd name="T67" fmla="*/ 2147483647 h 124"/>
              <a:gd name="T68" fmla="*/ 2147483647 w 94"/>
              <a:gd name="T69" fmla="*/ 2147483647 h 124"/>
              <a:gd name="T70" fmla="*/ 0 w 94"/>
              <a:gd name="T71" fmla="*/ 2147483647 h 124"/>
              <a:gd name="T72" fmla="*/ 2147483647 w 94"/>
              <a:gd name="T73" fmla="*/ 2147483647 h 124"/>
              <a:gd name="T74" fmla="*/ 2147483647 w 94"/>
              <a:gd name="T75" fmla="*/ 2147483647 h 124"/>
              <a:gd name="T76" fmla="*/ 2147483647 w 94"/>
              <a:gd name="T77" fmla="*/ 2147483647 h 124"/>
              <a:gd name="T78" fmla="*/ 2147483647 w 94"/>
              <a:gd name="T79" fmla="*/ 2147483647 h 124"/>
              <a:gd name="T80" fmla="*/ 2147483647 w 94"/>
              <a:gd name="T81" fmla="*/ 2147483647 h 124"/>
              <a:gd name="T82" fmla="*/ 2147483647 w 94"/>
              <a:gd name="T83" fmla="*/ 2147483647 h 124"/>
              <a:gd name="T84" fmla="*/ 2147483647 w 94"/>
              <a:gd name="T85" fmla="*/ 2147483647 h 124"/>
              <a:gd name="T86" fmla="*/ 2147483647 w 94"/>
              <a:gd name="T87" fmla="*/ 2147483647 h 124"/>
              <a:gd name="T88" fmla="*/ 2147483647 w 94"/>
              <a:gd name="T89" fmla="*/ 2147483647 h 124"/>
              <a:gd name="T90" fmla="*/ 2147483647 w 94"/>
              <a:gd name="T91" fmla="*/ 2147483647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
              <a:gd name="T139" fmla="*/ 0 h 124"/>
              <a:gd name="T140" fmla="*/ 94 w 94"/>
              <a:gd name="T141" fmla="*/ 124 h 1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 h="124">
                <a:moveTo>
                  <a:pt x="12" y="88"/>
                </a:moveTo>
                <a:lnTo>
                  <a:pt x="10" y="94"/>
                </a:lnTo>
                <a:lnTo>
                  <a:pt x="12" y="96"/>
                </a:lnTo>
                <a:lnTo>
                  <a:pt x="12" y="102"/>
                </a:lnTo>
                <a:lnTo>
                  <a:pt x="10" y="106"/>
                </a:lnTo>
                <a:lnTo>
                  <a:pt x="8" y="110"/>
                </a:lnTo>
                <a:lnTo>
                  <a:pt x="20" y="118"/>
                </a:lnTo>
                <a:lnTo>
                  <a:pt x="32" y="124"/>
                </a:lnTo>
                <a:lnTo>
                  <a:pt x="36" y="122"/>
                </a:lnTo>
                <a:lnTo>
                  <a:pt x="38" y="118"/>
                </a:lnTo>
                <a:lnTo>
                  <a:pt x="44" y="106"/>
                </a:lnTo>
                <a:lnTo>
                  <a:pt x="50" y="92"/>
                </a:lnTo>
                <a:lnTo>
                  <a:pt x="54" y="88"/>
                </a:lnTo>
                <a:lnTo>
                  <a:pt x="60" y="84"/>
                </a:lnTo>
                <a:lnTo>
                  <a:pt x="72" y="76"/>
                </a:lnTo>
                <a:lnTo>
                  <a:pt x="84" y="68"/>
                </a:lnTo>
                <a:lnTo>
                  <a:pt x="90" y="56"/>
                </a:lnTo>
                <a:lnTo>
                  <a:pt x="92" y="50"/>
                </a:lnTo>
                <a:lnTo>
                  <a:pt x="92" y="42"/>
                </a:lnTo>
                <a:lnTo>
                  <a:pt x="94" y="40"/>
                </a:lnTo>
                <a:lnTo>
                  <a:pt x="92" y="32"/>
                </a:lnTo>
                <a:lnTo>
                  <a:pt x="90" y="28"/>
                </a:lnTo>
                <a:lnTo>
                  <a:pt x="92" y="26"/>
                </a:lnTo>
                <a:lnTo>
                  <a:pt x="76" y="22"/>
                </a:lnTo>
                <a:lnTo>
                  <a:pt x="60" y="16"/>
                </a:lnTo>
                <a:lnTo>
                  <a:pt x="46" y="8"/>
                </a:lnTo>
                <a:lnTo>
                  <a:pt x="36" y="0"/>
                </a:lnTo>
                <a:lnTo>
                  <a:pt x="30" y="0"/>
                </a:lnTo>
                <a:lnTo>
                  <a:pt x="22" y="0"/>
                </a:lnTo>
                <a:lnTo>
                  <a:pt x="16" y="4"/>
                </a:lnTo>
                <a:lnTo>
                  <a:pt x="14" y="8"/>
                </a:lnTo>
                <a:lnTo>
                  <a:pt x="14" y="12"/>
                </a:lnTo>
                <a:lnTo>
                  <a:pt x="12" y="24"/>
                </a:lnTo>
                <a:lnTo>
                  <a:pt x="6" y="40"/>
                </a:lnTo>
                <a:lnTo>
                  <a:pt x="2" y="54"/>
                </a:lnTo>
                <a:lnTo>
                  <a:pt x="0" y="66"/>
                </a:lnTo>
                <a:lnTo>
                  <a:pt x="4" y="72"/>
                </a:lnTo>
                <a:lnTo>
                  <a:pt x="6" y="74"/>
                </a:lnTo>
                <a:lnTo>
                  <a:pt x="10" y="74"/>
                </a:lnTo>
                <a:lnTo>
                  <a:pt x="16" y="72"/>
                </a:lnTo>
                <a:lnTo>
                  <a:pt x="20" y="68"/>
                </a:lnTo>
                <a:lnTo>
                  <a:pt x="20" y="76"/>
                </a:lnTo>
                <a:lnTo>
                  <a:pt x="20" y="82"/>
                </a:lnTo>
                <a:lnTo>
                  <a:pt x="14" y="88"/>
                </a:lnTo>
                <a:lnTo>
                  <a:pt x="8" y="90"/>
                </a:lnTo>
                <a:lnTo>
                  <a:pt x="12" y="8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1" name="Freeform 37"/>
          <p:cNvSpPr>
            <a:spLocks/>
          </p:cNvSpPr>
          <p:nvPr/>
        </p:nvSpPr>
        <p:spPr bwMode="auto">
          <a:xfrm>
            <a:off x="2399110" y="3109913"/>
            <a:ext cx="266700" cy="426244"/>
          </a:xfrm>
          <a:custGeom>
            <a:avLst/>
            <a:gdLst>
              <a:gd name="T0" fmla="*/ 2147483647 w 224"/>
              <a:gd name="T1" fmla="*/ 2147483647 h 358"/>
              <a:gd name="T2" fmla="*/ 2147483647 w 224"/>
              <a:gd name="T3" fmla="*/ 2147483647 h 358"/>
              <a:gd name="T4" fmla="*/ 2147483647 w 224"/>
              <a:gd name="T5" fmla="*/ 2147483647 h 358"/>
              <a:gd name="T6" fmla="*/ 2147483647 w 224"/>
              <a:gd name="T7" fmla="*/ 2147483647 h 358"/>
              <a:gd name="T8" fmla="*/ 2147483647 w 224"/>
              <a:gd name="T9" fmla="*/ 2147483647 h 358"/>
              <a:gd name="T10" fmla="*/ 2147483647 w 224"/>
              <a:gd name="T11" fmla="*/ 2147483647 h 358"/>
              <a:gd name="T12" fmla="*/ 2147483647 w 224"/>
              <a:gd name="T13" fmla="*/ 2147483647 h 358"/>
              <a:gd name="T14" fmla="*/ 2147483647 w 224"/>
              <a:gd name="T15" fmla="*/ 2147483647 h 358"/>
              <a:gd name="T16" fmla="*/ 0 w 224"/>
              <a:gd name="T17" fmla="*/ 2147483647 h 358"/>
              <a:gd name="T18" fmla="*/ 2147483647 w 224"/>
              <a:gd name="T19" fmla="*/ 2147483647 h 358"/>
              <a:gd name="T20" fmla="*/ 2147483647 w 224"/>
              <a:gd name="T21" fmla="*/ 2147483647 h 358"/>
              <a:gd name="T22" fmla="*/ 2147483647 w 224"/>
              <a:gd name="T23" fmla="*/ 2147483647 h 358"/>
              <a:gd name="T24" fmla="*/ 2147483647 w 224"/>
              <a:gd name="T25" fmla="*/ 2147483647 h 358"/>
              <a:gd name="T26" fmla="*/ 2147483647 w 224"/>
              <a:gd name="T27" fmla="*/ 2147483647 h 358"/>
              <a:gd name="T28" fmla="*/ 2147483647 w 224"/>
              <a:gd name="T29" fmla="*/ 2147483647 h 358"/>
              <a:gd name="T30" fmla="*/ 2147483647 w 224"/>
              <a:gd name="T31" fmla="*/ 2147483647 h 358"/>
              <a:gd name="T32" fmla="*/ 2147483647 w 224"/>
              <a:gd name="T33" fmla="*/ 0 h 358"/>
              <a:gd name="T34" fmla="*/ 2147483647 w 224"/>
              <a:gd name="T35" fmla="*/ 2147483647 h 358"/>
              <a:gd name="T36" fmla="*/ 2147483647 w 224"/>
              <a:gd name="T37" fmla="*/ 2147483647 h 358"/>
              <a:gd name="T38" fmla="*/ 2147483647 w 224"/>
              <a:gd name="T39" fmla="*/ 2147483647 h 358"/>
              <a:gd name="T40" fmla="*/ 2147483647 w 224"/>
              <a:gd name="T41" fmla="*/ 2147483647 h 358"/>
              <a:gd name="T42" fmla="*/ 2147483647 w 224"/>
              <a:gd name="T43" fmla="*/ 2147483647 h 358"/>
              <a:gd name="T44" fmla="*/ 2147483647 w 224"/>
              <a:gd name="T45" fmla="*/ 2147483647 h 358"/>
              <a:gd name="T46" fmla="*/ 2147483647 w 224"/>
              <a:gd name="T47" fmla="*/ 2147483647 h 358"/>
              <a:gd name="T48" fmla="*/ 2147483647 w 224"/>
              <a:gd name="T49" fmla="*/ 2147483647 h 358"/>
              <a:gd name="T50" fmla="*/ 2147483647 w 224"/>
              <a:gd name="T51" fmla="*/ 2147483647 h 358"/>
              <a:gd name="T52" fmla="*/ 2147483647 w 224"/>
              <a:gd name="T53" fmla="*/ 2147483647 h 358"/>
              <a:gd name="T54" fmla="*/ 2147483647 w 224"/>
              <a:gd name="T55" fmla="*/ 2147483647 h 358"/>
              <a:gd name="T56" fmla="*/ 2147483647 w 224"/>
              <a:gd name="T57" fmla="*/ 2147483647 h 358"/>
              <a:gd name="T58" fmla="*/ 2147483647 w 224"/>
              <a:gd name="T59" fmla="*/ 2147483647 h 358"/>
              <a:gd name="T60" fmla="*/ 2147483647 w 224"/>
              <a:gd name="T61" fmla="*/ 2147483647 h 358"/>
              <a:gd name="T62" fmla="*/ 2147483647 w 224"/>
              <a:gd name="T63" fmla="*/ 2147483647 h 358"/>
              <a:gd name="T64" fmla="*/ 2147483647 w 224"/>
              <a:gd name="T65" fmla="*/ 2147483647 h 358"/>
              <a:gd name="T66" fmla="*/ 2147483647 w 224"/>
              <a:gd name="T67" fmla="*/ 2147483647 h 358"/>
              <a:gd name="T68" fmla="*/ 2147483647 w 224"/>
              <a:gd name="T69" fmla="*/ 2147483647 h 358"/>
              <a:gd name="T70" fmla="*/ 2147483647 w 224"/>
              <a:gd name="T71" fmla="*/ 2147483647 h 358"/>
              <a:gd name="T72" fmla="*/ 2147483647 w 224"/>
              <a:gd name="T73" fmla="*/ 2147483647 h 358"/>
              <a:gd name="T74" fmla="*/ 2147483647 w 224"/>
              <a:gd name="T75" fmla="*/ 2147483647 h 358"/>
              <a:gd name="T76" fmla="*/ 2147483647 w 224"/>
              <a:gd name="T77" fmla="*/ 2147483647 h 358"/>
              <a:gd name="T78" fmla="*/ 2147483647 w 224"/>
              <a:gd name="T79" fmla="*/ 2147483647 h 358"/>
              <a:gd name="T80" fmla="*/ 2147483647 w 224"/>
              <a:gd name="T81" fmla="*/ 2147483647 h 358"/>
              <a:gd name="T82" fmla="*/ 2147483647 w 224"/>
              <a:gd name="T83" fmla="*/ 2147483647 h 358"/>
              <a:gd name="T84" fmla="*/ 2147483647 w 224"/>
              <a:gd name="T85" fmla="*/ 2147483647 h 3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4"/>
              <a:gd name="T130" fmla="*/ 0 h 358"/>
              <a:gd name="T131" fmla="*/ 224 w 224"/>
              <a:gd name="T132" fmla="*/ 358 h 3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4" h="358">
                <a:moveTo>
                  <a:pt x="200" y="358"/>
                </a:moveTo>
                <a:lnTo>
                  <a:pt x="194" y="348"/>
                </a:lnTo>
                <a:lnTo>
                  <a:pt x="186" y="340"/>
                </a:lnTo>
                <a:lnTo>
                  <a:pt x="166" y="322"/>
                </a:lnTo>
                <a:lnTo>
                  <a:pt x="156" y="316"/>
                </a:lnTo>
                <a:lnTo>
                  <a:pt x="146" y="312"/>
                </a:lnTo>
                <a:lnTo>
                  <a:pt x="126" y="302"/>
                </a:lnTo>
                <a:lnTo>
                  <a:pt x="116" y="296"/>
                </a:lnTo>
                <a:lnTo>
                  <a:pt x="106" y="288"/>
                </a:lnTo>
                <a:lnTo>
                  <a:pt x="100" y="280"/>
                </a:lnTo>
                <a:lnTo>
                  <a:pt x="96" y="272"/>
                </a:lnTo>
                <a:lnTo>
                  <a:pt x="86" y="248"/>
                </a:lnTo>
                <a:lnTo>
                  <a:pt x="76" y="228"/>
                </a:lnTo>
                <a:lnTo>
                  <a:pt x="66" y="208"/>
                </a:lnTo>
                <a:lnTo>
                  <a:pt x="56" y="186"/>
                </a:lnTo>
                <a:lnTo>
                  <a:pt x="50" y="170"/>
                </a:lnTo>
                <a:lnTo>
                  <a:pt x="42" y="156"/>
                </a:lnTo>
                <a:lnTo>
                  <a:pt x="34" y="142"/>
                </a:lnTo>
                <a:lnTo>
                  <a:pt x="26" y="126"/>
                </a:lnTo>
                <a:lnTo>
                  <a:pt x="24" y="122"/>
                </a:lnTo>
                <a:lnTo>
                  <a:pt x="20" y="120"/>
                </a:lnTo>
                <a:lnTo>
                  <a:pt x="12" y="116"/>
                </a:lnTo>
                <a:lnTo>
                  <a:pt x="4" y="114"/>
                </a:lnTo>
                <a:lnTo>
                  <a:pt x="2" y="110"/>
                </a:lnTo>
                <a:lnTo>
                  <a:pt x="0" y="106"/>
                </a:lnTo>
                <a:lnTo>
                  <a:pt x="0" y="88"/>
                </a:lnTo>
                <a:lnTo>
                  <a:pt x="0" y="70"/>
                </a:lnTo>
                <a:lnTo>
                  <a:pt x="2" y="68"/>
                </a:lnTo>
                <a:lnTo>
                  <a:pt x="4" y="64"/>
                </a:lnTo>
                <a:lnTo>
                  <a:pt x="12" y="58"/>
                </a:lnTo>
                <a:lnTo>
                  <a:pt x="16" y="56"/>
                </a:lnTo>
                <a:lnTo>
                  <a:pt x="14" y="62"/>
                </a:lnTo>
                <a:lnTo>
                  <a:pt x="16" y="64"/>
                </a:lnTo>
                <a:lnTo>
                  <a:pt x="16" y="70"/>
                </a:lnTo>
                <a:lnTo>
                  <a:pt x="14" y="74"/>
                </a:lnTo>
                <a:lnTo>
                  <a:pt x="12" y="78"/>
                </a:lnTo>
                <a:lnTo>
                  <a:pt x="24" y="86"/>
                </a:lnTo>
                <a:lnTo>
                  <a:pt x="36" y="92"/>
                </a:lnTo>
                <a:lnTo>
                  <a:pt x="40" y="90"/>
                </a:lnTo>
                <a:lnTo>
                  <a:pt x="42" y="86"/>
                </a:lnTo>
                <a:lnTo>
                  <a:pt x="48" y="74"/>
                </a:lnTo>
                <a:lnTo>
                  <a:pt x="54" y="60"/>
                </a:lnTo>
                <a:lnTo>
                  <a:pt x="58" y="56"/>
                </a:lnTo>
                <a:lnTo>
                  <a:pt x="64" y="52"/>
                </a:lnTo>
                <a:lnTo>
                  <a:pt x="76" y="44"/>
                </a:lnTo>
                <a:lnTo>
                  <a:pt x="88" y="36"/>
                </a:lnTo>
                <a:lnTo>
                  <a:pt x="94" y="24"/>
                </a:lnTo>
                <a:lnTo>
                  <a:pt x="96" y="18"/>
                </a:lnTo>
                <a:lnTo>
                  <a:pt x="96" y="10"/>
                </a:lnTo>
                <a:lnTo>
                  <a:pt x="98" y="8"/>
                </a:lnTo>
                <a:lnTo>
                  <a:pt x="96" y="0"/>
                </a:lnTo>
                <a:lnTo>
                  <a:pt x="102" y="0"/>
                </a:lnTo>
                <a:lnTo>
                  <a:pt x="108" y="4"/>
                </a:lnTo>
                <a:lnTo>
                  <a:pt x="114" y="8"/>
                </a:lnTo>
                <a:lnTo>
                  <a:pt x="122" y="14"/>
                </a:lnTo>
                <a:lnTo>
                  <a:pt x="128" y="22"/>
                </a:lnTo>
                <a:lnTo>
                  <a:pt x="132" y="28"/>
                </a:lnTo>
                <a:lnTo>
                  <a:pt x="136" y="36"/>
                </a:lnTo>
                <a:lnTo>
                  <a:pt x="138" y="44"/>
                </a:lnTo>
                <a:lnTo>
                  <a:pt x="154" y="44"/>
                </a:lnTo>
                <a:lnTo>
                  <a:pt x="156" y="44"/>
                </a:lnTo>
                <a:lnTo>
                  <a:pt x="158" y="42"/>
                </a:lnTo>
                <a:lnTo>
                  <a:pt x="162" y="40"/>
                </a:lnTo>
                <a:lnTo>
                  <a:pt x="164" y="40"/>
                </a:lnTo>
                <a:lnTo>
                  <a:pt x="168" y="42"/>
                </a:lnTo>
                <a:lnTo>
                  <a:pt x="172" y="46"/>
                </a:lnTo>
                <a:lnTo>
                  <a:pt x="172" y="42"/>
                </a:lnTo>
                <a:lnTo>
                  <a:pt x="176" y="40"/>
                </a:lnTo>
                <a:lnTo>
                  <a:pt x="184" y="42"/>
                </a:lnTo>
                <a:lnTo>
                  <a:pt x="190" y="46"/>
                </a:lnTo>
                <a:lnTo>
                  <a:pt x="188" y="52"/>
                </a:lnTo>
                <a:lnTo>
                  <a:pt x="186" y="56"/>
                </a:lnTo>
                <a:lnTo>
                  <a:pt x="182" y="60"/>
                </a:lnTo>
                <a:lnTo>
                  <a:pt x="180" y="64"/>
                </a:lnTo>
                <a:lnTo>
                  <a:pt x="182" y="68"/>
                </a:lnTo>
                <a:lnTo>
                  <a:pt x="186" y="70"/>
                </a:lnTo>
                <a:lnTo>
                  <a:pt x="194" y="74"/>
                </a:lnTo>
                <a:lnTo>
                  <a:pt x="192" y="78"/>
                </a:lnTo>
                <a:lnTo>
                  <a:pt x="188" y="80"/>
                </a:lnTo>
                <a:lnTo>
                  <a:pt x="176" y="84"/>
                </a:lnTo>
                <a:lnTo>
                  <a:pt x="164" y="86"/>
                </a:lnTo>
                <a:lnTo>
                  <a:pt x="154" y="88"/>
                </a:lnTo>
                <a:lnTo>
                  <a:pt x="148" y="92"/>
                </a:lnTo>
                <a:lnTo>
                  <a:pt x="146" y="96"/>
                </a:lnTo>
                <a:lnTo>
                  <a:pt x="144" y="104"/>
                </a:lnTo>
                <a:lnTo>
                  <a:pt x="142" y="114"/>
                </a:lnTo>
                <a:lnTo>
                  <a:pt x="138" y="126"/>
                </a:lnTo>
                <a:lnTo>
                  <a:pt x="136" y="130"/>
                </a:lnTo>
                <a:lnTo>
                  <a:pt x="132" y="132"/>
                </a:lnTo>
                <a:lnTo>
                  <a:pt x="128" y="136"/>
                </a:lnTo>
                <a:lnTo>
                  <a:pt x="126" y="142"/>
                </a:lnTo>
                <a:lnTo>
                  <a:pt x="128" y="148"/>
                </a:lnTo>
                <a:lnTo>
                  <a:pt x="130" y="152"/>
                </a:lnTo>
                <a:lnTo>
                  <a:pt x="136" y="160"/>
                </a:lnTo>
                <a:lnTo>
                  <a:pt x="142" y="168"/>
                </a:lnTo>
                <a:lnTo>
                  <a:pt x="144" y="174"/>
                </a:lnTo>
                <a:lnTo>
                  <a:pt x="144" y="180"/>
                </a:lnTo>
                <a:lnTo>
                  <a:pt x="152" y="182"/>
                </a:lnTo>
                <a:lnTo>
                  <a:pt x="158" y="186"/>
                </a:lnTo>
                <a:lnTo>
                  <a:pt x="164" y="192"/>
                </a:lnTo>
                <a:lnTo>
                  <a:pt x="170" y="194"/>
                </a:lnTo>
                <a:lnTo>
                  <a:pt x="174" y="192"/>
                </a:lnTo>
                <a:lnTo>
                  <a:pt x="176" y="192"/>
                </a:lnTo>
                <a:lnTo>
                  <a:pt x="178" y="184"/>
                </a:lnTo>
                <a:lnTo>
                  <a:pt x="188" y="184"/>
                </a:lnTo>
                <a:lnTo>
                  <a:pt x="188" y="202"/>
                </a:lnTo>
                <a:lnTo>
                  <a:pt x="188" y="208"/>
                </a:lnTo>
                <a:lnTo>
                  <a:pt x="190" y="210"/>
                </a:lnTo>
                <a:lnTo>
                  <a:pt x="192" y="212"/>
                </a:lnTo>
                <a:lnTo>
                  <a:pt x="196" y="212"/>
                </a:lnTo>
                <a:lnTo>
                  <a:pt x="198" y="212"/>
                </a:lnTo>
                <a:lnTo>
                  <a:pt x="206" y="214"/>
                </a:lnTo>
                <a:lnTo>
                  <a:pt x="216" y="226"/>
                </a:lnTo>
                <a:lnTo>
                  <a:pt x="220" y="234"/>
                </a:lnTo>
                <a:lnTo>
                  <a:pt x="222" y="242"/>
                </a:lnTo>
                <a:lnTo>
                  <a:pt x="220" y="276"/>
                </a:lnTo>
                <a:lnTo>
                  <a:pt x="218" y="282"/>
                </a:lnTo>
                <a:lnTo>
                  <a:pt x="218" y="286"/>
                </a:lnTo>
                <a:lnTo>
                  <a:pt x="216" y="290"/>
                </a:lnTo>
                <a:lnTo>
                  <a:pt x="214" y="296"/>
                </a:lnTo>
                <a:lnTo>
                  <a:pt x="216" y="310"/>
                </a:lnTo>
                <a:lnTo>
                  <a:pt x="218" y="314"/>
                </a:lnTo>
                <a:lnTo>
                  <a:pt x="224" y="318"/>
                </a:lnTo>
                <a:lnTo>
                  <a:pt x="218" y="328"/>
                </a:lnTo>
                <a:lnTo>
                  <a:pt x="216" y="338"/>
                </a:lnTo>
                <a:lnTo>
                  <a:pt x="214" y="346"/>
                </a:lnTo>
                <a:lnTo>
                  <a:pt x="210" y="350"/>
                </a:lnTo>
                <a:lnTo>
                  <a:pt x="204" y="354"/>
                </a:lnTo>
                <a:lnTo>
                  <a:pt x="198" y="356"/>
                </a:lnTo>
                <a:lnTo>
                  <a:pt x="200" y="35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2" name="Freeform 38"/>
          <p:cNvSpPr>
            <a:spLocks/>
          </p:cNvSpPr>
          <p:nvPr/>
        </p:nvSpPr>
        <p:spPr bwMode="auto">
          <a:xfrm>
            <a:off x="2639616" y="3333750"/>
            <a:ext cx="254794" cy="304800"/>
          </a:xfrm>
          <a:custGeom>
            <a:avLst/>
            <a:gdLst>
              <a:gd name="T0" fmla="*/ 2147483647 w 214"/>
              <a:gd name="T1" fmla="*/ 2147483647 h 256"/>
              <a:gd name="T2" fmla="*/ 2147483647 w 214"/>
              <a:gd name="T3" fmla="*/ 2147483647 h 256"/>
              <a:gd name="T4" fmla="*/ 2147483647 w 214"/>
              <a:gd name="T5" fmla="*/ 2147483647 h 256"/>
              <a:gd name="T6" fmla="*/ 2147483647 w 214"/>
              <a:gd name="T7" fmla="*/ 2147483647 h 256"/>
              <a:gd name="T8" fmla="*/ 2147483647 w 214"/>
              <a:gd name="T9" fmla="*/ 2147483647 h 256"/>
              <a:gd name="T10" fmla="*/ 2147483647 w 214"/>
              <a:gd name="T11" fmla="*/ 2147483647 h 256"/>
              <a:gd name="T12" fmla="*/ 2147483647 w 214"/>
              <a:gd name="T13" fmla="*/ 2147483647 h 256"/>
              <a:gd name="T14" fmla="*/ 2147483647 w 214"/>
              <a:gd name="T15" fmla="*/ 2147483647 h 256"/>
              <a:gd name="T16" fmla="*/ 2147483647 w 214"/>
              <a:gd name="T17" fmla="*/ 2147483647 h 256"/>
              <a:gd name="T18" fmla="*/ 2147483647 w 214"/>
              <a:gd name="T19" fmla="*/ 2147483647 h 256"/>
              <a:gd name="T20" fmla="*/ 2147483647 w 214"/>
              <a:gd name="T21" fmla="*/ 2147483647 h 256"/>
              <a:gd name="T22" fmla="*/ 2147483647 w 214"/>
              <a:gd name="T23" fmla="*/ 2147483647 h 256"/>
              <a:gd name="T24" fmla="*/ 2147483647 w 214"/>
              <a:gd name="T25" fmla="*/ 2147483647 h 256"/>
              <a:gd name="T26" fmla="*/ 2147483647 w 214"/>
              <a:gd name="T27" fmla="*/ 2147483647 h 256"/>
              <a:gd name="T28" fmla="*/ 2147483647 w 214"/>
              <a:gd name="T29" fmla="*/ 2147483647 h 256"/>
              <a:gd name="T30" fmla="*/ 2147483647 w 214"/>
              <a:gd name="T31" fmla="*/ 2147483647 h 256"/>
              <a:gd name="T32" fmla="*/ 2147483647 w 214"/>
              <a:gd name="T33" fmla="*/ 2147483647 h 256"/>
              <a:gd name="T34" fmla="*/ 2147483647 w 214"/>
              <a:gd name="T35" fmla="*/ 2147483647 h 256"/>
              <a:gd name="T36" fmla="*/ 2147483647 w 214"/>
              <a:gd name="T37" fmla="*/ 2147483647 h 256"/>
              <a:gd name="T38" fmla="*/ 2147483647 w 214"/>
              <a:gd name="T39" fmla="*/ 2147483647 h 256"/>
              <a:gd name="T40" fmla="*/ 2147483647 w 214"/>
              <a:gd name="T41" fmla="*/ 2147483647 h 256"/>
              <a:gd name="T42" fmla="*/ 2147483647 w 214"/>
              <a:gd name="T43" fmla="*/ 2147483647 h 256"/>
              <a:gd name="T44" fmla="*/ 2147483647 w 214"/>
              <a:gd name="T45" fmla="*/ 2147483647 h 256"/>
              <a:gd name="T46" fmla="*/ 2147483647 w 214"/>
              <a:gd name="T47" fmla="*/ 2147483647 h 256"/>
              <a:gd name="T48" fmla="*/ 2147483647 w 214"/>
              <a:gd name="T49" fmla="*/ 2147483647 h 256"/>
              <a:gd name="T50" fmla="*/ 2147483647 w 214"/>
              <a:gd name="T51" fmla="*/ 2147483647 h 256"/>
              <a:gd name="T52" fmla="*/ 2147483647 w 214"/>
              <a:gd name="T53" fmla="*/ 2147483647 h 256"/>
              <a:gd name="T54" fmla="*/ 2147483647 w 214"/>
              <a:gd name="T55" fmla="*/ 2147483647 h 256"/>
              <a:gd name="T56" fmla="*/ 2147483647 w 214"/>
              <a:gd name="T57" fmla="*/ 2147483647 h 256"/>
              <a:gd name="T58" fmla="*/ 2147483647 w 214"/>
              <a:gd name="T59" fmla="*/ 2147483647 h 256"/>
              <a:gd name="T60" fmla="*/ 2147483647 w 214"/>
              <a:gd name="T61" fmla="*/ 2147483647 h 256"/>
              <a:gd name="T62" fmla="*/ 2147483647 w 214"/>
              <a:gd name="T63" fmla="*/ 2147483647 h 256"/>
              <a:gd name="T64" fmla="*/ 2147483647 w 214"/>
              <a:gd name="T65" fmla="*/ 2147483647 h 256"/>
              <a:gd name="T66" fmla="*/ 2147483647 w 214"/>
              <a:gd name="T67" fmla="*/ 2147483647 h 256"/>
              <a:gd name="T68" fmla="*/ 2147483647 w 214"/>
              <a:gd name="T69" fmla="*/ 2147483647 h 256"/>
              <a:gd name="T70" fmla="*/ 2147483647 w 214"/>
              <a:gd name="T71" fmla="*/ 2147483647 h 256"/>
              <a:gd name="T72" fmla="*/ 2147483647 w 214"/>
              <a:gd name="T73" fmla="*/ 2147483647 h 256"/>
              <a:gd name="T74" fmla="*/ 2147483647 w 214"/>
              <a:gd name="T75" fmla="*/ 2147483647 h 256"/>
              <a:gd name="T76" fmla="*/ 2147483647 w 214"/>
              <a:gd name="T77" fmla="*/ 2147483647 h 256"/>
              <a:gd name="T78" fmla="*/ 2147483647 w 214"/>
              <a:gd name="T79" fmla="*/ 2147483647 h 256"/>
              <a:gd name="T80" fmla="*/ 2147483647 w 214"/>
              <a:gd name="T81" fmla="*/ 2147483647 h 256"/>
              <a:gd name="T82" fmla="*/ 2147483647 w 214"/>
              <a:gd name="T83" fmla="*/ 2147483647 h 256"/>
              <a:gd name="T84" fmla="*/ 2147483647 w 214"/>
              <a:gd name="T85" fmla="*/ 2147483647 h 256"/>
              <a:gd name="T86" fmla="*/ 2147483647 w 214"/>
              <a:gd name="T87" fmla="*/ 2147483647 h 256"/>
              <a:gd name="T88" fmla="*/ 2147483647 w 214"/>
              <a:gd name="T89" fmla="*/ 0 h 256"/>
              <a:gd name="T90" fmla="*/ 2147483647 w 214"/>
              <a:gd name="T91" fmla="*/ 2147483647 h 256"/>
              <a:gd name="T92" fmla="*/ 2147483647 w 214"/>
              <a:gd name="T93" fmla="*/ 2147483647 h 256"/>
              <a:gd name="T94" fmla="*/ 2147483647 w 214"/>
              <a:gd name="T95" fmla="*/ 2147483647 h 256"/>
              <a:gd name="T96" fmla="*/ 2147483647 w 214"/>
              <a:gd name="T97" fmla="*/ 2147483647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4"/>
              <a:gd name="T148" fmla="*/ 0 h 256"/>
              <a:gd name="T149" fmla="*/ 214 w 214"/>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4" h="256">
                <a:moveTo>
                  <a:pt x="0" y="24"/>
                </a:moveTo>
                <a:lnTo>
                  <a:pt x="12" y="38"/>
                </a:lnTo>
                <a:lnTo>
                  <a:pt x="18" y="46"/>
                </a:lnTo>
                <a:lnTo>
                  <a:pt x="20" y="54"/>
                </a:lnTo>
                <a:lnTo>
                  <a:pt x="18" y="88"/>
                </a:lnTo>
                <a:lnTo>
                  <a:pt x="16" y="94"/>
                </a:lnTo>
                <a:lnTo>
                  <a:pt x="16" y="98"/>
                </a:lnTo>
                <a:lnTo>
                  <a:pt x="14" y="102"/>
                </a:lnTo>
                <a:lnTo>
                  <a:pt x="12" y="108"/>
                </a:lnTo>
                <a:lnTo>
                  <a:pt x="14" y="122"/>
                </a:lnTo>
                <a:lnTo>
                  <a:pt x="16" y="126"/>
                </a:lnTo>
                <a:lnTo>
                  <a:pt x="22" y="130"/>
                </a:lnTo>
                <a:lnTo>
                  <a:pt x="18" y="136"/>
                </a:lnTo>
                <a:lnTo>
                  <a:pt x="16" y="142"/>
                </a:lnTo>
                <a:lnTo>
                  <a:pt x="14" y="156"/>
                </a:lnTo>
                <a:lnTo>
                  <a:pt x="24" y="168"/>
                </a:lnTo>
                <a:lnTo>
                  <a:pt x="28" y="180"/>
                </a:lnTo>
                <a:lnTo>
                  <a:pt x="32" y="212"/>
                </a:lnTo>
                <a:lnTo>
                  <a:pt x="34" y="216"/>
                </a:lnTo>
                <a:lnTo>
                  <a:pt x="36" y="218"/>
                </a:lnTo>
                <a:lnTo>
                  <a:pt x="40" y="220"/>
                </a:lnTo>
                <a:lnTo>
                  <a:pt x="42" y="224"/>
                </a:lnTo>
                <a:lnTo>
                  <a:pt x="48" y="244"/>
                </a:lnTo>
                <a:lnTo>
                  <a:pt x="52" y="252"/>
                </a:lnTo>
                <a:lnTo>
                  <a:pt x="54" y="256"/>
                </a:lnTo>
                <a:lnTo>
                  <a:pt x="58" y="256"/>
                </a:lnTo>
                <a:lnTo>
                  <a:pt x="64" y="254"/>
                </a:lnTo>
                <a:lnTo>
                  <a:pt x="68" y="250"/>
                </a:lnTo>
                <a:lnTo>
                  <a:pt x="78" y="236"/>
                </a:lnTo>
                <a:lnTo>
                  <a:pt x="86" y="242"/>
                </a:lnTo>
                <a:lnTo>
                  <a:pt x="94" y="244"/>
                </a:lnTo>
                <a:lnTo>
                  <a:pt x="102" y="248"/>
                </a:lnTo>
                <a:lnTo>
                  <a:pt x="110" y="256"/>
                </a:lnTo>
                <a:lnTo>
                  <a:pt x="112" y="250"/>
                </a:lnTo>
                <a:lnTo>
                  <a:pt x="116" y="248"/>
                </a:lnTo>
                <a:lnTo>
                  <a:pt x="124" y="244"/>
                </a:lnTo>
                <a:lnTo>
                  <a:pt x="138" y="244"/>
                </a:lnTo>
                <a:lnTo>
                  <a:pt x="140" y="220"/>
                </a:lnTo>
                <a:lnTo>
                  <a:pt x="142" y="210"/>
                </a:lnTo>
                <a:lnTo>
                  <a:pt x="146" y="202"/>
                </a:lnTo>
                <a:lnTo>
                  <a:pt x="150" y="194"/>
                </a:lnTo>
                <a:lnTo>
                  <a:pt x="158" y="190"/>
                </a:lnTo>
                <a:lnTo>
                  <a:pt x="166" y="186"/>
                </a:lnTo>
                <a:lnTo>
                  <a:pt x="178" y="184"/>
                </a:lnTo>
                <a:lnTo>
                  <a:pt x="186" y="186"/>
                </a:lnTo>
                <a:lnTo>
                  <a:pt x="194" y="188"/>
                </a:lnTo>
                <a:lnTo>
                  <a:pt x="208" y="192"/>
                </a:lnTo>
                <a:lnTo>
                  <a:pt x="208" y="186"/>
                </a:lnTo>
                <a:lnTo>
                  <a:pt x="212" y="180"/>
                </a:lnTo>
                <a:lnTo>
                  <a:pt x="214" y="174"/>
                </a:lnTo>
                <a:lnTo>
                  <a:pt x="214" y="168"/>
                </a:lnTo>
                <a:lnTo>
                  <a:pt x="214" y="160"/>
                </a:lnTo>
                <a:lnTo>
                  <a:pt x="212" y="156"/>
                </a:lnTo>
                <a:lnTo>
                  <a:pt x="204" y="148"/>
                </a:lnTo>
                <a:lnTo>
                  <a:pt x="202" y="144"/>
                </a:lnTo>
                <a:lnTo>
                  <a:pt x="198" y="140"/>
                </a:lnTo>
                <a:lnTo>
                  <a:pt x="198" y="136"/>
                </a:lnTo>
                <a:lnTo>
                  <a:pt x="198" y="130"/>
                </a:lnTo>
                <a:lnTo>
                  <a:pt x="184" y="126"/>
                </a:lnTo>
                <a:lnTo>
                  <a:pt x="174" y="124"/>
                </a:lnTo>
                <a:lnTo>
                  <a:pt x="170" y="120"/>
                </a:lnTo>
                <a:lnTo>
                  <a:pt x="168" y="116"/>
                </a:lnTo>
                <a:lnTo>
                  <a:pt x="166" y="110"/>
                </a:lnTo>
                <a:lnTo>
                  <a:pt x="166" y="102"/>
                </a:lnTo>
                <a:lnTo>
                  <a:pt x="164" y="100"/>
                </a:lnTo>
                <a:lnTo>
                  <a:pt x="162" y="98"/>
                </a:lnTo>
                <a:lnTo>
                  <a:pt x="160" y="86"/>
                </a:lnTo>
                <a:lnTo>
                  <a:pt x="156" y="76"/>
                </a:lnTo>
                <a:lnTo>
                  <a:pt x="152" y="74"/>
                </a:lnTo>
                <a:lnTo>
                  <a:pt x="148" y="72"/>
                </a:lnTo>
                <a:lnTo>
                  <a:pt x="136" y="74"/>
                </a:lnTo>
                <a:lnTo>
                  <a:pt x="132" y="74"/>
                </a:lnTo>
                <a:lnTo>
                  <a:pt x="128" y="74"/>
                </a:lnTo>
                <a:lnTo>
                  <a:pt x="126" y="72"/>
                </a:lnTo>
                <a:lnTo>
                  <a:pt x="126" y="66"/>
                </a:lnTo>
                <a:lnTo>
                  <a:pt x="120" y="64"/>
                </a:lnTo>
                <a:lnTo>
                  <a:pt x="116" y="62"/>
                </a:lnTo>
                <a:lnTo>
                  <a:pt x="112" y="58"/>
                </a:lnTo>
                <a:lnTo>
                  <a:pt x="110" y="56"/>
                </a:lnTo>
                <a:lnTo>
                  <a:pt x="104" y="58"/>
                </a:lnTo>
                <a:lnTo>
                  <a:pt x="94" y="54"/>
                </a:lnTo>
                <a:lnTo>
                  <a:pt x="84" y="48"/>
                </a:lnTo>
                <a:lnTo>
                  <a:pt x="78" y="40"/>
                </a:lnTo>
                <a:lnTo>
                  <a:pt x="74" y="32"/>
                </a:lnTo>
                <a:lnTo>
                  <a:pt x="72" y="22"/>
                </a:lnTo>
                <a:lnTo>
                  <a:pt x="74" y="12"/>
                </a:lnTo>
                <a:lnTo>
                  <a:pt x="74" y="6"/>
                </a:lnTo>
                <a:lnTo>
                  <a:pt x="72" y="2"/>
                </a:lnTo>
                <a:lnTo>
                  <a:pt x="70" y="0"/>
                </a:lnTo>
                <a:lnTo>
                  <a:pt x="64" y="0"/>
                </a:lnTo>
                <a:lnTo>
                  <a:pt x="56" y="2"/>
                </a:lnTo>
                <a:lnTo>
                  <a:pt x="50" y="6"/>
                </a:lnTo>
                <a:lnTo>
                  <a:pt x="36" y="16"/>
                </a:lnTo>
                <a:lnTo>
                  <a:pt x="28" y="22"/>
                </a:lnTo>
                <a:lnTo>
                  <a:pt x="20" y="26"/>
                </a:lnTo>
                <a:lnTo>
                  <a:pt x="10" y="28"/>
                </a:lnTo>
                <a:lnTo>
                  <a:pt x="0" y="26"/>
                </a:lnTo>
                <a:lnTo>
                  <a:pt x="8" y="26"/>
                </a:lnTo>
                <a:lnTo>
                  <a:pt x="0"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3" name="Freeform 39"/>
          <p:cNvSpPr>
            <a:spLocks/>
          </p:cNvSpPr>
          <p:nvPr/>
        </p:nvSpPr>
        <p:spPr bwMode="auto">
          <a:xfrm>
            <a:off x="2803922" y="3552825"/>
            <a:ext cx="171450" cy="195263"/>
          </a:xfrm>
          <a:custGeom>
            <a:avLst/>
            <a:gdLst>
              <a:gd name="T0" fmla="*/ 2147483647 w 144"/>
              <a:gd name="T1" fmla="*/ 2147483647 h 164"/>
              <a:gd name="T2" fmla="*/ 2147483647 w 144"/>
              <a:gd name="T3" fmla="*/ 2147483647 h 164"/>
              <a:gd name="T4" fmla="*/ 2147483647 w 144"/>
              <a:gd name="T5" fmla="*/ 2147483647 h 164"/>
              <a:gd name="T6" fmla="*/ 2147483647 w 144"/>
              <a:gd name="T7" fmla="*/ 2147483647 h 164"/>
              <a:gd name="T8" fmla="*/ 2147483647 w 144"/>
              <a:gd name="T9" fmla="*/ 2147483647 h 164"/>
              <a:gd name="T10" fmla="*/ 2147483647 w 144"/>
              <a:gd name="T11" fmla="*/ 2147483647 h 164"/>
              <a:gd name="T12" fmla="*/ 2147483647 w 144"/>
              <a:gd name="T13" fmla="*/ 2147483647 h 164"/>
              <a:gd name="T14" fmla="*/ 2147483647 w 144"/>
              <a:gd name="T15" fmla="*/ 2147483647 h 164"/>
              <a:gd name="T16" fmla="*/ 2147483647 w 144"/>
              <a:gd name="T17" fmla="*/ 2147483647 h 164"/>
              <a:gd name="T18" fmla="*/ 2147483647 w 144"/>
              <a:gd name="T19" fmla="*/ 2147483647 h 164"/>
              <a:gd name="T20" fmla="*/ 2147483647 w 144"/>
              <a:gd name="T21" fmla="*/ 2147483647 h 164"/>
              <a:gd name="T22" fmla="*/ 2147483647 w 144"/>
              <a:gd name="T23" fmla="*/ 2147483647 h 164"/>
              <a:gd name="T24" fmla="*/ 2147483647 w 144"/>
              <a:gd name="T25" fmla="*/ 2147483647 h 164"/>
              <a:gd name="T26" fmla="*/ 2147483647 w 144"/>
              <a:gd name="T27" fmla="*/ 2147483647 h 164"/>
              <a:gd name="T28" fmla="*/ 2147483647 w 144"/>
              <a:gd name="T29" fmla="*/ 2147483647 h 164"/>
              <a:gd name="T30" fmla="*/ 2147483647 w 144"/>
              <a:gd name="T31" fmla="*/ 2147483647 h 164"/>
              <a:gd name="T32" fmla="*/ 2147483647 w 144"/>
              <a:gd name="T33" fmla="*/ 2147483647 h 164"/>
              <a:gd name="T34" fmla="*/ 2147483647 w 144"/>
              <a:gd name="T35" fmla="*/ 2147483647 h 164"/>
              <a:gd name="T36" fmla="*/ 2147483647 w 144"/>
              <a:gd name="T37" fmla="*/ 2147483647 h 164"/>
              <a:gd name="T38" fmla="*/ 2147483647 w 144"/>
              <a:gd name="T39" fmla="*/ 2147483647 h 164"/>
              <a:gd name="T40" fmla="*/ 2147483647 w 144"/>
              <a:gd name="T41" fmla="*/ 2147483647 h 164"/>
              <a:gd name="T42" fmla="*/ 2147483647 w 144"/>
              <a:gd name="T43" fmla="*/ 2147483647 h 164"/>
              <a:gd name="T44" fmla="*/ 2147483647 w 144"/>
              <a:gd name="T45" fmla="*/ 2147483647 h 164"/>
              <a:gd name="T46" fmla="*/ 2147483647 w 144"/>
              <a:gd name="T47" fmla="*/ 2147483647 h 164"/>
              <a:gd name="T48" fmla="*/ 2147483647 w 144"/>
              <a:gd name="T49" fmla="*/ 2147483647 h 164"/>
              <a:gd name="T50" fmla="*/ 2147483647 w 144"/>
              <a:gd name="T51" fmla="*/ 2147483647 h 164"/>
              <a:gd name="T52" fmla="*/ 2147483647 w 144"/>
              <a:gd name="T53" fmla="*/ 2147483647 h 164"/>
              <a:gd name="T54" fmla="*/ 2147483647 w 144"/>
              <a:gd name="T55" fmla="*/ 2147483647 h 164"/>
              <a:gd name="T56" fmla="*/ 2147483647 w 144"/>
              <a:gd name="T57" fmla="*/ 2147483647 h 164"/>
              <a:gd name="T58" fmla="*/ 2147483647 w 144"/>
              <a:gd name="T59" fmla="*/ 2147483647 h 164"/>
              <a:gd name="T60" fmla="*/ 2147483647 w 144"/>
              <a:gd name="T61" fmla="*/ 2147483647 h 164"/>
              <a:gd name="T62" fmla="*/ 2147483647 w 144"/>
              <a:gd name="T63" fmla="*/ 2147483647 h 164"/>
              <a:gd name="T64" fmla="*/ 2147483647 w 144"/>
              <a:gd name="T65" fmla="*/ 2147483647 h 164"/>
              <a:gd name="T66" fmla="*/ 2147483647 w 144"/>
              <a:gd name="T67" fmla="*/ 2147483647 h 164"/>
              <a:gd name="T68" fmla="*/ 0 w 144"/>
              <a:gd name="T69" fmla="*/ 2147483647 h 164"/>
              <a:gd name="T70" fmla="*/ 2147483647 w 144"/>
              <a:gd name="T71" fmla="*/ 2147483647 h 164"/>
              <a:gd name="T72" fmla="*/ 2147483647 w 144"/>
              <a:gd name="T73" fmla="*/ 2147483647 h 164"/>
              <a:gd name="T74" fmla="*/ 2147483647 w 144"/>
              <a:gd name="T75" fmla="*/ 2147483647 h 164"/>
              <a:gd name="T76" fmla="*/ 2147483647 w 144"/>
              <a:gd name="T77" fmla="*/ 2147483647 h 164"/>
              <a:gd name="T78" fmla="*/ 2147483647 w 144"/>
              <a:gd name="T79" fmla="*/ 2147483647 h 164"/>
              <a:gd name="T80" fmla="*/ 2147483647 w 144"/>
              <a:gd name="T81" fmla="*/ 2147483647 h 164"/>
              <a:gd name="T82" fmla="*/ 2147483647 w 144"/>
              <a:gd name="T83" fmla="*/ 0 h 164"/>
              <a:gd name="T84" fmla="*/ 2147483647 w 144"/>
              <a:gd name="T85" fmla="*/ 2147483647 h 164"/>
              <a:gd name="T86" fmla="*/ 2147483647 w 144"/>
              <a:gd name="T87" fmla="*/ 2147483647 h 164"/>
              <a:gd name="T88" fmla="*/ 2147483647 w 144"/>
              <a:gd name="T89" fmla="*/ 2147483647 h 164"/>
              <a:gd name="T90" fmla="*/ 2147483647 w 144"/>
              <a:gd name="T91" fmla="*/ 2147483647 h 164"/>
              <a:gd name="T92" fmla="*/ 2147483647 w 144"/>
              <a:gd name="T93" fmla="*/ 2147483647 h 164"/>
              <a:gd name="T94" fmla="*/ 2147483647 w 144"/>
              <a:gd name="T95" fmla="*/ 2147483647 h 164"/>
              <a:gd name="T96" fmla="*/ 2147483647 w 144"/>
              <a:gd name="T97" fmla="*/ 2147483647 h 164"/>
              <a:gd name="T98" fmla="*/ 2147483647 w 144"/>
              <a:gd name="T99" fmla="*/ 2147483647 h 164"/>
              <a:gd name="T100" fmla="*/ 2147483647 w 144"/>
              <a:gd name="T101" fmla="*/ 2147483647 h 164"/>
              <a:gd name="T102" fmla="*/ 2147483647 w 144"/>
              <a:gd name="T103" fmla="*/ 2147483647 h 164"/>
              <a:gd name="T104" fmla="*/ 2147483647 w 144"/>
              <a:gd name="T105" fmla="*/ 2147483647 h 164"/>
              <a:gd name="T106" fmla="*/ 2147483647 w 144"/>
              <a:gd name="T107" fmla="*/ 2147483647 h 164"/>
              <a:gd name="T108" fmla="*/ 2147483647 w 144"/>
              <a:gd name="T109" fmla="*/ 2147483647 h 164"/>
              <a:gd name="T110" fmla="*/ 2147483647 w 144"/>
              <a:gd name="T111" fmla="*/ 2147483647 h 164"/>
              <a:gd name="T112" fmla="*/ 2147483647 w 144"/>
              <a:gd name="T113" fmla="*/ 2147483647 h 164"/>
              <a:gd name="T114" fmla="*/ 2147483647 w 144"/>
              <a:gd name="T115" fmla="*/ 2147483647 h 164"/>
              <a:gd name="T116" fmla="*/ 2147483647 w 144"/>
              <a:gd name="T117" fmla="*/ 2147483647 h 164"/>
              <a:gd name="T118" fmla="*/ 2147483647 w 144"/>
              <a:gd name="T119" fmla="*/ 2147483647 h 164"/>
              <a:gd name="T120" fmla="*/ 2147483647 w 144"/>
              <a:gd name="T121" fmla="*/ 2147483647 h 164"/>
              <a:gd name="T122" fmla="*/ 2147483647 w 144"/>
              <a:gd name="T123" fmla="*/ 2147483647 h 164"/>
              <a:gd name="T124" fmla="*/ 2147483647 w 144"/>
              <a:gd name="T125" fmla="*/ 2147483647 h 1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
              <a:gd name="T190" fmla="*/ 0 h 164"/>
              <a:gd name="T191" fmla="*/ 144 w 144"/>
              <a:gd name="T192" fmla="*/ 164 h 1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 h="164">
                <a:moveTo>
                  <a:pt x="142" y="126"/>
                </a:moveTo>
                <a:lnTo>
                  <a:pt x="144" y="132"/>
                </a:lnTo>
                <a:lnTo>
                  <a:pt x="144" y="140"/>
                </a:lnTo>
                <a:lnTo>
                  <a:pt x="144" y="146"/>
                </a:lnTo>
                <a:lnTo>
                  <a:pt x="140" y="150"/>
                </a:lnTo>
                <a:lnTo>
                  <a:pt x="132" y="158"/>
                </a:lnTo>
                <a:lnTo>
                  <a:pt x="122" y="162"/>
                </a:lnTo>
                <a:lnTo>
                  <a:pt x="110" y="164"/>
                </a:lnTo>
                <a:lnTo>
                  <a:pt x="102" y="164"/>
                </a:lnTo>
                <a:lnTo>
                  <a:pt x="94" y="162"/>
                </a:lnTo>
                <a:lnTo>
                  <a:pt x="88" y="160"/>
                </a:lnTo>
                <a:lnTo>
                  <a:pt x="80" y="160"/>
                </a:lnTo>
                <a:lnTo>
                  <a:pt x="82" y="150"/>
                </a:lnTo>
                <a:lnTo>
                  <a:pt x="86" y="142"/>
                </a:lnTo>
                <a:lnTo>
                  <a:pt x="90" y="134"/>
                </a:lnTo>
                <a:lnTo>
                  <a:pt x="92" y="126"/>
                </a:lnTo>
                <a:lnTo>
                  <a:pt x="90" y="120"/>
                </a:lnTo>
                <a:lnTo>
                  <a:pt x="88" y="118"/>
                </a:lnTo>
                <a:lnTo>
                  <a:pt x="84" y="114"/>
                </a:lnTo>
                <a:lnTo>
                  <a:pt x="78" y="114"/>
                </a:lnTo>
                <a:lnTo>
                  <a:pt x="70" y="112"/>
                </a:lnTo>
                <a:lnTo>
                  <a:pt x="68" y="110"/>
                </a:lnTo>
                <a:lnTo>
                  <a:pt x="66" y="106"/>
                </a:lnTo>
                <a:lnTo>
                  <a:pt x="64" y="102"/>
                </a:lnTo>
                <a:lnTo>
                  <a:pt x="58" y="100"/>
                </a:lnTo>
                <a:lnTo>
                  <a:pt x="50" y="98"/>
                </a:lnTo>
                <a:lnTo>
                  <a:pt x="44" y="96"/>
                </a:lnTo>
                <a:lnTo>
                  <a:pt x="38" y="96"/>
                </a:lnTo>
                <a:lnTo>
                  <a:pt x="34" y="94"/>
                </a:lnTo>
                <a:lnTo>
                  <a:pt x="26" y="88"/>
                </a:lnTo>
                <a:lnTo>
                  <a:pt x="14" y="72"/>
                </a:lnTo>
                <a:lnTo>
                  <a:pt x="6" y="68"/>
                </a:lnTo>
                <a:lnTo>
                  <a:pt x="4" y="64"/>
                </a:lnTo>
                <a:lnTo>
                  <a:pt x="4" y="60"/>
                </a:lnTo>
                <a:lnTo>
                  <a:pt x="0" y="60"/>
                </a:lnTo>
                <a:lnTo>
                  <a:pt x="2" y="36"/>
                </a:lnTo>
                <a:lnTo>
                  <a:pt x="4" y="26"/>
                </a:lnTo>
                <a:lnTo>
                  <a:pt x="8" y="18"/>
                </a:lnTo>
                <a:lnTo>
                  <a:pt x="12" y="10"/>
                </a:lnTo>
                <a:lnTo>
                  <a:pt x="20" y="6"/>
                </a:lnTo>
                <a:lnTo>
                  <a:pt x="28" y="2"/>
                </a:lnTo>
                <a:lnTo>
                  <a:pt x="40" y="0"/>
                </a:lnTo>
                <a:lnTo>
                  <a:pt x="48" y="2"/>
                </a:lnTo>
                <a:lnTo>
                  <a:pt x="56" y="4"/>
                </a:lnTo>
                <a:lnTo>
                  <a:pt x="70" y="10"/>
                </a:lnTo>
                <a:lnTo>
                  <a:pt x="70" y="20"/>
                </a:lnTo>
                <a:lnTo>
                  <a:pt x="76" y="38"/>
                </a:lnTo>
                <a:lnTo>
                  <a:pt x="82" y="54"/>
                </a:lnTo>
                <a:lnTo>
                  <a:pt x="84" y="58"/>
                </a:lnTo>
                <a:lnTo>
                  <a:pt x="88" y="60"/>
                </a:lnTo>
                <a:lnTo>
                  <a:pt x="100" y="62"/>
                </a:lnTo>
                <a:lnTo>
                  <a:pt x="108" y="64"/>
                </a:lnTo>
                <a:lnTo>
                  <a:pt x="114" y="68"/>
                </a:lnTo>
                <a:lnTo>
                  <a:pt x="118" y="74"/>
                </a:lnTo>
                <a:lnTo>
                  <a:pt x="124" y="86"/>
                </a:lnTo>
                <a:lnTo>
                  <a:pt x="130" y="98"/>
                </a:lnTo>
                <a:lnTo>
                  <a:pt x="132" y="94"/>
                </a:lnTo>
                <a:lnTo>
                  <a:pt x="136" y="92"/>
                </a:lnTo>
                <a:lnTo>
                  <a:pt x="138" y="90"/>
                </a:lnTo>
                <a:lnTo>
                  <a:pt x="142" y="92"/>
                </a:lnTo>
                <a:lnTo>
                  <a:pt x="142" y="96"/>
                </a:lnTo>
                <a:lnTo>
                  <a:pt x="142" y="102"/>
                </a:lnTo>
                <a:lnTo>
                  <a:pt x="142" y="12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4" name="Freeform 40"/>
          <p:cNvSpPr>
            <a:spLocks/>
          </p:cNvSpPr>
          <p:nvPr/>
        </p:nvSpPr>
        <p:spPr bwMode="auto">
          <a:xfrm>
            <a:off x="2927748" y="3812381"/>
            <a:ext cx="107156" cy="104775"/>
          </a:xfrm>
          <a:custGeom>
            <a:avLst/>
            <a:gdLst>
              <a:gd name="T0" fmla="*/ 2147483647 w 90"/>
              <a:gd name="T1" fmla="*/ 0 h 88"/>
              <a:gd name="T2" fmla="*/ 2147483647 w 90"/>
              <a:gd name="T3" fmla="*/ 0 h 88"/>
              <a:gd name="T4" fmla="*/ 2147483647 w 90"/>
              <a:gd name="T5" fmla="*/ 2147483647 h 88"/>
              <a:gd name="T6" fmla="*/ 2147483647 w 90"/>
              <a:gd name="T7" fmla="*/ 2147483647 h 88"/>
              <a:gd name="T8" fmla="*/ 2147483647 w 90"/>
              <a:gd name="T9" fmla="*/ 2147483647 h 88"/>
              <a:gd name="T10" fmla="*/ 2147483647 w 90"/>
              <a:gd name="T11" fmla="*/ 2147483647 h 88"/>
              <a:gd name="T12" fmla="*/ 2147483647 w 90"/>
              <a:gd name="T13" fmla="*/ 2147483647 h 88"/>
              <a:gd name="T14" fmla="*/ 2147483647 w 90"/>
              <a:gd name="T15" fmla="*/ 2147483647 h 88"/>
              <a:gd name="T16" fmla="*/ 2147483647 w 90"/>
              <a:gd name="T17" fmla="*/ 2147483647 h 88"/>
              <a:gd name="T18" fmla="*/ 2147483647 w 90"/>
              <a:gd name="T19" fmla="*/ 2147483647 h 88"/>
              <a:gd name="T20" fmla="*/ 2147483647 w 90"/>
              <a:gd name="T21" fmla="*/ 2147483647 h 88"/>
              <a:gd name="T22" fmla="*/ 2147483647 w 90"/>
              <a:gd name="T23" fmla="*/ 2147483647 h 88"/>
              <a:gd name="T24" fmla="*/ 2147483647 w 90"/>
              <a:gd name="T25" fmla="*/ 2147483647 h 88"/>
              <a:gd name="T26" fmla="*/ 2147483647 w 90"/>
              <a:gd name="T27" fmla="*/ 2147483647 h 88"/>
              <a:gd name="T28" fmla="*/ 2147483647 w 90"/>
              <a:gd name="T29" fmla="*/ 2147483647 h 88"/>
              <a:gd name="T30" fmla="*/ 0 w 90"/>
              <a:gd name="T31" fmla="*/ 2147483647 h 88"/>
              <a:gd name="T32" fmla="*/ 2147483647 w 90"/>
              <a:gd name="T33" fmla="*/ 0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88"/>
              <a:gd name="T53" fmla="*/ 90 w 90"/>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88">
                <a:moveTo>
                  <a:pt x="2" y="0"/>
                </a:moveTo>
                <a:lnTo>
                  <a:pt x="12" y="0"/>
                </a:lnTo>
                <a:lnTo>
                  <a:pt x="24" y="4"/>
                </a:lnTo>
                <a:lnTo>
                  <a:pt x="36" y="12"/>
                </a:lnTo>
                <a:lnTo>
                  <a:pt x="48" y="20"/>
                </a:lnTo>
                <a:lnTo>
                  <a:pt x="70" y="38"/>
                </a:lnTo>
                <a:lnTo>
                  <a:pt x="90" y="54"/>
                </a:lnTo>
                <a:lnTo>
                  <a:pt x="84" y="66"/>
                </a:lnTo>
                <a:lnTo>
                  <a:pt x="78" y="78"/>
                </a:lnTo>
                <a:lnTo>
                  <a:pt x="70" y="86"/>
                </a:lnTo>
                <a:lnTo>
                  <a:pt x="66" y="88"/>
                </a:lnTo>
                <a:lnTo>
                  <a:pt x="62" y="88"/>
                </a:lnTo>
                <a:lnTo>
                  <a:pt x="42" y="86"/>
                </a:lnTo>
                <a:lnTo>
                  <a:pt x="26" y="82"/>
                </a:lnTo>
                <a:lnTo>
                  <a:pt x="12" y="76"/>
                </a:lnTo>
                <a:lnTo>
                  <a:pt x="0" y="70"/>
                </a:lnTo>
                <a:lnTo>
                  <a:pt x="2"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5" name="Freeform 41"/>
          <p:cNvSpPr>
            <a:spLocks/>
          </p:cNvSpPr>
          <p:nvPr/>
        </p:nvSpPr>
        <p:spPr bwMode="auto">
          <a:xfrm>
            <a:off x="2680097" y="3614738"/>
            <a:ext cx="314325" cy="704850"/>
          </a:xfrm>
          <a:custGeom>
            <a:avLst/>
            <a:gdLst>
              <a:gd name="T0" fmla="*/ 2147483647 w 264"/>
              <a:gd name="T1" fmla="*/ 2147483647 h 592"/>
              <a:gd name="T2" fmla="*/ 2147483647 w 264"/>
              <a:gd name="T3" fmla="*/ 2147483647 h 592"/>
              <a:gd name="T4" fmla="*/ 2147483647 w 264"/>
              <a:gd name="T5" fmla="*/ 2147483647 h 592"/>
              <a:gd name="T6" fmla="*/ 2147483647 w 264"/>
              <a:gd name="T7" fmla="*/ 2147483647 h 592"/>
              <a:gd name="T8" fmla="*/ 2147483647 w 264"/>
              <a:gd name="T9" fmla="*/ 2147483647 h 592"/>
              <a:gd name="T10" fmla="*/ 2147483647 w 264"/>
              <a:gd name="T11" fmla="*/ 2147483647 h 592"/>
              <a:gd name="T12" fmla="*/ 2147483647 w 264"/>
              <a:gd name="T13" fmla="*/ 2147483647 h 592"/>
              <a:gd name="T14" fmla="*/ 2147483647 w 264"/>
              <a:gd name="T15" fmla="*/ 2147483647 h 592"/>
              <a:gd name="T16" fmla="*/ 2147483647 w 264"/>
              <a:gd name="T17" fmla="*/ 2147483647 h 592"/>
              <a:gd name="T18" fmla="*/ 2147483647 w 264"/>
              <a:gd name="T19" fmla="*/ 2147483647 h 592"/>
              <a:gd name="T20" fmla="*/ 2147483647 w 264"/>
              <a:gd name="T21" fmla="*/ 2147483647 h 592"/>
              <a:gd name="T22" fmla="*/ 2147483647 w 264"/>
              <a:gd name="T23" fmla="*/ 2147483647 h 592"/>
              <a:gd name="T24" fmla="*/ 2147483647 w 264"/>
              <a:gd name="T25" fmla="*/ 2147483647 h 592"/>
              <a:gd name="T26" fmla="*/ 2147483647 w 264"/>
              <a:gd name="T27" fmla="*/ 2147483647 h 592"/>
              <a:gd name="T28" fmla="*/ 2147483647 w 264"/>
              <a:gd name="T29" fmla="*/ 2147483647 h 592"/>
              <a:gd name="T30" fmla="*/ 2147483647 w 264"/>
              <a:gd name="T31" fmla="*/ 2147483647 h 592"/>
              <a:gd name="T32" fmla="*/ 2147483647 w 264"/>
              <a:gd name="T33" fmla="*/ 2147483647 h 592"/>
              <a:gd name="T34" fmla="*/ 2147483647 w 264"/>
              <a:gd name="T35" fmla="*/ 2147483647 h 592"/>
              <a:gd name="T36" fmla="*/ 2147483647 w 264"/>
              <a:gd name="T37" fmla="*/ 2147483647 h 592"/>
              <a:gd name="T38" fmla="*/ 2147483647 w 264"/>
              <a:gd name="T39" fmla="*/ 2147483647 h 592"/>
              <a:gd name="T40" fmla="*/ 2147483647 w 264"/>
              <a:gd name="T41" fmla="*/ 2147483647 h 592"/>
              <a:gd name="T42" fmla="*/ 2147483647 w 264"/>
              <a:gd name="T43" fmla="*/ 2147483647 h 592"/>
              <a:gd name="T44" fmla="*/ 2147483647 w 264"/>
              <a:gd name="T45" fmla="*/ 2147483647 h 592"/>
              <a:gd name="T46" fmla="*/ 2147483647 w 264"/>
              <a:gd name="T47" fmla="*/ 2147483647 h 592"/>
              <a:gd name="T48" fmla="*/ 2147483647 w 264"/>
              <a:gd name="T49" fmla="*/ 2147483647 h 592"/>
              <a:gd name="T50" fmla="*/ 2147483647 w 264"/>
              <a:gd name="T51" fmla="*/ 2147483647 h 592"/>
              <a:gd name="T52" fmla="*/ 2147483647 w 264"/>
              <a:gd name="T53" fmla="*/ 2147483647 h 592"/>
              <a:gd name="T54" fmla="*/ 2147483647 w 264"/>
              <a:gd name="T55" fmla="*/ 2147483647 h 592"/>
              <a:gd name="T56" fmla="*/ 2147483647 w 264"/>
              <a:gd name="T57" fmla="*/ 2147483647 h 592"/>
              <a:gd name="T58" fmla="*/ 2147483647 w 264"/>
              <a:gd name="T59" fmla="*/ 2147483647 h 592"/>
              <a:gd name="T60" fmla="*/ 2147483647 w 264"/>
              <a:gd name="T61" fmla="*/ 2147483647 h 592"/>
              <a:gd name="T62" fmla="*/ 2147483647 w 264"/>
              <a:gd name="T63" fmla="*/ 2147483647 h 592"/>
              <a:gd name="T64" fmla="*/ 2147483647 w 264"/>
              <a:gd name="T65" fmla="*/ 2147483647 h 592"/>
              <a:gd name="T66" fmla="*/ 2147483647 w 264"/>
              <a:gd name="T67" fmla="*/ 2147483647 h 592"/>
              <a:gd name="T68" fmla="*/ 2147483647 w 264"/>
              <a:gd name="T69" fmla="*/ 2147483647 h 592"/>
              <a:gd name="T70" fmla="*/ 2147483647 w 264"/>
              <a:gd name="T71" fmla="*/ 2147483647 h 592"/>
              <a:gd name="T72" fmla="*/ 2147483647 w 264"/>
              <a:gd name="T73" fmla="*/ 2147483647 h 592"/>
              <a:gd name="T74" fmla="*/ 2147483647 w 264"/>
              <a:gd name="T75" fmla="*/ 2147483647 h 592"/>
              <a:gd name="T76" fmla="*/ 2147483647 w 264"/>
              <a:gd name="T77" fmla="*/ 2147483647 h 592"/>
              <a:gd name="T78" fmla="*/ 2147483647 w 264"/>
              <a:gd name="T79" fmla="*/ 2147483647 h 592"/>
              <a:gd name="T80" fmla="*/ 2147483647 w 264"/>
              <a:gd name="T81" fmla="*/ 2147483647 h 592"/>
              <a:gd name="T82" fmla="*/ 2147483647 w 264"/>
              <a:gd name="T83" fmla="*/ 2147483647 h 592"/>
              <a:gd name="T84" fmla="*/ 2147483647 w 264"/>
              <a:gd name="T85" fmla="*/ 2147483647 h 592"/>
              <a:gd name="T86" fmla="*/ 2147483647 w 264"/>
              <a:gd name="T87" fmla="*/ 2147483647 h 592"/>
              <a:gd name="T88" fmla="*/ 2147483647 w 264"/>
              <a:gd name="T89" fmla="*/ 2147483647 h 592"/>
              <a:gd name="T90" fmla="*/ 2147483647 w 264"/>
              <a:gd name="T91" fmla="*/ 2147483647 h 592"/>
              <a:gd name="T92" fmla="*/ 2147483647 w 264"/>
              <a:gd name="T93" fmla="*/ 2147483647 h 592"/>
              <a:gd name="T94" fmla="*/ 2147483647 w 264"/>
              <a:gd name="T95" fmla="*/ 2147483647 h 592"/>
              <a:gd name="T96" fmla="*/ 2147483647 w 264"/>
              <a:gd name="T97" fmla="*/ 2147483647 h 592"/>
              <a:gd name="T98" fmla="*/ 2147483647 w 264"/>
              <a:gd name="T99" fmla="*/ 2147483647 h 592"/>
              <a:gd name="T100" fmla="*/ 2147483647 w 264"/>
              <a:gd name="T101" fmla="*/ 2147483647 h 592"/>
              <a:gd name="T102" fmla="*/ 2147483647 w 264"/>
              <a:gd name="T103" fmla="*/ 2147483647 h 592"/>
              <a:gd name="T104" fmla="*/ 2147483647 w 264"/>
              <a:gd name="T105" fmla="*/ 2147483647 h 592"/>
              <a:gd name="T106" fmla="*/ 2147483647 w 264"/>
              <a:gd name="T107" fmla="*/ 2147483647 h 592"/>
              <a:gd name="T108" fmla="*/ 2147483647 w 264"/>
              <a:gd name="T109" fmla="*/ 2147483647 h 592"/>
              <a:gd name="T110" fmla="*/ 2147483647 w 264"/>
              <a:gd name="T111" fmla="*/ 2147483647 h 592"/>
              <a:gd name="T112" fmla="*/ 2147483647 w 264"/>
              <a:gd name="T113" fmla="*/ 2147483647 h 592"/>
              <a:gd name="T114" fmla="*/ 2147483647 w 264"/>
              <a:gd name="T115" fmla="*/ 2147483647 h 592"/>
              <a:gd name="T116" fmla="*/ 2147483647 w 264"/>
              <a:gd name="T117" fmla="*/ 2147483647 h 592"/>
              <a:gd name="T118" fmla="*/ 2147483647 w 264"/>
              <a:gd name="T119" fmla="*/ 2147483647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4"/>
              <a:gd name="T181" fmla="*/ 0 h 592"/>
              <a:gd name="T182" fmla="*/ 264 w 264"/>
              <a:gd name="T183" fmla="*/ 592 h 5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4" h="592">
                <a:moveTo>
                  <a:pt x="210" y="166"/>
                </a:moveTo>
                <a:lnTo>
                  <a:pt x="210" y="160"/>
                </a:lnTo>
                <a:lnTo>
                  <a:pt x="214" y="152"/>
                </a:lnTo>
                <a:lnTo>
                  <a:pt x="222" y="138"/>
                </a:lnTo>
                <a:lnTo>
                  <a:pt x="232" y="126"/>
                </a:lnTo>
                <a:lnTo>
                  <a:pt x="240" y="116"/>
                </a:lnTo>
                <a:lnTo>
                  <a:pt x="256" y="110"/>
                </a:lnTo>
                <a:lnTo>
                  <a:pt x="262" y="104"/>
                </a:lnTo>
                <a:lnTo>
                  <a:pt x="264" y="100"/>
                </a:lnTo>
                <a:lnTo>
                  <a:pt x="264" y="94"/>
                </a:lnTo>
                <a:lnTo>
                  <a:pt x="262" y="84"/>
                </a:lnTo>
                <a:lnTo>
                  <a:pt x="260" y="74"/>
                </a:lnTo>
                <a:lnTo>
                  <a:pt x="252" y="74"/>
                </a:lnTo>
                <a:lnTo>
                  <a:pt x="248" y="78"/>
                </a:lnTo>
                <a:lnTo>
                  <a:pt x="248" y="80"/>
                </a:lnTo>
                <a:lnTo>
                  <a:pt x="248" y="88"/>
                </a:lnTo>
                <a:lnTo>
                  <a:pt x="248" y="94"/>
                </a:lnTo>
                <a:lnTo>
                  <a:pt x="244" y="98"/>
                </a:lnTo>
                <a:lnTo>
                  <a:pt x="236" y="106"/>
                </a:lnTo>
                <a:lnTo>
                  <a:pt x="226" y="110"/>
                </a:lnTo>
                <a:lnTo>
                  <a:pt x="214" y="112"/>
                </a:lnTo>
                <a:lnTo>
                  <a:pt x="206" y="112"/>
                </a:lnTo>
                <a:lnTo>
                  <a:pt x="198" y="110"/>
                </a:lnTo>
                <a:lnTo>
                  <a:pt x="192" y="108"/>
                </a:lnTo>
                <a:lnTo>
                  <a:pt x="184" y="108"/>
                </a:lnTo>
                <a:lnTo>
                  <a:pt x="186" y="98"/>
                </a:lnTo>
                <a:lnTo>
                  <a:pt x="190" y="90"/>
                </a:lnTo>
                <a:lnTo>
                  <a:pt x="194" y="82"/>
                </a:lnTo>
                <a:lnTo>
                  <a:pt x="196" y="74"/>
                </a:lnTo>
                <a:lnTo>
                  <a:pt x="194" y="68"/>
                </a:lnTo>
                <a:lnTo>
                  <a:pt x="192" y="66"/>
                </a:lnTo>
                <a:lnTo>
                  <a:pt x="188" y="62"/>
                </a:lnTo>
                <a:lnTo>
                  <a:pt x="182" y="62"/>
                </a:lnTo>
                <a:lnTo>
                  <a:pt x="174" y="60"/>
                </a:lnTo>
                <a:lnTo>
                  <a:pt x="172" y="58"/>
                </a:lnTo>
                <a:lnTo>
                  <a:pt x="170" y="54"/>
                </a:lnTo>
                <a:lnTo>
                  <a:pt x="168" y="50"/>
                </a:lnTo>
                <a:lnTo>
                  <a:pt x="162" y="48"/>
                </a:lnTo>
                <a:lnTo>
                  <a:pt x="154" y="46"/>
                </a:lnTo>
                <a:lnTo>
                  <a:pt x="148" y="44"/>
                </a:lnTo>
                <a:lnTo>
                  <a:pt x="142" y="44"/>
                </a:lnTo>
                <a:lnTo>
                  <a:pt x="138" y="42"/>
                </a:lnTo>
                <a:lnTo>
                  <a:pt x="130" y="36"/>
                </a:lnTo>
                <a:lnTo>
                  <a:pt x="118" y="20"/>
                </a:lnTo>
                <a:lnTo>
                  <a:pt x="110" y="16"/>
                </a:lnTo>
                <a:lnTo>
                  <a:pt x="106" y="12"/>
                </a:lnTo>
                <a:lnTo>
                  <a:pt x="104" y="8"/>
                </a:lnTo>
                <a:lnTo>
                  <a:pt x="90" y="8"/>
                </a:lnTo>
                <a:lnTo>
                  <a:pt x="82" y="12"/>
                </a:lnTo>
                <a:lnTo>
                  <a:pt x="78" y="14"/>
                </a:lnTo>
                <a:lnTo>
                  <a:pt x="76" y="20"/>
                </a:lnTo>
                <a:lnTo>
                  <a:pt x="68" y="12"/>
                </a:lnTo>
                <a:lnTo>
                  <a:pt x="60" y="8"/>
                </a:lnTo>
                <a:lnTo>
                  <a:pt x="52" y="6"/>
                </a:lnTo>
                <a:lnTo>
                  <a:pt x="44" y="0"/>
                </a:lnTo>
                <a:lnTo>
                  <a:pt x="38" y="10"/>
                </a:lnTo>
                <a:lnTo>
                  <a:pt x="30" y="18"/>
                </a:lnTo>
                <a:lnTo>
                  <a:pt x="32" y="32"/>
                </a:lnTo>
                <a:lnTo>
                  <a:pt x="32" y="38"/>
                </a:lnTo>
                <a:lnTo>
                  <a:pt x="30" y="44"/>
                </a:lnTo>
                <a:lnTo>
                  <a:pt x="24" y="50"/>
                </a:lnTo>
                <a:lnTo>
                  <a:pt x="18" y="54"/>
                </a:lnTo>
                <a:lnTo>
                  <a:pt x="14" y="58"/>
                </a:lnTo>
                <a:lnTo>
                  <a:pt x="12" y="68"/>
                </a:lnTo>
                <a:lnTo>
                  <a:pt x="14" y="86"/>
                </a:lnTo>
                <a:lnTo>
                  <a:pt x="18" y="92"/>
                </a:lnTo>
                <a:lnTo>
                  <a:pt x="22" y="100"/>
                </a:lnTo>
                <a:lnTo>
                  <a:pt x="16" y="108"/>
                </a:lnTo>
                <a:lnTo>
                  <a:pt x="8" y="120"/>
                </a:lnTo>
                <a:lnTo>
                  <a:pt x="2" y="132"/>
                </a:lnTo>
                <a:lnTo>
                  <a:pt x="0" y="146"/>
                </a:lnTo>
                <a:lnTo>
                  <a:pt x="2" y="150"/>
                </a:lnTo>
                <a:lnTo>
                  <a:pt x="4" y="154"/>
                </a:lnTo>
                <a:lnTo>
                  <a:pt x="8" y="158"/>
                </a:lnTo>
                <a:lnTo>
                  <a:pt x="8" y="164"/>
                </a:lnTo>
                <a:lnTo>
                  <a:pt x="4" y="174"/>
                </a:lnTo>
                <a:lnTo>
                  <a:pt x="2" y="182"/>
                </a:lnTo>
                <a:lnTo>
                  <a:pt x="0" y="188"/>
                </a:lnTo>
                <a:lnTo>
                  <a:pt x="2" y="194"/>
                </a:lnTo>
                <a:lnTo>
                  <a:pt x="4" y="200"/>
                </a:lnTo>
                <a:lnTo>
                  <a:pt x="8" y="206"/>
                </a:lnTo>
                <a:lnTo>
                  <a:pt x="10" y="212"/>
                </a:lnTo>
                <a:lnTo>
                  <a:pt x="12" y="220"/>
                </a:lnTo>
                <a:lnTo>
                  <a:pt x="16" y="226"/>
                </a:lnTo>
                <a:lnTo>
                  <a:pt x="20" y="234"/>
                </a:lnTo>
                <a:lnTo>
                  <a:pt x="22" y="242"/>
                </a:lnTo>
                <a:lnTo>
                  <a:pt x="22" y="276"/>
                </a:lnTo>
                <a:lnTo>
                  <a:pt x="20" y="280"/>
                </a:lnTo>
                <a:lnTo>
                  <a:pt x="18" y="286"/>
                </a:lnTo>
                <a:lnTo>
                  <a:pt x="14" y="290"/>
                </a:lnTo>
                <a:lnTo>
                  <a:pt x="12" y="294"/>
                </a:lnTo>
                <a:lnTo>
                  <a:pt x="16" y="302"/>
                </a:lnTo>
                <a:lnTo>
                  <a:pt x="20" y="314"/>
                </a:lnTo>
                <a:lnTo>
                  <a:pt x="26" y="322"/>
                </a:lnTo>
                <a:lnTo>
                  <a:pt x="28" y="330"/>
                </a:lnTo>
                <a:lnTo>
                  <a:pt x="26" y="334"/>
                </a:lnTo>
                <a:lnTo>
                  <a:pt x="24" y="336"/>
                </a:lnTo>
                <a:lnTo>
                  <a:pt x="22" y="340"/>
                </a:lnTo>
                <a:lnTo>
                  <a:pt x="20" y="346"/>
                </a:lnTo>
                <a:lnTo>
                  <a:pt x="22" y="360"/>
                </a:lnTo>
                <a:lnTo>
                  <a:pt x="28" y="374"/>
                </a:lnTo>
                <a:lnTo>
                  <a:pt x="32" y="388"/>
                </a:lnTo>
                <a:lnTo>
                  <a:pt x="34" y="398"/>
                </a:lnTo>
                <a:lnTo>
                  <a:pt x="32" y="402"/>
                </a:lnTo>
                <a:lnTo>
                  <a:pt x="28" y="402"/>
                </a:lnTo>
                <a:lnTo>
                  <a:pt x="40" y="424"/>
                </a:lnTo>
                <a:lnTo>
                  <a:pt x="50" y="438"/>
                </a:lnTo>
                <a:lnTo>
                  <a:pt x="54" y="442"/>
                </a:lnTo>
                <a:lnTo>
                  <a:pt x="58" y="444"/>
                </a:lnTo>
                <a:lnTo>
                  <a:pt x="56" y="450"/>
                </a:lnTo>
                <a:lnTo>
                  <a:pt x="54" y="454"/>
                </a:lnTo>
                <a:lnTo>
                  <a:pt x="56" y="464"/>
                </a:lnTo>
                <a:lnTo>
                  <a:pt x="58" y="470"/>
                </a:lnTo>
                <a:lnTo>
                  <a:pt x="62" y="480"/>
                </a:lnTo>
                <a:lnTo>
                  <a:pt x="62" y="490"/>
                </a:lnTo>
                <a:lnTo>
                  <a:pt x="62" y="496"/>
                </a:lnTo>
                <a:lnTo>
                  <a:pt x="60" y="498"/>
                </a:lnTo>
                <a:lnTo>
                  <a:pt x="58" y="502"/>
                </a:lnTo>
                <a:lnTo>
                  <a:pt x="56" y="506"/>
                </a:lnTo>
                <a:lnTo>
                  <a:pt x="58" y="510"/>
                </a:lnTo>
                <a:lnTo>
                  <a:pt x="58" y="512"/>
                </a:lnTo>
                <a:lnTo>
                  <a:pt x="60" y="516"/>
                </a:lnTo>
                <a:lnTo>
                  <a:pt x="60" y="520"/>
                </a:lnTo>
                <a:lnTo>
                  <a:pt x="58" y="530"/>
                </a:lnTo>
                <a:lnTo>
                  <a:pt x="56" y="542"/>
                </a:lnTo>
                <a:lnTo>
                  <a:pt x="58" y="548"/>
                </a:lnTo>
                <a:lnTo>
                  <a:pt x="60" y="552"/>
                </a:lnTo>
                <a:lnTo>
                  <a:pt x="68" y="558"/>
                </a:lnTo>
                <a:lnTo>
                  <a:pt x="76" y="562"/>
                </a:lnTo>
                <a:lnTo>
                  <a:pt x="84" y="568"/>
                </a:lnTo>
                <a:lnTo>
                  <a:pt x="90" y="574"/>
                </a:lnTo>
                <a:lnTo>
                  <a:pt x="92" y="580"/>
                </a:lnTo>
                <a:lnTo>
                  <a:pt x="94" y="586"/>
                </a:lnTo>
                <a:lnTo>
                  <a:pt x="98" y="592"/>
                </a:lnTo>
                <a:lnTo>
                  <a:pt x="150" y="592"/>
                </a:lnTo>
                <a:lnTo>
                  <a:pt x="138" y="572"/>
                </a:lnTo>
                <a:lnTo>
                  <a:pt x="134" y="564"/>
                </a:lnTo>
                <a:lnTo>
                  <a:pt x="132" y="560"/>
                </a:lnTo>
                <a:lnTo>
                  <a:pt x="132" y="556"/>
                </a:lnTo>
                <a:lnTo>
                  <a:pt x="132" y="554"/>
                </a:lnTo>
                <a:lnTo>
                  <a:pt x="134" y="552"/>
                </a:lnTo>
                <a:lnTo>
                  <a:pt x="138" y="550"/>
                </a:lnTo>
                <a:lnTo>
                  <a:pt x="144" y="546"/>
                </a:lnTo>
                <a:lnTo>
                  <a:pt x="148" y="542"/>
                </a:lnTo>
                <a:lnTo>
                  <a:pt x="144" y="540"/>
                </a:lnTo>
                <a:lnTo>
                  <a:pt x="144" y="536"/>
                </a:lnTo>
                <a:lnTo>
                  <a:pt x="144" y="530"/>
                </a:lnTo>
                <a:lnTo>
                  <a:pt x="146" y="526"/>
                </a:lnTo>
                <a:lnTo>
                  <a:pt x="152" y="520"/>
                </a:lnTo>
                <a:lnTo>
                  <a:pt x="160" y="514"/>
                </a:lnTo>
                <a:lnTo>
                  <a:pt x="162" y="510"/>
                </a:lnTo>
                <a:lnTo>
                  <a:pt x="162" y="504"/>
                </a:lnTo>
                <a:lnTo>
                  <a:pt x="162" y="498"/>
                </a:lnTo>
                <a:lnTo>
                  <a:pt x="158" y="494"/>
                </a:lnTo>
                <a:lnTo>
                  <a:pt x="158" y="492"/>
                </a:lnTo>
                <a:lnTo>
                  <a:pt x="150" y="490"/>
                </a:lnTo>
                <a:lnTo>
                  <a:pt x="138" y="484"/>
                </a:lnTo>
                <a:lnTo>
                  <a:pt x="126" y="478"/>
                </a:lnTo>
                <a:lnTo>
                  <a:pt x="124" y="474"/>
                </a:lnTo>
                <a:lnTo>
                  <a:pt x="122" y="472"/>
                </a:lnTo>
                <a:lnTo>
                  <a:pt x="124" y="468"/>
                </a:lnTo>
                <a:lnTo>
                  <a:pt x="126" y="464"/>
                </a:lnTo>
                <a:lnTo>
                  <a:pt x="134" y="456"/>
                </a:lnTo>
                <a:lnTo>
                  <a:pt x="144" y="448"/>
                </a:lnTo>
                <a:lnTo>
                  <a:pt x="150" y="440"/>
                </a:lnTo>
                <a:lnTo>
                  <a:pt x="148" y="434"/>
                </a:lnTo>
                <a:lnTo>
                  <a:pt x="146" y="426"/>
                </a:lnTo>
                <a:lnTo>
                  <a:pt x="148" y="420"/>
                </a:lnTo>
                <a:lnTo>
                  <a:pt x="150" y="416"/>
                </a:lnTo>
                <a:lnTo>
                  <a:pt x="154" y="414"/>
                </a:lnTo>
                <a:lnTo>
                  <a:pt x="150" y="408"/>
                </a:lnTo>
                <a:lnTo>
                  <a:pt x="146" y="402"/>
                </a:lnTo>
                <a:lnTo>
                  <a:pt x="152" y="406"/>
                </a:lnTo>
                <a:lnTo>
                  <a:pt x="154" y="408"/>
                </a:lnTo>
                <a:lnTo>
                  <a:pt x="158" y="410"/>
                </a:lnTo>
                <a:lnTo>
                  <a:pt x="162" y="408"/>
                </a:lnTo>
                <a:lnTo>
                  <a:pt x="164" y="402"/>
                </a:lnTo>
                <a:lnTo>
                  <a:pt x="162" y="396"/>
                </a:lnTo>
                <a:lnTo>
                  <a:pt x="156" y="394"/>
                </a:lnTo>
                <a:lnTo>
                  <a:pt x="150" y="396"/>
                </a:lnTo>
                <a:lnTo>
                  <a:pt x="144" y="398"/>
                </a:lnTo>
                <a:lnTo>
                  <a:pt x="136" y="386"/>
                </a:lnTo>
                <a:lnTo>
                  <a:pt x="130" y="372"/>
                </a:lnTo>
                <a:lnTo>
                  <a:pt x="138" y="372"/>
                </a:lnTo>
                <a:lnTo>
                  <a:pt x="146" y="372"/>
                </a:lnTo>
                <a:lnTo>
                  <a:pt x="154" y="376"/>
                </a:lnTo>
                <a:lnTo>
                  <a:pt x="162" y="376"/>
                </a:lnTo>
                <a:lnTo>
                  <a:pt x="170" y="374"/>
                </a:lnTo>
                <a:lnTo>
                  <a:pt x="176" y="370"/>
                </a:lnTo>
                <a:lnTo>
                  <a:pt x="172" y="366"/>
                </a:lnTo>
                <a:lnTo>
                  <a:pt x="168" y="362"/>
                </a:lnTo>
                <a:lnTo>
                  <a:pt x="168" y="358"/>
                </a:lnTo>
                <a:lnTo>
                  <a:pt x="168" y="350"/>
                </a:lnTo>
                <a:lnTo>
                  <a:pt x="174" y="344"/>
                </a:lnTo>
                <a:lnTo>
                  <a:pt x="180" y="338"/>
                </a:lnTo>
                <a:lnTo>
                  <a:pt x="188" y="336"/>
                </a:lnTo>
                <a:lnTo>
                  <a:pt x="206" y="332"/>
                </a:lnTo>
                <a:lnTo>
                  <a:pt x="222" y="328"/>
                </a:lnTo>
                <a:lnTo>
                  <a:pt x="226" y="326"/>
                </a:lnTo>
                <a:lnTo>
                  <a:pt x="232" y="322"/>
                </a:lnTo>
                <a:lnTo>
                  <a:pt x="240" y="312"/>
                </a:lnTo>
                <a:lnTo>
                  <a:pt x="246" y="300"/>
                </a:lnTo>
                <a:lnTo>
                  <a:pt x="248" y="288"/>
                </a:lnTo>
                <a:lnTo>
                  <a:pt x="246" y="282"/>
                </a:lnTo>
                <a:lnTo>
                  <a:pt x="242" y="278"/>
                </a:lnTo>
                <a:lnTo>
                  <a:pt x="238" y="272"/>
                </a:lnTo>
                <a:lnTo>
                  <a:pt x="236" y="268"/>
                </a:lnTo>
                <a:lnTo>
                  <a:pt x="236" y="266"/>
                </a:lnTo>
                <a:lnTo>
                  <a:pt x="236" y="260"/>
                </a:lnTo>
                <a:lnTo>
                  <a:pt x="222" y="250"/>
                </a:lnTo>
                <a:lnTo>
                  <a:pt x="212" y="242"/>
                </a:lnTo>
                <a:lnTo>
                  <a:pt x="208" y="236"/>
                </a:lnTo>
                <a:lnTo>
                  <a:pt x="210" y="166"/>
                </a:lnTo>
                <a:lnTo>
                  <a:pt x="210" y="160"/>
                </a:lnTo>
                <a:lnTo>
                  <a:pt x="214" y="152"/>
                </a:lnTo>
                <a:lnTo>
                  <a:pt x="222" y="138"/>
                </a:lnTo>
                <a:lnTo>
                  <a:pt x="232" y="126"/>
                </a:lnTo>
                <a:lnTo>
                  <a:pt x="240" y="116"/>
                </a:lnTo>
                <a:lnTo>
                  <a:pt x="256" y="110"/>
                </a:lnTo>
                <a:lnTo>
                  <a:pt x="262" y="104"/>
                </a:lnTo>
                <a:lnTo>
                  <a:pt x="264" y="100"/>
                </a:lnTo>
                <a:lnTo>
                  <a:pt x="264" y="94"/>
                </a:lnTo>
                <a:lnTo>
                  <a:pt x="262" y="84"/>
                </a:lnTo>
                <a:lnTo>
                  <a:pt x="260" y="74"/>
                </a:lnTo>
                <a:lnTo>
                  <a:pt x="252" y="74"/>
                </a:lnTo>
                <a:lnTo>
                  <a:pt x="246" y="80"/>
                </a:lnTo>
                <a:lnTo>
                  <a:pt x="246" y="78"/>
                </a:lnTo>
                <a:lnTo>
                  <a:pt x="246" y="80"/>
                </a:lnTo>
                <a:lnTo>
                  <a:pt x="252" y="74"/>
                </a:lnTo>
                <a:lnTo>
                  <a:pt x="260" y="74"/>
                </a:lnTo>
                <a:lnTo>
                  <a:pt x="262" y="84"/>
                </a:lnTo>
                <a:lnTo>
                  <a:pt x="264" y="94"/>
                </a:lnTo>
                <a:lnTo>
                  <a:pt x="264" y="100"/>
                </a:lnTo>
                <a:lnTo>
                  <a:pt x="262" y="104"/>
                </a:lnTo>
                <a:lnTo>
                  <a:pt x="256" y="110"/>
                </a:lnTo>
                <a:lnTo>
                  <a:pt x="240" y="116"/>
                </a:lnTo>
                <a:lnTo>
                  <a:pt x="232" y="126"/>
                </a:lnTo>
                <a:lnTo>
                  <a:pt x="222" y="138"/>
                </a:lnTo>
                <a:lnTo>
                  <a:pt x="214" y="152"/>
                </a:lnTo>
                <a:lnTo>
                  <a:pt x="210" y="160"/>
                </a:lnTo>
                <a:lnTo>
                  <a:pt x="210" y="166"/>
                </a:lnTo>
                <a:lnTo>
                  <a:pt x="208" y="236"/>
                </a:lnTo>
                <a:lnTo>
                  <a:pt x="210" y="16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46" name="Freeform 42"/>
          <p:cNvSpPr>
            <a:spLocks/>
          </p:cNvSpPr>
          <p:nvPr/>
        </p:nvSpPr>
        <p:spPr bwMode="auto">
          <a:xfrm>
            <a:off x="2634854" y="3519488"/>
            <a:ext cx="247650" cy="869156"/>
          </a:xfrm>
          <a:custGeom>
            <a:avLst/>
            <a:gdLst>
              <a:gd name="T0" fmla="*/ 2147483647 w 208"/>
              <a:gd name="T1" fmla="*/ 2147483647 h 730"/>
              <a:gd name="T2" fmla="*/ 2147483647 w 208"/>
              <a:gd name="T3" fmla="*/ 2147483647 h 730"/>
              <a:gd name="T4" fmla="*/ 2147483647 w 208"/>
              <a:gd name="T5" fmla="*/ 2147483647 h 730"/>
              <a:gd name="T6" fmla="*/ 2147483647 w 208"/>
              <a:gd name="T7" fmla="*/ 2147483647 h 730"/>
              <a:gd name="T8" fmla="*/ 2147483647 w 208"/>
              <a:gd name="T9" fmla="*/ 2147483647 h 730"/>
              <a:gd name="T10" fmla="*/ 2147483647 w 208"/>
              <a:gd name="T11" fmla="*/ 2147483647 h 730"/>
              <a:gd name="T12" fmla="*/ 2147483647 w 208"/>
              <a:gd name="T13" fmla="*/ 2147483647 h 730"/>
              <a:gd name="T14" fmla="*/ 2147483647 w 208"/>
              <a:gd name="T15" fmla="*/ 2147483647 h 730"/>
              <a:gd name="T16" fmla="*/ 2147483647 w 208"/>
              <a:gd name="T17" fmla="*/ 2147483647 h 730"/>
              <a:gd name="T18" fmla="*/ 2147483647 w 208"/>
              <a:gd name="T19" fmla="*/ 2147483647 h 730"/>
              <a:gd name="T20" fmla="*/ 2147483647 w 208"/>
              <a:gd name="T21" fmla="*/ 2147483647 h 730"/>
              <a:gd name="T22" fmla="*/ 2147483647 w 208"/>
              <a:gd name="T23" fmla="*/ 2147483647 h 730"/>
              <a:gd name="T24" fmla="*/ 2147483647 w 208"/>
              <a:gd name="T25" fmla="*/ 2147483647 h 730"/>
              <a:gd name="T26" fmla="*/ 2147483647 w 208"/>
              <a:gd name="T27" fmla="*/ 2147483647 h 730"/>
              <a:gd name="T28" fmla="*/ 2147483647 w 208"/>
              <a:gd name="T29" fmla="*/ 2147483647 h 730"/>
              <a:gd name="T30" fmla="*/ 2147483647 w 208"/>
              <a:gd name="T31" fmla="*/ 2147483647 h 730"/>
              <a:gd name="T32" fmla="*/ 2147483647 w 208"/>
              <a:gd name="T33" fmla="*/ 2147483647 h 730"/>
              <a:gd name="T34" fmla="*/ 2147483647 w 208"/>
              <a:gd name="T35" fmla="*/ 2147483647 h 730"/>
              <a:gd name="T36" fmla="*/ 2147483647 w 208"/>
              <a:gd name="T37" fmla="*/ 2147483647 h 730"/>
              <a:gd name="T38" fmla="*/ 2147483647 w 208"/>
              <a:gd name="T39" fmla="*/ 2147483647 h 730"/>
              <a:gd name="T40" fmla="*/ 2147483647 w 208"/>
              <a:gd name="T41" fmla="*/ 2147483647 h 730"/>
              <a:gd name="T42" fmla="*/ 2147483647 w 208"/>
              <a:gd name="T43" fmla="*/ 2147483647 h 730"/>
              <a:gd name="T44" fmla="*/ 2147483647 w 208"/>
              <a:gd name="T45" fmla="*/ 0 h 730"/>
              <a:gd name="T46" fmla="*/ 0 w 208"/>
              <a:gd name="T47" fmla="*/ 2147483647 h 730"/>
              <a:gd name="T48" fmla="*/ 2147483647 w 208"/>
              <a:gd name="T49" fmla="*/ 2147483647 h 730"/>
              <a:gd name="T50" fmla="*/ 2147483647 w 208"/>
              <a:gd name="T51" fmla="*/ 2147483647 h 730"/>
              <a:gd name="T52" fmla="*/ 2147483647 w 208"/>
              <a:gd name="T53" fmla="*/ 2147483647 h 730"/>
              <a:gd name="T54" fmla="*/ 2147483647 w 208"/>
              <a:gd name="T55" fmla="*/ 2147483647 h 730"/>
              <a:gd name="T56" fmla="*/ 2147483647 w 208"/>
              <a:gd name="T57" fmla="*/ 2147483647 h 730"/>
              <a:gd name="T58" fmla="*/ 2147483647 w 208"/>
              <a:gd name="T59" fmla="*/ 2147483647 h 730"/>
              <a:gd name="T60" fmla="*/ 2147483647 w 208"/>
              <a:gd name="T61" fmla="*/ 2147483647 h 730"/>
              <a:gd name="T62" fmla="*/ 2147483647 w 208"/>
              <a:gd name="T63" fmla="*/ 2147483647 h 730"/>
              <a:gd name="T64" fmla="*/ 2147483647 w 208"/>
              <a:gd name="T65" fmla="*/ 2147483647 h 730"/>
              <a:gd name="T66" fmla="*/ 2147483647 w 208"/>
              <a:gd name="T67" fmla="*/ 2147483647 h 730"/>
              <a:gd name="T68" fmla="*/ 2147483647 w 208"/>
              <a:gd name="T69" fmla="*/ 2147483647 h 730"/>
              <a:gd name="T70" fmla="*/ 2147483647 w 208"/>
              <a:gd name="T71" fmla="*/ 2147483647 h 730"/>
              <a:gd name="T72" fmla="*/ 2147483647 w 208"/>
              <a:gd name="T73" fmla="*/ 2147483647 h 730"/>
              <a:gd name="T74" fmla="*/ 2147483647 w 208"/>
              <a:gd name="T75" fmla="*/ 2147483647 h 730"/>
              <a:gd name="T76" fmla="*/ 2147483647 w 208"/>
              <a:gd name="T77" fmla="*/ 2147483647 h 730"/>
              <a:gd name="T78" fmla="*/ 2147483647 w 208"/>
              <a:gd name="T79" fmla="*/ 2147483647 h 730"/>
              <a:gd name="T80" fmla="*/ 2147483647 w 208"/>
              <a:gd name="T81" fmla="*/ 2147483647 h 730"/>
              <a:gd name="T82" fmla="*/ 2147483647 w 208"/>
              <a:gd name="T83" fmla="*/ 2147483647 h 730"/>
              <a:gd name="T84" fmla="*/ 2147483647 w 208"/>
              <a:gd name="T85" fmla="*/ 2147483647 h 730"/>
              <a:gd name="T86" fmla="*/ 2147483647 w 208"/>
              <a:gd name="T87" fmla="*/ 2147483647 h 730"/>
              <a:gd name="T88" fmla="*/ 2147483647 w 208"/>
              <a:gd name="T89" fmla="*/ 2147483647 h 730"/>
              <a:gd name="T90" fmla="*/ 2147483647 w 208"/>
              <a:gd name="T91" fmla="*/ 2147483647 h 730"/>
              <a:gd name="T92" fmla="*/ 2147483647 w 208"/>
              <a:gd name="T93" fmla="*/ 2147483647 h 730"/>
              <a:gd name="T94" fmla="*/ 2147483647 w 208"/>
              <a:gd name="T95" fmla="*/ 2147483647 h 7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8"/>
              <a:gd name="T145" fmla="*/ 0 h 730"/>
              <a:gd name="T146" fmla="*/ 208 w 208"/>
              <a:gd name="T147" fmla="*/ 730 h 7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8" h="730">
                <a:moveTo>
                  <a:pt x="188" y="672"/>
                </a:moveTo>
                <a:lnTo>
                  <a:pt x="136" y="672"/>
                </a:lnTo>
                <a:lnTo>
                  <a:pt x="132" y="666"/>
                </a:lnTo>
                <a:lnTo>
                  <a:pt x="130" y="660"/>
                </a:lnTo>
                <a:lnTo>
                  <a:pt x="128" y="654"/>
                </a:lnTo>
                <a:lnTo>
                  <a:pt x="122" y="648"/>
                </a:lnTo>
                <a:lnTo>
                  <a:pt x="114" y="642"/>
                </a:lnTo>
                <a:lnTo>
                  <a:pt x="106" y="638"/>
                </a:lnTo>
                <a:lnTo>
                  <a:pt x="98" y="632"/>
                </a:lnTo>
                <a:lnTo>
                  <a:pt x="96" y="628"/>
                </a:lnTo>
                <a:lnTo>
                  <a:pt x="94" y="622"/>
                </a:lnTo>
                <a:lnTo>
                  <a:pt x="96" y="610"/>
                </a:lnTo>
                <a:lnTo>
                  <a:pt x="98" y="600"/>
                </a:lnTo>
                <a:lnTo>
                  <a:pt x="98" y="596"/>
                </a:lnTo>
                <a:lnTo>
                  <a:pt x="96" y="592"/>
                </a:lnTo>
                <a:lnTo>
                  <a:pt x="96" y="590"/>
                </a:lnTo>
                <a:lnTo>
                  <a:pt x="94" y="586"/>
                </a:lnTo>
                <a:lnTo>
                  <a:pt x="96" y="582"/>
                </a:lnTo>
                <a:lnTo>
                  <a:pt x="98" y="578"/>
                </a:lnTo>
                <a:lnTo>
                  <a:pt x="100" y="576"/>
                </a:lnTo>
                <a:lnTo>
                  <a:pt x="100" y="570"/>
                </a:lnTo>
                <a:lnTo>
                  <a:pt x="100" y="560"/>
                </a:lnTo>
                <a:lnTo>
                  <a:pt x="96" y="550"/>
                </a:lnTo>
                <a:lnTo>
                  <a:pt x="94" y="544"/>
                </a:lnTo>
                <a:lnTo>
                  <a:pt x="92" y="534"/>
                </a:lnTo>
                <a:lnTo>
                  <a:pt x="94" y="530"/>
                </a:lnTo>
                <a:lnTo>
                  <a:pt x="96" y="524"/>
                </a:lnTo>
                <a:lnTo>
                  <a:pt x="92" y="522"/>
                </a:lnTo>
                <a:lnTo>
                  <a:pt x="88" y="518"/>
                </a:lnTo>
                <a:lnTo>
                  <a:pt x="78" y="504"/>
                </a:lnTo>
                <a:lnTo>
                  <a:pt x="66" y="482"/>
                </a:lnTo>
                <a:lnTo>
                  <a:pt x="70" y="482"/>
                </a:lnTo>
                <a:lnTo>
                  <a:pt x="72" y="478"/>
                </a:lnTo>
                <a:lnTo>
                  <a:pt x="70" y="468"/>
                </a:lnTo>
                <a:lnTo>
                  <a:pt x="66" y="454"/>
                </a:lnTo>
                <a:lnTo>
                  <a:pt x="60" y="440"/>
                </a:lnTo>
                <a:lnTo>
                  <a:pt x="58" y="426"/>
                </a:lnTo>
                <a:lnTo>
                  <a:pt x="60" y="420"/>
                </a:lnTo>
                <a:lnTo>
                  <a:pt x="62" y="416"/>
                </a:lnTo>
                <a:lnTo>
                  <a:pt x="64" y="414"/>
                </a:lnTo>
                <a:lnTo>
                  <a:pt x="66" y="410"/>
                </a:lnTo>
                <a:lnTo>
                  <a:pt x="64" y="402"/>
                </a:lnTo>
                <a:lnTo>
                  <a:pt x="58" y="394"/>
                </a:lnTo>
                <a:lnTo>
                  <a:pt x="54" y="382"/>
                </a:lnTo>
                <a:lnTo>
                  <a:pt x="50" y="374"/>
                </a:lnTo>
                <a:lnTo>
                  <a:pt x="52" y="370"/>
                </a:lnTo>
                <a:lnTo>
                  <a:pt x="56" y="366"/>
                </a:lnTo>
                <a:lnTo>
                  <a:pt x="58" y="360"/>
                </a:lnTo>
                <a:lnTo>
                  <a:pt x="60" y="356"/>
                </a:lnTo>
                <a:lnTo>
                  <a:pt x="60" y="322"/>
                </a:lnTo>
                <a:lnTo>
                  <a:pt x="58" y="314"/>
                </a:lnTo>
                <a:lnTo>
                  <a:pt x="54" y="306"/>
                </a:lnTo>
                <a:lnTo>
                  <a:pt x="50" y="300"/>
                </a:lnTo>
                <a:lnTo>
                  <a:pt x="48" y="292"/>
                </a:lnTo>
                <a:lnTo>
                  <a:pt x="46" y="286"/>
                </a:lnTo>
                <a:lnTo>
                  <a:pt x="42" y="280"/>
                </a:lnTo>
                <a:lnTo>
                  <a:pt x="40" y="274"/>
                </a:lnTo>
                <a:lnTo>
                  <a:pt x="38" y="268"/>
                </a:lnTo>
                <a:lnTo>
                  <a:pt x="40" y="262"/>
                </a:lnTo>
                <a:lnTo>
                  <a:pt x="42" y="254"/>
                </a:lnTo>
                <a:lnTo>
                  <a:pt x="46" y="244"/>
                </a:lnTo>
                <a:lnTo>
                  <a:pt x="46" y="238"/>
                </a:lnTo>
                <a:lnTo>
                  <a:pt x="42" y="234"/>
                </a:lnTo>
                <a:lnTo>
                  <a:pt x="40" y="230"/>
                </a:lnTo>
                <a:lnTo>
                  <a:pt x="38" y="226"/>
                </a:lnTo>
                <a:lnTo>
                  <a:pt x="40" y="212"/>
                </a:lnTo>
                <a:lnTo>
                  <a:pt x="46" y="200"/>
                </a:lnTo>
                <a:lnTo>
                  <a:pt x="54" y="188"/>
                </a:lnTo>
                <a:lnTo>
                  <a:pt x="60" y="180"/>
                </a:lnTo>
                <a:lnTo>
                  <a:pt x="56" y="172"/>
                </a:lnTo>
                <a:lnTo>
                  <a:pt x="52" y="166"/>
                </a:lnTo>
                <a:lnTo>
                  <a:pt x="50" y="148"/>
                </a:lnTo>
                <a:lnTo>
                  <a:pt x="52" y="138"/>
                </a:lnTo>
                <a:lnTo>
                  <a:pt x="56" y="134"/>
                </a:lnTo>
                <a:lnTo>
                  <a:pt x="62" y="130"/>
                </a:lnTo>
                <a:lnTo>
                  <a:pt x="68" y="124"/>
                </a:lnTo>
                <a:lnTo>
                  <a:pt x="70" y="118"/>
                </a:lnTo>
                <a:lnTo>
                  <a:pt x="70" y="112"/>
                </a:lnTo>
                <a:lnTo>
                  <a:pt x="68" y="98"/>
                </a:lnTo>
                <a:lnTo>
                  <a:pt x="66" y="100"/>
                </a:lnTo>
                <a:lnTo>
                  <a:pt x="62" y="100"/>
                </a:lnTo>
                <a:lnTo>
                  <a:pt x="58" y="100"/>
                </a:lnTo>
                <a:lnTo>
                  <a:pt x="56" y="96"/>
                </a:lnTo>
                <a:lnTo>
                  <a:pt x="52" y="88"/>
                </a:lnTo>
                <a:lnTo>
                  <a:pt x="46" y="68"/>
                </a:lnTo>
                <a:lnTo>
                  <a:pt x="44" y="64"/>
                </a:lnTo>
                <a:lnTo>
                  <a:pt x="40" y="62"/>
                </a:lnTo>
                <a:lnTo>
                  <a:pt x="38" y="60"/>
                </a:lnTo>
                <a:lnTo>
                  <a:pt x="36" y="56"/>
                </a:lnTo>
                <a:lnTo>
                  <a:pt x="32" y="24"/>
                </a:lnTo>
                <a:lnTo>
                  <a:pt x="26" y="12"/>
                </a:lnTo>
                <a:lnTo>
                  <a:pt x="16" y="0"/>
                </a:lnTo>
                <a:lnTo>
                  <a:pt x="14" y="6"/>
                </a:lnTo>
                <a:lnTo>
                  <a:pt x="10" y="8"/>
                </a:lnTo>
                <a:lnTo>
                  <a:pt x="6" y="10"/>
                </a:lnTo>
                <a:lnTo>
                  <a:pt x="0" y="12"/>
                </a:lnTo>
                <a:lnTo>
                  <a:pt x="6" y="22"/>
                </a:lnTo>
                <a:lnTo>
                  <a:pt x="10" y="38"/>
                </a:lnTo>
                <a:lnTo>
                  <a:pt x="14" y="54"/>
                </a:lnTo>
                <a:lnTo>
                  <a:pt x="16" y="74"/>
                </a:lnTo>
                <a:lnTo>
                  <a:pt x="12" y="90"/>
                </a:lnTo>
                <a:lnTo>
                  <a:pt x="10" y="106"/>
                </a:lnTo>
                <a:lnTo>
                  <a:pt x="14" y="112"/>
                </a:lnTo>
                <a:lnTo>
                  <a:pt x="18" y="118"/>
                </a:lnTo>
                <a:lnTo>
                  <a:pt x="20" y="130"/>
                </a:lnTo>
                <a:lnTo>
                  <a:pt x="20" y="148"/>
                </a:lnTo>
                <a:lnTo>
                  <a:pt x="18" y="178"/>
                </a:lnTo>
                <a:lnTo>
                  <a:pt x="12" y="210"/>
                </a:lnTo>
                <a:lnTo>
                  <a:pt x="14" y="216"/>
                </a:lnTo>
                <a:lnTo>
                  <a:pt x="16" y="220"/>
                </a:lnTo>
                <a:lnTo>
                  <a:pt x="18" y="224"/>
                </a:lnTo>
                <a:lnTo>
                  <a:pt x="20" y="228"/>
                </a:lnTo>
                <a:lnTo>
                  <a:pt x="20" y="232"/>
                </a:lnTo>
                <a:lnTo>
                  <a:pt x="18" y="232"/>
                </a:lnTo>
                <a:lnTo>
                  <a:pt x="16" y="234"/>
                </a:lnTo>
                <a:lnTo>
                  <a:pt x="16" y="238"/>
                </a:lnTo>
                <a:lnTo>
                  <a:pt x="16" y="256"/>
                </a:lnTo>
                <a:lnTo>
                  <a:pt x="22" y="274"/>
                </a:lnTo>
                <a:lnTo>
                  <a:pt x="26" y="290"/>
                </a:lnTo>
                <a:lnTo>
                  <a:pt x="28" y="310"/>
                </a:lnTo>
                <a:lnTo>
                  <a:pt x="24" y="328"/>
                </a:lnTo>
                <a:lnTo>
                  <a:pt x="24" y="336"/>
                </a:lnTo>
                <a:lnTo>
                  <a:pt x="22" y="344"/>
                </a:lnTo>
                <a:lnTo>
                  <a:pt x="24" y="354"/>
                </a:lnTo>
                <a:lnTo>
                  <a:pt x="24" y="360"/>
                </a:lnTo>
                <a:lnTo>
                  <a:pt x="22" y="368"/>
                </a:lnTo>
                <a:lnTo>
                  <a:pt x="18" y="374"/>
                </a:lnTo>
                <a:lnTo>
                  <a:pt x="14" y="378"/>
                </a:lnTo>
                <a:lnTo>
                  <a:pt x="12" y="382"/>
                </a:lnTo>
                <a:lnTo>
                  <a:pt x="12" y="388"/>
                </a:lnTo>
                <a:lnTo>
                  <a:pt x="14" y="392"/>
                </a:lnTo>
                <a:lnTo>
                  <a:pt x="20" y="402"/>
                </a:lnTo>
                <a:lnTo>
                  <a:pt x="26" y="412"/>
                </a:lnTo>
                <a:lnTo>
                  <a:pt x="28" y="420"/>
                </a:lnTo>
                <a:lnTo>
                  <a:pt x="28" y="436"/>
                </a:lnTo>
                <a:lnTo>
                  <a:pt x="30" y="452"/>
                </a:lnTo>
                <a:lnTo>
                  <a:pt x="32" y="472"/>
                </a:lnTo>
                <a:lnTo>
                  <a:pt x="38" y="492"/>
                </a:lnTo>
                <a:lnTo>
                  <a:pt x="40" y="498"/>
                </a:lnTo>
                <a:lnTo>
                  <a:pt x="44" y="500"/>
                </a:lnTo>
                <a:lnTo>
                  <a:pt x="48" y="500"/>
                </a:lnTo>
                <a:lnTo>
                  <a:pt x="50" y="498"/>
                </a:lnTo>
                <a:lnTo>
                  <a:pt x="50" y="496"/>
                </a:lnTo>
                <a:lnTo>
                  <a:pt x="48" y="484"/>
                </a:lnTo>
                <a:lnTo>
                  <a:pt x="44" y="472"/>
                </a:lnTo>
                <a:lnTo>
                  <a:pt x="48" y="470"/>
                </a:lnTo>
                <a:lnTo>
                  <a:pt x="54" y="468"/>
                </a:lnTo>
                <a:lnTo>
                  <a:pt x="58" y="478"/>
                </a:lnTo>
                <a:lnTo>
                  <a:pt x="58" y="492"/>
                </a:lnTo>
                <a:lnTo>
                  <a:pt x="60" y="498"/>
                </a:lnTo>
                <a:lnTo>
                  <a:pt x="62" y="504"/>
                </a:lnTo>
                <a:lnTo>
                  <a:pt x="62" y="518"/>
                </a:lnTo>
                <a:lnTo>
                  <a:pt x="54" y="520"/>
                </a:lnTo>
                <a:lnTo>
                  <a:pt x="48" y="520"/>
                </a:lnTo>
                <a:lnTo>
                  <a:pt x="50" y="524"/>
                </a:lnTo>
                <a:lnTo>
                  <a:pt x="52" y="528"/>
                </a:lnTo>
                <a:lnTo>
                  <a:pt x="54" y="532"/>
                </a:lnTo>
                <a:lnTo>
                  <a:pt x="56" y="536"/>
                </a:lnTo>
                <a:lnTo>
                  <a:pt x="54" y="542"/>
                </a:lnTo>
                <a:lnTo>
                  <a:pt x="50" y="546"/>
                </a:lnTo>
                <a:lnTo>
                  <a:pt x="46" y="552"/>
                </a:lnTo>
                <a:lnTo>
                  <a:pt x="44" y="560"/>
                </a:lnTo>
                <a:lnTo>
                  <a:pt x="46" y="564"/>
                </a:lnTo>
                <a:lnTo>
                  <a:pt x="50" y="566"/>
                </a:lnTo>
                <a:lnTo>
                  <a:pt x="62" y="568"/>
                </a:lnTo>
                <a:lnTo>
                  <a:pt x="60" y="572"/>
                </a:lnTo>
                <a:lnTo>
                  <a:pt x="62" y="576"/>
                </a:lnTo>
                <a:lnTo>
                  <a:pt x="64" y="582"/>
                </a:lnTo>
                <a:lnTo>
                  <a:pt x="64" y="588"/>
                </a:lnTo>
                <a:lnTo>
                  <a:pt x="56" y="588"/>
                </a:lnTo>
                <a:lnTo>
                  <a:pt x="56" y="598"/>
                </a:lnTo>
                <a:lnTo>
                  <a:pt x="60" y="604"/>
                </a:lnTo>
                <a:lnTo>
                  <a:pt x="68" y="612"/>
                </a:lnTo>
                <a:lnTo>
                  <a:pt x="68" y="616"/>
                </a:lnTo>
                <a:lnTo>
                  <a:pt x="68" y="622"/>
                </a:lnTo>
                <a:lnTo>
                  <a:pt x="72" y="628"/>
                </a:lnTo>
                <a:lnTo>
                  <a:pt x="80" y="640"/>
                </a:lnTo>
                <a:lnTo>
                  <a:pt x="88" y="650"/>
                </a:lnTo>
                <a:lnTo>
                  <a:pt x="94" y="654"/>
                </a:lnTo>
                <a:lnTo>
                  <a:pt x="104" y="654"/>
                </a:lnTo>
                <a:lnTo>
                  <a:pt x="102" y="666"/>
                </a:lnTo>
                <a:lnTo>
                  <a:pt x="104" y="670"/>
                </a:lnTo>
                <a:lnTo>
                  <a:pt x="108" y="676"/>
                </a:lnTo>
                <a:lnTo>
                  <a:pt x="104" y="680"/>
                </a:lnTo>
                <a:lnTo>
                  <a:pt x="116" y="690"/>
                </a:lnTo>
                <a:lnTo>
                  <a:pt x="132" y="698"/>
                </a:lnTo>
                <a:lnTo>
                  <a:pt x="166" y="712"/>
                </a:lnTo>
                <a:lnTo>
                  <a:pt x="168" y="716"/>
                </a:lnTo>
                <a:lnTo>
                  <a:pt x="172" y="718"/>
                </a:lnTo>
                <a:lnTo>
                  <a:pt x="174" y="720"/>
                </a:lnTo>
                <a:lnTo>
                  <a:pt x="178" y="722"/>
                </a:lnTo>
                <a:lnTo>
                  <a:pt x="186" y="722"/>
                </a:lnTo>
                <a:lnTo>
                  <a:pt x="192" y="726"/>
                </a:lnTo>
                <a:lnTo>
                  <a:pt x="208" y="730"/>
                </a:lnTo>
                <a:lnTo>
                  <a:pt x="188" y="67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7" name="Freeform 43"/>
          <p:cNvSpPr>
            <a:spLocks/>
          </p:cNvSpPr>
          <p:nvPr/>
        </p:nvSpPr>
        <p:spPr bwMode="auto">
          <a:xfrm>
            <a:off x="2368154" y="2874169"/>
            <a:ext cx="114300" cy="54769"/>
          </a:xfrm>
          <a:custGeom>
            <a:avLst/>
            <a:gdLst>
              <a:gd name="T0" fmla="*/ 0 w 96"/>
              <a:gd name="T1" fmla="*/ 2147483647 h 46"/>
              <a:gd name="T2" fmla="*/ 2147483647 w 96"/>
              <a:gd name="T3" fmla="*/ 2147483647 h 46"/>
              <a:gd name="T4" fmla="*/ 2147483647 w 96"/>
              <a:gd name="T5" fmla="*/ 2147483647 h 46"/>
              <a:gd name="T6" fmla="*/ 0 w 96"/>
              <a:gd name="T7" fmla="*/ 2147483647 h 46"/>
              <a:gd name="T8" fmla="*/ 2147483647 w 96"/>
              <a:gd name="T9" fmla="*/ 2147483647 h 46"/>
              <a:gd name="T10" fmla="*/ 2147483647 w 96"/>
              <a:gd name="T11" fmla="*/ 2147483647 h 46"/>
              <a:gd name="T12" fmla="*/ 2147483647 w 96"/>
              <a:gd name="T13" fmla="*/ 2147483647 h 46"/>
              <a:gd name="T14" fmla="*/ 2147483647 w 96"/>
              <a:gd name="T15" fmla="*/ 2147483647 h 46"/>
              <a:gd name="T16" fmla="*/ 2147483647 w 96"/>
              <a:gd name="T17" fmla="*/ 2147483647 h 46"/>
              <a:gd name="T18" fmla="*/ 2147483647 w 96"/>
              <a:gd name="T19" fmla="*/ 2147483647 h 46"/>
              <a:gd name="T20" fmla="*/ 2147483647 w 96"/>
              <a:gd name="T21" fmla="*/ 2147483647 h 46"/>
              <a:gd name="T22" fmla="*/ 2147483647 w 96"/>
              <a:gd name="T23" fmla="*/ 2147483647 h 46"/>
              <a:gd name="T24" fmla="*/ 2147483647 w 96"/>
              <a:gd name="T25" fmla="*/ 2147483647 h 46"/>
              <a:gd name="T26" fmla="*/ 2147483647 w 96"/>
              <a:gd name="T27" fmla="*/ 2147483647 h 46"/>
              <a:gd name="T28" fmla="*/ 2147483647 w 96"/>
              <a:gd name="T29" fmla="*/ 0 h 46"/>
              <a:gd name="T30" fmla="*/ 2147483647 w 96"/>
              <a:gd name="T31" fmla="*/ 0 h 46"/>
              <a:gd name="T32" fmla="*/ 2147483647 w 96"/>
              <a:gd name="T33" fmla="*/ 2147483647 h 46"/>
              <a:gd name="T34" fmla="*/ 2147483647 w 96"/>
              <a:gd name="T35" fmla="*/ 2147483647 h 46"/>
              <a:gd name="T36" fmla="*/ 2147483647 w 96"/>
              <a:gd name="T37" fmla="*/ 2147483647 h 46"/>
              <a:gd name="T38" fmla="*/ 2147483647 w 96"/>
              <a:gd name="T39" fmla="*/ 2147483647 h 46"/>
              <a:gd name="T40" fmla="*/ 2147483647 w 96"/>
              <a:gd name="T41" fmla="*/ 2147483647 h 46"/>
              <a:gd name="T42" fmla="*/ 2147483647 w 96"/>
              <a:gd name="T43" fmla="*/ 2147483647 h 46"/>
              <a:gd name="T44" fmla="*/ 2147483647 w 96"/>
              <a:gd name="T45" fmla="*/ 2147483647 h 46"/>
              <a:gd name="T46" fmla="*/ 2147483647 w 96"/>
              <a:gd name="T47" fmla="*/ 2147483647 h 46"/>
              <a:gd name="T48" fmla="*/ 2147483647 w 96"/>
              <a:gd name="T49" fmla="*/ 2147483647 h 46"/>
              <a:gd name="T50" fmla="*/ 2147483647 w 96"/>
              <a:gd name="T51" fmla="*/ 2147483647 h 46"/>
              <a:gd name="T52" fmla="*/ 2147483647 w 96"/>
              <a:gd name="T53" fmla="*/ 2147483647 h 46"/>
              <a:gd name="T54" fmla="*/ 2147483647 w 96"/>
              <a:gd name="T55" fmla="*/ 2147483647 h 46"/>
              <a:gd name="T56" fmla="*/ 2147483647 w 96"/>
              <a:gd name="T57" fmla="*/ 2147483647 h 46"/>
              <a:gd name="T58" fmla="*/ 2147483647 w 96"/>
              <a:gd name="T59" fmla="*/ 2147483647 h 46"/>
              <a:gd name="T60" fmla="*/ 2147483647 w 96"/>
              <a:gd name="T61" fmla="*/ 2147483647 h 46"/>
              <a:gd name="T62" fmla="*/ 2147483647 w 96"/>
              <a:gd name="T63" fmla="*/ 2147483647 h 46"/>
              <a:gd name="T64" fmla="*/ 2147483647 w 96"/>
              <a:gd name="T65" fmla="*/ 2147483647 h 46"/>
              <a:gd name="T66" fmla="*/ 2147483647 w 96"/>
              <a:gd name="T67" fmla="*/ 2147483647 h 46"/>
              <a:gd name="T68" fmla="*/ 2147483647 w 96"/>
              <a:gd name="T69" fmla="*/ 2147483647 h 46"/>
              <a:gd name="T70" fmla="*/ 2147483647 w 96"/>
              <a:gd name="T71" fmla="*/ 2147483647 h 46"/>
              <a:gd name="T72" fmla="*/ 2147483647 w 96"/>
              <a:gd name="T73" fmla="*/ 2147483647 h 46"/>
              <a:gd name="T74" fmla="*/ 2147483647 w 96"/>
              <a:gd name="T75" fmla="*/ 2147483647 h 46"/>
              <a:gd name="T76" fmla="*/ 2147483647 w 96"/>
              <a:gd name="T77" fmla="*/ 2147483647 h 46"/>
              <a:gd name="T78" fmla="*/ 2147483647 w 96"/>
              <a:gd name="T79" fmla="*/ 2147483647 h 46"/>
              <a:gd name="T80" fmla="*/ 2147483647 w 96"/>
              <a:gd name="T81" fmla="*/ 2147483647 h 46"/>
              <a:gd name="T82" fmla="*/ 2147483647 w 96"/>
              <a:gd name="T83" fmla="*/ 2147483647 h 46"/>
              <a:gd name="T84" fmla="*/ 2147483647 w 96"/>
              <a:gd name="T85" fmla="*/ 2147483647 h 46"/>
              <a:gd name="T86" fmla="*/ 2147483647 w 96"/>
              <a:gd name="T87" fmla="*/ 2147483647 h 46"/>
              <a:gd name="T88" fmla="*/ 2147483647 w 96"/>
              <a:gd name="T89" fmla="*/ 2147483647 h 46"/>
              <a:gd name="T90" fmla="*/ 2147483647 w 96"/>
              <a:gd name="T91" fmla="*/ 2147483647 h 46"/>
              <a:gd name="T92" fmla="*/ 2147483647 w 96"/>
              <a:gd name="T93" fmla="*/ 2147483647 h 46"/>
              <a:gd name="T94" fmla="*/ 2147483647 w 96"/>
              <a:gd name="T95" fmla="*/ 2147483647 h 46"/>
              <a:gd name="T96" fmla="*/ 2147483647 w 96"/>
              <a:gd name="T97" fmla="*/ 2147483647 h 46"/>
              <a:gd name="T98" fmla="*/ 2147483647 w 96"/>
              <a:gd name="T99" fmla="*/ 2147483647 h 46"/>
              <a:gd name="T100" fmla="*/ 0 w 96"/>
              <a:gd name="T101" fmla="*/ 2147483647 h 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
              <a:gd name="T154" fmla="*/ 0 h 46"/>
              <a:gd name="T155" fmla="*/ 96 w 96"/>
              <a:gd name="T156" fmla="*/ 46 h 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 h="46">
                <a:moveTo>
                  <a:pt x="0" y="24"/>
                </a:moveTo>
                <a:lnTo>
                  <a:pt x="2" y="20"/>
                </a:lnTo>
                <a:lnTo>
                  <a:pt x="2" y="16"/>
                </a:lnTo>
                <a:lnTo>
                  <a:pt x="0" y="6"/>
                </a:lnTo>
                <a:lnTo>
                  <a:pt x="6" y="8"/>
                </a:lnTo>
                <a:lnTo>
                  <a:pt x="12" y="6"/>
                </a:lnTo>
                <a:lnTo>
                  <a:pt x="16" y="10"/>
                </a:lnTo>
                <a:lnTo>
                  <a:pt x="20" y="10"/>
                </a:lnTo>
                <a:lnTo>
                  <a:pt x="24" y="14"/>
                </a:lnTo>
                <a:lnTo>
                  <a:pt x="30" y="14"/>
                </a:lnTo>
                <a:lnTo>
                  <a:pt x="34" y="14"/>
                </a:lnTo>
                <a:lnTo>
                  <a:pt x="40" y="12"/>
                </a:lnTo>
                <a:lnTo>
                  <a:pt x="44" y="8"/>
                </a:lnTo>
                <a:lnTo>
                  <a:pt x="50" y="2"/>
                </a:lnTo>
                <a:lnTo>
                  <a:pt x="54" y="0"/>
                </a:lnTo>
                <a:lnTo>
                  <a:pt x="58" y="0"/>
                </a:lnTo>
                <a:lnTo>
                  <a:pt x="68" y="2"/>
                </a:lnTo>
                <a:lnTo>
                  <a:pt x="78" y="8"/>
                </a:lnTo>
                <a:lnTo>
                  <a:pt x="88" y="14"/>
                </a:lnTo>
                <a:lnTo>
                  <a:pt x="94" y="20"/>
                </a:lnTo>
                <a:lnTo>
                  <a:pt x="96" y="20"/>
                </a:lnTo>
                <a:lnTo>
                  <a:pt x="94" y="22"/>
                </a:lnTo>
                <a:lnTo>
                  <a:pt x="94" y="28"/>
                </a:lnTo>
                <a:lnTo>
                  <a:pt x="96" y="34"/>
                </a:lnTo>
                <a:lnTo>
                  <a:pt x="94" y="36"/>
                </a:lnTo>
                <a:lnTo>
                  <a:pt x="90" y="40"/>
                </a:lnTo>
                <a:lnTo>
                  <a:pt x="84" y="44"/>
                </a:lnTo>
                <a:lnTo>
                  <a:pt x="78" y="32"/>
                </a:lnTo>
                <a:lnTo>
                  <a:pt x="78" y="28"/>
                </a:lnTo>
                <a:lnTo>
                  <a:pt x="84" y="28"/>
                </a:lnTo>
                <a:lnTo>
                  <a:pt x="76" y="18"/>
                </a:lnTo>
                <a:lnTo>
                  <a:pt x="70" y="16"/>
                </a:lnTo>
                <a:lnTo>
                  <a:pt x="62" y="14"/>
                </a:lnTo>
                <a:lnTo>
                  <a:pt x="58" y="16"/>
                </a:lnTo>
                <a:lnTo>
                  <a:pt x="52" y="22"/>
                </a:lnTo>
                <a:lnTo>
                  <a:pt x="42" y="32"/>
                </a:lnTo>
                <a:lnTo>
                  <a:pt x="46" y="34"/>
                </a:lnTo>
                <a:lnTo>
                  <a:pt x="50" y="34"/>
                </a:lnTo>
                <a:lnTo>
                  <a:pt x="50" y="40"/>
                </a:lnTo>
                <a:lnTo>
                  <a:pt x="48" y="44"/>
                </a:lnTo>
                <a:lnTo>
                  <a:pt x="44" y="46"/>
                </a:lnTo>
                <a:lnTo>
                  <a:pt x="40" y="46"/>
                </a:lnTo>
                <a:lnTo>
                  <a:pt x="36" y="46"/>
                </a:lnTo>
                <a:lnTo>
                  <a:pt x="34" y="44"/>
                </a:lnTo>
                <a:lnTo>
                  <a:pt x="34" y="38"/>
                </a:lnTo>
                <a:lnTo>
                  <a:pt x="28" y="36"/>
                </a:lnTo>
                <a:lnTo>
                  <a:pt x="24" y="34"/>
                </a:lnTo>
                <a:lnTo>
                  <a:pt x="20" y="32"/>
                </a:lnTo>
                <a:lnTo>
                  <a:pt x="14" y="28"/>
                </a:lnTo>
                <a:lnTo>
                  <a:pt x="2" y="24"/>
                </a:lnTo>
                <a:lnTo>
                  <a:pt x="0"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8" name="Freeform 44"/>
          <p:cNvSpPr>
            <a:spLocks/>
          </p:cNvSpPr>
          <p:nvPr/>
        </p:nvSpPr>
        <p:spPr bwMode="auto">
          <a:xfrm>
            <a:off x="2311003" y="2845594"/>
            <a:ext cx="71438" cy="57150"/>
          </a:xfrm>
          <a:custGeom>
            <a:avLst/>
            <a:gdLst>
              <a:gd name="T0" fmla="*/ 2147483647 w 60"/>
              <a:gd name="T1" fmla="*/ 2147483647 h 48"/>
              <a:gd name="T2" fmla="*/ 2147483647 w 60"/>
              <a:gd name="T3" fmla="*/ 2147483647 h 48"/>
              <a:gd name="T4" fmla="*/ 2147483647 w 60"/>
              <a:gd name="T5" fmla="*/ 2147483647 h 48"/>
              <a:gd name="T6" fmla="*/ 2147483647 w 60"/>
              <a:gd name="T7" fmla="*/ 2147483647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0 w 60"/>
              <a:gd name="T33" fmla="*/ 2147483647 h 48"/>
              <a:gd name="T34" fmla="*/ 2147483647 w 60"/>
              <a:gd name="T35" fmla="*/ 2147483647 h 48"/>
              <a:gd name="T36" fmla="*/ 2147483647 w 60"/>
              <a:gd name="T37" fmla="*/ 2147483647 h 48"/>
              <a:gd name="T38" fmla="*/ 2147483647 w 60"/>
              <a:gd name="T39" fmla="*/ 2147483647 h 48"/>
              <a:gd name="T40" fmla="*/ 2147483647 w 60"/>
              <a:gd name="T41" fmla="*/ 0 h 48"/>
              <a:gd name="T42" fmla="*/ 2147483647 w 60"/>
              <a:gd name="T43" fmla="*/ 2147483647 h 48"/>
              <a:gd name="T44" fmla="*/ 2147483647 w 60"/>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48"/>
              <a:gd name="T71" fmla="*/ 60 w 60"/>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48">
                <a:moveTo>
                  <a:pt x="42" y="6"/>
                </a:moveTo>
                <a:lnTo>
                  <a:pt x="50" y="20"/>
                </a:lnTo>
                <a:lnTo>
                  <a:pt x="60" y="30"/>
                </a:lnTo>
                <a:lnTo>
                  <a:pt x="50" y="30"/>
                </a:lnTo>
                <a:lnTo>
                  <a:pt x="50" y="48"/>
                </a:lnTo>
                <a:lnTo>
                  <a:pt x="36" y="44"/>
                </a:lnTo>
                <a:lnTo>
                  <a:pt x="38" y="40"/>
                </a:lnTo>
                <a:lnTo>
                  <a:pt x="38" y="36"/>
                </a:lnTo>
                <a:lnTo>
                  <a:pt x="26" y="24"/>
                </a:lnTo>
                <a:lnTo>
                  <a:pt x="20" y="18"/>
                </a:lnTo>
                <a:lnTo>
                  <a:pt x="14" y="16"/>
                </a:lnTo>
                <a:lnTo>
                  <a:pt x="18" y="24"/>
                </a:lnTo>
                <a:lnTo>
                  <a:pt x="14" y="24"/>
                </a:lnTo>
                <a:lnTo>
                  <a:pt x="10" y="24"/>
                </a:lnTo>
                <a:lnTo>
                  <a:pt x="6" y="22"/>
                </a:lnTo>
                <a:lnTo>
                  <a:pt x="2" y="18"/>
                </a:lnTo>
                <a:lnTo>
                  <a:pt x="0" y="14"/>
                </a:lnTo>
                <a:lnTo>
                  <a:pt x="2" y="10"/>
                </a:lnTo>
                <a:lnTo>
                  <a:pt x="4" y="6"/>
                </a:lnTo>
                <a:lnTo>
                  <a:pt x="4" y="4"/>
                </a:lnTo>
                <a:lnTo>
                  <a:pt x="6" y="0"/>
                </a:lnTo>
                <a:lnTo>
                  <a:pt x="22" y="4"/>
                </a:lnTo>
                <a:lnTo>
                  <a:pt x="42"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49" name="Freeform 45"/>
          <p:cNvSpPr>
            <a:spLocks/>
          </p:cNvSpPr>
          <p:nvPr/>
        </p:nvSpPr>
        <p:spPr bwMode="auto">
          <a:xfrm>
            <a:off x="2284810" y="2755107"/>
            <a:ext cx="90488" cy="97631"/>
          </a:xfrm>
          <a:custGeom>
            <a:avLst/>
            <a:gdLst>
              <a:gd name="T0" fmla="*/ 2147483647 w 76"/>
              <a:gd name="T1" fmla="*/ 0 h 82"/>
              <a:gd name="T2" fmla="*/ 2147483647 w 76"/>
              <a:gd name="T3" fmla="*/ 2147483647 h 82"/>
              <a:gd name="T4" fmla="*/ 2147483647 w 76"/>
              <a:gd name="T5" fmla="*/ 2147483647 h 82"/>
              <a:gd name="T6" fmla="*/ 2147483647 w 76"/>
              <a:gd name="T7" fmla="*/ 2147483647 h 82"/>
              <a:gd name="T8" fmla="*/ 2147483647 w 76"/>
              <a:gd name="T9" fmla="*/ 2147483647 h 82"/>
              <a:gd name="T10" fmla="*/ 2147483647 w 76"/>
              <a:gd name="T11" fmla="*/ 2147483647 h 82"/>
              <a:gd name="T12" fmla="*/ 2147483647 w 76"/>
              <a:gd name="T13" fmla="*/ 2147483647 h 82"/>
              <a:gd name="T14" fmla="*/ 2147483647 w 76"/>
              <a:gd name="T15" fmla="*/ 2147483647 h 82"/>
              <a:gd name="T16" fmla="*/ 2147483647 w 76"/>
              <a:gd name="T17" fmla="*/ 2147483647 h 82"/>
              <a:gd name="T18" fmla="*/ 2147483647 w 76"/>
              <a:gd name="T19" fmla="*/ 2147483647 h 82"/>
              <a:gd name="T20" fmla="*/ 2147483647 w 76"/>
              <a:gd name="T21" fmla="*/ 2147483647 h 82"/>
              <a:gd name="T22" fmla="*/ 2147483647 w 76"/>
              <a:gd name="T23" fmla="*/ 2147483647 h 82"/>
              <a:gd name="T24" fmla="*/ 2147483647 w 76"/>
              <a:gd name="T25" fmla="*/ 2147483647 h 82"/>
              <a:gd name="T26" fmla="*/ 2147483647 w 76"/>
              <a:gd name="T27" fmla="*/ 2147483647 h 82"/>
              <a:gd name="T28" fmla="*/ 2147483647 w 76"/>
              <a:gd name="T29" fmla="*/ 2147483647 h 82"/>
              <a:gd name="T30" fmla="*/ 2147483647 w 76"/>
              <a:gd name="T31" fmla="*/ 2147483647 h 82"/>
              <a:gd name="T32" fmla="*/ 2147483647 w 76"/>
              <a:gd name="T33" fmla="*/ 2147483647 h 82"/>
              <a:gd name="T34" fmla="*/ 2147483647 w 76"/>
              <a:gd name="T35" fmla="*/ 2147483647 h 82"/>
              <a:gd name="T36" fmla="*/ 0 w 76"/>
              <a:gd name="T37" fmla="*/ 2147483647 h 82"/>
              <a:gd name="T38" fmla="*/ 2147483647 w 76"/>
              <a:gd name="T39" fmla="*/ 2147483647 h 82"/>
              <a:gd name="T40" fmla="*/ 2147483647 w 76"/>
              <a:gd name="T41" fmla="*/ 2147483647 h 82"/>
              <a:gd name="T42" fmla="*/ 2147483647 w 76"/>
              <a:gd name="T43" fmla="*/ 2147483647 h 82"/>
              <a:gd name="T44" fmla="*/ 2147483647 w 76"/>
              <a:gd name="T45" fmla="*/ 2147483647 h 82"/>
              <a:gd name="T46" fmla="*/ 2147483647 w 76"/>
              <a:gd name="T47" fmla="*/ 2147483647 h 82"/>
              <a:gd name="T48" fmla="*/ 2147483647 w 76"/>
              <a:gd name="T49" fmla="*/ 2147483647 h 82"/>
              <a:gd name="T50" fmla="*/ 2147483647 w 76"/>
              <a:gd name="T51" fmla="*/ 2147483647 h 82"/>
              <a:gd name="T52" fmla="*/ 2147483647 w 76"/>
              <a:gd name="T53" fmla="*/ 2147483647 h 82"/>
              <a:gd name="T54" fmla="*/ 2147483647 w 76"/>
              <a:gd name="T55" fmla="*/ 2147483647 h 82"/>
              <a:gd name="T56" fmla="*/ 2147483647 w 76"/>
              <a:gd name="T57" fmla="*/ 2147483647 h 82"/>
              <a:gd name="T58" fmla="*/ 2147483647 w 76"/>
              <a:gd name="T59" fmla="*/ 2147483647 h 82"/>
              <a:gd name="T60" fmla="*/ 2147483647 w 76"/>
              <a:gd name="T61" fmla="*/ 2147483647 h 82"/>
              <a:gd name="T62" fmla="*/ 2147483647 w 76"/>
              <a:gd name="T63" fmla="*/ 2147483647 h 82"/>
              <a:gd name="T64" fmla="*/ 2147483647 w 76"/>
              <a:gd name="T65" fmla="*/ 2147483647 h 82"/>
              <a:gd name="T66" fmla="*/ 2147483647 w 76"/>
              <a:gd name="T67" fmla="*/ 2147483647 h 82"/>
              <a:gd name="T68" fmla="*/ 2147483647 w 76"/>
              <a:gd name="T69" fmla="*/ 2147483647 h 82"/>
              <a:gd name="T70" fmla="*/ 2147483647 w 76"/>
              <a:gd name="T71" fmla="*/ 2147483647 h 82"/>
              <a:gd name="T72" fmla="*/ 2147483647 w 76"/>
              <a:gd name="T73" fmla="*/ 2147483647 h 82"/>
              <a:gd name="T74" fmla="*/ 2147483647 w 76"/>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82"/>
              <a:gd name="T116" fmla="*/ 76 w 76"/>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82">
                <a:moveTo>
                  <a:pt x="76" y="0"/>
                </a:moveTo>
                <a:lnTo>
                  <a:pt x="76" y="2"/>
                </a:lnTo>
                <a:lnTo>
                  <a:pt x="74" y="10"/>
                </a:lnTo>
                <a:lnTo>
                  <a:pt x="72" y="20"/>
                </a:lnTo>
                <a:lnTo>
                  <a:pt x="70" y="28"/>
                </a:lnTo>
                <a:lnTo>
                  <a:pt x="68" y="38"/>
                </a:lnTo>
                <a:lnTo>
                  <a:pt x="68" y="46"/>
                </a:lnTo>
                <a:lnTo>
                  <a:pt x="64" y="52"/>
                </a:lnTo>
                <a:lnTo>
                  <a:pt x="60" y="56"/>
                </a:lnTo>
                <a:lnTo>
                  <a:pt x="60" y="64"/>
                </a:lnTo>
                <a:lnTo>
                  <a:pt x="60" y="72"/>
                </a:lnTo>
                <a:lnTo>
                  <a:pt x="64" y="82"/>
                </a:lnTo>
                <a:lnTo>
                  <a:pt x="44" y="80"/>
                </a:lnTo>
                <a:lnTo>
                  <a:pt x="28" y="76"/>
                </a:lnTo>
                <a:lnTo>
                  <a:pt x="26" y="70"/>
                </a:lnTo>
                <a:lnTo>
                  <a:pt x="24" y="66"/>
                </a:lnTo>
                <a:lnTo>
                  <a:pt x="16" y="62"/>
                </a:lnTo>
                <a:lnTo>
                  <a:pt x="8" y="52"/>
                </a:lnTo>
                <a:lnTo>
                  <a:pt x="0" y="38"/>
                </a:lnTo>
                <a:lnTo>
                  <a:pt x="6" y="38"/>
                </a:lnTo>
                <a:lnTo>
                  <a:pt x="10" y="32"/>
                </a:lnTo>
                <a:lnTo>
                  <a:pt x="12" y="26"/>
                </a:lnTo>
                <a:lnTo>
                  <a:pt x="14" y="24"/>
                </a:lnTo>
                <a:lnTo>
                  <a:pt x="16" y="22"/>
                </a:lnTo>
                <a:lnTo>
                  <a:pt x="22" y="20"/>
                </a:lnTo>
                <a:lnTo>
                  <a:pt x="28" y="20"/>
                </a:lnTo>
                <a:lnTo>
                  <a:pt x="34" y="18"/>
                </a:lnTo>
                <a:lnTo>
                  <a:pt x="42" y="8"/>
                </a:lnTo>
                <a:lnTo>
                  <a:pt x="46" y="4"/>
                </a:lnTo>
                <a:lnTo>
                  <a:pt x="50" y="4"/>
                </a:lnTo>
                <a:lnTo>
                  <a:pt x="52" y="4"/>
                </a:lnTo>
                <a:lnTo>
                  <a:pt x="54" y="4"/>
                </a:lnTo>
                <a:lnTo>
                  <a:pt x="54" y="6"/>
                </a:lnTo>
                <a:lnTo>
                  <a:pt x="56" y="6"/>
                </a:lnTo>
                <a:lnTo>
                  <a:pt x="62" y="4"/>
                </a:lnTo>
                <a:lnTo>
                  <a:pt x="66" y="2"/>
                </a:lnTo>
                <a:lnTo>
                  <a:pt x="70" y="2"/>
                </a:lnTo>
                <a:lnTo>
                  <a:pt x="7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0" name="Freeform 46"/>
          <p:cNvSpPr>
            <a:spLocks/>
          </p:cNvSpPr>
          <p:nvPr/>
        </p:nvSpPr>
        <p:spPr bwMode="auto">
          <a:xfrm>
            <a:off x="2249092" y="2724150"/>
            <a:ext cx="126206" cy="76200"/>
          </a:xfrm>
          <a:custGeom>
            <a:avLst/>
            <a:gdLst>
              <a:gd name="T0" fmla="*/ 2147483647 w 106"/>
              <a:gd name="T1" fmla="*/ 2147483647 h 64"/>
              <a:gd name="T2" fmla="*/ 2147483647 w 106"/>
              <a:gd name="T3" fmla="*/ 2147483647 h 64"/>
              <a:gd name="T4" fmla="*/ 2147483647 w 106"/>
              <a:gd name="T5" fmla="*/ 2147483647 h 64"/>
              <a:gd name="T6" fmla="*/ 2147483647 w 106"/>
              <a:gd name="T7" fmla="*/ 2147483647 h 64"/>
              <a:gd name="T8" fmla="*/ 2147483647 w 106"/>
              <a:gd name="T9" fmla="*/ 2147483647 h 64"/>
              <a:gd name="T10" fmla="*/ 2147483647 w 106"/>
              <a:gd name="T11" fmla="*/ 2147483647 h 64"/>
              <a:gd name="T12" fmla="*/ 2147483647 w 106"/>
              <a:gd name="T13" fmla="*/ 2147483647 h 64"/>
              <a:gd name="T14" fmla="*/ 2147483647 w 106"/>
              <a:gd name="T15" fmla="*/ 2147483647 h 64"/>
              <a:gd name="T16" fmla="*/ 2147483647 w 106"/>
              <a:gd name="T17" fmla="*/ 2147483647 h 64"/>
              <a:gd name="T18" fmla="*/ 2147483647 w 106"/>
              <a:gd name="T19" fmla="*/ 2147483647 h 64"/>
              <a:gd name="T20" fmla="*/ 2147483647 w 106"/>
              <a:gd name="T21" fmla="*/ 2147483647 h 64"/>
              <a:gd name="T22" fmla="*/ 2147483647 w 106"/>
              <a:gd name="T23" fmla="*/ 2147483647 h 64"/>
              <a:gd name="T24" fmla="*/ 2147483647 w 106"/>
              <a:gd name="T25" fmla="*/ 2147483647 h 64"/>
              <a:gd name="T26" fmla="*/ 2147483647 w 106"/>
              <a:gd name="T27" fmla="*/ 2147483647 h 64"/>
              <a:gd name="T28" fmla="*/ 2147483647 w 106"/>
              <a:gd name="T29" fmla="*/ 2147483647 h 64"/>
              <a:gd name="T30" fmla="*/ 2147483647 w 106"/>
              <a:gd name="T31" fmla="*/ 2147483647 h 64"/>
              <a:gd name="T32" fmla="*/ 2147483647 w 106"/>
              <a:gd name="T33" fmla="*/ 2147483647 h 64"/>
              <a:gd name="T34" fmla="*/ 2147483647 w 106"/>
              <a:gd name="T35" fmla="*/ 2147483647 h 64"/>
              <a:gd name="T36" fmla="*/ 2147483647 w 106"/>
              <a:gd name="T37" fmla="*/ 2147483647 h 64"/>
              <a:gd name="T38" fmla="*/ 2147483647 w 106"/>
              <a:gd name="T39" fmla="*/ 2147483647 h 64"/>
              <a:gd name="T40" fmla="*/ 2147483647 w 106"/>
              <a:gd name="T41" fmla="*/ 2147483647 h 64"/>
              <a:gd name="T42" fmla="*/ 2147483647 w 106"/>
              <a:gd name="T43" fmla="*/ 2147483647 h 64"/>
              <a:gd name="T44" fmla="*/ 2147483647 w 106"/>
              <a:gd name="T45" fmla="*/ 2147483647 h 64"/>
              <a:gd name="T46" fmla="*/ 2147483647 w 106"/>
              <a:gd name="T47" fmla="*/ 2147483647 h 64"/>
              <a:gd name="T48" fmla="*/ 2147483647 w 106"/>
              <a:gd name="T49" fmla="*/ 2147483647 h 64"/>
              <a:gd name="T50" fmla="*/ 2147483647 w 106"/>
              <a:gd name="T51" fmla="*/ 2147483647 h 64"/>
              <a:gd name="T52" fmla="*/ 2147483647 w 106"/>
              <a:gd name="T53" fmla="*/ 2147483647 h 64"/>
              <a:gd name="T54" fmla="*/ 2147483647 w 106"/>
              <a:gd name="T55" fmla="*/ 2147483647 h 64"/>
              <a:gd name="T56" fmla="*/ 0 w 106"/>
              <a:gd name="T57" fmla="*/ 2147483647 h 64"/>
              <a:gd name="T58" fmla="*/ 2147483647 w 106"/>
              <a:gd name="T59" fmla="*/ 2147483647 h 64"/>
              <a:gd name="T60" fmla="*/ 2147483647 w 106"/>
              <a:gd name="T61" fmla="*/ 2147483647 h 64"/>
              <a:gd name="T62" fmla="*/ 2147483647 w 106"/>
              <a:gd name="T63" fmla="*/ 2147483647 h 64"/>
              <a:gd name="T64" fmla="*/ 2147483647 w 106"/>
              <a:gd name="T65" fmla="*/ 2147483647 h 64"/>
              <a:gd name="T66" fmla="*/ 2147483647 w 106"/>
              <a:gd name="T67" fmla="*/ 2147483647 h 64"/>
              <a:gd name="T68" fmla="*/ 2147483647 w 106"/>
              <a:gd name="T69" fmla="*/ 0 h 64"/>
              <a:gd name="T70" fmla="*/ 2147483647 w 106"/>
              <a:gd name="T71" fmla="*/ 0 h 64"/>
              <a:gd name="T72" fmla="*/ 2147483647 w 106"/>
              <a:gd name="T73" fmla="*/ 2147483647 h 64"/>
              <a:gd name="T74" fmla="*/ 2147483647 w 106"/>
              <a:gd name="T75" fmla="*/ 2147483647 h 64"/>
              <a:gd name="T76" fmla="*/ 2147483647 w 106"/>
              <a:gd name="T77" fmla="*/ 2147483647 h 64"/>
              <a:gd name="T78" fmla="*/ 2147483647 w 106"/>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64"/>
              <a:gd name="T122" fmla="*/ 106 w 106"/>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64">
                <a:moveTo>
                  <a:pt x="106" y="26"/>
                </a:moveTo>
                <a:lnTo>
                  <a:pt x="100" y="28"/>
                </a:lnTo>
                <a:lnTo>
                  <a:pt x="96" y="28"/>
                </a:lnTo>
                <a:lnTo>
                  <a:pt x="92" y="30"/>
                </a:lnTo>
                <a:lnTo>
                  <a:pt x="86" y="32"/>
                </a:lnTo>
                <a:lnTo>
                  <a:pt x="84" y="32"/>
                </a:lnTo>
                <a:lnTo>
                  <a:pt x="84" y="30"/>
                </a:lnTo>
                <a:lnTo>
                  <a:pt x="82" y="30"/>
                </a:lnTo>
                <a:lnTo>
                  <a:pt x="80" y="30"/>
                </a:lnTo>
                <a:lnTo>
                  <a:pt x="76" y="30"/>
                </a:lnTo>
                <a:lnTo>
                  <a:pt x="72" y="34"/>
                </a:lnTo>
                <a:lnTo>
                  <a:pt x="64" y="44"/>
                </a:lnTo>
                <a:lnTo>
                  <a:pt x="58" y="46"/>
                </a:lnTo>
                <a:lnTo>
                  <a:pt x="52" y="46"/>
                </a:lnTo>
                <a:lnTo>
                  <a:pt x="46" y="48"/>
                </a:lnTo>
                <a:lnTo>
                  <a:pt x="44" y="50"/>
                </a:lnTo>
                <a:lnTo>
                  <a:pt x="42" y="52"/>
                </a:lnTo>
                <a:lnTo>
                  <a:pt x="40" y="58"/>
                </a:lnTo>
                <a:lnTo>
                  <a:pt x="36" y="64"/>
                </a:lnTo>
                <a:lnTo>
                  <a:pt x="30" y="64"/>
                </a:lnTo>
                <a:lnTo>
                  <a:pt x="26" y="56"/>
                </a:lnTo>
                <a:lnTo>
                  <a:pt x="26" y="54"/>
                </a:lnTo>
                <a:lnTo>
                  <a:pt x="24" y="50"/>
                </a:lnTo>
                <a:lnTo>
                  <a:pt x="22" y="48"/>
                </a:lnTo>
                <a:lnTo>
                  <a:pt x="18" y="48"/>
                </a:lnTo>
                <a:lnTo>
                  <a:pt x="12" y="46"/>
                </a:lnTo>
                <a:lnTo>
                  <a:pt x="8" y="42"/>
                </a:lnTo>
                <a:lnTo>
                  <a:pt x="4" y="40"/>
                </a:lnTo>
                <a:lnTo>
                  <a:pt x="0" y="38"/>
                </a:lnTo>
                <a:lnTo>
                  <a:pt x="4" y="30"/>
                </a:lnTo>
                <a:lnTo>
                  <a:pt x="8" y="24"/>
                </a:lnTo>
                <a:lnTo>
                  <a:pt x="18" y="16"/>
                </a:lnTo>
                <a:lnTo>
                  <a:pt x="22" y="8"/>
                </a:lnTo>
                <a:lnTo>
                  <a:pt x="28" y="2"/>
                </a:lnTo>
                <a:lnTo>
                  <a:pt x="36" y="0"/>
                </a:lnTo>
                <a:lnTo>
                  <a:pt x="86" y="0"/>
                </a:lnTo>
                <a:lnTo>
                  <a:pt x="90" y="6"/>
                </a:lnTo>
                <a:lnTo>
                  <a:pt x="96" y="12"/>
                </a:lnTo>
                <a:lnTo>
                  <a:pt x="102" y="18"/>
                </a:lnTo>
                <a:lnTo>
                  <a:pt x="106" y="2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1" name="Freeform 47"/>
          <p:cNvSpPr>
            <a:spLocks/>
          </p:cNvSpPr>
          <p:nvPr/>
        </p:nvSpPr>
        <p:spPr bwMode="auto">
          <a:xfrm>
            <a:off x="2189560" y="2688431"/>
            <a:ext cx="92869" cy="90488"/>
          </a:xfrm>
          <a:custGeom>
            <a:avLst/>
            <a:gdLst>
              <a:gd name="T0" fmla="*/ 2147483647 w 78"/>
              <a:gd name="T1" fmla="*/ 2147483647 h 76"/>
              <a:gd name="T2" fmla="*/ 2147483647 w 78"/>
              <a:gd name="T3" fmla="*/ 2147483647 h 76"/>
              <a:gd name="T4" fmla="*/ 2147483647 w 78"/>
              <a:gd name="T5" fmla="*/ 2147483647 h 76"/>
              <a:gd name="T6" fmla="*/ 2147483647 w 78"/>
              <a:gd name="T7" fmla="*/ 2147483647 h 76"/>
              <a:gd name="T8" fmla="*/ 2147483647 w 78"/>
              <a:gd name="T9" fmla="*/ 0 h 76"/>
              <a:gd name="T10" fmla="*/ 2147483647 w 78"/>
              <a:gd name="T11" fmla="*/ 0 h 76"/>
              <a:gd name="T12" fmla="*/ 2147483647 w 78"/>
              <a:gd name="T13" fmla="*/ 2147483647 h 76"/>
              <a:gd name="T14" fmla="*/ 2147483647 w 78"/>
              <a:gd name="T15" fmla="*/ 2147483647 h 76"/>
              <a:gd name="T16" fmla="*/ 2147483647 w 78"/>
              <a:gd name="T17" fmla="*/ 2147483647 h 76"/>
              <a:gd name="T18" fmla="*/ 2147483647 w 78"/>
              <a:gd name="T19" fmla="*/ 2147483647 h 76"/>
              <a:gd name="T20" fmla="*/ 2147483647 w 78"/>
              <a:gd name="T21" fmla="*/ 2147483647 h 76"/>
              <a:gd name="T22" fmla="*/ 2147483647 w 78"/>
              <a:gd name="T23" fmla="*/ 2147483647 h 76"/>
              <a:gd name="T24" fmla="*/ 2147483647 w 78"/>
              <a:gd name="T25" fmla="*/ 2147483647 h 76"/>
              <a:gd name="T26" fmla="*/ 2147483647 w 78"/>
              <a:gd name="T27" fmla="*/ 2147483647 h 76"/>
              <a:gd name="T28" fmla="*/ 2147483647 w 78"/>
              <a:gd name="T29" fmla="*/ 2147483647 h 76"/>
              <a:gd name="T30" fmla="*/ 2147483647 w 78"/>
              <a:gd name="T31" fmla="*/ 2147483647 h 76"/>
              <a:gd name="T32" fmla="*/ 2147483647 w 78"/>
              <a:gd name="T33" fmla="*/ 2147483647 h 76"/>
              <a:gd name="T34" fmla="*/ 0 w 78"/>
              <a:gd name="T35" fmla="*/ 2147483647 h 76"/>
              <a:gd name="T36" fmla="*/ 2147483647 w 78"/>
              <a:gd name="T37" fmla="*/ 2147483647 h 76"/>
              <a:gd name="T38" fmla="*/ 2147483647 w 78"/>
              <a:gd name="T39" fmla="*/ 2147483647 h 76"/>
              <a:gd name="T40" fmla="*/ 2147483647 w 78"/>
              <a:gd name="T41" fmla="*/ 2147483647 h 76"/>
              <a:gd name="T42" fmla="*/ 2147483647 w 78"/>
              <a:gd name="T43" fmla="*/ 2147483647 h 76"/>
              <a:gd name="T44" fmla="*/ 2147483647 w 78"/>
              <a:gd name="T45" fmla="*/ 2147483647 h 76"/>
              <a:gd name="T46" fmla="*/ 2147483647 w 78"/>
              <a:gd name="T47" fmla="*/ 2147483647 h 76"/>
              <a:gd name="T48" fmla="*/ 2147483647 w 78"/>
              <a:gd name="T49" fmla="*/ 2147483647 h 76"/>
              <a:gd name="T50" fmla="*/ 2147483647 w 78"/>
              <a:gd name="T51" fmla="*/ 2147483647 h 76"/>
              <a:gd name="T52" fmla="*/ 2147483647 w 78"/>
              <a:gd name="T53" fmla="*/ 2147483647 h 76"/>
              <a:gd name="T54" fmla="*/ 2147483647 w 78"/>
              <a:gd name="T55" fmla="*/ 2147483647 h 76"/>
              <a:gd name="T56" fmla="*/ 2147483647 w 78"/>
              <a:gd name="T57" fmla="*/ 2147483647 h 76"/>
              <a:gd name="T58" fmla="*/ 2147483647 w 78"/>
              <a:gd name="T59" fmla="*/ 2147483647 h 76"/>
              <a:gd name="T60" fmla="*/ 2147483647 w 78"/>
              <a:gd name="T61" fmla="*/ 2147483647 h 76"/>
              <a:gd name="T62" fmla="*/ 2147483647 w 78"/>
              <a:gd name="T63" fmla="*/ 2147483647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
              <a:gd name="T97" fmla="*/ 0 h 76"/>
              <a:gd name="T98" fmla="*/ 78 w 7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 h="76">
                <a:moveTo>
                  <a:pt x="78" y="32"/>
                </a:moveTo>
                <a:lnTo>
                  <a:pt x="72" y="34"/>
                </a:lnTo>
                <a:lnTo>
                  <a:pt x="66" y="34"/>
                </a:lnTo>
                <a:lnTo>
                  <a:pt x="56" y="34"/>
                </a:lnTo>
                <a:lnTo>
                  <a:pt x="60" y="0"/>
                </a:lnTo>
                <a:lnTo>
                  <a:pt x="34" y="0"/>
                </a:lnTo>
                <a:lnTo>
                  <a:pt x="30" y="2"/>
                </a:lnTo>
                <a:lnTo>
                  <a:pt x="26" y="6"/>
                </a:lnTo>
                <a:lnTo>
                  <a:pt x="22" y="14"/>
                </a:lnTo>
                <a:lnTo>
                  <a:pt x="24" y="18"/>
                </a:lnTo>
                <a:lnTo>
                  <a:pt x="26" y="22"/>
                </a:lnTo>
                <a:lnTo>
                  <a:pt x="30" y="24"/>
                </a:lnTo>
                <a:lnTo>
                  <a:pt x="32" y="30"/>
                </a:lnTo>
                <a:lnTo>
                  <a:pt x="32" y="36"/>
                </a:lnTo>
                <a:lnTo>
                  <a:pt x="10" y="36"/>
                </a:lnTo>
                <a:lnTo>
                  <a:pt x="6" y="42"/>
                </a:lnTo>
                <a:lnTo>
                  <a:pt x="4" y="48"/>
                </a:lnTo>
                <a:lnTo>
                  <a:pt x="0" y="62"/>
                </a:lnTo>
                <a:lnTo>
                  <a:pt x="8" y="70"/>
                </a:lnTo>
                <a:lnTo>
                  <a:pt x="14" y="72"/>
                </a:lnTo>
                <a:lnTo>
                  <a:pt x="18" y="74"/>
                </a:lnTo>
                <a:lnTo>
                  <a:pt x="28" y="74"/>
                </a:lnTo>
                <a:lnTo>
                  <a:pt x="32" y="74"/>
                </a:lnTo>
                <a:lnTo>
                  <a:pt x="36" y="76"/>
                </a:lnTo>
                <a:lnTo>
                  <a:pt x="42" y="74"/>
                </a:lnTo>
                <a:lnTo>
                  <a:pt x="44" y="68"/>
                </a:lnTo>
                <a:lnTo>
                  <a:pt x="50" y="68"/>
                </a:lnTo>
                <a:lnTo>
                  <a:pt x="54" y="60"/>
                </a:lnTo>
                <a:lnTo>
                  <a:pt x="58" y="54"/>
                </a:lnTo>
                <a:lnTo>
                  <a:pt x="68" y="46"/>
                </a:lnTo>
                <a:lnTo>
                  <a:pt x="72" y="38"/>
                </a:lnTo>
                <a:lnTo>
                  <a:pt x="78" y="3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2" name="Freeform 48"/>
          <p:cNvSpPr>
            <a:spLocks/>
          </p:cNvSpPr>
          <p:nvPr/>
        </p:nvSpPr>
        <p:spPr bwMode="auto">
          <a:xfrm>
            <a:off x="2611041" y="2636044"/>
            <a:ext cx="73819" cy="47625"/>
          </a:xfrm>
          <a:custGeom>
            <a:avLst/>
            <a:gdLst>
              <a:gd name="T0" fmla="*/ 0 w 62"/>
              <a:gd name="T1" fmla="*/ 2147483647 h 40"/>
              <a:gd name="T2" fmla="*/ 0 w 62"/>
              <a:gd name="T3" fmla="*/ 2147483647 h 40"/>
              <a:gd name="T4" fmla="*/ 2147483647 w 62"/>
              <a:gd name="T5" fmla="*/ 2147483647 h 40"/>
              <a:gd name="T6" fmla="*/ 2147483647 w 62"/>
              <a:gd name="T7" fmla="*/ 2147483647 h 40"/>
              <a:gd name="T8" fmla="*/ 2147483647 w 62"/>
              <a:gd name="T9" fmla="*/ 2147483647 h 40"/>
              <a:gd name="T10" fmla="*/ 2147483647 w 62"/>
              <a:gd name="T11" fmla="*/ 0 h 40"/>
              <a:gd name="T12" fmla="*/ 2147483647 w 62"/>
              <a:gd name="T13" fmla="*/ 2147483647 h 40"/>
              <a:gd name="T14" fmla="*/ 2147483647 w 62"/>
              <a:gd name="T15" fmla="*/ 2147483647 h 40"/>
              <a:gd name="T16" fmla="*/ 2147483647 w 62"/>
              <a:gd name="T17" fmla="*/ 2147483647 h 40"/>
              <a:gd name="T18" fmla="*/ 2147483647 w 62"/>
              <a:gd name="T19" fmla="*/ 2147483647 h 40"/>
              <a:gd name="T20" fmla="*/ 2147483647 w 62"/>
              <a:gd name="T21" fmla="*/ 2147483647 h 40"/>
              <a:gd name="T22" fmla="*/ 2147483647 w 62"/>
              <a:gd name="T23" fmla="*/ 2147483647 h 40"/>
              <a:gd name="T24" fmla="*/ 2147483647 w 62"/>
              <a:gd name="T25" fmla="*/ 2147483647 h 40"/>
              <a:gd name="T26" fmla="*/ 2147483647 w 62"/>
              <a:gd name="T27" fmla="*/ 2147483647 h 40"/>
              <a:gd name="T28" fmla="*/ 2147483647 w 62"/>
              <a:gd name="T29" fmla="*/ 2147483647 h 40"/>
              <a:gd name="T30" fmla="*/ 2147483647 w 62"/>
              <a:gd name="T31" fmla="*/ 2147483647 h 40"/>
              <a:gd name="T32" fmla="*/ 2147483647 w 62"/>
              <a:gd name="T33" fmla="*/ 2147483647 h 40"/>
              <a:gd name="T34" fmla="*/ 2147483647 w 62"/>
              <a:gd name="T35" fmla="*/ 2147483647 h 40"/>
              <a:gd name="T36" fmla="*/ 2147483647 w 62"/>
              <a:gd name="T37" fmla="*/ 2147483647 h 40"/>
              <a:gd name="T38" fmla="*/ 2147483647 w 62"/>
              <a:gd name="T39" fmla="*/ 2147483647 h 40"/>
              <a:gd name="T40" fmla="*/ 2147483647 w 62"/>
              <a:gd name="T41" fmla="*/ 2147483647 h 40"/>
              <a:gd name="T42" fmla="*/ 2147483647 w 62"/>
              <a:gd name="T43" fmla="*/ 2147483647 h 40"/>
              <a:gd name="T44" fmla="*/ 2147483647 w 62"/>
              <a:gd name="T45" fmla="*/ 2147483647 h 40"/>
              <a:gd name="T46" fmla="*/ 2147483647 w 62"/>
              <a:gd name="T47" fmla="*/ 2147483647 h 40"/>
              <a:gd name="T48" fmla="*/ 2147483647 w 62"/>
              <a:gd name="T49" fmla="*/ 2147483647 h 40"/>
              <a:gd name="T50" fmla="*/ 2147483647 w 62"/>
              <a:gd name="T51" fmla="*/ 2147483647 h 40"/>
              <a:gd name="T52" fmla="*/ 2147483647 w 62"/>
              <a:gd name="T53" fmla="*/ 2147483647 h 40"/>
              <a:gd name="T54" fmla="*/ 2147483647 w 62"/>
              <a:gd name="T55" fmla="*/ 2147483647 h 40"/>
              <a:gd name="T56" fmla="*/ 2147483647 w 62"/>
              <a:gd name="T57" fmla="*/ 2147483647 h 40"/>
              <a:gd name="T58" fmla="*/ 2147483647 w 62"/>
              <a:gd name="T59" fmla="*/ 2147483647 h 40"/>
              <a:gd name="T60" fmla="*/ 2147483647 w 62"/>
              <a:gd name="T61" fmla="*/ 2147483647 h 40"/>
              <a:gd name="T62" fmla="*/ 2147483647 w 62"/>
              <a:gd name="T63" fmla="*/ 2147483647 h 40"/>
              <a:gd name="T64" fmla="*/ 2147483647 w 62"/>
              <a:gd name="T65" fmla="*/ 2147483647 h 40"/>
              <a:gd name="T66" fmla="*/ 2147483647 w 62"/>
              <a:gd name="T67" fmla="*/ 2147483647 h 40"/>
              <a:gd name="T68" fmla="*/ 2147483647 w 62"/>
              <a:gd name="T69" fmla="*/ 2147483647 h 40"/>
              <a:gd name="T70" fmla="*/ 0 w 62"/>
              <a:gd name="T71" fmla="*/ 2147483647 h 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40"/>
              <a:gd name="T110" fmla="*/ 62 w 62"/>
              <a:gd name="T111" fmla="*/ 40 h 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40">
                <a:moveTo>
                  <a:pt x="0" y="34"/>
                </a:moveTo>
                <a:lnTo>
                  <a:pt x="0" y="28"/>
                </a:lnTo>
                <a:lnTo>
                  <a:pt x="2" y="18"/>
                </a:lnTo>
                <a:lnTo>
                  <a:pt x="2" y="6"/>
                </a:lnTo>
                <a:lnTo>
                  <a:pt x="4" y="4"/>
                </a:lnTo>
                <a:lnTo>
                  <a:pt x="4" y="0"/>
                </a:lnTo>
                <a:lnTo>
                  <a:pt x="16" y="2"/>
                </a:lnTo>
                <a:lnTo>
                  <a:pt x="28" y="2"/>
                </a:lnTo>
                <a:lnTo>
                  <a:pt x="28" y="4"/>
                </a:lnTo>
                <a:lnTo>
                  <a:pt x="30" y="4"/>
                </a:lnTo>
                <a:lnTo>
                  <a:pt x="36" y="4"/>
                </a:lnTo>
                <a:lnTo>
                  <a:pt x="38" y="4"/>
                </a:lnTo>
                <a:lnTo>
                  <a:pt x="40" y="6"/>
                </a:lnTo>
                <a:lnTo>
                  <a:pt x="42" y="10"/>
                </a:lnTo>
                <a:lnTo>
                  <a:pt x="44" y="10"/>
                </a:lnTo>
                <a:lnTo>
                  <a:pt x="44" y="12"/>
                </a:lnTo>
                <a:lnTo>
                  <a:pt x="46" y="14"/>
                </a:lnTo>
                <a:lnTo>
                  <a:pt x="52" y="16"/>
                </a:lnTo>
                <a:lnTo>
                  <a:pt x="56" y="18"/>
                </a:lnTo>
                <a:lnTo>
                  <a:pt x="58" y="20"/>
                </a:lnTo>
                <a:lnTo>
                  <a:pt x="62" y="28"/>
                </a:lnTo>
                <a:lnTo>
                  <a:pt x="56" y="30"/>
                </a:lnTo>
                <a:lnTo>
                  <a:pt x="54" y="34"/>
                </a:lnTo>
                <a:lnTo>
                  <a:pt x="52" y="32"/>
                </a:lnTo>
                <a:lnTo>
                  <a:pt x="50" y="30"/>
                </a:lnTo>
                <a:lnTo>
                  <a:pt x="32" y="30"/>
                </a:lnTo>
                <a:lnTo>
                  <a:pt x="30" y="32"/>
                </a:lnTo>
                <a:lnTo>
                  <a:pt x="28" y="32"/>
                </a:lnTo>
                <a:lnTo>
                  <a:pt x="20" y="32"/>
                </a:lnTo>
                <a:lnTo>
                  <a:pt x="14" y="32"/>
                </a:lnTo>
                <a:lnTo>
                  <a:pt x="12" y="36"/>
                </a:lnTo>
                <a:lnTo>
                  <a:pt x="8" y="38"/>
                </a:lnTo>
                <a:lnTo>
                  <a:pt x="2" y="40"/>
                </a:lnTo>
                <a:lnTo>
                  <a:pt x="2" y="38"/>
                </a:lnTo>
                <a:lnTo>
                  <a:pt x="2" y="36"/>
                </a:lnTo>
                <a:lnTo>
                  <a:pt x="0" y="34"/>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53" name="Freeform 49"/>
          <p:cNvSpPr>
            <a:spLocks/>
          </p:cNvSpPr>
          <p:nvPr/>
        </p:nvSpPr>
        <p:spPr bwMode="auto">
          <a:xfrm>
            <a:off x="2484835" y="2667000"/>
            <a:ext cx="40481" cy="19050"/>
          </a:xfrm>
          <a:custGeom>
            <a:avLst/>
            <a:gdLst>
              <a:gd name="T0" fmla="*/ 0 w 34"/>
              <a:gd name="T1" fmla="*/ 2147483647 h 16"/>
              <a:gd name="T2" fmla="*/ 0 w 34"/>
              <a:gd name="T3" fmla="*/ 2147483647 h 16"/>
              <a:gd name="T4" fmla="*/ 2147483647 w 34"/>
              <a:gd name="T5" fmla="*/ 2147483647 h 16"/>
              <a:gd name="T6" fmla="*/ 2147483647 w 34"/>
              <a:gd name="T7" fmla="*/ 0 h 16"/>
              <a:gd name="T8" fmla="*/ 2147483647 w 34"/>
              <a:gd name="T9" fmla="*/ 0 h 16"/>
              <a:gd name="T10" fmla="*/ 2147483647 w 34"/>
              <a:gd name="T11" fmla="*/ 2147483647 h 16"/>
              <a:gd name="T12" fmla="*/ 2147483647 w 34"/>
              <a:gd name="T13" fmla="*/ 2147483647 h 16"/>
              <a:gd name="T14" fmla="*/ 2147483647 w 34"/>
              <a:gd name="T15" fmla="*/ 2147483647 h 16"/>
              <a:gd name="T16" fmla="*/ 2147483647 w 34"/>
              <a:gd name="T17" fmla="*/ 2147483647 h 16"/>
              <a:gd name="T18" fmla="*/ 2147483647 w 34"/>
              <a:gd name="T19" fmla="*/ 2147483647 h 16"/>
              <a:gd name="T20" fmla="*/ 2147483647 w 34"/>
              <a:gd name="T21" fmla="*/ 2147483647 h 16"/>
              <a:gd name="T22" fmla="*/ 0 w 34"/>
              <a:gd name="T23" fmla="*/ 2147483647 h 16"/>
              <a:gd name="T24" fmla="*/ 0 w 34"/>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6"/>
              <a:gd name="T41" fmla="*/ 34 w 3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6">
                <a:moveTo>
                  <a:pt x="0" y="8"/>
                </a:moveTo>
                <a:lnTo>
                  <a:pt x="0" y="4"/>
                </a:lnTo>
                <a:lnTo>
                  <a:pt x="2" y="2"/>
                </a:lnTo>
                <a:lnTo>
                  <a:pt x="8" y="0"/>
                </a:lnTo>
                <a:lnTo>
                  <a:pt x="14" y="0"/>
                </a:lnTo>
                <a:lnTo>
                  <a:pt x="22" y="4"/>
                </a:lnTo>
                <a:lnTo>
                  <a:pt x="34" y="12"/>
                </a:lnTo>
                <a:lnTo>
                  <a:pt x="28" y="14"/>
                </a:lnTo>
                <a:lnTo>
                  <a:pt x="22" y="16"/>
                </a:lnTo>
                <a:lnTo>
                  <a:pt x="10" y="14"/>
                </a:lnTo>
                <a:lnTo>
                  <a:pt x="4" y="10"/>
                </a:lnTo>
                <a:lnTo>
                  <a:pt x="0" y="6"/>
                </a:lnTo>
                <a:lnTo>
                  <a:pt x="0"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4" name="Freeform 50"/>
          <p:cNvSpPr>
            <a:spLocks/>
          </p:cNvSpPr>
          <p:nvPr/>
        </p:nvSpPr>
        <p:spPr bwMode="auto">
          <a:xfrm>
            <a:off x="2561035" y="2633663"/>
            <a:ext cx="123825" cy="50006"/>
          </a:xfrm>
          <a:custGeom>
            <a:avLst/>
            <a:gdLst>
              <a:gd name="T0" fmla="*/ 2147483647 w 104"/>
              <a:gd name="T1" fmla="*/ 2147483647 h 42"/>
              <a:gd name="T2" fmla="*/ 2147483647 w 104"/>
              <a:gd name="T3" fmla="*/ 2147483647 h 42"/>
              <a:gd name="T4" fmla="*/ 2147483647 w 104"/>
              <a:gd name="T5" fmla="*/ 2147483647 h 42"/>
              <a:gd name="T6" fmla="*/ 2147483647 w 104"/>
              <a:gd name="T7" fmla="*/ 2147483647 h 42"/>
              <a:gd name="T8" fmla="*/ 2147483647 w 104"/>
              <a:gd name="T9" fmla="*/ 2147483647 h 42"/>
              <a:gd name="T10" fmla="*/ 2147483647 w 104"/>
              <a:gd name="T11" fmla="*/ 2147483647 h 42"/>
              <a:gd name="T12" fmla="*/ 0 w 104"/>
              <a:gd name="T13" fmla="*/ 2147483647 h 42"/>
              <a:gd name="T14" fmla="*/ 2147483647 w 104"/>
              <a:gd name="T15" fmla="*/ 2147483647 h 42"/>
              <a:gd name="T16" fmla="*/ 2147483647 w 104"/>
              <a:gd name="T17" fmla="*/ 2147483647 h 42"/>
              <a:gd name="T18" fmla="*/ 2147483647 w 104"/>
              <a:gd name="T19" fmla="*/ 2147483647 h 42"/>
              <a:gd name="T20" fmla="*/ 2147483647 w 104"/>
              <a:gd name="T21" fmla="*/ 2147483647 h 42"/>
              <a:gd name="T22" fmla="*/ 2147483647 w 104"/>
              <a:gd name="T23" fmla="*/ 2147483647 h 42"/>
              <a:gd name="T24" fmla="*/ 2147483647 w 104"/>
              <a:gd name="T25" fmla="*/ 2147483647 h 42"/>
              <a:gd name="T26" fmla="*/ 2147483647 w 104"/>
              <a:gd name="T27" fmla="*/ 2147483647 h 42"/>
              <a:gd name="T28" fmla="*/ 2147483647 w 104"/>
              <a:gd name="T29" fmla="*/ 2147483647 h 42"/>
              <a:gd name="T30" fmla="*/ 2147483647 w 104"/>
              <a:gd name="T31" fmla="*/ 2147483647 h 42"/>
              <a:gd name="T32" fmla="*/ 2147483647 w 104"/>
              <a:gd name="T33" fmla="*/ 2147483647 h 42"/>
              <a:gd name="T34" fmla="*/ 2147483647 w 104"/>
              <a:gd name="T35" fmla="*/ 2147483647 h 42"/>
              <a:gd name="T36" fmla="*/ 2147483647 w 104"/>
              <a:gd name="T37" fmla="*/ 2147483647 h 42"/>
              <a:gd name="T38" fmla="*/ 2147483647 w 104"/>
              <a:gd name="T39" fmla="*/ 0 h 42"/>
              <a:gd name="T40" fmla="*/ 2147483647 w 104"/>
              <a:gd name="T41" fmla="*/ 2147483647 h 42"/>
              <a:gd name="T42" fmla="*/ 2147483647 w 104"/>
              <a:gd name="T43" fmla="*/ 2147483647 h 42"/>
              <a:gd name="T44" fmla="*/ 2147483647 w 104"/>
              <a:gd name="T45" fmla="*/ 2147483647 h 42"/>
              <a:gd name="T46" fmla="*/ 2147483647 w 104"/>
              <a:gd name="T47" fmla="*/ 2147483647 h 42"/>
              <a:gd name="T48" fmla="*/ 2147483647 w 104"/>
              <a:gd name="T49" fmla="*/ 2147483647 h 42"/>
              <a:gd name="T50" fmla="*/ 2147483647 w 104"/>
              <a:gd name="T51" fmla="*/ 2147483647 h 42"/>
              <a:gd name="T52" fmla="*/ 2147483647 w 104"/>
              <a:gd name="T53" fmla="*/ 2147483647 h 42"/>
              <a:gd name="T54" fmla="*/ 2147483647 w 104"/>
              <a:gd name="T55" fmla="*/ 2147483647 h 42"/>
              <a:gd name="T56" fmla="*/ 2147483647 w 104"/>
              <a:gd name="T57" fmla="*/ 2147483647 h 42"/>
              <a:gd name="T58" fmla="*/ 2147483647 w 104"/>
              <a:gd name="T59" fmla="*/ 2147483647 h 42"/>
              <a:gd name="T60" fmla="*/ 2147483647 w 104"/>
              <a:gd name="T61" fmla="*/ 2147483647 h 42"/>
              <a:gd name="T62" fmla="*/ 2147483647 w 104"/>
              <a:gd name="T63" fmla="*/ 2147483647 h 42"/>
              <a:gd name="T64" fmla="*/ 2147483647 w 104"/>
              <a:gd name="T65" fmla="*/ 2147483647 h 42"/>
              <a:gd name="T66" fmla="*/ 2147483647 w 104"/>
              <a:gd name="T67" fmla="*/ 2147483647 h 42"/>
              <a:gd name="T68" fmla="*/ 2147483647 w 104"/>
              <a:gd name="T69" fmla="*/ 2147483647 h 42"/>
              <a:gd name="T70" fmla="*/ 2147483647 w 104"/>
              <a:gd name="T71" fmla="*/ 2147483647 h 42"/>
              <a:gd name="T72" fmla="*/ 2147483647 w 104"/>
              <a:gd name="T73" fmla="*/ 2147483647 h 42"/>
              <a:gd name="T74" fmla="*/ 2147483647 w 104"/>
              <a:gd name="T75" fmla="*/ 2147483647 h 42"/>
              <a:gd name="T76" fmla="*/ 2147483647 w 104"/>
              <a:gd name="T77" fmla="*/ 2147483647 h 42"/>
              <a:gd name="T78" fmla="*/ 2147483647 w 104"/>
              <a:gd name="T79" fmla="*/ 2147483647 h 42"/>
              <a:gd name="T80" fmla="*/ 2147483647 w 104"/>
              <a:gd name="T81" fmla="*/ 2147483647 h 42"/>
              <a:gd name="T82" fmla="*/ 2147483647 w 104"/>
              <a:gd name="T83" fmla="*/ 2147483647 h 42"/>
              <a:gd name="T84" fmla="*/ 2147483647 w 104"/>
              <a:gd name="T85" fmla="*/ 2147483647 h 42"/>
              <a:gd name="T86" fmla="*/ 2147483647 w 104"/>
              <a:gd name="T87" fmla="*/ 2147483647 h 42"/>
              <a:gd name="T88" fmla="*/ 2147483647 w 104"/>
              <a:gd name="T89" fmla="*/ 2147483647 h 42"/>
              <a:gd name="T90" fmla="*/ 2147483647 w 104"/>
              <a:gd name="T91" fmla="*/ 2147483647 h 42"/>
              <a:gd name="T92" fmla="*/ 2147483647 w 104"/>
              <a:gd name="T93" fmla="*/ 2147483647 h 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42"/>
              <a:gd name="T143" fmla="*/ 104 w 104"/>
              <a:gd name="T144" fmla="*/ 42 h 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42">
                <a:moveTo>
                  <a:pt x="44" y="42"/>
                </a:moveTo>
                <a:lnTo>
                  <a:pt x="44" y="40"/>
                </a:lnTo>
                <a:lnTo>
                  <a:pt x="44" y="36"/>
                </a:lnTo>
                <a:lnTo>
                  <a:pt x="14" y="36"/>
                </a:lnTo>
                <a:lnTo>
                  <a:pt x="4" y="34"/>
                </a:lnTo>
                <a:lnTo>
                  <a:pt x="2" y="32"/>
                </a:lnTo>
                <a:lnTo>
                  <a:pt x="0" y="28"/>
                </a:lnTo>
                <a:lnTo>
                  <a:pt x="14" y="24"/>
                </a:lnTo>
                <a:lnTo>
                  <a:pt x="20" y="26"/>
                </a:lnTo>
                <a:lnTo>
                  <a:pt x="26" y="28"/>
                </a:lnTo>
                <a:lnTo>
                  <a:pt x="30" y="26"/>
                </a:lnTo>
                <a:lnTo>
                  <a:pt x="32" y="22"/>
                </a:lnTo>
                <a:lnTo>
                  <a:pt x="30" y="20"/>
                </a:lnTo>
                <a:lnTo>
                  <a:pt x="30" y="16"/>
                </a:lnTo>
                <a:lnTo>
                  <a:pt x="30" y="10"/>
                </a:lnTo>
                <a:lnTo>
                  <a:pt x="24" y="8"/>
                </a:lnTo>
                <a:lnTo>
                  <a:pt x="22" y="6"/>
                </a:lnTo>
                <a:lnTo>
                  <a:pt x="22" y="2"/>
                </a:lnTo>
                <a:lnTo>
                  <a:pt x="26" y="2"/>
                </a:lnTo>
                <a:lnTo>
                  <a:pt x="30" y="0"/>
                </a:lnTo>
                <a:lnTo>
                  <a:pt x="50" y="2"/>
                </a:lnTo>
                <a:lnTo>
                  <a:pt x="70" y="4"/>
                </a:lnTo>
                <a:lnTo>
                  <a:pt x="70" y="6"/>
                </a:lnTo>
                <a:lnTo>
                  <a:pt x="72" y="6"/>
                </a:lnTo>
                <a:lnTo>
                  <a:pt x="78" y="6"/>
                </a:lnTo>
                <a:lnTo>
                  <a:pt x="80" y="6"/>
                </a:lnTo>
                <a:lnTo>
                  <a:pt x="82" y="8"/>
                </a:lnTo>
                <a:lnTo>
                  <a:pt x="84" y="12"/>
                </a:lnTo>
                <a:lnTo>
                  <a:pt x="86" y="12"/>
                </a:lnTo>
                <a:lnTo>
                  <a:pt x="86" y="14"/>
                </a:lnTo>
                <a:lnTo>
                  <a:pt x="88" y="16"/>
                </a:lnTo>
                <a:lnTo>
                  <a:pt x="94" y="18"/>
                </a:lnTo>
                <a:lnTo>
                  <a:pt x="98" y="20"/>
                </a:lnTo>
                <a:lnTo>
                  <a:pt x="100" y="22"/>
                </a:lnTo>
                <a:lnTo>
                  <a:pt x="104" y="30"/>
                </a:lnTo>
                <a:lnTo>
                  <a:pt x="98" y="32"/>
                </a:lnTo>
                <a:lnTo>
                  <a:pt x="96" y="36"/>
                </a:lnTo>
                <a:lnTo>
                  <a:pt x="94" y="34"/>
                </a:lnTo>
                <a:lnTo>
                  <a:pt x="92" y="32"/>
                </a:lnTo>
                <a:lnTo>
                  <a:pt x="74" y="32"/>
                </a:lnTo>
                <a:lnTo>
                  <a:pt x="72" y="34"/>
                </a:lnTo>
                <a:lnTo>
                  <a:pt x="70" y="34"/>
                </a:lnTo>
                <a:lnTo>
                  <a:pt x="62" y="34"/>
                </a:lnTo>
                <a:lnTo>
                  <a:pt x="56" y="34"/>
                </a:lnTo>
                <a:lnTo>
                  <a:pt x="54" y="38"/>
                </a:lnTo>
                <a:lnTo>
                  <a:pt x="50" y="40"/>
                </a:lnTo>
                <a:lnTo>
                  <a:pt x="44" y="4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5" name="Freeform 51"/>
          <p:cNvSpPr>
            <a:spLocks/>
          </p:cNvSpPr>
          <p:nvPr/>
        </p:nvSpPr>
        <p:spPr bwMode="auto">
          <a:xfrm>
            <a:off x="2703910" y="2667000"/>
            <a:ext cx="33338" cy="14288"/>
          </a:xfrm>
          <a:custGeom>
            <a:avLst/>
            <a:gdLst>
              <a:gd name="T0" fmla="*/ 2147483647 w 28"/>
              <a:gd name="T1" fmla="*/ 2147483647 h 12"/>
              <a:gd name="T2" fmla="*/ 2147483647 w 28"/>
              <a:gd name="T3" fmla="*/ 0 h 12"/>
              <a:gd name="T4" fmla="*/ 2147483647 w 28"/>
              <a:gd name="T5" fmla="*/ 2147483647 h 12"/>
              <a:gd name="T6" fmla="*/ 2147483647 w 28"/>
              <a:gd name="T7" fmla="*/ 2147483647 h 12"/>
              <a:gd name="T8" fmla="*/ 2147483647 w 28"/>
              <a:gd name="T9" fmla="*/ 2147483647 h 12"/>
              <a:gd name="T10" fmla="*/ 2147483647 w 28"/>
              <a:gd name="T11" fmla="*/ 2147483647 h 12"/>
              <a:gd name="T12" fmla="*/ 2147483647 w 28"/>
              <a:gd name="T13" fmla="*/ 2147483647 h 12"/>
              <a:gd name="T14" fmla="*/ 2147483647 w 28"/>
              <a:gd name="T15" fmla="*/ 2147483647 h 12"/>
              <a:gd name="T16" fmla="*/ 0 w 28"/>
              <a:gd name="T17" fmla="*/ 2147483647 h 12"/>
              <a:gd name="T18" fmla="*/ 0 w 28"/>
              <a:gd name="T19" fmla="*/ 2147483647 h 12"/>
              <a:gd name="T20" fmla="*/ 2147483647 w 28"/>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2"/>
              <a:gd name="T35" fmla="*/ 28 w 28"/>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2">
                <a:moveTo>
                  <a:pt x="10" y="2"/>
                </a:moveTo>
                <a:lnTo>
                  <a:pt x="24" y="0"/>
                </a:lnTo>
                <a:lnTo>
                  <a:pt x="26" y="2"/>
                </a:lnTo>
                <a:lnTo>
                  <a:pt x="28" y="6"/>
                </a:lnTo>
                <a:lnTo>
                  <a:pt x="26" y="8"/>
                </a:lnTo>
                <a:lnTo>
                  <a:pt x="22" y="10"/>
                </a:lnTo>
                <a:lnTo>
                  <a:pt x="12" y="12"/>
                </a:lnTo>
                <a:lnTo>
                  <a:pt x="4" y="10"/>
                </a:lnTo>
                <a:lnTo>
                  <a:pt x="0" y="8"/>
                </a:lnTo>
                <a:lnTo>
                  <a:pt x="0" y="2"/>
                </a:lnTo>
                <a:lnTo>
                  <a:pt x="10" y="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6" name="Freeform 52"/>
          <p:cNvSpPr>
            <a:spLocks/>
          </p:cNvSpPr>
          <p:nvPr/>
        </p:nvSpPr>
        <p:spPr bwMode="auto">
          <a:xfrm>
            <a:off x="2232423" y="2769394"/>
            <a:ext cx="50006" cy="21431"/>
          </a:xfrm>
          <a:custGeom>
            <a:avLst/>
            <a:gdLst>
              <a:gd name="T0" fmla="*/ 2147483647 w 42"/>
              <a:gd name="T1" fmla="*/ 2147483647 h 18"/>
              <a:gd name="T2" fmla="*/ 2147483647 w 42"/>
              <a:gd name="T3" fmla="*/ 2147483647 h 18"/>
              <a:gd name="T4" fmla="*/ 2147483647 w 42"/>
              <a:gd name="T5" fmla="*/ 2147483647 h 18"/>
              <a:gd name="T6" fmla="*/ 2147483647 w 42"/>
              <a:gd name="T7" fmla="*/ 2147483647 h 18"/>
              <a:gd name="T8" fmla="*/ 2147483647 w 42"/>
              <a:gd name="T9" fmla="*/ 2147483647 h 18"/>
              <a:gd name="T10" fmla="*/ 0 w 42"/>
              <a:gd name="T11" fmla="*/ 2147483647 h 18"/>
              <a:gd name="T12" fmla="*/ 2147483647 w 42"/>
              <a:gd name="T13" fmla="*/ 2147483647 h 18"/>
              <a:gd name="T14" fmla="*/ 2147483647 w 42"/>
              <a:gd name="T15" fmla="*/ 0 h 18"/>
              <a:gd name="T16" fmla="*/ 2147483647 w 42"/>
              <a:gd name="T17" fmla="*/ 0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2147483647 w 42"/>
              <a:gd name="T27" fmla="*/ 2147483647 h 18"/>
              <a:gd name="T28" fmla="*/ 2147483647 w 42"/>
              <a:gd name="T29" fmla="*/ 2147483647 h 18"/>
              <a:gd name="T30" fmla="*/ 2147483647 w 42"/>
              <a:gd name="T31" fmla="*/ 2147483647 h 18"/>
              <a:gd name="T32" fmla="*/ 2147483647 w 42"/>
              <a:gd name="T33" fmla="*/ 2147483647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8"/>
              <a:gd name="T53" fmla="*/ 42 w 4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8">
                <a:moveTo>
                  <a:pt x="40" y="18"/>
                </a:moveTo>
                <a:lnTo>
                  <a:pt x="42" y="18"/>
                </a:lnTo>
                <a:lnTo>
                  <a:pt x="26" y="18"/>
                </a:lnTo>
                <a:lnTo>
                  <a:pt x="12" y="14"/>
                </a:lnTo>
                <a:lnTo>
                  <a:pt x="4" y="12"/>
                </a:lnTo>
                <a:lnTo>
                  <a:pt x="0" y="8"/>
                </a:lnTo>
                <a:lnTo>
                  <a:pt x="6" y="6"/>
                </a:lnTo>
                <a:lnTo>
                  <a:pt x="8" y="0"/>
                </a:lnTo>
                <a:lnTo>
                  <a:pt x="14" y="0"/>
                </a:lnTo>
                <a:lnTo>
                  <a:pt x="18" y="2"/>
                </a:lnTo>
                <a:lnTo>
                  <a:pt x="22" y="4"/>
                </a:lnTo>
                <a:lnTo>
                  <a:pt x="26" y="8"/>
                </a:lnTo>
                <a:lnTo>
                  <a:pt x="32" y="10"/>
                </a:lnTo>
                <a:lnTo>
                  <a:pt x="36" y="10"/>
                </a:lnTo>
                <a:lnTo>
                  <a:pt x="38" y="12"/>
                </a:lnTo>
                <a:lnTo>
                  <a:pt x="40" y="16"/>
                </a:lnTo>
                <a:lnTo>
                  <a:pt x="40" y="1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7" name="Freeform 53"/>
          <p:cNvSpPr>
            <a:spLocks/>
          </p:cNvSpPr>
          <p:nvPr/>
        </p:nvSpPr>
        <p:spPr bwMode="auto">
          <a:xfrm>
            <a:off x="2256235" y="2674144"/>
            <a:ext cx="30956" cy="54769"/>
          </a:xfrm>
          <a:custGeom>
            <a:avLst/>
            <a:gdLst>
              <a:gd name="T0" fmla="*/ 2147483647 w 26"/>
              <a:gd name="T1" fmla="*/ 2147483647 h 46"/>
              <a:gd name="T2" fmla="*/ 2147483647 w 26"/>
              <a:gd name="T3" fmla="*/ 2147483647 h 46"/>
              <a:gd name="T4" fmla="*/ 2147483647 w 26"/>
              <a:gd name="T5" fmla="*/ 2147483647 h 46"/>
              <a:gd name="T6" fmla="*/ 2147483647 w 26"/>
              <a:gd name="T7" fmla="*/ 2147483647 h 46"/>
              <a:gd name="T8" fmla="*/ 2147483647 w 26"/>
              <a:gd name="T9" fmla="*/ 2147483647 h 46"/>
              <a:gd name="T10" fmla="*/ 2147483647 w 26"/>
              <a:gd name="T11" fmla="*/ 2147483647 h 46"/>
              <a:gd name="T12" fmla="*/ 2147483647 w 26"/>
              <a:gd name="T13" fmla="*/ 2147483647 h 46"/>
              <a:gd name="T14" fmla="*/ 0 w 26"/>
              <a:gd name="T15" fmla="*/ 2147483647 h 46"/>
              <a:gd name="T16" fmla="*/ 2147483647 w 26"/>
              <a:gd name="T17" fmla="*/ 2147483647 h 46"/>
              <a:gd name="T18" fmla="*/ 2147483647 w 26"/>
              <a:gd name="T19" fmla="*/ 2147483647 h 46"/>
              <a:gd name="T20" fmla="*/ 2147483647 w 26"/>
              <a:gd name="T21" fmla="*/ 2147483647 h 46"/>
              <a:gd name="T22" fmla="*/ 2147483647 w 26"/>
              <a:gd name="T23" fmla="*/ 2147483647 h 46"/>
              <a:gd name="T24" fmla="*/ 2147483647 w 26"/>
              <a:gd name="T25" fmla="*/ 2147483647 h 46"/>
              <a:gd name="T26" fmla="*/ 2147483647 w 26"/>
              <a:gd name="T27" fmla="*/ 0 h 46"/>
              <a:gd name="T28" fmla="*/ 2147483647 w 26"/>
              <a:gd name="T29" fmla="*/ 0 h 46"/>
              <a:gd name="T30" fmla="*/ 2147483647 w 26"/>
              <a:gd name="T31" fmla="*/ 0 h 46"/>
              <a:gd name="T32" fmla="*/ 2147483647 w 26"/>
              <a:gd name="T33" fmla="*/ 2147483647 h 46"/>
              <a:gd name="T34" fmla="*/ 2147483647 w 26"/>
              <a:gd name="T35" fmla="*/ 2147483647 h 46"/>
              <a:gd name="T36" fmla="*/ 2147483647 w 26"/>
              <a:gd name="T37" fmla="*/ 2147483647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46"/>
              <a:gd name="T59" fmla="*/ 26 w 26"/>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46">
                <a:moveTo>
                  <a:pt x="26" y="6"/>
                </a:moveTo>
                <a:lnTo>
                  <a:pt x="18" y="12"/>
                </a:lnTo>
                <a:lnTo>
                  <a:pt x="18" y="20"/>
                </a:lnTo>
                <a:lnTo>
                  <a:pt x="16" y="28"/>
                </a:lnTo>
                <a:lnTo>
                  <a:pt x="14" y="34"/>
                </a:lnTo>
                <a:lnTo>
                  <a:pt x="10" y="40"/>
                </a:lnTo>
                <a:lnTo>
                  <a:pt x="10" y="46"/>
                </a:lnTo>
                <a:lnTo>
                  <a:pt x="0" y="46"/>
                </a:lnTo>
                <a:lnTo>
                  <a:pt x="4" y="12"/>
                </a:lnTo>
                <a:lnTo>
                  <a:pt x="8" y="12"/>
                </a:lnTo>
                <a:lnTo>
                  <a:pt x="10" y="10"/>
                </a:lnTo>
                <a:lnTo>
                  <a:pt x="12" y="6"/>
                </a:lnTo>
                <a:lnTo>
                  <a:pt x="14" y="2"/>
                </a:lnTo>
                <a:lnTo>
                  <a:pt x="16" y="0"/>
                </a:lnTo>
                <a:lnTo>
                  <a:pt x="20" y="0"/>
                </a:lnTo>
                <a:lnTo>
                  <a:pt x="22" y="0"/>
                </a:lnTo>
                <a:lnTo>
                  <a:pt x="24" y="2"/>
                </a:lnTo>
                <a:lnTo>
                  <a:pt x="24" y="6"/>
                </a:lnTo>
                <a:lnTo>
                  <a:pt x="26"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8" name="Freeform 54"/>
          <p:cNvSpPr>
            <a:spLocks/>
          </p:cNvSpPr>
          <p:nvPr/>
        </p:nvSpPr>
        <p:spPr bwMode="auto">
          <a:xfrm>
            <a:off x="2561035" y="2633663"/>
            <a:ext cx="54769" cy="45244"/>
          </a:xfrm>
          <a:custGeom>
            <a:avLst/>
            <a:gdLst>
              <a:gd name="T0" fmla="*/ 2147483647 w 46"/>
              <a:gd name="T1" fmla="*/ 2147483647 h 38"/>
              <a:gd name="T2" fmla="*/ 2147483647 w 46"/>
              <a:gd name="T3" fmla="*/ 2147483647 h 38"/>
              <a:gd name="T4" fmla="*/ 2147483647 w 46"/>
              <a:gd name="T5" fmla="*/ 2147483647 h 38"/>
              <a:gd name="T6" fmla="*/ 2147483647 w 46"/>
              <a:gd name="T7" fmla="*/ 2147483647 h 38"/>
              <a:gd name="T8" fmla="*/ 2147483647 w 46"/>
              <a:gd name="T9" fmla="*/ 2147483647 h 38"/>
              <a:gd name="T10" fmla="*/ 0 w 46"/>
              <a:gd name="T11" fmla="*/ 2147483647 h 38"/>
              <a:gd name="T12" fmla="*/ 2147483647 w 46"/>
              <a:gd name="T13" fmla="*/ 2147483647 h 38"/>
              <a:gd name="T14" fmla="*/ 2147483647 w 46"/>
              <a:gd name="T15" fmla="*/ 2147483647 h 38"/>
              <a:gd name="T16" fmla="*/ 2147483647 w 46"/>
              <a:gd name="T17" fmla="*/ 2147483647 h 38"/>
              <a:gd name="T18" fmla="*/ 2147483647 w 46"/>
              <a:gd name="T19" fmla="*/ 2147483647 h 38"/>
              <a:gd name="T20" fmla="*/ 2147483647 w 46"/>
              <a:gd name="T21" fmla="*/ 2147483647 h 38"/>
              <a:gd name="T22" fmla="*/ 2147483647 w 46"/>
              <a:gd name="T23" fmla="*/ 2147483647 h 38"/>
              <a:gd name="T24" fmla="*/ 2147483647 w 46"/>
              <a:gd name="T25" fmla="*/ 2147483647 h 38"/>
              <a:gd name="T26" fmla="*/ 2147483647 w 46"/>
              <a:gd name="T27" fmla="*/ 2147483647 h 38"/>
              <a:gd name="T28" fmla="*/ 2147483647 w 46"/>
              <a:gd name="T29" fmla="*/ 2147483647 h 38"/>
              <a:gd name="T30" fmla="*/ 2147483647 w 46"/>
              <a:gd name="T31" fmla="*/ 2147483647 h 38"/>
              <a:gd name="T32" fmla="*/ 2147483647 w 46"/>
              <a:gd name="T33" fmla="*/ 2147483647 h 38"/>
              <a:gd name="T34" fmla="*/ 2147483647 w 46"/>
              <a:gd name="T35" fmla="*/ 2147483647 h 38"/>
              <a:gd name="T36" fmla="*/ 2147483647 w 46"/>
              <a:gd name="T37" fmla="*/ 0 h 38"/>
              <a:gd name="T38" fmla="*/ 2147483647 w 46"/>
              <a:gd name="T39" fmla="*/ 2147483647 h 38"/>
              <a:gd name="T40" fmla="*/ 2147483647 w 46"/>
              <a:gd name="T41" fmla="*/ 2147483647 h 38"/>
              <a:gd name="T42" fmla="*/ 2147483647 w 46"/>
              <a:gd name="T43" fmla="*/ 2147483647 h 38"/>
              <a:gd name="T44" fmla="*/ 2147483647 w 46"/>
              <a:gd name="T45" fmla="*/ 2147483647 h 38"/>
              <a:gd name="T46" fmla="*/ 2147483647 w 46"/>
              <a:gd name="T47" fmla="*/ 2147483647 h 38"/>
              <a:gd name="T48" fmla="*/ 2147483647 w 46"/>
              <a:gd name="T49" fmla="*/ 2147483647 h 38"/>
              <a:gd name="T50" fmla="*/ 2147483647 w 46"/>
              <a:gd name="T51" fmla="*/ 2147483647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
              <a:gd name="T79" fmla="*/ 0 h 38"/>
              <a:gd name="T80" fmla="*/ 46 w 46"/>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 h="38">
                <a:moveTo>
                  <a:pt x="44" y="38"/>
                </a:moveTo>
                <a:lnTo>
                  <a:pt x="44" y="36"/>
                </a:lnTo>
                <a:lnTo>
                  <a:pt x="14" y="36"/>
                </a:lnTo>
                <a:lnTo>
                  <a:pt x="4" y="34"/>
                </a:lnTo>
                <a:lnTo>
                  <a:pt x="2" y="32"/>
                </a:lnTo>
                <a:lnTo>
                  <a:pt x="0" y="28"/>
                </a:lnTo>
                <a:lnTo>
                  <a:pt x="14" y="24"/>
                </a:lnTo>
                <a:lnTo>
                  <a:pt x="20" y="26"/>
                </a:lnTo>
                <a:lnTo>
                  <a:pt x="26" y="28"/>
                </a:lnTo>
                <a:lnTo>
                  <a:pt x="30" y="26"/>
                </a:lnTo>
                <a:lnTo>
                  <a:pt x="32" y="22"/>
                </a:lnTo>
                <a:lnTo>
                  <a:pt x="30" y="20"/>
                </a:lnTo>
                <a:lnTo>
                  <a:pt x="30" y="16"/>
                </a:lnTo>
                <a:lnTo>
                  <a:pt x="30" y="10"/>
                </a:lnTo>
                <a:lnTo>
                  <a:pt x="24" y="8"/>
                </a:lnTo>
                <a:lnTo>
                  <a:pt x="22" y="6"/>
                </a:lnTo>
                <a:lnTo>
                  <a:pt x="22" y="2"/>
                </a:lnTo>
                <a:lnTo>
                  <a:pt x="26" y="2"/>
                </a:lnTo>
                <a:lnTo>
                  <a:pt x="30" y="0"/>
                </a:lnTo>
                <a:lnTo>
                  <a:pt x="46" y="2"/>
                </a:lnTo>
                <a:lnTo>
                  <a:pt x="46" y="6"/>
                </a:lnTo>
                <a:lnTo>
                  <a:pt x="44" y="8"/>
                </a:lnTo>
                <a:lnTo>
                  <a:pt x="44" y="20"/>
                </a:lnTo>
                <a:lnTo>
                  <a:pt x="42" y="30"/>
                </a:lnTo>
                <a:lnTo>
                  <a:pt x="42" y="36"/>
                </a:lnTo>
                <a:lnTo>
                  <a:pt x="44" y="3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59" name="Freeform 55"/>
          <p:cNvSpPr>
            <a:spLocks/>
          </p:cNvSpPr>
          <p:nvPr/>
        </p:nvSpPr>
        <p:spPr bwMode="auto">
          <a:xfrm>
            <a:off x="4922044" y="3374232"/>
            <a:ext cx="159544" cy="321469"/>
          </a:xfrm>
          <a:custGeom>
            <a:avLst/>
            <a:gdLst>
              <a:gd name="T0" fmla="*/ 2147483647 w 134"/>
              <a:gd name="T1" fmla="*/ 2147483647 h 270"/>
              <a:gd name="T2" fmla="*/ 2147483647 w 134"/>
              <a:gd name="T3" fmla="*/ 2147483647 h 270"/>
              <a:gd name="T4" fmla="*/ 2147483647 w 134"/>
              <a:gd name="T5" fmla="*/ 2147483647 h 270"/>
              <a:gd name="T6" fmla="*/ 2147483647 w 134"/>
              <a:gd name="T7" fmla="*/ 2147483647 h 270"/>
              <a:gd name="T8" fmla="*/ 2147483647 w 134"/>
              <a:gd name="T9" fmla="*/ 2147483647 h 270"/>
              <a:gd name="T10" fmla="*/ 2147483647 w 134"/>
              <a:gd name="T11" fmla="*/ 2147483647 h 270"/>
              <a:gd name="T12" fmla="*/ 2147483647 w 134"/>
              <a:gd name="T13" fmla="*/ 2147483647 h 270"/>
              <a:gd name="T14" fmla="*/ 2147483647 w 134"/>
              <a:gd name="T15" fmla="*/ 2147483647 h 270"/>
              <a:gd name="T16" fmla="*/ 2147483647 w 134"/>
              <a:gd name="T17" fmla="*/ 2147483647 h 270"/>
              <a:gd name="T18" fmla="*/ 2147483647 w 134"/>
              <a:gd name="T19" fmla="*/ 0 h 270"/>
              <a:gd name="T20" fmla="*/ 2147483647 w 134"/>
              <a:gd name="T21" fmla="*/ 2147483647 h 270"/>
              <a:gd name="T22" fmla="*/ 2147483647 w 134"/>
              <a:gd name="T23" fmla="*/ 2147483647 h 270"/>
              <a:gd name="T24" fmla="*/ 2147483647 w 134"/>
              <a:gd name="T25" fmla="*/ 2147483647 h 270"/>
              <a:gd name="T26" fmla="*/ 2147483647 w 134"/>
              <a:gd name="T27" fmla="*/ 2147483647 h 270"/>
              <a:gd name="T28" fmla="*/ 2147483647 w 134"/>
              <a:gd name="T29" fmla="*/ 2147483647 h 270"/>
              <a:gd name="T30" fmla="*/ 2147483647 w 134"/>
              <a:gd name="T31" fmla="*/ 2147483647 h 270"/>
              <a:gd name="T32" fmla="*/ 2147483647 w 134"/>
              <a:gd name="T33" fmla="*/ 2147483647 h 270"/>
              <a:gd name="T34" fmla="*/ 2147483647 w 134"/>
              <a:gd name="T35" fmla="*/ 2147483647 h 270"/>
              <a:gd name="T36" fmla="*/ 2147483647 w 134"/>
              <a:gd name="T37" fmla="*/ 2147483647 h 270"/>
              <a:gd name="T38" fmla="*/ 2147483647 w 134"/>
              <a:gd name="T39" fmla="*/ 2147483647 h 270"/>
              <a:gd name="T40" fmla="*/ 2147483647 w 134"/>
              <a:gd name="T41" fmla="*/ 2147483647 h 270"/>
              <a:gd name="T42" fmla="*/ 2147483647 w 134"/>
              <a:gd name="T43" fmla="*/ 2147483647 h 270"/>
              <a:gd name="T44" fmla="*/ 2147483647 w 134"/>
              <a:gd name="T45" fmla="*/ 2147483647 h 270"/>
              <a:gd name="T46" fmla="*/ 2147483647 w 134"/>
              <a:gd name="T47" fmla="*/ 2147483647 h 270"/>
              <a:gd name="T48" fmla="*/ 2147483647 w 134"/>
              <a:gd name="T49" fmla="*/ 2147483647 h 270"/>
              <a:gd name="T50" fmla="*/ 2147483647 w 134"/>
              <a:gd name="T51" fmla="*/ 2147483647 h 270"/>
              <a:gd name="T52" fmla="*/ 2147483647 w 134"/>
              <a:gd name="T53" fmla="*/ 2147483647 h 270"/>
              <a:gd name="T54" fmla="*/ 2147483647 w 134"/>
              <a:gd name="T55" fmla="*/ 2147483647 h 270"/>
              <a:gd name="T56" fmla="*/ 0 w 134"/>
              <a:gd name="T57" fmla="*/ 2147483647 h 270"/>
              <a:gd name="T58" fmla="*/ 2147483647 w 134"/>
              <a:gd name="T59" fmla="*/ 2147483647 h 270"/>
              <a:gd name="T60" fmla="*/ 2147483647 w 134"/>
              <a:gd name="T61" fmla="*/ 2147483647 h 270"/>
              <a:gd name="T62" fmla="*/ 2147483647 w 134"/>
              <a:gd name="T63" fmla="*/ 2147483647 h 270"/>
              <a:gd name="T64" fmla="*/ 2147483647 w 134"/>
              <a:gd name="T65" fmla="*/ 2147483647 h 270"/>
              <a:gd name="T66" fmla="*/ 2147483647 w 134"/>
              <a:gd name="T67" fmla="*/ 2147483647 h 270"/>
              <a:gd name="T68" fmla="*/ 2147483647 w 134"/>
              <a:gd name="T69" fmla="*/ 2147483647 h 2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270"/>
              <a:gd name="T107" fmla="*/ 134 w 134"/>
              <a:gd name="T108" fmla="*/ 270 h 2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270">
                <a:moveTo>
                  <a:pt x="28" y="90"/>
                </a:moveTo>
                <a:lnTo>
                  <a:pt x="32" y="90"/>
                </a:lnTo>
                <a:lnTo>
                  <a:pt x="34" y="88"/>
                </a:lnTo>
                <a:lnTo>
                  <a:pt x="40" y="82"/>
                </a:lnTo>
                <a:lnTo>
                  <a:pt x="44" y="76"/>
                </a:lnTo>
                <a:lnTo>
                  <a:pt x="48" y="74"/>
                </a:lnTo>
                <a:lnTo>
                  <a:pt x="52" y="74"/>
                </a:lnTo>
                <a:lnTo>
                  <a:pt x="60" y="74"/>
                </a:lnTo>
                <a:lnTo>
                  <a:pt x="66" y="72"/>
                </a:lnTo>
                <a:lnTo>
                  <a:pt x="70" y="70"/>
                </a:lnTo>
                <a:lnTo>
                  <a:pt x="80" y="60"/>
                </a:lnTo>
                <a:lnTo>
                  <a:pt x="94" y="34"/>
                </a:lnTo>
                <a:lnTo>
                  <a:pt x="96" y="32"/>
                </a:lnTo>
                <a:lnTo>
                  <a:pt x="100" y="30"/>
                </a:lnTo>
                <a:lnTo>
                  <a:pt x="104" y="28"/>
                </a:lnTo>
                <a:lnTo>
                  <a:pt x="108" y="28"/>
                </a:lnTo>
                <a:lnTo>
                  <a:pt x="112" y="20"/>
                </a:lnTo>
                <a:lnTo>
                  <a:pt x="112" y="14"/>
                </a:lnTo>
                <a:lnTo>
                  <a:pt x="114" y="8"/>
                </a:lnTo>
                <a:lnTo>
                  <a:pt x="118" y="0"/>
                </a:lnTo>
                <a:lnTo>
                  <a:pt x="118" y="10"/>
                </a:lnTo>
                <a:lnTo>
                  <a:pt x="120" y="18"/>
                </a:lnTo>
                <a:lnTo>
                  <a:pt x="126" y="36"/>
                </a:lnTo>
                <a:lnTo>
                  <a:pt x="132" y="56"/>
                </a:lnTo>
                <a:lnTo>
                  <a:pt x="134" y="64"/>
                </a:lnTo>
                <a:lnTo>
                  <a:pt x="134" y="74"/>
                </a:lnTo>
                <a:lnTo>
                  <a:pt x="132" y="78"/>
                </a:lnTo>
                <a:lnTo>
                  <a:pt x="130" y="80"/>
                </a:lnTo>
                <a:lnTo>
                  <a:pt x="126" y="78"/>
                </a:lnTo>
                <a:lnTo>
                  <a:pt x="126" y="76"/>
                </a:lnTo>
                <a:lnTo>
                  <a:pt x="124" y="70"/>
                </a:lnTo>
                <a:lnTo>
                  <a:pt x="120" y="74"/>
                </a:lnTo>
                <a:lnTo>
                  <a:pt x="118" y="76"/>
                </a:lnTo>
                <a:lnTo>
                  <a:pt x="118" y="84"/>
                </a:lnTo>
                <a:lnTo>
                  <a:pt x="118" y="88"/>
                </a:lnTo>
                <a:lnTo>
                  <a:pt x="120" y="92"/>
                </a:lnTo>
                <a:lnTo>
                  <a:pt x="122" y="94"/>
                </a:lnTo>
                <a:lnTo>
                  <a:pt x="122" y="98"/>
                </a:lnTo>
                <a:lnTo>
                  <a:pt x="120" y="104"/>
                </a:lnTo>
                <a:lnTo>
                  <a:pt x="114" y="114"/>
                </a:lnTo>
                <a:lnTo>
                  <a:pt x="106" y="128"/>
                </a:lnTo>
                <a:lnTo>
                  <a:pt x="88" y="174"/>
                </a:lnTo>
                <a:lnTo>
                  <a:pt x="80" y="196"/>
                </a:lnTo>
                <a:lnTo>
                  <a:pt x="76" y="222"/>
                </a:lnTo>
                <a:lnTo>
                  <a:pt x="72" y="232"/>
                </a:lnTo>
                <a:lnTo>
                  <a:pt x="68" y="240"/>
                </a:lnTo>
                <a:lnTo>
                  <a:pt x="64" y="248"/>
                </a:lnTo>
                <a:lnTo>
                  <a:pt x="62" y="258"/>
                </a:lnTo>
                <a:lnTo>
                  <a:pt x="52" y="260"/>
                </a:lnTo>
                <a:lnTo>
                  <a:pt x="46" y="264"/>
                </a:lnTo>
                <a:lnTo>
                  <a:pt x="40" y="268"/>
                </a:lnTo>
                <a:lnTo>
                  <a:pt x="30" y="270"/>
                </a:lnTo>
                <a:lnTo>
                  <a:pt x="22" y="268"/>
                </a:lnTo>
                <a:lnTo>
                  <a:pt x="16" y="262"/>
                </a:lnTo>
                <a:lnTo>
                  <a:pt x="12" y="256"/>
                </a:lnTo>
                <a:lnTo>
                  <a:pt x="8" y="246"/>
                </a:lnTo>
                <a:lnTo>
                  <a:pt x="2" y="226"/>
                </a:lnTo>
                <a:lnTo>
                  <a:pt x="0" y="206"/>
                </a:lnTo>
                <a:lnTo>
                  <a:pt x="2" y="196"/>
                </a:lnTo>
                <a:lnTo>
                  <a:pt x="6" y="188"/>
                </a:lnTo>
                <a:lnTo>
                  <a:pt x="10" y="182"/>
                </a:lnTo>
                <a:lnTo>
                  <a:pt x="14" y="176"/>
                </a:lnTo>
                <a:lnTo>
                  <a:pt x="24" y="164"/>
                </a:lnTo>
                <a:lnTo>
                  <a:pt x="26" y="156"/>
                </a:lnTo>
                <a:lnTo>
                  <a:pt x="28" y="146"/>
                </a:lnTo>
                <a:lnTo>
                  <a:pt x="26" y="138"/>
                </a:lnTo>
                <a:lnTo>
                  <a:pt x="22" y="130"/>
                </a:lnTo>
                <a:lnTo>
                  <a:pt x="20" y="124"/>
                </a:lnTo>
                <a:lnTo>
                  <a:pt x="18" y="116"/>
                </a:lnTo>
                <a:lnTo>
                  <a:pt x="28" y="9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60" name="Freeform 56"/>
          <p:cNvSpPr>
            <a:spLocks/>
          </p:cNvSpPr>
          <p:nvPr/>
        </p:nvSpPr>
        <p:spPr bwMode="auto">
          <a:xfrm>
            <a:off x="6005513" y="2959894"/>
            <a:ext cx="226219" cy="264319"/>
          </a:xfrm>
          <a:custGeom>
            <a:avLst/>
            <a:gdLst>
              <a:gd name="T0" fmla="*/ 2147483647 w 190"/>
              <a:gd name="T1" fmla="*/ 2147483647 h 222"/>
              <a:gd name="T2" fmla="*/ 2147483647 w 190"/>
              <a:gd name="T3" fmla="*/ 2147483647 h 222"/>
              <a:gd name="T4" fmla="*/ 2147483647 w 190"/>
              <a:gd name="T5" fmla="*/ 2147483647 h 222"/>
              <a:gd name="T6" fmla="*/ 0 w 190"/>
              <a:gd name="T7" fmla="*/ 2147483647 h 222"/>
              <a:gd name="T8" fmla="*/ 2147483647 w 190"/>
              <a:gd name="T9" fmla="*/ 2147483647 h 222"/>
              <a:gd name="T10" fmla="*/ 2147483647 w 190"/>
              <a:gd name="T11" fmla="*/ 2147483647 h 222"/>
              <a:gd name="T12" fmla="*/ 2147483647 w 190"/>
              <a:gd name="T13" fmla="*/ 2147483647 h 222"/>
              <a:gd name="T14" fmla="*/ 2147483647 w 190"/>
              <a:gd name="T15" fmla="*/ 2147483647 h 222"/>
              <a:gd name="T16" fmla="*/ 2147483647 w 190"/>
              <a:gd name="T17" fmla="*/ 2147483647 h 222"/>
              <a:gd name="T18" fmla="*/ 2147483647 w 190"/>
              <a:gd name="T19" fmla="*/ 2147483647 h 222"/>
              <a:gd name="T20" fmla="*/ 2147483647 w 190"/>
              <a:gd name="T21" fmla="*/ 2147483647 h 222"/>
              <a:gd name="T22" fmla="*/ 2147483647 w 190"/>
              <a:gd name="T23" fmla="*/ 2147483647 h 222"/>
              <a:gd name="T24" fmla="*/ 2147483647 w 190"/>
              <a:gd name="T25" fmla="*/ 2147483647 h 222"/>
              <a:gd name="T26" fmla="*/ 2147483647 w 190"/>
              <a:gd name="T27" fmla="*/ 2147483647 h 222"/>
              <a:gd name="T28" fmla="*/ 2147483647 w 190"/>
              <a:gd name="T29" fmla="*/ 2147483647 h 222"/>
              <a:gd name="T30" fmla="*/ 2147483647 w 190"/>
              <a:gd name="T31" fmla="*/ 2147483647 h 222"/>
              <a:gd name="T32" fmla="*/ 2147483647 w 190"/>
              <a:gd name="T33" fmla="*/ 2147483647 h 222"/>
              <a:gd name="T34" fmla="*/ 2147483647 w 190"/>
              <a:gd name="T35" fmla="*/ 2147483647 h 222"/>
              <a:gd name="T36" fmla="*/ 2147483647 w 190"/>
              <a:gd name="T37" fmla="*/ 2147483647 h 222"/>
              <a:gd name="T38" fmla="*/ 2147483647 w 190"/>
              <a:gd name="T39" fmla="*/ 2147483647 h 222"/>
              <a:gd name="T40" fmla="*/ 2147483647 w 190"/>
              <a:gd name="T41" fmla="*/ 2147483647 h 222"/>
              <a:gd name="T42" fmla="*/ 2147483647 w 190"/>
              <a:gd name="T43" fmla="*/ 2147483647 h 222"/>
              <a:gd name="T44" fmla="*/ 2147483647 w 190"/>
              <a:gd name="T45" fmla="*/ 2147483647 h 222"/>
              <a:gd name="T46" fmla="*/ 2147483647 w 190"/>
              <a:gd name="T47" fmla="*/ 2147483647 h 222"/>
              <a:gd name="T48" fmla="*/ 2147483647 w 190"/>
              <a:gd name="T49" fmla="*/ 2147483647 h 222"/>
              <a:gd name="T50" fmla="*/ 2147483647 w 190"/>
              <a:gd name="T51" fmla="*/ 2147483647 h 222"/>
              <a:gd name="T52" fmla="*/ 2147483647 w 190"/>
              <a:gd name="T53" fmla="*/ 2147483647 h 222"/>
              <a:gd name="T54" fmla="*/ 2147483647 w 190"/>
              <a:gd name="T55" fmla="*/ 2147483647 h 222"/>
              <a:gd name="T56" fmla="*/ 2147483647 w 190"/>
              <a:gd name="T57" fmla="*/ 2147483647 h 222"/>
              <a:gd name="T58" fmla="*/ 2147483647 w 190"/>
              <a:gd name="T59" fmla="*/ 2147483647 h 222"/>
              <a:gd name="T60" fmla="*/ 2147483647 w 190"/>
              <a:gd name="T61" fmla="*/ 2147483647 h 222"/>
              <a:gd name="T62" fmla="*/ 2147483647 w 190"/>
              <a:gd name="T63" fmla="*/ 2147483647 h 222"/>
              <a:gd name="T64" fmla="*/ 2147483647 w 190"/>
              <a:gd name="T65" fmla="*/ 2147483647 h 222"/>
              <a:gd name="T66" fmla="*/ 2147483647 w 190"/>
              <a:gd name="T67" fmla="*/ 2147483647 h 222"/>
              <a:gd name="T68" fmla="*/ 2147483647 w 190"/>
              <a:gd name="T69" fmla="*/ 2147483647 h 222"/>
              <a:gd name="T70" fmla="*/ 2147483647 w 190"/>
              <a:gd name="T71" fmla="*/ 2147483647 h 222"/>
              <a:gd name="T72" fmla="*/ 2147483647 w 190"/>
              <a:gd name="T73" fmla="*/ 2147483647 h 222"/>
              <a:gd name="T74" fmla="*/ 2147483647 w 190"/>
              <a:gd name="T75" fmla="*/ 2147483647 h 222"/>
              <a:gd name="T76" fmla="*/ 2147483647 w 190"/>
              <a:gd name="T77" fmla="*/ 2147483647 h 222"/>
              <a:gd name="T78" fmla="*/ 2147483647 w 190"/>
              <a:gd name="T79" fmla="*/ 2147483647 h 222"/>
              <a:gd name="T80" fmla="*/ 2147483647 w 190"/>
              <a:gd name="T81" fmla="*/ 2147483647 h 222"/>
              <a:gd name="T82" fmla="*/ 2147483647 w 190"/>
              <a:gd name="T83" fmla="*/ 2147483647 h 222"/>
              <a:gd name="T84" fmla="*/ 2147483647 w 190"/>
              <a:gd name="T85" fmla="*/ 2147483647 h 222"/>
              <a:gd name="T86" fmla="*/ 2147483647 w 190"/>
              <a:gd name="T87" fmla="*/ 2147483647 h 2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0"/>
              <a:gd name="T133" fmla="*/ 0 h 222"/>
              <a:gd name="T134" fmla="*/ 190 w 190"/>
              <a:gd name="T135" fmla="*/ 222 h 2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0" h="222">
                <a:moveTo>
                  <a:pt x="46" y="58"/>
                </a:moveTo>
                <a:lnTo>
                  <a:pt x="40" y="50"/>
                </a:lnTo>
                <a:lnTo>
                  <a:pt x="34" y="42"/>
                </a:lnTo>
                <a:lnTo>
                  <a:pt x="24" y="32"/>
                </a:lnTo>
                <a:lnTo>
                  <a:pt x="18" y="26"/>
                </a:lnTo>
                <a:lnTo>
                  <a:pt x="6" y="16"/>
                </a:lnTo>
                <a:lnTo>
                  <a:pt x="2" y="12"/>
                </a:lnTo>
                <a:lnTo>
                  <a:pt x="0" y="6"/>
                </a:lnTo>
                <a:lnTo>
                  <a:pt x="0" y="4"/>
                </a:lnTo>
                <a:lnTo>
                  <a:pt x="4" y="2"/>
                </a:lnTo>
                <a:lnTo>
                  <a:pt x="8" y="0"/>
                </a:lnTo>
                <a:lnTo>
                  <a:pt x="10" y="2"/>
                </a:lnTo>
                <a:lnTo>
                  <a:pt x="12" y="6"/>
                </a:lnTo>
                <a:lnTo>
                  <a:pt x="20" y="8"/>
                </a:lnTo>
                <a:lnTo>
                  <a:pt x="36" y="8"/>
                </a:lnTo>
                <a:lnTo>
                  <a:pt x="40" y="8"/>
                </a:lnTo>
                <a:lnTo>
                  <a:pt x="44" y="10"/>
                </a:lnTo>
                <a:lnTo>
                  <a:pt x="48" y="16"/>
                </a:lnTo>
                <a:lnTo>
                  <a:pt x="52" y="22"/>
                </a:lnTo>
                <a:lnTo>
                  <a:pt x="56" y="30"/>
                </a:lnTo>
                <a:lnTo>
                  <a:pt x="64" y="36"/>
                </a:lnTo>
                <a:lnTo>
                  <a:pt x="66" y="38"/>
                </a:lnTo>
                <a:lnTo>
                  <a:pt x="70" y="40"/>
                </a:lnTo>
                <a:lnTo>
                  <a:pt x="76" y="42"/>
                </a:lnTo>
                <a:lnTo>
                  <a:pt x="80" y="46"/>
                </a:lnTo>
                <a:lnTo>
                  <a:pt x="88" y="56"/>
                </a:lnTo>
                <a:lnTo>
                  <a:pt x="94" y="64"/>
                </a:lnTo>
                <a:lnTo>
                  <a:pt x="96" y="68"/>
                </a:lnTo>
                <a:lnTo>
                  <a:pt x="100" y="70"/>
                </a:lnTo>
                <a:lnTo>
                  <a:pt x="106" y="68"/>
                </a:lnTo>
                <a:lnTo>
                  <a:pt x="108" y="72"/>
                </a:lnTo>
                <a:lnTo>
                  <a:pt x="116" y="78"/>
                </a:lnTo>
                <a:lnTo>
                  <a:pt x="128" y="86"/>
                </a:lnTo>
                <a:lnTo>
                  <a:pt x="130" y="90"/>
                </a:lnTo>
                <a:lnTo>
                  <a:pt x="132" y="94"/>
                </a:lnTo>
                <a:lnTo>
                  <a:pt x="134" y="92"/>
                </a:lnTo>
                <a:lnTo>
                  <a:pt x="138" y="90"/>
                </a:lnTo>
                <a:lnTo>
                  <a:pt x="138" y="94"/>
                </a:lnTo>
                <a:lnTo>
                  <a:pt x="136" y="98"/>
                </a:lnTo>
                <a:lnTo>
                  <a:pt x="134" y="102"/>
                </a:lnTo>
                <a:lnTo>
                  <a:pt x="150" y="102"/>
                </a:lnTo>
                <a:lnTo>
                  <a:pt x="150" y="110"/>
                </a:lnTo>
                <a:lnTo>
                  <a:pt x="146" y="124"/>
                </a:lnTo>
                <a:lnTo>
                  <a:pt x="148" y="128"/>
                </a:lnTo>
                <a:lnTo>
                  <a:pt x="152" y="130"/>
                </a:lnTo>
                <a:lnTo>
                  <a:pt x="158" y="132"/>
                </a:lnTo>
                <a:lnTo>
                  <a:pt x="164" y="132"/>
                </a:lnTo>
                <a:lnTo>
                  <a:pt x="164" y="144"/>
                </a:lnTo>
                <a:lnTo>
                  <a:pt x="164" y="152"/>
                </a:lnTo>
                <a:lnTo>
                  <a:pt x="164" y="148"/>
                </a:lnTo>
                <a:lnTo>
                  <a:pt x="168" y="148"/>
                </a:lnTo>
                <a:lnTo>
                  <a:pt x="170" y="150"/>
                </a:lnTo>
                <a:lnTo>
                  <a:pt x="172" y="152"/>
                </a:lnTo>
                <a:lnTo>
                  <a:pt x="174" y="156"/>
                </a:lnTo>
                <a:lnTo>
                  <a:pt x="184" y="162"/>
                </a:lnTo>
                <a:lnTo>
                  <a:pt x="188" y="164"/>
                </a:lnTo>
                <a:lnTo>
                  <a:pt x="190" y="170"/>
                </a:lnTo>
                <a:lnTo>
                  <a:pt x="188" y="208"/>
                </a:lnTo>
                <a:lnTo>
                  <a:pt x="186" y="220"/>
                </a:lnTo>
                <a:lnTo>
                  <a:pt x="182" y="222"/>
                </a:lnTo>
                <a:lnTo>
                  <a:pt x="176" y="222"/>
                </a:lnTo>
                <a:lnTo>
                  <a:pt x="172" y="220"/>
                </a:lnTo>
                <a:lnTo>
                  <a:pt x="166" y="222"/>
                </a:lnTo>
                <a:lnTo>
                  <a:pt x="164" y="222"/>
                </a:lnTo>
                <a:lnTo>
                  <a:pt x="160" y="222"/>
                </a:lnTo>
                <a:lnTo>
                  <a:pt x="158" y="220"/>
                </a:lnTo>
                <a:lnTo>
                  <a:pt x="154" y="214"/>
                </a:lnTo>
                <a:lnTo>
                  <a:pt x="150" y="206"/>
                </a:lnTo>
                <a:lnTo>
                  <a:pt x="142" y="200"/>
                </a:lnTo>
                <a:lnTo>
                  <a:pt x="134" y="194"/>
                </a:lnTo>
                <a:lnTo>
                  <a:pt x="126" y="190"/>
                </a:lnTo>
                <a:lnTo>
                  <a:pt x="120" y="182"/>
                </a:lnTo>
                <a:lnTo>
                  <a:pt x="112" y="172"/>
                </a:lnTo>
                <a:lnTo>
                  <a:pt x="106" y="162"/>
                </a:lnTo>
                <a:lnTo>
                  <a:pt x="104" y="156"/>
                </a:lnTo>
                <a:lnTo>
                  <a:pt x="102" y="150"/>
                </a:lnTo>
                <a:lnTo>
                  <a:pt x="94" y="136"/>
                </a:lnTo>
                <a:lnTo>
                  <a:pt x="88" y="124"/>
                </a:lnTo>
                <a:lnTo>
                  <a:pt x="82" y="112"/>
                </a:lnTo>
                <a:lnTo>
                  <a:pt x="72" y="102"/>
                </a:lnTo>
                <a:lnTo>
                  <a:pt x="70" y="96"/>
                </a:lnTo>
                <a:lnTo>
                  <a:pt x="68" y="88"/>
                </a:lnTo>
                <a:lnTo>
                  <a:pt x="66" y="82"/>
                </a:lnTo>
                <a:lnTo>
                  <a:pt x="64" y="76"/>
                </a:lnTo>
                <a:lnTo>
                  <a:pt x="58" y="72"/>
                </a:lnTo>
                <a:lnTo>
                  <a:pt x="52" y="68"/>
                </a:lnTo>
                <a:lnTo>
                  <a:pt x="46" y="64"/>
                </a:lnTo>
                <a:lnTo>
                  <a:pt x="44" y="58"/>
                </a:lnTo>
                <a:lnTo>
                  <a:pt x="46" y="5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61" name="Freeform 57"/>
          <p:cNvSpPr>
            <a:spLocks/>
          </p:cNvSpPr>
          <p:nvPr/>
        </p:nvSpPr>
        <p:spPr bwMode="auto">
          <a:xfrm>
            <a:off x="3939779" y="1728788"/>
            <a:ext cx="140494" cy="197644"/>
          </a:xfrm>
          <a:custGeom>
            <a:avLst/>
            <a:gdLst>
              <a:gd name="T0" fmla="*/ 2147483647 w 118"/>
              <a:gd name="T1" fmla="*/ 2147483647 h 166"/>
              <a:gd name="T2" fmla="*/ 2147483647 w 118"/>
              <a:gd name="T3" fmla="*/ 2147483647 h 166"/>
              <a:gd name="T4" fmla="*/ 2147483647 w 118"/>
              <a:gd name="T5" fmla="*/ 2147483647 h 166"/>
              <a:gd name="T6" fmla="*/ 2147483647 w 118"/>
              <a:gd name="T7" fmla="*/ 2147483647 h 166"/>
              <a:gd name="T8" fmla="*/ 2147483647 w 118"/>
              <a:gd name="T9" fmla="*/ 2147483647 h 166"/>
              <a:gd name="T10" fmla="*/ 2147483647 w 118"/>
              <a:gd name="T11" fmla="*/ 2147483647 h 166"/>
              <a:gd name="T12" fmla="*/ 2147483647 w 118"/>
              <a:gd name="T13" fmla="*/ 2147483647 h 166"/>
              <a:gd name="T14" fmla="*/ 2147483647 w 118"/>
              <a:gd name="T15" fmla="*/ 2147483647 h 166"/>
              <a:gd name="T16" fmla="*/ 2147483647 w 118"/>
              <a:gd name="T17" fmla="*/ 2147483647 h 166"/>
              <a:gd name="T18" fmla="*/ 2147483647 w 118"/>
              <a:gd name="T19" fmla="*/ 2147483647 h 166"/>
              <a:gd name="T20" fmla="*/ 2147483647 w 118"/>
              <a:gd name="T21" fmla="*/ 2147483647 h 166"/>
              <a:gd name="T22" fmla="*/ 2147483647 w 118"/>
              <a:gd name="T23" fmla="*/ 2147483647 h 166"/>
              <a:gd name="T24" fmla="*/ 2147483647 w 118"/>
              <a:gd name="T25" fmla="*/ 2147483647 h 166"/>
              <a:gd name="T26" fmla="*/ 2147483647 w 118"/>
              <a:gd name="T27" fmla="*/ 2147483647 h 166"/>
              <a:gd name="T28" fmla="*/ 2147483647 w 118"/>
              <a:gd name="T29" fmla="*/ 2147483647 h 166"/>
              <a:gd name="T30" fmla="*/ 2147483647 w 118"/>
              <a:gd name="T31" fmla="*/ 2147483647 h 166"/>
              <a:gd name="T32" fmla="*/ 2147483647 w 118"/>
              <a:gd name="T33" fmla="*/ 2147483647 h 166"/>
              <a:gd name="T34" fmla="*/ 2147483647 w 118"/>
              <a:gd name="T35" fmla="*/ 2147483647 h 166"/>
              <a:gd name="T36" fmla="*/ 2147483647 w 118"/>
              <a:gd name="T37" fmla="*/ 2147483647 h 166"/>
              <a:gd name="T38" fmla="*/ 2147483647 w 118"/>
              <a:gd name="T39" fmla="*/ 2147483647 h 166"/>
              <a:gd name="T40" fmla="*/ 2147483647 w 118"/>
              <a:gd name="T41" fmla="*/ 2147483647 h 166"/>
              <a:gd name="T42" fmla="*/ 2147483647 w 118"/>
              <a:gd name="T43" fmla="*/ 2147483647 h 166"/>
              <a:gd name="T44" fmla="*/ 2147483647 w 118"/>
              <a:gd name="T45" fmla="*/ 2147483647 h 166"/>
              <a:gd name="T46" fmla="*/ 2147483647 w 118"/>
              <a:gd name="T47" fmla="*/ 2147483647 h 166"/>
              <a:gd name="T48" fmla="*/ 2147483647 w 118"/>
              <a:gd name="T49" fmla="*/ 2147483647 h 166"/>
              <a:gd name="T50" fmla="*/ 2147483647 w 118"/>
              <a:gd name="T51" fmla="*/ 2147483647 h 166"/>
              <a:gd name="T52" fmla="*/ 2147483647 w 118"/>
              <a:gd name="T53" fmla="*/ 2147483647 h 166"/>
              <a:gd name="T54" fmla="*/ 2147483647 w 118"/>
              <a:gd name="T55" fmla="*/ 2147483647 h 166"/>
              <a:gd name="T56" fmla="*/ 2147483647 w 118"/>
              <a:gd name="T57" fmla="*/ 2147483647 h 166"/>
              <a:gd name="T58" fmla="*/ 2147483647 w 118"/>
              <a:gd name="T59" fmla="*/ 2147483647 h 166"/>
              <a:gd name="T60" fmla="*/ 2147483647 w 118"/>
              <a:gd name="T61" fmla="*/ 2147483647 h 166"/>
              <a:gd name="T62" fmla="*/ 2147483647 w 118"/>
              <a:gd name="T63" fmla="*/ 2147483647 h 166"/>
              <a:gd name="T64" fmla="*/ 2147483647 w 118"/>
              <a:gd name="T65" fmla="*/ 2147483647 h 166"/>
              <a:gd name="T66" fmla="*/ 2147483647 w 118"/>
              <a:gd name="T67" fmla="*/ 2147483647 h 166"/>
              <a:gd name="T68" fmla="*/ 2147483647 w 118"/>
              <a:gd name="T69" fmla="*/ 2147483647 h 166"/>
              <a:gd name="T70" fmla="*/ 2147483647 w 118"/>
              <a:gd name="T71" fmla="*/ 2147483647 h 166"/>
              <a:gd name="T72" fmla="*/ 2147483647 w 118"/>
              <a:gd name="T73" fmla="*/ 2147483647 h 166"/>
              <a:gd name="T74" fmla="*/ 2147483647 w 118"/>
              <a:gd name="T75" fmla="*/ 2147483647 h 166"/>
              <a:gd name="T76" fmla="*/ 2147483647 w 118"/>
              <a:gd name="T77" fmla="*/ 2147483647 h 166"/>
              <a:gd name="T78" fmla="*/ 2147483647 w 118"/>
              <a:gd name="T79" fmla="*/ 2147483647 h 166"/>
              <a:gd name="T80" fmla="*/ 2147483647 w 118"/>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
              <a:gd name="T124" fmla="*/ 0 h 166"/>
              <a:gd name="T125" fmla="*/ 118 w 11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 h="166">
                <a:moveTo>
                  <a:pt x="76" y="80"/>
                </a:moveTo>
                <a:lnTo>
                  <a:pt x="82" y="88"/>
                </a:lnTo>
                <a:lnTo>
                  <a:pt x="88" y="92"/>
                </a:lnTo>
                <a:lnTo>
                  <a:pt x="94" y="98"/>
                </a:lnTo>
                <a:lnTo>
                  <a:pt x="96" y="102"/>
                </a:lnTo>
                <a:lnTo>
                  <a:pt x="96" y="108"/>
                </a:lnTo>
                <a:lnTo>
                  <a:pt x="96" y="112"/>
                </a:lnTo>
                <a:lnTo>
                  <a:pt x="96" y="116"/>
                </a:lnTo>
                <a:lnTo>
                  <a:pt x="102" y="114"/>
                </a:lnTo>
                <a:lnTo>
                  <a:pt x="112" y="112"/>
                </a:lnTo>
                <a:lnTo>
                  <a:pt x="116" y="118"/>
                </a:lnTo>
                <a:lnTo>
                  <a:pt x="118" y="122"/>
                </a:lnTo>
                <a:lnTo>
                  <a:pt x="116" y="128"/>
                </a:lnTo>
                <a:lnTo>
                  <a:pt x="112" y="132"/>
                </a:lnTo>
                <a:lnTo>
                  <a:pt x="100" y="138"/>
                </a:lnTo>
                <a:lnTo>
                  <a:pt x="102" y="140"/>
                </a:lnTo>
                <a:lnTo>
                  <a:pt x="106" y="142"/>
                </a:lnTo>
                <a:lnTo>
                  <a:pt x="112" y="144"/>
                </a:lnTo>
                <a:lnTo>
                  <a:pt x="110" y="148"/>
                </a:lnTo>
                <a:lnTo>
                  <a:pt x="106" y="152"/>
                </a:lnTo>
                <a:lnTo>
                  <a:pt x="98" y="156"/>
                </a:lnTo>
                <a:lnTo>
                  <a:pt x="88" y="156"/>
                </a:lnTo>
                <a:lnTo>
                  <a:pt x="70" y="156"/>
                </a:lnTo>
                <a:lnTo>
                  <a:pt x="54" y="156"/>
                </a:lnTo>
                <a:lnTo>
                  <a:pt x="44" y="156"/>
                </a:lnTo>
                <a:lnTo>
                  <a:pt x="44" y="160"/>
                </a:lnTo>
                <a:lnTo>
                  <a:pt x="44" y="164"/>
                </a:lnTo>
                <a:lnTo>
                  <a:pt x="36" y="164"/>
                </a:lnTo>
                <a:lnTo>
                  <a:pt x="28" y="166"/>
                </a:lnTo>
                <a:lnTo>
                  <a:pt x="20" y="166"/>
                </a:lnTo>
                <a:lnTo>
                  <a:pt x="14" y="166"/>
                </a:lnTo>
                <a:lnTo>
                  <a:pt x="16" y="160"/>
                </a:lnTo>
                <a:lnTo>
                  <a:pt x="20" y="154"/>
                </a:lnTo>
                <a:lnTo>
                  <a:pt x="26" y="152"/>
                </a:lnTo>
                <a:lnTo>
                  <a:pt x="32" y="150"/>
                </a:lnTo>
                <a:lnTo>
                  <a:pt x="46" y="146"/>
                </a:lnTo>
                <a:lnTo>
                  <a:pt x="50" y="142"/>
                </a:lnTo>
                <a:lnTo>
                  <a:pt x="54" y="138"/>
                </a:lnTo>
                <a:lnTo>
                  <a:pt x="34" y="136"/>
                </a:lnTo>
                <a:lnTo>
                  <a:pt x="26" y="134"/>
                </a:lnTo>
                <a:lnTo>
                  <a:pt x="20" y="132"/>
                </a:lnTo>
                <a:lnTo>
                  <a:pt x="28" y="122"/>
                </a:lnTo>
                <a:lnTo>
                  <a:pt x="38" y="116"/>
                </a:lnTo>
                <a:lnTo>
                  <a:pt x="38" y="112"/>
                </a:lnTo>
                <a:lnTo>
                  <a:pt x="38" y="108"/>
                </a:lnTo>
                <a:lnTo>
                  <a:pt x="40" y="106"/>
                </a:lnTo>
                <a:lnTo>
                  <a:pt x="42" y="102"/>
                </a:lnTo>
                <a:lnTo>
                  <a:pt x="52" y="96"/>
                </a:lnTo>
                <a:lnTo>
                  <a:pt x="46" y="90"/>
                </a:lnTo>
                <a:lnTo>
                  <a:pt x="44" y="86"/>
                </a:lnTo>
                <a:lnTo>
                  <a:pt x="42" y="82"/>
                </a:lnTo>
                <a:lnTo>
                  <a:pt x="44" y="76"/>
                </a:lnTo>
                <a:lnTo>
                  <a:pt x="46" y="74"/>
                </a:lnTo>
                <a:lnTo>
                  <a:pt x="42" y="68"/>
                </a:lnTo>
                <a:lnTo>
                  <a:pt x="40" y="62"/>
                </a:lnTo>
                <a:lnTo>
                  <a:pt x="16" y="62"/>
                </a:lnTo>
                <a:lnTo>
                  <a:pt x="12" y="60"/>
                </a:lnTo>
                <a:lnTo>
                  <a:pt x="12" y="54"/>
                </a:lnTo>
                <a:lnTo>
                  <a:pt x="10" y="52"/>
                </a:lnTo>
                <a:lnTo>
                  <a:pt x="6" y="50"/>
                </a:lnTo>
                <a:lnTo>
                  <a:pt x="12" y="38"/>
                </a:lnTo>
                <a:lnTo>
                  <a:pt x="6" y="34"/>
                </a:lnTo>
                <a:lnTo>
                  <a:pt x="0" y="30"/>
                </a:lnTo>
                <a:lnTo>
                  <a:pt x="10" y="22"/>
                </a:lnTo>
                <a:lnTo>
                  <a:pt x="24" y="12"/>
                </a:lnTo>
                <a:lnTo>
                  <a:pt x="40" y="4"/>
                </a:lnTo>
                <a:lnTo>
                  <a:pt x="54" y="0"/>
                </a:lnTo>
                <a:lnTo>
                  <a:pt x="52" y="8"/>
                </a:lnTo>
                <a:lnTo>
                  <a:pt x="50" y="14"/>
                </a:lnTo>
                <a:lnTo>
                  <a:pt x="46" y="18"/>
                </a:lnTo>
                <a:lnTo>
                  <a:pt x="40" y="22"/>
                </a:lnTo>
                <a:lnTo>
                  <a:pt x="50" y="24"/>
                </a:lnTo>
                <a:lnTo>
                  <a:pt x="58" y="24"/>
                </a:lnTo>
                <a:lnTo>
                  <a:pt x="64" y="26"/>
                </a:lnTo>
                <a:lnTo>
                  <a:pt x="70" y="28"/>
                </a:lnTo>
                <a:lnTo>
                  <a:pt x="62" y="40"/>
                </a:lnTo>
                <a:lnTo>
                  <a:pt x="58" y="44"/>
                </a:lnTo>
                <a:lnTo>
                  <a:pt x="58" y="50"/>
                </a:lnTo>
                <a:lnTo>
                  <a:pt x="60" y="60"/>
                </a:lnTo>
                <a:lnTo>
                  <a:pt x="66" y="70"/>
                </a:lnTo>
                <a:lnTo>
                  <a:pt x="80" y="88"/>
                </a:lnTo>
                <a:lnTo>
                  <a:pt x="76" y="8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62" name="Freeform 58"/>
          <p:cNvSpPr>
            <a:spLocks/>
          </p:cNvSpPr>
          <p:nvPr/>
        </p:nvSpPr>
        <p:spPr bwMode="auto">
          <a:xfrm>
            <a:off x="3877866" y="1814512"/>
            <a:ext cx="76200" cy="80963"/>
          </a:xfrm>
          <a:custGeom>
            <a:avLst/>
            <a:gdLst>
              <a:gd name="T0" fmla="*/ 2147483647 w 64"/>
              <a:gd name="T1" fmla="*/ 2147483647 h 68"/>
              <a:gd name="T2" fmla="*/ 2147483647 w 64"/>
              <a:gd name="T3" fmla="*/ 2147483647 h 68"/>
              <a:gd name="T4" fmla="*/ 2147483647 w 64"/>
              <a:gd name="T5" fmla="*/ 2147483647 h 68"/>
              <a:gd name="T6" fmla="*/ 2147483647 w 64"/>
              <a:gd name="T7" fmla="*/ 0 h 68"/>
              <a:gd name="T8" fmla="*/ 2147483647 w 64"/>
              <a:gd name="T9" fmla="*/ 0 h 68"/>
              <a:gd name="T10" fmla="*/ 2147483647 w 64"/>
              <a:gd name="T11" fmla="*/ 0 h 68"/>
              <a:gd name="T12" fmla="*/ 2147483647 w 64"/>
              <a:gd name="T13" fmla="*/ 2147483647 h 68"/>
              <a:gd name="T14" fmla="*/ 2147483647 w 64"/>
              <a:gd name="T15" fmla="*/ 2147483647 h 68"/>
              <a:gd name="T16" fmla="*/ 2147483647 w 64"/>
              <a:gd name="T17" fmla="*/ 2147483647 h 68"/>
              <a:gd name="T18" fmla="*/ 2147483647 w 64"/>
              <a:gd name="T19" fmla="*/ 2147483647 h 68"/>
              <a:gd name="T20" fmla="*/ 2147483647 w 64"/>
              <a:gd name="T21" fmla="*/ 2147483647 h 68"/>
              <a:gd name="T22" fmla="*/ 2147483647 w 64"/>
              <a:gd name="T23" fmla="*/ 2147483647 h 68"/>
              <a:gd name="T24" fmla="*/ 2147483647 w 64"/>
              <a:gd name="T25" fmla="*/ 2147483647 h 68"/>
              <a:gd name="T26" fmla="*/ 2147483647 w 64"/>
              <a:gd name="T27" fmla="*/ 2147483647 h 68"/>
              <a:gd name="T28" fmla="*/ 2147483647 w 64"/>
              <a:gd name="T29" fmla="*/ 2147483647 h 68"/>
              <a:gd name="T30" fmla="*/ 2147483647 w 64"/>
              <a:gd name="T31" fmla="*/ 2147483647 h 68"/>
              <a:gd name="T32" fmla="*/ 2147483647 w 64"/>
              <a:gd name="T33" fmla="*/ 2147483647 h 68"/>
              <a:gd name="T34" fmla="*/ 2147483647 w 64"/>
              <a:gd name="T35" fmla="*/ 2147483647 h 68"/>
              <a:gd name="T36" fmla="*/ 2147483647 w 64"/>
              <a:gd name="T37" fmla="*/ 2147483647 h 68"/>
              <a:gd name="T38" fmla="*/ 2147483647 w 64"/>
              <a:gd name="T39" fmla="*/ 2147483647 h 68"/>
              <a:gd name="T40" fmla="*/ 2147483647 w 64"/>
              <a:gd name="T41" fmla="*/ 2147483647 h 68"/>
              <a:gd name="T42" fmla="*/ 2147483647 w 64"/>
              <a:gd name="T43" fmla="*/ 2147483647 h 68"/>
              <a:gd name="T44" fmla="*/ 2147483647 w 64"/>
              <a:gd name="T45" fmla="*/ 2147483647 h 68"/>
              <a:gd name="T46" fmla="*/ 2147483647 w 64"/>
              <a:gd name="T47" fmla="*/ 2147483647 h 68"/>
              <a:gd name="T48" fmla="*/ 0 w 64"/>
              <a:gd name="T49" fmla="*/ 2147483647 h 68"/>
              <a:gd name="T50" fmla="*/ 2147483647 w 64"/>
              <a:gd name="T51" fmla="*/ 2147483647 h 68"/>
              <a:gd name="T52" fmla="*/ 2147483647 w 64"/>
              <a:gd name="T53" fmla="*/ 2147483647 h 68"/>
              <a:gd name="T54" fmla="*/ 2147483647 w 64"/>
              <a:gd name="T55" fmla="*/ 2147483647 h 68"/>
              <a:gd name="T56" fmla="*/ 2147483647 w 64"/>
              <a:gd name="T57" fmla="*/ 2147483647 h 68"/>
              <a:gd name="T58" fmla="*/ 2147483647 w 64"/>
              <a:gd name="T59" fmla="*/ 2147483647 h 68"/>
              <a:gd name="T60" fmla="*/ 2147483647 w 64"/>
              <a:gd name="T61" fmla="*/ 2147483647 h 68"/>
              <a:gd name="T62" fmla="*/ 2147483647 w 64"/>
              <a:gd name="T63" fmla="*/ 2147483647 h 68"/>
              <a:gd name="T64" fmla="*/ 2147483647 w 64"/>
              <a:gd name="T65" fmla="*/ 2147483647 h 68"/>
              <a:gd name="T66" fmla="*/ 2147483647 w 64"/>
              <a:gd name="T67" fmla="*/ 2147483647 h 68"/>
              <a:gd name="T68" fmla="*/ 2147483647 w 64"/>
              <a:gd name="T69" fmla="*/ 2147483647 h 68"/>
              <a:gd name="T70" fmla="*/ 2147483647 w 64"/>
              <a:gd name="T71" fmla="*/ 2147483647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
              <a:gd name="T109" fmla="*/ 0 h 68"/>
              <a:gd name="T110" fmla="*/ 64 w 64"/>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 h="68">
                <a:moveTo>
                  <a:pt x="34" y="20"/>
                </a:moveTo>
                <a:lnTo>
                  <a:pt x="34" y="4"/>
                </a:lnTo>
                <a:lnTo>
                  <a:pt x="34" y="2"/>
                </a:lnTo>
                <a:lnTo>
                  <a:pt x="38" y="0"/>
                </a:lnTo>
                <a:lnTo>
                  <a:pt x="48" y="0"/>
                </a:lnTo>
                <a:lnTo>
                  <a:pt x="60" y="0"/>
                </a:lnTo>
                <a:lnTo>
                  <a:pt x="64" y="2"/>
                </a:lnTo>
                <a:lnTo>
                  <a:pt x="64" y="6"/>
                </a:lnTo>
                <a:lnTo>
                  <a:pt x="62" y="14"/>
                </a:lnTo>
                <a:lnTo>
                  <a:pt x="58" y="18"/>
                </a:lnTo>
                <a:lnTo>
                  <a:pt x="54" y="20"/>
                </a:lnTo>
                <a:lnTo>
                  <a:pt x="52" y="24"/>
                </a:lnTo>
                <a:lnTo>
                  <a:pt x="54" y="28"/>
                </a:lnTo>
                <a:lnTo>
                  <a:pt x="56" y="32"/>
                </a:lnTo>
                <a:lnTo>
                  <a:pt x="58" y="34"/>
                </a:lnTo>
                <a:lnTo>
                  <a:pt x="60" y="38"/>
                </a:lnTo>
                <a:lnTo>
                  <a:pt x="58" y="44"/>
                </a:lnTo>
                <a:lnTo>
                  <a:pt x="54" y="48"/>
                </a:lnTo>
                <a:lnTo>
                  <a:pt x="42" y="58"/>
                </a:lnTo>
                <a:lnTo>
                  <a:pt x="26" y="66"/>
                </a:lnTo>
                <a:lnTo>
                  <a:pt x="18" y="68"/>
                </a:lnTo>
                <a:lnTo>
                  <a:pt x="12" y="68"/>
                </a:lnTo>
                <a:lnTo>
                  <a:pt x="8" y="68"/>
                </a:lnTo>
                <a:lnTo>
                  <a:pt x="4" y="66"/>
                </a:lnTo>
                <a:lnTo>
                  <a:pt x="0" y="60"/>
                </a:lnTo>
                <a:lnTo>
                  <a:pt x="2" y="54"/>
                </a:lnTo>
                <a:lnTo>
                  <a:pt x="6" y="50"/>
                </a:lnTo>
                <a:lnTo>
                  <a:pt x="16" y="42"/>
                </a:lnTo>
                <a:lnTo>
                  <a:pt x="8" y="36"/>
                </a:lnTo>
                <a:lnTo>
                  <a:pt x="2" y="32"/>
                </a:lnTo>
                <a:lnTo>
                  <a:pt x="6" y="28"/>
                </a:lnTo>
                <a:lnTo>
                  <a:pt x="4" y="20"/>
                </a:lnTo>
                <a:lnTo>
                  <a:pt x="12" y="18"/>
                </a:lnTo>
                <a:lnTo>
                  <a:pt x="22" y="16"/>
                </a:lnTo>
                <a:lnTo>
                  <a:pt x="28" y="18"/>
                </a:lnTo>
                <a:lnTo>
                  <a:pt x="34" y="2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63" name="Freeform 59"/>
          <p:cNvSpPr>
            <a:spLocks/>
          </p:cNvSpPr>
          <p:nvPr/>
        </p:nvSpPr>
        <p:spPr bwMode="auto">
          <a:xfrm>
            <a:off x="6103144" y="2547938"/>
            <a:ext cx="190500" cy="342900"/>
          </a:xfrm>
          <a:custGeom>
            <a:avLst/>
            <a:gdLst>
              <a:gd name="T0" fmla="*/ 2147483647 w 160"/>
              <a:gd name="T1" fmla="*/ 2147483647 h 288"/>
              <a:gd name="T2" fmla="*/ 2147483647 w 160"/>
              <a:gd name="T3" fmla="*/ 2147483647 h 288"/>
              <a:gd name="T4" fmla="*/ 2147483647 w 160"/>
              <a:gd name="T5" fmla="*/ 2147483647 h 288"/>
              <a:gd name="T6" fmla="*/ 2147483647 w 160"/>
              <a:gd name="T7" fmla="*/ 2147483647 h 288"/>
              <a:gd name="T8" fmla="*/ 2147483647 w 160"/>
              <a:gd name="T9" fmla="*/ 2147483647 h 288"/>
              <a:gd name="T10" fmla="*/ 2147483647 w 160"/>
              <a:gd name="T11" fmla="*/ 2147483647 h 288"/>
              <a:gd name="T12" fmla="*/ 2147483647 w 160"/>
              <a:gd name="T13" fmla="*/ 2147483647 h 288"/>
              <a:gd name="T14" fmla="*/ 2147483647 w 160"/>
              <a:gd name="T15" fmla="*/ 2147483647 h 288"/>
              <a:gd name="T16" fmla="*/ 2147483647 w 160"/>
              <a:gd name="T17" fmla="*/ 2147483647 h 288"/>
              <a:gd name="T18" fmla="*/ 2147483647 w 160"/>
              <a:gd name="T19" fmla="*/ 2147483647 h 288"/>
              <a:gd name="T20" fmla="*/ 2147483647 w 160"/>
              <a:gd name="T21" fmla="*/ 2147483647 h 288"/>
              <a:gd name="T22" fmla="*/ 2147483647 w 160"/>
              <a:gd name="T23" fmla="*/ 2147483647 h 288"/>
              <a:gd name="T24" fmla="*/ 2147483647 w 160"/>
              <a:gd name="T25" fmla="*/ 2147483647 h 288"/>
              <a:gd name="T26" fmla="*/ 2147483647 w 160"/>
              <a:gd name="T27" fmla="*/ 2147483647 h 288"/>
              <a:gd name="T28" fmla="*/ 2147483647 w 160"/>
              <a:gd name="T29" fmla="*/ 2147483647 h 288"/>
              <a:gd name="T30" fmla="*/ 2147483647 w 160"/>
              <a:gd name="T31" fmla="*/ 2147483647 h 288"/>
              <a:gd name="T32" fmla="*/ 2147483647 w 160"/>
              <a:gd name="T33" fmla="*/ 2147483647 h 288"/>
              <a:gd name="T34" fmla="*/ 2147483647 w 160"/>
              <a:gd name="T35" fmla="*/ 2147483647 h 288"/>
              <a:gd name="T36" fmla="*/ 0 w 160"/>
              <a:gd name="T37" fmla="*/ 2147483647 h 288"/>
              <a:gd name="T38" fmla="*/ 2147483647 w 160"/>
              <a:gd name="T39" fmla="*/ 2147483647 h 288"/>
              <a:gd name="T40" fmla="*/ 2147483647 w 160"/>
              <a:gd name="T41" fmla="*/ 2147483647 h 288"/>
              <a:gd name="T42" fmla="*/ 2147483647 w 160"/>
              <a:gd name="T43" fmla="*/ 2147483647 h 288"/>
              <a:gd name="T44" fmla="*/ 2147483647 w 160"/>
              <a:gd name="T45" fmla="*/ 2147483647 h 288"/>
              <a:gd name="T46" fmla="*/ 2147483647 w 160"/>
              <a:gd name="T47" fmla="*/ 2147483647 h 288"/>
              <a:gd name="T48" fmla="*/ 2147483647 w 160"/>
              <a:gd name="T49" fmla="*/ 2147483647 h 288"/>
              <a:gd name="T50" fmla="*/ 2147483647 w 160"/>
              <a:gd name="T51" fmla="*/ 2147483647 h 288"/>
              <a:gd name="T52" fmla="*/ 2147483647 w 160"/>
              <a:gd name="T53" fmla="*/ 2147483647 h 288"/>
              <a:gd name="T54" fmla="*/ 2147483647 w 160"/>
              <a:gd name="T55" fmla="*/ 2147483647 h 288"/>
              <a:gd name="T56" fmla="*/ 2147483647 w 160"/>
              <a:gd name="T57" fmla="*/ 2147483647 h 288"/>
              <a:gd name="T58" fmla="*/ 2147483647 w 160"/>
              <a:gd name="T59" fmla="*/ 2147483647 h 288"/>
              <a:gd name="T60" fmla="*/ 2147483647 w 160"/>
              <a:gd name="T61" fmla="*/ 2147483647 h 288"/>
              <a:gd name="T62" fmla="*/ 2147483647 w 160"/>
              <a:gd name="T63" fmla="*/ 2147483647 h 288"/>
              <a:gd name="T64" fmla="*/ 2147483647 w 160"/>
              <a:gd name="T65" fmla="*/ 2147483647 h 288"/>
              <a:gd name="T66" fmla="*/ 2147483647 w 160"/>
              <a:gd name="T67" fmla="*/ 2147483647 h 288"/>
              <a:gd name="T68" fmla="*/ 2147483647 w 160"/>
              <a:gd name="T69" fmla="*/ 2147483647 h 288"/>
              <a:gd name="T70" fmla="*/ 2147483647 w 160"/>
              <a:gd name="T71" fmla="*/ 2147483647 h 288"/>
              <a:gd name="T72" fmla="*/ 2147483647 w 160"/>
              <a:gd name="T73" fmla="*/ 2147483647 h 288"/>
              <a:gd name="T74" fmla="*/ 2147483647 w 160"/>
              <a:gd name="T75" fmla="*/ 2147483647 h 288"/>
              <a:gd name="T76" fmla="*/ 2147483647 w 160"/>
              <a:gd name="T77" fmla="*/ 2147483647 h 288"/>
              <a:gd name="T78" fmla="*/ 2147483647 w 160"/>
              <a:gd name="T79" fmla="*/ 2147483647 h 288"/>
              <a:gd name="T80" fmla="*/ 2147483647 w 160"/>
              <a:gd name="T81" fmla="*/ 2147483647 h 288"/>
              <a:gd name="T82" fmla="*/ 2147483647 w 160"/>
              <a:gd name="T83" fmla="*/ 2147483647 h 288"/>
              <a:gd name="T84" fmla="*/ 2147483647 w 160"/>
              <a:gd name="T85" fmla="*/ 2147483647 h 288"/>
              <a:gd name="T86" fmla="*/ 2147483647 w 160"/>
              <a:gd name="T87" fmla="*/ 2147483647 h 288"/>
              <a:gd name="T88" fmla="*/ 2147483647 w 160"/>
              <a:gd name="T89" fmla="*/ 2147483647 h 288"/>
              <a:gd name="T90" fmla="*/ 2147483647 w 160"/>
              <a:gd name="T91" fmla="*/ 2147483647 h 288"/>
              <a:gd name="T92" fmla="*/ 2147483647 w 160"/>
              <a:gd name="T93" fmla="*/ 2147483647 h 288"/>
              <a:gd name="T94" fmla="*/ 2147483647 w 160"/>
              <a:gd name="T95" fmla="*/ 2147483647 h 288"/>
              <a:gd name="T96" fmla="*/ 2147483647 w 160"/>
              <a:gd name="T97" fmla="*/ 2147483647 h 288"/>
              <a:gd name="T98" fmla="*/ 2147483647 w 160"/>
              <a:gd name="T99" fmla="*/ 2147483647 h 2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288"/>
              <a:gd name="T152" fmla="*/ 160 w 160"/>
              <a:gd name="T153" fmla="*/ 288 h 2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288">
                <a:moveTo>
                  <a:pt x="68" y="248"/>
                </a:moveTo>
                <a:lnTo>
                  <a:pt x="74" y="244"/>
                </a:lnTo>
                <a:lnTo>
                  <a:pt x="84" y="242"/>
                </a:lnTo>
                <a:lnTo>
                  <a:pt x="102" y="236"/>
                </a:lnTo>
                <a:lnTo>
                  <a:pt x="98" y="232"/>
                </a:lnTo>
                <a:lnTo>
                  <a:pt x="96" y="230"/>
                </a:lnTo>
                <a:lnTo>
                  <a:pt x="94" y="228"/>
                </a:lnTo>
                <a:lnTo>
                  <a:pt x="120" y="214"/>
                </a:lnTo>
                <a:lnTo>
                  <a:pt x="122" y="212"/>
                </a:lnTo>
                <a:lnTo>
                  <a:pt x="124" y="208"/>
                </a:lnTo>
                <a:lnTo>
                  <a:pt x="122" y="204"/>
                </a:lnTo>
                <a:lnTo>
                  <a:pt x="122" y="198"/>
                </a:lnTo>
                <a:lnTo>
                  <a:pt x="122" y="194"/>
                </a:lnTo>
                <a:lnTo>
                  <a:pt x="120" y="188"/>
                </a:lnTo>
                <a:lnTo>
                  <a:pt x="120" y="170"/>
                </a:lnTo>
                <a:lnTo>
                  <a:pt x="114" y="156"/>
                </a:lnTo>
                <a:lnTo>
                  <a:pt x="108" y="146"/>
                </a:lnTo>
                <a:lnTo>
                  <a:pt x="92" y="126"/>
                </a:lnTo>
                <a:lnTo>
                  <a:pt x="88" y="120"/>
                </a:lnTo>
                <a:lnTo>
                  <a:pt x="82" y="114"/>
                </a:lnTo>
                <a:lnTo>
                  <a:pt x="76" y="112"/>
                </a:lnTo>
                <a:lnTo>
                  <a:pt x="72" y="108"/>
                </a:lnTo>
                <a:lnTo>
                  <a:pt x="70" y="102"/>
                </a:lnTo>
                <a:lnTo>
                  <a:pt x="64" y="98"/>
                </a:lnTo>
                <a:lnTo>
                  <a:pt x="56" y="92"/>
                </a:lnTo>
                <a:lnTo>
                  <a:pt x="46" y="84"/>
                </a:lnTo>
                <a:lnTo>
                  <a:pt x="36" y="74"/>
                </a:lnTo>
                <a:lnTo>
                  <a:pt x="34" y="68"/>
                </a:lnTo>
                <a:lnTo>
                  <a:pt x="32" y="64"/>
                </a:lnTo>
                <a:lnTo>
                  <a:pt x="40" y="62"/>
                </a:lnTo>
                <a:lnTo>
                  <a:pt x="44" y="58"/>
                </a:lnTo>
                <a:lnTo>
                  <a:pt x="44" y="50"/>
                </a:lnTo>
                <a:lnTo>
                  <a:pt x="28" y="46"/>
                </a:lnTo>
                <a:lnTo>
                  <a:pt x="14" y="40"/>
                </a:lnTo>
                <a:lnTo>
                  <a:pt x="8" y="36"/>
                </a:lnTo>
                <a:lnTo>
                  <a:pt x="4" y="32"/>
                </a:lnTo>
                <a:lnTo>
                  <a:pt x="0" y="26"/>
                </a:lnTo>
                <a:lnTo>
                  <a:pt x="0" y="18"/>
                </a:lnTo>
                <a:lnTo>
                  <a:pt x="0" y="14"/>
                </a:lnTo>
                <a:lnTo>
                  <a:pt x="10" y="14"/>
                </a:lnTo>
                <a:lnTo>
                  <a:pt x="18" y="14"/>
                </a:lnTo>
                <a:lnTo>
                  <a:pt x="28" y="12"/>
                </a:lnTo>
                <a:lnTo>
                  <a:pt x="36" y="6"/>
                </a:lnTo>
                <a:lnTo>
                  <a:pt x="46" y="2"/>
                </a:lnTo>
                <a:lnTo>
                  <a:pt x="54" y="0"/>
                </a:lnTo>
                <a:lnTo>
                  <a:pt x="60" y="2"/>
                </a:lnTo>
                <a:lnTo>
                  <a:pt x="64" y="4"/>
                </a:lnTo>
                <a:lnTo>
                  <a:pt x="70" y="6"/>
                </a:lnTo>
                <a:lnTo>
                  <a:pt x="76" y="6"/>
                </a:lnTo>
                <a:lnTo>
                  <a:pt x="78" y="12"/>
                </a:lnTo>
                <a:lnTo>
                  <a:pt x="80" y="16"/>
                </a:lnTo>
                <a:lnTo>
                  <a:pt x="88" y="24"/>
                </a:lnTo>
                <a:lnTo>
                  <a:pt x="96" y="30"/>
                </a:lnTo>
                <a:lnTo>
                  <a:pt x="104" y="32"/>
                </a:lnTo>
                <a:lnTo>
                  <a:pt x="102" y="38"/>
                </a:lnTo>
                <a:lnTo>
                  <a:pt x="100" y="44"/>
                </a:lnTo>
                <a:lnTo>
                  <a:pt x="96" y="44"/>
                </a:lnTo>
                <a:lnTo>
                  <a:pt x="90" y="44"/>
                </a:lnTo>
                <a:lnTo>
                  <a:pt x="88" y="44"/>
                </a:lnTo>
                <a:lnTo>
                  <a:pt x="88" y="50"/>
                </a:lnTo>
                <a:lnTo>
                  <a:pt x="86" y="56"/>
                </a:lnTo>
                <a:lnTo>
                  <a:pt x="82" y="60"/>
                </a:lnTo>
                <a:lnTo>
                  <a:pt x="78" y="68"/>
                </a:lnTo>
                <a:lnTo>
                  <a:pt x="76" y="74"/>
                </a:lnTo>
                <a:lnTo>
                  <a:pt x="78" y="90"/>
                </a:lnTo>
                <a:lnTo>
                  <a:pt x="82" y="94"/>
                </a:lnTo>
                <a:lnTo>
                  <a:pt x="84" y="98"/>
                </a:lnTo>
                <a:lnTo>
                  <a:pt x="92" y="102"/>
                </a:lnTo>
                <a:lnTo>
                  <a:pt x="106" y="118"/>
                </a:lnTo>
                <a:lnTo>
                  <a:pt x="118" y="132"/>
                </a:lnTo>
                <a:lnTo>
                  <a:pt x="130" y="146"/>
                </a:lnTo>
                <a:lnTo>
                  <a:pt x="148" y="158"/>
                </a:lnTo>
                <a:lnTo>
                  <a:pt x="148" y="166"/>
                </a:lnTo>
                <a:lnTo>
                  <a:pt x="152" y="182"/>
                </a:lnTo>
                <a:lnTo>
                  <a:pt x="160" y="206"/>
                </a:lnTo>
                <a:lnTo>
                  <a:pt x="156" y="212"/>
                </a:lnTo>
                <a:lnTo>
                  <a:pt x="156" y="218"/>
                </a:lnTo>
                <a:lnTo>
                  <a:pt x="156" y="224"/>
                </a:lnTo>
                <a:lnTo>
                  <a:pt x="154" y="228"/>
                </a:lnTo>
                <a:lnTo>
                  <a:pt x="148" y="236"/>
                </a:lnTo>
                <a:lnTo>
                  <a:pt x="138" y="244"/>
                </a:lnTo>
                <a:lnTo>
                  <a:pt x="128" y="248"/>
                </a:lnTo>
                <a:lnTo>
                  <a:pt x="120" y="250"/>
                </a:lnTo>
                <a:lnTo>
                  <a:pt x="112" y="258"/>
                </a:lnTo>
                <a:lnTo>
                  <a:pt x="104" y="272"/>
                </a:lnTo>
                <a:lnTo>
                  <a:pt x="94" y="284"/>
                </a:lnTo>
                <a:lnTo>
                  <a:pt x="90" y="288"/>
                </a:lnTo>
                <a:lnTo>
                  <a:pt x="84" y="288"/>
                </a:lnTo>
                <a:lnTo>
                  <a:pt x="82" y="288"/>
                </a:lnTo>
                <a:lnTo>
                  <a:pt x="80" y="286"/>
                </a:lnTo>
                <a:lnTo>
                  <a:pt x="80" y="278"/>
                </a:lnTo>
                <a:lnTo>
                  <a:pt x="80" y="270"/>
                </a:lnTo>
                <a:lnTo>
                  <a:pt x="82" y="264"/>
                </a:lnTo>
                <a:lnTo>
                  <a:pt x="82" y="258"/>
                </a:lnTo>
                <a:lnTo>
                  <a:pt x="80" y="252"/>
                </a:lnTo>
                <a:lnTo>
                  <a:pt x="74" y="252"/>
                </a:lnTo>
                <a:lnTo>
                  <a:pt x="70" y="250"/>
                </a:lnTo>
                <a:lnTo>
                  <a:pt x="66" y="250"/>
                </a:lnTo>
                <a:lnTo>
                  <a:pt x="64" y="250"/>
                </a:lnTo>
                <a:lnTo>
                  <a:pt x="68" y="24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64" name="Freeform 60"/>
          <p:cNvSpPr>
            <a:spLocks/>
          </p:cNvSpPr>
          <p:nvPr/>
        </p:nvSpPr>
        <p:spPr bwMode="auto">
          <a:xfrm>
            <a:off x="6141244" y="2750344"/>
            <a:ext cx="109538" cy="97631"/>
          </a:xfrm>
          <a:custGeom>
            <a:avLst/>
            <a:gdLst>
              <a:gd name="T0" fmla="*/ 2147483647 w 92"/>
              <a:gd name="T1" fmla="*/ 0 h 82"/>
              <a:gd name="T2" fmla="*/ 2147483647 w 92"/>
              <a:gd name="T3" fmla="*/ 2147483647 h 82"/>
              <a:gd name="T4" fmla="*/ 2147483647 w 92"/>
              <a:gd name="T5" fmla="*/ 2147483647 h 82"/>
              <a:gd name="T6" fmla="*/ 2147483647 w 92"/>
              <a:gd name="T7" fmla="*/ 2147483647 h 82"/>
              <a:gd name="T8" fmla="*/ 2147483647 w 92"/>
              <a:gd name="T9" fmla="*/ 2147483647 h 82"/>
              <a:gd name="T10" fmla="*/ 2147483647 w 92"/>
              <a:gd name="T11" fmla="*/ 2147483647 h 82"/>
              <a:gd name="T12" fmla="*/ 2147483647 w 92"/>
              <a:gd name="T13" fmla="*/ 2147483647 h 82"/>
              <a:gd name="T14" fmla="*/ 2147483647 w 92"/>
              <a:gd name="T15" fmla="*/ 2147483647 h 82"/>
              <a:gd name="T16" fmla="*/ 2147483647 w 92"/>
              <a:gd name="T17" fmla="*/ 2147483647 h 82"/>
              <a:gd name="T18" fmla="*/ 2147483647 w 92"/>
              <a:gd name="T19" fmla="*/ 2147483647 h 82"/>
              <a:gd name="T20" fmla="*/ 2147483647 w 92"/>
              <a:gd name="T21" fmla="*/ 2147483647 h 82"/>
              <a:gd name="T22" fmla="*/ 2147483647 w 92"/>
              <a:gd name="T23" fmla="*/ 2147483647 h 82"/>
              <a:gd name="T24" fmla="*/ 2147483647 w 92"/>
              <a:gd name="T25" fmla="*/ 2147483647 h 82"/>
              <a:gd name="T26" fmla="*/ 2147483647 w 92"/>
              <a:gd name="T27" fmla="*/ 2147483647 h 82"/>
              <a:gd name="T28" fmla="*/ 2147483647 w 92"/>
              <a:gd name="T29" fmla="*/ 2147483647 h 82"/>
              <a:gd name="T30" fmla="*/ 2147483647 w 92"/>
              <a:gd name="T31" fmla="*/ 2147483647 h 82"/>
              <a:gd name="T32" fmla="*/ 2147483647 w 92"/>
              <a:gd name="T33" fmla="*/ 2147483647 h 82"/>
              <a:gd name="T34" fmla="*/ 0 w 92"/>
              <a:gd name="T35" fmla="*/ 2147483647 h 82"/>
              <a:gd name="T36" fmla="*/ 2147483647 w 92"/>
              <a:gd name="T37" fmla="*/ 2147483647 h 82"/>
              <a:gd name="T38" fmla="*/ 2147483647 w 92"/>
              <a:gd name="T39" fmla="*/ 2147483647 h 82"/>
              <a:gd name="T40" fmla="*/ 2147483647 w 92"/>
              <a:gd name="T41" fmla="*/ 2147483647 h 82"/>
              <a:gd name="T42" fmla="*/ 2147483647 w 92"/>
              <a:gd name="T43" fmla="*/ 2147483647 h 82"/>
              <a:gd name="T44" fmla="*/ 2147483647 w 92"/>
              <a:gd name="T45" fmla="*/ 2147483647 h 82"/>
              <a:gd name="T46" fmla="*/ 2147483647 w 92"/>
              <a:gd name="T47" fmla="*/ 2147483647 h 82"/>
              <a:gd name="T48" fmla="*/ 2147483647 w 92"/>
              <a:gd name="T49" fmla="*/ 2147483647 h 82"/>
              <a:gd name="T50" fmla="*/ 2147483647 w 92"/>
              <a:gd name="T51" fmla="*/ 2147483647 h 82"/>
              <a:gd name="T52" fmla="*/ 2147483647 w 92"/>
              <a:gd name="T53" fmla="*/ 2147483647 h 82"/>
              <a:gd name="T54" fmla="*/ 2147483647 w 92"/>
              <a:gd name="T55" fmla="*/ 2147483647 h 82"/>
              <a:gd name="T56" fmla="*/ 2147483647 w 92"/>
              <a:gd name="T57" fmla="*/ 2147483647 h 82"/>
              <a:gd name="T58" fmla="*/ 2147483647 w 92"/>
              <a:gd name="T59" fmla="*/ 2147483647 h 82"/>
              <a:gd name="T60" fmla="*/ 2147483647 w 92"/>
              <a:gd name="T61" fmla="*/ 2147483647 h 82"/>
              <a:gd name="T62" fmla="*/ 2147483647 w 92"/>
              <a:gd name="T63" fmla="*/ 2147483647 h 82"/>
              <a:gd name="T64" fmla="*/ 2147483647 w 92"/>
              <a:gd name="T65" fmla="*/ 2147483647 h 82"/>
              <a:gd name="T66" fmla="*/ 2147483647 w 92"/>
              <a:gd name="T67" fmla="*/ 2147483647 h 82"/>
              <a:gd name="T68" fmla="*/ 2147483647 w 92"/>
              <a:gd name="T69" fmla="*/ 2147483647 h 82"/>
              <a:gd name="T70" fmla="*/ 2147483647 w 92"/>
              <a:gd name="T71" fmla="*/ 2147483647 h 82"/>
              <a:gd name="T72" fmla="*/ 2147483647 w 92"/>
              <a:gd name="T73" fmla="*/ 2147483647 h 82"/>
              <a:gd name="T74" fmla="*/ 2147483647 w 92"/>
              <a:gd name="T75" fmla="*/ 2147483647 h 82"/>
              <a:gd name="T76" fmla="*/ 2147483647 w 92"/>
              <a:gd name="T77" fmla="*/ 2147483647 h 82"/>
              <a:gd name="T78" fmla="*/ 2147483647 w 92"/>
              <a:gd name="T79" fmla="*/ 2147483647 h 82"/>
              <a:gd name="T80" fmla="*/ 2147483647 w 92"/>
              <a:gd name="T81" fmla="*/ 2147483647 h 82"/>
              <a:gd name="T82" fmla="*/ 2147483647 w 92"/>
              <a:gd name="T83" fmla="*/ 2147483647 h 82"/>
              <a:gd name="T84" fmla="*/ 2147483647 w 92"/>
              <a:gd name="T85" fmla="*/ 2147483647 h 82"/>
              <a:gd name="T86" fmla="*/ 2147483647 w 92"/>
              <a:gd name="T87" fmla="*/ 2147483647 h 82"/>
              <a:gd name="T88" fmla="*/ 2147483647 w 92"/>
              <a:gd name="T89" fmla="*/ 0 h 82"/>
              <a:gd name="T90" fmla="*/ 2147483647 w 92"/>
              <a:gd name="T91" fmla="*/ 0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
              <a:gd name="T139" fmla="*/ 0 h 82"/>
              <a:gd name="T140" fmla="*/ 92 w 92"/>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 h="82">
                <a:moveTo>
                  <a:pt x="86" y="0"/>
                </a:moveTo>
                <a:lnTo>
                  <a:pt x="84" y="2"/>
                </a:lnTo>
                <a:lnTo>
                  <a:pt x="80" y="4"/>
                </a:lnTo>
                <a:lnTo>
                  <a:pt x="76" y="2"/>
                </a:lnTo>
                <a:lnTo>
                  <a:pt x="70" y="2"/>
                </a:lnTo>
                <a:lnTo>
                  <a:pt x="66" y="2"/>
                </a:lnTo>
                <a:lnTo>
                  <a:pt x="64" y="6"/>
                </a:lnTo>
                <a:lnTo>
                  <a:pt x="62" y="12"/>
                </a:lnTo>
                <a:lnTo>
                  <a:pt x="56" y="8"/>
                </a:lnTo>
                <a:lnTo>
                  <a:pt x="50" y="6"/>
                </a:lnTo>
                <a:lnTo>
                  <a:pt x="42" y="4"/>
                </a:lnTo>
                <a:lnTo>
                  <a:pt x="32" y="4"/>
                </a:lnTo>
                <a:lnTo>
                  <a:pt x="20" y="4"/>
                </a:lnTo>
                <a:lnTo>
                  <a:pt x="10" y="8"/>
                </a:lnTo>
                <a:lnTo>
                  <a:pt x="6" y="12"/>
                </a:lnTo>
                <a:lnTo>
                  <a:pt x="2" y="16"/>
                </a:lnTo>
                <a:lnTo>
                  <a:pt x="2" y="22"/>
                </a:lnTo>
                <a:lnTo>
                  <a:pt x="0" y="28"/>
                </a:lnTo>
                <a:lnTo>
                  <a:pt x="2" y="34"/>
                </a:lnTo>
                <a:lnTo>
                  <a:pt x="4" y="40"/>
                </a:lnTo>
                <a:lnTo>
                  <a:pt x="6" y="44"/>
                </a:lnTo>
                <a:lnTo>
                  <a:pt x="8" y="50"/>
                </a:lnTo>
                <a:lnTo>
                  <a:pt x="10" y="56"/>
                </a:lnTo>
                <a:lnTo>
                  <a:pt x="10" y="58"/>
                </a:lnTo>
                <a:lnTo>
                  <a:pt x="14" y="64"/>
                </a:lnTo>
                <a:lnTo>
                  <a:pt x="16" y="68"/>
                </a:lnTo>
                <a:lnTo>
                  <a:pt x="20" y="72"/>
                </a:lnTo>
                <a:lnTo>
                  <a:pt x="26" y="72"/>
                </a:lnTo>
                <a:lnTo>
                  <a:pt x="26" y="82"/>
                </a:lnTo>
                <a:lnTo>
                  <a:pt x="32" y="80"/>
                </a:lnTo>
                <a:lnTo>
                  <a:pt x="36" y="78"/>
                </a:lnTo>
                <a:lnTo>
                  <a:pt x="42" y="74"/>
                </a:lnTo>
                <a:lnTo>
                  <a:pt x="52" y="72"/>
                </a:lnTo>
                <a:lnTo>
                  <a:pt x="70" y="66"/>
                </a:lnTo>
                <a:lnTo>
                  <a:pt x="66" y="62"/>
                </a:lnTo>
                <a:lnTo>
                  <a:pt x="64" y="60"/>
                </a:lnTo>
                <a:lnTo>
                  <a:pt x="62" y="58"/>
                </a:lnTo>
                <a:lnTo>
                  <a:pt x="88" y="44"/>
                </a:lnTo>
                <a:lnTo>
                  <a:pt x="90" y="42"/>
                </a:lnTo>
                <a:lnTo>
                  <a:pt x="92" y="38"/>
                </a:lnTo>
                <a:lnTo>
                  <a:pt x="90" y="34"/>
                </a:lnTo>
                <a:lnTo>
                  <a:pt x="90" y="28"/>
                </a:lnTo>
                <a:lnTo>
                  <a:pt x="90" y="24"/>
                </a:lnTo>
                <a:lnTo>
                  <a:pt x="88" y="18"/>
                </a:lnTo>
                <a:lnTo>
                  <a:pt x="88" y="0"/>
                </a:lnTo>
                <a:lnTo>
                  <a:pt x="8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65" name="Freeform 61"/>
          <p:cNvSpPr>
            <a:spLocks/>
          </p:cNvSpPr>
          <p:nvPr/>
        </p:nvSpPr>
        <p:spPr bwMode="auto">
          <a:xfrm>
            <a:off x="6067425" y="2564606"/>
            <a:ext cx="178594" cy="200025"/>
          </a:xfrm>
          <a:custGeom>
            <a:avLst/>
            <a:gdLst>
              <a:gd name="T0" fmla="*/ 2147483647 w 150"/>
              <a:gd name="T1" fmla="*/ 2147483647 h 168"/>
              <a:gd name="T2" fmla="*/ 2147483647 w 150"/>
              <a:gd name="T3" fmla="*/ 2147483647 h 168"/>
              <a:gd name="T4" fmla="*/ 2147483647 w 150"/>
              <a:gd name="T5" fmla="*/ 2147483647 h 168"/>
              <a:gd name="T6" fmla="*/ 2147483647 w 150"/>
              <a:gd name="T7" fmla="*/ 2147483647 h 168"/>
              <a:gd name="T8" fmla="*/ 2147483647 w 150"/>
              <a:gd name="T9" fmla="*/ 2147483647 h 168"/>
              <a:gd name="T10" fmla="*/ 2147483647 w 150"/>
              <a:gd name="T11" fmla="*/ 2147483647 h 168"/>
              <a:gd name="T12" fmla="*/ 2147483647 w 150"/>
              <a:gd name="T13" fmla="*/ 2147483647 h 168"/>
              <a:gd name="T14" fmla="*/ 2147483647 w 150"/>
              <a:gd name="T15" fmla="*/ 2147483647 h 168"/>
              <a:gd name="T16" fmla="*/ 2147483647 w 150"/>
              <a:gd name="T17" fmla="*/ 2147483647 h 168"/>
              <a:gd name="T18" fmla="*/ 2147483647 w 150"/>
              <a:gd name="T19" fmla="*/ 2147483647 h 168"/>
              <a:gd name="T20" fmla="*/ 2147483647 w 150"/>
              <a:gd name="T21" fmla="*/ 2147483647 h 168"/>
              <a:gd name="T22" fmla="*/ 2147483647 w 150"/>
              <a:gd name="T23" fmla="*/ 2147483647 h 168"/>
              <a:gd name="T24" fmla="*/ 2147483647 w 150"/>
              <a:gd name="T25" fmla="*/ 2147483647 h 168"/>
              <a:gd name="T26" fmla="*/ 2147483647 w 150"/>
              <a:gd name="T27" fmla="*/ 2147483647 h 168"/>
              <a:gd name="T28" fmla="*/ 2147483647 w 150"/>
              <a:gd name="T29" fmla="*/ 2147483647 h 168"/>
              <a:gd name="T30" fmla="*/ 2147483647 w 150"/>
              <a:gd name="T31" fmla="*/ 2147483647 h 168"/>
              <a:gd name="T32" fmla="*/ 0 w 150"/>
              <a:gd name="T33" fmla="*/ 2147483647 h 168"/>
              <a:gd name="T34" fmla="*/ 2147483647 w 150"/>
              <a:gd name="T35" fmla="*/ 2147483647 h 168"/>
              <a:gd name="T36" fmla="*/ 2147483647 w 150"/>
              <a:gd name="T37" fmla="*/ 2147483647 h 168"/>
              <a:gd name="T38" fmla="*/ 2147483647 w 150"/>
              <a:gd name="T39" fmla="*/ 2147483647 h 168"/>
              <a:gd name="T40" fmla="*/ 2147483647 w 150"/>
              <a:gd name="T41" fmla="*/ 2147483647 h 168"/>
              <a:gd name="T42" fmla="*/ 2147483647 w 150"/>
              <a:gd name="T43" fmla="*/ 2147483647 h 168"/>
              <a:gd name="T44" fmla="*/ 2147483647 w 150"/>
              <a:gd name="T45" fmla="*/ 2147483647 h 168"/>
              <a:gd name="T46" fmla="*/ 2147483647 w 150"/>
              <a:gd name="T47" fmla="*/ 2147483647 h 168"/>
              <a:gd name="T48" fmla="*/ 2147483647 w 150"/>
              <a:gd name="T49" fmla="*/ 2147483647 h 168"/>
              <a:gd name="T50" fmla="*/ 2147483647 w 150"/>
              <a:gd name="T51" fmla="*/ 2147483647 h 168"/>
              <a:gd name="T52" fmla="*/ 2147483647 w 150"/>
              <a:gd name="T53" fmla="*/ 2147483647 h 168"/>
              <a:gd name="T54" fmla="*/ 2147483647 w 150"/>
              <a:gd name="T55" fmla="*/ 2147483647 h 168"/>
              <a:gd name="T56" fmla="*/ 2147483647 w 150"/>
              <a:gd name="T57" fmla="*/ 2147483647 h 168"/>
              <a:gd name="T58" fmla="*/ 2147483647 w 150"/>
              <a:gd name="T59" fmla="*/ 2147483647 h 168"/>
              <a:gd name="T60" fmla="*/ 2147483647 w 150"/>
              <a:gd name="T61" fmla="*/ 2147483647 h 168"/>
              <a:gd name="T62" fmla="*/ 2147483647 w 150"/>
              <a:gd name="T63" fmla="*/ 2147483647 h 168"/>
              <a:gd name="T64" fmla="*/ 2147483647 w 150"/>
              <a:gd name="T65" fmla="*/ 2147483647 h 168"/>
              <a:gd name="T66" fmla="*/ 2147483647 w 150"/>
              <a:gd name="T67" fmla="*/ 2147483647 h 168"/>
              <a:gd name="T68" fmla="*/ 2147483647 w 150"/>
              <a:gd name="T69" fmla="*/ 2147483647 h 168"/>
              <a:gd name="T70" fmla="*/ 2147483647 w 150"/>
              <a:gd name="T71" fmla="*/ 2147483647 h 168"/>
              <a:gd name="T72" fmla="*/ 2147483647 w 150"/>
              <a:gd name="T73" fmla="*/ 2147483647 h 168"/>
              <a:gd name="T74" fmla="*/ 2147483647 w 150"/>
              <a:gd name="T75" fmla="*/ 2147483647 h 168"/>
              <a:gd name="T76" fmla="*/ 2147483647 w 150"/>
              <a:gd name="T77" fmla="*/ 2147483647 h 168"/>
              <a:gd name="T78" fmla="*/ 2147483647 w 150"/>
              <a:gd name="T79" fmla="*/ 2147483647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0"/>
              <a:gd name="T121" fmla="*/ 0 h 168"/>
              <a:gd name="T122" fmla="*/ 150 w 150"/>
              <a:gd name="T123" fmla="*/ 168 h 1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0" h="168">
                <a:moveTo>
                  <a:pt x="112" y="162"/>
                </a:moveTo>
                <a:lnTo>
                  <a:pt x="110" y="134"/>
                </a:lnTo>
                <a:lnTo>
                  <a:pt x="106" y="130"/>
                </a:lnTo>
                <a:lnTo>
                  <a:pt x="100" y="124"/>
                </a:lnTo>
                <a:lnTo>
                  <a:pt x="96" y="116"/>
                </a:lnTo>
                <a:lnTo>
                  <a:pt x="94" y="110"/>
                </a:lnTo>
                <a:lnTo>
                  <a:pt x="94" y="106"/>
                </a:lnTo>
                <a:lnTo>
                  <a:pt x="92" y="102"/>
                </a:lnTo>
                <a:lnTo>
                  <a:pt x="86" y="96"/>
                </a:lnTo>
                <a:lnTo>
                  <a:pt x="80" y="90"/>
                </a:lnTo>
                <a:lnTo>
                  <a:pt x="76" y="82"/>
                </a:lnTo>
                <a:lnTo>
                  <a:pt x="70" y="82"/>
                </a:lnTo>
                <a:lnTo>
                  <a:pt x="66" y="84"/>
                </a:lnTo>
                <a:lnTo>
                  <a:pt x="62" y="88"/>
                </a:lnTo>
                <a:lnTo>
                  <a:pt x="60" y="92"/>
                </a:lnTo>
                <a:lnTo>
                  <a:pt x="56" y="94"/>
                </a:lnTo>
                <a:lnTo>
                  <a:pt x="54" y="92"/>
                </a:lnTo>
                <a:lnTo>
                  <a:pt x="52" y="90"/>
                </a:lnTo>
                <a:lnTo>
                  <a:pt x="50" y="88"/>
                </a:lnTo>
                <a:lnTo>
                  <a:pt x="46" y="86"/>
                </a:lnTo>
                <a:lnTo>
                  <a:pt x="42" y="86"/>
                </a:lnTo>
                <a:lnTo>
                  <a:pt x="38" y="90"/>
                </a:lnTo>
                <a:lnTo>
                  <a:pt x="30" y="96"/>
                </a:lnTo>
                <a:lnTo>
                  <a:pt x="28" y="76"/>
                </a:lnTo>
                <a:lnTo>
                  <a:pt x="28" y="68"/>
                </a:lnTo>
                <a:lnTo>
                  <a:pt x="28" y="62"/>
                </a:lnTo>
                <a:lnTo>
                  <a:pt x="24" y="60"/>
                </a:lnTo>
                <a:lnTo>
                  <a:pt x="20" y="60"/>
                </a:lnTo>
                <a:lnTo>
                  <a:pt x="16" y="60"/>
                </a:lnTo>
                <a:lnTo>
                  <a:pt x="12" y="60"/>
                </a:lnTo>
                <a:lnTo>
                  <a:pt x="8" y="56"/>
                </a:lnTo>
                <a:lnTo>
                  <a:pt x="6" y="48"/>
                </a:lnTo>
                <a:lnTo>
                  <a:pt x="4" y="44"/>
                </a:lnTo>
                <a:lnTo>
                  <a:pt x="0" y="40"/>
                </a:lnTo>
                <a:lnTo>
                  <a:pt x="8" y="34"/>
                </a:lnTo>
                <a:lnTo>
                  <a:pt x="10" y="30"/>
                </a:lnTo>
                <a:lnTo>
                  <a:pt x="10" y="26"/>
                </a:lnTo>
                <a:lnTo>
                  <a:pt x="12" y="22"/>
                </a:lnTo>
                <a:lnTo>
                  <a:pt x="16" y="20"/>
                </a:lnTo>
                <a:lnTo>
                  <a:pt x="22" y="24"/>
                </a:lnTo>
                <a:lnTo>
                  <a:pt x="24" y="24"/>
                </a:lnTo>
                <a:lnTo>
                  <a:pt x="28" y="22"/>
                </a:lnTo>
                <a:lnTo>
                  <a:pt x="24" y="16"/>
                </a:lnTo>
                <a:lnTo>
                  <a:pt x="22" y="8"/>
                </a:lnTo>
                <a:lnTo>
                  <a:pt x="22" y="4"/>
                </a:lnTo>
                <a:lnTo>
                  <a:pt x="24" y="2"/>
                </a:lnTo>
                <a:lnTo>
                  <a:pt x="30" y="0"/>
                </a:lnTo>
                <a:lnTo>
                  <a:pt x="30" y="4"/>
                </a:lnTo>
                <a:lnTo>
                  <a:pt x="30" y="12"/>
                </a:lnTo>
                <a:lnTo>
                  <a:pt x="34" y="18"/>
                </a:lnTo>
                <a:lnTo>
                  <a:pt x="38" y="22"/>
                </a:lnTo>
                <a:lnTo>
                  <a:pt x="44" y="26"/>
                </a:lnTo>
                <a:lnTo>
                  <a:pt x="58" y="32"/>
                </a:lnTo>
                <a:lnTo>
                  <a:pt x="74" y="36"/>
                </a:lnTo>
                <a:lnTo>
                  <a:pt x="74" y="44"/>
                </a:lnTo>
                <a:lnTo>
                  <a:pt x="70" y="48"/>
                </a:lnTo>
                <a:lnTo>
                  <a:pt x="62" y="50"/>
                </a:lnTo>
                <a:lnTo>
                  <a:pt x="64" y="54"/>
                </a:lnTo>
                <a:lnTo>
                  <a:pt x="66" y="60"/>
                </a:lnTo>
                <a:lnTo>
                  <a:pt x="76" y="70"/>
                </a:lnTo>
                <a:lnTo>
                  <a:pt x="86" y="78"/>
                </a:lnTo>
                <a:lnTo>
                  <a:pt x="94" y="84"/>
                </a:lnTo>
                <a:lnTo>
                  <a:pt x="100" y="88"/>
                </a:lnTo>
                <a:lnTo>
                  <a:pt x="102" y="94"/>
                </a:lnTo>
                <a:lnTo>
                  <a:pt x="106" y="98"/>
                </a:lnTo>
                <a:lnTo>
                  <a:pt x="112" y="100"/>
                </a:lnTo>
                <a:lnTo>
                  <a:pt x="118" y="106"/>
                </a:lnTo>
                <a:lnTo>
                  <a:pt x="122" y="112"/>
                </a:lnTo>
                <a:lnTo>
                  <a:pt x="138" y="132"/>
                </a:lnTo>
                <a:lnTo>
                  <a:pt x="144" y="142"/>
                </a:lnTo>
                <a:lnTo>
                  <a:pt x="150" y="156"/>
                </a:lnTo>
                <a:lnTo>
                  <a:pt x="148" y="156"/>
                </a:lnTo>
                <a:lnTo>
                  <a:pt x="146" y="158"/>
                </a:lnTo>
                <a:lnTo>
                  <a:pt x="142" y="160"/>
                </a:lnTo>
                <a:lnTo>
                  <a:pt x="138" y="158"/>
                </a:lnTo>
                <a:lnTo>
                  <a:pt x="132" y="158"/>
                </a:lnTo>
                <a:lnTo>
                  <a:pt x="128" y="158"/>
                </a:lnTo>
                <a:lnTo>
                  <a:pt x="126" y="162"/>
                </a:lnTo>
                <a:lnTo>
                  <a:pt x="124" y="168"/>
                </a:lnTo>
                <a:lnTo>
                  <a:pt x="118" y="166"/>
                </a:lnTo>
                <a:lnTo>
                  <a:pt x="112" y="16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66" name="Freeform 62"/>
          <p:cNvSpPr>
            <a:spLocks/>
          </p:cNvSpPr>
          <p:nvPr/>
        </p:nvSpPr>
        <p:spPr bwMode="auto">
          <a:xfrm>
            <a:off x="6026944" y="2612232"/>
            <a:ext cx="173831" cy="350044"/>
          </a:xfrm>
          <a:custGeom>
            <a:avLst/>
            <a:gdLst>
              <a:gd name="T0" fmla="*/ 2147483647 w 146"/>
              <a:gd name="T1" fmla="*/ 2147483647 h 294"/>
              <a:gd name="T2" fmla="*/ 2147483647 w 146"/>
              <a:gd name="T3" fmla="*/ 2147483647 h 294"/>
              <a:gd name="T4" fmla="*/ 2147483647 w 146"/>
              <a:gd name="T5" fmla="*/ 2147483647 h 294"/>
              <a:gd name="T6" fmla="*/ 2147483647 w 146"/>
              <a:gd name="T7" fmla="*/ 2147483647 h 294"/>
              <a:gd name="T8" fmla="*/ 2147483647 w 146"/>
              <a:gd name="T9" fmla="*/ 2147483647 h 294"/>
              <a:gd name="T10" fmla="*/ 2147483647 w 146"/>
              <a:gd name="T11" fmla="*/ 2147483647 h 294"/>
              <a:gd name="T12" fmla="*/ 2147483647 w 146"/>
              <a:gd name="T13" fmla="*/ 2147483647 h 294"/>
              <a:gd name="T14" fmla="*/ 2147483647 w 146"/>
              <a:gd name="T15" fmla="*/ 2147483647 h 294"/>
              <a:gd name="T16" fmla="*/ 2147483647 w 146"/>
              <a:gd name="T17" fmla="*/ 2147483647 h 294"/>
              <a:gd name="T18" fmla="*/ 2147483647 w 146"/>
              <a:gd name="T19" fmla="*/ 2147483647 h 294"/>
              <a:gd name="T20" fmla="*/ 2147483647 w 146"/>
              <a:gd name="T21" fmla="*/ 2147483647 h 294"/>
              <a:gd name="T22" fmla="*/ 2147483647 w 146"/>
              <a:gd name="T23" fmla="*/ 2147483647 h 294"/>
              <a:gd name="T24" fmla="*/ 2147483647 w 146"/>
              <a:gd name="T25" fmla="*/ 2147483647 h 294"/>
              <a:gd name="T26" fmla="*/ 2147483647 w 146"/>
              <a:gd name="T27" fmla="*/ 2147483647 h 294"/>
              <a:gd name="T28" fmla="*/ 2147483647 w 146"/>
              <a:gd name="T29" fmla="*/ 2147483647 h 294"/>
              <a:gd name="T30" fmla="*/ 2147483647 w 146"/>
              <a:gd name="T31" fmla="*/ 2147483647 h 294"/>
              <a:gd name="T32" fmla="*/ 2147483647 w 146"/>
              <a:gd name="T33" fmla="*/ 2147483647 h 294"/>
              <a:gd name="T34" fmla="*/ 2147483647 w 146"/>
              <a:gd name="T35" fmla="*/ 2147483647 h 294"/>
              <a:gd name="T36" fmla="*/ 0 w 146"/>
              <a:gd name="T37" fmla="*/ 2147483647 h 294"/>
              <a:gd name="T38" fmla="*/ 2147483647 w 146"/>
              <a:gd name="T39" fmla="*/ 2147483647 h 294"/>
              <a:gd name="T40" fmla="*/ 2147483647 w 146"/>
              <a:gd name="T41" fmla="*/ 2147483647 h 294"/>
              <a:gd name="T42" fmla="*/ 2147483647 w 146"/>
              <a:gd name="T43" fmla="*/ 0 h 294"/>
              <a:gd name="T44" fmla="*/ 2147483647 w 146"/>
              <a:gd name="T45" fmla="*/ 2147483647 h 294"/>
              <a:gd name="T46" fmla="*/ 2147483647 w 146"/>
              <a:gd name="T47" fmla="*/ 2147483647 h 294"/>
              <a:gd name="T48" fmla="*/ 2147483647 w 146"/>
              <a:gd name="T49" fmla="*/ 2147483647 h 294"/>
              <a:gd name="T50" fmla="*/ 2147483647 w 146"/>
              <a:gd name="T51" fmla="*/ 2147483647 h 294"/>
              <a:gd name="T52" fmla="*/ 2147483647 w 146"/>
              <a:gd name="T53" fmla="*/ 2147483647 h 294"/>
              <a:gd name="T54" fmla="*/ 2147483647 w 146"/>
              <a:gd name="T55" fmla="*/ 2147483647 h 294"/>
              <a:gd name="T56" fmla="*/ 2147483647 w 146"/>
              <a:gd name="T57" fmla="*/ 2147483647 h 294"/>
              <a:gd name="T58" fmla="*/ 2147483647 w 146"/>
              <a:gd name="T59" fmla="*/ 2147483647 h 294"/>
              <a:gd name="T60" fmla="*/ 2147483647 w 146"/>
              <a:gd name="T61" fmla="*/ 2147483647 h 294"/>
              <a:gd name="T62" fmla="*/ 2147483647 w 146"/>
              <a:gd name="T63" fmla="*/ 2147483647 h 294"/>
              <a:gd name="T64" fmla="*/ 2147483647 w 146"/>
              <a:gd name="T65" fmla="*/ 2147483647 h 294"/>
              <a:gd name="T66" fmla="*/ 2147483647 w 146"/>
              <a:gd name="T67" fmla="*/ 2147483647 h 294"/>
              <a:gd name="T68" fmla="*/ 2147483647 w 146"/>
              <a:gd name="T69" fmla="*/ 2147483647 h 294"/>
              <a:gd name="T70" fmla="*/ 2147483647 w 146"/>
              <a:gd name="T71" fmla="*/ 2147483647 h 294"/>
              <a:gd name="T72" fmla="*/ 2147483647 w 146"/>
              <a:gd name="T73" fmla="*/ 2147483647 h 294"/>
              <a:gd name="T74" fmla="*/ 2147483647 w 146"/>
              <a:gd name="T75" fmla="*/ 2147483647 h 294"/>
              <a:gd name="T76" fmla="*/ 2147483647 w 146"/>
              <a:gd name="T77" fmla="*/ 2147483647 h 294"/>
              <a:gd name="T78" fmla="*/ 2147483647 w 146"/>
              <a:gd name="T79" fmla="*/ 2147483647 h 294"/>
              <a:gd name="T80" fmla="*/ 2147483647 w 146"/>
              <a:gd name="T81" fmla="*/ 2147483647 h 294"/>
              <a:gd name="T82" fmla="*/ 2147483647 w 146"/>
              <a:gd name="T83" fmla="*/ 2147483647 h 294"/>
              <a:gd name="T84" fmla="*/ 2147483647 w 146"/>
              <a:gd name="T85" fmla="*/ 2147483647 h 294"/>
              <a:gd name="T86" fmla="*/ 2147483647 w 146"/>
              <a:gd name="T87" fmla="*/ 2147483647 h 294"/>
              <a:gd name="T88" fmla="*/ 2147483647 w 146"/>
              <a:gd name="T89" fmla="*/ 2147483647 h 294"/>
              <a:gd name="T90" fmla="*/ 2147483647 w 146"/>
              <a:gd name="T91" fmla="*/ 2147483647 h 294"/>
              <a:gd name="T92" fmla="*/ 2147483647 w 146"/>
              <a:gd name="T93" fmla="*/ 2147483647 h 294"/>
              <a:gd name="T94" fmla="*/ 2147483647 w 146"/>
              <a:gd name="T95" fmla="*/ 2147483647 h 294"/>
              <a:gd name="T96" fmla="*/ 2147483647 w 146"/>
              <a:gd name="T97" fmla="*/ 2147483647 h 294"/>
              <a:gd name="T98" fmla="*/ 2147483647 w 146"/>
              <a:gd name="T99" fmla="*/ 2147483647 h 294"/>
              <a:gd name="T100" fmla="*/ 2147483647 w 146"/>
              <a:gd name="T101" fmla="*/ 2147483647 h 294"/>
              <a:gd name="T102" fmla="*/ 2147483647 w 146"/>
              <a:gd name="T103" fmla="*/ 2147483647 h 294"/>
              <a:gd name="T104" fmla="*/ 2147483647 w 146"/>
              <a:gd name="T105" fmla="*/ 2147483647 h 294"/>
              <a:gd name="T106" fmla="*/ 2147483647 w 146"/>
              <a:gd name="T107" fmla="*/ 2147483647 h 294"/>
              <a:gd name="T108" fmla="*/ 2147483647 w 146"/>
              <a:gd name="T109" fmla="*/ 2147483647 h 294"/>
              <a:gd name="T110" fmla="*/ 2147483647 w 146"/>
              <a:gd name="T111" fmla="*/ 2147483647 h 2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6"/>
              <a:gd name="T169" fmla="*/ 0 h 294"/>
              <a:gd name="T170" fmla="*/ 146 w 146"/>
              <a:gd name="T171" fmla="*/ 294 h 2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6" h="294">
                <a:moveTo>
                  <a:pt x="112" y="286"/>
                </a:moveTo>
                <a:lnTo>
                  <a:pt x="102" y="286"/>
                </a:lnTo>
                <a:lnTo>
                  <a:pt x="100" y="292"/>
                </a:lnTo>
                <a:lnTo>
                  <a:pt x="98" y="294"/>
                </a:lnTo>
                <a:lnTo>
                  <a:pt x="94" y="294"/>
                </a:lnTo>
                <a:lnTo>
                  <a:pt x="90" y="294"/>
                </a:lnTo>
                <a:lnTo>
                  <a:pt x="88" y="292"/>
                </a:lnTo>
                <a:lnTo>
                  <a:pt x="82" y="284"/>
                </a:lnTo>
                <a:lnTo>
                  <a:pt x="76" y="278"/>
                </a:lnTo>
                <a:lnTo>
                  <a:pt x="72" y="274"/>
                </a:lnTo>
                <a:lnTo>
                  <a:pt x="66" y="274"/>
                </a:lnTo>
                <a:lnTo>
                  <a:pt x="54" y="254"/>
                </a:lnTo>
                <a:lnTo>
                  <a:pt x="46" y="248"/>
                </a:lnTo>
                <a:lnTo>
                  <a:pt x="40" y="244"/>
                </a:lnTo>
                <a:lnTo>
                  <a:pt x="36" y="250"/>
                </a:lnTo>
                <a:lnTo>
                  <a:pt x="34" y="246"/>
                </a:lnTo>
                <a:lnTo>
                  <a:pt x="32" y="238"/>
                </a:lnTo>
                <a:lnTo>
                  <a:pt x="32" y="222"/>
                </a:lnTo>
                <a:lnTo>
                  <a:pt x="34" y="186"/>
                </a:lnTo>
                <a:lnTo>
                  <a:pt x="40" y="186"/>
                </a:lnTo>
                <a:lnTo>
                  <a:pt x="44" y="180"/>
                </a:lnTo>
                <a:lnTo>
                  <a:pt x="46" y="174"/>
                </a:lnTo>
                <a:lnTo>
                  <a:pt x="46" y="168"/>
                </a:lnTo>
                <a:lnTo>
                  <a:pt x="46" y="158"/>
                </a:lnTo>
                <a:lnTo>
                  <a:pt x="42" y="144"/>
                </a:lnTo>
                <a:lnTo>
                  <a:pt x="36" y="134"/>
                </a:lnTo>
                <a:lnTo>
                  <a:pt x="32" y="126"/>
                </a:lnTo>
                <a:lnTo>
                  <a:pt x="18" y="114"/>
                </a:lnTo>
                <a:lnTo>
                  <a:pt x="20" y="108"/>
                </a:lnTo>
                <a:lnTo>
                  <a:pt x="22" y="102"/>
                </a:lnTo>
                <a:lnTo>
                  <a:pt x="24" y="96"/>
                </a:lnTo>
                <a:lnTo>
                  <a:pt x="24" y="88"/>
                </a:lnTo>
                <a:lnTo>
                  <a:pt x="24" y="80"/>
                </a:lnTo>
                <a:lnTo>
                  <a:pt x="20" y="74"/>
                </a:lnTo>
                <a:lnTo>
                  <a:pt x="12" y="64"/>
                </a:lnTo>
                <a:lnTo>
                  <a:pt x="4" y="54"/>
                </a:lnTo>
                <a:lnTo>
                  <a:pt x="2" y="48"/>
                </a:lnTo>
                <a:lnTo>
                  <a:pt x="0" y="38"/>
                </a:lnTo>
                <a:lnTo>
                  <a:pt x="2" y="30"/>
                </a:lnTo>
                <a:lnTo>
                  <a:pt x="4" y="24"/>
                </a:lnTo>
                <a:lnTo>
                  <a:pt x="8" y="18"/>
                </a:lnTo>
                <a:lnTo>
                  <a:pt x="12" y="14"/>
                </a:lnTo>
                <a:lnTo>
                  <a:pt x="24" y="8"/>
                </a:lnTo>
                <a:lnTo>
                  <a:pt x="34" y="0"/>
                </a:lnTo>
                <a:lnTo>
                  <a:pt x="38" y="4"/>
                </a:lnTo>
                <a:lnTo>
                  <a:pt x="40" y="8"/>
                </a:lnTo>
                <a:lnTo>
                  <a:pt x="42" y="16"/>
                </a:lnTo>
                <a:lnTo>
                  <a:pt x="46" y="20"/>
                </a:lnTo>
                <a:lnTo>
                  <a:pt x="50" y="20"/>
                </a:lnTo>
                <a:lnTo>
                  <a:pt x="54" y="20"/>
                </a:lnTo>
                <a:lnTo>
                  <a:pt x="58" y="20"/>
                </a:lnTo>
                <a:lnTo>
                  <a:pt x="62" y="22"/>
                </a:lnTo>
                <a:lnTo>
                  <a:pt x="62" y="28"/>
                </a:lnTo>
                <a:lnTo>
                  <a:pt x="62" y="36"/>
                </a:lnTo>
                <a:lnTo>
                  <a:pt x="64" y="56"/>
                </a:lnTo>
                <a:lnTo>
                  <a:pt x="72" y="50"/>
                </a:lnTo>
                <a:lnTo>
                  <a:pt x="76" y="46"/>
                </a:lnTo>
                <a:lnTo>
                  <a:pt x="80" y="46"/>
                </a:lnTo>
                <a:lnTo>
                  <a:pt x="84" y="48"/>
                </a:lnTo>
                <a:lnTo>
                  <a:pt x="86" y="50"/>
                </a:lnTo>
                <a:lnTo>
                  <a:pt x="88" y="52"/>
                </a:lnTo>
                <a:lnTo>
                  <a:pt x="90" y="54"/>
                </a:lnTo>
                <a:lnTo>
                  <a:pt x="94" y="52"/>
                </a:lnTo>
                <a:lnTo>
                  <a:pt x="96" y="48"/>
                </a:lnTo>
                <a:lnTo>
                  <a:pt x="100" y="44"/>
                </a:lnTo>
                <a:lnTo>
                  <a:pt x="104" y="42"/>
                </a:lnTo>
                <a:lnTo>
                  <a:pt x="110" y="42"/>
                </a:lnTo>
                <a:lnTo>
                  <a:pt x="114" y="50"/>
                </a:lnTo>
                <a:lnTo>
                  <a:pt x="120" y="56"/>
                </a:lnTo>
                <a:lnTo>
                  <a:pt x="126" y="62"/>
                </a:lnTo>
                <a:lnTo>
                  <a:pt x="128" y="66"/>
                </a:lnTo>
                <a:lnTo>
                  <a:pt x="128" y="70"/>
                </a:lnTo>
                <a:lnTo>
                  <a:pt x="130" y="76"/>
                </a:lnTo>
                <a:lnTo>
                  <a:pt x="134" y="84"/>
                </a:lnTo>
                <a:lnTo>
                  <a:pt x="140" y="90"/>
                </a:lnTo>
                <a:lnTo>
                  <a:pt x="144" y="94"/>
                </a:lnTo>
                <a:lnTo>
                  <a:pt x="146" y="122"/>
                </a:lnTo>
                <a:lnTo>
                  <a:pt x="138" y="120"/>
                </a:lnTo>
                <a:lnTo>
                  <a:pt x="128" y="120"/>
                </a:lnTo>
                <a:lnTo>
                  <a:pt x="116" y="120"/>
                </a:lnTo>
                <a:lnTo>
                  <a:pt x="106" y="124"/>
                </a:lnTo>
                <a:lnTo>
                  <a:pt x="102" y="128"/>
                </a:lnTo>
                <a:lnTo>
                  <a:pt x="98" y="132"/>
                </a:lnTo>
                <a:lnTo>
                  <a:pt x="98" y="138"/>
                </a:lnTo>
                <a:lnTo>
                  <a:pt x="96" y="144"/>
                </a:lnTo>
                <a:lnTo>
                  <a:pt x="98" y="150"/>
                </a:lnTo>
                <a:lnTo>
                  <a:pt x="100" y="156"/>
                </a:lnTo>
                <a:lnTo>
                  <a:pt x="102" y="160"/>
                </a:lnTo>
                <a:lnTo>
                  <a:pt x="104" y="166"/>
                </a:lnTo>
                <a:lnTo>
                  <a:pt x="98" y="164"/>
                </a:lnTo>
                <a:lnTo>
                  <a:pt x="92" y="162"/>
                </a:lnTo>
                <a:lnTo>
                  <a:pt x="82" y="156"/>
                </a:lnTo>
                <a:lnTo>
                  <a:pt x="72" y="146"/>
                </a:lnTo>
                <a:lnTo>
                  <a:pt x="64" y="138"/>
                </a:lnTo>
                <a:lnTo>
                  <a:pt x="56" y="138"/>
                </a:lnTo>
                <a:lnTo>
                  <a:pt x="56" y="162"/>
                </a:lnTo>
                <a:lnTo>
                  <a:pt x="54" y="170"/>
                </a:lnTo>
                <a:lnTo>
                  <a:pt x="52" y="180"/>
                </a:lnTo>
                <a:lnTo>
                  <a:pt x="50" y="190"/>
                </a:lnTo>
                <a:lnTo>
                  <a:pt x="48" y="202"/>
                </a:lnTo>
                <a:lnTo>
                  <a:pt x="50" y="208"/>
                </a:lnTo>
                <a:lnTo>
                  <a:pt x="52" y="216"/>
                </a:lnTo>
                <a:lnTo>
                  <a:pt x="56" y="220"/>
                </a:lnTo>
                <a:lnTo>
                  <a:pt x="64" y="222"/>
                </a:lnTo>
                <a:lnTo>
                  <a:pt x="64" y="232"/>
                </a:lnTo>
                <a:lnTo>
                  <a:pt x="66" y="238"/>
                </a:lnTo>
                <a:lnTo>
                  <a:pt x="70" y="242"/>
                </a:lnTo>
                <a:lnTo>
                  <a:pt x="70" y="252"/>
                </a:lnTo>
                <a:lnTo>
                  <a:pt x="72" y="256"/>
                </a:lnTo>
                <a:lnTo>
                  <a:pt x="74" y="258"/>
                </a:lnTo>
                <a:lnTo>
                  <a:pt x="78" y="262"/>
                </a:lnTo>
                <a:lnTo>
                  <a:pt x="90" y="268"/>
                </a:lnTo>
                <a:lnTo>
                  <a:pt x="112" y="28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67" name="Freeform 63"/>
          <p:cNvSpPr>
            <a:spLocks/>
          </p:cNvSpPr>
          <p:nvPr/>
        </p:nvSpPr>
        <p:spPr bwMode="auto">
          <a:xfrm>
            <a:off x="5812632" y="2476500"/>
            <a:ext cx="111919" cy="121444"/>
          </a:xfrm>
          <a:custGeom>
            <a:avLst/>
            <a:gdLst>
              <a:gd name="T0" fmla="*/ 2147483647 w 94"/>
              <a:gd name="T1" fmla="*/ 2147483647 h 102"/>
              <a:gd name="T2" fmla="*/ 2147483647 w 94"/>
              <a:gd name="T3" fmla="*/ 2147483647 h 102"/>
              <a:gd name="T4" fmla="*/ 2147483647 w 94"/>
              <a:gd name="T5" fmla="*/ 2147483647 h 102"/>
              <a:gd name="T6" fmla="*/ 2147483647 w 94"/>
              <a:gd name="T7" fmla="*/ 2147483647 h 102"/>
              <a:gd name="T8" fmla="*/ 2147483647 w 94"/>
              <a:gd name="T9" fmla="*/ 2147483647 h 102"/>
              <a:gd name="T10" fmla="*/ 2147483647 w 94"/>
              <a:gd name="T11" fmla="*/ 2147483647 h 102"/>
              <a:gd name="T12" fmla="*/ 2147483647 w 94"/>
              <a:gd name="T13" fmla="*/ 2147483647 h 102"/>
              <a:gd name="T14" fmla="*/ 2147483647 w 94"/>
              <a:gd name="T15" fmla="*/ 2147483647 h 102"/>
              <a:gd name="T16" fmla="*/ 2147483647 w 94"/>
              <a:gd name="T17" fmla="*/ 2147483647 h 102"/>
              <a:gd name="T18" fmla="*/ 2147483647 w 94"/>
              <a:gd name="T19" fmla="*/ 2147483647 h 102"/>
              <a:gd name="T20" fmla="*/ 2147483647 w 94"/>
              <a:gd name="T21" fmla="*/ 2147483647 h 102"/>
              <a:gd name="T22" fmla="*/ 2147483647 w 94"/>
              <a:gd name="T23" fmla="*/ 2147483647 h 102"/>
              <a:gd name="T24" fmla="*/ 2147483647 w 94"/>
              <a:gd name="T25" fmla="*/ 2147483647 h 102"/>
              <a:gd name="T26" fmla="*/ 2147483647 w 94"/>
              <a:gd name="T27" fmla="*/ 2147483647 h 102"/>
              <a:gd name="T28" fmla="*/ 2147483647 w 94"/>
              <a:gd name="T29" fmla="*/ 2147483647 h 102"/>
              <a:gd name="T30" fmla="*/ 2147483647 w 94"/>
              <a:gd name="T31" fmla="*/ 2147483647 h 102"/>
              <a:gd name="T32" fmla="*/ 2147483647 w 94"/>
              <a:gd name="T33" fmla="*/ 2147483647 h 102"/>
              <a:gd name="T34" fmla="*/ 0 w 94"/>
              <a:gd name="T35" fmla="*/ 2147483647 h 102"/>
              <a:gd name="T36" fmla="*/ 2147483647 w 94"/>
              <a:gd name="T37" fmla="*/ 2147483647 h 102"/>
              <a:gd name="T38" fmla="*/ 2147483647 w 94"/>
              <a:gd name="T39" fmla="*/ 2147483647 h 102"/>
              <a:gd name="T40" fmla="*/ 2147483647 w 94"/>
              <a:gd name="T41" fmla="*/ 2147483647 h 102"/>
              <a:gd name="T42" fmla="*/ 2147483647 w 94"/>
              <a:gd name="T43" fmla="*/ 2147483647 h 102"/>
              <a:gd name="T44" fmla="*/ 2147483647 w 94"/>
              <a:gd name="T45" fmla="*/ 2147483647 h 102"/>
              <a:gd name="T46" fmla="*/ 2147483647 w 94"/>
              <a:gd name="T47" fmla="*/ 2147483647 h 102"/>
              <a:gd name="T48" fmla="*/ 2147483647 w 94"/>
              <a:gd name="T49" fmla="*/ 2147483647 h 102"/>
              <a:gd name="T50" fmla="*/ 2147483647 w 94"/>
              <a:gd name="T51" fmla="*/ 2147483647 h 102"/>
              <a:gd name="T52" fmla="*/ 2147483647 w 94"/>
              <a:gd name="T53" fmla="*/ 2147483647 h 102"/>
              <a:gd name="T54" fmla="*/ 2147483647 w 94"/>
              <a:gd name="T55" fmla="*/ 2147483647 h 102"/>
              <a:gd name="T56" fmla="*/ 2147483647 w 94"/>
              <a:gd name="T57" fmla="*/ 2147483647 h 102"/>
              <a:gd name="T58" fmla="*/ 2147483647 w 94"/>
              <a:gd name="T59" fmla="*/ 2147483647 h 102"/>
              <a:gd name="T60" fmla="*/ 2147483647 w 94"/>
              <a:gd name="T61" fmla="*/ 2147483647 h 102"/>
              <a:gd name="T62" fmla="*/ 2147483647 w 94"/>
              <a:gd name="T63" fmla="*/ 2147483647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4"/>
              <a:gd name="T97" fmla="*/ 0 h 102"/>
              <a:gd name="T98" fmla="*/ 94 w 94"/>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4" h="102">
                <a:moveTo>
                  <a:pt x="94" y="84"/>
                </a:moveTo>
                <a:lnTo>
                  <a:pt x="90" y="86"/>
                </a:lnTo>
                <a:lnTo>
                  <a:pt x="86" y="92"/>
                </a:lnTo>
                <a:lnTo>
                  <a:pt x="82" y="102"/>
                </a:lnTo>
                <a:lnTo>
                  <a:pt x="78" y="94"/>
                </a:lnTo>
                <a:lnTo>
                  <a:pt x="76" y="86"/>
                </a:lnTo>
                <a:lnTo>
                  <a:pt x="74" y="80"/>
                </a:lnTo>
                <a:lnTo>
                  <a:pt x="68" y="74"/>
                </a:lnTo>
                <a:lnTo>
                  <a:pt x="62" y="76"/>
                </a:lnTo>
                <a:lnTo>
                  <a:pt x="54" y="76"/>
                </a:lnTo>
                <a:lnTo>
                  <a:pt x="52" y="74"/>
                </a:lnTo>
                <a:lnTo>
                  <a:pt x="50" y="72"/>
                </a:lnTo>
                <a:lnTo>
                  <a:pt x="48" y="70"/>
                </a:lnTo>
                <a:lnTo>
                  <a:pt x="46" y="78"/>
                </a:lnTo>
                <a:lnTo>
                  <a:pt x="42" y="84"/>
                </a:lnTo>
                <a:lnTo>
                  <a:pt x="36" y="88"/>
                </a:lnTo>
                <a:lnTo>
                  <a:pt x="28" y="92"/>
                </a:lnTo>
                <a:lnTo>
                  <a:pt x="24" y="80"/>
                </a:lnTo>
                <a:lnTo>
                  <a:pt x="22" y="74"/>
                </a:lnTo>
                <a:lnTo>
                  <a:pt x="22" y="66"/>
                </a:lnTo>
                <a:lnTo>
                  <a:pt x="20" y="62"/>
                </a:lnTo>
                <a:lnTo>
                  <a:pt x="18" y="58"/>
                </a:lnTo>
                <a:lnTo>
                  <a:pt x="14" y="54"/>
                </a:lnTo>
                <a:lnTo>
                  <a:pt x="14" y="52"/>
                </a:lnTo>
                <a:lnTo>
                  <a:pt x="16" y="42"/>
                </a:lnTo>
                <a:lnTo>
                  <a:pt x="10" y="38"/>
                </a:lnTo>
                <a:lnTo>
                  <a:pt x="8" y="36"/>
                </a:lnTo>
                <a:lnTo>
                  <a:pt x="6" y="32"/>
                </a:lnTo>
                <a:lnTo>
                  <a:pt x="6" y="30"/>
                </a:lnTo>
                <a:lnTo>
                  <a:pt x="8" y="28"/>
                </a:lnTo>
                <a:lnTo>
                  <a:pt x="10" y="26"/>
                </a:lnTo>
                <a:lnTo>
                  <a:pt x="12" y="22"/>
                </a:lnTo>
                <a:lnTo>
                  <a:pt x="10" y="18"/>
                </a:lnTo>
                <a:lnTo>
                  <a:pt x="6" y="14"/>
                </a:lnTo>
                <a:lnTo>
                  <a:pt x="2" y="10"/>
                </a:lnTo>
                <a:lnTo>
                  <a:pt x="0" y="6"/>
                </a:lnTo>
                <a:lnTo>
                  <a:pt x="0" y="4"/>
                </a:lnTo>
                <a:lnTo>
                  <a:pt x="2" y="2"/>
                </a:lnTo>
                <a:lnTo>
                  <a:pt x="6" y="0"/>
                </a:lnTo>
                <a:lnTo>
                  <a:pt x="20" y="6"/>
                </a:lnTo>
                <a:lnTo>
                  <a:pt x="26" y="10"/>
                </a:lnTo>
                <a:lnTo>
                  <a:pt x="30" y="12"/>
                </a:lnTo>
                <a:lnTo>
                  <a:pt x="30" y="16"/>
                </a:lnTo>
                <a:lnTo>
                  <a:pt x="30" y="20"/>
                </a:lnTo>
                <a:lnTo>
                  <a:pt x="30" y="22"/>
                </a:lnTo>
                <a:lnTo>
                  <a:pt x="32" y="24"/>
                </a:lnTo>
                <a:lnTo>
                  <a:pt x="36" y="26"/>
                </a:lnTo>
                <a:lnTo>
                  <a:pt x="40" y="26"/>
                </a:lnTo>
                <a:lnTo>
                  <a:pt x="48" y="26"/>
                </a:lnTo>
                <a:lnTo>
                  <a:pt x="74" y="26"/>
                </a:lnTo>
                <a:lnTo>
                  <a:pt x="74" y="32"/>
                </a:lnTo>
                <a:lnTo>
                  <a:pt x="56" y="52"/>
                </a:lnTo>
                <a:lnTo>
                  <a:pt x="60" y="60"/>
                </a:lnTo>
                <a:lnTo>
                  <a:pt x="64" y="64"/>
                </a:lnTo>
                <a:lnTo>
                  <a:pt x="66" y="66"/>
                </a:lnTo>
                <a:lnTo>
                  <a:pt x="70" y="64"/>
                </a:lnTo>
                <a:lnTo>
                  <a:pt x="72" y="60"/>
                </a:lnTo>
                <a:lnTo>
                  <a:pt x="72" y="54"/>
                </a:lnTo>
                <a:lnTo>
                  <a:pt x="74" y="52"/>
                </a:lnTo>
                <a:lnTo>
                  <a:pt x="78" y="60"/>
                </a:lnTo>
                <a:lnTo>
                  <a:pt x="82" y="70"/>
                </a:lnTo>
                <a:lnTo>
                  <a:pt x="84" y="80"/>
                </a:lnTo>
                <a:lnTo>
                  <a:pt x="88" y="86"/>
                </a:lnTo>
                <a:lnTo>
                  <a:pt x="94" y="8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68" name="Freeform 64"/>
          <p:cNvSpPr>
            <a:spLocks/>
          </p:cNvSpPr>
          <p:nvPr/>
        </p:nvSpPr>
        <p:spPr bwMode="auto">
          <a:xfrm>
            <a:off x="5429251" y="2257425"/>
            <a:ext cx="554831" cy="642938"/>
          </a:xfrm>
          <a:custGeom>
            <a:avLst/>
            <a:gdLst>
              <a:gd name="T0" fmla="*/ 2147483647 w 466"/>
              <a:gd name="T1" fmla="*/ 2147483647 h 540"/>
              <a:gd name="T2" fmla="*/ 2147483647 w 466"/>
              <a:gd name="T3" fmla="*/ 2147483647 h 540"/>
              <a:gd name="T4" fmla="*/ 2147483647 w 466"/>
              <a:gd name="T5" fmla="*/ 2147483647 h 540"/>
              <a:gd name="T6" fmla="*/ 2147483647 w 466"/>
              <a:gd name="T7" fmla="*/ 2147483647 h 540"/>
              <a:gd name="T8" fmla="*/ 2147483647 w 466"/>
              <a:gd name="T9" fmla="*/ 2147483647 h 540"/>
              <a:gd name="T10" fmla="*/ 2147483647 w 466"/>
              <a:gd name="T11" fmla="*/ 2147483647 h 540"/>
              <a:gd name="T12" fmla="*/ 2147483647 w 466"/>
              <a:gd name="T13" fmla="*/ 2147483647 h 540"/>
              <a:gd name="T14" fmla="*/ 2147483647 w 466"/>
              <a:gd name="T15" fmla="*/ 2147483647 h 540"/>
              <a:gd name="T16" fmla="*/ 2147483647 w 466"/>
              <a:gd name="T17" fmla="*/ 2147483647 h 540"/>
              <a:gd name="T18" fmla="*/ 2147483647 w 466"/>
              <a:gd name="T19" fmla="*/ 2147483647 h 540"/>
              <a:gd name="T20" fmla="*/ 2147483647 w 466"/>
              <a:gd name="T21" fmla="*/ 2147483647 h 540"/>
              <a:gd name="T22" fmla="*/ 2147483647 w 466"/>
              <a:gd name="T23" fmla="*/ 2147483647 h 540"/>
              <a:gd name="T24" fmla="*/ 2147483647 w 466"/>
              <a:gd name="T25" fmla="*/ 2147483647 h 540"/>
              <a:gd name="T26" fmla="*/ 2147483647 w 466"/>
              <a:gd name="T27" fmla="*/ 2147483647 h 540"/>
              <a:gd name="T28" fmla="*/ 2147483647 w 466"/>
              <a:gd name="T29" fmla="*/ 2147483647 h 540"/>
              <a:gd name="T30" fmla="*/ 2147483647 w 466"/>
              <a:gd name="T31" fmla="*/ 2147483647 h 540"/>
              <a:gd name="T32" fmla="*/ 2147483647 w 466"/>
              <a:gd name="T33" fmla="*/ 2147483647 h 540"/>
              <a:gd name="T34" fmla="*/ 2147483647 w 466"/>
              <a:gd name="T35" fmla="*/ 2147483647 h 540"/>
              <a:gd name="T36" fmla="*/ 2147483647 w 466"/>
              <a:gd name="T37" fmla="*/ 2147483647 h 540"/>
              <a:gd name="T38" fmla="*/ 2147483647 w 466"/>
              <a:gd name="T39" fmla="*/ 2147483647 h 540"/>
              <a:gd name="T40" fmla="*/ 2147483647 w 466"/>
              <a:gd name="T41" fmla="*/ 2147483647 h 540"/>
              <a:gd name="T42" fmla="*/ 2147483647 w 466"/>
              <a:gd name="T43" fmla="*/ 2147483647 h 540"/>
              <a:gd name="T44" fmla="*/ 2147483647 w 466"/>
              <a:gd name="T45" fmla="*/ 2147483647 h 540"/>
              <a:gd name="T46" fmla="*/ 2147483647 w 466"/>
              <a:gd name="T47" fmla="*/ 2147483647 h 540"/>
              <a:gd name="T48" fmla="*/ 2147483647 w 466"/>
              <a:gd name="T49" fmla="*/ 2147483647 h 540"/>
              <a:gd name="T50" fmla="*/ 2147483647 w 466"/>
              <a:gd name="T51" fmla="*/ 2147483647 h 540"/>
              <a:gd name="T52" fmla="*/ 2147483647 w 466"/>
              <a:gd name="T53" fmla="*/ 2147483647 h 540"/>
              <a:gd name="T54" fmla="*/ 2147483647 w 466"/>
              <a:gd name="T55" fmla="*/ 2147483647 h 540"/>
              <a:gd name="T56" fmla="*/ 2147483647 w 466"/>
              <a:gd name="T57" fmla="*/ 2147483647 h 540"/>
              <a:gd name="T58" fmla="*/ 2147483647 w 466"/>
              <a:gd name="T59" fmla="*/ 2147483647 h 540"/>
              <a:gd name="T60" fmla="*/ 2147483647 w 466"/>
              <a:gd name="T61" fmla="*/ 2147483647 h 540"/>
              <a:gd name="T62" fmla="*/ 2147483647 w 466"/>
              <a:gd name="T63" fmla="*/ 2147483647 h 540"/>
              <a:gd name="T64" fmla="*/ 2147483647 w 466"/>
              <a:gd name="T65" fmla="*/ 2147483647 h 540"/>
              <a:gd name="T66" fmla="*/ 2147483647 w 466"/>
              <a:gd name="T67" fmla="*/ 2147483647 h 540"/>
              <a:gd name="T68" fmla="*/ 2147483647 w 466"/>
              <a:gd name="T69" fmla="*/ 2147483647 h 540"/>
              <a:gd name="T70" fmla="*/ 2147483647 w 466"/>
              <a:gd name="T71" fmla="*/ 2147483647 h 540"/>
              <a:gd name="T72" fmla="*/ 2147483647 w 466"/>
              <a:gd name="T73" fmla="*/ 2147483647 h 540"/>
              <a:gd name="T74" fmla="*/ 2147483647 w 466"/>
              <a:gd name="T75" fmla="*/ 2147483647 h 540"/>
              <a:gd name="T76" fmla="*/ 2147483647 w 466"/>
              <a:gd name="T77" fmla="*/ 2147483647 h 540"/>
              <a:gd name="T78" fmla="*/ 2147483647 w 466"/>
              <a:gd name="T79" fmla="*/ 2147483647 h 540"/>
              <a:gd name="T80" fmla="*/ 2147483647 w 466"/>
              <a:gd name="T81" fmla="*/ 2147483647 h 540"/>
              <a:gd name="T82" fmla="*/ 2147483647 w 466"/>
              <a:gd name="T83" fmla="*/ 2147483647 h 540"/>
              <a:gd name="T84" fmla="*/ 2147483647 w 466"/>
              <a:gd name="T85" fmla="*/ 2147483647 h 540"/>
              <a:gd name="T86" fmla="*/ 2147483647 w 466"/>
              <a:gd name="T87" fmla="*/ 0 h 540"/>
              <a:gd name="T88" fmla="*/ 2147483647 w 466"/>
              <a:gd name="T89" fmla="*/ 2147483647 h 540"/>
              <a:gd name="T90" fmla="*/ 2147483647 w 466"/>
              <a:gd name="T91" fmla="*/ 2147483647 h 540"/>
              <a:gd name="T92" fmla="*/ 2147483647 w 466"/>
              <a:gd name="T93" fmla="*/ 2147483647 h 540"/>
              <a:gd name="T94" fmla="*/ 2147483647 w 466"/>
              <a:gd name="T95" fmla="*/ 2147483647 h 540"/>
              <a:gd name="T96" fmla="*/ 2147483647 w 466"/>
              <a:gd name="T97" fmla="*/ 2147483647 h 540"/>
              <a:gd name="T98" fmla="*/ 2147483647 w 466"/>
              <a:gd name="T99" fmla="*/ 2147483647 h 540"/>
              <a:gd name="T100" fmla="*/ 2147483647 w 466"/>
              <a:gd name="T101" fmla="*/ 2147483647 h 540"/>
              <a:gd name="T102" fmla="*/ 2147483647 w 466"/>
              <a:gd name="T103" fmla="*/ 2147483647 h 540"/>
              <a:gd name="T104" fmla="*/ 2147483647 w 466"/>
              <a:gd name="T105" fmla="*/ 2147483647 h 540"/>
              <a:gd name="T106" fmla="*/ 2147483647 w 466"/>
              <a:gd name="T107" fmla="*/ 2147483647 h 540"/>
              <a:gd name="T108" fmla="*/ 2147483647 w 466"/>
              <a:gd name="T109" fmla="*/ 2147483647 h 540"/>
              <a:gd name="T110" fmla="*/ 2147483647 w 466"/>
              <a:gd name="T111" fmla="*/ 2147483647 h 540"/>
              <a:gd name="T112" fmla="*/ 2147483647 w 466"/>
              <a:gd name="T113" fmla="*/ 2147483647 h 540"/>
              <a:gd name="T114" fmla="*/ 2147483647 w 466"/>
              <a:gd name="T115" fmla="*/ 2147483647 h 540"/>
              <a:gd name="T116" fmla="*/ 2147483647 w 466"/>
              <a:gd name="T117" fmla="*/ 2147483647 h 540"/>
              <a:gd name="T118" fmla="*/ 2147483647 w 466"/>
              <a:gd name="T119" fmla="*/ 2147483647 h 5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6"/>
              <a:gd name="T181" fmla="*/ 0 h 540"/>
              <a:gd name="T182" fmla="*/ 466 w 466"/>
              <a:gd name="T183" fmla="*/ 540 h 5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6" h="540">
                <a:moveTo>
                  <a:pt x="466" y="142"/>
                </a:moveTo>
                <a:lnTo>
                  <a:pt x="464" y="150"/>
                </a:lnTo>
                <a:lnTo>
                  <a:pt x="462" y="158"/>
                </a:lnTo>
                <a:lnTo>
                  <a:pt x="466" y="164"/>
                </a:lnTo>
                <a:lnTo>
                  <a:pt x="458" y="164"/>
                </a:lnTo>
                <a:lnTo>
                  <a:pt x="452" y="166"/>
                </a:lnTo>
                <a:lnTo>
                  <a:pt x="444" y="172"/>
                </a:lnTo>
                <a:lnTo>
                  <a:pt x="438" y="178"/>
                </a:lnTo>
                <a:lnTo>
                  <a:pt x="436" y="182"/>
                </a:lnTo>
                <a:lnTo>
                  <a:pt x="438" y="186"/>
                </a:lnTo>
                <a:lnTo>
                  <a:pt x="440" y="188"/>
                </a:lnTo>
                <a:lnTo>
                  <a:pt x="432" y="206"/>
                </a:lnTo>
                <a:lnTo>
                  <a:pt x="432" y="208"/>
                </a:lnTo>
                <a:lnTo>
                  <a:pt x="434" y="210"/>
                </a:lnTo>
                <a:lnTo>
                  <a:pt x="436" y="210"/>
                </a:lnTo>
                <a:lnTo>
                  <a:pt x="438" y="212"/>
                </a:lnTo>
                <a:lnTo>
                  <a:pt x="436" y="218"/>
                </a:lnTo>
                <a:lnTo>
                  <a:pt x="432" y="222"/>
                </a:lnTo>
                <a:lnTo>
                  <a:pt x="426" y="232"/>
                </a:lnTo>
                <a:lnTo>
                  <a:pt x="424" y="232"/>
                </a:lnTo>
                <a:lnTo>
                  <a:pt x="422" y="230"/>
                </a:lnTo>
                <a:lnTo>
                  <a:pt x="418" y="234"/>
                </a:lnTo>
                <a:lnTo>
                  <a:pt x="416" y="234"/>
                </a:lnTo>
                <a:lnTo>
                  <a:pt x="418" y="240"/>
                </a:lnTo>
                <a:lnTo>
                  <a:pt x="418" y="244"/>
                </a:lnTo>
                <a:lnTo>
                  <a:pt x="418" y="256"/>
                </a:lnTo>
                <a:lnTo>
                  <a:pt x="414" y="264"/>
                </a:lnTo>
                <a:lnTo>
                  <a:pt x="412" y="270"/>
                </a:lnTo>
                <a:lnTo>
                  <a:pt x="408" y="264"/>
                </a:lnTo>
                <a:lnTo>
                  <a:pt x="404" y="254"/>
                </a:lnTo>
                <a:lnTo>
                  <a:pt x="400" y="244"/>
                </a:lnTo>
                <a:lnTo>
                  <a:pt x="396" y="236"/>
                </a:lnTo>
                <a:lnTo>
                  <a:pt x="394" y="238"/>
                </a:lnTo>
                <a:lnTo>
                  <a:pt x="394" y="244"/>
                </a:lnTo>
                <a:lnTo>
                  <a:pt x="392" y="248"/>
                </a:lnTo>
                <a:lnTo>
                  <a:pt x="388" y="250"/>
                </a:lnTo>
                <a:lnTo>
                  <a:pt x="386" y="248"/>
                </a:lnTo>
                <a:lnTo>
                  <a:pt x="382" y="244"/>
                </a:lnTo>
                <a:lnTo>
                  <a:pt x="378" y="236"/>
                </a:lnTo>
                <a:lnTo>
                  <a:pt x="396" y="216"/>
                </a:lnTo>
                <a:lnTo>
                  <a:pt x="396" y="210"/>
                </a:lnTo>
                <a:lnTo>
                  <a:pt x="370" y="210"/>
                </a:lnTo>
                <a:lnTo>
                  <a:pt x="362" y="210"/>
                </a:lnTo>
                <a:lnTo>
                  <a:pt x="358" y="210"/>
                </a:lnTo>
                <a:lnTo>
                  <a:pt x="354" y="208"/>
                </a:lnTo>
                <a:lnTo>
                  <a:pt x="352" y="206"/>
                </a:lnTo>
                <a:lnTo>
                  <a:pt x="352" y="204"/>
                </a:lnTo>
                <a:lnTo>
                  <a:pt x="352" y="200"/>
                </a:lnTo>
                <a:lnTo>
                  <a:pt x="352" y="196"/>
                </a:lnTo>
                <a:lnTo>
                  <a:pt x="348" y="194"/>
                </a:lnTo>
                <a:lnTo>
                  <a:pt x="342" y="190"/>
                </a:lnTo>
                <a:lnTo>
                  <a:pt x="328" y="184"/>
                </a:lnTo>
                <a:lnTo>
                  <a:pt x="324" y="186"/>
                </a:lnTo>
                <a:lnTo>
                  <a:pt x="322" y="188"/>
                </a:lnTo>
                <a:lnTo>
                  <a:pt x="322" y="190"/>
                </a:lnTo>
                <a:lnTo>
                  <a:pt x="324" y="194"/>
                </a:lnTo>
                <a:lnTo>
                  <a:pt x="328" y="198"/>
                </a:lnTo>
                <a:lnTo>
                  <a:pt x="332" y="202"/>
                </a:lnTo>
                <a:lnTo>
                  <a:pt x="334" y="206"/>
                </a:lnTo>
                <a:lnTo>
                  <a:pt x="332" y="210"/>
                </a:lnTo>
                <a:lnTo>
                  <a:pt x="330" y="212"/>
                </a:lnTo>
                <a:lnTo>
                  <a:pt x="328" y="214"/>
                </a:lnTo>
                <a:lnTo>
                  <a:pt x="328" y="216"/>
                </a:lnTo>
                <a:lnTo>
                  <a:pt x="330" y="220"/>
                </a:lnTo>
                <a:lnTo>
                  <a:pt x="332" y="222"/>
                </a:lnTo>
                <a:lnTo>
                  <a:pt x="338" y="226"/>
                </a:lnTo>
                <a:lnTo>
                  <a:pt x="336" y="236"/>
                </a:lnTo>
                <a:lnTo>
                  <a:pt x="336" y="238"/>
                </a:lnTo>
                <a:lnTo>
                  <a:pt x="340" y="242"/>
                </a:lnTo>
                <a:lnTo>
                  <a:pt x="342" y="246"/>
                </a:lnTo>
                <a:lnTo>
                  <a:pt x="344" y="250"/>
                </a:lnTo>
                <a:lnTo>
                  <a:pt x="344" y="258"/>
                </a:lnTo>
                <a:lnTo>
                  <a:pt x="346" y="264"/>
                </a:lnTo>
                <a:lnTo>
                  <a:pt x="350" y="276"/>
                </a:lnTo>
                <a:lnTo>
                  <a:pt x="340" y="276"/>
                </a:lnTo>
                <a:lnTo>
                  <a:pt x="332" y="276"/>
                </a:lnTo>
                <a:lnTo>
                  <a:pt x="334" y="276"/>
                </a:lnTo>
                <a:lnTo>
                  <a:pt x="324" y="280"/>
                </a:lnTo>
                <a:lnTo>
                  <a:pt x="320" y="286"/>
                </a:lnTo>
                <a:lnTo>
                  <a:pt x="316" y="304"/>
                </a:lnTo>
                <a:lnTo>
                  <a:pt x="312" y="310"/>
                </a:lnTo>
                <a:lnTo>
                  <a:pt x="306" y="312"/>
                </a:lnTo>
                <a:lnTo>
                  <a:pt x="300" y="314"/>
                </a:lnTo>
                <a:lnTo>
                  <a:pt x="292" y="318"/>
                </a:lnTo>
                <a:lnTo>
                  <a:pt x="288" y="322"/>
                </a:lnTo>
                <a:lnTo>
                  <a:pt x="284" y="330"/>
                </a:lnTo>
                <a:lnTo>
                  <a:pt x="278" y="342"/>
                </a:lnTo>
                <a:lnTo>
                  <a:pt x="264" y="360"/>
                </a:lnTo>
                <a:lnTo>
                  <a:pt x="248" y="378"/>
                </a:lnTo>
                <a:lnTo>
                  <a:pt x="242" y="384"/>
                </a:lnTo>
                <a:lnTo>
                  <a:pt x="238" y="386"/>
                </a:lnTo>
                <a:lnTo>
                  <a:pt x="226" y="392"/>
                </a:lnTo>
                <a:lnTo>
                  <a:pt x="220" y="394"/>
                </a:lnTo>
                <a:lnTo>
                  <a:pt x="216" y="398"/>
                </a:lnTo>
                <a:lnTo>
                  <a:pt x="214" y="404"/>
                </a:lnTo>
                <a:lnTo>
                  <a:pt x="212" y="410"/>
                </a:lnTo>
                <a:lnTo>
                  <a:pt x="214" y="418"/>
                </a:lnTo>
                <a:lnTo>
                  <a:pt x="216" y="428"/>
                </a:lnTo>
                <a:lnTo>
                  <a:pt x="220" y="436"/>
                </a:lnTo>
                <a:lnTo>
                  <a:pt x="222" y="448"/>
                </a:lnTo>
                <a:lnTo>
                  <a:pt x="220" y="458"/>
                </a:lnTo>
                <a:lnTo>
                  <a:pt x="218" y="464"/>
                </a:lnTo>
                <a:lnTo>
                  <a:pt x="216" y="468"/>
                </a:lnTo>
                <a:lnTo>
                  <a:pt x="216" y="476"/>
                </a:lnTo>
                <a:lnTo>
                  <a:pt x="216" y="480"/>
                </a:lnTo>
                <a:lnTo>
                  <a:pt x="218" y="484"/>
                </a:lnTo>
                <a:lnTo>
                  <a:pt x="220" y="486"/>
                </a:lnTo>
                <a:lnTo>
                  <a:pt x="220" y="490"/>
                </a:lnTo>
                <a:lnTo>
                  <a:pt x="218" y="498"/>
                </a:lnTo>
                <a:lnTo>
                  <a:pt x="212" y="502"/>
                </a:lnTo>
                <a:lnTo>
                  <a:pt x="208" y="508"/>
                </a:lnTo>
                <a:lnTo>
                  <a:pt x="206" y="514"/>
                </a:lnTo>
                <a:lnTo>
                  <a:pt x="208" y="520"/>
                </a:lnTo>
                <a:lnTo>
                  <a:pt x="210" y="522"/>
                </a:lnTo>
                <a:lnTo>
                  <a:pt x="202" y="524"/>
                </a:lnTo>
                <a:lnTo>
                  <a:pt x="198" y="526"/>
                </a:lnTo>
                <a:lnTo>
                  <a:pt x="196" y="528"/>
                </a:lnTo>
                <a:lnTo>
                  <a:pt x="194" y="532"/>
                </a:lnTo>
                <a:lnTo>
                  <a:pt x="190" y="538"/>
                </a:lnTo>
                <a:lnTo>
                  <a:pt x="186" y="540"/>
                </a:lnTo>
                <a:lnTo>
                  <a:pt x="182" y="540"/>
                </a:lnTo>
                <a:lnTo>
                  <a:pt x="176" y="538"/>
                </a:lnTo>
                <a:lnTo>
                  <a:pt x="170" y="534"/>
                </a:lnTo>
                <a:lnTo>
                  <a:pt x="164" y="526"/>
                </a:lnTo>
                <a:lnTo>
                  <a:pt x="160" y="518"/>
                </a:lnTo>
                <a:lnTo>
                  <a:pt x="152" y="500"/>
                </a:lnTo>
                <a:lnTo>
                  <a:pt x="148" y="484"/>
                </a:lnTo>
                <a:lnTo>
                  <a:pt x="144" y="470"/>
                </a:lnTo>
                <a:lnTo>
                  <a:pt x="134" y="452"/>
                </a:lnTo>
                <a:lnTo>
                  <a:pt x="126" y="434"/>
                </a:lnTo>
                <a:lnTo>
                  <a:pt x="118" y="418"/>
                </a:lnTo>
                <a:lnTo>
                  <a:pt x="106" y="388"/>
                </a:lnTo>
                <a:lnTo>
                  <a:pt x="92" y="358"/>
                </a:lnTo>
                <a:lnTo>
                  <a:pt x="88" y="340"/>
                </a:lnTo>
                <a:lnTo>
                  <a:pt x="84" y="324"/>
                </a:lnTo>
                <a:lnTo>
                  <a:pt x="80" y="306"/>
                </a:lnTo>
                <a:lnTo>
                  <a:pt x="80" y="288"/>
                </a:lnTo>
                <a:lnTo>
                  <a:pt x="78" y="280"/>
                </a:lnTo>
                <a:lnTo>
                  <a:pt x="76" y="276"/>
                </a:lnTo>
                <a:lnTo>
                  <a:pt x="72" y="266"/>
                </a:lnTo>
                <a:lnTo>
                  <a:pt x="70" y="278"/>
                </a:lnTo>
                <a:lnTo>
                  <a:pt x="66" y="288"/>
                </a:lnTo>
                <a:lnTo>
                  <a:pt x="62" y="296"/>
                </a:lnTo>
                <a:lnTo>
                  <a:pt x="58" y="298"/>
                </a:lnTo>
                <a:lnTo>
                  <a:pt x="52" y="298"/>
                </a:lnTo>
                <a:lnTo>
                  <a:pt x="46" y="296"/>
                </a:lnTo>
                <a:lnTo>
                  <a:pt x="40" y="294"/>
                </a:lnTo>
                <a:lnTo>
                  <a:pt x="30" y="286"/>
                </a:lnTo>
                <a:lnTo>
                  <a:pt x="20" y="276"/>
                </a:lnTo>
                <a:lnTo>
                  <a:pt x="14" y="266"/>
                </a:lnTo>
                <a:lnTo>
                  <a:pt x="20" y="264"/>
                </a:lnTo>
                <a:lnTo>
                  <a:pt x="26" y="262"/>
                </a:lnTo>
                <a:lnTo>
                  <a:pt x="32" y="258"/>
                </a:lnTo>
                <a:lnTo>
                  <a:pt x="34" y="252"/>
                </a:lnTo>
                <a:lnTo>
                  <a:pt x="26" y="256"/>
                </a:lnTo>
                <a:lnTo>
                  <a:pt x="24" y="258"/>
                </a:lnTo>
                <a:lnTo>
                  <a:pt x="20" y="260"/>
                </a:lnTo>
                <a:lnTo>
                  <a:pt x="14" y="256"/>
                </a:lnTo>
                <a:lnTo>
                  <a:pt x="8" y="250"/>
                </a:lnTo>
                <a:lnTo>
                  <a:pt x="2" y="242"/>
                </a:lnTo>
                <a:lnTo>
                  <a:pt x="0" y="236"/>
                </a:lnTo>
                <a:lnTo>
                  <a:pt x="0" y="230"/>
                </a:lnTo>
                <a:lnTo>
                  <a:pt x="2" y="228"/>
                </a:lnTo>
                <a:lnTo>
                  <a:pt x="4" y="226"/>
                </a:lnTo>
                <a:lnTo>
                  <a:pt x="8" y="226"/>
                </a:lnTo>
                <a:lnTo>
                  <a:pt x="12" y="226"/>
                </a:lnTo>
                <a:lnTo>
                  <a:pt x="16" y="228"/>
                </a:lnTo>
                <a:lnTo>
                  <a:pt x="20" y="230"/>
                </a:lnTo>
                <a:lnTo>
                  <a:pt x="32" y="228"/>
                </a:lnTo>
                <a:lnTo>
                  <a:pt x="38" y="224"/>
                </a:lnTo>
                <a:lnTo>
                  <a:pt x="40" y="220"/>
                </a:lnTo>
                <a:lnTo>
                  <a:pt x="38" y="212"/>
                </a:lnTo>
                <a:lnTo>
                  <a:pt x="34" y="206"/>
                </a:lnTo>
                <a:lnTo>
                  <a:pt x="24" y="198"/>
                </a:lnTo>
                <a:lnTo>
                  <a:pt x="22" y="196"/>
                </a:lnTo>
                <a:lnTo>
                  <a:pt x="20" y="192"/>
                </a:lnTo>
                <a:lnTo>
                  <a:pt x="20" y="184"/>
                </a:lnTo>
                <a:lnTo>
                  <a:pt x="18" y="182"/>
                </a:lnTo>
                <a:lnTo>
                  <a:pt x="14" y="180"/>
                </a:lnTo>
                <a:lnTo>
                  <a:pt x="10" y="176"/>
                </a:lnTo>
                <a:lnTo>
                  <a:pt x="8" y="172"/>
                </a:lnTo>
                <a:lnTo>
                  <a:pt x="10" y="168"/>
                </a:lnTo>
                <a:lnTo>
                  <a:pt x="14" y="162"/>
                </a:lnTo>
                <a:lnTo>
                  <a:pt x="18" y="156"/>
                </a:lnTo>
                <a:lnTo>
                  <a:pt x="22" y="154"/>
                </a:lnTo>
                <a:lnTo>
                  <a:pt x="28" y="156"/>
                </a:lnTo>
                <a:lnTo>
                  <a:pt x="32" y="158"/>
                </a:lnTo>
                <a:lnTo>
                  <a:pt x="36" y="158"/>
                </a:lnTo>
                <a:lnTo>
                  <a:pt x="40" y="154"/>
                </a:lnTo>
                <a:lnTo>
                  <a:pt x="46" y="146"/>
                </a:lnTo>
                <a:lnTo>
                  <a:pt x="56" y="134"/>
                </a:lnTo>
                <a:lnTo>
                  <a:pt x="60" y="128"/>
                </a:lnTo>
                <a:lnTo>
                  <a:pt x="62" y="118"/>
                </a:lnTo>
                <a:lnTo>
                  <a:pt x="66" y="112"/>
                </a:lnTo>
                <a:lnTo>
                  <a:pt x="70" y="106"/>
                </a:lnTo>
                <a:lnTo>
                  <a:pt x="72" y="100"/>
                </a:lnTo>
                <a:lnTo>
                  <a:pt x="76" y="96"/>
                </a:lnTo>
                <a:lnTo>
                  <a:pt x="76" y="80"/>
                </a:lnTo>
                <a:lnTo>
                  <a:pt x="78" y="76"/>
                </a:lnTo>
                <a:lnTo>
                  <a:pt x="82" y="74"/>
                </a:lnTo>
                <a:lnTo>
                  <a:pt x="84" y="72"/>
                </a:lnTo>
                <a:lnTo>
                  <a:pt x="86" y="68"/>
                </a:lnTo>
                <a:lnTo>
                  <a:pt x="76" y="64"/>
                </a:lnTo>
                <a:lnTo>
                  <a:pt x="66" y="54"/>
                </a:lnTo>
                <a:lnTo>
                  <a:pt x="58" y="42"/>
                </a:lnTo>
                <a:lnTo>
                  <a:pt x="56" y="38"/>
                </a:lnTo>
                <a:lnTo>
                  <a:pt x="56" y="32"/>
                </a:lnTo>
                <a:lnTo>
                  <a:pt x="54" y="32"/>
                </a:lnTo>
                <a:lnTo>
                  <a:pt x="52" y="30"/>
                </a:lnTo>
                <a:lnTo>
                  <a:pt x="58" y="24"/>
                </a:lnTo>
                <a:lnTo>
                  <a:pt x="62" y="20"/>
                </a:lnTo>
                <a:lnTo>
                  <a:pt x="66" y="22"/>
                </a:lnTo>
                <a:lnTo>
                  <a:pt x="70" y="24"/>
                </a:lnTo>
                <a:lnTo>
                  <a:pt x="72" y="24"/>
                </a:lnTo>
                <a:lnTo>
                  <a:pt x="76" y="26"/>
                </a:lnTo>
                <a:lnTo>
                  <a:pt x="84" y="24"/>
                </a:lnTo>
                <a:lnTo>
                  <a:pt x="92" y="22"/>
                </a:lnTo>
                <a:lnTo>
                  <a:pt x="104" y="12"/>
                </a:lnTo>
                <a:lnTo>
                  <a:pt x="114" y="4"/>
                </a:lnTo>
                <a:lnTo>
                  <a:pt x="122" y="0"/>
                </a:lnTo>
                <a:lnTo>
                  <a:pt x="128" y="0"/>
                </a:lnTo>
                <a:lnTo>
                  <a:pt x="136" y="0"/>
                </a:lnTo>
                <a:lnTo>
                  <a:pt x="142" y="4"/>
                </a:lnTo>
                <a:lnTo>
                  <a:pt x="146" y="6"/>
                </a:lnTo>
                <a:lnTo>
                  <a:pt x="152" y="8"/>
                </a:lnTo>
                <a:lnTo>
                  <a:pt x="152" y="14"/>
                </a:lnTo>
                <a:lnTo>
                  <a:pt x="150" y="18"/>
                </a:lnTo>
                <a:lnTo>
                  <a:pt x="144" y="26"/>
                </a:lnTo>
                <a:lnTo>
                  <a:pt x="140" y="34"/>
                </a:lnTo>
                <a:lnTo>
                  <a:pt x="138" y="42"/>
                </a:lnTo>
                <a:lnTo>
                  <a:pt x="140" y="46"/>
                </a:lnTo>
                <a:lnTo>
                  <a:pt x="144" y="52"/>
                </a:lnTo>
                <a:lnTo>
                  <a:pt x="152" y="60"/>
                </a:lnTo>
                <a:lnTo>
                  <a:pt x="150" y="64"/>
                </a:lnTo>
                <a:lnTo>
                  <a:pt x="148" y="64"/>
                </a:lnTo>
                <a:lnTo>
                  <a:pt x="140" y="66"/>
                </a:lnTo>
                <a:lnTo>
                  <a:pt x="142" y="74"/>
                </a:lnTo>
                <a:lnTo>
                  <a:pt x="142" y="78"/>
                </a:lnTo>
                <a:lnTo>
                  <a:pt x="146" y="82"/>
                </a:lnTo>
                <a:lnTo>
                  <a:pt x="148" y="86"/>
                </a:lnTo>
                <a:lnTo>
                  <a:pt x="156" y="90"/>
                </a:lnTo>
                <a:lnTo>
                  <a:pt x="166" y="96"/>
                </a:lnTo>
                <a:lnTo>
                  <a:pt x="176" y="104"/>
                </a:lnTo>
                <a:lnTo>
                  <a:pt x="184" y="112"/>
                </a:lnTo>
                <a:lnTo>
                  <a:pt x="180" y="120"/>
                </a:lnTo>
                <a:lnTo>
                  <a:pt x="178" y="132"/>
                </a:lnTo>
                <a:lnTo>
                  <a:pt x="180" y="136"/>
                </a:lnTo>
                <a:lnTo>
                  <a:pt x="182" y="138"/>
                </a:lnTo>
                <a:lnTo>
                  <a:pt x="188" y="142"/>
                </a:lnTo>
                <a:lnTo>
                  <a:pt x="212" y="154"/>
                </a:lnTo>
                <a:lnTo>
                  <a:pt x="224" y="162"/>
                </a:lnTo>
                <a:lnTo>
                  <a:pt x="236" y="166"/>
                </a:lnTo>
                <a:lnTo>
                  <a:pt x="246" y="162"/>
                </a:lnTo>
                <a:lnTo>
                  <a:pt x="250" y="164"/>
                </a:lnTo>
                <a:lnTo>
                  <a:pt x="254" y="164"/>
                </a:lnTo>
                <a:lnTo>
                  <a:pt x="262" y="170"/>
                </a:lnTo>
                <a:lnTo>
                  <a:pt x="266" y="176"/>
                </a:lnTo>
                <a:lnTo>
                  <a:pt x="282" y="180"/>
                </a:lnTo>
                <a:lnTo>
                  <a:pt x="298" y="184"/>
                </a:lnTo>
                <a:lnTo>
                  <a:pt x="308" y="184"/>
                </a:lnTo>
                <a:lnTo>
                  <a:pt x="316" y="184"/>
                </a:lnTo>
                <a:lnTo>
                  <a:pt x="318" y="182"/>
                </a:lnTo>
                <a:lnTo>
                  <a:pt x="320" y="178"/>
                </a:lnTo>
                <a:lnTo>
                  <a:pt x="318" y="174"/>
                </a:lnTo>
                <a:lnTo>
                  <a:pt x="316" y="170"/>
                </a:lnTo>
                <a:lnTo>
                  <a:pt x="314" y="166"/>
                </a:lnTo>
                <a:lnTo>
                  <a:pt x="314" y="160"/>
                </a:lnTo>
                <a:lnTo>
                  <a:pt x="314" y="156"/>
                </a:lnTo>
                <a:lnTo>
                  <a:pt x="318" y="154"/>
                </a:lnTo>
                <a:lnTo>
                  <a:pt x="326" y="152"/>
                </a:lnTo>
                <a:lnTo>
                  <a:pt x="328" y="160"/>
                </a:lnTo>
                <a:lnTo>
                  <a:pt x="330" y="170"/>
                </a:lnTo>
                <a:lnTo>
                  <a:pt x="336" y="176"/>
                </a:lnTo>
                <a:lnTo>
                  <a:pt x="340" y="178"/>
                </a:lnTo>
                <a:lnTo>
                  <a:pt x="344" y="178"/>
                </a:lnTo>
                <a:lnTo>
                  <a:pt x="366" y="178"/>
                </a:lnTo>
                <a:lnTo>
                  <a:pt x="372" y="178"/>
                </a:lnTo>
                <a:lnTo>
                  <a:pt x="378" y="176"/>
                </a:lnTo>
                <a:lnTo>
                  <a:pt x="380" y="174"/>
                </a:lnTo>
                <a:lnTo>
                  <a:pt x="384" y="170"/>
                </a:lnTo>
                <a:lnTo>
                  <a:pt x="386" y="162"/>
                </a:lnTo>
                <a:lnTo>
                  <a:pt x="390" y="152"/>
                </a:lnTo>
                <a:lnTo>
                  <a:pt x="394" y="144"/>
                </a:lnTo>
                <a:lnTo>
                  <a:pt x="402" y="136"/>
                </a:lnTo>
                <a:lnTo>
                  <a:pt x="410" y="132"/>
                </a:lnTo>
                <a:lnTo>
                  <a:pt x="420" y="128"/>
                </a:lnTo>
                <a:lnTo>
                  <a:pt x="422" y="130"/>
                </a:lnTo>
                <a:lnTo>
                  <a:pt x="424" y="130"/>
                </a:lnTo>
                <a:lnTo>
                  <a:pt x="428" y="132"/>
                </a:lnTo>
                <a:lnTo>
                  <a:pt x="430" y="130"/>
                </a:lnTo>
                <a:lnTo>
                  <a:pt x="434" y="128"/>
                </a:lnTo>
                <a:lnTo>
                  <a:pt x="436" y="126"/>
                </a:lnTo>
                <a:lnTo>
                  <a:pt x="442" y="126"/>
                </a:lnTo>
                <a:lnTo>
                  <a:pt x="450" y="134"/>
                </a:lnTo>
                <a:lnTo>
                  <a:pt x="450" y="138"/>
                </a:lnTo>
                <a:lnTo>
                  <a:pt x="450" y="140"/>
                </a:lnTo>
                <a:lnTo>
                  <a:pt x="454" y="144"/>
                </a:lnTo>
                <a:lnTo>
                  <a:pt x="460" y="146"/>
                </a:lnTo>
                <a:lnTo>
                  <a:pt x="466" y="146"/>
                </a:lnTo>
                <a:lnTo>
                  <a:pt x="466" y="14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69" name="Freeform 65"/>
          <p:cNvSpPr>
            <a:spLocks/>
          </p:cNvSpPr>
          <p:nvPr/>
        </p:nvSpPr>
        <p:spPr bwMode="auto">
          <a:xfrm>
            <a:off x="5641182" y="2386012"/>
            <a:ext cx="169069" cy="90488"/>
          </a:xfrm>
          <a:custGeom>
            <a:avLst/>
            <a:gdLst>
              <a:gd name="T0" fmla="*/ 2147483647 w 142"/>
              <a:gd name="T1" fmla="*/ 2147483647 h 76"/>
              <a:gd name="T2" fmla="*/ 2147483647 w 142"/>
              <a:gd name="T3" fmla="*/ 2147483647 h 76"/>
              <a:gd name="T4" fmla="*/ 2147483647 w 142"/>
              <a:gd name="T5" fmla="*/ 2147483647 h 76"/>
              <a:gd name="T6" fmla="*/ 2147483647 w 142"/>
              <a:gd name="T7" fmla="*/ 2147483647 h 76"/>
              <a:gd name="T8" fmla="*/ 2147483647 w 142"/>
              <a:gd name="T9" fmla="*/ 2147483647 h 76"/>
              <a:gd name="T10" fmla="*/ 2147483647 w 142"/>
              <a:gd name="T11" fmla="*/ 2147483647 h 76"/>
              <a:gd name="T12" fmla="*/ 2147483647 w 142"/>
              <a:gd name="T13" fmla="*/ 2147483647 h 76"/>
              <a:gd name="T14" fmla="*/ 2147483647 w 142"/>
              <a:gd name="T15" fmla="*/ 2147483647 h 76"/>
              <a:gd name="T16" fmla="*/ 2147483647 w 142"/>
              <a:gd name="T17" fmla="*/ 2147483647 h 76"/>
              <a:gd name="T18" fmla="*/ 2147483647 w 142"/>
              <a:gd name="T19" fmla="*/ 2147483647 h 76"/>
              <a:gd name="T20" fmla="*/ 2147483647 w 142"/>
              <a:gd name="T21" fmla="*/ 2147483647 h 76"/>
              <a:gd name="T22" fmla="*/ 2147483647 w 142"/>
              <a:gd name="T23" fmla="*/ 2147483647 h 76"/>
              <a:gd name="T24" fmla="*/ 2147483647 w 142"/>
              <a:gd name="T25" fmla="*/ 2147483647 h 76"/>
              <a:gd name="T26" fmla="*/ 2147483647 w 142"/>
              <a:gd name="T27" fmla="*/ 2147483647 h 76"/>
              <a:gd name="T28" fmla="*/ 2147483647 w 142"/>
              <a:gd name="T29" fmla="*/ 2147483647 h 76"/>
              <a:gd name="T30" fmla="*/ 2147483647 w 142"/>
              <a:gd name="T31" fmla="*/ 0 h 76"/>
              <a:gd name="T32" fmla="*/ 2147483647 w 142"/>
              <a:gd name="T33" fmla="*/ 0 h 76"/>
              <a:gd name="T34" fmla="*/ 2147483647 w 142"/>
              <a:gd name="T35" fmla="*/ 2147483647 h 76"/>
              <a:gd name="T36" fmla="*/ 2147483647 w 142"/>
              <a:gd name="T37" fmla="*/ 2147483647 h 76"/>
              <a:gd name="T38" fmla="*/ 2147483647 w 142"/>
              <a:gd name="T39" fmla="*/ 2147483647 h 76"/>
              <a:gd name="T40" fmla="*/ 2147483647 w 142"/>
              <a:gd name="T41" fmla="*/ 2147483647 h 76"/>
              <a:gd name="T42" fmla="*/ 2147483647 w 142"/>
              <a:gd name="T43" fmla="*/ 2147483647 h 76"/>
              <a:gd name="T44" fmla="*/ 0 w 142"/>
              <a:gd name="T45" fmla="*/ 2147483647 h 76"/>
              <a:gd name="T46" fmla="*/ 2147483647 w 142"/>
              <a:gd name="T47" fmla="*/ 2147483647 h 76"/>
              <a:gd name="T48" fmla="*/ 2147483647 w 142"/>
              <a:gd name="T49" fmla="*/ 2147483647 h 76"/>
              <a:gd name="T50" fmla="*/ 2147483647 w 142"/>
              <a:gd name="T51" fmla="*/ 2147483647 h 76"/>
              <a:gd name="T52" fmla="*/ 2147483647 w 142"/>
              <a:gd name="T53" fmla="*/ 2147483647 h 76"/>
              <a:gd name="T54" fmla="*/ 2147483647 w 142"/>
              <a:gd name="T55" fmla="*/ 2147483647 h 76"/>
              <a:gd name="T56" fmla="*/ 2147483647 w 142"/>
              <a:gd name="T57" fmla="*/ 2147483647 h 76"/>
              <a:gd name="T58" fmla="*/ 2147483647 w 142"/>
              <a:gd name="T59" fmla="*/ 2147483647 h 76"/>
              <a:gd name="T60" fmla="*/ 2147483647 w 142"/>
              <a:gd name="T61" fmla="*/ 2147483647 h 76"/>
              <a:gd name="T62" fmla="*/ 2147483647 w 142"/>
              <a:gd name="T63" fmla="*/ 2147483647 h 76"/>
              <a:gd name="T64" fmla="*/ 2147483647 w 142"/>
              <a:gd name="T65" fmla="*/ 2147483647 h 76"/>
              <a:gd name="T66" fmla="*/ 2147483647 w 142"/>
              <a:gd name="T67" fmla="*/ 2147483647 h 76"/>
              <a:gd name="T68" fmla="*/ 2147483647 w 142"/>
              <a:gd name="T69" fmla="*/ 2147483647 h 76"/>
              <a:gd name="T70" fmla="*/ 2147483647 w 142"/>
              <a:gd name="T71" fmla="*/ 2147483647 h 76"/>
              <a:gd name="T72" fmla="*/ 2147483647 w 142"/>
              <a:gd name="T73" fmla="*/ 2147483647 h 76"/>
              <a:gd name="T74" fmla="*/ 2147483647 w 142"/>
              <a:gd name="T75" fmla="*/ 2147483647 h 76"/>
              <a:gd name="T76" fmla="*/ 2147483647 w 142"/>
              <a:gd name="T77" fmla="*/ 2147483647 h 76"/>
              <a:gd name="T78" fmla="*/ 2147483647 w 142"/>
              <a:gd name="T79" fmla="*/ 2147483647 h 76"/>
              <a:gd name="T80" fmla="*/ 2147483647 w 142"/>
              <a:gd name="T81" fmla="*/ 2147483647 h 76"/>
              <a:gd name="T82" fmla="*/ 2147483647 w 142"/>
              <a:gd name="T83" fmla="*/ 2147483647 h 76"/>
              <a:gd name="T84" fmla="*/ 2147483647 w 142"/>
              <a:gd name="T85" fmla="*/ 2147483647 h 76"/>
              <a:gd name="T86" fmla="*/ 2147483647 w 142"/>
              <a:gd name="T87" fmla="*/ 2147483647 h 76"/>
              <a:gd name="T88" fmla="*/ 2147483647 w 142"/>
              <a:gd name="T89" fmla="*/ 2147483647 h 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2"/>
              <a:gd name="T136" fmla="*/ 0 h 76"/>
              <a:gd name="T137" fmla="*/ 142 w 142"/>
              <a:gd name="T138" fmla="*/ 76 h 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2" h="76">
                <a:moveTo>
                  <a:pt x="136" y="50"/>
                </a:moveTo>
                <a:lnTo>
                  <a:pt x="118" y="50"/>
                </a:lnTo>
                <a:lnTo>
                  <a:pt x="110" y="48"/>
                </a:lnTo>
                <a:lnTo>
                  <a:pt x="104" y="42"/>
                </a:lnTo>
                <a:lnTo>
                  <a:pt x="102" y="42"/>
                </a:lnTo>
                <a:lnTo>
                  <a:pt x="100" y="44"/>
                </a:lnTo>
                <a:lnTo>
                  <a:pt x="96" y="42"/>
                </a:lnTo>
                <a:lnTo>
                  <a:pt x="90" y="40"/>
                </a:lnTo>
                <a:lnTo>
                  <a:pt x="86" y="38"/>
                </a:lnTo>
                <a:lnTo>
                  <a:pt x="82" y="34"/>
                </a:lnTo>
                <a:lnTo>
                  <a:pt x="78" y="32"/>
                </a:lnTo>
                <a:lnTo>
                  <a:pt x="66" y="28"/>
                </a:lnTo>
                <a:lnTo>
                  <a:pt x="56" y="24"/>
                </a:lnTo>
                <a:lnTo>
                  <a:pt x="46" y="18"/>
                </a:lnTo>
                <a:lnTo>
                  <a:pt x="36" y="8"/>
                </a:lnTo>
                <a:lnTo>
                  <a:pt x="24" y="0"/>
                </a:lnTo>
                <a:lnTo>
                  <a:pt x="20" y="0"/>
                </a:lnTo>
                <a:lnTo>
                  <a:pt x="18" y="2"/>
                </a:lnTo>
                <a:lnTo>
                  <a:pt x="16" y="4"/>
                </a:lnTo>
                <a:lnTo>
                  <a:pt x="12" y="4"/>
                </a:lnTo>
                <a:lnTo>
                  <a:pt x="6" y="4"/>
                </a:lnTo>
                <a:lnTo>
                  <a:pt x="2" y="12"/>
                </a:lnTo>
                <a:lnTo>
                  <a:pt x="0" y="24"/>
                </a:lnTo>
                <a:lnTo>
                  <a:pt x="2" y="28"/>
                </a:lnTo>
                <a:lnTo>
                  <a:pt x="4" y="30"/>
                </a:lnTo>
                <a:lnTo>
                  <a:pt x="10" y="34"/>
                </a:lnTo>
                <a:lnTo>
                  <a:pt x="34" y="46"/>
                </a:lnTo>
                <a:lnTo>
                  <a:pt x="46" y="54"/>
                </a:lnTo>
                <a:lnTo>
                  <a:pt x="58" y="58"/>
                </a:lnTo>
                <a:lnTo>
                  <a:pt x="68" y="54"/>
                </a:lnTo>
                <a:lnTo>
                  <a:pt x="72" y="56"/>
                </a:lnTo>
                <a:lnTo>
                  <a:pt x="76" y="56"/>
                </a:lnTo>
                <a:lnTo>
                  <a:pt x="84" y="62"/>
                </a:lnTo>
                <a:lnTo>
                  <a:pt x="88" y="68"/>
                </a:lnTo>
                <a:lnTo>
                  <a:pt x="104" y="72"/>
                </a:lnTo>
                <a:lnTo>
                  <a:pt x="120" y="76"/>
                </a:lnTo>
                <a:lnTo>
                  <a:pt x="130" y="76"/>
                </a:lnTo>
                <a:lnTo>
                  <a:pt x="138" y="76"/>
                </a:lnTo>
                <a:lnTo>
                  <a:pt x="140" y="74"/>
                </a:lnTo>
                <a:lnTo>
                  <a:pt x="142" y="70"/>
                </a:lnTo>
                <a:lnTo>
                  <a:pt x="140" y="66"/>
                </a:lnTo>
                <a:lnTo>
                  <a:pt x="138" y="62"/>
                </a:lnTo>
                <a:lnTo>
                  <a:pt x="136" y="58"/>
                </a:lnTo>
                <a:lnTo>
                  <a:pt x="136" y="52"/>
                </a:lnTo>
                <a:lnTo>
                  <a:pt x="136" y="5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70" name="Freeform 66"/>
          <p:cNvSpPr>
            <a:spLocks/>
          </p:cNvSpPr>
          <p:nvPr/>
        </p:nvSpPr>
        <p:spPr bwMode="auto">
          <a:xfrm>
            <a:off x="5233988" y="2190750"/>
            <a:ext cx="254794" cy="216694"/>
          </a:xfrm>
          <a:custGeom>
            <a:avLst/>
            <a:gdLst>
              <a:gd name="T0" fmla="*/ 2147483647 w 214"/>
              <a:gd name="T1" fmla="*/ 2147483647 h 182"/>
              <a:gd name="T2" fmla="*/ 2147483647 w 214"/>
              <a:gd name="T3" fmla="*/ 2147483647 h 182"/>
              <a:gd name="T4" fmla="*/ 2147483647 w 214"/>
              <a:gd name="T5" fmla="*/ 2147483647 h 182"/>
              <a:gd name="T6" fmla="*/ 2147483647 w 214"/>
              <a:gd name="T7" fmla="*/ 2147483647 h 182"/>
              <a:gd name="T8" fmla="*/ 2147483647 w 214"/>
              <a:gd name="T9" fmla="*/ 2147483647 h 182"/>
              <a:gd name="T10" fmla="*/ 2147483647 w 214"/>
              <a:gd name="T11" fmla="*/ 2147483647 h 182"/>
              <a:gd name="T12" fmla="*/ 2147483647 w 214"/>
              <a:gd name="T13" fmla="*/ 2147483647 h 182"/>
              <a:gd name="T14" fmla="*/ 2147483647 w 214"/>
              <a:gd name="T15" fmla="*/ 2147483647 h 182"/>
              <a:gd name="T16" fmla="*/ 2147483647 w 214"/>
              <a:gd name="T17" fmla="*/ 2147483647 h 182"/>
              <a:gd name="T18" fmla="*/ 2147483647 w 214"/>
              <a:gd name="T19" fmla="*/ 2147483647 h 182"/>
              <a:gd name="T20" fmla="*/ 2147483647 w 214"/>
              <a:gd name="T21" fmla="*/ 2147483647 h 182"/>
              <a:gd name="T22" fmla="*/ 2147483647 w 214"/>
              <a:gd name="T23" fmla="*/ 2147483647 h 182"/>
              <a:gd name="T24" fmla="*/ 2147483647 w 214"/>
              <a:gd name="T25" fmla="*/ 2147483647 h 182"/>
              <a:gd name="T26" fmla="*/ 2147483647 w 214"/>
              <a:gd name="T27" fmla="*/ 2147483647 h 182"/>
              <a:gd name="T28" fmla="*/ 0 w 214"/>
              <a:gd name="T29" fmla="*/ 2147483647 h 182"/>
              <a:gd name="T30" fmla="*/ 2147483647 w 214"/>
              <a:gd name="T31" fmla="*/ 2147483647 h 182"/>
              <a:gd name="T32" fmla="*/ 2147483647 w 214"/>
              <a:gd name="T33" fmla="*/ 2147483647 h 182"/>
              <a:gd name="T34" fmla="*/ 2147483647 w 214"/>
              <a:gd name="T35" fmla="*/ 2147483647 h 182"/>
              <a:gd name="T36" fmla="*/ 2147483647 w 214"/>
              <a:gd name="T37" fmla="*/ 2147483647 h 182"/>
              <a:gd name="T38" fmla="*/ 2147483647 w 214"/>
              <a:gd name="T39" fmla="*/ 2147483647 h 182"/>
              <a:gd name="T40" fmla="*/ 2147483647 w 214"/>
              <a:gd name="T41" fmla="*/ 2147483647 h 182"/>
              <a:gd name="T42" fmla="*/ 2147483647 w 214"/>
              <a:gd name="T43" fmla="*/ 2147483647 h 182"/>
              <a:gd name="T44" fmla="*/ 2147483647 w 214"/>
              <a:gd name="T45" fmla="*/ 2147483647 h 182"/>
              <a:gd name="T46" fmla="*/ 2147483647 w 214"/>
              <a:gd name="T47" fmla="*/ 2147483647 h 182"/>
              <a:gd name="T48" fmla="*/ 2147483647 w 214"/>
              <a:gd name="T49" fmla="*/ 2147483647 h 182"/>
              <a:gd name="T50" fmla="*/ 2147483647 w 214"/>
              <a:gd name="T51" fmla="*/ 2147483647 h 182"/>
              <a:gd name="T52" fmla="*/ 2147483647 w 214"/>
              <a:gd name="T53" fmla="*/ 2147483647 h 182"/>
              <a:gd name="T54" fmla="*/ 2147483647 w 214"/>
              <a:gd name="T55" fmla="*/ 2147483647 h 182"/>
              <a:gd name="T56" fmla="*/ 2147483647 w 214"/>
              <a:gd name="T57" fmla="*/ 2147483647 h 182"/>
              <a:gd name="T58" fmla="*/ 2147483647 w 214"/>
              <a:gd name="T59" fmla="*/ 2147483647 h 182"/>
              <a:gd name="T60" fmla="*/ 2147483647 w 214"/>
              <a:gd name="T61" fmla="*/ 2147483647 h 182"/>
              <a:gd name="T62" fmla="*/ 2147483647 w 214"/>
              <a:gd name="T63" fmla="*/ 2147483647 h 182"/>
              <a:gd name="T64" fmla="*/ 2147483647 w 214"/>
              <a:gd name="T65" fmla="*/ 2147483647 h 182"/>
              <a:gd name="T66" fmla="*/ 2147483647 w 214"/>
              <a:gd name="T67" fmla="*/ 2147483647 h 182"/>
              <a:gd name="T68" fmla="*/ 2147483647 w 214"/>
              <a:gd name="T69" fmla="*/ 2147483647 h 182"/>
              <a:gd name="T70" fmla="*/ 2147483647 w 214"/>
              <a:gd name="T71" fmla="*/ 2147483647 h 182"/>
              <a:gd name="T72" fmla="*/ 2147483647 w 214"/>
              <a:gd name="T73" fmla="*/ 2147483647 h 182"/>
              <a:gd name="T74" fmla="*/ 2147483647 w 214"/>
              <a:gd name="T75" fmla="*/ 2147483647 h 182"/>
              <a:gd name="T76" fmla="*/ 2147483647 w 214"/>
              <a:gd name="T77" fmla="*/ 2147483647 h 182"/>
              <a:gd name="T78" fmla="*/ 2147483647 w 214"/>
              <a:gd name="T79" fmla="*/ 2147483647 h 182"/>
              <a:gd name="T80" fmla="*/ 2147483647 w 214"/>
              <a:gd name="T81" fmla="*/ 2147483647 h 182"/>
              <a:gd name="T82" fmla="*/ 2147483647 w 214"/>
              <a:gd name="T83" fmla="*/ 2147483647 h 182"/>
              <a:gd name="T84" fmla="*/ 2147483647 w 214"/>
              <a:gd name="T85" fmla="*/ 2147483647 h 182"/>
              <a:gd name="T86" fmla="*/ 2147483647 w 214"/>
              <a:gd name="T87" fmla="*/ 2147483647 h 182"/>
              <a:gd name="T88" fmla="*/ 2147483647 w 214"/>
              <a:gd name="T89" fmla="*/ 2147483647 h 182"/>
              <a:gd name="T90" fmla="*/ 2147483647 w 214"/>
              <a:gd name="T91" fmla="*/ 2147483647 h 182"/>
              <a:gd name="T92" fmla="*/ 2147483647 w 214"/>
              <a:gd name="T93" fmla="*/ 2147483647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4"/>
              <a:gd name="T142" fmla="*/ 0 h 182"/>
              <a:gd name="T143" fmla="*/ 214 w 214"/>
              <a:gd name="T144" fmla="*/ 182 h 1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4" h="182">
                <a:moveTo>
                  <a:pt x="198" y="24"/>
                </a:moveTo>
                <a:lnTo>
                  <a:pt x="186" y="28"/>
                </a:lnTo>
                <a:lnTo>
                  <a:pt x="180" y="30"/>
                </a:lnTo>
                <a:lnTo>
                  <a:pt x="172" y="30"/>
                </a:lnTo>
                <a:lnTo>
                  <a:pt x="168" y="30"/>
                </a:lnTo>
                <a:lnTo>
                  <a:pt x="164" y="28"/>
                </a:lnTo>
                <a:lnTo>
                  <a:pt x="158" y="20"/>
                </a:lnTo>
                <a:lnTo>
                  <a:pt x="154" y="10"/>
                </a:lnTo>
                <a:lnTo>
                  <a:pt x="152" y="0"/>
                </a:lnTo>
                <a:lnTo>
                  <a:pt x="146" y="4"/>
                </a:lnTo>
                <a:lnTo>
                  <a:pt x="140" y="8"/>
                </a:lnTo>
                <a:lnTo>
                  <a:pt x="132" y="18"/>
                </a:lnTo>
                <a:lnTo>
                  <a:pt x="122" y="26"/>
                </a:lnTo>
                <a:lnTo>
                  <a:pt x="116" y="30"/>
                </a:lnTo>
                <a:lnTo>
                  <a:pt x="110" y="30"/>
                </a:lnTo>
                <a:lnTo>
                  <a:pt x="80" y="30"/>
                </a:lnTo>
                <a:lnTo>
                  <a:pt x="64" y="22"/>
                </a:lnTo>
                <a:lnTo>
                  <a:pt x="50" y="46"/>
                </a:lnTo>
                <a:lnTo>
                  <a:pt x="44" y="54"/>
                </a:lnTo>
                <a:lnTo>
                  <a:pt x="38" y="58"/>
                </a:lnTo>
                <a:lnTo>
                  <a:pt x="32" y="62"/>
                </a:lnTo>
                <a:lnTo>
                  <a:pt x="26" y="64"/>
                </a:lnTo>
                <a:lnTo>
                  <a:pt x="18" y="62"/>
                </a:lnTo>
                <a:lnTo>
                  <a:pt x="14" y="62"/>
                </a:lnTo>
                <a:lnTo>
                  <a:pt x="10" y="60"/>
                </a:lnTo>
                <a:lnTo>
                  <a:pt x="4" y="64"/>
                </a:lnTo>
                <a:lnTo>
                  <a:pt x="4" y="54"/>
                </a:lnTo>
                <a:lnTo>
                  <a:pt x="4" y="62"/>
                </a:lnTo>
                <a:lnTo>
                  <a:pt x="0" y="78"/>
                </a:lnTo>
                <a:lnTo>
                  <a:pt x="0" y="92"/>
                </a:lnTo>
                <a:lnTo>
                  <a:pt x="0" y="100"/>
                </a:lnTo>
                <a:lnTo>
                  <a:pt x="4" y="112"/>
                </a:lnTo>
                <a:lnTo>
                  <a:pt x="8" y="126"/>
                </a:lnTo>
                <a:lnTo>
                  <a:pt x="10" y="132"/>
                </a:lnTo>
                <a:lnTo>
                  <a:pt x="14" y="136"/>
                </a:lnTo>
                <a:lnTo>
                  <a:pt x="20" y="140"/>
                </a:lnTo>
                <a:lnTo>
                  <a:pt x="28" y="142"/>
                </a:lnTo>
                <a:lnTo>
                  <a:pt x="28" y="146"/>
                </a:lnTo>
                <a:lnTo>
                  <a:pt x="26" y="150"/>
                </a:lnTo>
                <a:lnTo>
                  <a:pt x="20" y="158"/>
                </a:lnTo>
                <a:lnTo>
                  <a:pt x="16" y="164"/>
                </a:lnTo>
                <a:lnTo>
                  <a:pt x="14" y="168"/>
                </a:lnTo>
                <a:lnTo>
                  <a:pt x="12" y="172"/>
                </a:lnTo>
                <a:lnTo>
                  <a:pt x="14" y="174"/>
                </a:lnTo>
                <a:lnTo>
                  <a:pt x="18" y="176"/>
                </a:lnTo>
                <a:lnTo>
                  <a:pt x="30" y="178"/>
                </a:lnTo>
                <a:lnTo>
                  <a:pt x="42" y="180"/>
                </a:lnTo>
                <a:lnTo>
                  <a:pt x="54" y="182"/>
                </a:lnTo>
                <a:lnTo>
                  <a:pt x="64" y="182"/>
                </a:lnTo>
                <a:lnTo>
                  <a:pt x="76" y="182"/>
                </a:lnTo>
                <a:lnTo>
                  <a:pt x="90" y="178"/>
                </a:lnTo>
                <a:lnTo>
                  <a:pt x="104" y="174"/>
                </a:lnTo>
                <a:lnTo>
                  <a:pt x="108" y="170"/>
                </a:lnTo>
                <a:lnTo>
                  <a:pt x="108" y="168"/>
                </a:lnTo>
                <a:lnTo>
                  <a:pt x="106" y="162"/>
                </a:lnTo>
                <a:lnTo>
                  <a:pt x="104" y="158"/>
                </a:lnTo>
                <a:lnTo>
                  <a:pt x="106" y="154"/>
                </a:lnTo>
                <a:lnTo>
                  <a:pt x="110" y="150"/>
                </a:lnTo>
                <a:lnTo>
                  <a:pt x="114" y="148"/>
                </a:lnTo>
                <a:lnTo>
                  <a:pt x="120" y="148"/>
                </a:lnTo>
                <a:lnTo>
                  <a:pt x="122" y="146"/>
                </a:lnTo>
                <a:lnTo>
                  <a:pt x="124" y="144"/>
                </a:lnTo>
                <a:lnTo>
                  <a:pt x="128" y="140"/>
                </a:lnTo>
                <a:lnTo>
                  <a:pt x="130" y="136"/>
                </a:lnTo>
                <a:lnTo>
                  <a:pt x="132" y="136"/>
                </a:lnTo>
                <a:lnTo>
                  <a:pt x="140" y="136"/>
                </a:lnTo>
                <a:lnTo>
                  <a:pt x="146" y="136"/>
                </a:lnTo>
                <a:lnTo>
                  <a:pt x="150" y="134"/>
                </a:lnTo>
                <a:lnTo>
                  <a:pt x="152" y="130"/>
                </a:lnTo>
                <a:lnTo>
                  <a:pt x="148" y="128"/>
                </a:lnTo>
                <a:lnTo>
                  <a:pt x="148" y="124"/>
                </a:lnTo>
                <a:lnTo>
                  <a:pt x="150" y="120"/>
                </a:lnTo>
                <a:lnTo>
                  <a:pt x="152" y="114"/>
                </a:lnTo>
                <a:lnTo>
                  <a:pt x="160" y="108"/>
                </a:lnTo>
                <a:lnTo>
                  <a:pt x="160" y="106"/>
                </a:lnTo>
                <a:lnTo>
                  <a:pt x="160" y="102"/>
                </a:lnTo>
                <a:lnTo>
                  <a:pt x="160" y="98"/>
                </a:lnTo>
                <a:lnTo>
                  <a:pt x="164" y="90"/>
                </a:lnTo>
                <a:lnTo>
                  <a:pt x="168" y="84"/>
                </a:lnTo>
                <a:lnTo>
                  <a:pt x="174" y="76"/>
                </a:lnTo>
                <a:lnTo>
                  <a:pt x="176" y="70"/>
                </a:lnTo>
                <a:lnTo>
                  <a:pt x="174" y="64"/>
                </a:lnTo>
                <a:lnTo>
                  <a:pt x="170" y="58"/>
                </a:lnTo>
                <a:lnTo>
                  <a:pt x="168" y="54"/>
                </a:lnTo>
                <a:lnTo>
                  <a:pt x="166" y="50"/>
                </a:lnTo>
                <a:lnTo>
                  <a:pt x="168" y="46"/>
                </a:lnTo>
                <a:lnTo>
                  <a:pt x="170" y="42"/>
                </a:lnTo>
                <a:lnTo>
                  <a:pt x="176" y="40"/>
                </a:lnTo>
                <a:lnTo>
                  <a:pt x="182" y="38"/>
                </a:lnTo>
                <a:lnTo>
                  <a:pt x="194" y="36"/>
                </a:lnTo>
                <a:lnTo>
                  <a:pt x="204" y="36"/>
                </a:lnTo>
                <a:lnTo>
                  <a:pt x="214" y="34"/>
                </a:lnTo>
                <a:lnTo>
                  <a:pt x="214" y="32"/>
                </a:lnTo>
                <a:lnTo>
                  <a:pt x="206" y="28"/>
                </a:lnTo>
                <a:lnTo>
                  <a:pt x="198"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71" name="Freeform 67"/>
          <p:cNvSpPr>
            <a:spLocks/>
          </p:cNvSpPr>
          <p:nvPr/>
        </p:nvSpPr>
        <p:spPr bwMode="auto">
          <a:xfrm>
            <a:off x="5624513" y="1883569"/>
            <a:ext cx="616744" cy="235744"/>
          </a:xfrm>
          <a:custGeom>
            <a:avLst/>
            <a:gdLst>
              <a:gd name="T0" fmla="*/ 2147483647 w 518"/>
              <a:gd name="T1" fmla="*/ 2147483647 h 198"/>
              <a:gd name="T2" fmla="*/ 2147483647 w 518"/>
              <a:gd name="T3" fmla="*/ 2147483647 h 198"/>
              <a:gd name="T4" fmla="*/ 2147483647 w 518"/>
              <a:gd name="T5" fmla="*/ 2147483647 h 198"/>
              <a:gd name="T6" fmla="*/ 2147483647 w 518"/>
              <a:gd name="T7" fmla="*/ 2147483647 h 198"/>
              <a:gd name="T8" fmla="*/ 2147483647 w 518"/>
              <a:gd name="T9" fmla="*/ 2147483647 h 198"/>
              <a:gd name="T10" fmla="*/ 2147483647 w 518"/>
              <a:gd name="T11" fmla="*/ 2147483647 h 198"/>
              <a:gd name="T12" fmla="*/ 2147483647 w 518"/>
              <a:gd name="T13" fmla="*/ 2147483647 h 198"/>
              <a:gd name="T14" fmla="*/ 2147483647 w 518"/>
              <a:gd name="T15" fmla="*/ 2147483647 h 198"/>
              <a:gd name="T16" fmla="*/ 2147483647 w 518"/>
              <a:gd name="T17" fmla="*/ 2147483647 h 198"/>
              <a:gd name="T18" fmla="*/ 2147483647 w 518"/>
              <a:gd name="T19" fmla="*/ 2147483647 h 198"/>
              <a:gd name="T20" fmla="*/ 2147483647 w 518"/>
              <a:gd name="T21" fmla="*/ 2147483647 h 198"/>
              <a:gd name="T22" fmla="*/ 2147483647 w 518"/>
              <a:gd name="T23" fmla="*/ 2147483647 h 198"/>
              <a:gd name="T24" fmla="*/ 2147483647 w 518"/>
              <a:gd name="T25" fmla="*/ 2147483647 h 198"/>
              <a:gd name="T26" fmla="*/ 2147483647 w 518"/>
              <a:gd name="T27" fmla="*/ 2147483647 h 198"/>
              <a:gd name="T28" fmla="*/ 2147483647 w 518"/>
              <a:gd name="T29" fmla="*/ 2147483647 h 198"/>
              <a:gd name="T30" fmla="*/ 2147483647 w 518"/>
              <a:gd name="T31" fmla="*/ 2147483647 h 198"/>
              <a:gd name="T32" fmla="*/ 2147483647 w 518"/>
              <a:gd name="T33" fmla="*/ 2147483647 h 198"/>
              <a:gd name="T34" fmla="*/ 2147483647 w 518"/>
              <a:gd name="T35" fmla="*/ 2147483647 h 198"/>
              <a:gd name="T36" fmla="*/ 2147483647 w 518"/>
              <a:gd name="T37" fmla="*/ 2147483647 h 198"/>
              <a:gd name="T38" fmla="*/ 2147483647 w 518"/>
              <a:gd name="T39" fmla="*/ 2147483647 h 198"/>
              <a:gd name="T40" fmla="*/ 2147483647 w 518"/>
              <a:gd name="T41" fmla="*/ 2147483647 h 198"/>
              <a:gd name="T42" fmla="*/ 2147483647 w 518"/>
              <a:gd name="T43" fmla="*/ 2147483647 h 198"/>
              <a:gd name="T44" fmla="*/ 2147483647 w 518"/>
              <a:gd name="T45" fmla="*/ 2147483647 h 198"/>
              <a:gd name="T46" fmla="*/ 2147483647 w 518"/>
              <a:gd name="T47" fmla="*/ 2147483647 h 198"/>
              <a:gd name="T48" fmla="*/ 2147483647 w 518"/>
              <a:gd name="T49" fmla="*/ 2147483647 h 198"/>
              <a:gd name="T50" fmla="*/ 2147483647 w 518"/>
              <a:gd name="T51" fmla="*/ 2147483647 h 198"/>
              <a:gd name="T52" fmla="*/ 2147483647 w 518"/>
              <a:gd name="T53" fmla="*/ 2147483647 h 198"/>
              <a:gd name="T54" fmla="*/ 2147483647 w 518"/>
              <a:gd name="T55" fmla="*/ 2147483647 h 198"/>
              <a:gd name="T56" fmla="*/ 2147483647 w 518"/>
              <a:gd name="T57" fmla="*/ 2147483647 h 198"/>
              <a:gd name="T58" fmla="*/ 2147483647 w 518"/>
              <a:gd name="T59" fmla="*/ 2147483647 h 198"/>
              <a:gd name="T60" fmla="*/ 2147483647 w 518"/>
              <a:gd name="T61" fmla="*/ 2147483647 h 198"/>
              <a:gd name="T62" fmla="*/ 2147483647 w 518"/>
              <a:gd name="T63" fmla="*/ 2147483647 h 198"/>
              <a:gd name="T64" fmla="*/ 2147483647 w 518"/>
              <a:gd name="T65" fmla="*/ 2147483647 h 198"/>
              <a:gd name="T66" fmla="*/ 2147483647 w 518"/>
              <a:gd name="T67" fmla="*/ 2147483647 h 198"/>
              <a:gd name="T68" fmla="*/ 2147483647 w 518"/>
              <a:gd name="T69" fmla="*/ 2147483647 h 198"/>
              <a:gd name="T70" fmla="*/ 2147483647 w 518"/>
              <a:gd name="T71" fmla="*/ 2147483647 h 198"/>
              <a:gd name="T72" fmla="*/ 2147483647 w 518"/>
              <a:gd name="T73" fmla="*/ 2147483647 h 198"/>
              <a:gd name="T74" fmla="*/ 2147483647 w 518"/>
              <a:gd name="T75" fmla="*/ 2147483647 h 198"/>
              <a:gd name="T76" fmla="*/ 2147483647 w 518"/>
              <a:gd name="T77" fmla="*/ 2147483647 h 198"/>
              <a:gd name="T78" fmla="*/ 2147483647 w 518"/>
              <a:gd name="T79" fmla="*/ 2147483647 h 198"/>
              <a:gd name="T80" fmla="*/ 2147483647 w 518"/>
              <a:gd name="T81" fmla="*/ 2147483647 h 198"/>
              <a:gd name="T82" fmla="*/ 2147483647 w 518"/>
              <a:gd name="T83" fmla="*/ 2147483647 h 198"/>
              <a:gd name="T84" fmla="*/ 2147483647 w 518"/>
              <a:gd name="T85" fmla="*/ 2147483647 h 198"/>
              <a:gd name="T86" fmla="*/ 2147483647 w 518"/>
              <a:gd name="T87" fmla="*/ 2147483647 h 198"/>
              <a:gd name="T88" fmla="*/ 2147483647 w 518"/>
              <a:gd name="T89" fmla="*/ 2147483647 h 198"/>
              <a:gd name="T90" fmla="*/ 2147483647 w 518"/>
              <a:gd name="T91" fmla="*/ 2147483647 h 198"/>
              <a:gd name="T92" fmla="*/ 2147483647 w 518"/>
              <a:gd name="T93" fmla="*/ 2147483647 h 198"/>
              <a:gd name="T94" fmla="*/ 2147483647 w 518"/>
              <a:gd name="T95" fmla="*/ 2147483647 h 198"/>
              <a:gd name="T96" fmla="*/ 2147483647 w 518"/>
              <a:gd name="T97" fmla="*/ 2147483647 h 198"/>
              <a:gd name="T98" fmla="*/ 2147483647 w 518"/>
              <a:gd name="T99" fmla="*/ 0 h 198"/>
              <a:gd name="T100" fmla="*/ 2147483647 w 518"/>
              <a:gd name="T101" fmla="*/ 2147483647 h 198"/>
              <a:gd name="T102" fmla="*/ 2147483647 w 518"/>
              <a:gd name="T103" fmla="*/ 2147483647 h 198"/>
              <a:gd name="T104" fmla="*/ 2147483647 w 518"/>
              <a:gd name="T105" fmla="*/ 2147483647 h 198"/>
              <a:gd name="T106" fmla="*/ 2147483647 w 518"/>
              <a:gd name="T107" fmla="*/ 2147483647 h 198"/>
              <a:gd name="T108" fmla="*/ 2147483647 w 518"/>
              <a:gd name="T109" fmla="*/ 2147483647 h 198"/>
              <a:gd name="T110" fmla="*/ 2147483647 w 518"/>
              <a:gd name="T111" fmla="*/ 2147483647 h 198"/>
              <a:gd name="T112" fmla="*/ 2147483647 w 518"/>
              <a:gd name="T113" fmla="*/ 2147483647 h 198"/>
              <a:gd name="T114" fmla="*/ 2147483647 w 518"/>
              <a:gd name="T115" fmla="*/ 2147483647 h 198"/>
              <a:gd name="T116" fmla="*/ 2147483647 w 518"/>
              <a:gd name="T117" fmla="*/ 2147483647 h 198"/>
              <a:gd name="T118" fmla="*/ 2147483647 w 518"/>
              <a:gd name="T119" fmla="*/ 2147483647 h 198"/>
              <a:gd name="T120" fmla="*/ 2147483647 w 518"/>
              <a:gd name="T121" fmla="*/ 2147483647 h 198"/>
              <a:gd name="T122" fmla="*/ 2147483647 w 518"/>
              <a:gd name="T123" fmla="*/ 2147483647 h 198"/>
              <a:gd name="T124" fmla="*/ 0 w 518"/>
              <a:gd name="T125" fmla="*/ 2147483647 h 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8"/>
              <a:gd name="T190" fmla="*/ 0 h 198"/>
              <a:gd name="T191" fmla="*/ 518 w 518"/>
              <a:gd name="T192" fmla="*/ 198 h 1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8" h="198">
                <a:moveTo>
                  <a:pt x="0" y="52"/>
                </a:moveTo>
                <a:lnTo>
                  <a:pt x="4" y="60"/>
                </a:lnTo>
                <a:lnTo>
                  <a:pt x="8" y="64"/>
                </a:lnTo>
                <a:lnTo>
                  <a:pt x="14" y="68"/>
                </a:lnTo>
                <a:lnTo>
                  <a:pt x="22" y="70"/>
                </a:lnTo>
                <a:lnTo>
                  <a:pt x="36" y="76"/>
                </a:lnTo>
                <a:lnTo>
                  <a:pt x="44" y="78"/>
                </a:lnTo>
                <a:lnTo>
                  <a:pt x="52" y="82"/>
                </a:lnTo>
                <a:lnTo>
                  <a:pt x="64" y="92"/>
                </a:lnTo>
                <a:lnTo>
                  <a:pt x="70" y="98"/>
                </a:lnTo>
                <a:lnTo>
                  <a:pt x="74" y="106"/>
                </a:lnTo>
                <a:lnTo>
                  <a:pt x="78" y="122"/>
                </a:lnTo>
                <a:lnTo>
                  <a:pt x="82" y="128"/>
                </a:lnTo>
                <a:lnTo>
                  <a:pt x="86" y="134"/>
                </a:lnTo>
                <a:lnTo>
                  <a:pt x="118" y="134"/>
                </a:lnTo>
                <a:lnTo>
                  <a:pt x="128" y="138"/>
                </a:lnTo>
                <a:lnTo>
                  <a:pt x="138" y="142"/>
                </a:lnTo>
                <a:lnTo>
                  <a:pt x="148" y="144"/>
                </a:lnTo>
                <a:lnTo>
                  <a:pt x="158" y="150"/>
                </a:lnTo>
                <a:lnTo>
                  <a:pt x="168" y="156"/>
                </a:lnTo>
                <a:lnTo>
                  <a:pt x="176" y="164"/>
                </a:lnTo>
                <a:lnTo>
                  <a:pt x="186" y="172"/>
                </a:lnTo>
                <a:lnTo>
                  <a:pt x="194" y="178"/>
                </a:lnTo>
                <a:lnTo>
                  <a:pt x="230" y="178"/>
                </a:lnTo>
                <a:lnTo>
                  <a:pt x="230" y="180"/>
                </a:lnTo>
                <a:lnTo>
                  <a:pt x="278" y="180"/>
                </a:lnTo>
                <a:lnTo>
                  <a:pt x="288" y="186"/>
                </a:lnTo>
                <a:lnTo>
                  <a:pt x="302" y="192"/>
                </a:lnTo>
                <a:lnTo>
                  <a:pt x="318" y="196"/>
                </a:lnTo>
                <a:lnTo>
                  <a:pt x="334" y="198"/>
                </a:lnTo>
                <a:lnTo>
                  <a:pt x="342" y="196"/>
                </a:lnTo>
                <a:lnTo>
                  <a:pt x="348" y="192"/>
                </a:lnTo>
                <a:lnTo>
                  <a:pt x="358" y="184"/>
                </a:lnTo>
                <a:lnTo>
                  <a:pt x="390" y="184"/>
                </a:lnTo>
                <a:lnTo>
                  <a:pt x="402" y="180"/>
                </a:lnTo>
                <a:lnTo>
                  <a:pt x="412" y="174"/>
                </a:lnTo>
                <a:lnTo>
                  <a:pt x="422" y="166"/>
                </a:lnTo>
                <a:lnTo>
                  <a:pt x="426" y="160"/>
                </a:lnTo>
                <a:lnTo>
                  <a:pt x="426" y="156"/>
                </a:lnTo>
                <a:lnTo>
                  <a:pt x="426" y="152"/>
                </a:lnTo>
                <a:lnTo>
                  <a:pt x="424" y="150"/>
                </a:lnTo>
                <a:lnTo>
                  <a:pt x="418" y="148"/>
                </a:lnTo>
                <a:lnTo>
                  <a:pt x="412" y="144"/>
                </a:lnTo>
                <a:lnTo>
                  <a:pt x="410" y="142"/>
                </a:lnTo>
                <a:lnTo>
                  <a:pt x="410" y="138"/>
                </a:lnTo>
                <a:lnTo>
                  <a:pt x="412" y="134"/>
                </a:lnTo>
                <a:lnTo>
                  <a:pt x="416" y="132"/>
                </a:lnTo>
                <a:lnTo>
                  <a:pt x="420" y="132"/>
                </a:lnTo>
                <a:lnTo>
                  <a:pt x="424" y="134"/>
                </a:lnTo>
                <a:lnTo>
                  <a:pt x="428" y="136"/>
                </a:lnTo>
                <a:lnTo>
                  <a:pt x="434" y="136"/>
                </a:lnTo>
                <a:lnTo>
                  <a:pt x="440" y="134"/>
                </a:lnTo>
                <a:lnTo>
                  <a:pt x="446" y="132"/>
                </a:lnTo>
                <a:lnTo>
                  <a:pt x="450" y="128"/>
                </a:lnTo>
                <a:lnTo>
                  <a:pt x="454" y="126"/>
                </a:lnTo>
                <a:lnTo>
                  <a:pt x="464" y="124"/>
                </a:lnTo>
                <a:lnTo>
                  <a:pt x="468" y="124"/>
                </a:lnTo>
                <a:lnTo>
                  <a:pt x="472" y="122"/>
                </a:lnTo>
                <a:lnTo>
                  <a:pt x="472" y="116"/>
                </a:lnTo>
                <a:lnTo>
                  <a:pt x="474" y="112"/>
                </a:lnTo>
                <a:lnTo>
                  <a:pt x="474" y="108"/>
                </a:lnTo>
                <a:lnTo>
                  <a:pt x="478" y="104"/>
                </a:lnTo>
                <a:lnTo>
                  <a:pt x="496" y="102"/>
                </a:lnTo>
                <a:lnTo>
                  <a:pt x="518" y="100"/>
                </a:lnTo>
                <a:lnTo>
                  <a:pt x="512" y="92"/>
                </a:lnTo>
                <a:lnTo>
                  <a:pt x="502" y="84"/>
                </a:lnTo>
                <a:lnTo>
                  <a:pt x="492" y="78"/>
                </a:lnTo>
                <a:lnTo>
                  <a:pt x="482" y="76"/>
                </a:lnTo>
                <a:lnTo>
                  <a:pt x="474" y="78"/>
                </a:lnTo>
                <a:lnTo>
                  <a:pt x="466" y="80"/>
                </a:lnTo>
                <a:lnTo>
                  <a:pt x="446" y="80"/>
                </a:lnTo>
                <a:lnTo>
                  <a:pt x="440" y="80"/>
                </a:lnTo>
                <a:lnTo>
                  <a:pt x="438" y="76"/>
                </a:lnTo>
                <a:lnTo>
                  <a:pt x="434" y="72"/>
                </a:lnTo>
                <a:lnTo>
                  <a:pt x="434" y="66"/>
                </a:lnTo>
                <a:lnTo>
                  <a:pt x="432" y="42"/>
                </a:lnTo>
                <a:lnTo>
                  <a:pt x="412" y="34"/>
                </a:lnTo>
                <a:lnTo>
                  <a:pt x="402" y="32"/>
                </a:lnTo>
                <a:lnTo>
                  <a:pt x="396" y="32"/>
                </a:lnTo>
                <a:lnTo>
                  <a:pt x="388" y="32"/>
                </a:lnTo>
                <a:lnTo>
                  <a:pt x="382" y="34"/>
                </a:lnTo>
                <a:lnTo>
                  <a:pt x="370" y="42"/>
                </a:lnTo>
                <a:lnTo>
                  <a:pt x="358" y="50"/>
                </a:lnTo>
                <a:lnTo>
                  <a:pt x="350" y="52"/>
                </a:lnTo>
                <a:lnTo>
                  <a:pt x="342" y="52"/>
                </a:lnTo>
                <a:lnTo>
                  <a:pt x="326" y="50"/>
                </a:lnTo>
                <a:lnTo>
                  <a:pt x="312" y="48"/>
                </a:lnTo>
                <a:lnTo>
                  <a:pt x="284" y="36"/>
                </a:lnTo>
                <a:lnTo>
                  <a:pt x="272" y="30"/>
                </a:lnTo>
                <a:lnTo>
                  <a:pt x="258" y="28"/>
                </a:lnTo>
                <a:lnTo>
                  <a:pt x="244" y="26"/>
                </a:lnTo>
                <a:lnTo>
                  <a:pt x="228" y="28"/>
                </a:lnTo>
                <a:lnTo>
                  <a:pt x="220" y="30"/>
                </a:lnTo>
                <a:lnTo>
                  <a:pt x="214" y="28"/>
                </a:lnTo>
                <a:lnTo>
                  <a:pt x="210" y="26"/>
                </a:lnTo>
                <a:lnTo>
                  <a:pt x="206" y="22"/>
                </a:lnTo>
                <a:lnTo>
                  <a:pt x="200" y="14"/>
                </a:lnTo>
                <a:lnTo>
                  <a:pt x="194" y="8"/>
                </a:lnTo>
                <a:lnTo>
                  <a:pt x="184" y="4"/>
                </a:lnTo>
                <a:lnTo>
                  <a:pt x="164" y="0"/>
                </a:lnTo>
                <a:lnTo>
                  <a:pt x="144" y="0"/>
                </a:lnTo>
                <a:lnTo>
                  <a:pt x="138" y="2"/>
                </a:lnTo>
                <a:lnTo>
                  <a:pt x="136" y="2"/>
                </a:lnTo>
                <a:lnTo>
                  <a:pt x="134" y="4"/>
                </a:lnTo>
                <a:lnTo>
                  <a:pt x="136" y="8"/>
                </a:lnTo>
                <a:lnTo>
                  <a:pt x="138" y="12"/>
                </a:lnTo>
                <a:lnTo>
                  <a:pt x="142" y="18"/>
                </a:lnTo>
                <a:lnTo>
                  <a:pt x="148" y="24"/>
                </a:lnTo>
                <a:lnTo>
                  <a:pt x="150" y="28"/>
                </a:lnTo>
                <a:lnTo>
                  <a:pt x="150" y="32"/>
                </a:lnTo>
                <a:lnTo>
                  <a:pt x="148" y="36"/>
                </a:lnTo>
                <a:lnTo>
                  <a:pt x="144" y="38"/>
                </a:lnTo>
                <a:lnTo>
                  <a:pt x="140" y="40"/>
                </a:lnTo>
                <a:lnTo>
                  <a:pt x="134" y="40"/>
                </a:lnTo>
                <a:lnTo>
                  <a:pt x="122" y="40"/>
                </a:lnTo>
                <a:lnTo>
                  <a:pt x="112" y="38"/>
                </a:lnTo>
                <a:lnTo>
                  <a:pt x="92" y="32"/>
                </a:lnTo>
                <a:lnTo>
                  <a:pt x="74" y="26"/>
                </a:lnTo>
                <a:lnTo>
                  <a:pt x="66" y="24"/>
                </a:lnTo>
                <a:lnTo>
                  <a:pt x="58" y="22"/>
                </a:lnTo>
                <a:lnTo>
                  <a:pt x="50" y="24"/>
                </a:lnTo>
                <a:lnTo>
                  <a:pt x="42" y="26"/>
                </a:lnTo>
                <a:lnTo>
                  <a:pt x="26" y="32"/>
                </a:lnTo>
                <a:lnTo>
                  <a:pt x="12" y="44"/>
                </a:lnTo>
                <a:lnTo>
                  <a:pt x="0" y="54"/>
                </a:lnTo>
                <a:lnTo>
                  <a:pt x="0" y="5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72" name="Freeform 68"/>
          <p:cNvSpPr>
            <a:spLocks/>
          </p:cNvSpPr>
          <p:nvPr/>
        </p:nvSpPr>
        <p:spPr bwMode="auto">
          <a:xfrm>
            <a:off x="4745832" y="2224088"/>
            <a:ext cx="121444" cy="114300"/>
          </a:xfrm>
          <a:custGeom>
            <a:avLst/>
            <a:gdLst>
              <a:gd name="T0" fmla="*/ 0 w 102"/>
              <a:gd name="T1" fmla="*/ 2147483647 h 96"/>
              <a:gd name="T2" fmla="*/ 2147483647 w 102"/>
              <a:gd name="T3" fmla="*/ 2147483647 h 96"/>
              <a:gd name="T4" fmla="*/ 2147483647 w 102"/>
              <a:gd name="T5" fmla="*/ 2147483647 h 96"/>
              <a:gd name="T6" fmla="*/ 2147483647 w 102"/>
              <a:gd name="T7" fmla="*/ 2147483647 h 96"/>
              <a:gd name="T8" fmla="*/ 2147483647 w 102"/>
              <a:gd name="T9" fmla="*/ 2147483647 h 96"/>
              <a:gd name="T10" fmla="*/ 2147483647 w 102"/>
              <a:gd name="T11" fmla="*/ 2147483647 h 96"/>
              <a:gd name="T12" fmla="*/ 2147483647 w 102"/>
              <a:gd name="T13" fmla="*/ 2147483647 h 96"/>
              <a:gd name="T14" fmla="*/ 2147483647 w 102"/>
              <a:gd name="T15" fmla="*/ 2147483647 h 96"/>
              <a:gd name="T16" fmla="*/ 2147483647 w 102"/>
              <a:gd name="T17" fmla="*/ 2147483647 h 96"/>
              <a:gd name="T18" fmla="*/ 2147483647 w 102"/>
              <a:gd name="T19" fmla="*/ 2147483647 h 96"/>
              <a:gd name="T20" fmla="*/ 2147483647 w 102"/>
              <a:gd name="T21" fmla="*/ 2147483647 h 96"/>
              <a:gd name="T22" fmla="*/ 2147483647 w 102"/>
              <a:gd name="T23" fmla="*/ 2147483647 h 96"/>
              <a:gd name="T24" fmla="*/ 2147483647 w 102"/>
              <a:gd name="T25" fmla="*/ 2147483647 h 96"/>
              <a:gd name="T26" fmla="*/ 2147483647 w 102"/>
              <a:gd name="T27" fmla="*/ 2147483647 h 96"/>
              <a:gd name="T28" fmla="*/ 2147483647 w 102"/>
              <a:gd name="T29" fmla="*/ 2147483647 h 96"/>
              <a:gd name="T30" fmla="*/ 2147483647 w 102"/>
              <a:gd name="T31" fmla="*/ 2147483647 h 96"/>
              <a:gd name="T32" fmla="*/ 2147483647 w 102"/>
              <a:gd name="T33" fmla="*/ 0 h 96"/>
              <a:gd name="T34" fmla="*/ 2147483647 w 102"/>
              <a:gd name="T35" fmla="*/ 2147483647 h 96"/>
              <a:gd name="T36" fmla="*/ 2147483647 w 102"/>
              <a:gd name="T37" fmla="*/ 2147483647 h 96"/>
              <a:gd name="T38" fmla="*/ 2147483647 w 102"/>
              <a:gd name="T39" fmla="*/ 2147483647 h 96"/>
              <a:gd name="T40" fmla="*/ 2147483647 w 102"/>
              <a:gd name="T41" fmla="*/ 2147483647 h 96"/>
              <a:gd name="T42" fmla="*/ 2147483647 w 102"/>
              <a:gd name="T43" fmla="*/ 2147483647 h 96"/>
              <a:gd name="T44" fmla="*/ 2147483647 w 102"/>
              <a:gd name="T45" fmla="*/ 2147483647 h 96"/>
              <a:gd name="T46" fmla="*/ 2147483647 w 102"/>
              <a:gd name="T47" fmla="*/ 2147483647 h 96"/>
              <a:gd name="T48" fmla="*/ 2147483647 w 102"/>
              <a:gd name="T49" fmla="*/ 2147483647 h 96"/>
              <a:gd name="T50" fmla="*/ 2147483647 w 102"/>
              <a:gd name="T51" fmla="*/ 2147483647 h 96"/>
              <a:gd name="T52" fmla="*/ 2147483647 w 102"/>
              <a:gd name="T53" fmla="*/ 2147483647 h 96"/>
              <a:gd name="T54" fmla="*/ 2147483647 w 102"/>
              <a:gd name="T55" fmla="*/ 2147483647 h 96"/>
              <a:gd name="T56" fmla="*/ 2147483647 w 102"/>
              <a:gd name="T57" fmla="*/ 2147483647 h 96"/>
              <a:gd name="T58" fmla="*/ 2147483647 w 102"/>
              <a:gd name="T59" fmla="*/ 2147483647 h 96"/>
              <a:gd name="T60" fmla="*/ 2147483647 w 102"/>
              <a:gd name="T61" fmla="*/ 2147483647 h 96"/>
              <a:gd name="T62" fmla="*/ 2147483647 w 102"/>
              <a:gd name="T63" fmla="*/ 2147483647 h 96"/>
              <a:gd name="T64" fmla="*/ 2147483647 w 102"/>
              <a:gd name="T65" fmla="*/ 2147483647 h 96"/>
              <a:gd name="T66" fmla="*/ 2147483647 w 102"/>
              <a:gd name="T67" fmla="*/ 2147483647 h 96"/>
              <a:gd name="T68" fmla="*/ 2147483647 w 102"/>
              <a:gd name="T69" fmla="*/ 2147483647 h 96"/>
              <a:gd name="T70" fmla="*/ 2147483647 w 102"/>
              <a:gd name="T71" fmla="*/ 2147483647 h 96"/>
              <a:gd name="T72" fmla="*/ 2147483647 w 102"/>
              <a:gd name="T73" fmla="*/ 2147483647 h 96"/>
              <a:gd name="T74" fmla="*/ 2147483647 w 102"/>
              <a:gd name="T75" fmla="*/ 2147483647 h 96"/>
              <a:gd name="T76" fmla="*/ 2147483647 w 102"/>
              <a:gd name="T77" fmla="*/ 2147483647 h 96"/>
              <a:gd name="T78" fmla="*/ 2147483647 w 102"/>
              <a:gd name="T79" fmla="*/ 2147483647 h 96"/>
              <a:gd name="T80" fmla="*/ 2147483647 w 102"/>
              <a:gd name="T81" fmla="*/ 2147483647 h 96"/>
              <a:gd name="T82" fmla="*/ 2147483647 w 102"/>
              <a:gd name="T83" fmla="*/ 2147483647 h 96"/>
              <a:gd name="T84" fmla="*/ 2147483647 w 102"/>
              <a:gd name="T85" fmla="*/ 2147483647 h 96"/>
              <a:gd name="T86" fmla="*/ 2147483647 w 102"/>
              <a:gd name="T87" fmla="*/ 2147483647 h 96"/>
              <a:gd name="T88" fmla="*/ 0 w 102"/>
              <a:gd name="T89" fmla="*/ 2147483647 h 96"/>
              <a:gd name="T90" fmla="*/ 0 w 102"/>
              <a:gd name="T91" fmla="*/ 2147483647 h 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2"/>
              <a:gd name="T139" fmla="*/ 0 h 96"/>
              <a:gd name="T140" fmla="*/ 102 w 102"/>
              <a:gd name="T141" fmla="*/ 96 h 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2" h="96">
                <a:moveTo>
                  <a:pt x="0" y="88"/>
                </a:moveTo>
                <a:lnTo>
                  <a:pt x="10" y="92"/>
                </a:lnTo>
                <a:lnTo>
                  <a:pt x="16" y="96"/>
                </a:lnTo>
                <a:lnTo>
                  <a:pt x="20" y="96"/>
                </a:lnTo>
                <a:lnTo>
                  <a:pt x="22" y="96"/>
                </a:lnTo>
                <a:lnTo>
                  <a:pt x="86" y="58"/>
                </a:lnTo>
                <a:lnTo>
                  <a:pt x="86" y="50"/>
                </a:lnTo>
                <a:lnTo>
                  <a:pt x="86" y="44"/>
                </a:lnTo>
                <a:lnTo>
                  <a:pt x="88" y="38"/>
                </a:lnTo>
                <a:lnTo>
                  <a:pt x="90" y="30"/>
                </a:lnTo>
                <a:lnTo>
                  <a:pt x="88" y="28"/>
                </a:lnTo>
                <a:lnTo>
                  <a:pt x="86" y="24"/>
                </a:lnTo>
                <a:lnTo>
                  <a:pt x="88" y="18"/>
                </a:lnTo>
                <a:lnTo>
                  <a:pt x="90" y="16"/>
                </a:lnTo>
                <a:lnTo>
                  <a:pt x="94" y="16"/>
                </a:lnTo>
                <a:lnTo>
                  <a:pt x="102" y="6"/>
                </a:lnTo>
                <a:lnTo>
                  <a:pt x="102" y="0"/>
                </a:lnTo>
                <a:lnTo>
                  <a:pt x="92" y="4"/>
                </a:lnTo>
                <a:lnTo>
                  <a:pt x="80" y="6"/>
                </a:lnTo>
                <a:lnTo>
                  <a:pt x="74" y="4"/>
                </a:lnTo>
                <a:lnTo>
                  <a:pt x="70" y="4"/>
                </a:lnTo>
                <a:lnTo>
                  <a:pt x="66" y="6"/>
                </a:lnTo>
                <a:lnTo>
                  <a:pt x="60" y="10"/>
                </a:lnTo>
                <a:lnTo>
                  <a:pt x="56" y="12"/>
                </a:lnTo>
                <a:lnTo>
                  <a:pt x="50" y="12"/>
                </a:lnTo>
                <a:lnTo>
                  <a:pt x="44" y="10"/>
                </a:lnTo>
                <a:lnTo>
                  <a:pt x="38" y="8"/>
                </a:lnTo>
                <a:lnTo>
                  <a:pt x="32" y="10"/>
                </a:lnTo>
                <a:lnTo>
                  <a:pt x="26" y="12"/>
                </a:lnTo>
                <a:lnTo>
                  <a:pt x="18" y="10"/>
                </a:lnTo>
                <a:lnTo>
                  <a:pt x="14" y="10"/>
                </a:lnTo>
                <a:lnTo>
                  <a:pt x="12" y="6"/>
                </a:lnTo>
                <a:lnTo>
                  <a:pt x="8" y="6"/>
                </a:lnTo>
                <a:lnTo>
                  <a:pt x="8" y="24"/>
                </a:lnTo>
                <a:lnTo>
                  <a:pt x="2" y="26"/>
                </a:lnTo>
                <a:lnTo>
                  <a:pt x="4" y="32"/>
                </a:lnTo>
                <a:lnTo>
                  <a:pt x="2" y="50"/>
                </a:lnTo>
                <a:lnTo>
                  <a:pt x="14" y="54"/>
                </a:lnTo>
                <a:lnTo>
                  <a:pt x="10" y="64"/>
                </a:lnTo>
                <a:lnTo>
                  <a:pt x="6" y="66"/>
                </a:lnTo>
                <a:lnTo>
                  <a:pt x="2" y="66"/>
                </a:lnTo>
                <a:lnTo>
                  <a:pt x="4" y="70"/>
                </a:lnTo>
                <a:lnTo>
                  <a:pt x="6" y="72"/>
                </a:lnTo>
                <a:lnTo>
                  <a:pt x="4" y="78"/>
                </a:lnTo>
                <a:lnTo>
                  <a:pt x="0" y="82"/>
                </a:lnTo>
                <a:lnTo>
                  <a:pt x="0" y="8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73" name="Freeform 69"/>
          <p:cNvSpPr>
            <a:spLocks/>
          </p:cNvSpPr>
          <p:nvPr/>
        </p:nvSpPr>
        <p:spPr bwMode="auto">
          <a:xfrm>
            <a:off x="4810125" y="2221707"/>
            <a:ext cx="197644" cy="192881"/>
          </a:xfrm>
          <a:custGeom>
            <a:avLst/>
            <a:gdLst>
              <a:gd name="T0" fmla="*/ 2147483647 w 166"/>
              <a:gd name="T1" fmla="*/ 2147483647 h 162"/>
              <a:gd name="T2" fmla="*/ 2147483647 w 166"/>
              <a:gd name="T3" fmla="*/ 2147483647 h 162"/>
              <a:gd name="T4" fmla="*/ 2147483647 w 166"/>
              <a:gd name="T5" fmla="*/ 0 h 162"/>
              <a:gd name="T6" fmla="*/ 2147483647 w 166"/>
              <a:gd name="T7" fmla="*/ 2147483647 h 162"/>
              <a:gd name="T8" fmla="*/ 2147483647 w 166"/>
              <a:gd name="T9" fmla="*/ 2147483647 h 162"/>
              <a:gd name="T10" fmla="*/ 2147483647 w 166"/>
              <a:gd name="T11" fmla="*/ 2147483647 h 162"/>
              <a:gd name="T12" fmla="*/ 2147483647 w 166"/>
              <a:gd name="T13" fmla="*/ 2147483647 h 162"/>
              <a:gd name="T14" fmla="*/ 2147483647 w 166"/>
              <a:gd name="T15" fmla="*/ 2147483647 h 162"/>
              <a:gd name="T16" fmla="*/ 2147483647 w 166"/>
              <a:gd name="T17" fmla="*/ 2147483647 h 162"/>
              <a:gd name="T18" fmla="*/ 2147483647 w 166"/>
              <a:gd name="T19" fmla="*/ 2147483647 h 162"/>
              <a:gd name="T20" fmla="*/ 2147483647 w 166"/>
              <a:gd name="T21" fmla="*/ 2147483647 h 162"/>
              <a:gd name="T22" fmla="*/ 2147483647 w 166"/>
              <a:gd name="T23" fmla="*/ 2147483647 h 162"/>
              <a:gd name="T24" fmla="*/ 2147483647 w 166"/>
              <a:gd name="T25" fmla="*/ 2147483647 h 162"/>
              <a:gd name="T26" fmla="*/ 2147483647 w 166"/>
              <a:gd name="T27" fmla="*/ 2147483647 h 162"/>
              <a:gd name="T28" fmla="*/ 2147483647 w 166"/>
              <a:gd name="T29" fmla="*/ 2147483647 h 162"/>
              <a:gd name="T30" fmla="*/ 2147483647 w 166"/>
              <a:gd name="T31" fmla="*/ 2147483647 h 162"/>
              <a:gd name="T32" fmla="*/ 2147483647 w 166"/>
              <a:gd name="T33" fmla="*/ 2147483647 h 162"/>
              <a:gd name="T34" fmla="*/ 2147483647 w 166"/>
              <a:gd name="T35" fmla="*/ 2147483647 h 162"/>
              <a:gd name="T36" fmla="*/ 2147483647 w 166"/>
              <a:gd name="T37" fmla="*/ 2147483647 h 162"/>
              <a:gd name="T38" fmla="*/ 2147483647 w 166"/>
              <a:gd name="T39" fmla="*/ 2147483647 h 162"/>
              <a:gd name="T40" fmla="*/ 2147483647 w 166"/>
              <a:gd name="T41" fmla="*/ 2147483647 h 162"/>
              <a:gd name="T42" fmla="*/ 2147483647 w 166"/>
              <a:gd name="T43" fmla="*/ 2147483647 h 162"/>
              <a:gd name="T44" fmla="*/ 2147483647 w 166"/>
              <a:gd name="T45" fmla="*/ 2147483647 h 162"/>
              <a:gd name="T46" fmla="*/ 2147483647 w 166"/>
              <a:gd name="T47" fmla="*/ 2147483647 h 162"/>
              <a:gd name="T48" fmla="*/ 2147483647 w 166"/>
              <a:gd name="T49" fmla="*/ 2147483647 h 162"/>
              <a:gd name="T50" fmla="*/ 2147483647 w 166"/>
              <a:gd name="T51" fmla="*/ 2147483647 h 162"/>
              <a:gd name="T52" fmla="*/ 2147483647 w 166"/>
              <a:gd name="T53" fmla="*/ 2147483647 h 162"/>
              <a:gd name="T54" fmla="*/ 2147483647 w 166"/>
              <a:gd name="T55" fmla="*/ 2147483647 h 162"/>
              <a:gd name="T56" fmla="*/ 2147483647 w 166"/>
              <a:gd name="T57" fmla="*/ 2147483647 h 162"/>
              <a:gd name="T58" fmla="*/ 2147483647 w 166"/>
              <a:gd name="T59" fmla="*/ 2147483647 h 162"/>
              <a:gd name="T60" fmla="*/ 2147483647 w 166"/>
              <a:gd name="T61" fmla="*/ 2147483647 h 162"/>
              <a:gd name="T62" fmla="*/ 2147483647 w 166"/>
              <a:gd name="T63" fmla="*/ 2147483647 h 162"/>
              <a:gd name="T64" fmla="*/ 2147483647 w 166"/>
              <a:gd name="T65" fmla="*/ 2147483647 h 162"/>
              <a:gd name="T66" fmla="*/ 2147483647 w 166"/>
              <a:gd name="T67" fmla="*/ 2147483647 h 162"/>
              <a:gd name="T68" fmla="*/ 2147483647 w 166"/>
              <a:gd name="T69" fmla="*/ 2147483647 h 162"/>
              <a:gd name="T70" fmla="*/ 2147483647 w 166"/>
              <a:gd name="T71" fmla="*/ 2147483647 h 162"/>
              <a:gd name="T72" fmla="*/ 2147483647 w 166"/>
              <a:gd name="T73" fmla="*/ 2147483647 h 162"/>
              <a:gd name="T74" fmla="*/ 2147483647 w 166"/>
              <a:gd name="T75" fmla="*/ 2147483647 h 162"/>
              <a:gd name="T76" fmla="*/ 2147483647 w 166"/>
              <a:gd name="T77" fmla="*/ 2147483647 h 162"/>
              <a:gd name="T78" fmla="*/ 2147483647 w 166"/>
              <a:gd name="T79" fmla="*/ 2147483647 h 162"/>
              <a:gd name="T80" fmla="*/ 0 w 166"/>
              <a:gd name="T81" fmla="*/ 2147483647 h 162"/>
              <a:gd name="T82" fmla="*/ 2147483647 w 166"/>
              <a:gd name="T83" fmla="*/ 2147483647 h 162"/>
              <a:gd name="T84" fmla="*/ 2147483647 w 166"/>
              <a:gd name="T85" fmla="*/ 2147483647 h 162"/>
              <a:gd name="T86" fmla="*/ 2147483647 w 166"/>
              <a:gd name="T87" fmla="*/ 2147483647 h 162"/>
              <a:gd name="T88" fmla="*/ 2147483647 w 166"/>
              <a:gd name="T89" fmla="*/ 2147483647 h 162"/>
              <a:gd name="T90" fmla="*/ 2147483647 w 166"/>
              <a:gd name="T91" fmla="*/ 2147483647 h 162"/>
              <a:gd name="T92" fmla="*/ 2147483647 w 166"/>
              <a:gd name="T93" fmla="*/ 2147483647 h 162"/>
              <a:gd name="T94" fmla="*/ 2147483647 w 166"/>
              <a:gd name="T95" fmla="*/ 2147483647 h 162"/>
              <a:gd name="T96" fmla="*/ 2147483647 w 166"/>
              <a:gd name="T97" fmla="*/ 2147483647 h 162"/>
              <a:gd name="T98" fmla="*/ 2147483647 w 166"/>
              <a:gd name="T99" fmla="*/ 2147483647 h 162"/>
              <a:gd name="T100" fmla="*/ 2147483647 w 166"/>
              <a:gd name="T101" fmla="*/ 2147483647 h 162"/>
              <a:gd name="T102" fmla="*/ 2147483647 w 166"/>
              <a:gd name="T103" fmla="*/ 2147483647 h 162"/>
              <a:gd name="T104" fmla="*/ 2147483647 w 166"/>
              <a:gd name="T105" fmla="*/ 2147483647 h 162"/>
              <a:gd name="T106" fmla="*/ 2147483647 w 166"/>
              <a:gd name="T107" fmla="*/ 2147483647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6"/>
              <a:gd name="T163" fmla="*/ 0 h 162"/>
              <a:gd name="T164" fmla="*/ 166 w 166"/>
              <a:gd name="T165" fmla="*/ 162 h 1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6" h="162">
                <a:moveTo>
                  <a:pt x="46" y="2"/>
                </a:moveTo>
                <a:lnTo>
                  <a:pt x="66" y="2"/>
                </a:lnTo>
                <a:lnTo>
                  <a:pt x="70" y="0"/>
                </a:lnTo>
                <a:lnTo>
                  <a:pt x="76" y="2"/>
                </a:lnTo>
                <a:lnTo>
                  <a:pt x="82" y="2"/>
                </a:lnTo>
                <a:lnTo>
                  <a:pt x="86" y="14"/>
                </a:lnTo>
                <a:lnTo>
                  <a:pt x="94" y="22"/>
                </a:lnTo>
                <a:lnTo>
                  <a:pt x="104" y="26"/>
                </a:lnTo>
                <a:lnTo>
                  <a:pt x="116" y="30"/>
                </a:lnTo>
                <a:lnTo>
                  <a:pt x="110" y="44"/>
                </a:lnTo>
                <a:lnTo>
                  <a:pt x="108" y="52"/>
                </a:lnTo>
                <a:lnTo>
                  <a:pt x="106" y="60"/>
                </a:lnTo>
                <a:lnTo>
                  <a:pt x="108" y="68"/>
                </a:lnTo>
                <a:lnTo>
                  <a:pt x="110" y="74"/>
                </a:lnTo>
                <a:lnTo>
                  <a:pt x="116" y="80"/>
                </a:lnTo>
                <a:lnTo>
                  <a:pt x="120" y="84"/>
                </a:lnTo>
                <a:lnTo>
                  <a:pt x="132" y="92"/>
                </a:lnTo>
                <a:lnTo>
                  <a:pt x="142" y="100"/>
                </a:lnTo>
                <a:lnTo>
                  <a:pt x="146" y="104"/>
                </a:lnTo>
                <a:lnTo>
                  <a:pt x="146" y="110"/>
                </a:lnTo>
                <a:lnTo>
                  <a:pt x="148" y="120"/>
                </a:lnTo>
                <a:lnTo>
                  <a:pt x="152" y="126"/>
                </a:lnTo>
                <a:lnTo>
                  <a:pt x="158" y="132"/>
                </a:lnTo>
                <a:lnTo>
                  <a:pt x="162" y="136"/>
                </a:lnTo>
                <a:lnTo>
                  <a:pt x="166" y="142"/>
                </a:lnTo>
                <a:lnTo>
                  <a:pt x="162" y="144"/>
                </a:lnTo>
                <a:lnTo>
                  <a:pt x="158" y="142"/>
                </a:lnTo>
                <a:lnTo>
                  <a:pt x="152" y="142"/>
                </a:lnTo>
                <a:lnTo>
                  <a:pt x="148" y="142"/>
                </a:lnTo>
                <a:lnTo>
                  <a:pt x="144" y="146"/>
                </a:lnTo>
                <a:lnTo>
                  <a:pt x="140" y="152"/>
                </a:lnTo>
                <a:lnTo>
                  <a:pt x="136" y="162"/>
                </a:lnTo>
                <a:lnTo>
                  <a:pt x="106" y="162"/>
                </a:lnTo>
                <a:lnTo>
                  <a:pt x="86" y="150"/>
                </a:lnTo>
                <a:lnTo>
                  <a:pt x="86" y="140"/>
                </a:lnTo>
                <a:lnTo>
                  <a:pt x="80" y="138"/>
                </a:lnTo>
                <a:lnTo>
                  <a:pt x="76" y="136"/>
                </a:lnTo>
                <a:lnTo>
                  <a:pt x="72" y="132"/>
                </a:lnTo>
                <a:lnTo>
                  <a:pt x="68" y="130"/>
                </a:lnTo>
                <a:lnTo>
                  <a:pt x="8" y="104"/>
                </a:lnTo>
                <a:lnTo>
                  <a:pt x="0" y="80"/>
                </a:lnTo>
                <a:lnTo>
                  <a:pt x="32" y="60"/>
                </a:lnTo>
                <a:lnTo>
                  <a:pt x="32" y="52"/>
                </a:lnTo>
                <a:lnTo>
                  <a:pt x="32" y="46"/>
                </a:lnTo>
                <a:lnTo>
                  <a:pt x="34" y="40"/>
                </a:lnTo>
                <a:lnTo>
                  <a:pt x="36" y="32"/>
                </a:lnTo>
                <a:lnTo>
                  <a:pt x="34" y="30"/>
                </a:lnTo>
                <a:lnTo>
                  <a:pt x="32" y="26"/>
                </a:lnTo>
                <a:lnTo>
                  <a:pt x="34" y="20"/>
                </a:lnTo>
                <a:lnTo>
                  <a:pt x="36" y="18"/>
                </a:lnTo>
                <a:lnTo>
                  <a:pt x="40" y="18"/>
                </a:lnTo>
                <a:lnTo>
                  <a:pt x="48" y="8"/>
                </a:lnTo>
                <a:lnTo>
                  <a:pt x="48" y="2"/>
                </a:lnTo>
                <a:lnTo>
                  <a:pt x="46" y="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74" name="Freeform 70"/>
          <p:cNvSpPr>
            <a:spLocks/>
          </p:cNvSpPr>
          <p:nvPr/>
        </p:nvSpPr>
        <p:spPr bwMode="auto">
          <a:xfrm>
            <a:off x="4543426" y="2107406"/>
            <a:ext cx="354806" cy="147638"/>
          </a:xfrm>
          <a:custGeom>
            <a:avLst/>
            <a:gdLst>
              <a:gd name="T0" fmla="*/ 2147483647 w 298"/>
              <a:gd name="T1" fmla="*/ 2147483647 h 124"/>
              <a:gd name="T2" fmla="*/ 2147483647 w 298"/>
              <a:gd name="T3" fmla="*/ 2147483647 h 124"/>
              <a:gd name="T4" fmla="*/ 2147483647 w 298"/>
              <a:gd name="T5" fmla="*/ 2147483647 h 124"/>
              <a:gd name="T6" fmla="*/ 2147483647 w 298"/>
              <a:gd name="T7" fmla="*/ 2147483647 h 124"/>
              <a:gd name="T8" fmla="*/ 2147483647 w 298"/>
              <a:gd name="T9" fmla="*/ 2147483647 h 124"/>
              <a:gd name="T10" fmla="*/ 2147483647 w 298"/>
              <a:gd name="T11" fmla="*/ 2147483647 h 124"/>
              <a:gd name="T12" fmla="*/ 2147483647 w 298"/>
              <a:gd name="T13" fmla="*/ 2147483647 h 124"/>
              <a:gd name="T14" fmla="*/ 2147483647 w 298"/>
              <a:gd name="T15" fmla="*/ 2147483647 h 124"/>
              <a:gd name="T16" fmla="*/ 2147483647 w 298"/>
              <a:gd name="T17" fmla="*/ 2147483647 h 124"/>
              <a:gd name="T18" fmla="*/ 2147483647 w 298"/>
              <a:gd name="T19" fmla="*/ 2147483647 h 124"/>
              <a:gd name="T20" fmla="*/ 2147483647 w 298"/>
              <a:gd name="T21" fmla="*/ 2147483647 h 124"/>
              <a:gd name="T22" fmla="*/ 2147483647 w 298"/>
              <a:gd name="T23" fmla="*/ 2147483647 h 124"/>
              <a:gd name="T24" fmla="*/ 2147483647 w 298"/>
              <a:gd name="T25" fmla="*/ 2147483647 h 124"/>
              <a:gd name="T26" fmla="*/ 2147483647 w 298"/>
              <a:gd name="T27" fmla="*/ 2147483647 h 124"/>
              <a:gd name="T28" fmla="*/ 2147483647 w 298"/>
              <a:gd name="T29" fmla="*/ 2147483647 h 124"/>
              <a:gd name="T30" fmla="*/ 2147483647 w 298"/>
              <a:gd name="T31" fmla="*/ 2147483647 h 124"/>
              <a:gd name="T32" fmla="*/ 2147483647 w 298"/>
              <a:gd name="T33" fmla="*/ 2147483647 h 124"/>
              <a:gd name="T34" fmla="*/ 2147483647 w 298"/>
              <a:gd name="T35" fmla="*/ 2147483647 h 124"/>
              <a:gd name="T36" fmla="*/ 2147483647 w 298"/>
              <a:gd name="T37" fmla="*/ 2147483647 h 124"/>
              <a:gd name="T38" fmla="*/ 2147483647 w 298"/>
              <a:gd name="T39" fmla="*/ 2147483647 h 124"/>
              <a:gd name="T40" fmla="*/ 2147483647 w 298"/>
              <a:gd name="T41" fmla="*/ 2147483647 h 124"/>
              <a:gd name="T42" fmla="*/ 2147483647 w 298"/>
              <a:gd name="T43" fmla="*/ 2147483647 h 124"/>
              <a:gd name="T44" fmla="*/ 2147483647 w 298"/>
              <a:gd name="T45" fmla="*/ 0 h 124"/>
              <a:gd name="T46" fmla="*/ 2147483647 w 298"/>
              <a:gd name="T47" fmla="*/ 2147483647 h 124"/>
              <a:gd name="T48" fmla="*/ 2147483647 w 298"/>
              <a:gd name="T49" fmla="*/ 2147483647 h 124"/>
              <a:gd name="T50" fmla="*/ 2147483647 w 298"/>
              <a:gd name="T51" fmla="*/ 2147483647 h 124"/>
              <a:gd name="T52" fmla="*/ 2147483647 w 298"/>
              <a:gd name="T53" fmla="*/ 2147483647 h 124"/>
              <a:gd name="T54" fmla="*/ 2147483647 w 298"/>
              <a:gd name="T55" fmla="*/ 2147483647 h 124"/>
              <a:gd name="T56" fmla="*/ 2147483647 w 298"/>
              <a:gd name="T57" fmla="*/ 2147483647 h 124"/>
              <a:gd name="T58" fmla="*/ 2147483647 w 298"/>
              <a:gd name="T59" fmla="*/ 2147483647 h 124"/>
              <a:gd name="T60" fmla="*/ 2147483647 w 298"/>
              <a:gd name="T61" fmla="*/ 2147483647 h 124"/>
              <a:gd name="T62" fmla="*/ 0 w 298"/>
              <a:gd name="T63" fmla="*/ 2147483647 h 124"/>
              <a:gd name="T64" fmla="*/ 2147483647 w 298"/>
              <a:gd name="T65" fmla="*/ 2147483647 h 124"/>
              <a:gd name="T66" fmla="*/ 2147483647 w 298"/>
              <a:gd name="T67" fmla="*/ 2147483647 h 124"/>
              <a:gd name="T68" fmla="*/ 2147483647 w 298"/>
              <a:gd name="T69" fmla="*/ 2147483647 h 124"/>
              <a:gd name="T70" fmla="*/ 2147483647 w 298"/>
              <a:gd name="T71" fmla="*/ 2147483647 h 124"/>
              <a:gd name="T72" fmla="*/ 2147483647 w 298"/>
              <a:gd name="T73" fmla="*/ 2147483647 h 124"/>
              <a:gd name="T74" fmla="*/ 2147483647 w 298"/>
              <a:gd name="T75" fmla="*/ 2147483647 h 124"/>
              <a:gd name="T76" fmla="*/ 2147483647 w 298"/>
              <a:gd name="T77" fmla="*/ 2147483647 h 124"/>
              <a:gd name="T78" fmla="*/ 2147483647 w 298"/>
              <a:gd name="T79" fmla="*/ 2147483647 h 124"/>
              <a:gd name="T80" fmla="*/ 2147483647 w 298"/>
              <a:gd name="T81" fmla="*/ 2147483647 h 124"/>
              <a:gd name="T82" fmla="*/ 2147483647 w 298"/>
              <a:gd name="T83" fmla="*/ 2147483647 h 124"/>
              <a:gd name="T84" fmla="*/ 2147483647 w 298"/>
              <a:gd name="T85" fmla="*/ 2147483647 h 124"/>
              <a:gd name="T86" fmla="*/ 2147483647 w 298"/>
              <a:gd name="T87" fmla="*/ 2147483647 h 124"/>
              <a:gd name="T88" fmla="*/ 2147483647 w 298"/>
              <a:gd name="T89" fmla="*/ 2147483647 h 124"/>
              <a:gd name="T90" fmla="*/ 2147483647 w 298"/>
              <a:gd name="T91" fmla="*/ 2147483647 h 124"/>
              <a:gd name="T92" fmla="*/ 2147483647 w 298"/>
              <a:gd name="T93" fmla="*/ 2147483647 h 124"/>
              <a:gd name="T94" fmla="*/ 2147483647 w 298"/>
              <a:gd name="T95" fmla="*/ 2147483647 h 124"/>
              <a:gd name="T96" fmla="*/ 2147483647 w 298"/>
              <a:gd name="T97" fmla="*/ 2147483647 h 124"/>
              <a:gd name="T98" fmla="*/ 2147483647 w 298"/>
              <a:gd name="T99" fmla="*/ 2147483647 h 124"/>
              <a:gd name="T100" fmla="*/ 2147483647 w 298"/>
              <a:gd name="T101" fmla="*/ 2147483647 h 124"/>
              <a:gd name="T102" fmla="*/ 2147483647 w 298"/>
              <a:gd name="T103" fmla="*/ 2147483647 h 124"/>
              <a:gd name="T104" fmla="*/ 2147483647 w 298"/>
              <a:gd name="T105" fmla="*/ 2147483647 h 124"/>
              <a:gd name="T106" fmla="*/ 2147483647 w 298"/>
              <a:gd name="T107" fmla="*/ 2147483647 h 124"/>
              <a:gd name="T108" fmla="*/ 2147483647 w 298"/>
              <a:gd name="T109" fmla="*/ 2147483647 h 124"/>
              <a:gd name="T110" fmla="*/ 2147483647 w 298"/>
              <a:gd name="T111" fmla="*/ 2147483647 h 1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8"/>
              <a:gd name="T169" fmla="*/ 0 h 124"/>
              <a:gd name="T170" fmla="*/ 298 w 298"/>
              <a:gd name="T171" fmla="*/ 124 h 1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8" h="124">
                <a:moveTo>
                  <a:pt x="178" y="122"/>
                </a:moveTo>
                <a:lnTo>
                  <a:pt x="178" y="104"/>
                </a:lnTo>
                <a:lnTo>
                  <a:pt x="182" y="104"/>
                </a:lnTo>
                <a:lnTo>
                  <a:pt x="184" y="108"/>
                </a:lnTo>
                <a:lnTo>
                  <a:pt x="188" y="108"/>
                </a:lnTo>
                <a:lnTo>
                  <a:pt x="196" y="110"/>
                </a:lnTo>
                <a:lnTo>
                  <a:pt x="202" y="108"/>
                </a:lnTo>
                <a:lnTo>
                  <a:pt x="208" y="106"/>
                </a:lnTo>
                <a:lnTo>
                  <a:pt x="214" y="108"/>
                </a:lnTo>
                <a:lnTo>
                  <a:pt x="220" y="110"/>
                </a:lnTo>
                <a:lnTo>
                  <a:pt x="226" y="110"/>
                </a:lnTo>
                <a:lnTo>
                  <a:pt x="230" y="108"/>
                </a:lnTo>
                <a:lnTo>
                  <a:pt x="236" y="104"/>
                </a:lnTo>
                <a:lnTo>
                  <a:pt x="240" y="102"/>
                </a:lnTo>
                <a:lnTo>
                  <a:pt x="244" y="102"/>
                </a:lnTo>
                <a:lnTo>
                  <a:pt x="250" y="104"/>
                </a:lnTo>
                <a:lnTo>
                  <a:pt x="262" y="102"/>
                </a:lnTo>
                <a:lnTo>
                  <a:pt x="272" y="98"/>
                </a:lnTo>
                <a:lnTo>
                  <a:pt x="270" y="98"/>
                </a:lnTo>
                <a:lnTo>
                  <a:pt x="290" y="98"/>
                </a:lnTo>
                <a:lnTo>
                  <a:pt x="294" y="98"/>
                </a:lnTo>
                <a:lnTo>
                  <a:pt x="298" y="96"/>
                </a:lnTo>
                <a:lnTo>
                  <a:pt x="296" y="86"/>
                </a:lnTo>
                <a:lnTo>
                  <a:pt x="294" y="76"/>
                </a:lnTo>
                <a:lnTo>
                  <a:pt x="292" y="66"/>
                </a:lnTo>
                <a:lnTo>
                  <a:pt x="290" y="56"/>
                </a:lnTo>
                <a:lnTo>
                  <a:pt x="292" y="56"/>
                </a:lnTo>
                <a:lnTo>
                  <a:pt x="294" y="48"/>
                </a:lnTo>
                <a:lnTo>
                  <a:pt x="294" y="42"/>
                </a:lnTo>
                <a:lnTo>
                  <a:pt x="288" y="38"/>
                </a:lnTo>
                <a:lnTo>
                  <a:pt x="280" y="38"/>
                </a:lnTo>
                <a:lnTo>
                  <a:pt x="280" y="34"/>
                </a:lnTo>
                <a:lnTo>
                  <a:pt x="280" y="30"/>
                </a:lnTo>
                <a:lnTo>
                  <a:pt x="278" y="22"/>
                </a:lnTo>
                <a:lnTo>
                  <a:pt x="276" y="16"/>
                </a:lnTo>
                <a:lnTo>
                  <a:pt x="270" y="10"/>
                </a:lnTo>
                <a:lnTo>
                  <a:pt x="260" y="8"/>
                </a:lnTo>
                <a:lnTo>
                  <a:pt x="244" y="10"/>
                </a:lnTo>
                <a:lnTo>
                  <a:pt x="226" y="14"/>
                </a:lnTo>
                <a:lnTo>
                  <a:pt x="208" y="18"/>
                </a:lnTo>
                <a:lnTo>
                  <a:pt x="190" y="20"/>
                </a:lnTo>
                <a:lnTo>
                  <a:pt x="182" y="20"/>
                </a:lnTo>
                <a:lnTo>
                  <a:pt x="174" y="16"/>
                </a:lnTo>
                <a:lnTo>
                  <a:pt x="160" y="10"/>
                </a:lnTo>
                <a:lnTo>
                  <a:pt x="144" y="2"/>
                </a:lnTo>
                <a:lnTo>
                  <a:pt x="134" y="0"/>
                </a:lnTo>
                <a:lnTo>
                  <a:pt x="124" y="0"/>
                </a:lnTo>
                <a:lnTo>
                  <a:pt x="110" y="2"/>
                </a:lnTo>
                <a:lnTo>
                  <a:pt x="100" y="6"/>
                </a:lnTo>
                <a:lnTo>
                  <a:pt x="90" y="12"/>
                </a:lnTo>
                <a:lnTo>
                  <a:pt x="82" y="16"/>
                </a:lnTo>
                <a:lnTo>
                  <a:pt x="70" y="16"/>
                </a:lnTo>
                <a:lnTo>
                  <a:pt x="66" y="16"/>
                </a:lnTo>
                <a:lnTo>
                  <a:pt x="64" y="12"/>
                </a:lnTo>
                <a:lnTo>
                  <a:pt x="56" y="14"/>
                </a:lnTo>
                <a:lnTo>
                  <a:pt x="50" y="14"/>
                </a:lnTo>
                <a:lnTo>
                  <a:pt x="38" y="12"/>
                </a:lnTo>
                <a:lnTo>
                  <a:pt x="38" y="16"/>
                </a:lnTo>
                <a:lnTo>
                  <a:pt x="42" y="20"/>
                </a:lnTo>
                <a:lnTo>
                  <a:pt x="48" y="26"/>
                </a:lnTo>
                <a:lnTo>
                  <a:pt x="34" y="28"/>
                </a:lnTo>
                <a:lnTo>
                  <a:pt x="14" y="30"/>
                </a:lnTo>
                <a:lnTo>
                  <a:pt x="6" y="36"/>
                </a:lnTo>
                <a:lnTo>
                  <a:pt x="0" y="42"/>
                </a:lnTo>
                <a:lnTo>
                  <a:pt x="2" y="44"/>
                </a:lnTo>
                <a:lnTo>
                  <a:pt x="4" y="46"/>
                </a:lnTo>
                <a:lnTo>
                  <a:pt x="10" y="48"/>
                </a:lnTo>
                <a:lnTo>
                  <a:pt x="10" y="50"/>
                </a:lnTo>
                <a:lnTo>
                  <a:pt x="12" y="54"/>
                </a:lnTo>
                <a:lnTo>
                  <a:pt x="16" y="58"/>
                </a:lnTo>
                <a:lnTo>
                  <a:pt x="14" y="62"/>
                </a:lnTo>
                <a:lnTo>
                  <a:pt x="12" y="64"/>
                </a:lnTo>
                <a:lnTo>
                  <a:pt x="12" y="70"/>
                </a:lnTo>
                <a:lnTo>
                  <a:pt x="20" y="70"/>
                </a:lnTo>
                <a:lnTo>
                  <a:pt x="20" y="76"/>
                </a:lnTo>
                <a:lnTo>
                  <a:pt x="24" y="82"/>
                </a:lnTo>
                <a:lnTo>
                  <a:pt x="32" y="90"/>
                </a:lnTo>
                <a:lnTo>
                  <a:pt x="32" y="92"/>
                </a:lnTo>
                <a:lnTo>
                  <a:pt x="36" y="96"/>
                </a:lnTo>
                <a:lnTo>
                  <a:pt x="50" y="104"/>
                </a:lnTo>
                <a:lnTo>
                  <a:pt x="66" y="108"/>
                </a:lnTo>
                <a:lnTo>
                  <a:pt x="82" y="112"/>
                </a:lnTo>
                <a:lnTo>
                  <a:pt x="84" y="108"/>
                </a:lnTo>
                <a:lnTo>
                  <a:pt x="84" y="104"/>
                </a:lnTo>
                <a:lnTo>
                  <a:pt x="82" y="102"/>
                </a:lnTo>
                <a:lnTo>
                  <a:pt x="80" y="100"/>
                </a:lnTo>
                <a:lnTo>
                  <a:pt x="84" y="100"/>
                </a:lnTo>
                <a:lnTo>
                  <a:pt x="88" y="98"/>
                </a:lnTo>
                <a:lnTo>
                  <a:pt x="94" y="98"/>
                </a:lnTo>
                <a:lnTo>
                  <a:pt x="98" y="100"/>
                </a:lnTo>
                <a:lnTo>
                  <a:pt x="106" y="106"/>
                </a:lnTo>
                <a:lnTo>
                  <a:pt x="112" y="114"/>
                </a:lnTo>
                <a:lnTo>
                  <a:pt x="116" y="116"/>
                </a:lnTo>
                <a:lnTo>
                  <a:pt x="122" y="116"/>
                </a:lnTo>
                <a:lnTo>
                  <a:pt x="126" y="116"/>
                </a:lnTo>
                <a:lnTo>
                  <a:pt x="130" y="114"/>
                </a:lnTo>
                <a:lnTo>
                  <a:pt x="136" y="106"/>
                </a:lnTo>
                <a:lnTo>
                  <a:pt x="142" y="100"/>
                </a:lnTo>
                <a:lnTo>
                  <a:pt x="144" y="98"/>
                </a:lnTo>
                <a:lnTo>
                  <a:pt x="148" y="98"/>
                </a:lnTo>
                <a:lnTo>
                  <a:pt x="152" y="98"/>
                </a:lnTo>
                <a:lnTo>
                  <a:pt x="154" y="100"/>
                </a:lnTo>
                <a:lnTo>
                  <a:pt x="158" y="102"/>
                </a:lnTo>
                <a:lnTo>
                  <a:pt x="160" y="104"/>
                </a:lnTo>
                <a:lnTo>
                  <a:pt x="164" y="102"/>
                </a:lnTo>
                <a:lnTo>
                  <a:pt x="166" y="100"/>
                </a:lnTo>
                <a:lnTo>
                  <a:pt x="176" y="100"/>
                </a:lnTo>
                <a:lnTo>
                  <a:pt x="174" y="104"/>
                </a:lnTo>
                <a:lnTo>
                  <a:pt x="172" y="106"/>
                </a:lnTo>
                <a:lnTo>
                  <a:pt x="168" y="106"/>
                </a:lnTo>
                <a:lnTo>
                  <a:pt x="170" y="116"/>
                </a:lnTo>
                <a:lnTo>
                  <a:pt x="172" y="124"/>
                </a:lnTo>
                <a:lnTo>
                  <a:pt x="178" y="12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75" name="Freeform 71"/>
          <p:cNvSpPr>
            <a:spLocks/>
          </p:cNvSpPr>
          <p:nvPr/>
        </p:nvSpPr>
        <p:spPr bwMode="auto">
          <a:xfrm>
            <a:off x="4363641" y="1497806"/>
            <a:ext cx="189309" cy="214313"/>
          </a:xfrm>
          <a:custGeom>
            <a:avLst/>
            <a:gdLst>
              <a:gd name="T0" fmla="*/ 2147483647 w 159"/>
              <a:gd name="T1" fmla="*/ 2147483647 h 180"/>
              <a:gd name="T2" fmla="*/ 2147483647 w 159"/>
              <a:gd name="T3" fmla="*/ 2147483647 h 180"/>
              <a:gd name="T4" fmla="*/ 2147483647 w 159"/>
              <a:gd name="T5" fmla="*/ 2147483647 h 180"/>
              <a:gd name="T6" fmla="*/ 2147483647 w 159"/>
              <a:gd name="T7" fmla="*/ 2147483647 h 180"/>
              <a:gd name="T8" fmla="*/ 2147483647 w 159"/>
              <a:gd name="T9" fmla="*/ 2147483647 h 180"/>
              <a:gd name="T10" fmla="*/ 2147483647 w 159"/>
              <a:gd name="T11" fmla="*/ 2147483647 h 180"/>
              <a:gd name="T12" fmla="*/ 2147483647 w 159"/>
              <a:gd name="T13" fmla="*/ 2147483647 h 180"/>
              <a:gd name="T14" fmla="*/ 2147483647 w 159"/>
              <a:gd name="T15" fmla="*/ 2147483647 h 180"/>
              <a:gd name="T16" fmla="*/ 2147483647 w 159"/>
              <a:gd name="T17" fmla="*/ 2147483647 h 180"/>
              <a:gd name="T18" fmla="*/ 2147483647 w 159"/>
              <a:gd name="T19" fmla="*/ 2147483647 h 180"/>
              <a:gd name="T20" fmla="*/ 2147483647 w 159"/>
              <a:gd name="T21" fmla="*/ 2147483647 h 180"/>
              <a:gd name="T22" fmla="*/ 2147483647 w 159"/>
              <a:gd name="T23" fmla="*/ 2147483647 h 180"/>
              <a:gd name="T24" fmla="*/ 2147483647 w 159"/>
              <a:gd name="T25" fmla="*/ 2147483647 h 180"/>
              <a:gd name="T26" fmla="*/ 2147483647 w 159"/>
              <a:gd name="T27" fmla="*/ 2147483647 h 180"/>
              <a:gd name="T28" fmla="*/ 2147483647 w 159"/>
              <a:gd name="T29" fmla="*/ 2147483647 h 180"/>
              <a:gd name="T30" fmla="*/ 2147483647 w 159"/>
              <a:gd name="T31" fmla="*/ 2147483647 h 180"/>
              <a:gd name="T32" fmla="*/ 2147483647 w 159"/>
              <a:gd name="T33" fmla="*/ 2147483647 h 180"/>
              <a:gd name="T34" fmla="*/ 2147483647 w 159"/>
              <a:gd name="T35" fmla="*/ 2147483647 h 180"/>
              <a:gd name="T36" fmla="*/ 2147483647 w 159"/>
              <a:gd name="T37" fmla="*/ 2147483647 h 180"/>
              <a:gd name="T38" fmla="*/ 2147483647 w 159"/>
              <a:gd name="T39" fmla="*/ 2147483647 h 180"/>
              <a:gd name="T40" fmla="*/ 2147483647 w 159"/>
              <a:gd name="T41" fmla="*/ 2147483647 h 180"/>
              <a:gd name="T42" fmla="*/ 2147483647 w 159"/>
              <a:gd name="T43" fmla="*/ 2147483647 h 180"/>
              <a:gd name="T44" fmla="*/ 2147483647 w 159"/>
              <a:gd name="T45" fmla="*/ 2147483647 h 180"/>
              <a:gd name="T46" fmla="*/ 2147483647 w 159"/>
              <a:gd name="T47" fmla="*/ 2147483647 h 180"/>
              <a:gd name="T48" fmla="*/ 2147483647 w 159"/>
              <a:gd name="T49" fmla="*/ 2147483647 h 180"/>
              <a:gd name="T50" fmla="*/ 2147483647 w 159"/>
              <a:gd name="T51" fmla="*/ 2147483647 h 180"/>
              <a:gd name="T52" fmla="*/ 2147483647 w 159"/>
              <a:gd name="T53" fmla="*/ 2147483647 h 180"/>
              <a:gd name="T54" fmla="*/ 2147483647 w 159"/>
              <a:gd name="T55" fmla="*/ 2147483647 h 180"/>
              <a:gd name="T56" fmla="*/ 2147483647 w 159"/>
              <a:gd name="T57" fmla="*/ 2147483647 h 180"/>
              <a:gd name="T58" fmla="*/ 2147483647 w 159"/>
              <a:gd name="T59" fmla="*/ 2147483647 h 180"/>
              <a:gd name="T60" fmla="*/ 2147483647 w 159"/>
              <a:gd name="T61" fmla="*/ 2147483647 h 180"/>
              <a:gd name="T62" fmla="*/ 2147483647 w 159"/>
              <a:gd name="T63" fmla="*/ 2147483647 h 180"/>
              <a:gd name="T64" fmla="*/ 2147483647 w 159"/>
              <a:gd name="T65" fmla="*/ 2147483647 h 180"/>
              <a:gd name="T66" fmla="*/ 2147483647 w 159"/>
              <a:gd name="T67" fmla="*/ 2147483647 h 180"/>
              <a:gd name="T68" fmla="*/ 0 w 159"/>
              <a:gd name="T69" fmla="*/ 2147483647 h 180"/>
              <a:gd name="T70" fmla="*/ 2147483647 w 159"/>
              <a:gd name="T71" fmla="*/ 2147483647 h 180"/>
              <a:gd name="T72" fmla="*/ 2147483647 w 159"/>
              <a:gd name="T73" fmla="*/ 2147483647 h 180"/>
              <a:gd name="T74" fmla="*/ 2147483647 w 159"/>
              <a:gd name="T75" fmla="*/ 2147483647 h 180"/>
              <a:gd name="T76" fmla="*/ 2147483647 w 159"/>
              <a:gd name="T77" fmla="*/ 2147483647 h 180"/>
              <a:gd name="T78" fmla="*/ 2147483647 w 159"/>
              <a:gd name="T79" fmla="*/ 2147483647 h 180"/>
              <a:gd name="T80" fmla="*/ 2147483647 w 159"/>
              <a:gd name="T81" fmla="*/ 2147483647 h 180"/>
              <a:gd name="T82" fmla="*/ 2147483647 w 159"/>
              <a:gd name="T83" fmla="*/ 2147483647 h 180"/>
              <a:gd name="T84" fmla="*/ 2147483647 w 159"/>
              <a:gd name="T85" fmla="*/ 2147483647 h 180"/>
              <a:gd name="T86" fmla="*/ 2147483647 w 159"/>
              <a:gd name="T87" fmla="*/ 2147483647 h 180"/>
              <a:gd name="T88" fmla="*/ 2147483647 w 159"/>
              <a:gd name="T89" fmla="*/ 2147483647 h 1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9"/>
              <a:gd name="T136" fmla="*/ 0 h 180"/>
              <a:gd name="T137" fmla="*/ 159 w 159"/>
              <a:gd name="T138" fmla="*/ 180 h 1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9" h="180">
                <a:moveTo>
                  <a:pt x="107" y="16"/>
                </a:moveTo>
                <a:lnTo>
                  <a:pt x="101" y="20"/>
                </a:lnTo>
                <a:lnTo>
                  <a:pt x="99" y="24"/>
                </a:lnTo>
                <a:lnTo>
                  <a:pt x="97" y="28"/>
                </a:lnTo>
                <a:lnTo>
                  <a:pt x="99" y="32"/>
                </a:lnTo>
                <a:lnTo>
                  <a:pt x="101" y="34"/>
                </a:lnTo>
                <a:lnTo>
                  <a:pt x="109" y="36"/>
                </a:lnTo>
                <a:lnTo>
                  <a:pt x="117" y="38"/>
                </a:lnTo>
                <a:lnTo>
                  <a:pt x="119" y="40"/>
                </a:lnTo>
                <a:lnTo>
                  <a:pt x="119" y="42"/>
                </a:lnTo>
                <a:lnTo>
                  <a:pt x="119" y="46"/>
                </a:lnTo>
                <a:lnTo>
                  <a:pt x="117" y="50"/>
                </a:lnTo>
                <a:lnTo>
                  <a:pt x="113" y="52"/>
                </a:lnTo>
                <a:lnTo>
                  <a:pt x="113" y="56"/>
                </a:lnTo>
                <a:lnTo>
                  <a:pt x="113" y="58"/>
                </a:lnTo>
                <a:lnTo>
                  <a:pt x="115" y="60"/>
                </a:lnTo>
                <a:lnTo>
                  <a:pt x="117" y="58"/>
                </a:lnTo>
                <a:lnTo>
                  <a:pt x="123" y="56"/>
                </a:lnTo>
                <a:lnTo>
                  <a:pt x="123" y="68"/>
                </a:lnTo>
                <a:lnTo>
                  <a:pt x="127" y="80"/>
                </a:lnTo>
                <a:lnTo>
                  <a:pt x="131" y="88"/>
                </a:lnTo>
                <a:lnTo>
                  <a:pt x="133" y="92"/>
                </a:lnTo>
                <a:lnTo>
                  <a:pt x="137" y="94"/>
                </a:lnTo>
                <a:lnTo>
                  <a:pt x="137" y="98"/>
                </a:lnTo>
                <a:lnTo>
                  <a:pt x="139" y="104"/>
                </a:lnTo>
                <a:lnTo>
                  <a:pt x="141" y="108"/>
                </a:lnTo>
                <a:lnTo>
                  <a:pt x="141" y="114"/>
                </a:lnTo>
                <a:lnTo>
                  <a:pt x="151" y="120"/>
                </a:lnTo>
                <a:lnTo>
                  <a:pt x="159" y="126"/>
                </a:lnTo>
                <a:lnTo>
                  <a:pt x="159" y="138"/>
                </a:lnTo>
                <a:lnTo>
                  <a:pt x="149" y="140"/>
                </a:lnTo>
                <a:lnTo>
                  <a:pt x="143" y="144"/>
                </a:lnTo>
                <a:lnTo>
                  <a:pt x="133" y="154"/>
                </a:lnTo>
                <a:lnTo>
                  <a:pt x="127" y="160"/>
                </a:lnTo>
                <a:lnTo>
                  <a:pt x="121" y="164"/>
                </a:lnTo>
                <a:lnTo>
                  <a:pt x="115" y="168"/>
                </a:lnTo>
                <a:lnTo>
                  <a:pt x="105" y="168"/>
                </a:lnTo>
                <a:lnTo>
                  <a:pt x="97" y="170"/>
                </a:lnTo>
                <a:lnTo>
                  <a:pt x="95" y="172"/>
                </a:lnTo>
                <a:lnTo>
                  <a:pt x="93" y="174"/>
                </a:lnTo>
                <a:lnTo>
                  <a:pt x="84" y="174"/>
                </a:lnTo>
                <a:lnTo>
                  <a:pt x="76" y="176"/>
                </a:lnTo>
                <a:lnTo>
                  <a:pt x="68" y="176"/>
                </a:lnTo>
                <a:lnTo>
                  <a:pt x="54" y="180"/>
                </a:lnTo>
                <a:lnTo>
                  <a:pt x="48" y="178"/>
                </a:lnTo>
                <a:lnTo>
                  <a:pt x="44" y="174"/>
                </a:lnTo>
                <a:lnTo>
                  <a:pt x="40" y="170"/>
                </a:lnTo>
                <a:lnTo>
                  <a:pt x="36" y="168"/>
                </a:lnTo>
                <a:lnTo>
                  <a:pt x="34" y="166"/>
                </a:lnTo>
                <a:lnTo>
                  <a:pt x="30" y="162"/>
                </a:lnTo>
                <a:lnTo>
                  <a:pt x="26" y="148"/>
                </a:lnTo>
                <a:lnTo>
                  <a:pt x="22" y="126"/>
                </a:lnTo>
                <a:lnTo>
                  <a:pt x="24" y="116"/>
                </a:lnTo>
                <a:lnTo>
                  <a:pt x="28" y="110"/>
                </a:lnTo>
                <a:lnTo>
                  <a:pt x="36" y="106"/>
                </a:lnTo>
                <a:lnTo>
                  <a:pt x="44" y="100"/>
                </a:lnTo>
                <a:lnTo>
                  <a:pt x="54" y="96"/>
                </a:lnTo>
                <a:lnTo>
                  <a:pt x="62" y="92"/>
                </a:lnTo>
                <a:lnTo>
                  <a:pt x="66" y="86"/>
                </a:lnTo>
                <a:lnTo>
                  <a:pt x="70" y="78"/>
                </a:lnTo>
                <a:lnTo>
                  <a:pt x="58" y="78"/>
                </a:lnTo>
                <a:lnTo>
                  <a:pt x="48" y="78"/>
                </a:lnTo>
                <a:lnTo>
                  <a:pt x="44" y="66"/>
                </a:lnTo>
                <a:lnTo>
                  <a:pt x="42" y="56"/>
                </a:lnTo>
                <a:lnTo>
                  <a:pt x="38" y="48"/>
                </a:lnTo>
                <a:lnTo>
                  <a:pt x="34" y="36"/>
                </a:lnTo>
                <a:lnTo>
                  <a:pt x="28" y="30"/>
                </a:lnTo>
                <a:lnTo>
                  <a:pt x="18" y="26"/>
                </a:lnTo>
                <a:lnTo>
                  <a:pt x="10" y="22"/>
                </a:lnTo>
                <a:lnTo>
                  <a:pt x="0" y="18"/>
                </a:lnTo>
                <a:lnTo>
                  <a:pt x="4" y="16"/>
                </a:lnTo>
                <a:lnTo>
                  <a:pt x="6" y="16"/>
                </a:lnTo>
                <a:lnTo>
                  <a:pt x="10" y="16"/>
                </a:lnTo>
                <a:lnTo>
                  <a:pt x="18" y="18"/>
                </a:lnTo>
                <a:lnTo>
                  <a:pt x="28" y="20"/>
                </a:lnTo>
                <a:lnTo>
                  <a:pt x="40" y="24"/>
                </a:lnTo>
                <a:lnTo>
                  <a:pt x="50" y="26"/>
                </a:lnTo>
                <a:lnTo>
                  <a:pt x="56" y="26"/>
                </a:lnTo>
                <a:lnTo>
                  <a:pt x="60" y="22"/>
                </a:lnTo>
                <a:lnTo>
                  <a:pt x="62" y="18"/>
                </a:lnTo>
                <a:lnTo>
                  <a:pt x="64" y="14"/>
                </a:lnTo>
                <a:lnTo>
                  <a:pt x="64" y="8"/>
                </a:lnTo>
                <a:lnTo>
                  <a:pt x="66" y="4"/>
                </a:lnTo>
                <a:lnTo>
                  <a:pt x="70" y="2"/>
                </a:lnTo>
                <a:lnTo>
                  <a:pt x="76" y="0"/>
                </a:lnTo>
                <a:lnTo>
                  <a:pt x="88" y="2"/>
                </a:lnTo>
                <a:lnTo>
                  <a:pt x="99" y="6"/>
                </a:lnTo>
                <a:lnTo>
                  <a:pt x="105" y="10"/>
                </a:lnTo>
                <a:lnTo>
                  <a:pt x="113" y="14"/>
                </a:lnTo>
                <a:lnTo>
                  <a:pt x="107" y="1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76" name="Freeform 72"/>
          <p:cNvSpPr>
            <a:spLocks/>
          </p:cNvSpPr>
          <p:nvPr/>
        </p:nvSpPr>
        <p:spPr bwMode="auto">
          <a:xfrm>
            <a:off x="4230291" y="1519238"/>
            <a:ext cx="190500" cy="285750"/>
          </a:xfrm>
          <a:custGeom>
            <a:avLst/>
            <a:gdLst>
              <a:gd name="T0" fmla="*/ 2147483647 w 160"/>
              <a:gd name="T1" fmla="*/ 2147483647 h 240"/>
              <a:gd name="T2" fmla="*/ 2147483647 w 160"/>
              <a:gd name="T3" fmla="*/ 2147483647 h 240"/>
              <a:gd name="T4" fmla="*/ 2147483647 w 160"/>
              <a:gd name="T5" fmla="*/ 2147483647 h 240"/>
              <a:gd name="T6" fmla="*/ 2147483647 w 160"/>
              <a:gd name="T7" fmla="*/ 2147483647 h 240"/>
              <a:gd name="T8" fmla="*/ 2147483647 w 160"/>
              <a:gd name="T9" fmla="*/ 2147483647 h 240"/>
              <a:gd name="T10" fmla="*/ 2147483647 w 160"/>
              <a:gd name="T11" fmla="*/ 2147483647 h 240"/>
              <a:gd name="T12" fmla="*/ 2147483647 w 160"/>
              <a:gd name="T13" fmla="*/ 2147483647 h 240"/>
              <a:gd name="T14" fmla="*/ 2147483647 w 160"/>
              <a:gd name="T15" fmla="*/ 2147483647 h 240"/>
              <a:gd name="T16" fmla="*/ 2147483647 w 160"/>
              <a:gd name="T17" fmla="*/ 2147483647 h 240"/>
              <a:gd name="T18" fmla="*/ 2147483647 w 160"/>
              <a:gd name="T19" fmla="*/ 2147483647 h 240"/>
              <a:gd name="T20" fmla="*/ 2147483647 w 160"/>
              <a:gd name="T21" fmla="*/ 2147483647 h 240"/>
              <a:gd name="T22" fmla="*/ 2147483647 w 160"/>
              <a:gd name="T23" fmla="*/ 2147483647 h 240"/>
              <a:gd name="T24" fmla="*/ 2147483647 w 160"/>
              <a:gd name="T25" fmla="*/ 2147483647 h 240"/>
              <a:gd name="T26" fmla="*/ 2147483647 w 160"/>
              <a:gd name="T27" fmla="*/ 2147483647 h 240"/>
              <a:gd name="T28" fmla="*/ 2147483647 w 160"/>
              <a:gd name="T29" fmla="*/ 2147483647 h 240"/>
              <a:gd name="T30" fmla="*/ 2147483647 w 160"/>
              <a:gd name="T31" fmla="*/ 2147483647 h 240"/>
              <a:gd name="T32" fmla="*/ 0 w 160"/>
              <a:gd name="T33" fmla="*/ 2147483647 h 240"/>
              <a:gd name="T34" fmla="*/ 2147483647 w 160"/>
              <a:gd name="T35" fmla="*/ 2147483647 h 240"/>
              <a:gd name="T36" fmla="*/ 2147483647 w 160"/>
              <a:gd name="T37" fmla="*/ 2147483647 h 240"/>
              <a:gd name="T38" fmla="*/ 2147483647 w 160"/>
              <a:gd name="T39" fmla="*/ 2147483647 h 240"/>
              <a:gd name="T40" fmla="*/ 2147483647 w 160"/>
              <a:gd name="T41" fmla="*/ 2147483647 h 240"/>
              <a:gd name="T42" fmla="*/ 2147483647 w 160"/>
              <a:gd name="T43" fmla="*/ 2147483647 h 240"/>
              <a:gd name="T44" fmla="*/ 2147483647 w 160"/>
              <a:gd name="T45" fmla="*/ 2147483647 h 240"/>
              <a:gd name="T46" fmla="*/ 2147483647 w 160"/>
              <a:gd name="T47" fmla="*/ 2147483647 h 240"/>
              <a:gd name="T48" fmla="*/ 2147483647 w 160"/>
              <a:gd name="T49" fmla="*/ 2147483647 h 240"/>
              <a:gd name="T50" fmla="*/ 2147483647 w 160"/>
              <a:gd name="T51" fmla="*/ 2147483647 h 240"/>
              <a:gd name="T52" fmla="*/ 2147483647 w 160"/>
              <a:gd name="T53" fmla="*/ 2147483647 h 240"/>
              <a:gd name="T54" fmla="*/ 2147483647 w 160"/>
              <a:gd name="T55" fmla="*/ 2147483647 h 240"/>
              <a:gd name="T56" fmla="*/ 2147483647 w 160"/>
              <a:gd name="T57" fmla="*/ 2147483647 h 240"/>
              <a:gd name="T58" fmla="*/ 2147483647 w 160"/>
              <a:gd name="T59" fmla="*/ 2147483647 h 240"/>
              <a:gd name="T60" fmla="*/ 2147483647 w 160"/>
              <a:gd name="T61" fmla="*/ 2147483647 h 240"/>
              <a:gd name="T62" fmla="*/ 2147483647 w 160"/>
              <a:gd name="T63" fmla="*/ 2147483647 h 240"/>
              <a:gd name="T64" fmla="*/ 2147483647 w 160"/>
              <a:gd name="T65" fmla="*/ 2147483647 h 240"/>
              <a:gd name="T66" fmla="*/ 2147483647 w 160"/>
              <a:gd name="T67" fmla="*/ 2147483647 h 240"/>
              <a:gd name="T68" fmla="*/ 2147483647 w 160"/>
              <a:gd name="T69" fmla="*/ 2147483647 h 240"/>
              <a:gd name="T70" fmla="*/ 2147483647 w 160"/>
              <a:gd name="T71" fmla="*/ 2147483647 h 240"/>
              <a:gd name="T72" fmla="*/ 2147483647 w 160"/>
              <a:gd name="T73" fmla="*/ 2147483647 h 240"/>
              <a:gd name="T74" fmla="*/ 2147483647 w 160"/>
              <a:gd name="T75" fmla="*/ 2147483647 h 240"/>
              <a:gd name="T76" fmla="*/ 2147483647 w 160"/>
              <a:gd name="T77" fmla="*/ 2147483647 h 240"/>
              <a:gd name="T78" fmla="*/ 2147483647 w 160"/>
              <a:gd name="T79" fmla="*/ 2147483647 h 240"/>
              <a:gd name="T80" fmla="*/ 2147483647 w 160"/>
              <a:gd name="T81" fmla="*/ 2147483647 h 2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0"/>
              <a:gd name="T124" fmla="*/ 0 h 240"/>
              <a:gd name="T125" fmla="*/ 160 w 160"/>
              <a:gd name="T126" fmla="*/ 240 h 2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0" h="240">
                <a:moveTo>
                  <a:pt x="160" y="60"/>
                </a:moveTo>
                <a:lnTo>
                  <a:pt x="156" y="48"/>
                </a:lnTo>
                <a:lnTo>
                  <a:pt x="154" y="38"/>
                </a:lnTo>
                <a:lnTo>
                  <a:pt x="150" y="30"/>
                </a:lnTo>
                <a:lnTo>
                  <a:pt x="146" y="18"/>
                </a:lnTo>
                <a:lnTo>
                  <a:pt x="140" y="12"/>
                </a:lnTo>
                <a:lnTo>
                  <a:pt x="130" y="8"/>
                </a:lnTo>
                <a:lnTo>
                  <a:pt x="122" y="4"/>
                </a:lnTo>
                <a:lnTo>
                  <a:pt x="112" y="0"/>
                </a:lnTo>
                <a:lnTo>
                  <a:pt x="104" y="4"/>
                </a:lnTo>
                <a:lnTo>
                  <a:pt x="96" y="6"/>
                </a:lnTo>
                <a:lnTo>
                  <a:pt x="82" y="6"/>
                </a:lnTo>
                <a:lnTo>
                  <a:pt x="70" y="8"/>
                </a:lnTo>
                <a:lnTo>
                  <a:pt x="62" y="14"/>
                </a:lnTo>
                <a:lnTo>
                  <a:pt x="54" y="24"/>
                </a:lnTo>
                <a:lnTo>
                  <a:pt x="46" y="34"/>
                </a:lnTo>
                <a:lnTo>
                  <a:pt x="40" y="46"/>
                </a:lnTo>
                <a:lnTo>
                  <a:pt x="36" y="58"/>
                </a:lnTo>
                <a:lnTo>
                  <a:pt x="34" y="70"/>
                </a:lnTo>
                <a:lnTo>
                  <a:pt x="32" y="82"/>
                </a:lnTo>
                <a:lnTo>
                  <a:pt x="24" y="82"/>
                </a:lnTo>
                <a:lnTo>
                  <a:pt x="14" y="82"/>
                </a:lnTo>
                <a:lnTo>
                  <a:pt x="10" y="84"/>
                </a:lnTo>
                <a:lnTo>
                  <a:pt x="8" y="88"/>
                </a:lnTo>
                <a:lnTo>
                  <a:pt x="6" y="92"/>
                </a:lnTo>
                <a:lnTo>
                  <a:pt x="6" y="96"/>
                </a:lnTo>
                <a:lnTo>
                  <a:pt x="6" y="106"/>
                </a:lnTo>
                <a:lnTo>
                  <a:pt x="10" y="116"/>
                </a:lnTo>
                <a:lnTo>
                  <a:pt x="14" y="132"/>
                </a:lnTo>
                <a:lnTo>
                  <a:pt x="14" y="140"/>
                </a:lnTo>
                <a:lnTo>
                  <a:pt x="14" y="142"/>
                </a:lnTo>
                <a:lnTo>
                  <a:pt x="16" y="144"/>
                </a:lnTo>
                <a:lnTo>
                  <a:pt x="22" y="148"/>
                </a:lnTo>
                <a:lnTo>
                  <a:pt x="0" y="180"/>
                </a:lnTo>
                <a:lnTo>
                  <a:pt x="6" y="186"/>
                </a:lnTo>
                <a:lnTo>
                  <a:pt x="16" y="196"/>
                </a:lnTo>
                <a:lnTo>
                  <a:pt x="30" y="218"/>
                </a:lnTo>
                <a:lnTo>
                  <a:pt x="32" y="220"/>
                </a:lnTo>
                <a:lnTo>
                  <a:pt x="32" y="224"/>
                </a:lnTo>
                <a:lnTo>
                  <a:pt x="30" y="232"/>
                </a:lnTo>
                <a:lnTo>
                  <a:pt x="32" y="234"/>
                </a:lnTo>
                <a:lnTo>
                  <a:pt x="34" y="238"/>
                </a:lnTo>
                <a:lnTo>
                  <a:pt x="36" y="240"/>
                </a:lnTo>
                <a:lnTo>
                  <a:pt x="42" y="240"/>
                </a:lnTo>
                <a:lnTo>
                  <a:pt x="54" y="240"/>
                </a:lnTo>
                <a:lnTo>
                  <a:pt x="56" y="232"/>
                </a:lnTo>
                <a:lnTo>
                  <a:pt x="60" y="230"/>
                </a:lnTo>
                <a:lnTo>
                  <a:pt x="68" y="228"/>
                </a:lnTo>
                <a:lnTo>
                  <a:pt x="78" y="228"/>
                </a:lnTo>
                <a:lnTo>
                  <a:pt x="78" y="224"/>
                </a:lnTo>
                <a:lnTo>
                  <a:pt x="84" y="224"/>
                </a:lnTo>
                <a:lnTo>
                  <a:pt x="86" y="220"/>
                </a:lnTo>
                <a:lnTo>
                  <a:pt x="86" y="216"/>
                </a:lnTo>
                <a:lnTo>
                  <a:pt x="88" y="214"/>
                </a:lnTo>
                <a:lnTo>
                  <a:pt x="84" y="210"/>
                </a:lnTo>
                <a:lnTo>
                  <a:pt x="84" y="182"/>
                </a:lnTo>
                <a:lnTo>
                  <a:pt x="90" y="178"/>
                </a:lnTo>
                <a:lnTo>
                  <a:pt x="96" y="176"/>
                </a:lnTo>
                <a:lnTo>
                  <a:pt x="102" y="172"/>
                </a:lnTo>
                <a:lnTo>
                  <a:pt x="106" y="168"/>
                </a:lnTo>
                <a:lnTo>
                  <a:pt x="84" y="168"/>
                </a:lnTo>
                <a:lnTo>
                  <a:pt x="102" y="166"/>
                </a:lnTo>
                <a:lnTo>
                  <a:pt x="108" y="164"/>
                </a:lnTo>
                <a:lnTo>
                  <a:pt x="112" y="162"/>
                </a:lnTo>
                <a:lnTo>
                  <a:pt x="112" y="158"/>
                </a:lnTo>
                <a:lnTo>
                  <a:pt x="94" y="150"/>
                </a:lnTo>
                <a:lnTo>
                  <a:pt x="86" y="144"/>
                </a:lnTo>
                <a:lnTo>
                  <a:pt x="84" y="140"/>
                </a:lnTo>
                <a:lnTo>
                  <a:pt x="82" y="134"/>
                </a:lnTo>
                <a:lnTo>
                  <a:pt x="84" y="122"/>
                </a:lnTo>
                <a:lnTo>
                  <a:pt x="90" y="112"/>
                </a:lnTo>
                <a:lnTo>
                  <a:pt x="98" y="106"/>
                </a:lnTo>
                <a:lnTo>
                  <a:pt x="106" y="100"/>
                </a:lnTo>
                <a:lnTo>
                  <a:pt x="122" y="90"/>
                </a:lnTo>
                <a:lnTo>
                  <a:pt x="128" y="84"/>
                </a:lnTo>
                <a:lnTo>
                  <a:pt x="130" y="78"/>
                </a:lnTo>
                <a:lnTo>
                  <a:pt x="130" y="72"/>
                </a:lnTo>
                <a:lnTo>
                  <a:pt x="130" y="68"/>
                </a:lnTo>
                <a:lnTo>
                  <a:pt x="132" y="64"/>
                </a:lnTo>
                <a:lnTo>
                  <a:pt x="138" y="62"/>
                </a:lnTo>
                <a:lnTo>
                  <a:pt x="146" y="60"/>
                </a:lnTo>
                <a:lnTo>
                  <a:pt x="152" y="60"/>
                </a:lnTo>
                <a:lnTo>
                  <a:pt x="160" y="6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77" name="Freeform 73"/>
          <p:cNvSpPr>
            <a:spLocks/>
          </p:cNvSpPr>
          <p:nvPr/>
        </p:nvSpPr>
        <p:spPr bwMode="auto">
          <a:xfrm>
            <a:off x="4135041" y="1478757"/>
            <a:ext cx="375047" cy="273844"/>
          </a:xfrm>
          <a:custGeom>
            <a:avLst/>
            <a:gdLst>
              <a:gd name="T0" fmla="*/ 2147483647 w 315"/>
              <a:gd name="T1" fmla="*/ 2147483647 h 230"/>
              <a:gd name="T2" fmla="*/ 2147483647 w 315"/>
              <a:gd name="T3" fmla="*/ 2147483647 h 230"/>
              <a:gd name="T4" fmla="*/ 2147483647 w 315"/>
              <a:gd name="T5" fmla="*/ 2147483647 h 230"/>
              <a:gd name="T6" fmla="*/ 2147483647 w 315"/>
              <a:gd name="T7" fmla="*/ 2147483647 h 230"/>
              <a:gd name="T8" fmla="*/ 2147483647 w 315"/>
              <a:gd name="T9" fmla="*/ 2147483647 h 230"/>
              <a:gd name="T10" fmla="*/ 2147483647 w 315"/>
              <a:gd name="T11" fmla="*/ 2147483647 h 230"/>
              <a:gd name="T12" fmla="*/ 2147483647 w 315"/>
              <a:gd name="T13" fmla="*/ 2147483647 h 230"/>
              <a:gd name="T14" fmla="*/ 2147483647 w 315"/>
              <a:gd name="T15" fmla="*/ 2147483647 h 230"/>
              <a:gd name="T16" fmla="*/ 2147483647 w 315"/>
              <a:gd name="T17" fmla="*/ 2147483647 h 230"/>
              <a:gd name="T18" fmla="*/ 2147483647 w 315"/>
              <a:gd name="T19" fmla="*/ 2147483647 h 230"/>
              <a:gd name="T20" fmla="*/ 2147483647 w 315"/>
              <a:gd name="T21" fmla="*/ 2147483647 h 230"/>
              <a:gd name="T22" fmla="*/ 2147483647 w 315"/>
              <a:gd name="T23" fmla="*/ 2147483647 h 230"/>
              <a:gd name="T24" fmla="*/ 2147483647 w 315"/>
              <a:gd name="T25" fmla="*/ 2147483647 h 230"/>
              <a:gd name="T26" fmla="*/ 2147483647 w 315"/>
              <a:gd name="T27" fmla="*/ 2147483647 h 230"/>
              <a:gd name="T28" fmla="*/ 2147483647 w 315"/>
              <a:gd name="T29" fmla="*/ 2147483647 h 230"/>
              <a:gd name="T30" fmla="*/ 2147483647 w 315"/>
              <a:gd name="T31" fmla="*/ 2147483647 h 230"/>
              <a:gd name="T32" fmla="*/ 2147483647 w 315"/>
              <a:gd name="T33" fmla="*/ 2147483647 h 230"/>
              <a:gd name="T34" fmla="*/ 2147483647 w 315"/>
              <a:gd name="T35" fmla="*/ 2147483647 h 230"/>
              <a:gd name="T36" fmla="*/ 2147483647 w 315"/>
              <a:gd name="T37" fmla="*/ 2147483647 h 230"/>
              <a:gd name="T38" fmla="*/ 2147483647 w 315"/>
              <a:gd name="T39" fmla="*/ 2147483647 h 230"/>
              <a:gd name="T40" fmla="*/ 2147483647 w 315"/>
              <a:gd name="T41" fmla="*/ 2147483647 h 230"/>
              <a:gd name="T42" fmla="*/ 2147483647 w 315"/>
              <a:gd name="T43" fmla="*/ 2147483647 h 230"/>
              <a:gd name="T44" fmla="*/ 0 w 315"/>
              <a:gd name="T45" fmla="*/ 2147483647 h 230"/>
              <a:gd name="T46" fmla="*/ 2147483647 w 315"/>
              <a:gd name="T47" fmla="*/ 2147483647 h 230"/>
              <a:gd name="T48" fmla="*/ 2147483647 w 315"/>
              <a:gd name="T49" fmla="*/ 2147483647 h 230"/>
              <a:gd name="T50" fmla="*/ 2147483647 w 315"/>
              <a:gd name="T51" fmla="*/ 2147483647 h 230"/>
              <a:gd name="T52" fmla="*/ 2147483647 w 315"/>
              <a:gd name="T53" fmla="*/ 2147483647 h 230"/>
              <a:gd name="T54" fmla="*/ 2147483647 w 315"/>
              <a:gd name="T55" fmla="*/ 2147483647 h 230"/>
              <a:gd name="T56" fmla="*/ 2147483647 w 315"/>
              <a:gd name="T57" fmla="*/ 2147483647 h 230"/>
              <a:gd name="T58" fmla="*/ 2147483647 w 315"/>
              <a:gd name="T59" fmla="*/ 2147483647 h 230"/>
              <a:gd name="T60" fmla="*/ 2147483647 w 315"/>
              <a:gd name="T61" fmla="*/ 2147483647 h 230"/>
              <a:gd name="T62" fmla="*/ 2147483647 w 315"/>
              <a:gd name="T63" fmla="*/ 2147483647 h 230"/>
              <a:gd name="T64" fmla="*/ 2147483647 w 315"/>
              <a:gd name="T65" fmla="*/ 2147483647 h 230"/>
              <a:gd name="T66" fmla="*/ 2147483647 w 315"/>
              <a:gd name="T67" fmla="*/ 2147483647 h 230"/>
              <a:gd name="T68" fmla="*/ 2147483647 w 315"/>
              <a:gd name="T69" fmla="*/ 2147483647 h 230"/>
              <a:gd name="T70" fmla="*/ 2147483647 w 315"/>
              <a:gd name="T71" fmla="*/ 2147483647 h 230"/>
              <a:gd name="T72" fmla="*/ 2147483647 w 315"/>
              <a:gd name="T73" fmla="*/ 2147483647 h 230"/>
              <a:gd name="T74" fmla="*/ 2147483647 w 315"/>
              <a:gd name="T75" fmla="*/ 2147483647 h 230"/>
              <a:gd name="T76" fmla="*/ 2147483647 w 315"/>
              <a:gd name="T77" fmla="*/ 2147483647 h 230"/>
              <a:gd name="T78" fmla="*/ 2147483647 w 315"/>
              <a:gd name="T79" fmla="*/ 2147483647 h 230"/>
              <a:gd name="T80" fmla="*/ 2147483647 w 315"/>
              <a:gd name="T81" fmla="*/ 2147483647 h 230"/>
              <a:gd name="T82" fmla="*/ 2147483647 w 315"/>
              <a:gd name="T83" fmla="*/ 0 h 230"/>
              <a:gd name="T84" fmla="*/ 2147483647 w 315"/>
              <a:gd name="T85" fmla="*/ 2147483647 h 230"/>
              <a:gd name="T86" fmla="*/ 2147483647 w 315"/>
              <a:gd name="T87" fmla="*/ 2147483647 h 230"/>
              <a:gd name="T88" fmla="*/ 2147483647 w 315"/>
              <a:gd name="T89" fmla="*/ 2147483647 h 230"/>
              <a:gd name="T90" fmla="*/ 2147483647 w 315"/>
              <a:gd name="T91" fmla="*/ 2147483647 h 230"/>
              <a:gd name="T92" fmla="*/ 2147483647 w 315"/>
              <a:gd name="T93" fmla="*/ 2147483647 h 230"/>
              <a:gd name="T94" fmla="*/ 2147483647 w 315"/>
              <a:gd name="T95" fmla="*/ 2147483647 h 2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5"/>
              <a:gd name="T145" fmla="*/ 0 h 230"/>
              <a:gd name="T146" fmla="*/ 315 w 315"/>
              <a:gd name="T147" fmla="*/ 230 h 2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5" h="230">
                <a:moveTo>
                  <a:pt x="305" y="30"/>
                </a:moveTo>
                <a:lnTo>
                  <a:pt x="297" y="26"/>
                </a:lnTo>
                <a:lnTo>
                  <a:pt x="291" y="22"/>
                </a:lnTo>
                <a:lnTo>
                  <a:pt x="280" y="18"/>
                </a:lnTo>
                <a:lnTo>
                  <a:pt x="268" y="16"/>
                </a:lnTo>
                <a:lnTo>
                  <a:pt x="262" y="18"/>
                </a:lnTo>
                <a:lnTo>
                  <a:pt x="258" y="20"/>
                </a:lnTo>
                <a:lnTo>
                  <a:pt x="256" y="24"/>
                </a:lnTo>
                <a:lnTo>
                  <a:pt x="256" y="30"/>
                </a:lnTo>
                <a:lnTo>
                  <a:pt x="254" y="34"/>
                </a:lnTo>
                <a:lnTo>
                  <a:pt x="252" y="38"/>
                </a:lnTo>
                <a:lnTo>
                  <a:pt x="248" y="42"/>
                </a:lnTo>
                <a:lnTo>
                  <a:pt x="242" y="42"/>
                </a:lnTo>
                <a:lnTo>
                  <a:pt x="232" y="40"/>
                </a:lnTo>
                <a:lnTo>
                  <a:pt x="220" y="36"/>
                </a:lnTo>
                <a:lnTo>
                  <a:pt x="210" y="34"/>
                </a:lnTo>
                <a:lnTo>
                  <a:pt x="202" y="32"/>
                </a:lnTo>
                <a:lnTo>
                  <a:pt x="198" y="32"/>
                </a:lnTo>
                <a:lnTo>
                  <a:pt x="196" y="32"/>
                </a:lnTo>
                <a:lnTo>
                  <a:pt x="192" y="34"/>
                </a:lnTo>
                <a:lnTo>
                  <a:pt x="184" y="38"/>
                </a:lnTo>
                <a:lnTo>
                  <a:pt x="176" y="40"/>
                </a:lnTo>
                <a:lnTo>
                  <a:pt x="162" y="40"/>
                </a:lnTo>
                <a:lnTo>
                  <a:pt x="150" y="42"/>
                </a:lnTo>
                <a:lnTo>
                  <a:pt x="142" y="48"/>
                </a:lnTo>
                <a:lnTo>
                  <a:pt x="134" y="58"/>
                </a:lnTo>
                <a:lnTo>
                  <a:pt x="126" y="68"/>
                </a:lnTo>
                <a:lnTo>
                  <a:pt x="120" y="80"/>
                </a:lnTo>
                <a:lnTo>
                  <a:pt x="116" y="92"/>
                </a:lnTo>
                <a:lnTo>
                  <a:pt x="114" y="104"/>
                </a:lnTo>
                <a:lnTo>
                  <a:pt x="112" y="116"/>
                </a:lnTo>
                <a:lnTo>
                  <a:pt x="104" y="116"/>
                </a:lnTo>
                <a:lnTo>
                  <a:pt x="94" y="116"/>
                </a:lnTo>
                <a:lnTo>
                  <a:pt x="90" y="118"/>
                </a:lnTo>
                <a:lnTo>
                  <a:pt x="88" y="122"/>
                </a:lnTo>
                <a:lnTo>
                  <a:pt x="86" y="126"/>
                </a:lnTo>
                <a:lnTo>
                  <a:pt x="86" y="130"/>
                </a:lnTo>
                <a:lnTo>
                  <a:pt x="86" y="140"/>
                </a:lnTo>
                <a:lnTo>
                  <a:pt x="90" y="150"/>
                </a:lnTo>
                <a:lnTo>
                  <a:pt x="94" y="166"/>
                </a:lnTo>
                <a:lnTo>
                  <a:pt x="94" y="174"/>
                </a:lnTo>
                <a:lnTo>
                  <a:pt x="94" y="176"/>
                </a:lnTo>
                <a:lnTo>
                  <a:pt x="96" y="178"/>
                </a:lnTo>
                <a:lnTo>
                  <a:pt x="102" y="182"/>
                </a:lnTo>
                <a:lnTo>
                  <a:pt x="80" y="214"/>
                </a:lnTo>
                <a:lnTo>
                  <a:pt x="74" y="212"/>
                </a:lnTo>
                <a:lnTo>
                  <a:pt x="72" y="210"/>
                </a:lnTo>
                <a:lnTo>
                  <a:pt x="68" y="202"/>
                </a:lnTo>
                <a:lnTo>
                  <a:pt x="66" y="206"/>
                </a:lnTo>
                <a:lnTo>
                  <a:pt x="66" y="210"/>
                </a:lnTo>
                <a:lnTo>
                  <a:pt x="52" y="222"/>
                </a:lnTo>
                <a:lnTo>
                  <a:pt x="44" y="226"/>
                </a:lnTo>
                <a:lnTo>
                  <a:pt x="38" y="230"/>
                </a:lnTo>
                <a:lnTo>
                  <a:pt x="28" y="228"/>
                </a:lnTo>
                <a:lnTo>
                  <a:pt x="18" y="224"/>
                </a:lnTo>
                <a:lnTo>
                  <a:pt x="10" y="220"/>
                </a:lnTo>
                <a:lnTo>
                  <a:pt x="8" y="216"/>
                </a:lnTo>
                <a:lnTo>
                  <a:pt x="8" y="214"/>
                </a:lnTo>
                <a:lnTo>
                  <a:pt x="10" y="210"/>
                </a:lnTo>
                <a:lnTo>
                  <a:pt x="12" y="208"/>
                </a:lnTo>
                <a:lnTo>
                  <a:pt x="6" y="206"/>
                </a:lnTo>
                <a:lnTo>
                  <a:pt x="2" y="204"/>
                </a:lnTo>
                <a:lnTo>
                  <a:pt x="2" y="202"/>
                </a:lnTo>
                <a:lnTo>
                  <a:pt x="2" y="198"/>
                </a:lnTo>
                <a:lnTo>
                  <a:pt x="4" y="192"/>
                </a:lnTo>
                <a:lnTo>
                  <a:pt x="8" y="186"/>
                </a:lnTo>
                <a:lnTo>
                  <a:pt x="4" y="180"/>
                </a:lnTo>
                <a:lnTo>
                  <a:pt x="2" y="172"/>
                </a:lnTo>
                <a:lnTo>
                  <a:pt x="0" y="154"/>
                </a:lnTo>
                <a:lnTo>
                  <a:pt x="10" y="154"/>
                </a:lnTo>
                <a:lnTo>
                  <a:pt x="16" y="150"/>
                </a:lnTo>
                <a:lnTo>
                  <a:pt x="22" y="146"/>
                </a:lnTo>
                <a:lnTo>
                  <a:pt x="26" y="138"/>
                </a:lnTo>
                <a:lnTo>
                  <a:pt x="34" y="138"/>
                </a:lnTo>
                <a:lnTo>
                  <a:pt x="40" y="134"/>
                </a:lnTo>
                <a:lnTo>
                  <a:pt x="46" y="130"/>
                </a:lnTo>
                <a:lnTo>
                  <a:pt x="54" y="130"/>
                </a:lnTo>
                <a:lnTo>
                  <a:pt x="58" y="128"/>
                </a:lnTo>
                <a:lnTo>
                  <a:pt x="62" y="124"/>
                </a:lnTo>
                <a:lnTo>
                  <a:pt x="64" y="126"/>
                </a:lnTo>
                <a:lnTo>
                  <a:pt x="68" y="126"/>
                </a:lnTo>
                <a:lnTo>
                  <a:pt x="74" y="126"/>
                </a:lnTo>
                <a:lnTo>
                  <a:pt x="76" y="124"/>
                </a:lnTo>
                <a:lnTo>
                  <a:pt x="66" y="124"/>
                </a:lnTo>
                <a:lnTo>
                  <a:pt x="64" y="122"/>
                </a:lnTo>
                <a:lnTo>
                  <a:pt x="62" y="118"/>
                </a:lnTo>
                <a:lnTo>
                  <a:pt x="64" y="114"/>
                </a:lnTo>
                <a:lnTo>
                  <a:pt x="70" y="110"/>
                </a:lnTo>
                <a:lnTo>
                  <a:pt x="80" y="106"/>
                </a:lnTo>
                <a:lnTo>
                  <a:pt x="86" y="100"/>
                </a:lnTo>
                <a:lnTo>
                  <a:pt x="92" y="92"/>
                </a:lnTo>
                <a:lnTo>
                  <a:pt x="98" y="76"/>
                </a:lnTo>
                <a:lnTo>
                  <a:pt x="100" y="72"/>
                </a:lnTo>
                <a:lnTo>
                  <a:pt x="102" y="72"/>
                </a:lnTo>
                <a:lnTo>
                  <a:pt x="108" y="68"/>
                </a:lnTo>
                <a:lnTo>
                  <a:pt x="114" y="64"/>
                </a:lnTo>
                <a:lnTo>
                  <a:pt x="116" y="60"/>
                </a:lnTo>
                <a:lnTo>
                  <a:pt x="116" y="56"/>
                </a:lnTo>
                <a:lnTo>
                  <a:pt x="120" y="54"/>
                </a:lnTo>
                <a:lnTo>
                  <a:pt x="124" y="52"/>
                </a:lnTo>
                <a:lnTo>
                  <a:pt x="124" y="44"/>
                </a:lnTo>
                <a:lnTo>
                  <a:pt x="114" y="48"/>
                </a:lnTo>
                <a:lnTo>
                  <a:pt x="110" y="48"/>
                </a:lnTo>
                <a:lnTo>
                  <a:pt x="106" y="46"/>
                </a:lnTo>
                <a:lnTo>
                  <a:pt x="112" y="46"/>
                </a:lnTo>
                <a:lnTo>
                  <a:pt x="114" y="44"/>
                </a:lnTo>
                <a:lnTo>
                  <a:pt x="120" y="40"/>
                </a:lnTo>
                <a:lnTo>
                  <a:pt x="122" y="36"/>
                </a:lnTo>
                <a:lnTo>
                  <a:pt x="124" y="36"/>
                </a:lnTo>
                <a:lnTo>
                  <a:pt x="128" y="38"/>
                </a:lnTo>
                <a:lnTo>
                  <a:pt x="144" y="38"/>
                </a:lnTo>
                <a:lnTo>
                  <a:pt x="144" y="30"/>
                </a:lnTo>
                <a:lnTo>
                  <a:pt x="144" y="28"/>
                </a:lnTo>
                <a:lnTo>
                  <a:pt x="148" y="28"/>
                </a:lnTo>
                <a:lnTo>
                  <a:pt x="154" y="30"/>
                </a:lnTo>
                <a:lnTo>
                  <a:pt x="164" y="24"/>
                </a:lnTo>
                <a:lnTo>
                  <a:pt x="170" y="18"/>
                </a:lnTo>
                <a:lnTo>
                  <a:pt x="176" y="14"/>
                </a:lnTo>
                <a:lnTo>
                  <a:pt x="178" y="16"/>
                </a:lnTo>
                <a:lnTo>
                  <a:pt x="180" y="18"/>
                </a:lnTo>
                <a:lnTo>
                  <a:pt x="186" y="20"/>
                </a:lnTo>
                <a:lnTo>
                  <a:pt x="192" y="18"/>
                </a:lnTo>
                <a:lnTo>
                  <a:pt x="196" y="14"/>
                </a:lnTo>
                <a:lnTo>
                  <a:pt x="202" y="8"/>
                </a:lnTo>
                <a:lnTo>
                  <a:pt x="222" y="4"/>
                </a:lnTo>
                <a:lnTo>
                  <a:pt x="242" y="0"/>
                </a:lnTo>
                <a:lnTo>
                  <a:pt x="248" y="2"/>
                </a:lnTo>
                <a:lnTo>
                  <a:pt x="254" y="4"/>
                </a:lnTo>
                <a:lnTo>
                  <a:pt x="258" y="8"/>
                </a:lnTo>
                <a:lnTo>
                  <a:pt x="260" y="12"/>
                </a:lnTo>
                <a:lnTo>
                  <a:pt x="266" y="6"/>
                </a:lnTo>
                <a:lnTo>
                  <a:pt x="268" y="2"/>
                </a:lnTo>
                <a:lnTo>
                  <a:pt x="274" y="2"/>
                </a:lnTo>
                <a:lnTo>
                  <a:pt x="282" y="2"/>
                </a:lnTo>
                <a:lnTo>
                  <a:pt x="291" y="4"/>
                </a:lnTo>
                <a:lnTo>
                  <a:pt x="299" y="6"/>
                </a:lnTo>
                <a:lnTo>
                  <a:pt x="309" y="6"/>
                </a:lnTo>
                <a:lnTo>
                  <a:pt x="309" y="16"/>
                </a:lnTo>
                <a:lnTo>
                  <a:pt x="297" y="16"/>
                </a:lnTo>
                <a:lnTo>
                  <a:pt x="301" y="18"/>
                </a:lnTo>
                <a:lnTo>
                  <a:pt x="307" y="20"/>
                </a:lnTo>
                <a:lnTo>
                  <a:pt x="311" y="20"/>
                </a:lnTo>
                <a:lnTo>
                  <a:pt x="315" y="16"/>
                </a:lnTo>
                <a:lnTo>
                  <a:pt x="315" y="28"/>
                </a:lnTo>
                <a:lnTo>
                  <a:pt x="299" y="32"/>
                </a:lnTo>
                <a:lnTo>
                  <a:pt x="305" y="3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78" name="Freeform 74"/>
          <p:cNvSpPr>
            <a:spLocks/>
          </p:cNvSpPr>
          <p:nvPr/>
        </p:nvSpPr>
        <p:spPr bwMode="auto">
          <a:xfrm>
            <a:off x="4406504" y="1743075"/>
            <a:ext cx="113109" cy="64294"/>
          </a:xfrm>
          <a:custGeom>
            <a:avLst/>
            <a:gdLst>
              <a:gd name="T0" fmla="*/ 2147483647 w 95"/>
              <a:gd name="T1" fmla="*/ 2147483647 h 54"/>
              <a:gd name="T2" fmla="*/ 2147483647 w 95"/>
              <a:gd name="T3" fmla="*/ 2147483647 h 54"/>
              <a:gd name="T4" fmla="*/ 2147483647 w 95"/>
              <a:gd name="T5" fmla="*/ 2147483647 h 54"/>
              <a:gd name="T6" fmla="*/ 2147483647 w 95"/>
              <a:gd name="T7" fmla="*/ 2147483647 h 54"/>
              <a:gd name="T8" fmla="*/ 2147483647 w 95"/>
              <a:gd name="T9" fmla="*/ 2147483647 h 54"/>
              <a:gd name="T10" fmla="*/ 2147483647 w 95"/>
              <a:gd name="T11" fmla="*/ 2147483647 h 54"/>
              <a:gd name="T12" fmla="*/ 2147483647 w 95"/>
              <a:gd name="T13" fmla="*/ 2147483647 h 54"/>
              <a:gd name="T14" fmla="*/ 2147483647 w 95"/>
              <a:gd name="T15" fmla="*/ 2147483647 h 54"/>
              <a:gd name="T16" fmla="*/ 2147483647 w 95"/>
              <a:gd name="T17" fmla="*/ 2147483647 h 54"/>
              <a:gd name="T18" fmla="*/ 2147483647 w 95"/>
              <a:gd name="T19" fmla="*/ 2147483647 h 54"/>
              <a:gd name="T20" fmla="*/ 2147483647 w 95"/>
              <a:gd name="T21" fmla="*/ 2147483647 h 54"/>
              <a:gd name="T22" fmla="*/ 2147483647 w 95"/>
              <a:gd name="T23" fmla="*/ 2147483647 h 54"/>
              <a:gd name="T24" fmla="*/ 2147483647 w 95"/>
              <a:gd name="T25" fmla="*/ 2147483647 h 54"/>
              <a:gd name="T26" fmla="*/ 2147483647 w 95"/>
              <a:gd name="T27" fmla="*/ 2147483647 h 54"/>
              <a:gd name="T28" fmla="*/ 2147483647 w 95"/>
              <a:gd name="T29" fmla="*/ 2147483647 h 54"/>
              <a:gd name="T30" fmla="*/ 2147483647 w 95"/>
              <a:gd name="T31" fmla="*/ 2147483647 h 54"/>
              <a:gd name="T32" fmla="*/ 2147483647 w 95"/>
              <a:gd name="T33" fmla="*/ 2147483647 h 54"/>
              <a:gd name="T34" fmla="*/ 2147483647 w 95"/>
              <a:gd name="T35" fmla="*/ 0 h 54"/>
              <a:gd name="T36" fmla="*/ 2147483647 w 95"/>
              <a:gd name="T37" fmla="*/ 0 h 54"/>
              <a:gd name="T38" fmla="*/ 2147483647 w 95"/>
              <a:gd name="T39" fmla="*/ 2147483647 h 54"/>
              <a:gd name="T40" fmla="*/ 2147483647 w 95"/>
              <a:gd name="T41" fmla="*/ 2147483647 h 54"/>
              <a:gd name="T42" fmla="*/ 2147483647 w 95"/>
              <a:gd name="T43" fmla="*/ 2147483647 h 54"/>
              <a:gd name="T44" fmla="*/ 2147483647 w 95"/>
              <a:gd name="T45" fmla="*/ 2147483647 h 54"/>
              <a:gd name="T46" fmla="*/ 2147483647 w 95"/>
              <a:gd name="T47" fmla="*/ 2147483647 h 54"/>
              <a:gd name="T48" fmla="*/ 2147483647 w 95"/>
              <a:gd name="T49" fmla="*/ 2147483647 h 54"/>
              <a:gd name="T50" fmla="*/ 2147483647 w 95"/>
              <a:gd name="T51" fmla="*/ 2147483647 h 54"/>
              <a:gd name="T52" fmla="*/ 2147483647 w 95"/>
              <a:gd name="T53" fmla="*/ 2147483647 h 54"/>
              <a:gd name="T54" fmla="*/ 2147483647 w 95"/>
              <a:gd name="T55" fmla="*/ 2147483647 h 54"/>
              <a:gd name="T56" fmla="*/ 2147483647 w 95"/>
              <a:gd name="T57" fmla="*/ 2147483647 h 54"/>
              <a:gd name="T58" fmla="*/ 2147483647 w 95"/>
              <a:gd name="T59" fmla="*/ 2147483647 h 54"/>
              <a:gd name="T60" fmla="*/ 2147483647 w 95"/>
              <a:gd name="T61" fmla="*/ 2147483647 h 54"/>
              <a:gd name="T62" fmla="*/ 2147483647 w 95"/>
              <a:gd name="T63" fmla="*/ 2147483647 h 54"/>
              <a:gd name="T64" fmla="*/ 2147483647 w 95"/>
              <a:gd name="T65" fmla="*/ 2147483647 h 54"/>
              <a:gd name="T66" fmla="*/ 2147483647 w 95"/>
              <a:gd name="T67" fmla="*/ 2147483647 h 54"/>
              <a:gd name="T68" fmla="*/ 2147483647 w 95"/>
              <a:gd name="T69" fmla="*/ 2147483647 h 54"/>
              <a:gd name="T70" fmla="*/ 2147483647 w 95"/>
              <a:gd name="T71" fmla="*/ 2147483647 h 54"/>
              <a:gd name="T72" fmla="*/ 0 w 95"/>
              <a:gd name="T73" fmla="*/ 2147483647 h 54"/>
              <a:gd name="T74" fmla="*/ 2147483647 w 95"/>
              <a:gd name="T75" fmla="*/ 2147483647 h 54"/>
              <a:gd name="T76" fmla="*/ 2147483647 w 95"/>
              <a:gd name="T77" fmla="*/ 2147483647 h 54"/>
              <a:gd name="T78" fmla="*/ 2147483647 w 95"/>
              <a:gd name="T79" fmla="*/ 2147483647 h 54"/>
              <a:gd name="T80" fmla="*/ 2147483647 w 95"/>
              <a:gd name="T81" fmla="*/ 2147483647 h 54"/>
              <a:gd name="T82" fmla="*/ 2147483647 w 95"/>
              <a:gd name="T83" fmla="*/ 2147483647 h 54"/>
              <a:gd name="T84" fmla="*/ 2147483647 w 95"/>
              <a:gd name="T85" fmla="*/ 2147483647 h 54"/>
              <a:gd name="T86" fmla="*/ 2147483647 w 95"/>
              <a:gd name="T87" fmla="*/ 2147483647 h 54"/>
              <a:gd name="T88" fmla="*/ 2147483647 w 95"/>
              <a:gd name="T89" fmla="*/ 2147483647 h 54"/>
              <a:gd name="T90" fmla="*/ 2147483647 w 95"/>
              <a:gd name="T91" fmla="*/ 2147483647 h 54"/>
              <a:gd name="T92" fmla="*/ 2147483647 w 95"/>
              <a:gd name="T93" fmla="*/ 2147483647 h 54"/>
              <a:gd name="T94" fmla="*/ 2147483647 w 95"/>
              <a:gd name="T95" fmla="*/ 2147483647 h 54"/>
              <a:gd name="T96" fmla="*/ 2147483647 w 95"/>
              <a:gd name="T97" fmla="*/ 2147483647 h 54"/>
              <a:gd name="T98" fmla="*/ 2147483647 w 95"/>
              <a:gd name="T99" fmla="*/ 2147483647 h 54"/>
              <a:gd name="T100" fmla="*/ 2147483647 w 95"/>
              <a:gd name="T101" fmla="*/ 2147483647 h 54"/>
              <a:gd name="T102" fmla="*/ 2147483647 w 95"/>
              <a:gd name="T103" fmla="*/ 2147483647 h 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
              <a:gd name="T157" fmla="*/ 0 h 54"/>
              <a:gd name="T158" fmla="*/ 95 w 95"/>
              <a:gd name="T159" fmla="*/ 54 h 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 h="54">
                <a:moveTo>
                  <a:pt x="75" y="52"/>
                </a:moveTo>
                <a:lnTo>
                  <a:pt x="81" y="52"/>
                </a:lnTo>
                <a:lnTo>
                  <a:pt x="87" y="50"/>
                </a:lnTo>
                <a:lnTo>
                  <a:pt x="93" y="48"/>
                </a:lnTo>
                <a:lnTo>
                  <a:pt x="95" y="44"/>
                </a:lnTo>
                <a:lnTo>
                  <a:pt x="95" y="40"/>
                </a:lnTo>
                <a:lnTo>
                  <a:pt x="93" y="32"/>
                </a:lnTo>
                <a:lnTo>
                  <a:pt x="91" y="26"/>
                </a:lnTo>
                <a:lnTo>
                  <a:pt x="87" y="12"/>
                </a:lnTo>
                <a:lnTo>
                  <a:pt x="83" y="10"/>
                </a:lnTo>
                <a:lnTo>
                  <a:pt x="79" y="8"/>
                </a:lnTo>
                <a:lnTo>
                  <a:pt x="75" y="8"/>
                </a:lnTo>
                <a:lnTo>
                  <a:pt x="73" y="12"/>
                </a:lnTo>
                <a:lnTo>
                  <a:pt x="71" y="12"/>
                </a:lnTo>
                <a:lnTo>
                  <a:pt x="67" y="10"/>
                </a:lnTo>
                <a:lnTo>
                  <a:pt x="65" y="6"/>
                </a:lnTo>
                <a:lnTo>
                  <a:pt x="61" y="2"/>
                </a:lnTo>
                <a:lnTo>
                  <a:pt x="57" y="0"/>
                </a:lnTo>
                <a:lnTo>
                  <a:pt x="52" y="0"/>
                </a:lnTo>
                <a:lnTo>
                  <a:pt x="44" y="2"/>
                </a:lnTo>
                <a:lnTo>
                  <a:pt x="46" y="4"/>
                </a:lnTo>
                <a:lnTo>
                  <a:pt x="48" y="12"/>
                </a:lnTo>
                <a:lnTo>
                  <a:pt x="46" y="16"/>
                </a:lnTo>
                <a:lnTo>
                  <a:pt x="46" y="18"/>
                </a:lnTo>
                <a:lnTo>
                  <a:pt x="42" y="22"/>
                </a:lnTo>
                <a:lnTo>
                  <a:pt x="36" y="24"/>
                </a:lnTo>
                <a:lnTo>
                  <a:pt x="34" y="24"/>
                </a:lnTo>
                <a:lnTo>
                  <a:pt x="30" y="22"/>
                </a:lnTo>
                <a:lnTo>
                  <a:pt x="26" y="18"/>
                </a:lnTo>
                <a:lnTo>
                  <a:pt x="20" y="12"/>
                </a:lnTo>
                <a:lnTo>
                  <a:pt x="18" y="10"/>
                </a:lnTo>
                <a:lnTo>
                  <a:pt x="14" y="10"/>
                </a:lnTo>
                <a:lnTo>
                  <a:pt x="10" y="10"/>
                </a:lnTo>
                <a:lnTo>
                  <a:pt x="8" y="12"/>
                </a:lnTo>
                <a:lnTo>
                  <a:pt x="4" y="20"/>
                </a:lnTo>
                <a:lnTo>
                  <a:pt x="2" y="26"/>
                </a:lnTo>
                <a:lnTo>
                  <a:pt x="0" y="32"/>
                </a:lnTo>
                <a:lnTo>
                  <a:pt x="2" y="40"/>
                </a:lnTo>
                <a:lnTo>
                  <a:pt x="4" y="38"/>
                </a:lnTo>
                <a:lnTo>
                  <a:pt x="6" y="36"/>
                </a:lnTo>
                <a:lnTo>
                  <a:pt x="14" y="36"/>
                </a:lnTo>
                <a:lnTo>
                  <a:pt x="26" y="36"/>
                </a:lnTo>
                <a:lnTo>
                  <a:pt x="30" y="38"/>
                </a:lnTo>
                <a:lnTo>
                  <a:pt x="38" y="40"/>
                </a:lnTo>
                <a:lnTo>
                  <a:pt x="46" y="38"/>
                </a:lnTo>
                <a:lnTo>
                  <a:pt x="54" y="34"/>
                </a:lnTo>
                <a:lnTo>
                  <a:pt x="59" y="40"/>
                </a:lnTo>
                <a:lnTo>
                  <a:pt x="65" y="42"/>
                </a:lnTo>
                <a:lnTo>
                  <a:pt x="65" y="46"/>
                </a:lnTo>
                <a:lnTo>
                  <a:pt x="67" y="50"/>
                </a:lnTo>
                <a:lnTo>
                  <a:pt x="73" y="54"/>
                </a:lnTo>
                <a:lnTo>
                  <a:pt x="75" y="5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79" name="Freeform 75"/>
          <p:cNvSpPr>
            <a:spLocks/>
          </p:cNvSpPr>
          <p:nvPr/>
        </p:nvSpPr>
        <p:spPr bwMode="auto">
          <a:xfrm>
            <a:off x="4408885" y="1783557"/>
            <a:ext cx="84534" cy="59531"/>
          </a:xfrm>
          <a:custGeom>
            <a:avLst/>
            <a:gdLst>
              <a:gd name="T0" fmla="*/ 2147483647 w 71"/>
              <a:gd name="T1" fmla="*/ 2147483647 h 50"/>
              <a:gd name="T2" fmla="*/ 2147483647 w 71"/>
              <a:gd name="T3" fmla="*/ 2147483647 h 50"/>
              <a:gd name="T4" fmla="*/ 2147483647 w 71"/>
              <a:gd name="T5" fmla="*/ 2147483647 h 50"/>
              <a:gd name="T6" fmla="*/ 2147483647 w 71"/>
              <a:gd name="T7" fmla="*/ 2147483647 h 50"/>
              <a:gd name="T8" fmla="*/ 2147483647 w 71"/>
              <a:gd name="T9" fmla="*/ 2147483647 h 50"/>
              <a:gd name="T10" fmla="*/ 2147483647 w 71"/>
              <a:gd name="T11" fmla="*/ 0 h 50"/>
              <a:gd name="T12" fmla="*/ 2147483647 w 71"/>
              <a:gd name="T13" fmla="*/ 2147483647 h 50"/>
              <a:gd name="T14" fmla="*/ 2147483647 w 71"/>
              <a:gd name="T15" fmla="*/ 2147483647 h 50"/>
              <a:gd name="T16" fmla="*/ 2147483647 w 71"/>
              <a:gd name="T17" fmla="*/ 2147483647 h 50"/>
              <a:gd name="T18" fmla="*/ 2147483647 w 71"/>
              <a:gd name="T19" fmla="*/ 2147483647 h 50"/>
              <a:gd name="T20" fmla="*/ 2147483647 w 71"/>
              <a:gd name="T21" fmla="*/ 2147483647 h 50"/>
              <a:gd name="T22" fmla="*/ 2147483647 w 71"/>
              <a:gd name="T23" fmla="*/ 2147483647 h 50"/>
              <a:gd name="T24" fmla="*/ 2147483647 w 71"/>
              <a:gd name="T25" fmla="*/ 2147483647 h 50"/>
              <a:gd name="T26" fmla="*/ 0 w 71"/>
              <a:gd name="T27" fmla="*/ 2147483647 h 50"/>
              <a:gd name="T28" fmla="*/ 0 w 71"/>
              <a:gd name="T29" fmla="*/ 2147483647 h 50"/>
              <a:gd name="T30" fmla="*/ 2147483647 w 71"/>
              <a:gd name="T31" fmla="*/ 2147483647 h 50"/>
              <a:gd name="T32" fmla="*/ 2147483647 w 71"/>
              <a:gd name="T33" fmla="*/ 2147483647 h 50"/>
              <a:gd name="T34" fmla="*/ 2147483647 w 71"/>
              <a:gd name="T35" fmla="*/ 2147483647 h 50"/>
              <a:gd name="T36" fmla="*/ 2147483647 w 71"/>
              <a:gd name="T37" fmla="*/ 2147483647 h 50"/>
              <a:gd name="T38" fmla="*/ 2147483647 w 71"/>
              <a:gd name="T39" fmla="*/ 2147483647 h 50"/>
              <a:gd name="T40" fmla="*/ 2147483647 w 71"/>
              <a:gd name="T41" fmla="*/ 2147483647 h 50"/>
              <a:gd name="T42" fmla="*/ 2147483647 w 71"/>
              <a:gd name="T43" fmla="*/ 2147483647 h 50"/>
              <a:gd name="T44" fmla="*/ 2147483647 w 71"/>
              <a:gd name="T45" fmla="*/ 2147483647 h 50"/>
              <a:gd name="T46" fmla="*/ 2147483647 w 71"/>
              <a:gd name="T47" fmla="*/ 2147483647 h 50"/>
              <a:gd name="T48" fmla="*/ 2147483647 w 71"/>
              <a:gd name="T49" fmla="*/ 2147483647 h 50"/>
              <a:gd name="T50" fmla="*/ 2147483647 w 71"/>
              <a:gd name="T51" fmla="*/ 2147483647 h 50"/>
              <a:gd name="T52" fmla="*/ 2147483647 w 71"/>
              <a:gd name="T53" fmla="*/ 2147483647 h 50"/>
              <a:gd name="T54" fmla="*/ 2147483647 w 71"/>
              <a:gd name="T55" fmla="*/ 2147483647 h 50"/>
              <a:gd name="T56" fmla="*/ 2147483647 w 71"/>
              <a:gd name="T57" fmla="*/ 2147483647 h 50"/>
              <a:gd name="T58" fmla="*/ 2147483647 w 71"/>
              <a:gd name="T59" fmla="*/ 2147483647 h 50"/>
              <a:gd name="T60" fmla="*/ 2147483647 w 71"/>
              <a:gd name="T61" fmla="*/ 2147483647 h 50"/>
              <a:gd name="T62" fmla="*/ 2147483647 w 71"/>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50"/>
              <a:gd name="T98" fmla="*/ 71 w 71"/>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50">
                <a:moveTo>
                  <a:pt x="71" y="20"/>
                </a:moveTo>
                <a:lnTo>
                  <a:pt x="65" y="16"/>
                </a:lnTo>
                <a:lnTo>
                  <a:pt x="63" y="12"/>
                </a:lnTo>
                <a:lnTo>
                  <a:pt x="63" y="8"/>
                </a:lnTo>
                <a:lnTo>
                  <a:pt x="57" y="6"/>
                </a:lnTo>
                <a:lnTo>
                  <a:pt x="52" y="0"/>
                </a:lnTo>
                <a:lnTo>
                  <a:pt x="44" y="4"/>
                </a:lnTo>
                <a:lnTo>
                  <a:pt x="36" y="6"/>
                </a:lnTo>
                <a:lnTo>
                  <a:pt x="28" y="4"/>
                </a:lnTo>
                <a:lnTo>
                  <a:pt x="24" y="2"/>
                </a:lnTo>
                <a:lnTo>
                  <a:pt x="12" y="2"/>
                </a:lnTo>
                <a:lnTo>
                  <a:pt x="4" y="2"/>
                </a:lnTo>
                <a:lnTo>
                  <a:pt x="2" y="4"/>
                </a:lnTo>
                <a:lnTo>
                  <a:pt x="0" y="6"/>
                </a:lnTo>
                <a:lnTo>
                  <a:pt x="0" y="20"/>
                </a:lnTo>
                <a:lnTo>
                  <a:pt x="8" y="22"/>
                </a:lnTo>
                <a:lnTo>
                  <a:pt x="16" y="22"/>
                </a:lnTo>
                <a:lnTo>
                  <a:pt x="22" y="24"/>
                </a:lnTo>
                <a:lnTo>
                  <a:pt x="28" y="26"/>
                </a:lnTo>
                <a:lnTo>
                  <a:pt x="26" y="38"/>
                </a:lnTo>
                <a:lnTo>
                  <a:pt x="30" y="42"/>
                </a:lnTo>
                <a:lnTo>
                  <a:pt x="32" y="44"/>
                </a:lnTo>
                <a:lnTo>
                  <a:pt x="36" y="44"/>
                </a:lnTo>
                <a:lnTo>
                  <a:pt x="40" y="48"/>
                </a:lnTo>
                <a:lnTo>
                  <a:pt x="40" y="50"/>
                </a:lnTo>
                <a:lnTo>
                  <a:pt x="46" y="50"/>
                </a:lnTo>
                <a:lnTo>
                  <a:pt x="50" y="48"/>
                </a:lnTo>
                <a:lnTo>
                  <a:pt x="59" y="40"/>
                </a:lnTo>
                <a:lnTo>
                  <a:pt x="63" y="32"/>
                </a:lnTo>
                <a:lnTo>
                  <a:pt x="69" y="26"/>
                </a:lnTo>
                <a:lnTo>
                  <a:pt x="67" y="20"/>
                </a:lnTo>
                <a:lnTo>
                  <a:pt x="71" y="2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80" name="Freeform 76"/>
          <p:cNvSpPr>
            <a:spLocks/>
          </p:cNvSpPr>
          <p:nvPr/>
        </p:nvSpPr>
        <p:spPr bwMode="auto">
          <a:xfrm>
            <a:off x="3885010" y="2074069"/>
            <a:ext cx="223838" cy="178594"/>
          </a:xfrm>
          <a:custGeom>
            <a:avLst/>
            <a:gdLst>
              <a:gd name="T0" fmla="*/ 2147483647 w 188"/>
              <a:gd name="T1" fmla="*/ 2147483647 h 150"/>
              <a:gd name="T2" fmla="*/ 2147483647 w 188"/>
              <a:gd name="T3" fmla="*/ 2147483647 h 150"/>
              <a:gd name="T4" fmla="*/ 2147483647 w 188"/>
              <a:gd name="T5" fmla="*/ 2147483647 h 150"/>
              <a:gd name="T6" fmla="*/ 2147483647 w 188"/>
              <a:gd name="T7" fmla="*/ 2147483647 h 150"/>
              <a:gd name="T8" fmla="*/ 2147483647 w 188"/>
              <a:gd name="T9" fmla="*/ 2147483647 h 150"/>
              <a:gd name="T10" fmla="*/ 2147483647 w 188"/>
              <a:gd name="T11" fmla="*/ 2147483647 h 150"/>
              <a:gd name="T12" fmla="*/ 2147483647 w 188"/>
              <a:gd name="T13" fmla="*/ 2147483647 h 150"/>
              <a:gd name="T14" fmla="*/ 2147483647 w 188"/>
              <a:gd name="T15" fmla="*/ 2147483647 h 150"/>
              <a:gd name="T16" fmla="*/ 2147483647 w 188"/>
              <a:gd name="T17" fmla="*/ 2147483647 h 150"/>
              <a:gd name="T18" fmla="*/ 2147483647 w 188"/>
              <a:gd name="T19" fmla="*/ 2147483647 h 150"/>
              <a:gd name="T20" fmla="*/ 2147483647 w 188"/>
              <a:gd name="T21" fmla="*/ 2147483647 h 150"/>
              <a:gd name="T22" fmla="*/ 2147483647 w 188"/>
              <a:gd name="T23" fmla="*/ 2147483647 h 150"/>
              <a:gd name="T24" fmla="*/ 2147483647 w 188"/>
              <a:gd name="T25" fmla="*/ 2147483647 h 150"/>
              <a:gd name="T26" fmla="*/ 2147483647 w 188"/>
              <a:gd name="T27" fmla="*/ 2147483647 h 150"/>
              <a:gd name="T28" fmla="*/ 2147483647 w 188"/>
              <a:gd name="T29" fmla="*/ 2147483647 h 150"/>
              <a:gd name="T30" fmla="*/ 2147483647 w 188"/>
              <a:gd name="T31" fmla="*/ 2147483647 h 150"/>
              <a:gd name="T32" fmla="*/ 2147483647 w 188"/>
              <a:gd name="T33" fmla="*/ 2147483647 h 150"/>
              <a:gd name="T34" fmla="*/ 2147483647 w 188"/>
              <a:gd name="T35" fmla="*/ 2147483647 h 150"/>
              <a:gd name="T36" fmla="*/ 2147483647 w 188"/>
              <a:gd name="T37" fmla="*/ 2147483647 h 150"/>
              <a:gd name="T38" fmla="*/ 2147483647 w 188"/>
              <a:gd name="T39" fmla="*/ 2147483647 h 150"/>
              <a:gd name="T40" fmla="*/ 2147483647 w 188"/>
              <a:gd name="T41" fmla="*/ 2147483647 h 150"/>
              <a:gd name="T42" fmla="*/ 2147483647 w 188"/>
              <a:gd name="T43" fmla="*/ 2147483647 h 150"/>
              <a:gd name="T44" fmla="*/ 2147483647 w 188"/>
              <a:gd name="T45" fmla="*/ 2147483647 h 150"/>
              <a:gd name="T46" fmla="*/ 2147483647 w 188"/>
              <a:gd name="T47" fmla="*/ 2147483647 h 150"/>
              <a:gd name="T48" fmla="*/ 2147483647 w 188"/>
              <a:gd name="T49" fmla="*/ 2147483647 h 150"/>
              <a:gd name="T50" fmla="*/ 2147483647 w 188"/>
              <a:gd name="T51" fmla="*/ 2147483647 h 150"/>
              <a:gd name="T52" fmla="*/ 2147483647 w 188"/>
              <a:gd name="T53" fmla="*/ 2147483647 h 150"/>
              <a:gd name="T54" fmla="*/ 2147483647 w 188"/>
              <a:gd name="T55" fmla="*/ 2147483647 h 150"/>
              <a:gd name="T56" fmla="*/ 2147483647 w 188"/>
              <a:gd name="T57" fmla="*/ 2147483647 h 150"/>
              <a:gd name="T58" fmla="*/ 2147483647 w 188"/>
              <a:gd name="T59" fmla="*/ 0 h 150"/>
              <a:gd name="T60" fmla="*/ 2147483647 w 188"/>
              <a:gd name="T61" fmla="*/ 2147483647 h 150"/>
              <a:gd name="T62" fmla="*/ 2147483647 w 188"/>
              <a:gd name="T63" fmla="*/ 2147483647 h 150"/>
              <a:gd name="T64" fmla="*/ 2147483647 w 188"/>
              <a:gd name="T65" fmla="*/ 2147483647 h 150"/>
              <a:gd name="T66" fmla="*/ 2147483647 w 188"/>
              <a:gd name="T67" fmla="*/ 2147483647 h 150"/>
              <a:gd name="T68" fmla="*/ 2147483647 w 188"/>
              <a:gd name="T69" fmla="*/ 2147483647 h 150"/>
              <a:gd name="T70" fmla="*/ 2147483647 w 188"/>
              <a:gd name="T71" fmla="*/ 2147483647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8"/>
              <a:gd name="T109" fmla="*/ 0 h 150"/>
              <a:gd name="T110" fmla="*/ 188 w 188"/>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8" h="150">
                <a:moveTo>
                  <a:pt x="188" y="34"/>
                </a:moveTo>
                <a:lnTo>
                  <a:pt x="188" y="36"/>
                </a:lnTo>
                <a:lnTo>
                  <a:pt x="182" y="42"/>
                </a:lnTo>
                <a:lnTo>
                  <a:pt x="176" y="48"/>
                </a:lnTo>
                <a:lnTo>
                  <a:pt x="158" y="56"/>
                </a:lnTo>
                <a:lnTo>
                  <a:pt x="150" y="60"/>
                </a:lnTo>
                <a:lnTo>
                  <a:pt x="144" y="66"/>
                </a:lnTo>
                <a:lnTo>
                  <a:pt x="138" y="74"/>
                </a:lnTo>
                <a:lnTo>
                  <a:pt x="136" y="86"/>
                </a:lnTo>
                <a:lnTo>
                  <a:pt x="138" y="92"/>
                </a:lnTo>
                <a:lnTo>
                  <a:pt x="142" y="96"/>
                </a:lnTo>
                <a:lnTo>
                  <a:pt x="134" y="104"/>
                </a:lnTo>
                <a:lnTo>
                  <a:pt x="122" y="116"/>
                </a:lnTo>
                <a:lnTo>
                  <a:pt x="114" y="126"/>
                </a:lnTo>
                <a:lnTo>
                  <a:pt x="110" y="132"/>
                </a:lnTo>
                <a:lnTo>
                  <a:pt x="110" y="136"/>
                </a:lnTo>
                <a:lnTo>
                  <a:pt x="76" y="136"/>
                </a:lnTo>
                <a:lnTo>
                  <a:pt x="70" y="138"/>
                </a:lnTo>
                <a:lnTo>
                  <a:pt x="68" y="142"/>
                </a:lnTo>
                <a:lnTo>
                  <a:pt x="62" y="144"/>
                </a:lnTo>
                <a:lnTo>
                  <a:pt x="58" y="146"/>
                </a:lnTo>
                <a:lnTo>
                  <a:pt x="54" y="150"/>
                </a:lnTo>
                <a:lnTo>
                  <a:pt x="52" y="150"/>
                </a:lnTo>
                <a:lnTo>
                  <a:pt x="46" y="150"/>
                </a:lnTo>
                <a:lnTo>
                  <a:pt x="42" y="146"/>
                </a:lnTo>
                <a:lnTo>
                  <a:pt x="40" y="140"/>
                </a:lnTo>
                <a:lnTo>
                  <a:pt x="40" y="134"/>
                </a:lnTo>
                <a:lnTo>
                  <a:pt x="38" y="132"/>
                </a:lnTo>
                <a:lnTo>
                  <a:pt x="34" y="130"/>
                </a:lnTo>
                <a:lnTo>
                  <a:pt x="26" y="128"/>
                </a:lnTo>
                <a:lnTo>
                  <a:pt x="20" y="128"/>
                </a:lnTo>
                <a:lnTo>
                  <a:pt x="22" y="124"/>
                </a:lnTo>
                <a:lnTo>
                  <a:pt x="24" y="120"/>
                </a:lnTo>
                <a:lnTo>
                  <a:pt x="26" y="116"/>
                </a:lnTo>
                <a:lnTo>
                  <a:pt x="28" y="112"/>
                </a:lnTo>
                <a:lnTo>
                  <a:pt x="26" y="108"/>
                </a:lnTo>
                <a:lnTo>
                  <a:pt x="24" y="106"/>
                </a:lnTo>
                <a:lnTo>
                  <a:pt x="26" y="102"/>
                </a:lnTo>
                <a:lnTo>
                  <a:pt x="26" y="96"/>
                </a:lnTo>
                <a:lnTo>
                  <a:pt x="26" y="90"/>
                </a:lnTo>
                <a:lnTo>
                  <a:pt x="24" y="86"/>
                </a:lnTo>
                <a:lnTo>
                  <a:pt x="26" y="76"/>
                </a:lnTo>
                <a:lnTo>
                  <a:pt x="30" y="68"/>
                </a:lnTo>
                <a:lnTo>
                  <a:pt x="36" y="58"/>
                </a:lnTo>
                <a:lnTo>
                  <a:pt x="38" y="46"/>
                </a:lnTo>
                <a:lnTo>
                  <a:pt x="36" y="42"/>
                </a:lnTo>
                <a:lnTo>
                  <a:pt x="34" y="38"/>
                </a:lnTo>
                <a:lnTo>
                  <a:pt x="18" y="38"/>
                </a:lnTo>
                <a:lnTo>
                  <a:pt x="12" y="36"/>
                </a:lnTo>
                <a:lnTo>
                  <a:pt x="6" y="34"/>
                </a:lnTo>
                <a:lnTo>
                  <a:pt x="8" y="28"/>
                </a:lnTo>
                <a:lnTo>
                  <a:pt x="6" y="24"/>
                </a:lnTo>
                <a:lnTo>
                  <a:pt x="4" y="20"/>
                </a:lnTo>
                <a:lnTo>
                  <a:pt x="2" y="18"/>
                </a:lnTo>
                <a:lnTo>
                  <a:pt x="0" y="14"/>
                </a:lnTo>
                <a:lnTo>
                  <a:pt x="2" y="10"/>
                </a:lnTo>
                <a:lnTo>
                  <a:pt x="6" y="8"/>
                </a:lnTo>
                <a:lnTo>
                  <a:pt x="14" y="6"/>
                </a:lnTo>
                <a:lnTo>
                  <a:pt x="14" y="2"/>
                </a:lnTo>
                <a:lnTo>
                  <a:pt x="16" y="0"/>
                </a:lnTo>
                <a:lnTo>
                  <a:pt x="22" y="0"/>
                </a:lnTo>
                <a:lnTo>
                  <a:pt x="44" y="2"/>
                </a:lnTo>
                <a:lnTo>
                  <a:pt x="66" y="4"/>
                </a:lnTo>
                <a:lnTo>
                  <a:pt x="86" y="8"/>
                </a:lnTo>
                <a:lnTo>
                  <a:pt x="110" y="10"/>
                </a:lnTo>
                <a:lnTo>
                  <a:pt x="134" y="18"/>
                </a:lnTo>
                <a:lnTo>
                  <a:pt x="146" y="20"/>
                </a:lnTo>
                <a:lnTo>
                  <a:pt x="162" y="22"/>
                </a:lnTo>
                <a:lnTo>
                  <a:pt x="164" y="22"/>
                </a:lnTo>
                <a:lnTo>
                  <a:pt x="166" y="24"/>
                </a:lnTo>
                <a:lnTo>
                  <a:pt x="172" y="28"/>
                </a:lnTo>
                <a:lnTo>
                  <a:pt x="188" y="3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81" name="Freeform 77"/>
          <p:cNvSpPr>
            <a:spLocks/>
          </p:cNvSpPr>
          <p:nvPr/>
        </p:nvSpPr>
        <p:spPr bwMode="auto">
          <a:xfrm>
            <a:off x="3968354" y="1907382"/>
            <a:ext cx="226219" cy="207169"/>
          </a:xfrm>
          <a:custGeom>
            <a:avLst/>
            <a:gdLst>
              <a:gd name="T0" fmla="*/ 2147483647 w 190"/>
              <a:gd name="T1" fmla="*/ 2147483647 h 174"/>
              <a:gd name="T2" fmla="*/ 2147483647 w 190"/>
              <a:gd name="T3" fmla="*/ 2147483647 h 174"/>
              <a:gd name="T4" fmla="*/ 2147483647 w 190"/>
              <a:gd name="T5" fmla="*/ 2147483647 h 174"/>
              <a:gd name="T6" fmla="*/ 2147483647 w 190"/>
              <a:gd name="T7" fmla="*/ 2147483647 h 174"/>
              <a:gd name="T8" fmla="*/ 2147483647 w 190"/>
              <a:gd name="T9" fmla="*/ 2147483647 h 174"/>
              <a:gd name="T10" fmla="*/ 2147483647 w 190"/>
              <a:gd name="T11" fmla="*/ 2147483647 h 174"/>
              <a:gd name="T12" fmla="*/ 2147483647 w 190"/>
              <a:gd name="T13" fmla="*/ 2147483647 h 174"/>
              <a:gd name="T14" fmla="*/ 2147483647 w 190"/>
              <a:gd name="T15" fmla="*/ 2147483647 h 174"/>
              <a:gd name="T16" fmla="*/ 2147483647 w 190"/>
              <a:gd name="T17" fmla="*/ 2147483647 h 174"/>
              <a:gd name="T18" fmla="*/ 2147483647 w 190"/>
              <a:gd name="T19" fmla="*/ 2147483647 h 174"/>
              <a:gd name="T20" fmla="*/ 2147483647 w 190"/>
              <a:gd name="T21" fmla="*/ 2147483647 h 174"/>
              <a:gd name="T22" fmla="*/ 2147483647 w 190"/>
              <a:gd name="T23" fmla="*/ 2147483647 h 174"/>
              <a:gd name="T24" fmla="*/ 2147483647 w 190"/>
              <a:gd name="T25" fmla="*/ 2147483647 h 174"/>
              <a:gd name="T26" fmla="*/ 2147483647 w 190"/>
              <a:gd name="T27" fmla="*/ 2147483647 h 174"/>
              <a:gd name="T28" fmla="*/ 2147483647 w 190"/>
              <a:gd name="T29" fmla="*/ 2147483647 h 174"/>
              <a:gd name="T30" fmla="*/ 2147483647 w 190"/>
              <a:gd name="T31" fmla="*/ 2147483647 h 174"/>
              <a:gd name="T32" fmla="*/ 2147483647 w 190"/>
              <a:gd name="T33" fmla="*/ 2147483647 h 174"/>
              <a:gd name="T34" fmla="*/ 2147483647 w 190"/>
              <a:gd name="T35" fmla="*/ 2147483647 h 174"/>
              <a:gd name="T36" fmla="*/ 2147483647 w 190"/>
              <a:gd name="T37" fmla="*/ 2147483647 h 174"/>
              <a:gd name="T38" fmla="*/ 2147483647 w 190"/>
              <a:gd name="T39" fmla="*/ 2147483647 h 174"/>
              <a:gd name="T40" fmla="*/ 2147483647 w 190"/>
              <a:gd name="T41" fmla="*/ 2147483647 h 174"/>
              <a:gd name="T42" fmla="*/ 2147483647 w 190"/>
              <a:gd name="T43" fmla="*/ 2147483647 h 174"/>
              <a:gd name="T44" fmla="*/ 2147483647 w 190"/>
              <a:gd name="T45" fmla="*/ 2147483647 h 174"/>
              <a:gd name="T46" fmla="*/ 2147483647 w 190"/>
              <a:gd name="T47" fmla="*/ 2147483647 h 174"/>
              <a:gd name="T48" fmla="*/ 2147483647 w 190"/>
              <a:gd name="T49" fmla="*/ 2147483647 h 174"/>
              <a:gd name="T50" fmla="*/ 2147483647 w 190"/>
              <a:gd name="T51" fmla="*/ 2147483647 h 174"/>
              <a:gd name="T52" fmla="*/ 2147483647 w 190"/>
              <a:gd name="T53" fmla="*/ 2147483647 h 174"/>
              <a:gd name="T54" fmla="*/ 2147483647 w 190"/>
              <a:gd name="T55" fmla="*/ 2147483647 h 174"/>
              <a:gd name="T56" fmla="*/ 2147483647 w 190"/>
              <a:gd name="T57" fmla="*/ 2147483647 h 174"/>
              <a:gd name="T58" fmla="*/ 2147483647 w 190"/>
              <a:gd name="T59" fmla="*/ 2147483647 h 174"/>
              <a:gd name="T60" fmla="*/ 2147483647 w 190"/>
              <a:gd name="T61" fmla="*/ 2147483647 h 174"/>
              <a:gd name="T62" fmla="*/ 2147483647 w 190"/>
              <a:gd name="T63" fmla="*/ 0 h 174"/>
              <a:gd name="T64" fmla="*/ 2147483647 w 190"/>
              <a:gd name="T65" fmla="*/ 2147483647 h 174"/>
              <a:gd name="T66" fmla="*/ 2147483647 w 190"/>
              <a:gd name="T67" fmla="*/ 2147483647 h 174"/>
              <a:gd name="T68" fmla="*/ 2147483647 w 190"/>
              <a:gd name="T69" fmla="*/ 2147483647 h 174"/>
              <a:gd name="T70" fmla="*/ 2147483647 w 190"/>
              <a:gd name="T71" fmla="*/ 2147483647 h 174"/>
              <a:gd name="T72" fmla="*/ 2147483647 w 190"/>
              <a:gd name="T73" fmla="*/ 2147483647 h 174"/>
              <a:gd name="T74" fmla="*/ 2147483647 w 190"/>
              <a:gd name="T75" fmla="*/ 2147483647 h 174"/>
              <a:gd name="T76" fmla="*/ 2147483647 w 190"/>
              <a:gd name="T77" fmla="*/ 2147483647 h 174"/>
              <a:gd name="T78" fmla="*/ 2147483647 w 190"/>
              <a:gd name="T79" fmla="*/ 2147483647 h 174"/>
              <a:gd name="T80" fmla="*/ 2147483647 w 190"/>
              <a:gd name="T81" fmla="*/ 2147483647 h 174"/>
              <a:gd name="T82" fmla="*/ 2147483647 w 190"/>
              <a:gd name="T83" fmla="*/ 2147483647 h 174"/>
              <a:gd name="T84" fmla="*/ 2147483647 w 190"/>
              <a:gd name="T85" fmla="*/ 2147483647 h 174"/>
              <a:gd name="T86" fmla="*/ 2147483647 w 190"/>
              <a:gd name="T87" fmla="*/ 2147483647 h 174"/>
              <a:gd name="T88" fmla="*/ 2147483647 w 190"/>
              <a:gd name="T89" fmla="*/ 2147483647 h 174"/>
              <a:gd name="T90" fmla="*/ 2147483647 w 190"/>
              <a:gd name="T91" fmla="*/ 2147483647 h 174"/>
              <a:gd name="T92" fmla="*/ 2147483647 w 190"/>
              <a:gd name="T93" fmla="*/ 2147483647 h 174"/>
              <a:gd name="T94" fmla="*/ 2147483647 w 190"/>
              <a:gd name="T95" fmla="*/ 2147483647 h 174"/>
              <a:gd name="T96" fmla="*/ 2147483647 w 190"/>
              <a:gd name="T97" fmla="*/ 2147483647 h 174"/>
              <a:gd name="T98" fmla="*/ 2147483647 w 190"/>
              <a:gd name="T99" fmla="*/ 2147483647 h 174"/>
              <a:gd name="T100" fmla="*/ 2147483647 w 190"/>
              <a:gd name="T101" fmla="*/ 2147483647 h 174"/>
              <a:gd name="T102" fmla="*/ 2147483647 w 190"/>
              <a:gd name="T103" fmla="*/ 2147483647 h 174"/>
              <a:gd name="T104" fmla="*/ 2147483647 w 190"/>
              <a:gd name="T105" fmla="*/ 2147483647 h 1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0"/>
              <a:gd name="T160" fmla="*/ 0 h 174"/>
              <a:gd name="T161" fmla="*/ 190 w 190"/>
              <a:gd name="T162" fmla="*/ 174 h 17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0" h="174">
                <a:moveTo>
                  <a:pt x="190" y="138"/>
                </a:moveTo>
                <a:lnTo>
                  <a:pt x="186" y="138"/>
                </a:lnTo>
                <a:lnTo>
                  <a:pt x="180" y="142"/>
                </a:lnTo>
                <a:lnTo>
                  <a:pt x="174" y="146"/>
                </a:lnTo>
                <a:lnTo>
                  <a:pt x="170" y="150"/>
                </a:lnTo>
                <a:lnTo>
                  <a:pt x="164" y="152"/>
                </a:lnTo>
                <a:lnTo>
                  <a:pt x="156" y="150"/>
                </a:lnTo>
                <a:lnTo>
                  <a:pt x="148" y="148"/>
                </a:lnTo>
                <a:lnTo>
                  <a:pt x="142" y="144"/>
                </a:lnTo>
                <a:lnTo>
                  <a:pt x="134" y="144"/>
                </a:lnTo>
                <a:lnTo>
                  <a:pt x="128" y="144"/>
                </a:lnTo>
                <a:lnTo>
                  <a:pt x="122" y="148"/>
                </a:lnTo>
                <a:lnTo>
                  <a:pt x="118" y="154"/>
                </a:lnTo>
                <a:lnTo>
                  <a:pt x="118" y="162"/>
                </a:lnTo>
                <a:lnTo>
                  <a:pt x="118" y="174"/>
                </a:lnTo>
                <a:lnTo>
                  <a:pt x="102" y="168"/>
                </a:lnTo>
                <a:lnTo>
                  <a:pt x="96" y="164"/>
                </a:lnTo>
                <a:lnTo>
                  <a:pt x="94" y="162"/>
                </a:lnTo>
                <a:lnTo>
                  <a:pt x="92" y="162"/>
                </a:lnTo>
                <a:lnTo>
                  <a:pt x="76" y="160"/>
                </a:lnTo>
                <a:lnTo>
                  <a:pt x="64" y="158"/>
                </a:lnTo>
                <a:lnTo>
                  <a:pt x="40" y="150"/>
                </a:lnTo>
                <a:lnTo>
                  <a:pt x="44" y="148"/>
                </a:lnTo>
                <a:lnTo>
                  <a:pt x="46" y="146"/>
                </a:lnTo>
                <a:lnTo>
                  <a:pt x="50" y="136"/>
                </a:lnTo>
                <a:lnTo>
                  <a:pt x="52" y="124"/>
                </a:lnTo>
                <a:lnTo>
                  <a:pt x="52" y="114"/>
                </a:lnTo>
                <a:lnTo>
                  <a:pt x="52" y="100"/>
                </a:lnTo>
                <a:lnTo>
                  <a:pt x="46" y="86"/>
                </a:lnTo>
                <a:lnTo>
                  <a:pt x="40" y="74"/>
                </a:lnTo>
                <a:lnTo>
                  <a:pt x="36" y="70"/>
                </a:lnTo>
                <a:lnTo>
                  <a:pt x="32" y="68"/>
                </a:lnTo>
                <a:lnTo>
                  <a:pt x="12" y="64"/>
                </a:lnTo>
                <a:lnTo>
                  <a:pt x="8" y="62"/>
                </a:lnTo>
                <a:lnTo>
                  <a:pt x="4" y="58"/>
                </a:lnTo>
                <a:lnTo>
                  <a:pt x="2" y="54"/>
                </a:lnTo>
                <a:lnTo>
                  <a:pt x="0" y="48"/>
                </a:lnTo>
                <a:lnTo>
                  <a:pt x="6" y="46"/>
                </a:lnTo>
                <a:lnTo>
                  <a:pt x="12" y="44"/>
                </a:lnTo>
                <a:lnTo>
                  <a:pt x="16" y="40"/>
                </a:lnTo>
                <a:lnTo>
                  <a:pt x="22" y="40"/>
                </a:lnTo>
                <a:lnTo>
                  <a:pt x="26" y="40"/>
                </a:lnTo>
                <a:lnTo>
                  <a:pt x="30" y="42"/>
                </a:lnTo>
                <a:lnTo>
                  <a:pt x="34" y="44"/>
                </a:lnTo>
                <a:lnTo>
                  <a:pt x="40" y="46"/>
                </a:lnTo>
                <a:lnTo>
                  <a:pt x="44" y="46"/>
                </a:lnTo>
                <a:lnTo>
                  <a:pt x="46" y="44"/>
                </a:lnTo>
                <a:lnTo>
                  <a:pt x="46" y="40"/>
                </a:lnTo>
                <a:lnTo>
                  <a:pt x="46" y="38"/>
                </a:lnTo>
                <a:lnTo>
                  <a:pt x="42" y="36"/>
                </a:lnTo>
                <a:lnTo>
                  <a:pt x="42" y="28"/>
                </a:lnTo>
                <a:lnTo>
                  <a:pt x="48" y="28"/>
                </a:lnTo>
                <a:lnTo>
                  <a:pt x="54" y="30"/>
                </a:lnTo>
                <a:lnTo>
                  <a:pt x="60" y="32"/>
                </a:lnTo>
                <a:lnTo>
                  <a:pt x="66" y="32"/>
                </a:lnTo>
                <a:lnTo>
                  <a:pt x="70" y="32"/>
                </a:lnTo>
                <a:lnTo>
                  <a:pt x="70" y="30"/>
                </a:lnTo>
                <a:lnTo>
                  <a:pt x="72" y="24"/>
                </a:lnTo>
                <a:lnTo>
                  <a:pt x="78" y="20"/>
                </a:lnTo>
                <a:lnTo>
                  <a:pt x="86" y="16"/>
                </a:lnTo>
                <a:lnTo>
                  <a:pt x="92" y="12"/>
                </a:lnTo>
                <a:lnTo>
                  <a:pt x="92" y="8"/>
                </a:lnTo>
                <a:lnTo>
                  <a:pt x="94" y="2"/>
                </a:lnTo>
                <a:lnTo>
                  <a:pt x="104" y="0"/>
                </a:lnTo>
                <a:lnTo>
                  <a:pt x="108" y="4"/>
                </a:lnTo>
                <a:lnTo>
                  <a:pt x="114" y="10"/>
                </a:lnTo>
                <a:lnTo>
                  <a:pt x="120" y="12"/>
                </a:lnTo>
                <a:lnTo>
                  <a:pt x="128" y="14"/>
                </a:lnTo>
                <a:lnTo>
                  <a:pt x="128" y="18"/>
                </a:lnTo>
                <a:lnTo>
                  <a:pt x="130" y="20"/>
                </a:lnTo>
                <a:lnTo>
                  <a:pt x="134" y="22"/>
                </a:lnTo>
                <a:lnTo>
                  <a:pt x="140" y="22"/>
                </a:lnTo>
                <a:lnTo>
                  <a:pt x="140" y="24"/>
                </a:lnTo>
                <a:lnTo>
                  <a:pt x="142" y="24"/>
                </a:lnTo>
                <a:lnTo>
                  <a:pt x="146" y="28"/>
                </a:lnTo>
                <a:lnTo>
                  <a:pt x="150" y="30"/>
                </a:lnTo>
                <a:lnTo>
                  <a:pt x="160" y="30"/>
                </a:lnTo>
                <a:lnTo>
                  <a:pt x="166" y="32"/>
                </a:lnTo>
                <a:lnTo>
                  <a:pt x="172" y="34"/>
                </a:lnTo>
                <a:lnTo>
                  <a:pt x="180" y="38"/>
                </a:lnTo>
                <a:lnTo>
                  <a:pt x="188" y="40"/>
                </a:lnTo>
                <a:lnTo>
                  <a:pt x="186" y="48"/>
                </a:lnTo>
                <a:lnTo>
                  <a:pt x="184" y="58"/>
                </a:lnTo>
                <a:lnTo>
                  <a:pt x="180" y="66"/>
                </a:lnTo>
                <a:lnTo>
                  <a:pt x="178" y="68"/>
                </a:lnTo>
                <a:lnTo>
                  <a:pt x="176" y="70"/>
                </a:lnTo>
                <a:lnTo>
                  <a:pt x="174" y="74"/>
                </a:lnTo>
                <a:lnTo>
                  <a:pt x="170" y="76"/>
                </a:lnTo>
                <a:lnTo>
                  <a:pt x="166" y="80"/>
                </a:lnTo>
                <a:lnTo>
                  <a:pt x="160" y="88"/>
                </a:lnTo>
                <a:lnTo>
                  <a:pt x="160" y="96"/>
                </a:lnTo>
                <a:lnTo>
                  <a:pt x="164" y="96"/>
                </a:lnTo>
                <a:lnTo>
                  <a:pt x="164" y="94"/>
                </a:lnTo>
                <a:lnTo>
                  <a:pt x="166" y="90"/>
                </a:lnTo>
                <a:lnTo>
                  <a:pt x="170" y="92"/>
                </a:lnTo>
                <a:lnTo>
                  <a:pt x="172" y="90"/>
                </a:lnTo>
                <a:lnTo>
                  <a:pt x="174" y="102"/>
                </a:lnTo>
                <a:lnTo>
                  <a:pt x="174" y="104"/>
                </a:lnTo>
                <a:lnTo>
                  <a:pt x="176" y="106"/>
                </a:lnTo>
                <a:lnTo>
                  <a:pt x="178" y="108"/>
                </a:lnTo>
                <a:lnTo>
                  <a:pt x="178" y="110"/>
                </a:lnTo>
                <a:lnTo>
                  <a:pt x="170" y="116"/>
                </a:lnTo>
                <a:lnTo>
                  <a:pt x="178" y="128"/>
                </a:lnTo>
                <a:lnTo>
                  <a:pt x="182" y="134"/>
                </a:lnTo>
                <a:lnTo>
                  <a:pt x="188" y="138"/>
                </a:lnTo>
                <a:lnTo>
                  <a:pt x="190" y="13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82" name="Freeform 78"/>
          <p:cNvSpPr>
            <a:spLocks/>
          </p:cNvSpPr>
          <p:nvPr/>
        </p:nvSpPr>
        <p:spPr bwMode="auto">
          <a:xfrm>
            <a:off x="4151710" y="1824037"/>
            <a:ext cx="161925" cy="166688"/>
          </a:xfrm>
          <a:custGeom>
            <a:avLst/>
            <a:gdLst>
              <a:gd name="T0" fmla="*/ 2147483647 w 136"/>
              <a:gd name="T1" fmla="*/ 2147483647 h 140"/>
              <a:gd name="T2" fmla="*/ 2147483647 w 136"/>
              <a:gd name="T3" fmla="*/ 2147483647 h 140"/>
              <a:gd name="T4" fmla="*/ 2147483647 w 136"/>
              <a:gd name="T5" fmla="*/ 2147483647 h 140"/>
              <a:gd name="T6" fmla="*/ 2147483647 w 136"/>
              <a:gd name="T7" fmla="*/ 2147483647 h 140"/>
              <a:gd name="T8" fmla="*/ 2147483647 w 136"/>
              <a:gd name="T9" fmla="*/ 2147483647 h 140"/>
              <a:gd name="T10" fmla="*/ 2147483647 w 136"/>
              <a:gd name="T11" fmla="*/ 2147483647 h 140"/>
              <a:gd name="T12" fmla="*/ 2147483647 w 136"/>
              <a:gd name="T13" fmla="*/ 2147483647 h 140"/>
              <a:gd name="T14" fmla="*/ 2147483647 w 136"/>
              <a:gd name="T15" fmla="*/ 2147483647 h 140"/>
              <a:gd name="T16" fmla="*/ 2147483647 w 136"/>
              <a:gd name="T17" fmla="*/ 2147483647 h 140"/>
              <a:gd name="T18" fmla="*/ 2147483647 w 136"/>
              <a:gd name="T19" fmla="*/ 2147483647 h 140"/>
              <a:gd name="T20" fmla="*/ 2147483647 w 136"/>
              <a:gd name="T21" fmla="*/ 2147483647 h 140"/>
              <a:gd name="T22" fmla="*/ 2147483647 w 136"/>
              <a:gd name="T23" fmla="*/ 2147483647 h 140"/>
              <a:gd name="T24" fmla="*/ 2147483647 w 136"/>
              <a:gd name="T25" fmla="*/ 2147483647 h 140"/>
              <a:gd name="T26" fmla="*/ 2147483647 w 136"/>
              <a:gd name="T27" fmla="*/ 2147483647 h 140"/>
              <a:gd name="T28" fmla="*/ 2147483647 w 136"/>
              <a:gd name="T29" fmla="*/ 2147483647 h 140"/>
              <a:gd name="T30" fmla="*/ 2147483647 w 136"/>
              <a:gd name="T31" fmla="*/ 2147483647 h 140"/>
              <a:gd name="T32" fmla="*/ 2147483647 w 136"/>
              <a:gd name="T33" fmla="*/ 2147483647 h 140"/>
              <a:gd name="T34" fmla="*/ 2147483647 w 136"/>
              <a:gd name="T35" fmla="*/ 2147483647 h 140"/>
              <a:gd name="T36" fmla="*/ 2147483647 w 136"/>
              <a:gd name="T37" fmla="*/ 2147483647 h 140"/>
              <a:gd name="T38" fmla="*/ 2147483647 w 136"/>
              <a:gd name="T39" fmla="*/ 2147483647 h 140"/>
              <a:gd name="T40" fmla="*/ 2147483647 w 136"/>
              <a:gd name="T41" fmla="*/ 0 h 140"/>
              <a:gd name="T42" fmla="*/ 2147483647 w 136"/>
              <a:gd name="T43" fmla="*/ 2147483647 h 140"/>
              <a:gd name="T44" fmla="*/ 2147483647 w 136"/>
              <a:gd name="T45" fmla="*/ 2147483647 h 140"/>
              <a:gd name="T46" fmla="*/ 2147483647 w 136"/>
              <a:gd name="T47" fmla="*/ 2147483647 h 140"/>
              <a:gd name="T48" fmla="*/ 2147483647 w 136"/>
              <a:gd name="T49" fmla="*/ 2147483647 h 140"/>
              <a:gd name="T50" fmla="*/ 2147483647 w 136"/>
              <a:gd name="T51" fmla="*/ 2147483647 h 140"/>
              <a:gd name="T52" fmla="*/ 2147483647 w 136"/>
              <a:gd name="T53" fmla="*/ 2147483647 h 140"/>
              <a:gd name="T54" fmla="*/ 2147483647 w 136"/>
              <a:gd name="T55" fmla="*/ 2147483647 h 140"/>
              <a:gd name="T56" fmla="*/ 2147483647 w 136"/>
              <a:gd name="T57" fmla="*/ 2147483647 h 140"/>
              <a:gd name="T58" fmla="*/ 2147483647 w 136"/>
              <a:gd name="T59" fmla="*/ 2147483647 h 140"/>
              <a:gd name="T60" fmla="*/ 2147483647 w 136"/>
              <a:gd name="T61" fmla="*/ 2147483647 h 140"/>
              <a:gd name="T62" fmla="*/ 2147483647 w 136"/>
              <a:gd name="T63" fmla="*/ 2147483647 h 140"/>
              <a:gd name="T64" fmla="*/ 2147483647 w 136"/>
              <a:gd name="T65" fmla="*/ 2147483647 h 140"/>
              <a:gd name="T66" fmla="*/ 2147483647 w 136"/>
              <a:gd name="T67" fmla="*/ 2147483647 h 140"/>
              <a:gd name="T68" fmla="*/ 2147483647 w 136"/>
              <a:gd name="T69" fmla="*/ 2147483647 h 140"/>
              <a:gd name="T70" fmla="*/ 2147483647 w 136"/>
              <a:gd name="T71" fmla="*/ 2147483647 h 140"/>
              <a:gd name="T72" fmla="*/ 2147483647 w 136"/>
              <a:gd name="T73" fmla="*/ 2147483647 h 140"/>
              <a:gd name="T74" fmla="*/ 2147483647 w 136"/>
              <a:gd name="T75" fmla="*/ 2147483647 h 140"/>
              <a:gd name="T76" fmla="*/ 2147483647 w 136"/>
              <a:gd name="T77" fmla="*/ 2147483647 h 140"/>
              <a:gd name="T78" fmla="*/ 2147483647 w 136"/>
              <a:gd name="T79" fmla="*/ 2147483647 h 1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
              <a:gd name="T121" fmla="*/ 0 h 140"/>
              <a:gd name="T122" fmla="*/ 136 w 136"/>
              <a:gd name="T123" fmla="*/ 140 h 1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 h="140">
                <a:moveTo>
                  <a:pt x="26" y="138"/>
                </a:moveTo>
                <a:lnTo>
                  <a:pt x="24" y="138"/>
                </a:lnTo>
                <a:lnTo>
                  <a:pt x="34" y="136"/>
                </a:lnTo>
                <a:lnTo>
                  <a:pt x="44" y="136"/>
                </a:lnTo>
                <a:lnTo>
                  <a:pt x="52" y="136"/>
                </a:lnTo>
                <a:lnTo>
                  <a:pt x="56" y="138"/>
                </a:lnTo>
                <a:lnTo>
                  <a:pt x="62" y="140"/>
                </a:lnTo>
                <a:lnTo>
                  <a:pt x="66" y="140"/>
                </a:lnTo>
                <a:lnTo>
                  <a:pt x="80" y="140"/>
                </a:lnTo>
                <a:lnTo>
                  <a:pt x="86" y="140"/>
                </a:lnTo>
                <a:lnTo>
                  <a:pt x="94" y="136"/>
                </a:lnTo>
                <a:lnTo>
                  <a:pt x="110" y="136"/>
                </a:lnTo>
                <a:lnTo>
                  <a:pt x="110" y="134"/>
                </a:lnTo>
                <a:lnTo>
                  <a:pt x="108" y="130"/>
                </a:lnTo>
                <a:lnTo>
                  <a:pt x="110" y="124"/>
                </a:lnTo>
                <a:lnTo>
                  <a:pt x="114" y="122"/>
                </a:lnTo>
                <a:lnTo>
                  <a:pt x="118" y="118"/>
                </a:lnTo>
                <a:lnTo>
                  <a:pt x="122" y="116"/>
                </a:lnTo>
                <a:lnTo>
                  <a:pt x="116" y="110"/>
                </a:lnTo>
                <a:lnTo>
                  <a:pt x="108" y="102"/>
                </a:lnTo>
                <a:lnTo>
                  <a:pt x="100" y="96"/>
                </a:lnTo>
                <a:lnTo>
                  <a:pt x="98" y="90"/>
                </a:lnTo>
                <a:lnTo>
                  <a:pt x="96" y="86"/>
                </a:lnTo>
                <a:lnTo>
                  <a:pt x="126" y="74"/>
                </a:lnTo>
                <a:lnTo>
                  <a:pt x="130" y="74"/>
                </a:lnTo>
                <a:lnTo>
                  <a:pt x="136" y="74"/>
                </a:lnTo>
                <a:lnTo>
                  <a:pt x="136" y="64"/>
                </a:lnTo>
                <a:lnTo>
                  <a:pt x="128" y="50"/>
                </a:lnTo>
                <a:lnTo>
                  <a:pt x="122" y="36"/>
                </a:lnTo>
                <a:lnTo>
                  <a:pt x="122" y="16"/>
                </a:lnTo>
                <a:lnTo>
                  <a:pt x="118" y="12"/>
                </a:lnTo>
                <a:lnTo>
                  <a:pt x="116" y="8"/>
                </a:lnTo>
                <a:lnTo>
                  <a:pt x="110" y="6"/>
                </a:lnTo>
                <a:lnTo>
                  <a:pt x="104" y="4"/>
                </a:lnTo>
                <a:lnTo>
                  <a:pt x="98" y="4"/>
                </a:lnTo>
                <a:lnTo>
                  <a:pt x="92" y="8"/>
                </a:lnTo>
                <a:lnTo>
                  <a:pt x="86" y="10"/>
                </a:lnTo>
                <a:lnTo>
                  <a:pt x="82" y="16"/>
                </a:lnTo>
                <a:lnTo>
                  <a:pt x="76" y="12"/>
                </a:lnTo>
                <a:lnTo>
                  <a:pt x="70" y="8"/>
                </a:lnTo>
                <a:lnTo>
                  <a:pt x="56" y="0"/>
                </a:lnTo>
                <a:lnTo>
                  <a:pt x="42" y="0"/>
                </a:lnTo>
                <a:lnTo>
                  <a:pt x="44" y="8"/>
                </a:lnTo>
                <a:lnTo>
                  <a:pt x="46" y="12"/>
                </a:lnTo>
                <a:lnTo>
                  <a:pt x="54" y="22"/>
                </a:lnTo>
                <a:lnTo>
                  <a:pt x="52" y="18"/>
                </a:lnTo>
                <a:lnTo>
                  <a:pt x="46" y="16"/>
                </a:lnTo>
                <a:lnTo>
                  <a:pt x="42" y="18"/>
                </a:lnTo>
                <a:lnTo>
                  <a:pt x="40" y="20"/>
                </a:lnTo>
                <a:lnTo>
                  <a:pt x="38" y="22"/>
                </a:lnTo>
                <a:lnTo>
                  <a:pt x="36" y="22"/>
                </a:lnTo>
                <a:lnTo>
                  <a:pt x="32" y="20"/>
                </a:lnTo>
                <a:lnTo>
                  <a:pt x="28" y="20"/>
                </a:lnTo>
                <a:lnTo>
                  <a:pt x="24" y="18"/>
                </a:lnTo>
                <a:lnTo>
                  <a:pt x="16" y="20"/>
                </a:lnTo>
                <a:lnTo>
                  <a:pt x="16" y="30"/>
                </a:lnTo>
                <a:lnTo>
                  <a:pt x="14" y="38"/>
                </a:lnTo>
                <a:lnTo>
                  <a:pt x="14" y="44"/>
                </a:lnTo>
                <a:lnTo>
                  <a:pt x="16" y="44"/>
                </a:lnTo>
                <a:lnTo>
                  <a:pt x="12" y="52"/>
                </a:lnTo>
                <a:lnTo>
                  <a:pt x="8" y="56"/>
                </a:lnTo>
                <a:lnTo>
                  <a:pt x="6" y="60"/>
                </a:lnTo>
                <a:lnTo>
                  <a:pt x="4" y="66"/>
                </a:lnTo>
                <a:lnTo>
                  <a:pt x="2" y="70"/>
                </a:lnTo>
                <a:lnTo>
                  <a:pt x="0" y="72"/>
                </a:lnTo>
                <a:lnTo>
                  <a:pt x="6" y="76"/>
                </a:lnTo>
                <a:lnTo>
                  <a:pt x="8" y="82"/>
                </a:lnTo>
                <a:lnTo>
                  <a:pt x="6" y="84"/>
                </a:lnTo>
                <a:lnTo>
                  <a:pt x="6" y="86"/>
                </a:lnTo>
                <a:lnTo>
                  <a:pt x="10" y="94"/>
                </a:lnTo>
                <a:lnTo>
                  <a:pt x="10" y="98"/>
                </a:lnTo>
                <a:lnTo>
                  <a:pt x="10" y="102"/>
                </a:lnTo>
                <a:lnTo>
                  <a:pt x="12" y="102"/>
                </a:lnTo>
                <a:lnTo>
                  <a:pt x="22" y="106"/>
                </a:lnTo>
                <a:lnTo>
                  <a:pt x="28" y="108"/>
                </a:lnTo>
                <a:lnTo>
                  <a:pt x="34" y="110"/>
                </a:lnTo>
                <a:lnTo>
                  <a:pt x="32" y="122"/>
                </a:lnTo>
                <a:lnTo>
                  <a:pt x="30" y="130"/>
                </a:lnTo>
                <a:lnTo>
                  <a:pt x="26" y="136"/>
                </a:lnTo>
                <a:lnTo>
                  <a:pt x="26" y="13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83" name="Freeform 79"/>
          <p:cNvSpPr>
            <a:spLocks/>
          </p:cNvSpPr>
          <p:nvPr/>
        </p:nvSpPr>
        <p:spPr bwMode="auto">
          <a:xfrm>
            <a:off x="4296966" y="1821657"/>
            <a:ext cx="179784" cy="130969"/>
          </a:xfrm>
          <a:custGeom>
            <a:avLst/>
            <a:gdLst>
              <a:gd name="T0" fmla="*/ 2147483647 w 151"/>
              <a:gd name="T1" fmla="*/ 2147483647 h 110"/>
              <a:gd name="T2" fmla="*/ 2147483647 w 151"/>
              <a:gd name="T3" fmla="*/ 2147483647 h 110"/>
              <a:gd name="T4" fmla="*/ 2147483647 w 151"/>
              <a:gd name="T5" fmla="*/ 2147483647 h 110"/>
              <a:gd name="T6" fmla="*/ 2147483647 w 151"/>
              <a:gd name="T7" fmla="*/ 2147483647 h 110"/>
              <a:gd name="T8" fmla="*/ 2147483647 w 151"/>
              <a:gd name="T9" fmla="*/ 2147483647 h 110"/>
              <a:gd name="T10" fmla="*/ 2147483647 w 151"/>
              <a:gd name="T11" fmla="*/ 2147483647 h 110"/>
              <a:gd name="T12" fmla="*/ 2147483647 w 151"/>
              <a:gd name="T13" fmla="*/ 2147483647 h 110"/>
              <a:gd name="T14" fmla="*/ 2147483647 w 151"/>
              <a:gd name="T15" fmla="*/ 2147483647 h 110"/>
              <a:gd name="T16" fmla="*/ 2147483647 w 151"/>
              <a:gd name="T17" fmla="*/ 2147483647 h 110"/>
              <a:gd name="T18" fmla="*/ 2147483647 w 151"/>
              <a:gd name="T19" fmla="*/ 2147483647 h 110"/>
              <a:gd name="T20" fmla="*/ 2147483647 w 151"/>
              <a:gd name="T21" fmla="*/ 2147483647 h 110"/>
              <a:gd name="T22" fmla="*/ 2147483647 w 151"/>
              <a:gd name="T23" fmla="*/ 2147483647 h 110"/>
              <a:gd name="T24" fmla="*/ 2147483647 w 151"/>
              <a:gd name="T25" fmla="*/ 2147483647 h 110"/>
              <a:gd name="T26" fmla="*/ 2147483647 w 151"/>
              <a:gd name="T27" fmla="*/ 2147483647 h 110"/>
              <a:gd name="T28" fmla="*/ 2147483647 w 151"/>
              <a:gd name="T29" fmla="*/ 2147483647 h 110"/>
              <a:gd name="T30" fmla="*/ 2147483647 w 151"/>
              <a:gd name="T31" fmla="*/ 2147483647 h 110"/>
              <a:gd name="T32" fmla="*/ 2147483647 w 151"/>
              <a:gd name="T33" fmla="*/ 2147483647 h 110"/>
              <a:gd name="T34" fmla="*/ 2147483647 w 151"/>
              <a:gd name="T35" fmla="*/ 2147483647 h 110"/>
              <a:gd name="T36" fmla="*/ 2147483647 w 151"/>
              <a:gd name="T37" fmla="*/ 2147483647 h 110"/>
              <a:gd name="T38" fmla="*/ 2147483647 w 151"/>
              <a:gd name="T39" fmla="*/ 2147483647 h 110"/>
              <a:gd name="T40" fmla="*/ 2147483647 w 151"/>
              <a:gd name="T41" fmla="*/ 2147483647 h 110"/>
              <a:gd name="T42" fmla="*/ 2147483647 w 151"/>
              <a:gd name="T43" fmla="*/ 2147483647 h 110"/>
              <a:gd name="T44" fmla="*/ 2147483647 w 151"/>
              <a:gd name="T45" fmla="*/ 2147483647 h 110"/>
              <a:gd name="T46" fmla="*/ 2147483647 w 151"/>
              <a:gd name="T47" fmla="*/ 2147483647 h 110"/>
              <a:gd name="T48" fmla="*/ 2147483647 w 151"/>
              <a:gd name="T49" fmla="*/ 2147483647 h 110"/>
              <a:gd name="T50" fmla="*/ 0 w 151"/>
              <a:gd name="T51" fmla="*/ 2147483647 h 110"/>
              <a:gd name="T52" fmla="*/ 0 w 151"/>
              <a:gd name="T53" fmla="*/ 2147483647 h 110"/>
              <a:gd name="T54" fmla="*/ 2147483647 w 151"/>
              <a:gd name="T55" fmla="*/ 2147483647 h 110"/>
              <a:gd name="T56" fmla="*/ 2147483647 w 151"/>
              <a:gd name="T57" fmla="*/ 2147483647 h 110"/>
              <a:gd name="T58" fmla="*/ 2147483647 w 151"/>
              <a:gd name="T59" fmla="*/ 2147483647 h 110"/>
              <a:gd name="T60" fmla="*/ 2147483647 w 151"/>
              <a:gd name="T61" fmla="*/ 0 h 110"/>
              <a:gd name="T62" fmla="*/ 2147483647 w 151"/>
              <a:gd name="T63" fmla="*/ 0 h 110"/>
              <a:gd name="T64" fmla="*/ 2147483647 w 151"/>
              <a:gd name="T65" fmla="*/ 2147483647 h 110"/>
              <a:gd name="T66" fmla="*/ 2147483647 w 151"/>
              <a:gd name="T67" fmla="*/ 2147483647 h 110"/>
              <a:gd name="T68" fmla="*/ 2147483647 w 151"/>
              <a:gd name="T69" fmla="*/ 2147483647 h 110"/>
              <a:gd name="T70" fmla="*/ 2147483647 w 151"/>
              <a:gd name="T71" fmla="*/ 2147483647 h 110"/>
              <a:gd name="T72" fmla="*/ 2147483647 w 151"/>
              <a:gd name="T73" fmla="*/ 2147483647 h 110"/>
              <a:gd name="T74" fmla="*/ 2147483647 w 151"/>
              <a:gd name="T75" fmla="*/ 2147483647 h 110"/>
              <a:gd name="T76" fmla="*/ 2147483647 w 151"/>
              <a:gd name="T77" fmla="*/ 2147483647 h 110"/>
              <a:gd name="T78" fmla="*/ 2147483647 w 151"/>
              <a:gd name="T79" fmla="*/ 2147483647 h 110"/>
              <a:gd name="T80" fmla="*/ 2147483647 w 151"/>
              <a:gd name="T81" fmla="*/ 2147483647 h 110"/>
              <a:gd name="T82" fmla="*/ 2147483647 w 151"/>
              <a:gd name="T83" fmla="*/ 2147483647 h 110"/>
              <a:gd name="T84" fmla="*/ 2147483647 w 151"/>
              <a:gd name="T85" fmla="*/ 2147483647 h 110"/>
              <a:gd name="T86" fmla="*/ 2147483647 w 151"/>
              <a:gd name="T87" fmla="*/ 2147483647 h 110"/>
              <a:gd name="T88" fmla="*/ 2147483647 w 151"/>
              <a:gd name="T89" fmla="*/ 2147483647 h 110"/>
              <a:gd name="T90" fmla="*/ 2147483647 w 151"/>
              <a:gd name="T91" fmla="*/ 2147483647 h 110"/>
              <a:gd name="T92" fmla="*/ 2147483647 w 151"/>
              <a:gd name="T93" fmla="*/ 2147483647 h 110"/>
              <a:gd name="T94" fmla="*/ 2147483647 w 151"/>
              <a:gd name="T95" fmla="*/ 2147483647 h 110"/>
              <a:gd name="T96" fmla="*/ 2147483647 w 151"/>
              <a:gd name="T97" fmla="*/ 2147483647 h 110"/>
              <a:gd name="T98" fmla="*/ 2147483647 w 151"/>
              <a:gd name="T99" fmla="*/ 2147483647 h 110"/>
              <a:gd name="T100" fmla="*/ 2147483647 w 151"/>
              <a:gd name="T101" fmla="*/ 2147483647 h 110"/>
              <a:gd name="T102" fmla="*/ 2147483647 w 151"/>
              <a:gd name="T103" fmla="*/ 2147483647 h 110"/>
              <a:gd name="T104" fmla="*/ 2147483647 w 151"/>
              <a:gd name="T105" fmla="*/ 2147483647 h 110"/>
              <a:gd name="T106" fmla="*/ 2147483647 w 151"/>
              <a:gd name="T107" fmla="*/ 2147483647 h 110"/>
              <a:gd name="T108" fmla="*/ 2147483647 w 151"/>
              <a:gd name="T109" fmla="*/ 2147483647 h 1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1"/>
              <a:gd name="T166" fmla="*/ 0 h 110"/>
              <a:gd name="T167" fmla="*/ 151 w 151"/>
              <a:gd name="T168" fmla="*/ 110 h 11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1" h="110">
                <a:moveTo>
                  <a:pt x="130" y="108"/>
                </a:moveTo>
                <a:lnTo>
                  <a:pt x="126" y="108"/>
                </a:lnTo>
                <a:lnTo>
                  <a:pt x="118" y="106"/>
                </a:lnTo>
                <a:lnTo>
                  <a:pt x="108" y="104"/>
                </a:lnTo>
                <a:lnTo>
                  <a:pt x="98" y="106"/>
                </a:lnTo>
                <a:lnTo>
                  <a:pt x="90" y="108"/>
                </a:lnTo>
                <a:lnTo>
                  <a:pt x="88" y="108"/>
                </a:lnTo>
                <a:lnTo>
                  <a:pt x="88" y="106"/>
                </a:lnTo>
                <a:lnTo>
                  <a:pt x="86" y="102"/>
                </a:lnTo>
                <a:lnTo>
                  <a:pt x="80" y="102"/>
                </a:lnTo>
                <a:lnTo>
                  <a:pt x="76" y="102"/>
                </a:lnTo>
                <a:lnTo>
                  <a:pt x="74" y="102"/>
                </a:lnTo>
                <a:lnTo>
                  <a:pt x="72" y="100"/>
                </a:lnTo>
                <a:lnTo>
                  <a:pt x="70" y="94"/>
                </a:lnTo>
                <a:lnTo>
                  <a:pt x="64" y="92"/>
                </a:lnTo>
                <a:lnTo>
                  <a:pt x="58" y="90"/>
                </a:lnTo>
                <a:lnTo>
                  <a:pt x="50" y="88"/>
                </a:lnTo>
                <a:lnTo>
                  <a:pt x="46" y="84"/>
                </a:lnTo>
                <a:lnTo>
                  <a:pt x="44" y="88"/>
                </a:lnTo>
                <a:lnTo>
                  <a:pt x="40" y="88"/>
                </a:lnTo>
                <a:lnTo>
                  <a:pt x="38" y="88"/>
                </a:lnTo>
                <a:lnTo>
                  <a:pt x="36" y="84"/>
                </a:lnTo>
                <a:lnTo>
                  <a:pt x="14" y="76"/>
                </a:lnTo>
                <a:lnTo>
                  <a:pt x="14" y="66"/>
                </a:lnTo>
                <a:lnTo>
                  <a:pt x="6" y="52"/>
                </a:lnTo>
                <a:lnTo>
                  <a:pt x="0" y="38"/>
                </a:lnTo>
                <a:lnTo>
                  <a:pt x="0" y="18"/>
                </a:lnTo>
                <a:lnTo>
                  <a:pt x="4" y="18"/>
                </a:lnTo>
                <a:lnTo>
                  <a:pt x="14" y="16"/>
                </a:lnTo>
                <a:lnTo>
                  <a:pt x="26" y="10"/>
                </a:lnTo>
                <a:lnTo>
                  <a:pt x="44" y="0"/>
                </a:lnTo>
                <a:lnTo>
                  <a:pt x="62" y="0"/>
                </a:lnTo>
                <a:lnTo>
                  <a:pt x="64" y="4"/>
                </a:lnTo>
                <a:lnTo>
                  <a:pt x="64" y="6"/>
                </a:lnTo>
                <a:lnTo>
                  <a:pt x="70" y="8"/>
                </a:lnTo>
                <a:lnTo>
                  <a:pt x="80" y="6"/>
                </a:lnTo>
                <a:lnTo>
                  <a:pt x="120" y="6"/>
                </a:lnTo>
                <a:lnTo>
                  <a:pt x="124" y="10"/>
                </a:lnTo>
                <a:lnTo>
                  <a:pt x="128" y="12"/>
                </a:lnTo>
                <a:lnTo>
                  <a:pt x="132" y="14"/>
                </a:lnTo>
                <a:lnTo>
                  <a:pt x="134" y="16"/>
                </a:lnTo>
                <a:lnTo>
                  <a:pt x="138" y="22"/>
                </a:lnTo>
                <a:lnTo>
                  <a:pt x="140" y="30"/>
                </a:lnTo>
                <a:lnTo>
                  <a:pt x="140" y="36"/>
                </a:lnTo>
                <a:lnTo>
                  <a:pt x="144" y="42"/>
                </a:lnTo>
                <a:lnTo>
                  <a:pt x="138" y="46"/>
                </a:lnTo>
                <a:lnTo>
                  <a:pt x="136" y="48"/>
                </a:lnTo>
                <a:lnTo>
                  <a:pt x="134" y="50"/>
                </a:lnTo>
                <a:lnTo>
                  <a:pt x="136" y="58"/>
                </a:lnTo>
                <a:lnTo>
                  <a:pt x="142" y="66"/>
                </a:lnTo>
                <a:lnTo>
                  <a:pt x="151" y="84"/>
                </a:lnTo>
                <a:lnTo>
                  <a:pt x="146" y="88"/>
                </a:lnTo>
                <a:lnTo>
                  <a:pt x="140" y="94"/>
                </a:lnTo>
                <a:lnTo>
                  <a:pt x="132" y="110"/>
                </a:lnTo>
                <a:lnTo>
                  <a:pt x="130" y="10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84" name="Freeform 80"/>
          <p:cNvSpPr>
            <a:spLocks/>
          </p:cNvSpPr>
          <p:nvPr/>
        </p:nvSpPr>
        <p:spPr bwMode="auto">
          <a:xfrm>
            <a:off x="4538662" y="2355056"/>
            <a:ext cx="233363" cy="233363"/>
          </a:xfrm>
          <a:custGeom>
            <a:avLst/>
            <a:gdLst>
              <a:gd name="T0" fmla="*/ 2147483647 w 196"/>
              <a:gd name="T1" fmla="*/ 2147483647 h 196"/>
              <a:gd name="T2" fmla="*/ 2147483647 w 196"/>
              <a:gd name="T3" fmla="*/ 2147483647 h 196"/>
              <a:gd name="T4" fmla="*/ 2147483647 w 196"/>
              <a:gd name="T5" fmla="*/ 2147483647 h 196"/>
              <a:gd name="T6" fmla="*/ 2147483647 w 196"/>
              <a:gd name="T7" fmla="*/ 2147483647 h 196"/>
              <a:gd name="T8" fmla="*/ 2147483647 w 196"/>
              <a:gd name="T9" fmla="*/ 2147483647 h 196"/>
              <a:gd name="T10" fmla="*/ 2147483647 w 196"/>
              <a:gd name="T11" fmla="*/ 2147483647 h 196"/>
              <a:gd name="T12" fmla="*/ 0 w 196"/>
              <a:gd name="T13" fmla="*/ 2147483647 h 196"/>
              <a:gd name="T14" fmla="*/ 2147483647 w 196"/>
              <a:gd name="T15" fmla="*/ 2147483647 h 196"/>
              <a:gd name="T16" fmla="*/ 2147483647 w 196"/>
              <a:gd name="T17" fmla="*/ 2147483647 h 196"/>
              <a:gd name="T18" fmla="*/ 0 w 196"/>
              <a:gd name="T19" fmla="*/ 2147483647 h 196"/>
              <a:gd name="T20" fmla="*/ 2147483647 w 196"/>
              <a:gd name="T21" fmla="*/ 2147483647 h 196"/>
              <a:gd name="T22" fmla="*/ 2147483647 w 196"/>
              <a:gd name="T23" fmla="*/ 2147483647 h 196"/>
              <a:gd name="T24" fmla="*/ 2147483647 w 196"/>
              <a:gd name="T25" fmla="*/ 2147483647 h 196"/>
              <a:gd name="T26" fmla="*/ 2147483647 w 196"/>
              <a:gd name="T27" fmla="*/ 2147483647 h 196"/>
              <a:gd name="T28" fmla="*/ 2147483647 w 196"/>
              <a:gd name="T29" fmla="*/ 2147483647 h 196"/>
              <a:gd name="T30" fmla="*/ 2147483647 w 196"/>
              <a:gd name="T31" fmla="*/ 2147483647 h 196"/>
              <a:gd name="T32" fmla="*/ 2147483647 w 196"/>
              <a:gd name="T33" fmla="*/ 2147483647 h 196"/>
              <a:gd name="T34" fmla="*/ 2147483647 w 196"/>
              <a:gd name="T35" fmla="*/ 2147483647 h 196"/>
              <a:gd name="T36" fmla="*/ 2147483647 w 196"/>
              <a:gd name="T37" fmla="*/ 2147483647 h 196"/>
              <a:gd name="T38" fmla="*/ 2147483647 w 196"/>
              <a:gd name="T39" fmla="*/ 2147483647 h 196"/>
              <a:gd name="T40" fmla="*/ 2147483647 w 196"/>
              <a:gd name="T41" fmla="*/ 2147483647 h 196"/>
              <a:gd name="T42" fmla="*/ 2147483647 w 196"/>
              <a:gd name="T43" fmla="*/ 2147483647 h 196"/>
              <a:gd name="T44" fmla="*/ 2147483647 w 196"/>
              <a:gd name="T45" fmla="*/ 2147483647 h 196"/>
              <a:gd name="T46" fmla="*/ 2147483647 w 196"/>
              <a:gd name="T47" fmla="*/ 2147483647 h 196"/>
              <a:gd name="T48" fmla="*/ 2147483647 w 196"/>
              <a:gd name="T49" fmla="*/ 2147483647 h 196"/>
              <a:gd name="T50" fmla="*/ 2147483647 w 196"/>
              <a:gd name="T51" fmla="*/ 2147483647 h 196"/>
              <a:gd name="T52" fmla="*/ 2147483647 w 196"/>
              <a:gd name="T53" fmla="*/ 2147483647 h 196"/>
              <a:gd name="T54" fmla="*/ 2147483647 w 196"/>
              <a:gd name="T55" fmla="*/ 2147483647 h 196"/>
              <a:gd name="T56" fmla="*/ 2147483647 w 196"/>
              <a:gd name="T57" fmla="*/ 2147483647 h 196"/>
              <a:gd name="T58" fmla="*/ 2147483647 w 196"/>
              <a:gd name="T59" fmla="*/ 2147483647 h 196"/>
              <a:gd name="T60" fmla="*/ 2147483647 w 196"/>
              <a:gd name="T61" fmla="*/ 2147483647 h 196"/>
              <a:gd name="T62" fmla="*/ 2147483647 w 196"/>
              <a:gd name="T63" fmla="*/ 2147483647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6"/>
              <a:gd name="T97" fmla="*/ 0 h 196"/>
              <a:gd name="T98" fmla="*/ 196 w 196"/>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6" h="196">
                <a:moveTo>
                  <a:pt x="194" y="172"/>
                </a:moveTo>
                <a:lnTo>
                  <a:pt x="188" y="172"/>
                </a:lnTo>
                <a:lnTo>
                  <a:pt x="184" y="176"/>
                </a:lnTo>
                <a:lnTo>
                  <a:pt x="174" y="182"/>
                </a:lnTo>
                <a:lnTo>
                  <a:pt x="168" y="190"/>
                </a:lnTo>
                <a:lnTo>
                  <a:pt x="158" y="196"/>
                </a:lnTo>
                <a:lnTo>
                  <a:pt x="152" y="190"/>
                </a:lnTo>
                <a:lnTo>
                  <a:pt x="14" y="190"/>
                </a:lnTo>
                <a:lnTo>
                  <a:pt x="8" y="54"/>
                </a:lnTo>
                <a:lnTo>
                  <a:pt x="8" y="48"/>
                </a:lnTo>
                <a:lnTo>
                  <a:pt x="4" y="44"/>
                </a:lnTo>
                <a:lnTo>
                  <a:pt x="2" y="40"/>
                </a:lnTo>
                <a:lnTo>
                  <a:pt x="0" y="32"/>
                </a:lnTo>
                <a:lnTo>
                  <a:pt x="0" y="28"/>
                </a:lnTo>
                <a:lnTo>
                  <a:pt x="2" y="24"/>
                </a:lnTo>
                <a:lnTo>
                  <a:pt x="4" y="20"/>
                </a:lnTo>
                <a:lnTo>
                  <a:pt x="6" y="16"/>
                </a:lnTo>
                <a:lnTo>
                  <a:pt x="2" y="14"/>
                </a:lnTo>
                <a:lnTo>
                  <a:pt x="0" y="12"/>
                </a:lnTo>
                <a:lnTo>
                  <a:pt x="0" y="10"/>
                </a:lnTo>
                <a:lnTo>
                  <a:pt x="0" y="8"/>
                </a:lnTo>
                <a:lnTo>
                  <a:pt x="2" y="4"/>
                </a:lnTo>
                <a:lnTo>
                  <a:pt x="6" y="0"/>
                </a:lnTo>
                <a:lnTo>
                  <a:pt x="40" y="10"/>
                </a:lnTo>
                <a:lnTo>
                  <a:pt x="58" y="14"/>
                </a:lnTo>
                <a:lnTo>
                  <a:pt x="74" y="16"/>
                </a:lnTo>
                <a:lnTo>
                  <a:pt x="82" y="14"/>
                </a:lnTo>
                <a:lnTo>
                  <a:pt x="90" y="8"/>
                </a:lnTo>
                <a:lnTo>
                  <a:pt x="98" y="4"/>
                </a:lnTo>
                <a:lnTo>
                  <a:pt x="108" y="2"/>
                </a:lnTo>
                <a:lnTo>
                  <a:pt x="112" y="2"/>
                </a:lnTo>
                <a:lnTo>
                  <a:pt x="116" y="6"/>
                </a:lnTo>
                <a:lnTo>
                  <a:pt x="120" y="8"/>
                </a:lnTo>
                <a:lnTo>
                  <a:pt x="126" y="10"/>
                </a:lnTo>
                <a:lnTo>
                  <a:pt x="134" y="10"/>
                </a:lnTo>
                <a:lnTo>
                  <a:pt x="142" y="8"/>
                </a:lnTo>
                <a:lnTo>
                  <a:pt x="148" y="8"/>
                </a:lnTo>
                <a:lnTo>
                  <a:pt x="150" y="8"/>
                </a:lnTo>
                <a:lnTo>
                  <a:pt x="152" y="10"/>
                </a:lnTo>
                <a:lnTo>
                  <a:pt x="158" y="16"/>
                </a:lnTo>
                <a:lnTo>
                  <a:pt x="164" y="24"/>
                </a:lnTo>
                <a:lnTo>
                  <a:pt x="168" y="34"/>
                </a:lnTo>
                <a:lnTo>
                  <a:pt x="170" y="46"/>
                </a:lnTo>
                <a:lnTo>
                  <a:pt x="166" y="60"/>
                </a:lnTo>
                <a:lnTo>
                  <a:pt x="166" y="68"/>
                </a:lnTo>
                <a:lnTo>
                  <a:pt x="170" y="72"/>
                </a:lnTo>
                <a:lnTo>
                  <a:pt x="164" y="74"/>
                </a:lnTo>
                <a:lnTo>
                  <a:pt x="164" y="72"/>
                </a:lnTo>
                <a:lnTo>
                  <a:pt x="162" y="72"/>
                </a:lnTo>
                <a:lnTo>
                  <a:pt x="156" y="72"/>
                </a:lnTo>
                <a:lnTo>
                  <a:pt x="152" y="68"/>
                </a:lnTo>
                <a:lnTo>
                  <a:pt x="144" y="56"/>
                </a:lnTo>
                <a:lnTo>
                  <a:pt x="138" y="44"/>
                </a:lnTo>
                <a:lnTo>
                  <a:pt x="130" y="34"/>
                </a:lnTo>
                <a:lnTo>
                  <a:pt x="132" y="42"/>
                </a:lnTo>
                <a:lnTo>
                  <a:pt x="134" y="50"/>
                </a:lnTo>
                <a:lnTo>
                  <a:pt x="146" y="72"/>
                </a:lnTo>
                <a:lnTo>
                  <a:pt x="168" y="110"/>
                </a:lnTo>
                <a:lnTo>
                  <a:pt x="174" y="120"/>
                </a:lnTo>
                <a:lnTo>
                  <a:pt x="180" y="128"/>
                </a:lnTo>
                <a:lnTo>
                  <a:pt x="186" y="136"/>
                </a:lnTo>
                <a:lnTo>
                  <a:pt x="190" y="148"/>
                </a:lnTo>
                <a:lnTo>
                  <a:pt x="192" y="162"/>
                </a:lnTo>
                <a:lnTo>
                  <a:pt x="196" y="172"/>
                </a:lnTo>
                <a:lnTo>
                  <a:pt x="194" y="17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85" name="Freeform 81"/>
          <p:cNvSpPr>
            <a:spLocks/>
          </p:cNvSpPr>
          <p:nvPr/>
        </p:nvSpPr>
        <p:spPr bwMode="auto">
          <a:xfrm>
            <a:off x="4239817" y="2316957"/>
            <a:ext cx="315515" cy="321469"/>
          </a:xfrm>
          <a:custGeom>
            <a:avLst/>
            <a:gdLst>
              <a:gd name="T0" fmla="*/ 2147483647 w 265"/>
              <a:gd name="T1" fmla="*/ 2147483647 h 270"/>
              <a:gd name="T2" fmla="*/ 2147483647 w 265"/>
              <a:gd name="T3" fmla="*/ 2147483647 h 270"/>
              <a:gd name="T4" fmla="*/ 2147483647 w 265"/>
              <a:gd name="T5" fmla="*/ 2147483647 h 270"/>
              <a:gd name="T6" fmla="*/ 2147483647 w 265"/>
              <a:gd name="T7" fmla="*/ 2147483647 h 270"/>
              <a:gd name="T8" fmla="*/ 2147483647 w 265"/>
              <a:gd name="T9" fmla="*/ 2147483647 h 270"/>
              <a:gd name="T10" fmla="*/ 2147483647 w 265"/>
              <a:gd name="T11" fmla="*/ 2147483647 h 270"/>
              <a:gd name="T12" fmla="*/ 2147483647 w 265"/>
              <a:gd name="T13" fmla="*/ 2147483647 h 270"/>
              <a:gd name="T14" fmla="*/ 2147483647 w 265"/>
              <a:gd name="T15" fmla="*/ 2147483647 h 270"/>
              <a:gd name="T16" fmla="*/ 2147483647 w 265"/>
              <a:gd name="T17" fmla="*/ 2147483647 h 270"/>
              <a:gd name="T18" fmla="*/ 2147483647 w 265"/>
              <a:gd name="T19" fmla="*/ 2147483647 h 270"/>
              <a:gd name="T20" fmla="*/ 2147483647 w 265"/>
              <a:gd name="T21" fmla="*/ 2147483647 h 270"/>
              <a:gd name="T22" fmla="*/ 2147483647 w 265"/>
              <a:gd name="T23" fmla="*/ 2147483647 h 270"/>
              <a:gd name="T24" fmla="*/ 2147483647 w 265"/>
              <a:gd name="T25" fmla="*/ 2147483647 h 270"/>
              <a:gd name="T26" fmla="*/ 2147483647 w 265"/>
              <a:gd name="T27" fmla="*/ 2147483647 h 270"/>
              <a:gd name="T28" fmla="*/ 2147483647 w 265"/>
              <a:gd name="T29" fmla="*/ 2147483647 h 270"/>
              <a:gd name="T30" fmla="*/ 2147483647 w 265"/>
              <a:gd name="T31" fmla="*/ 2147483647 h 270"/>
              <a:gd name="T32" fmla="*/ 2147483647 w 265"/>
              <a:gd name="T33" fmla="*/ 2147483647 h 270"/>
              <a:gd name="T34" fmla="*/ 2147483647 w 265"/>
              <a:gd name="T35" fmla="*/ 2147483647 h 270"/>
              <a:gd name="T36" fmla="*/ 2147483647 w 265"/>
              <a:gd name="T37" fmla="*/ 2147483647 h 270"/>
              <a:gd name="T38" fmla="*/ 2147483647 w 265"/>
              <a:gd name="T39" fmla="*/ 2147483647 h 270"/>
              <a:gd name="T40" fmla="*/ 2147483647 w 265"/>
              <a:gd name="T41" fmla="*/ 2147483647 h 270"/>
              <a:gd name="T42" fmla="*/ 2147483647 w 265"/>
              <a:gd name="T43" fmla="*/ 2147483647 h 270"/>
              <a:gd name="T44" fmla="*/ 2147483647 w 265"/>
              <a:gd name="T45" fmla="*/ 2147483647 h 270"/>
              <a:gd name="T46" fmla="*/ 2147483647 w 265"/>
              <a:gd name="T47" fmla="*/ 2147483647 h 270"/>
              <a:gd name="T48" fmla="*/ 2147483647 w 265"/>
              <a:gd name="T49" fmla="*/ 2147483647 h 270"/>
              <a:gd name="T50" fmla="*/ 2147483647 w 265"/>
              <a:gd name="T51" fmla="*/ 2147483647 h 270"/>
              <a:gd name="T52" fmla="*/ 2147483647 w 265"/>
              <a:gd name="T53" fmla="*/ 2147483647 h 270"/>
              <a:gd name="T54" fmla="*/ 2147483647 w 265"/>
              <a:gd name="T55" fmla="*/ 2147483647 h 270"/>
              <a:gd name="T56" fmla="*/ 2147483647 w 265"/>
              <a:gd name="T57" fmla="*/ 2147483647 h 270"/>
              <a:gd name="T58" fmla="*/ 2147483647 w 265"/>
              <a:gd name="T59" fmla="*/ 2147483647 h 270"/>
              <a:gd name="T60" fmla="*/ 0 w 265"/>
              <a:gd name="T61" fmla="*/ 2147483647 h 270"/>
              <a:gd name="T62" fmla="*/ 0 w 265"/>
              <a:gd name="T63" fmla="*/ 2147483647 h 270"/>
              <a:gd name="T64" fmla="*/ 2147483647 w 265"/>
              <a:gd name="T65" fmla="*/ 2147483647 h 270"/>
              <a:gd name="T66" fmla="*/ 2147483647 w 265"/>
              <a:gd name="T67" fmla="*/ 2147483647 h 270"/>
              <a:gd name="T68" fmla="*/ 0 w 265"/>
              <a:gd name="T69" fmla="*/ 2147483647 h 270"/>
              <a:gd name="T70" fmla="*/ 2147483647 w 265"/>
              <a:gd name="T71" fmla="*/ 2147483647 h 270"/>
              <a:gd name="T72" fmla="*/ 2147483647 w 265"/>
              <a:gd name="T73" fmla="*/ 2147483647 h 270"/>
              <a:gd name="T74" fmla="*/ 2147483647 w 265"/>
              <a:gd name="T75" fmla="*/ 2147483647 h 270"/>
              <a:gd name="T76" fmla="*/ 2147483647 w 265"/>
              <a:gd name="T77" fmla="*/ 2147483647 h 270"/>
              <a:gd name="T78" fmla="*/ 2147483647 w 265"/>
              <a:gd name="T79" fmla="*/ 2147483647 h 270"/>
              <a:gd name="T80" fmla="*/ 2147483647 w 265"/>
              <a:gd name="T81" fmla="*/ 2147483647 h 270"/>
              <a:gd name="T82" fmla="*/ 2147483647 w 265"/>
              <a:gd name="T83" fmla="*/ 2147483647 h 270"/>
              <a:gd name="T84" fmla="*/ 2147483647 w 265"/>
              <a:gd name="T85" fmla="*/ 2147483647 h 270"/>
              <a:gd name="T86" fmla="*/ 2147483647 w 265"/>
              <a:gd name="T87" fmla="*/ 2147483647 h 270"/>
              <a:gd name="T88" fmla="*/ 2147483647 w 265"/>
              <a:gd name="T89" fmla="*/ 2147483647 h 2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5"/>
              <a:gd name="T136" fmla="*/ 0 h 270"/>
              <a:gd name="T137" fmla="*/ 265 w 265"/>
              <a:gd name="T138" fmla="*/ 270 h 2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5" h="270">
                <a:moveTo>
                  <a:pt x="265" y="222"/>
                </a:moveTo>
                <a:lnTo>
                  <a:pt x="259" y="86"/>
                </a:lnTo>
                <a:lnTo>
                  <a:pt x="259" y="80"/>
                </a:lnTo>
                <a:lnTo>
                  <a:pt x="255" y="76"/>
                </a:lnTo>
                <a:lnTo>
                  <a:pt x="253" y="72"/>
                </a:lnTo>
                <a:lnTo>
                  <a:pt x="251" y="64"/>
                </a:lnTo>
                <a:lnTo>
                  <a:pt x="251" y="60"/>
                </a:lnTo>
                <a:lnTo>
                  <a:pt x="253" y="56"/>
                </a:lnTo>
                <a:lnTo>
                  <a:pt x="255" y="52"/>
                </a:lnTo>
                <a:lnTo>
                  <a:pt x="257" y="48"/>
                </a:lnTo>
                <a:lnTo>
                  <a:pt x="253" y="46"/>
                </a:lnTo>
                <a:lnTo>
                  <a:pt x="251" y="44"/>
                </a:lnTo>
                <a:lnTo>
                  <a:pt x="251" y="42"/>
                </a:lnTo>
                <a:lnTo>
                  <a:pt x="251" y="40"/>
                </a:lnTo>
                <a:lnTo>
                  <a:pt x="253" y="36"/>
                </a:lnTo>
                <a:lnTo>
                  <a:pt x="257" y="32"/>
                </a:lnTo>
                <a:lnTo>
                  <a:pt x="229" y="22"/>
                </a:lnTo>
                <a:lnTo>
                  <a:pt x="223" y="18"/>
                </a:lnTo>
                <a:lnTo>
                  <a:pt x="217" y="12"/>
                </a:lnTo>
                <a:lnTo>
                  <a:pt x="211" y="6"/>
                </a:lnTo>
                <a:lnTo>
                  <a:pt x="207" y="4"/>
                </a:lnTo>
                <a:lnTo>
                  <a:pt x="203" y="4"/>
                </a:lnTo>
                <a:lnTo>
                  <a:pt x="192" y="6"/>
                </a:lnTo>
                <a:lnTo>
                  <a:pt x="182" y="12"/>
                </a:lnTo>
                <a:lnTo>
                  <a:pt x="174" y="22"/>
                </a:lnTo>
                <a:lnTo>
                  <a:pt x="172" y="26"/>
                </a:lnTo>
                <a:lnTo>
                  <a:pt x="170" y="30"/>
                </a:lnTo>
                <a:lnTo>
                  <a:pt x="172" y="38"/>
                </a:lnTo>
                <a:lnTo>
                  <a:pt x="174" y="40"/>
                </a:lnTo>
                <a:lnTo>
                  <a:pt x="176" y="42"/>
                </a:lnTo>
                <a:lnTo>
                  <a:pt x="174" y="48"/>
                </a:lnTo>
                <a:lnTo>
                  <a:pt x="170" y="52"/>
                </a:lnTo>
                <a:lnTo>
                  <a:pt x="166" y="56"/>
                </a:lnTo>
                <a:lnTo>
                  <a:pt x="158" y="58"/>
                </a:lnTo>
                <a:lnTo>
                  <a:pt x="154" y="58"/>
                </a:lnTo>
                <a:lnTo>
                  <a:pt x="148" y="56"/>
                </a:lnTo>
                <a:lnTo>
                  <a:pt x="140" y="50"/>
                </a:lnTo>
                <a:lnTo>
                  <a:pt x="132" y="44"/>
                </a:lnTo>
                <a:lnTo>
                  <a:pt x="122" y="40"/>
                </a:lnTo>
                <a:lnTo>
                  <a:pt x="118" y="38"/>
                </a:lnTo>
                <a:lnTo>
                  <a:pt x="112" y="38"/>
                </a:lnTo>
                <a:lnTo>
                  <a:pt x="108" y="38"/>
                </a:lnTo>
                <a:lnTo>
                  <a:pt x="104" y="36"/>
                </a:lnTo>
                <a:lnTo>
                  <a:pt x="98" y="32"/>
                </a:lnTo>
                <a:lnTo>
                  <a:pt x="94" y="26"/>
                </a:lnTo>
                <a:lnTo>
                  <a:pt x="90" y="20"/>
                </a:lnTo>
                <a:lnTo>
                  <a:pt x="86" y="18"/>
                </a:lnTo>
                <a:lnTo>
                  <a:pt x="80" y="16"/>
                </a:lnTo>
                <a:lnTo>
                  <a:pt x="56" y="10"/>
                </a:lnTo>
                <a:lnTo>
                  <a:pt x="44" y="6"/>
                </a:lnTo>
                <a:lnTo>
                  <a:pt x="32" y="0"/>
                </a:lnTo>
                <a:lnTo>
                  <a:pt x="28" y="4"/>
                </a:lnTo>
                <a:lnTo>
                  <a:pt x="28" y="10"/>
                </a:lnTo>
                <a:lnTo>
                  <a:pt x="28" y="14"/>
                </a:lnTo>
                <a:lnTo>
                  <a:pt x="28" y="20"/>
                </a:lnTo>
                <a:lnTo>
                  <a:pt x="18" y="26"/>
                </a:lnTo>
                <a:lnTo>
                  <a:pt x="12" y="32"/>
                </a:lnTo>
                <a:lnTo>
                  <a:pt x="8" y="38"/>
                </a:lnTo>
                <a:lnTo>
                  <a:pt x="8" y="42"/>
                </a:lnTo>
                <a:lnTo>
                  <a:pt x="10" y="44"/>
                </a:lnTo>
                <a:lnTo>
                  <a:pt x="4" y="56"/>
                </a:lnTo>
                <a:lnTo>
                  <a:pt x="0" y="60"/>
                </a:lnTo>
                <a:lnTo>
                  <a:pt x="0" y="66"/>
                </a:lnTo>
                <a:lnTo>
                  <a:pt x="0" y="74"/>
                </a:lnTo>
                <a:lnTo>
                  <a:pt x="2" y="80"/>
                </a:lnTo>
                <a:lnTo>
                  <a:pt x="4" y="86"/>
                </a:lnTo>
                <a:lnTo>
                  <a:pt x="4" y="94"/>
                </a:lnTo>
                <a:lnTo>
                  <a:pt x="6" y="128"/>
                </a:lnTo>
                <a:lnTo>
                  <a:pt x="2" y="134"/>
                </a:lnTo>
                <a:lnTo>
                  <a:pt x="0" y="142"/>
                </a:lnTo>
                <a:lnTo>
                  <a:pt x="2" y="146"/>
                </a:lnTo>
                <a:lnTo>
                  <a:pt x="4" y="150"/>
                </a:lnTo>
                <a:lnTo>
                  <a:pt x="10" y="164"/>
                </a:lnTo>
                <a:lnTo>
                  <a:pt x="12" y="170"/>
                </a:lnTo>
                <a:lnTo>
                  <a:pt x="18" y="174"/>
                </a:lnTo>
                <a:lnTo>
                  <a:pt x="30" y="178"/>
                </a:lnTo>
                <a:lnTo>
                  <a:pt x="34" y="180"/>
                </a:lnTo>
                <a:lnTo>
                  <a:pt x="38" y="186"/>
                </a:lnTo>
                <a:lnTo>
                  <a:pt x="42" y="196"/>
                </a:lnTo>
                <a:lnTo>
                  <a:pt x="44" y="196"/>
                </a:lnTo>
                <a:lnTo>
                  <a:pt x="48" y="196"/>
                </a:lnTo>
                <a:lnTo>
                  <a:pt x="58" y="196"/>
                </a:lnTo>
                <a:lnTo>
                  <a:pt x="64" y="198"/>
                </a:lnTo>
                <a:lnTo>
                  <a:pt x="70" y="200"/>
                </a:lnTo>
                <a:lnTo>
                  <a:pt x="74" y="204"/>
                </a:lnTo>
                <a:lnTo>
                  <a:pt x="78" y="210"/>
                </a:lnTo>
                <a:lnTo>
                  <a:pt x="110" y="196"/>
                </a:lnTo>
                <a:lnTo>
                  <a:pt x="247" y="270"/>
                </a:lnTo>
                <a:lnTo>
                  <a:pt x="251" y="262"/>
                </a:lnTo>
                <a:lnTo>
                  <a:pt x="265" y="262"/>
                </a:lnTo>
                <a:lnTo>
                  <a:pt x="265" y="22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86" name="Freeform 82"/>
          <p:cNvSpPr>
            <a:spLocks/>
          </p:cNvSpPr>
          <p:nvPr/>
        </p:nvSpPr>
        <p:spPr bwMode="auto">
          <a:xfrm>
            <a:off x="3882629" y="2226469"/>
            <a:ext cx="407194" cy="426244"/>
          </a:xfrm>
          <a:custGeom>
            <a:avLst/>
            <a:gdLst>
              <a:gd name="T0" fmla="*/ 2147483647 w 342"/>
              <a:gd name="T1" fmla="*/ 2147483647 h 358"/>
              <a:gd name="T2" fmla="*/ 2147483647 w 342"/>
              <a:gd name="T3" fmla="*/ 2147483647 h 358"/>
              <a:gd name="T4" fmla="*/ 2147483647 w 342"/>
              <a:gd name="T5" fmla="*/ 2147483647 h 358"/>
              <a:gd name="T6" fmla="*/ 2147483647 w 342"/>
              <a:gd name="T7" fmla="*/ 2147483647 h 358"/>
              <a:gd name="T8" fmla="*/ 2147483647 w 342"/>
              <a:gd name="T9" fmla="*/ 2147483647 h 358"/>
              <a:gd name="T10" fmla="*/ 2147483647 w 342"/>
              <a:gd name="T11" fmla="*/ 2147483647 h 358"/>
              <a:gd name="T12" fmla="*/ 2147483647 w 342"/>
              <a:gd name="T13" fmla="*/ 2147483647 h 358"/>
              <a:gd name="T14" fmla="*/ 2147483647 w 342"/>
              <a:gd name="T15" fmla="*/ 2147483647 h 358"/>
              <a:gd name="T16" fmla="*/ 2147483647 w 342"/>
              <a:gd name="T17" fmla="*/ 2147483647 h 358"/>
              <a:gd name="T18" fmla="*/ 2147483647 w 342"/>
              <a:gd name="T19" fmla="*/ 2147483647 h 358"/>
              <a:gd name="T20" fmla="*/ 2147483647 w 342"/>
              <a:gd name="T21" fmla="*/ 2147483647 h 358"/>
              <a:gd name="T22" fmla="*/ 2147483647 w 342"/>
              <a:gd name="T23" fmla="*/ 2147483647 h 358"/>
              <a:gd name="T24" fmla="*/ 2147483647 w 342"/>
              <a:gd name="T25" fmla="*/ 2147483647 h 358"/>
              <a:gd name="T26" fmla="*/ 2147483647 w 342"/>
              <a:gd name="T27" fmla="*/ 2147483647 h 358"/>
              <a:gd name="T28" fmla="*/ 2147483647 w 342"/>
              <a:gd name="T29" fmla="*/ 2147483647 h 358"/>
              <a:gd name="T30" fmla="*/ 2147483647 w 342"/>
              <a:gd name="T31" fmla="*/ 2147483647 h 358"/>
              <a:gd name="T32" fmla="*/ 2147483647 w 342"/>
              <a:gd name="T33" fmla="*/ 2147483647 h 358"/>
              <a:gd name="T34" fmla="*/ 2147483647 w 342"/>
              <a:gd name="T35" fmla="*/ 2147483647 h 358"/>
              <a:gd name="T36" fmla="*/ 2147483647 w 342"/>
              <a:gd name="T37" fmla="*/ 2147483647 h 358"/>
              <a:gd name="T38" fmla="*/ 2147483647 w 342"/>
              <a:gd name="T39" fmla="*/ 2147483647 h 358"/>
              <a:gd name="T40" fmla="*/ 2147483647 w 342"/>
              <a:gd name="T41" fmla="*/ 2147483647 h 358"/>
              <a:gd name="T42" fmla="*/ 2147483647 w 342"/>
              <a:gd name="T43" fmla="*/ 2147483647 h 358"/>
              <a:gd name="T44" fmla="*/ 2147483647 w 342"/>
              <a:gd name="T45" fmla="*/ 2147483647 h 358"/>
              <a:gd name="T46" fmla="*/ 2147483647 w 342"/>
              <a:gd name="T47" fmla="*/ 2147483647 h 358"/>
              <a:gd name="T48" fmla="*/ 2147483647 w 342"/>
              <a:gd name="T49" fmla="*/ 2147483647 h 358"/>
              <a:gd name="T50" fmla="*/ 2147483647 w 342"/>
              <a:gd name="T51" fmla="*/ 2147483647 h 358"/>
              <a:gd name="T52" fmla="*/ 2147483647 w 342"/>
              <a:gd name="T53" fmla="*/ 2147483647 h 358"/>
              <a:gd name="T54" fmla="*/ 2147483647 w 342"/>
              <a:gd name="T55" fmla="*/ 2147483647 h 358"/>
              <a:gd name="T56" fmla="*/ 2147483647 w 342"/>
              <a:gd name="T57" fmla="*/ 2147483647 h 358"/>
              <a:gd name="T58" fmla="*/ 2147483647 w 342"/>
              <a:gd name="T59" fmla="*/ 2147483647 h 358"/>
              <a:gd name="T60" fmla="*/ 2147483647 w 342"/>
              <a:gd name="T61" fmla="*/ 2147483647 h 358"/>
              <a:gd name="T62" fmla="*/ 2147483647 w 342"/>
              <a:gd name="T63" fmla="*/ 2147483647 h 358"/>
              <a:gd name="T64" fmla="*/ 0 w 342"/>
              <a:gd name="T65" fmla="*/ 2147483647 h 358"/>
              <a:gd name="T66" fmla="*/ 2147483647 w 342"/>
              <a:gd name="T67" fmla="*/ 2147483647 h 358"/>
              <a:gd name="T68" fmla="*/ 2147483647 w 342"/>
              <a:gd name="T69" fmla="*/ 2147483647 h 358"/>
              <a:gd name="T70" fmla="*/ 2147483647 w 342"/>
              <a:gd name="T71" fmla="*/ 2147483647 h 358"/>
              <a:gd name="T72" fmla="*/ 2147483647 w 342"/>
              <a:gd name="T73" fmla="*/ 2147483647 h 358"/>
              <a:gd name="T74" fmla="*/ 2147483647 w 342"/>
              <a:gd name="T75" fmla="*/ 2147483647 h 358"/>
              <a:gd name="T76" fmla="*/ 2147483647 w 342"/>
              <a:gd name="T77" fmla="*/ 2147483647 h 358"/>
              <a:gd name="T78" fmla="*/ 2147483647 w 342"/>
              <a:gd name="T79" fmla="*/ 2147483647 h 358"/>
              <a:gd name="T80" fmla="*/ 2147483647 w 342"/>
              <a:gd name="T81" fmla="*/ 2147483647 h 358"/>
              <a:gd name="T82" fmla="*/ 2147483647 w 342"/>
              <a:gd name="T83" fmla="*/ 2147483647 h 358"/>
              <a:gd name="T84" fmla="*/ 2147483647 w 342"/>
              <a:gd name="T85" fmla="*/ 2147483647 h 358"/>
              <a:gd name="T86" fmla="*/ 2147483647 w 342"/>
              <a:gd name="T87" fmla="*/ 2147483647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2"/>
              <a:gd name="T133" fmla="*/ 0 h 358"/>
              <a:gd name="T134" fmla="*/ 342 w 342"/>
              <a:gd name="T135" fmla="*/ 358 h 3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2" h="358">
                <a:moveTo>
                  <a:pt x="106" y="40"/>
                </a:moveTo>
                <a:lnTo>
                  <a:pt x="118" y="38"/>
                </a:lnTo>
                <a:lnTo>
                  <a:pt x="126" y="34"/>
                </a:lnTo>
                <a:lnTo>
                  <a:pt x="134" y="28"/>
                </a:lnTo>
                <a:lnTo>
                  <a:pt x="142" y="22"/>
                </a:lnTo>
                <a:lnTo>
                  <a:pt x="158" y="16"/>
                </a:lnTo>
                <a:lnTo>
                  <a:pt x="178" y="10"/>
                </a:lnTo>
                <a:lnTo>
                  <a:pt x="200" y="6"/>
                </a:lnTo>
                <a:lnTo>
                  <a:pt x="214" y="6"/>
                </a:lnTo>
                <a:lnTo>
                  <a:pt x="218" y="6"/>
                </a:lnTo>
                <a:lnTo>
                  <a:pt x="222" y="8"/>
                </a:lnTo>
                <a:lnTo>
                  <a:pt x="226" y="10"/>
                </a:lnTo>
                <a:lnTo>
                  <a:pt x="230" y="10"/>
                </a:lnTo>
                <a:lnTo>
                  <a:pt x="236" y="8"/>
                </a:lnTo>
                <a:lnTo>
                  <a:pt x="240" y="6"/>
                </a:lnTo>
                <a:lnTo>
                  <a:pt x="242" y="4"/>
                </a:lnTo>
                <a:lnTo>
                  <a:pt x="248" y="2"/>
                </a:lnTo>
                <a:lnTo>
                  <a:pt x="268" y="2"/>
                </a:lnTo>
                <a:lnTo>
                  <a:pt x="280" y="0"/>
                </a:lnTo>
                <a:lnTo>
                  <a:pt x="278" y="12"/>
                </a:lnTo>
                <a:lnTo>
                  <a:pt x="276" y="24"/>
                </a:lnTo>
                <a:lnTo>
                  <a:pt x="276" y="38"/>
                </a:lnTo>
                <a:lnTo>
                  <a:pt x="276" y="44"/>
                </a:lnTo>
                <a:lnTo>
                  <a:pt x="274" y="52"/>
                </a:lnTo>
                <a:lnTo>
                  <a:pt x="272" y="56"/>
                </a:lnTo>
                <a:lnTo>
                  <a:pt x="268" y="58"/>
                </a:lnTo>
                <a:lnTo>
                  <a:pt x="264" y="62"/>
                </a:lnTo>
                <a:lnTo>
                  <a:pt x="264" y="66"/>
                </a:lnTo>
                <a:lnTo>
                  <a:pt x="264" y="72"/>
                </a:lnTo>
                <a:lnTo>
                  <a:pt x="270" y="78"/>
                </a:lnTo>
                <a:lnTo>
                  <a:pt x="274" y="82"/>
                </a:lnTo>
                <a:lnTo>
                  <a:pt x="276" y="86"/>
                </a:lnTo>
                <a:lnTo>
                  <a:pt x="280" y="92"/>
                </a:lnTo>
                <a:lnTo>
                  <a:pt x="284" y="98"/>
                </a:lnTo>
                <a:lnTo>
                  <a:pt x="288" y="104"/>
                </a:lnTo>
                <a:lnTo>
                  <a:pt x="292" y="110"/>
                </a:lnTo>
                <a:lnTo>
                  <a:pt x="298" y="138"/>
                </a:lnTo>
                <a:lnTo>
                  <a:pt x="298" y="136"/>
                </a:lnTo>
                <a:lnTo>
                  <a:pt x="300" y="142"/>
                </a:lnTo>
                <a:lnTo>
                  <a:pt x="300" y="150"/>
                </a:lnTo>
                <a:lnTo>
                  <a:pt x="302" y="156"/>
                </a:lnTo>
                <a:lnTo>
                  <a:pt x="304" y="162"/>
                </a:lnTo>
                <a:lnTo>
                  <a:pt x="304" y="170"/>
                </a:lnTo>
                <a:lnTo>
                  <a:pt x="306" y="204"/>
                </a:lnTo>
                <a:lnTo>
                  <a:pt x="302" y="210"/>
                </a:lnTo>
                <a:lnTo>
                  <a:pt x="300" y="218"/>
                </a:lnTo>
                <a:lnTo>
                  <a:pt x="302" y="222"/>
                </a:lnTo>
                <a:lnTo>
                  <a:pt x="304" y="226"/>
                </a:lnTo>
                <a:lnTo>
                  <a:pt x="310" y="240"/>
                </a:lnTo>
                <a:lnTo>
                  <a:pt x="312" y="246"/>
                </a:lnTo>
                <a:lnTo>
                  <a:pt x="318" y="250"/>
                </a:lnTo>
                <a:lnTo>
                  <a:pt x="330" y="254"/>
                </a:lnTo>
                <a:lnTo>
                  <a:pt x="334" y="256"/>
                </a:lnTo>
                <a:lnTo>
                  <a:pt x="338" y="262"/>
                </a:lnTo>
                <a:lnTo>
                  <a:pt x="342" y="272"/>
                </a:lnTo>
                <a:lnTo>
                  <a:pt x="266" y="322"/>
                </a:lnTo>
                <a:lnTo>
                  <a:pt x="238" y="352"/>
                </a:lnTo>
                <a:lnTo>
                  <a:pt x="196" y="358"/>
                </a:lnTo>
                <a:lnTo>
                  <a:pt x="196" y="342"/>
                </a:lnTo>
                <a:lnTo>
                  <a:pt x="184" y="338"/>
                </a:lnTo>
                <a:lnTo>
                  <a:pt x="172" y="334"/>
                </a:lnTo>
                <a:lnTo>
                  <a:pt x="164" y="326"/>
                </a:lnTo>
                <a:lnTo>
                  <a:pt x="160" y="320"/>
                </a:lnTo>
                <a:lnTo>
                  <a:pt x="160" y="316"/>
                </a:lnTo>
                <a:lnTo>
                  <a:pt x="0" y="196"/>
                </a:lnTo>
                <a:lnTo>
                  <a:pt x="0" y="172"/>
                </a:lnTo>
                <a:lnTo>
                  <a:pt x="10" y="160"/>
                </a:lnTo>
                <a:lnTo>
                  <a:pt x="20" y="156"/>
                </a:lnTo>
                <a:lnTo>
                  <a:pt x="36" y="150"/>
                </a:lnTo>
                <a:lnTo>
                  <a:pt x="52" y="142"/>
                </a:lnTo>
                <a:lnTo>
                  <a:pt x="58" y="138"/>
                </a:lnTo>
                <a:lnTo>
                  <a:pt x="60" y="134"/>
                </a:lnTo>
                <a:lnTo>
                  <a:pt x="66" y="128"/>
                </a:lnTo>
                <a:lnTo>
                  <a:pt x="72" y="126"/>
                </a:lnTo>
                <a:lnTo>
                  <a:pt x="76" y="124"/>
                </a:lnTo>
                <a:lnTo>
                  <a:pt x="78" y="122"/>
                </a:lnTo>
                <a:lnTo>
                  <a:pt x="78" y="120"/>
                </a:lnTo>
                <a:lnTo>
                  <a:pt x="78" y="110"/>
                </a:lnTo>
                <a:lnTo>
                  <a:pt x="86" y="108"/>
                </a:lnTo>
                <a:lnTo>
                  <a:pt x="92" y="104"/>
                </a:lnTo>
                <a:lnTo>
                  <a:pt x="98" y="100"/>
                </a:lnTo>
                <a:lnTo>
                  <a:pt x="104" y="100"/>
                </a:lnTo>
                <a:lnTo>
                  <a:pt x="114" y="100"/>
                </a:lnTo>
                <a:lnTo>
                  <a:pt x="118" y="100"/>
                </a:lnTo>
                <a:lnTo>
                  <a:pt x="120" y="98"/>
                </a:lnTo>
                <a:lnTo>
                  <a:pt x="122" y="94"/>
                </a:lnTo>
                <a:lnTo>
                  <a:pt x="112" y="66"/>
                </a:lnTo>
                <a:lnTo>
                  <a:pt x="104" y="40"/>
                </a:lnTo>
                <a:lnTo>
                  <a:pt x="106" y="4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87" name="Freeform 83"/>
          <p:cNvSpPr>
            <a:spLocks/>
          </p:cNvSpPr>
          <p:nvPr/>
        </p:nvSpPr>
        <p:spPr bwMode="auto">
          <a:xfrm>
            <a:off x="3796904" y="2257425"/>
            <a:ext cx="230981" cy="197644"/>
          </a:xfrm>
          <a:custGeom>
            <a:avLst/>
            <a:gdLst>
              <a:gd name="T0" fmla="*/ 2147483647 w 194"/>
              <a:gd name="T1" fmla="*/ 2147483647 h 166"/>
              <a:gd name="T2" fmla="*/ 2147483647 w 194"/>
              <a:gd name="T3" fmla="*/ 2147483647 h 166"/>
              <a:gd name="T4" fmla="*/ 2147483647 w 194"/>
              <a:gd name="T5" fmla="*/ 2147483647 h 166"/>
              <a:gd name="T6" fmla="*/ 2147483647 w 194"/>
              <a:gd name="T7" fmla="*/ 2147483647 h 166"/>
              <a:gd name="T8" fmla="*/ 2147483647 w 194"/>
              <a:gd name="T9" fmla="*/ 2147483647 h 166"/>
              <a:gd name="T10" fmla="*/ 2147483647 w 194"/>
              <a:gd name="T11" fmla="*/ 2147483647 h 166"/>
              <a:gd name="T12" fmla="*/ 2147483647 w 194"/>
              <a:gd name="T13" fmla="*/ 2147483647 h 166"/>
              <a:gd name="T14" fmla="*/ 2147483647 w 194"/>
              <a:gd name="T15" fmla="*/ 2147483647 h 166"/>
              <a:gd name="T16" fmla="*/ 2147483647 w 194"/>
              <a:gd name="T17" fmla="*/ 2147483647 h 166"/>
              <a:gd name="T18" fmla="*/ 2147483647 w 194"/>
              <a:gd name="T19" fmla="*/ 2147483647 h 166"/>
              <a:gd name="T20" fmla="*/ 2147483647 w 194"/>
              <a:gd name="T21" fmla="*/ 2147483647 h 166"/>
              <a:gd name="T22" fmla="*/ 2147483647 w 194"/>
              <a:gd name="T23" fmla="*/ 2147483647 h 166"/>
              <a:gd name="T24" fmla="*/ 2147483647 w 194"/>
              <a:gd name="T25" fmla="*/ 2147483647 h 166"/>
              <a:gd name="T26" fmla="*/ 2147483647 w 194"/>
              <a:gd name="T27" fmla="*/ 2147483647 h 166"/>
              <a:gd name="T28" fmla="*/ 2147483647 w 194"/>
              <a:gd name="T29" fmla="*/ 2147483647 h 166"/>
              <a:gd name="T30" fmla="*/ 2147483647 w 194"/>
              <a:gd name="T31" fmla="*/ 2147483647 h 166"/>
              <a:gd name="T32" fmla="*/ 2147483647 w 194"/>
              <a:gd name="T33" fmla="*/ 2147483647 h 166"/>
              <a:gd name="T34" fmla="*/ 2147483647 w 194"/>
              <a:gd name="T35" fmla="*/ 2147483647 h 166"/>
              <a:gd name="T36" fmla="*/ 2147483647 w 194"/>
              <a:gd name="T37" fmla="*/ 2147483647 h 166"/>
              <a:gd name="T38" fmla="*/ 2147483647 w 194"/>
              <a:gd name="T39" fmla="*/ 2147483647 h 166"/>
              <a:gd name="T40" fmla="*/ 2147483647 w 194"/>
              <a:gd name="T41" fmla="*/ 2147483647 h 166"/>
              <a:gd name="T42" fmla="*/ 2147483647 w 194"/>
              <a:gd name="T43" fmla="*/ 2147483647 h 166"/>
              <a:gd name="T44" fmla="*/ 2147483647 w 194"/>
              <a:gd name="T45" fmla="*/ 2147483647 h 166"/>
              <a:gd name="T46" fmla="*/ 2147483647 w 194"/>
              <a:gd name="T47" fmla="*/ 2147483647 h 166"/>
              <a:gd name="T48" fmla="*/ 2147483647 w 194"/>
              <a:gd name="T49" fmla="*/ 2147483647 h 166"/>
              <a:gd name="T50" fmla="*/ 2147483647 w 194"/>
              <a:gd name="T51" fmla="*/ 2147483647 h 166"/>
              <a:gd name="T52" fmla="*/ 2147483647 w 194"/>
              <a:gd name="T53" fmla="*/ 2147483647 h 166"/>
              <a:gd name="T54" fmla="*/ 2147483647 w 194"/>
              <a:gd name="T55" fmla="*/ 2147483647 h 166"/>
              <a:gd name="T56" fmla="*/ 2147483647 w 194"/>
              <a:gd name="T57" fmla="*/ 2147483647 h 166"/>
              <a:gd name="T58" fmla="*/ 2147483647 w 194"/>
              <a:gd name="T59" fmla="*/ 2147483647 h 166"/>
              <a:gd name="T60" fmla="*/ 2147483647 w 194"/>
              <a:gd name="T61" fmla="*/ 2147483647 h 166"/>
              <a:gd name="T62" fmla="*/ 2147483647 w 194"/>
              <a:gd name="T63" fmla="*/ 0 h 166"/>
              <a:gd name="T64" fmla="*/ 2147483647 w 194"/>
              <a:gd name="T65" fmla="*/ 2147483647 h 166"/>
              <a:gd name="T66" fmla="*/ 2147483647 w 194"/>
              <a:gd name="T67" fmla="*/ 2147483647 h 166"/>
              <a:gd name="T68" fmla="*/ 2147483647 w 194"/>
              <a:gd name="T69" fmla="*/ 2147483647 h 166"/>
              <a:gd name="T70" fmla="*/ 2147483647 w 194"/>
              <a:gd name="T71" fmla="*/ 2147483647 h 166"/>
              <a:gd name="T72" fmla="*/ 2147483647 w 194"/>
              <a:gd name="T73" fmla="*/ 2147483647 h 166"/>
              <a:gd name="T74" fmla="*/ 2147483647 w 194"/>
              <a:gd name="T75" fmla="*/ 2147483647 h 166"/>
              <a:gd name="T76" fmla="*/ 2147483647 w 194"/>
              <a:gd name="T77" fmla="*/ 2147483647 h 166"/>
              <a:gd name="T78" fmla="*/ 2147483647 w 194"/>
              <a:gd name="T79" fmla="*/ 2147483647 h 166"/>
              <a:gd name="T80" fmla="*/ 2147483647 w 194"/>
              <a:gd name="T81" fmla="*/ 2147483647 h 166"/>
              <a:gd name="T82" fmla="*/ 2147483647 w 194"/>
              <a:gd name="T83" fmla="*/ 2147483647 h 166"/>
              <a:gd name="T84" fmla="*/ 2147483647 w 194"/>
              <a:gd name="T85" fmla="*/ 2147483647 h 166"/>
              <a:gd name="T86" fmla="*/ 2147483647 w 194"/>
              <a:gd name="T87" fmla="*/ 2147483647 h 166"/>
              <a:gd name="T88" fmla="*/ 2147483647 w 194"/>
              <a:gd name="T89" fmla="*/ 2147483647 h 166"/>
              <a:gd name="T90" fmla="*/ 2147483647 w 194"/>
              <a:gd name="T91" fmla="*/ 2147483647 h 166"/>
              <a:gd name="T92" fmla="*/ 2147483647 w 194"/>
              <a:gd name="T93" fmla="*/ 2147483647 h 166"/>
              <a:gd name="T94" fmla="*/ 2147483647 w 194"/>
              <a:gd name="T95" fmla="*/ 2147483647 h 166"/>
              <a:gd name="T96" fmla="*/ 2147483647 w 194"/>
              <a:gd name="T97" fmla="*/ 2147483647 h 166"/>
              <a:gd name="T98" fmla="*/ 2147483647 w 194"/>
              <a:gd name="T99" fmla="*/ 2147483647 h 166"/>
              <a:gd name="T100" fmla="*/ 2147483647 w 194"/>
              <a:gd name="T101" fmla="*/ 2147483647 h 166"/>
              <a:gd name="T102" fmla="*/ 2147483647 w 194"/>
              <a:gd name="T103" fmla="*/ 2147483647 h 166"/>
              <a:gd name="T104" fmla="*/ 2147483647 w 194"/>
              <a:gd name="T105" fmla="*/ 2147483647 h 166"/>
              <a:gd name="T106" fmla="*/ 0 w 194"/>
              <a:gd name="T107" fmla="*/ 2147483647 h 166"/>
              <a:gd name="T108" fmla="*/ 2147483647 w 194"/>
              <a:gd name="T109" fmla="*/ 2147483647 h 1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4"/>
              <a:gd name="T166" fmla="*/ 0 h 166"/>
              <a:gd name="T167" fmla="*/ 194 w 194"/>
              <a:gd name="T168" fmla="*/ 166 h 1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4" h="166">
                <a:moveTo>
                  <a:pt x="72" y="164"/>
                </a:moveTo>
                <a:lnTo>
                  <a:pt x="72" y="146"/>
                </a:lnTo>
                <a:lnTo>
                  <a:pt x="82" y="134"/>
                </a:lnTo>
                <a:lnTo>
                  <a:pt x="92" y="130"/>
                </a:lnTo>
                <a:lnTo>
                  <a:pt x="108" y="124"/>
                </a:lnTo>
                <a:lnTo>
                  <a:pt x="124" y="116"/>
                </a:lnTo>
                <a:lnTo>
                  <a:pt x="130" y="112"/>
                </a:lnTo>
                <a:lnTo>
                  <a:pt x="132" y="108"/>
                </a:lnTo>
                <a:lnTo>
                  <a:pt x="138" y="102"/>
                </a:lnTo>
                <a:lnTo>
                  <a:pt x="144" y="100"/>
                </a:lnTo>
                <a:lnTo>
                  <a:pt x="148" y="98"/>
                </a:lnTo>
                <a:lnTo>
                  <a:pt x="150" y="96"/>
                </a:lnTo>
                <a:lnTo>
                  <a:pt x="150" y="94"/>
                </a:lnTo>
                <a:lnTo>
                  <a:pt x="150" y="84"/>
                </a:lnTo>
                <a:lnTo>
                  <a:pt x="158" y="82"/>
                </a:lnTo>
                <a:lnTo>
                  <a:pt x="164" y="78"/>
                </a:lnTo>
                <a:lnTo>
                  <a:pt x="170" y="74"/>
                </a:lnTo>
                <a:lnTo>
                  <a:pt x="176" y="74"/>
                </a:lnTo>
                <a:lnTo>
                  <a:pt x="186" y="74"/>
                </a:lnTo>
                <a:lnTo>
                  <a:pt x="190" y="74"/>
                </a:lnTo>
                <a:lnTo>
                  <a:pt x="192" y="72"/>
                </a:lnTo>
                <a:lnTo>
                  <a:pt x="194" y="68"/>
                </a:lnTo>
                <a:lnTo>
                  <a:pt x="184" y="40"/>
                </a:lnTo>
                <a:lnTo>
                  <a:pt x="176" y="14"/>
                </a:lnTo>
                <a:lnTo>
                  <a:pt x="178" y="14"/>
                </a:lnTo>
                <a:lnTo>
                  <a:pt x="158" y="16"/>
                </a:lnTo>
                <a:lnTo>
                  <a:pt x="146" y="14"/>
                </a:lnTo>
                <a:lnTo>
                  <a:pt x="136" y="12"/>
                </a:lnTo>
                <a:lnTo>
                  <a:pt x="134" y="10"/>
                </a:lnTo>
                <a:lnTo>
                  <a:pt x="132" y="6"/>
                </a:lnTo>
                <a:lnTo>
                  <a:pt x="130" y="2"/>
                </a:lnTo>
                <a:lnTo>
                  <a:pt x="126" y="0"/>
                </a:lnTo>
                <a:lnTo>
                  <a:pt x="122" y="2"/>
                </a:lnTo>
                <a:lnTo>
                  <a:pt x="118" y="4"/>
                </a:lnTo>
                <a:lnTo>
                  <a:pt x="114" y="16"/>
                </a:lnTo>
                <a:lnTo>
                  <a:pt x="110" y="28"/>
                </a:lnTo>
                <a:lnTo>
                  <a:pt x="106" y="36"/>
                </a:lnTo>
                <a:lnTo>
                  <a:pt x="98" y="44"/>
                </a:lnTo>
                <a:lnTo>
                  <a:pt x="88" y="48"/>
                </a:lnTo>
                <a:lnTo>
                  <a:pt x="80" y="56"/>
                </a:lnTo>
                <a:lnTo>
                  <a:pt x="70" y="64"/>
                </a:lnTo>
                <a:lnTo>
                  <a:pt x="66" y="70"/>
                </a:lnTo>
                <a:lnTo>
                  <a:pt x="64" y="76"/>
                </a:lnTo>
                <a:lnTo>
                  <a:pt x="64" y="88"/>
                </a:lnTo>
                <a:lnTo>
                  <a:pt x="62" y="102"/>
                </a:lnTo>
                <a:lnTo>
                  <a:pt x="58" y="116"/>
                </a:lnTo>
                <a:lnTo>
                  <a:pt x="54" y="122"/>
                </a:lnTo>
                <a:lnTo>
                  <a:pt x="48" y="128"/>
                </a:lnTo>
                <a:lnTo>
                  <a:pt x="34" y="140"/>
                </a:lnTo>
                <a:lnTo>
                  <a:pt x="26" y="146"/>
                </a:lnTo>
                <a:lnTo>
                  <a:pt x="20" y="150"/>
                </a:lnTo>
                <a:lnTo>
                  <a:pt x="12" y="154"/>
                </a:lnTo>
                <a:lnTo>
                  <a:pt x="4" y="158"/>
                </a:lnTo>
                <a:lnTo>
                  <a:pt x="0" y="166"/>
                </a:lnTo>
                <a:lnTo>
                  <a:pt x="72" y="16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88" name="Freeform 84"/>
          <p:cNvSpPr>
            <a:spLocks/>
          </p:cNvSpPr>
          <p:nvPr/>
        </p:nvSpPr>
        <p:spPr bwMode="auto">
          <a:xfrm>
            <a:off x="4325541" y="2550319"/>
            <a:ext cx="215503" cy="373856"/>
          </a:xfrm>
          <a:custGeom>
            <a:avLst/>
            <a:gdLst>
              <a:gd name="T0" fmla="*/ 2147483647 w 181"/>
              <a:gd name="T1" fmla="*/ 2147483647 h 314"/>
              <a:gd name="T2" fmla="*/ 2147483647 w 181"/>
              <a:gd name="T3" fmla="*/ 2147483647 h 314"/>
              <a:gd name="T4" fmla="*/ 2147483647 w 181"/>
              <a:gd name="T5" fmla="*/ 2147483647 h 314"/>
              <a:gd name="T6" fmla="*/ 2147483647 w 181"/>
              <a:gd name="T7" fmla="*/ 2147483647 h 314"/>
              <a:gd name="T8" fmla="*/ 2147483647 w 181"/>
              <a:gd name="T9" fmla="*/ 2147483647 h 314"/>
              <a:gd name="T10" fmla="*/ 2147483647 w 181"/>
              <a:gd name="T11" fmla="*/ 2147483647 h 314"/>
              <a:gd name="T12" fmla="*/ 2147483647 w 181"/>
              <a:gd name="T13" fmla="*/ 2147483647 h 314"/>
              <a:gd name="T14" fmla="*/ 2147483647 w 181"/>
              <a:gd name="T15" fmla="*/ 2147483647 h 314"/>
              <a:gd name="T16" fmla="*/ 2147483647 w 181"/>
              <a:gd name="T17" fmla="*/ 2147483647 h 314"/>
              <a:gd name="T18" fmla="*/ 2147483647 w 181"/>
              <a:gd name="T19" fmla="*/ 2147483647 h 314"/>
              <a:gd name="T20" fmla="*/ 2147483647 w 181"/>
              <a:gd name="T21" fmla="*/ 2147483647 h 314"/>
              <a:gd name="T22" fmla="*/ 2147483647 w 181"/>
              <a:gd name="T23" fmla="*/ 2147483647 h 314"/>
              <a:gd name="T24" fmla="*/ 2147483647 w 181"/>
              <a:gd name="T25" fmla="*/ 2147483647 h 314"/>
              <a:gd name="T26" fmla="*/ 2147483647 w 181"/>
              <a:gd name="T27" fmla="*/ 2147483647 h 314"/>
              <a:gd name="T28" fmla="*/ 2147483647 w 181"/>
              <a:gd name="T29" fmla="*/ 2147483647 h 314"/>
              <a:gd name="T30" fmla="*/ 2147483647 w 181"/>
              <a:gd name="T31" fmla="*/ 2147483647 h 314"/>
              <a:gd name="T32" fmla="*/ 2147483647 w 181"/>
              <a:gd name="T33" fmla="*/ 2147483647 h 314"/>
              <a:gd name="T34" fmla="*/ 2147483647 w 181"/>
              <a:gd name="T35" fmla="*/ 2147483647 h 314"/>
              <a:gd name="T36" fmla="*/ 2147483647 w 181"/>
              <a:gd name="T37" fmla="*/ 2147483647 h 314"/>
              <a:gd name="T38" fmla="*/ 2147483647 w 181"/>
              <a:gd name="T39" fmla="*/ 2147483647 h 314"/>
              <a:gd name="T40" fmla="*/ 2147483647 w 181"/>
              <a:gd name="T41" fmla="*/ 2147483647 h 314"/>
              <a:gd name="T42" fmla="*/ 2147483647 w 181"/>
              <a:gd name="T43" fmla="*/ 2147483647 h 314"/>
              <a:gd name="T44" fmla="*/ 2147483647 w 181"/>
              <a:gd name="T45" fmla="*/ 2147483647 h 314"/>
              <a:gd name="T46" fmla="*/ 2147483647 w 181"/>
              <a:gd name="T47" fmla="*/ 2147483647 h 314"/>
              <a:gd name="T48" fmla="*/ 2147483647 w 181"/>
              <a:gd name="T49" fmla="*/ 2147483647 h 314"/>
              <a:gd name="T50" fmla="*/ 2147483647 w 181"/>
              <a:gd name="T51" fmla="*/ 2147483647 h 314"/>
              <a:gd name="T52" fmla="*/ 2147483647 w 181"/>
              <a:gd name="T53" fmla="*/ 2147483647 h 314"/>
              <a:gd name="T54" fmla="*/ 2147483647 w 181"/>
              <a:gd name="T55" fmla="*/ 2147483647 h 314"/>
              <a:gd name="T56" fmla="*/ 2147483647 w 181"/>
              <a:gd name="T57" fmla="*/ 2147483647 h 314"/>
              <a:gd name="T58" fmla="*/ 2147483647 w 181"/>
              <a:gd name="T59" fmla="*/ 2147483647 h 314"/>
              <a:gd name="T60" fmla="*/ 2147483647 w 181"/>
              <a:gd name="T61" fmla="*/ 2147483647 h 314"/>
              <a:gd name="T62" fmla="*/ 2147483647 w 181"/>
              <a:gd name="T63" fmla="*/ 2147483647 h 314"/>
              <a:gd name="T64" fmla="*/ 2147483647 w 181"/>
              <a:gd name="T65" fmla="*/ 2147483647 h 314"/>
              <a:gd name="T66" fmla="*/ 2147483647 w 181"/>
              <a:gd name="T67" fmla="*/ 2147483647 h 314"/>
              <a:gd name="T68" fmla="*/ 2147483647 w 181"/>
              <a:gd name="T69" fmla="*/ 2147483647 h 314"/>
              <a:gd name="T70" fmla="*/ 2147483647 w 181"/>
              <a:gd name="T71" fmla="*/ 2147483647 h 314"/>
              <a:gd name="T72" fmla="*/ 2147483647 w 181"/>
              <a:gd name="T73" fmla="*/ 2147483647 h 314"/>
              <a:gd name="T74" fmla="*/ 2147483647 w 181"/>
              <a:gd name="T75" fmla="*/ 2147483647 h 314"/>
              <a:gd name="T76" fmla="*/ 2147483647 w 181"/>
              <a:gd name="T77" fmla="*/ 2147483647 h 314"/>
              <a:gd name="T78" fmla="*/ 2147483647 w 181"/>
              <a:gd name="T79" fmla="*/ 2147483647 h 3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1"/>
              <a:gd name="T121" fmla="*/ 0 h 314"/>
              <a:gd name="T122" fmla="*/ 181 w 181"/>
              <a:gd name="T123" fmla="*/ 314 h 3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1" h="314">
                <a:moveTo>
                  <a:pt x="175" y="72"/>
                </a:moveTo>
                <a:lnTo>
                  <a:pt x="181" y="148"/>
                </a:lnTo>
                <a:lnTo>
                  <a:pt x="171" y="150"/>
                </a:lnTo>
                <a:lnTo>
                  <a:pt x="165" y="154"/>
                </a:lnTo>
                <a:lnTo>
                  <a:pt x="159" y="160"/>
                </a:lnTo>
                <a:lnTo>
                  <a:pt x="157" y="168"/>
                </a:lnTo>
                <a:lnTo>
                  <a:pt x="153" y="176"/>
                </a:lnTo>
                <a:lnTo>
                  <a:pt x="151" y="184"/>
                </a:lnTo>
                <a:lnTo>
                  <a:pt x="151" y="204"/>
                </a:lnTo>
                <a:lnTo>
                  <a:pt x="149" y="208"/>
                </a:lnTo>
                <a:lnTo>
                  <a:pt x="145" y="214"/>
                </a:lnTo>
                <a:lnTo>
                  <a:pt x="145" y="216"/>
                </a:lnTo>
                <a:lnTo>
                  <a:pt x="147" y="216"/>
                </a:lnTo>
                <a:lnTo>
                  <a:pt x="155" y="220"/>
                </a:lnTo>
                <a:lnTo>
                  <a:pt x="157" y="228"/>
                </a:lnTo>
                <a:lnTo>
                  <a:pt x="159" y="232"/>
                </a:lnTo>
                <a:lnTo>
                  <a:pt x="163" y="236"/>
                </a:lnTo>
                <a:lnTo>
                  <a:pt x="165" y="244"/>
                </a:lnTo>
                <a:lnTo>
                  <a:pt x="157" y="244"/>
                </a:lnTo>
                <a:lnTo>
                  <a:pt x="153" y="244"/>
                </a:lnTo>
                <a:lnTo>
                  <a:pt x="149" y="246"/>
                </a:lnTo>
                <a:lnTo>
                  <a:pt x="141" y="254"/>
                </a:lnTo>
                <a:lnTo>
                  <a:pt x="137" y="264"/>
                </a:lnTo>
                <a:lnTo>
                  <a:pt x="133" y="274"/>
                </a:lnTo>
                <a:lnTo>
                  <a:pt x="131" y="276"/>
                </a:lnTo>
                <a:lnTo>
                  <a:pt x="127" y="278"/>
                </a:lnTo>
                <a:lnTo>
                  <a:pt x="116" y="280"/>
                </a:lnTo>
                <a:lnTo>
                  <a:pt x="96" y="282"/>
                </a:lnTo>
                <a:lnTo>
                  <a:pt x="94" y="290"/>
                </a:lnTo>
                <a:lnTo>
                  <a:pt x="92" y="296"/>
                </a:lnTo>
                <a:lnTo>
                  <a:pt x="88" y="300"/>
                </a:lnTo>
                <a:lnTo>
                  <a:pt x="82" y="304"/>
                </a:lnTo>
                <a:lnTo>
                  <a:pt x="68" y="308"/>
                </a:lnTo>
                <a:lnTo>
                  <a:pt x="56" y="310"/>
                </a:lnTo>
                <a:lnTo>
                  <a:pt x="52" y="308"/>
                </a:lnTo>
                <a:lnTo>
                  <a:pt x="50" y="306"/>
                </a:lnTo>
                <a:lnTo>
                  <a:pt x="46" y="308"/>
                </a:lnTo>
                <a:lnTo>
                  <a:pt x="42" y="312"/>
                </a:lnTo>
                <a:lnTo>
                  <a:pt x="40" y="314"/>
                </a:lnTo>
                <a:lnTo>
                  <a:pt x="38" y="312"/>
                </a:lnTo>
                <a:lnTo>
                  <a:pt x="36" y="302"/>
                </a:lnTo>
                <a:lnTo>
                  <a:pt x="32" y="294"/>
                </a:lnTo>
                <a:lnTo>
                  <a:pt x="22" y="282"/>
                </a:lnTo>
                <a:lnTo>
                  <a:pt x="14" y="274"/>
                </a:lnTo>
                <a:lnTo>
                  <a:pt x="8" y="270"/>
                </a:lnTo>
                <a:lnTo>
                  <a:pt x="10" y="268"/>
                </a:lnTo>
                <a:lnTo>
                  <a:pt x="12" y="266"/>
                </a:lnTo>
                <a:lnTo>
                  <a:pt x="20" y="264"/>
                </a:lnTo>
                <a:lnTo>
                  <a:pt x="38" y="264"/>
                </a:lnTo>
                <a:lnTo>
                  <a:pt x="30" y="256"/>
                </a:lnTo>
                <a:lnTo>
                  <a:pt x="30" y="252"/>
                </a:lnTo>
                <a:lnTo>
                  <a:pt x="28" y="246"/>
                </a:lnTo>
                <a:lnTo>
                  <a:pt x="30" y="226"/>
                </a:lnTo>
                <a:lnTo>
                  <a:pt x="28" y="220"/>
                </a:lnTo>
                <a:lnTo>
                  <a:pt x="24" y="214"/>
                </a:lnTo>
                <a:lnTo>
                  <a:pt x="18" y="206"/>
                </a:lnTo>
                <a:lnTo>
                  <a:pt x="14" y="200"/>
                </a:lnTo>
                <a:lnTo>
                  <a:pt x="10" y="202"/>
                </a:lnTo>
                <a:lnTo>
                  <a:pt x="8" y="200"/>
                </a:lnTo>
                <a:lnTo>
                  <a:pt x="4" y="194"/>
                </a:lnTo>
                <a:lnTo>
                  <a:pt x="0" y="188"/>
                </a:lnTo>
                <a:lnTo>
                  <a:pt x="2" y="178"/>
                </a:lnTo>
                <a:lnTo>
                  <a:pt x="4" y="168"/>
                </a:lnTo>
                <a:lnTo>
                  <a:pt x="8" y="160"/>
                </a:lnTo>
                <a:lnTo>
                  <a:pt x="14" y="154"/>
                </a:lnTo>
                <a:lnTo>
                  <a:pt x="24" y="140"/>
                </a:lnTo>
                <a:lnTo>
                  <a:pt x="28" y="134"/>
                </a:lnTo>
                <a:lnTo>
                  <a:pt x="32" y="126"/>
                </a:lnTo>
                <a:lnTo>
                  <a:pt x="32" y="82"/>
                </a:lnTo>
                <a:lnTo>
                  <a:pt x="32" y="76"/>
                </a:lnTo>
                <a:lnTo>
                  <a:pt x="34" y="72"/>
                </a:lnTo>
                <a:lnTo>
                  <a:pt x="36" y="68"/>
                </a:lnTo>
                <a:lnTo>
                  <a:pt x="38" y="62"/>
                </a:lnTo>
                <a:lnTo>
                  <a:pt x="36" y="50"/>
                </a:lnTo>
                <a:lnTo>
                  <a:pt x="30" y="36"/>
                </a:lnTo>
                <a:lnTo>
                  <a:pt x="24" y="22"/>
                </a:lnTo>
                <a:lnTo>
                  <a:pt x="20" y="8"/>
                </a:lnTo>
                <a:lnTo>
                  <a:pt x="22" y="6"/>
                </a:lnTo>
                <a:lnTo>
                  <a:pt x="38" y="0"/>
                </a:lnTo>
                <a:lnTo>
                  <a:pt x="175" y="74"/>
                </a:lnTo>
                <a:lnTo>
                  <a:pt x="175" y="7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89" name="Freeform 85"/>
          <p:cNvSpPr>
            <a:spLocks/>
          </p:cNvSpPr>
          <p:nvPr/>
        </p:nvSpPr>
        <p:spPr bwMode="auto">
          <a:xfrm>
            <a:off x="4498181" y="2559844"/>
            <a:ext cx="338138" cy="452438"/>
          </a:xfrm>
          <a:custGeom>
            <a:avLst/>
            <a:gdLst>
              <a:gd name="T0" fmla="*/ 2147483647 w 284"/>
              <a:gd name="T1" fmla="*/ 2147483647 h 380"/>
              <a:gd name="T2" fmla="*/ 2147483647 w 284"/>
              <a:gd name="T3" fmla="*/ 2147483647 h 380"/>
              <a:gd name="T4" fmla="*/ 2147483647 w 284"/>
              <a:gd name="T5" fmla="*/ 2147483647 h 380"/>
              <a:gd name="T6" fmla="*/ 2147483647 w 284"/>
              <a:gd name="T7" fmla="*/ 2147483647 h 380"/>
              <a:gd name="T8" fmla="*/ 2147483647 w 284"/>
              <a:gd name="T9" fmla="*/ 2147483647 h 380"/>
              <a:gd name="T10" fmla="*/ 2147483647 w 284"/>
              <a:gd name="T11" fmla="*/ 2147483647 h 380"/>
              <a:gd name="T12" fmla="*/ 2147483647 w 284"/>
              <a:gd name="T13" fmla="*/ 2147483647 h 380"/>
              <a:gd name="T14" fmla="*/ 2147483647 w 284"/>
              <a:gd name="T15" fmla="*/ 2147483647 h 380"/>
              <a:gd name="T16" fmla="*/ 2147483647 w 284"/>
              <a:gd name="T17" fmla="*/ 2147483647 h 380"/>
              <a:gd name="T18" fmla="*/ 2147483647 w 284"/>
              <a:gd name="T19" fmla="*/ 2147483647 h 380"/>
              <a:gd name="T20" fmla="*/ 2147483647 w 284"/>
              <a:gd name="T21" fmla="*/ 2147483647 h 380"/>
              <a:gd name="T22" fmla="*/ 2147483647 w 284"/>
              <a:gd name="T23" fmla="*/ 2147483647 h 380"/>
              <a:gd name="T24" fmla="*/ 2147483647 w 284"/>
              <a:gd name="T25" fmla="*/ 2147483647 h 380"/>
              <a:gd name="T26" fmla="*/ 2147483647 w 284"/>
              <a:gd name="T27" fmla="*/ 2147483647 h 380"/>
              <a:gd name="T28" fmla="*/ 2147483647 w 284"/>
              <a:gd name="T29" fmla="*/ 2147483647 h 380"/>
              <a:gd name="T30" fmla="*/ 2147483647 w 284"/>
              <a:gd name="T31" fmla="*/ 2147483647 h 380"/>
              <a:gd name="T32" fmla="*/ 2147483647 w 284"/>
              <a:gd name="T33" fmla="*/ 2147483647 h 380"/>
              <a:gd name="T34" fmla="*/ 2147483647 w 284"/>
              <a:gd name="T35" fmla="*/ 2147483647 h 380"/>
              <a:gd name="T36" fmla="*/ 2147483647 w 284"/>
              <a:gd name="T37" fmla="*/ 2147483647 h 380"/>
              <a:gd name="T38" fmla="*/ 2147483647 w 284"/>
              <a:gd name="T39" fmla="*/ 2147483647 h 380"/>
              <a:gd name="T40" fmla="*/ 2147483647 w 284"/>
              <a:gd name="T41" fmla="*/ 2147483647 h 380"/>
              <a:gd name="T42" fmla="*/ 2147483647 w 284"/>
              <a:gd name="T43" fmla="*/ 2147483647 h 380"/>
              <a:gd name="T44" fmla="*/ 2147483647 w 284"/>
              <a:gd name="T45" fmla="*/ 2147483647 h 380"/>
              <a:gd name="T46" fmla="*/ 2147483647 w 284"/>
              <a:gd name="T47" fmla="*/ 2147483647 h 380"/>
              <a:gd name="T48" fmla="*/ 2147483647 w 284"/>
              <a:gd name="T49" fmla="*/ 2147483647 h 380"/>
              <a:gd name="T50" fmla="*/ 2147483647 w 284"/>
              <a:gd name="T51" fmla="*/ 2147483647 h 380"/>
              <a:gd name="T52" fmla="*/ 2147483647 w 284"/>
              <a:gd name="T53" fmla="*/ 2147483647 h 380"/>
              <a:gd name="T54" fmla="*/ 2147483647 w 284"/>
              <a:gd name="T55" fmla="*/ 2147483647 h 380"/>
              <a:gd name="T56" fmla="*/ 2147483647 w 284"/>
              <a:gd name="T57" fmla="*/ 2147483647 h 380"/>
              <a:gd name="T58" fmla="*/ 2147483647 w 284"/>
              <a:gd name="T59" fmla="*/ 2147483647 h 380"/>
              <a:gd name="T60" fmla="*/ 2147483647 w 284"/>
              <a:gd name="T61" fmla="*/ 2147483647 h 380"/>
              <a:gd name="T62" fmla="*/ 2147483647 w 284"/>
              <a:gd name="T63" fmla="*/ 2147483647 h 380"/>
              <a:gd name="T64" fmla="*/ 2147483647 w 284"/>
              <a:gd name="T65" fmla="*/ 2147483647 h 380"/>
              <a:gd name="T66" fmla="*/ 2147483647 w 284"/>
              <a:gd name="T67" fmla="*/ 2147483647 h 380"/>
              <a:gd name="T68" fmla="*/ 2147483647 w 284"/>
              <a:gd name="T69" fmla="*/ 2147483647 h 380"/>
              <a:gd name="T70" fmla="*/ 2147483647 w 284"/>
              <a:gd name="T71" fmla="*/ 2147483647 h 380"/>
              <a:gd name="T72" fmla="*/ 2147483647 w 284"/>
              <a:gd name="T73" fmla="*/ 2147483647 h 380"/>
              <a:gd name="T74" fmla="*/ 2147483647 w 284"/>
              <a:gd name="T75" fmla="*/ 2147483647 h 380"/>
              <a:gd name="T76" fmla="*/ 2147483647 w 284"/>
              <a:gd name="T77" fmla="*/ 2147483647 h 380"/>
              <a:gd name="T78" fmla="*/ 2147483647 w 284"/>
              <a:gd name="T79" fmla="*/ 2147483647 h 380"/>
              <a:gd name="T80" fmla="*/ 2147483647 w 284"/>
              <a:gd name="T81" fmla="*/ 2147483647 h 380"/>
              <a:gd name="T82" fmla="*/ 2147483647 w 284"/>
              <a:gd name="T83" fmla="*/ 2147483647 h 380"/>
              <a:gd name="T84" fmla="*/ 2147483647 w 284"/>
              <a:gd name="T85" fmla="*/ 2147483647 h 380"/>
              <a:gd name="T86" fmla="*/ 2147483647 w 284"/>
              <a:gd name="T87" fmla="*/ 2147483647 h 380"/>
              <a:gd name="T88" fmla="*/ 2147483647 w 284"/>
              <a:gd name="T89" fmla="*/ 2147483647 h 380"/>
              <a:gd name="T90" fmla="*/ 2147483647 w 284"/>
              <a:gd name="T91" fmla="*/ 0 h 380"/>
              <a:gd name="T92" fmla="*/ 2147483647 w 284"/>
              <a:gd name="T93" fmla="*/ 2147483647 h 380"/>
              <a:gd name="T94" fmla="*/ 2147483647 w 284"/>
              <a:gd name="T95" fmla="*/ 2147483647 h 380"/>
              <a:gd name="T96" fmla="*/ 2147483647 w 284"/>
              <a:gd name="T97" fmla="*/ 2147483647 h 380"/>
              <a:gd name="T98" fmla="*/ 2147483647 w 284"/>
              <a:gd name="T99" fmla="*/ 2147483647 h 380"/>
              <a:gd name="T100" fmla="*/ 2147483647 w 284"/>
              <a:gd name="T101" fmla="*/ 2147483647 h 380"/>
              <a:gd name="T102" fmla="*/ 2147483647 w 284"/>
              <a:gd name="T103" fmla="*/ 2147483647 h 380"/>
              <a:gd name="T104" fmla="*/ 2147483647 w 284"/>
              <a:gd name="T105" fmla="*/ 2147483647 h 380"/>
              <a:gd name="T106" fmla="*/ 2147483647 w 284"/>
              <a:gd name="T107" fmla="*/ 2147483647 h 380"/>
              <a:gd name="T108" fmla="*/ 2147483647 w 284"/>
              <a:gd name="T109" fmla="*/ 2147483647 h 380"/>
              <a:gd name="T110" fmla="*/ 0 w 284"/>
              <a:gd name="T111" fmla="*/ 2147483647 h 380"/>
              <a:gd name="T112" fmla="*/ 2147483647 w 284"/>
              <a:gd name="T113" fmla="*/ 2147483647 h 380"/>
              <a:gd name="T114" fmla="*/ 2147483647 w 284"/>
              <a:gd name="T115" fmla="*/ 2147483647 h 380"/>
              <a:gd name="T116" fmla="*/ 2147483647 w 284"/>
              <a:gd name="T117" fmla="*/ 2147483647 h 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4"/>
              <a:gd name="T178" fmla="*/ 0 h 380"/>
              <a:gd name="T179" fmla="*/ 284 w 284"/>
              <a:gd name="T180" fmla="*/ 380 h 3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4" h="380">
                <a:moveTo>
                  <a:pt x="18" y="234"/>
                </a:moveTo>
                <a:lnTo>
                  <a:pt x="20" y="234"/>
                </a:lnTo>
                <a:lnTo>
                  <a:pt x="22" y="242"/>
                </a:lnTo>
                <a:lnTo>
                  <a:pt x="26" y="250"/>
                </a:lnTo>
                <a:lnTo>
                  <a:pt x="28" y="258"/>
                </a:lnTo>
                <a:lnTo>
                  <a:pt x="30" y="266"/>
                </a:lnTo>
                <a:lnTo>
                  <a:pt x="30" y="280"/>
                </a:lnTo>
                <a:lnTo>
                  <a:pt x="42" y="280"/>
                </a:lnTo>
                <a:lnTo>
                  <a:pt x="42" y="284"/>
                </a:lnTo>
                <a:lnTo>
                  <a:pt x="44" y="286"/>
                </a:lnTo>
                <a:lnTo>
                  <a:pt x="50" y="290"/>
                </a:lnTo>
                <a:lnTo>
                  <a:pt x="56" y="294"/>
                </a:lnTo>
                <a:lnTo>
                  <a:pt x="58" y="296"/>
                </a:lnTo>
                <a:lnTo>
                  <a:pt x="58" y="302"/>
                </a:lnTo>
                <a:lnTo>
                  <a:pt x="62" y="308"/>
                </a:lnTo>
                <a:lnTo>
                  <a:pt x="66" y="312"/>
                </a:lnTo>
                <a:lnTo>
                  <a:pt x="76" y="322"/>
                </a:lnTo>
                <a:lnTo>
                  <a:pt x="86" y="330"/>
                </a:lnTo>
                <a:lnTo>
                  <a:pt x="90" y="334"/>
                </a:lnTo>
                <a:lnTo>
                  <a:pt x="94" y="340"/>
                </a:lnTo>
                <a:lnTo>
                  <a:pt x="94" y="346"/>
                </a:lnTo>
                <a:lnTo>
                  <a:pt x="94" y="350"/>
                </a:lnTo>
                <a:lnTo>
                  <a:pt x="96" y="352"/>
                </a:lnTo>
                <a:lnTo>
                  <a:pt x="106" y="360"/>
                </a:lnTo>
                <a:lnTo>
                  <a:pt x="112" y="362"/>
                </a:lnTo>
                <a:lnTo>
                  <a:pt x="120" y="366"/>
                </a:lnTo>
                <a:lnTo>
                  <a:pt x="120" y="362"/>
                </a:lnTo>
                <a:lnTo>
                  <a:pt x="124" y="362"/>
                </a:lnTo>
                <a:lnTo>
                  <a:pt x="128" y="366"/>
                </a:lnTo>
                <a:lnTo>
                  <a:pt x="134" y="362"/>
                </a:lnTo>
                <a:lnTo>
                  <a:pt x="142" y="362"/>
                </a:lnTo>
                <a:lnTo>
                  <a:pt x="144" y="366"/>
                </a:lnTo>
                <a:lnTo>
                  <a:pt x="146" y="372"/>
                </a:lnTo>
                <a:lnTo>
                  <a:pt x="156" y="380"/>
                </a:lnTo>
                <a:lnTo>
                  <a:pt x="160" y="378"/>
                </a:lnTo>
                <a:lnTo>
                  <a:pt x="168" y="376"/>
                </a:lnTo>
                <a:lnTo>
                  <a:pt x="192" y="376"/>
                </a:lnTo>
                <a:lnTo>
                  <a:pt x="200" y="376"/>
                </a:lnTo>
                <a:lnTo>
                  <a:pt x="206" y="372"/>
                </a:lnTo>
                <a:lnTo>
                  <a:pt x="212" y="368"/>
                </a:lnTo>
                <a:lnTo>
                  <a:pt x="216" y="362"/>
                </a:lnTo>
                <a:lnTo>
                  <a:pt x="244" y="362"/>
                </a:lnTo>
                <a:lnTo>
                  <a:pt x="240" y="354"/>
                </a:lnTo>
                <a:lnTo>
                  <a:pt x="236" y="348"/>
                </a:lnTo>
                <a:lnTo>
                  <a:pt x="232" y="342"/>
                </a:lnTo>
                <a:lnTo>
                  <a:pt x="228" y="336"/>
                </a:lnTo>
                <a:lnTo>
                  <a:pt x="226" y="322"/>
                </a:lnTo>
                <a:lnTo>
                  <a:pt x="222" y="318"/>
                </a:lnTo>
                <a:lnTo>
                  <a:pt x="218" y="314"/>
                </a:lnTo>
                <a:lnTo>
                  <a:pt x="204" y="304"/>
                </a:lnTo>
                <a:lnTo>
                  <a:pt x="198" y="298"/>
                </a:lnTo>
                <a:lnTo>
                  <a:pt x="194" y="294"/>
                </a:lnTo>
                <a:lnTo>
                  <a:pt x="194" y="292"/>
                </a:lnTo>
                <a:lnTo>
                  <a:pt x="196" y="290"/>
                </a:lnTo>
                <a:lnTo>
                  <a:pt x="200" y="288"/>
                </a:lnTo>
                <a:lnTo>
                  <a:pt x="206" y="286"/>
                </a:lnTo>
                <a:lnTo>
                  <a:pt x="210" y="282"/>
                </a:lnTo>
                <a:lnTo>
                  <a:pt x="212" y="270"/>
                </a:lnTo>
                <a:lnTo>
                  <a:pt x="212" y="262"/>
                </a:lnTo>
                <a:lnTo>
                  <a:pt x="212" y="252"/>
                </a:lnTo>
                <a:lnTo>
                  <a:pt x="214" y="242"/>
                </a:lnTo>
                <a:lnTo>
                  <a:pt x="218" y="240"/>
                </a:lnTo>
                <a:lnTo>
                  <a:pt x="226" y="238"/>
                </a:lnTo>
                <a:lnTo>
                  <a:pt x="228" y="228"/>
                </a:lnTo>
                <a:lnTo>
                  <a:pt x="230" y="218"/>
                </a:lnTo>
                <a:lnTo>
                  <a:pt x="238" y="204"/>
                </a:lnTo>
                <a:lnTo>
                  <a:pt x="248" y="190"/>
                </a:lnTo>
                <a:lnTo>
                  <a:pt x="250" y="182"/>
                </a:lnTo>
                <a:lnTo>
                  <a:pt x="250" y="174"/>
                </a:lnTo>
                <a:lnTo>
                  <a:pt x="250" y="152"/>
                </a:lnTo>
                <a:lnTo>
                  <a:pt x="252" y="144"/>
                </a:lnTo>
                <a:lnTo>
                  <a:pt x="254" y="136"/>
                </a:lnTo>
                <a:lnTo>
                  <a:pt x="256" y="128"/>
                </a:lnTo>
                <a:lnTo>
                  <a:pt x="256" y="116"/>
                </a:lnTo>
                <a:lnTo>
                  <a:pt x="264" y="114"/>
                </a:lnTo>
                <a:lnTo>
                  <a:pt x="272" y="110"/>
                </a:lnTo>
                <a:lnTo>
                  <a:pt x="280" y="104"/>
                </a:lnTo>
                <a:lnTo>
                  <a:pt x="284" y="98"/>
                </a:lnTo>
                <a:lnTo>
                  <a:pt x="280" y="94"/>
                </a:lnTo>
                <a:lnTo>
                  <a:pt x="276" y="90"/>
                </a:lnTo>
                <a:lnTo>
                  <a:pt x="272" y="86"/>
                </a:lnTo>
                <a:lnTo>
                  <a:pt x="268" y="82"/>
                </a:lnTo>
                <a:lnTo>
                  <a:pt x="264" y="72"/>
                </a:lnTo>
                <a:lnTo>
                  <a:pt x="260" y="62"/>
                </a:lnTo>
                <a:lnTo>
                  <a:pt x="256" y="40"/>
                </a:lnTo>
                <a:lnTo>
                  <a:pt x="254" y="30"/>
                </a:lnTo>
                <a:lnTo>
                  <a:pt x="250" y="20"/>
                </a:lnTo>
                <a:lnTo>
                  <a:pt x="246" y="12"/>
                </a:lnTo>
                <a:lnTo>
                  <a:pt x="238" y="8"/>
                </a:lnTo>
                <a:lnTo>
                  <a:pt x="232" y="4"/>
                </a:lnTo>
                <a:lnTo>
                  <a:pt x="228" y="0"/>
                </a:lnTo>
                <a:lnTo>
                  <a:pt x="222" y="0"/>
                </a:lnTo>
                <a:lnTo>
                  <a:pt x="218" y="4"/>
                </a:lnTo>
                <a:lnTo>
                  <a:pt x="208" y="10"/>
                </a:lnTo>
                <a:lnTo>
                  <a:pt x="202" y="18"/>
                </a:lnTo>
                <a:lnTo>
                  <a:pt x="192" y="24"/>
                </a:lnTo>
                <a:lnTo>
                  <a:pt x="186" y="18"/>
                </a:lnTo>
                <a:lnTo>
                  <a:pt x="48" y="18"/>
                </a:lnTo>
                <a:lnTo>
                  <a:pt x="48" y="58"/>
                </a:lnTo>
                <a:lnTo>
                  <a:pt x="34" y="58"/>
                </a:lnTo>
                <a:lnTo>
                  <a:pt x="30" y="66"/>
                </a:lnTo>
                <a:lnTo>
                  <a:pt x="36" y="140"/>
                </a:lnTo>
                <a:lnTo>
                  <a:pt x="26" y="142"/>
                </a:lnTo>
                <a:lnTo>
                  <a:pt x="20" y="146"/>
                </a:lnTo>
                <a:lnTo>
                  <a:pt x="14" y="152"/>
                </a:lnTo>
                <a:lnTo>
                  <a:pt x="12" y="160"/>
                </a:lnTo>
                <a:lnTo>
                  <a:pt x="8" y="168"/>
                </a:lnTo>
                <a:lnTo>
                  <a:pt x="6" y="176"/>
                </a:lnTo>
                <a:lnTo>
                  <a:pt x="6" y="196"/>
                </a:lnTo>
                <a:lnTo>
                  <a:pt x="4" y="200"/>
                </a:lnTo>
                <a:lnTo>
                  <a:pt x="0" y="206"/>
                </a:lnTo>
                <a:lnTo>
                  <a:pt x="0" y="208"/>
                </a:lnTo>
                <a:lnTo>
                  <a:pt x="2" y="208"/>
                </a:lnTo>
                <a:lnTo>
                  <a:pt x="10" y="212"/>
                </a:lnTo>
                <a:lnTo>
                  <a:pt x="12" y="220"/>
                </a:lnTo>
                <a:lnTo>
                  <a:pt x="14" y="224"/>
                </a:lnTo>
                <a:lnTo>
                  <a:pt x="18" y="228"/>
                </a:lnTo>
                <a:lnTo>
                  <a:pt x="20" y="236"/>
                </a:lnTo>
                <a:lnTo>
                  <a:pt x="18" y="23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90" name="Freeform 86"/>
          <p:cNvSpPr>
            <a:spLocks/>
          </p:cNvSpPr>
          <p:nvPr/>
        </p:nvSpPr>
        <p:spPr bwMode="auto">
          <a:xfrm>
            <a:off x="4729162" y="2676525"/>
            <a:ext cx="300038" cy="338138"/>
          </a:xfrm>
          <a:custGeom>
            <a:avLst/>
            <a:gdLst>
              <a:gd name="T0" fmla="*/ 2147483647 w 252"/>
              <a:gd name="T1" fmla="*/ 2147483647 h 284"/>
              <a:gd name="T2" fmla="*/ 2147483647 w 252"/>
              <a:gd name="T3" fmla="*/ 2147483647 h 284"/>
              <a:gd name="T4" fmla="*/ 2147483647 w 252"/>
              <a:gd name="T5" fmla="*/ 2147483647 h 284"/>
              <a:gd name="T6" fmla="*/ 2147483647 w 252"/>
              <a:gd name="T7" fmla="*/ 2147483647 h 284"/>
              <a:gd name="T8" fmla="*/ 2147483647 w 252"/>
              <a:gd name="T9" fmla="*/ 2147483647 h 284"/>
              <a:gd name="T10" fmla="*/ 2147483647 w 252"/>
              <a:gd name="T11" fmla="*/ 2147483647 h 284"/>
              <a:gd name="T12" fmla="*/ 2147483647 w 252"/>
              <a:gd name="T13" fmla="*/ 2147483647 h 284"/>
              <a:gd name="T14" fmla="*/ 2147483647 w 252"/>
              <a:gd name="T15" fmla="*/ 2147483647 h 284"/>
              <a:gd name="T16" fmla="*/ 2147483647 w 252"/>
              <a:gd name="T17" fmla="*/ 2147483647 h 284"/>
              <a:gd name="T18" fmla="*/ 2147483647 w 252"/>
              <a:gd name="T19" fmla="*/ 2147483647 h 284"/>
              <a:gd name="T20" fmla="*/ 2147483647 w 252"/>
              <a:gd name="T21" fmla="*/ 2147483647 h 284"/>
              <a:gd name="T22" fmla="*/ 2147483647 w 252"/>
              <a:gd name="T23" fmla="*/ 2147483647 h 284"/>
              <a:gd name="T24" fmla="*/ 2147483647 w 252"/>
              <a:gd name="T25" fmla="*/ 2147483647 h 284"/>
              <a:gd name="T26" fmla="*/ 2147483647 w 252"/>
              <a:gd name="T27" fmla="*/ 2147483647 h 284"/>
              <a:gd name="T28" fmla="*/ 2147483647 w 252"/>
              <a:gd name="T29" fmla="*/ 2147483647 h 284"/>
              <a:gd name="T30" fmla="*/ 2147483647 w 252"/>
              <a:gd name="T31" fmla="*/ 2147483647 h 284"/>
              <a:gd name="T32" fmla="*/ 2147483647 w 252"/>
              <a:gd name="T33" fmla="*/ 2147483647 h 284"/>
              <a:gd name="T34" fmla="*/ 2147483647 w 252"/>
              <a:gd name="T35" fmla="*/ 2147483647 h 284"/>
              <a:gd name="T36" fmla="*/ 2147483647 w 252"/>
              <a:gd name="T37" fmla="*/ 2147483647 h 284"/>
              <a:gd name="T38" fmla="*/ 2147483647 w 252"/>
              <a:gd name="T39" fmla="*/ 2147483647 h 284"/>
              <a:gd name="T40" fmla="*/ 2147483647 w 252"/>
              <a:gd name="T41" fmla="*/ 2147483647 h 284"/>
              <a:gd name="T42" fmla="*/ 2147483647 w 252"/>
              <a:gd name="T43" fmla="*/ 2147483647 h 284"/>
              <a:gd name="T44" fmla="*/ 2147483647 w 252"/>
              <a:gd name="T45" fmla="*/ 2147483647 h 284"/>
              <a:gd name="T46" fmla="*/ 2147483647 w 252"/>
              <a:gd name="T47" fmla="*/ 2147483647 h 284"/>
              <a:gd name="T48" fmla="*/ 2147483647 w 252"/>
              <a:gd name="T49" fmla="*/ 2147483647 h 284"/>
              <a:gd name="T50" fmla="*/ 2147483647 w 252"/>
              <a:gd name="T51" fmla="*/ 2147483647 h 284"/>
              <a:gd name="T52" fmla="*/ 2147483647 w 252"/>
              <a:gd name="T53" fmla="*/ 2147483647 h 284"/>
              <a:gd name="T54" fmla="*/ 2147483647 w 252"/>
              <a:gd name="T55" fmla="*/ 2147483647 h 284"/>
              <a:gd name="T56" fmla="*/ 2147483647 w 252"/>
              <a:gd name="T57" fmla="*/ 2147483647 h 284"/>
              <a:gd name="T58" fmla="*/ 2147483647 w 252"/>
              <a:gd name="T59" fmla="*/ 2147483647 h 284"/>
              <a:gd name="T60" fmla="*/ 0 w 252"/>
              <a:gd name="T61" fmla="*/ 2147483647 h 284"/>
              <a:gd name="T62" fmla="*/ 2147483647 w 252"/>
              <a:gd name="T63" fmla="*/ 2147483647 h 284"/>
              <a:gd name="T64" fmla="*/ 2147483647 w 252"/>
              <a:gd name="T65" fmla="*/ 2147483647 h 284"/>
              <a:gd name="T66" fmla="*/ 2147483647 w 252"/>
              <a:gd name="T67" fmla="*/ 2147483647 h 284"/>
              <a:gd name="T68" fmla="*/ 2147483647 w 252"/>
              <a:gd name="T69" fmla="*/ 2147483647 h 284"/>
              <a:gd name="T70" fmla="*/ 2147483647 w 252"/>
              <a:gd name="T71" fmla="*/ 2147483647 h 284"/>
              <a:gd name="T72" fmla="*/ 2147483647 w 252"/>
              <a:gd name="T73" fmla="*/ 2147483647 h 284"/>
              <a:gd name="T74" fmla="*/ 2147483647 w 252"/>
              <a:gd name="T75" fmla="*/ 2147483647 h 284"/>
              <a:gd name="T76" fmla="*/ 2147483647 w 252"/>
              <a:gd name="T77" fmla="*/ 2147483647 h 284"/>
              <a:gd name="T78" fmla="*/ 2147483647 w 252"/>
              <a:gd name="T79" fmla="*/ 2147483647 h 284"/>
              <a:gd name="T80" fmla="*/ 2147483647 w 252"/>
              <a:gd name="T81" fmla="*/ 2147483647 h 284"/>
              <a:gd name="T82" fmla="*/ 2147483647 w 252"/>
              <a:gd name="T83" fmla="*/ 2147483647 h 284"/>
              <a:gd name="T84" fmla="*/ 2147483647 w 252"/>
              <a:gd name="T85" fmla="*/ 2147483647 h 284"/>
              <a:gd name="T86" fmla="*/ 2147483647 w 252"/>
              <a:gd name="T87" fmla="*/ 2147483647 h 284"/>
              <a:gd name="T88" fmla="*/ 2147483647 w 252"/>
              <a:gd name="T89" fmla="*/ 2147483647 h 284"/>
              <a:gd name="T90" fmla="*/ 2147483647 w 252"/>
              <a:gd name="T91" fmla="*/ 2147483647 h 284"/>
              <a:gd name="T92" fmla="*/ 2147483647 w 252"/>
              <a:gd name="T93" fmla="*/ 2147483647 h 284"/>
              <a:gd name="T94" fmla="*/ 2147483647 w 252"/>
              <a:gd name="T95" fmla="*/ 2147483647 h 2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
              <a:gd name="T145" fmla="*/ 0 h 284"/>
              <a:gd name="T146" fmla="*/ 252 w 252"/>
              <a:gd name="T147" fmla="*/ 284 h 2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 h="284">
                <a:moveTo>
                  <a:pt x="170" y="102"/>
                </a:moveTo>
                <a:lnTo>
                  <a:pt x="164" y="96"/>
                </a:lnTo>
                <a:lnTo>
                  <a:pt x="170" y="102"/>
                </a:lnTo>
                <a:lnTo>
                  <a:pt x="156" y="112"/>
                </a:lnTo>
                <a:lnTo>
                  <a:pt x="150" y="120"/>
                </a:lnTo>
                <a:lnTo>
                  <a:pt x="148" y="130"/>
                </a:lnTo>
                <a:lnTo>
                  <a:pt x="150" y="136"/>
                </a:lnTo>
                <a:lnTo>
                  <a:pt x="154" y="138"/>
                </a:lnTo>
                <a:lnTo>
                  <a:pt x="162" y="138"/>
                </a:lnTo>
                <a:lnTo>
                  <a:pt x="168" y="134"/>
                </a:lnTo>
                <a:lnTo>
                  <a:pt x="168" y="142"/>
                </a:lnTo>
                <a:lnTo>
                  <a:pt x="170" y="152"/>
                </a:lnTo>
                <a:lnTo>
                  <a:pt x="176" y="164"/>
                </a:lnTo>
                <a:lnTo>
                  <a:pt x="186" y="172"/>
                </a:lnTo>
                <a:lnTo>
                  <a:pt x="196" y="180"/>
                </a:lnTo>
                <a:lnTo>
                  <a:pt x="210" y="186"/>
                </a:lnTo>
                <a:lnTo>
                  <a:pt x="224" y="192"/>
                </a:lnTo>
                <a:lnTo>
                  <a:pt x="238" y="194"/>
                </a:lnTo>
                <a:lnTo>
                  <a:pt x="252" y="196"/>
                </a:lnTo>
                <a:lnTo>
                  <a:pt x="246" y="208"/>
                </a:lnTo>
                <a:lnTo>
                  <a:pt x="236" y="218"/>
                </a:lnTo>
                <a:lnTo>
                  <a:pt x="218" y="240"/>
                </a:lnTo>
                <a:lnTo>
                  <a:pt x="214" y="248"/>
                </a:lnTo>
                <a:lnTo>
                  <a:pt x="210" y="252"/>
                </a:lnTo>
                <a:lnTo>
                  <a:pt x="208" y="254"/>
                </a:lnTo>
                <a:lnTo>
                  <a:pt x="202" y="256"/>
                </a:lnTo>
                <a:lnTo>
                  <a:pt x="198" y="254"/>
                </a:lnTo>
                <a:lnTo>
                  <a:pt x="192" y="254"/>
                </a:lnTo>
                <a:lnTo>
                  <a:pt x="186" y="256"/>
                </a:lnTo>
                <a:lnTo>
                  <a:pt x="178" y="260"/>
                </a:lnTo>
                <a:lnTo>
                  <a:pt x="168" y="268"/>
                </a:lnTo>
                <a:lnTo>
                  <a:pt x="158" y="274"/>
                </a:lnTo>
                <a:lnTo>
                  <a:pt x="154" y="276"/>
                </a:lnTo>
                <a:lnTo>
                  <a:pt x="148" y="276"/>
                </a:lnTo>
                <a:lnTo>
                  <a:pt x="142" y="276"/>
                </a:lnTo>
                <a:lnTo>
                  <a:pt x="138" y="272"/>
                </a:lnTo>
                <a:lnTo>
                  <a:pt x="136" y="270"/>
                </a:lnTo>
                <a:lnTo>
                  <a:pt x="132" y="270"/>
                </a:lnTo>
                <a:lnTo>
                  <a:pt x="128" y="270"/>
                </a:lnTo>
                <a:lnTo>
                  <a:pt x="126" y="272"/>
                </a:lnTo>
                <a:lnTo>
                  <a:pt x="122" y="276"/>
                </a:lnTo>
                <a:lnTo>
                  <a:pt x="116" y="282"/>
                </a:lnTo>
                <a:lnTo>
                  <a:pt x="114" y="284"/>
                </a:lnTo>
                <a:lnTo>
                  <a:pt x="110" y="284"/>
                </a:lnTo>
                <a:lnTo>
                  <a:pt x="102" y="284"/>
                </a:lnTo>
                <a:lnTo>
                  <a:pt x="94" y="280"/>
                </a:lnTo>
                <a:lnTo>
                  <a:pt x="80" y="274"/>
                </a:lnTo>
                <a:lnTo>
                  <a:pt x="66" y="268"/>
                </a:lnTo>
                <a:lnTo>
                  <a:pt x="58" y="266"/>
                </a:lnTo>
                <a:lnTo>
                  <a:pt x="48" y="264"/>
                </a:lnTo>
                <a:lnTo>
                  <a:pt x="50" y="264"/>
                </a:lnTo>
                <a:lnTo>
                  <a:pt x="46" y="256"/>
                </a:lnTo>
                <a:lnTo>
                  <a:pt x="42" y="250"/>
                </a:lnTo>
                <a:lnTo>
                  <a:pt x="38" y="244"/>
                </a:lnTo>
                <a:lnTo>
                  <a:pt x="34" y="238"/>
                </a:lnTo>
                <a:lnTo>
                  <a:pt x="32" y="224"/>
                </a:lnTo>
                <a:lnTo>
                  <a:pt x="28" y="220"/>
                </a:lnTo>
                <a:lnTo>
                  <a:pt x="24" y="216"/>
                </a:lnTo>
                <a:lnTo>
                  <a:pt x="10" y="206"/>
                </a:lnTo>
                <a:lnTo>
                  <a:pt x="4" y="200"/>
                </a:lnTo>
                <a:lnTo>
                  <a:pt x="0" y="196"/>
                </a:lnTo>
                <a:lnTo>
                  <a:pt x="0" y="194"/>
                </a:lnTo>
                <a:lnTo>
                  <a:pt x="2" y="192"/>
                </a:lnTo>
                <a:lnTo>
                  <a:pt x="6" y="190"/>
                </a:lnTo>
                <a:lnTo>
                  <a:pt x="12" y="188"/>
                </a:lnTo>
                <a:lnTo>
                  <a:pt x="16" y="184"/>
                </a:lnTo>
                <a:lnTo>
                  <a:pt x="18" y="172"/>
                </a:lnTo>
                <a:lnTo>
                  <a:pt x="18" y="164"/>
                </a:lnTo>
                <a:lnTo>
                  <a:pt x="18" y="154"/>
                </a:lnTo>
                <a:lnTo>
                  <a:pt x="20" y="144"/>
                </a:lnTo>
                <a:lnTo>
                  <a:pt x="24" y="142"/>
                </a:lnTo>
                <a:lnTo>
                  <a:pt x="32" y="140"/>
                </a:lnTo>
                <a:lnTo>
                  <a:pt x="34" y="130"/>
                </a:lnTo>
                <a:lnTo>
                  <a:pt x="36" y="120"/>
                </a:lnTo>
                <a:lnTo>
                  <a:pt x="44" y="106"/>
                </a:lnTo>
                <a:lnTo>
                  <a:pt x="54" y="92"/>
                </a:lnTo>
                <a:lnTo>
                  <a:pt x="56" y="84"/>
                </a:lnTo>
                <a:lnTo>
                  <a:pt x="56" y="76"/>
                </a:lnTo>
                <a:lnTo>
                  <a:pt x="56" y="54"/>
                </a:lnTo>
                <a:lnTo>
                  <a:pt x="58" y="46"/>
                </a:lnTo>
                <a:lnTo>
                  <a:pt x="60" y="38"/>
                </a:lnTo>
                <a:lnTo>
                  <a:pt x="62" y="30"/>
                </a:lnTo>
                <a:lnTo>
                  <a:pt x="62" y="18"/>
                </a:lnTo>
                <a:lnTo>
                  <a:pt x="70" y="16"/>
                </a:lnTo>
                <a:lnTo>
                  <a:pt x="78" y="12"/>
                </a:lnTo>
                <a:lnTo>
                  <a:pt x="86" y="6"/>
                </a:lnTo>
                <a:lnTo>
                  <a:pt x="90" y="0"/>
                </a:lnTo>
                <a:lnTo>
                  <a:pt x="96" y="12"/>
                </a:lnTo>
                <a:lnTo>
                  <a:pt x="102" y="30"/>
                </a:lnTo>
                <a:lnTo>
                  <a:pt x="108" y="44"/>
                </a:lnTo>
                <a:lnTo>
                  <a:pt x="112" y="48"/>
                </a:lnTo>
                <a:lnTo>
                  <a:pt x="118" y="50"/>
                </a:lnTo>
                <a:lnTo>
                  <a:pt x="134" y="62"/>
                </a:lnTo>
                <a:lnTo>
                  <a:pt x="146" y="74"/>
                </a:lnTo>
                <a:lnTo>
                  <a:pt x="164" y="96"/>
                </a:lnTo>
                <a:lnTo>
                  <a:pt x="170" y="10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91" name="Freeform 87"/>
          <p:cNvSpPr>
            <a:spLocks/>
          </p:cNvSpPr>
          <p:nvPr/>
        </p:nvSpPr>
        <p:spPr bwMode="auto">
          <a:xfrm>
            <a:off x="4893469" y="2814638"/>
            <a:ext cx="214313" cy="311944"/>
          </a:xfrm>
          <a:custGeom>
            <a:avLst/>
            <a:gdLst>
              <a:gd name="T0" fmla="*/ 2147483647 w 180"/>
              <a:gd name="T1" fmla="*/ 2147483647 h 262"/>
              <a:gd name="T2" fmla="*/ 2147483647 w 180"/>
              <a:gd name="T3" fmla="*/ 2147483647 h 262"/>
              <a:gd name="T4" fmla="*/ 2147483647 w 180"/>
              <a:gd name="T5" fmla="*/ 2147483647 h 262"/>
              <a:gd name="T6" fmla="*/ 2147483647 w 180"/>
              <a:gd name="T7" fmla="*/ 2147483647 h 262"/>
              <a:gd name="T8" fmla="*/ 2147483647 w 180"/>
              <a:gd name="T9" fmla="*/ 2147483647 h 262"/>
              <a:gd name="T10" fmla="*/ 2147483647 w 180"/>
              <a:gd name="T11" fmla="*/ 2147483647 h 262"/>
              <a:gd name="T12" fmla="*/ 2147483647 w 180"/>
              <a:gd name="T13" fmla="*/ 2147483647 h 262"/>
              <a:gd name="T14" fmla="*/ 2147483647 w 180"/>
              <a:gd name="T15" fmla="*/ 2147483647 h 262"/>
              <a:gd name="T16" fmla="*/ 2147483647 w 180"/>
              <a:gd name="T17" fmla="*/ 2147483647 h 262"/>
              <a:gd name="T18" fmla="*/ 2147483647 w 180"/>
              <a:gd name="T19" fmla="*/ 2147483647 h 262"/>
              <a:gd name="T20" fmla="*/ 2147483647 w 180"/>
              <a:gd name="T21" fmla="*/ 2147483647 h 262"/>
              <a:gd name="T22" fmla="*/ 2147483647 w 180"/>
              <a:gd name="T23" fmla="*/ 2147483647 h 262"/>
              <a:gd name="T24" fmla="*/ 2147483647 w 180"/>
              <a:gd name="T25" fmla="*/ 2147483647 h 262"/>
              <a:gd name="T26" fmla="*/ 2147483647 w 180"/>
              <a:gd name="T27" fmla="*/ 2147483647 h 262"/>
              <a:gd name="T28" fmla="*/ 2147483647 w 180"/>
              <a:gd name="T29" fmla="*/ 2147483647 h 262"/>
              <a:gd name="T30" fmla="*/ 2147483647 w 180"/>
              <a:gd name="T31" fmla="*/ 2147483647 h 262"/>
              <a:gd name="T32" fmla="*/ 2147483647 w 180"/>
              <a:gd name="T33" fmla="*/ 2147483647 h 262"/>
              <a:gd name="T34" fmla="*/ 2147483647 w 180"/>
              <a:gd name="T35" fmla="*/ 2147483647 h 262"/>
              <a:gd name="T36" fmla="*/ 2147483647 w 180"/>
              <a:gd name="T37" fmla="*/ 2147483647 h 262"/>
              <a:gd name="T38" fmla="*/ 2147483647 w 180"/>
              <a:gd name="T39" fmla="*/ 2147483647 h 262"/>
              <a:gd name="T40" fmla="*/ 2147483647 w 180"/>
              <a:gd name="T41" fmla="*/ 2147483647 h 262"/>
              <a:gd name="T42" fmla="*/ 2147483647 w 180"/>
              <a:gd name="T43" fmla="*/ 2147483647 h 262"/>
              <a:gd name="T44" fmla="*/ 2147483647 w 180"/>
              <a:gd name="T45" fmla="*/ 2147483647 h 262"/>
              <a:gd name="T46" fmla="*/ 2147483647 w 180"/>
              <a:gd name="T47" fmla="*/ 2147483647 h 262"/>
              <a:gd name="T48" fmla="*/ 2147483647 w 180"/>
              <a:gd name="T49" fmla="*/ 2147483647 h 262"/>
              <a:gd name="T50" fmla="*/ 2147483647 w 180"/>
              <a:gd name="T51" fmla="*/ 2147483647 h 262"/>
              <a:gd name="T52" fmla="*/ 2147483647 w 180"/>
              <a:gd name="T53" fmla="*/ 2147483647 h 262"/>
              <a:gd name="T54" fmla="*/ 2147483647 w 180"/>
              <a:gd name="T55" fmla="*/ 2147483647 h 262"/>
              <a:gd name="T56" fmla="*/ 2147483647 w 180"/>
              <a:gd name="T57" fmla="*/ 2147483647 h 262"/>
              <a:gd name="T58" fmla="*/ 2147483647 w 180"/>
              <a:gd name="T59" fmla="*/ 2147483647 h 262"/>
              <a:gd name="T60" fmla="*/ 2147483647 w 180"/>
              <a:gd name="T61" fmla="*/ 2147483647 h 262"/>
              <a:gd name="T62" fmla="*/ 2147483647 w 180"/>
              <a:gd name="T63" fmla="*/ 2147483647 h 262"/>
              <a:gd name="T64" fmla="*/ 0 w 180"/>
              <a:gd name="T65" fmla="*/ 2147483647 h 262"/>
              <a:gd name="T66" fmla="*/ 2147483647 w 180"/>
              <a:gd name="T67" fmla="*/ 2147483647 h 2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0"/>
              <a:gd name="T103" fmla="*/ 0 h 262"/>
              <a:gd name="T104" fmla="*/ 180 w 180"/>
              <a:gd name="T105" fmla="*/ 262 h 2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0" h="262">
                <a:moveTo>
                  <a:pt x="18" y="158"/>
                </a:moveTo>
                <a:lnTo>
                  <a:pt x="26" y="154"/>
                </a:lnTo>
                <a:lnTo>
                  <a:pt x="34" y="148"/>
                </a:lnTo>
                <a:lnTo>
                  <a:pt x="42" y="144"/>
                </a:lnTo>
                <a:lnTo>
                  <a:pt x="48" y="140"/>
                </a:lnTo>
                <a:lnTo>
                  <a:pt x="54" y="138"/>
                </a:lnTo>
                <a:lnTo>
                  <a:pt x="60" y="138"/>
                </a:lnTo>
                <a:lnTo>
                  <a:pt x="64" y="140"/>
                </a:lnTo>
                <a:lnTo>
                  <a:pt x="70" y="138"/>
                </a:lnTo>
                <a:lnTo>
                  <a:pt x="72" y="136"/>
                </a:lnTo>
                <a:lnTo>
                  <a:pt x="76" y="132"/>
                </a:lnTo>
                <a:lnTo>
                  <a:pt x="80" y="124"/>
                </a:lnTo>
                <a:lnTo>
                  <a:pt x="98" y="102"/>
                </a:lnTo>
                <a:lnTo>
                  <a:pt x="108" y="92"/>
                </a:lnTo>
                <a:lnTo>
                  <a:pt x="114" y="80"/>
                </a:lnTo>
                <a:lnTo>
                  <a:pt x="100" y="78"/>
                </a:lnTo>
                <a:lnTo>
                  <a:pt x="86" y="76"/>
                </a:lnTo>
                <a:lnTo>
                  <a:pt x="72" y="70"/>
                </a:lnTo>
                <a:lnTo>
                  <a:pt x="58" y="64"/>
                </a:lnTo>
                <a:lnTo>
                  <a:pt x="48" y="56"/>
                </a:lnTo>
                <a:lnTo>
                  <a:pt x="38" y="48"/>
                </a:lnTo>
                <a:lnTo>
                  <a:pt x="32" y="36"/>
                </a:lnTo>
                <a:lnTo>
                  <a:pt x="30" y="26"/>
                </a:lnTo>
                <a:lnTo>
                  <a:pt x="30" y="18"/>
                </a:lnTo>
                <a:lnTo>
                  <a:pt x="42" y="6"/>
                </a:lnTo>
                <a:lnTo>
                  <a:pt x="42" y="12"/>
                </a:lnTo>
                <a:lnTo>
                  <a:pt x="42" y="14"/>
                </a:lnTo>
                <a:lnTo>
                  <a:pt x="42" y="18"/>
                </a:lnTo>
                <a:lnTo>
                  <a:pt x="46" y="22"/>
                </a:lnTo>
                <a:lnTo>
                  <a:pt x="52" y="26"/>
                </a:lnTo>
                <a:lnTo>
                  <a:pt x="56" y="30"/>
                </a:lnTo>
                <a:lnTo>
                  <a:pt x="62" y="30"/>
                </a:lnTo>
                <a:lnTo>
                  <a:pt x="68" y="30"/>
                </a:lnTo>
                <a:lnTo>
                  <a:pt x="72" y="26"/>
                </a:lnTo>
                <a:lnTo>
                  <a:pt x="76" y="22"/>
                </a:lnTo>
                <a:lnTo>
                  <a:pt x="80" y="22"/>
                </a:lnTo>
                <a:lnTo>
                  <a:pt x="94" y="22"/>
                </a:lnTo>
                <a:lnTo>
                  <a:pt x="104" y="20"/>
                </a:lnTo>
                <a:lnTo>
                  <a:pt x="114" y="18"/>
                </a:lnTo>
                <a:lnTo>
                  <a:pt x="128" y="14"/>
                </a:lnTo>
                <a:lnTo>
                  <a:pt x="142" y="14"/>
                </a:lnTo>
                <a:lnTo>
                  <a:pt x="146" y="14"/>
                </a:lnTo>
                <a:lnTo>
                  <a:pt x="150" y="12"/>
                </a:lnTo>
                <a:lnTo>
                  <a:pt x="156" y="8"/>
                </a:lnTo>
                <a:lnTo>
                  <a:pt x="160" y="2"/>
                </a:lnTo>
                <a:lnTo>
                  <a:pt x="164" y="2"/>
                </a:lnTo>
                <a:lnTo>
                  <a:pt x="168" y="0"/>
                </a:lnTo>
                <a:lnTo>
                  <a:pt x="174" y="2"/>
                </a:lnTo>
                <a:lnTo>
                  <a:pt x="180" y="2"/>
                </a:lnTo>
                <a:lnTo>
                  <a:pt x="176" y="8"/>
                </a:lnTo>
                <a:lnTo>
                  <a:pt x="174" y="16"/>
                </a:lnTo>
                <a:lnTo>
                  <a:pt x="174" y="28"/>
                </a:lnTo>
                <a:lnTo>
                  <a:pt x="172" y="40"/>
                </a:lnTo>
                <a:lnTo>
                  <a:pt x="166" y="54"/>
                </a:lnTo>
                <a:lnTo>
                  <a:pt x="156" y="82"/>
                </a:lnTo>
                <a:lnTo>
                  <a:pt x="136" y="120"/>
                </a:lnTo>
                <a:lnTo>
                  <a:pt x="114" y="152"/>
                </a:lnTo>
                <a:lnTo>
                  <a:pt x="104" y="168"/>
                </a:lnTo>
                <a:lnTo>
                  <a:pt x="90" y="182"/>
                </a:lnTo>
                <a:lnTo>
                  <a:pt x="76" y="196"/>
                </a:lnTo>
                <a:lnTo>
                  <a:pt x="60" y="210"/>
                </a:lnTo>
                <a:lnTo>
                  <a:pt x="46" y="222"/>
                </a:lnTo>
                <a:lnTo>
                  <a:pt x="34" y="234"/>
                </a:lnTo>
                <a:lnTo>
                  <a:pt x="12" y="262"/>
                </a:lnTo>
                <a:lnTo>
                  <a:pt x="6" y="258"/>
                </a:lnTo>
                <a:lnTo>
                  <a:pt x="0" y="254"/>
                </a:lnTo>
                <a:lnTo>
                  <a:pt x="0" y="182"/>
                </a:lnTo>
                <a:lnTo>
                  <a:pt x="16" y="158"/>
                </a:lnTo>
                <a:lnTo>
                  <a:pt x="18" y="15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92" name="Freeform 88"/>
          <p:cNvSpPr>
            <a:spLocks/>
          </p:cNvSpPr>
          <p:nvPr/>
        </p:nvSpPr>
        <p:spPr bwMode="auto">
          <a:xfrm>
            <a:off x="4349354" y="2838450"/>
            <a:ext cx="263128" cy="197644"/>
          </a:xfrm>
          <a:custGeom>
            <a:avLst/>
            <a:gdLst>
              <a:gd name="T0" fmla="*/ 2147483647 w 221"/>
              <a:gd name="T1" fmla="*/ 2147483647 h 166"/>
              <a:gd name="T2" fmla="*/ 2147483647 w 221"/>
              <a:gd name="T3" fmla="*/ 2147483647 h 166"/>
              <a:gd name="T4" fmla="*/ 2147483647 w 221"/>
              <a:gd name="T5" fmla="*/ 2147483647 h 166"/>
              <a:gd name="T6" fmla="*/ 2147483647 w 221"/>
              <a:gd name="T7" fmla="*/ 2147483647 h 166"/>
              <a:gd name="T8" fmla="*/ 2147483647 w 221"/>
              <a:gd name="T9" fmla="*/ 2147483647 h 166"/>
              <a:gd name="T10" fmla="*/ 2147483647 w 221"/>
              <a:gd name="T11" fmla="*/ 2147483647 h 166"/>
              <a:gd name="T12" fmla="*/ 2147483647 w 221"/>
              <a:gd name="T13" fmla="*/ 2147483647 h 166"/>
              <a:gd name="T14" fmla="*/ 2147483647 w 221"/>
              <a:gd name="T15" fmla="*/ 2147483647 h 166"/>
              <a:gd name="T16" fmla="*/ 2147483647 w 221"/>
              <a:gd name="T17" fmla="*/ 2147483647 h 166"/>
              <a:gd name="T18" fmla="*/ 2147483647 w 221"/>
              <a:gd name="T19" fmla="*/ 2147483647 h 166"/>
              <a:gd name="T20" fmla="*/ 2147483647 w 221"/>
              <a:gd name="T21" fmla="*/ 0 h 166"/>
              <a:gd name="T22" fmla="*/ 2147483647 w 221"/>
              <a:gd name="T23" fmla="*/ 2147483647 h 166"/>
              <a:gd name="T24" fmla="*/ 2147483647 w 221"/>
              <a:gd name="T25" fmla="*/ 2147483647 h 166"/>
              <a:gd name="T26" fmla="*/ 2147483647 w 221"/>
              <a:gd name="T27" fmla="*/ 2147483647 h 166"/>
              <a:gd name="T28" fmla="*/ 2147483647 w 221"/>
              <a:gd name="T29" fmla="*/ 2147483647 h 166"/>
              <a:gd name="T30" fmla="*/ 2147483647 w 221"/>
              <a:gd name="T31" fmla="*/ 2147483647 h 166"/>
              <a:gd name="T32" fmla="*/ 2147483647 w 221"/>
              <a:gd name="T33" fmla="*/ 2147483647 h 166"/>
              <a:gd name="T34" fmla="*/ 2147483647 w 221"/>
              <a:gd name="T35" fmla="*/ 2147483647 h 166"/>
              <a:gd name="T36" fmla="*/ 2147483647 w 221"/>
              <a:gd name="T37" fmla="*/ 2147483647 h 166"/>
              <a:gd name="T38" fmla="*/ 2147483647 w 221"/>
              <a:gd name="T39" fmla="*/ 2147483647 h 166"/>
              <a:gd name="T40" fmla="*/ 2147483647 w 221"/>
              <a:gd name="T41" fmla="*/ 2147483647 h 166"/>
              <a:gd name="T42" fmla="*/ 2147483647 w 221"/>
              <a:gd name="T43" fmla="*/ 2147483647 h 166"/>
              <a:gd name="T44" fmla="*/ 2147483647 w 221"/>
              <a:gd name="T45" fmla="*/ 2147483647 h 166"/>
              <a:gd name="T46" fmla="*/ 2147483647 w 221"/>
              <a:gd name="T47" fmla="*/ 2147483647 h 166"/>
              <a:gd name="T48" fmla="*/ 0 w 221"/>
              <a:gd name="T49" fmla="*/ 2147483647 h 166"/>
              <a:gd name="T50" fmla="*/ 2147483647 w 221"/>
              <a:gd name="T51" fmla="*/ 2147483647 h 166"/>
              <a:gd name="T52" fmla="*/ 2147483647 w 221"/>
              <a:gd name="T53" fmla="*/ 2147483647 h 166"/>
              <a:gd name="T54" fmla="*/ 2147483647 w 221"/>
              <a:gd name="T55" fmla="*/ 2147483647 h 166"/>
              <a:gd name="T56" fmla="*/ 2147483647 w 221"/>
              <a:gd name="T57" fmla="*/ 2147483647 h 166"/>
              <a:gd name="T58" fmla="*/ 2147483647 w 221"/>
              <a:gd name="T59" fmla="*/ 2147483647 h 166"/>
              <a:gd name="T60" fmla="*/ 2147483647 w 221"/>
              <a:gd name="T61" fmla="*/ 2147483647 h 166"/>
              <a:gd name="T62" fmla="*/ 2147483647 w 221"/>
              <a:gd name="T63" fmla="*/ 2147483647 h 166"/>
              <a:gd name="T64" fmla="*/ 2147483647 w 221"/>
              <a:gd name="T65" fmla="*/ 2147483647 h 166"/>
              <a:gd name="T66" fmla="*/ 2147483647 w 221"/>
              <a:gd name="T67" fmla="*/ 2147483647 h 166"/>
              <a:gd name="T68" fmla="*/ 2147483647 w 221"/>
              <a:gd name="T69" fmla="*/ 2147483647 h 166"/>
              <a:gd name="T70" fmla="*/ 2147483647 w 221"/>
              <a:gd name="T71" fmla="*/ 2147483647 h 166"/>
              <a:gd name="T72" fmla="*/ 2147483647 w 221"/>
              <a:gd name="T73" fmla="*/ 2147483647 h 166"/>
              <a:gd name="T74" fmla="*/ 2147483647 w 221"/>
              <a:gd name="T75" fmla="*/ 2147483647 h 166"/>
              <a:gd name="T76" fmla="*/ 2147483647 w 221"/>
              <a:gd name="T77" fmla="*/ 2147483647 h 166"/>
              <a:gd name="T78" fmla="*/ 2147483647 w 221"/>
              <a:gd name="T79" fmla="*/ 2147483647 h 166"/>
              <a:gd name="T80" fmla="*/ 2147483647 w 221"/>
              <a:gd name="T81" fmla="*/ 2147483647 h 166"/>
              <a:gd name="T82" fmla="*/ 2147483647 w 221"/>
              <a:gd name="T83" fmla="*/ 2147483647 h 166"/>
              <a:gd name="T84" fmla="*/ 2147483647 w 221"/>
              <a:gd name="T85" fmla="*/ 2147483647 h 166"/>
              <a:gd name="T86" fmla="*/ 2147483647 w 221"/>
              <a:gd name="T87" fmla="*/ 214748364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166"/>
              <a:gd name="T134" fmla="*/ 221 w 221"/>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166">
                <a:moveTo>
                  <a:pt x="221" y="118"/>
                </a:moveTo>
                <a:lnTo>
                  <a:pt x="219" y="116"/>
                </a:lnTo>
                <a:lnTo>
                  <a:pt x="219" y="112"/>
                </a:lnTo>
                <a:lnTo>
                  <a:pt x="219" y="106"/>
                </a:lnTo>
                <a:lnTo>
                  <a:pt x="215" y="100"/>
                </a:lnTo>
                <a:lnTo>
                  <a:pt x="211" y="96"/>
                </a:lnTo>
                <a:lnTo>
                  <a:pt x="201" y="88"/>
                </a:lnTo>
                <a:lnTo>
                  <a:pt x="191" y="78"/>
                </a:lnTo>
                <a:lnTo>
                  <a:pt x="187" y="74"/>
                </a:lnTo>
                <a:lnTo>
                  <a:pt x="183" y="68"/>
                </a:lnTo>
                <a:lnTo>
                  <a:pt x="183" y="62"/>
                </a:lnTo>
                <a:lnTo>
                  <a:pt x="181" y="60"/>
                </a:lnTo>
                <a:lnTo>
                  <a:pt x="175" y="56"/>
                </a:lnTo>
                <a:lnTo>
                  <a:pt x="169" y="52"/>
                </a:lnTo>
                <a:lnTo>
                  <a:pt x="167" y="50"/>
                </a:lnTo>
                <a:lnTo>
                  <a:pt x="167" y="46"/>
                </a:lnTo>
                <a:lnTo>
                  <a:pt x="155" y="46"/>
                </a:lnTo>
                <a:lnTo>
                  <a:pt x="155" y="32"/>
                </a:lnTo>
                <a:lnTo>
                  <a:pt x="153" y="24"/>
                </a:lnTo>
                <a:lnTo>
                  <a:pt x="151" y="16"/>
                </a:lnTo>
                <a:lnTo>
                  <a:pt x="147" y="8"/>
                </a:lnTo>
                <a:lnTo>
                  <a:pt x="145" y="0"/>
                </a:lnTo>
                <a:lnTo>
                  <a:pt x="143" y="0"/>
                </a:lnTo>
                <a:lnTo>
                  <a:pt x="145" y="2"/>
                </a:lnTo>
                <a:lnTo>
                  <a:pt x="137" y="2"/>
                </a:lnTo>
                <a:lnTo>
                  <a:pt x="133" y="2"/>
                </a:lnTo>
                <a:lnTo>
                  <a:pt x="129" y="4"/>
                </a:lnTo>
                <a:lnTo>
                  <a:pt x="121" y="12"/>
                </a:lnTo>
                <a:lnTo>
                  <a:pt x="117" y="22"/>
                </a:lnTo>
                <a:lnTo>
                  <a:pt x="113" y="32"/>
                </a:lnTo>
                <a:lnTo>
                  <a:pt x="111" y="34"/>
                </a:lnTo>
                <a:lnTo>
                  <a:pt x="107" y="36"/>
                </a:lnTo>
                <a:lnTo>
                  <a:pt x="96" y="38"/>
                </a:lnTo>
                <a:lnTo>
                  <a:pt x="76" y="40"/>
                </a:lnTo>
                <a:lnTo>
                  <a:pt x="74" y="48"/>
                </a:lnTo>
                <a:lnTo>
                  <a:pt x="72" y="54"/>
                </a:lnTo>
                <a:lnTo>
                  <a:pt x="68" y="58"/>
                </a:lnTo>
                <a:lnTo>
                  <a:pt x="62" y="62"/>
                </a:lnTo>
                <a:lnTo>
                  <a:pt x="48" y="66"/>
                </a:lnTo>
                <a:lnTo>
                  <a:pt x="36" y="68"/>
                </a:lnTo>
                <a:lnTo>
                  <a:pt x="32" y="66"/>
                </a:lnTo>
                <a:lnTo>
                  <a:pt x="30" y="64"/>
                </a:lnTo>
                <a:lnTo>
                  <a:pt x="26" y="66"/>
                </a:lnTo>
                <a:lnTo>
                  <a:pt x="22" y="70"/>
                </a:lnTo>
                <a:lnTo>
                  <a:pt x="20" y="72"/>
                </a:lnTo>
                <a:lnTo>
                  <a:pt x="18" y="70"/>
                </a:lnTo>
                <a:lnTo>
                  <a:pt x="14" y="74"/>
                </a:lnTo>
                <a:lnTo>
                  <a:pt x="8" y="82"/>
                </a:lnTo>
                <a:lnTo>
                  <a:pt x="2" y="92"/>
                </a:lnTo>
                <a:lnTo>
                  <a:pt x="0" y="102"/>
                </a:lnTo>
                <a:lnTo>
                  <a:pt x="0" y="112"/>
                </a:lnTo>
                <a:lnTo>
                  <a:pt x="2" y="122"/>
                </a:lnTo>
                <a:lnTo>
                  <a:pt x="10" y="138"/>
                </a:lnTo>
                <a:lnTo>
                  <a:pt x="20" y="152"/>
                </a:lnTo>
                <a:lnTo>
                  <a:pt x="30" y="166"/>
                </a:lnTo>
                <a:lnTo>
                  <a:pt x="34" y="158"/>
                </a:lnTo>
                <a:lnTo>
                  <a:pt x="38" y="152"/>
                </a:lnTo>
                <a:lnTo>
                  <a:pt x="44" y="148"/>
                </a:lnTo>
                <a:lnTo>
                  <a:pt x="56" y="148"/>
                </a:lnTo>
                <a:lnTo>
                  <a:pt x="66" y="148"/>
                </a:lnTo>
                <a:lnTo>
                  <a:pt x="68" y="138"/>
                </a:lnTo>
                <a:lnTo>
                  <a:pt x="70" y="128"/>
                </a:lnTo>
                <a:lnTo>
                  <a:pt x="72" y="124"/>
                </a:lnTo>
                <a:lnTo>
                  <a:pt x="76" y="122"/>
                </a:lnTo>
                <a:lnTo>
                  <a:pt x="80" y="118"/>
                </a:lnTo>
                <a:lnTo>
                  <a:pt x="84" y="118"/>
                </a:lnTo>
                <a:lnTo>
                  <a:pt x="90" y="118"/>
                </a:lnTo>
                <a:lnTo>
                  <a:pt x="96" y="120"/>
                </a:lnTo>
                <a:lnTo>
                  <a:pt x="109" y="126"/>
                </a:lnTo>
                <a:lnTo>
                  <a:pt x="121" y="132"/>
                </a:lnTo>
                <a:lnTo>
                  <a:pt x="129" y="134"/>
                </a:lnTo>
                <a:lnTo>
                  <a:pt x="137" y="134"/>
                </a:lnTo>
                <a:lnTo>
                  <a:pt x="139" y="134"/>
                </a:lnTo>
                <a:lnTo>
                  <a:pt x="141" y="130"/>
                </a:lnTo>
                <a:lnTo>
                  <a:pt x="143" y="126"/>
                </a:lnTo>
                <a:lnTo>
                  <a:pt x="145" y="124"/>
                </a:lnTo>
                <a:lnTo>
                  <a:pt x="149" y="126"/>
                </a:lnTo>
                <a:lnTo>
                  <a:pt x="151" y="126"/>
                </a:lnTo>
                <a:lnTo>
                  <a:pt x="157" y="124"/>
                </a:lnTo>
                <a:lnTo>
                  <a:pt x="161" y="122"/>
                </a:lnTo>
                <a:lnTo>
                  <a:pt x="167" y="120"/>
                </a:lnTo>
                <a:lnTo>
                  <a:pt x="173" y="120"/>
                </a:lnTo>
                <a:lnTo>
                  <a:pt x="185" y="120"/>
                </a:lnTo>
                <a:lnTo>
                  <a:pt x="187" y="114"/>
                </a:lnTo>
                <a:lnTo>
                  <a:pt x="191" y="112"/>
                </a:lnTo>
                <a:lnTo>
                  <a:pt x="199" y="114"/>
                </a:lnTo>
                <a:lnTo>
                  <a:pt x="207" y="116"/>
                </a:lnTo>
                <a:lnTo>
                  <a:pt x="221" y="116"/>
                </a:lnTo>
                <a:lnTo>
                  <a:pt x="221" y="11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93" name="Freeform 89"/>
          <p:cNvSpPr>
            <a:spLocks/>
          </p:cNvSpPr>
          <p:nvPr/>
        </p:nvSpPr>
        <p:spPr bwMode="auto">
          <a:xfrm>
            <a:off x="4750594" y="2990850"/>
            <a:ext cx="161925" cy="216694"/>
          </a:xfrm>
          <a:custGeom>
            <a:avLst/>
            <a:gdLst>
              <a:gd name="T0" fmla="*/ 2147483647 w 136"/>
              <a:gd name="T1" fmla="*/ 2147483647 h 182"/>
              <a:gd name="T2" fmla="*/ 2147483647 w 136"/>
              <a:gd name="T3" fmla="*/ 2147483647 h 182"/>
              <a:gd name="T4" fmla="*/ 2147483647 w 136"/>
              <a:gd name="T5" fmla="*/ 2147483647 h 182"/>
              <a:gd name="T6" fmla="*/ 2147483647 w 136"/>
              <a:gd name="T7" fmla="*/ 2147483647 h 182"/>
              <a:gd name="T8" fmla="*/ 2147483647 w 136"/>
              <a:gd name="T9" fmla="*/ 2147483647 h 182"/>
              <a:gd name="T10" fmla="*/ 2147483647 w 136"/>
              <a:gd name="T11" fmla="*/ 2147483647 h 182"/>
              <a:gd name="T12" fmla="*/ 2147483647 w 136"/>
              <a:gd name="T13" fmla="*/ 2147483647 h 182"/>
              <a:gd name="T14" fmla="*/ 2147483647 w 136"/>
              <a:gd name="T15" fmla="*/ 2147483647 h 182"/>
              <a:gd name="T16" fmla="*/ 2147483647 w 136"/>
              <a:gd name="T17" fmla="*/ 2147483647 h 182"/>
              <a:gd name="T18" fmla="*/ 2147483647 w 136"/>
              <a:gd name="T19" fmla="*/ 2147483647 h 182"/>
              <a:gd name="T20" fmla="*/ 2147483647 w 136"/>
              <a:gd name="T21" fmla="*/ 2147483647 h 182"/>
              <a:gd name="T22" fmla="*/ 2147483647 w 136"/>
              <a:gd name="T23" fmla="*/ 2147483647 h 182"/>
              <a:gd name="T24" fmla="*/ 2147483647 w 136"/>
              <a:gd name="T25" fmla="*/ 2147483647 h 182"/>
              <a:gd name="T26" fmla="*/ 2147483647 w 136"/>
              <a:gd name="T27" fmla="*/ 2147483647 h 182"/>
              <a:gd name="T28" fmla="*/ 2147483647 w 136"/>
              <a:gd name="T29" fmla="*/ 2147483647 h 182"/>
              <a:gd name="T30" fmla="*/ 2147483647 w 136"/>
              <a:gd name="T31" fmla="*/ 2147483647 h 182"/>
              <a:gd name="T32" fmla="*/ 2147483647 w 136"/>
              <a:gd name="T33" fmla="*/ 0 h 182"/>
              <a:gd name="T34" fmla="*/ 2147483647 w 136"/>
              <a:gd name="T35" fmla="*/ 0 h 182"/>
              <a:gd name="T36" fmla="*/ 0 w 136"/>
              <a:gd name="T37" fmla="*/ 2147483647 h 182"/>
              <a:gd name="T38" fmla="*/ 2147483647 w 136"/>
              <a:gd name="T39" fmla="*/ 2147483647 h 182"/>
              <a:gd name="T40" fmla="*/ 2147483647 w 136"/>
              <a:gd name="T41" fmla="*/ 2147483647 h 182"/>
              <a:gd name="T42" fmla="*/ 2147483647 w 136"/>
              <a:gd name="T43" fmla="*/ 2147483647 h 182"/>
              <a:gd name="T44" fmla="*/ 2147483647 w 136"/>
              <a:gd name="T45" fmla="*/ 2147483647 h 182"/>
              <a:gd name="T46" fmla="*/ 2147483647 w 136"/>
              <a:gd name="T47" fmla="*/ 2147483647 h 182"/>
              <a:gd name="T48" fmla="*/ 2147483647 w 136"/>
              <a:gd name="T49" fmla="*/ 2147483647 h 182"/>
              <a:gd name="T50" fmla="*/ 2147483647 w 136"/>
              <a:gd name="T51" fmla="*/ 2147483647 h 182"/>
              <a:gd name="T52" fmla="*/ 0 w 136"/>
              <a:gd name="T53" fmla="*/ 2147483647 h 182"/>
              <a:gd name="T54" fmla="*/ 0 w 136"/>
              <a:gd name="T55" fmla="*/ 2147483647 h 182"/>
              <a:gd name="T56" fmla="*/ 2147483647 w 136"/>
              <a:gd name="T57" fmla="*/ 2147483647 h 182"/>
              <a:gd name="T58" fmla="*/ 2147483647 w 136"/>
              <a:gd name="T59" fmla="*/ 2147483647 h 182"/>
              <a:gd name="T60" fmla="*/ 2147483647 w 136"/>
              <a:gd name="T61" fmla="*/ 2147483647 h 182"/>
              <a:gd name="T62" fmla="*/ 2147483647 w 136"/>
              <a:gd name="T63" fmla="*/ 2147483647 h 182"/>
              <a:gd name="T64" fmla="*/ 2147483647 w 136"/>
              <a:gd name="T65" fmla="*/ 2147483647 h 182"/>
              <a:gd name="T66" fmla="*/ 2147483647 w 136"/>
              <a:gd name="T67" fmla="*/ 2147483647 h 182"/>
              <a:gd name="T68" fmla="*/ 2147483647 w 136"/>
              <a:gd name="T69" fmla="*/ 2147483647 h 182"/>
              <a:gd name="T70" fmla="*/ 2147483647 w 136"/>
              <a:gd name="T71" fmla="*/ 2147483647 h 182"/>
              <a:gd name="T72" fmla="*/ 2147483647 w 136"/>
              <a:gd name="T73" fmla="*/ 2147483647 h 182"/>
              <a:gd name="T74" fmla="*/ 2147483647 w 136"/>
              <a:gd name="T75" fmla="*/ 2147483647 h 182"/>
              <a:gd name="T76" fmla="*/ 2147483647 w 136"/>
              <a:gd name="T77" fmla="*/ 2147483647 h 182"/>
              <a:gd name="T78" fmla="*/ 2147483647 w 136"/>
              <a:gd name="T79" fmla="*/ 2147483647 h 182"/>
              <a:gd name="T80" fmla="*/ 2147483647 w 136"/>
              <a:gd name="T81" fmla="*/ 2147483647 h 1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82"/>
              <a:gd name="T125" fmla="*/ 136 w 136"/>
              <a:gd name="T126" fmla="*/ 182 h 1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82">
                <a:moveTo>
                  <a:pt x="130" y="12"/>
                </a:moveTo>
                <a:lnTo>
                  <a:pt x="124" y="12"/>
                </a:lnTo>
                <a:lnTo>
                  <a:pt x="120" y="8"/>
                </a:lnTo>
                <a:lnTo>
                  <a:pt x="118" y="6"/>
                </a:lnTo>
                <a:lnTo>
                  <a:pt x="114" y="6"/>
                </a:lnTo>
                <a:lnTo>
                  <a:pt x="110" y="6"/>
                </a:lnTo>
                <a:lnTo>
                  <a:pt x="108" y="8"/>
                </a:lnTo>
                <a:lnTo>
                  <a:pt x="104" y="12"/>
                </a:lnTo>
                <a:lnTo>
                  <a:pt x="98" y="18"/>
                </a:lnTo>
                <a:lnTo>
                  <a:pt x="96" y="20"/>
                </a:lnTo>
                <a:lnTo>
                  <a:pt x="92" y="20"/>
                </a:lnTo>
                <a:lnTo>
                  <a:pt x="84" y="20"/>
                </a:lnTo>
                <a:lnTo>
                  <a:pt x="76" y="16"/>
                </a:lnTo>
                <a:lnTo>
                  <a:pt x="62" y="10"/>
                </a:lnTo>
                <a:lnTo>
                  <a:pt x="50" y="4"/>
                </a:lnTo>
                <a:lnTo>
                  <a:pt x="42" y="2"/>
                </a:lnTo>
                <a:lnTo>
                  <a:pt x="32" y="0"/>
                </a:lnTo>
                <a:lnTo>
                  <a:pt x="4" y="0"/>
                </a:lnTo>
                <a:lnTo>
                  <a:pt x="0" y="6"/>
                </a:lnTo>
                <a:lnTo>
                  <a:pt x="4" y="14"/>
                </a:lnTo>
                <a:lnTo>
                  <a:pt x="8" y="22"/>
                </a:lnTo>
                <a:lnTo>
                  <a:pt x="16" y="36"/>
                </a:lnTo>
                <a:lnTo>
                  <a:pt x="18" y="42"/>
                </a:lnTo>
                <a:lnTo>
                  <a:pt x="18" y="46"/>
                </a:lnTo>
                <a:lnTo>
                  <a:pt x="18" y="52"/>
                </a:lnTo>
                <a:lnTo>
                  <a:pt x="18" y="56"/>
                </a:lnTo>
                <a:lnTo>
                  <a:pt x="0" y="82"/>
                </a:lnTo>
                <a:lnTo>
                  <a:pt x="0" y="108"/>
                </a:lnTo>
                <a:lnTo>
                  <a:pt x="66" y="148"/>
                </a:lnTo>
                <a:lnTo>
                  <a:pt x="66" y="158"/>
                </a:lnTo>
                <a:lnTo>
                  <a:pt x="94" y="182"/>
                </a:lnTo>
                <a:lnTo>
                  <a:pt x="98" y="178"/>
                </a:lnTo>
                <a:lnTo>
                  <a:pt x="102" y="170"/>
                </a:lnTo>
                <a:lnTo>
                  <a:pt x="116" y="140"/>
                </a:lnTo>
                <a:lnTo>
                  <a:pt x="132" y="114"/>
                </a:lnTo>
                <a:lnTo>
                  <a:pt x="126" y="110"/>
                </a:lnTo>
                <a:lnTo>
                  <a:pt x="120" y="106"/>
                </a:lnTo>
                <a:lnTo>
                  <a:pt x="120" y="34"/>
                </a:lnTo>
                <a:lnTo>
                  <a:pt x="130" y="16"/>
                </a:lnTo>
                <a:lnTo>
                  <a:pt x="136" y="12"/>
                </a:lnTo>
                <a:lnTo>
                  <a:pt x="130"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94" name="Freeform 90"/>
          <p:cNvSpPr>
            <a:spLocks/>
          </p:cNvSpPr>
          <p:nvPr/>
        </p:nvSpPr>
        <p:spPr bwMode="auto">
          <a:xfrm>
            <a:off x="4660107" y="2990850"/>
            <a:ext cx="111919" cy="138113"/>
          </a:xfrm>
          <a:custGeom>
            <a:avLst/>
            <a:gdLst>
              <a:gd name="T0" fmla="*/ 2147483647 w 94"/>
              <a:gd name="T1" fmla="*/ 0 h 116"/>
              <a:gd name="T2" fmla="*/ 2147483647 w 94"/>
              <a:gd name="T3" fmla="*/ 2147483647 h 116"/>
              <a:gd name="T4" fmla="*/ 2147483647 w 94"/>
              <a:gd name="T5" fmla="*/ 2147483647 h 116"/>
              <a:gd name="T6" fmla="*/ 2147483647 w 94"/>
              <a:gd name="T7" fmla="*/ 2147483647 h 116"/>
              <a:gd name="T8" fmla="*/ 2147483647 w 94"/>
              <a:gd name="T9" fmla="*/ 2147483647 h 116"/>
              <a:gd name="T10" fmla="*/ 2147483647 w 94"/>
              <a:gd name="T11" fmla="*/ 2147483647 h 116"/>
              <a:gd name="T12" fmla="*/ 2147483647 w 94"/>
              <a:gd name="T13" fmla="*/ 2147483647 h 116"/>
              <a:gd name="T14" fmla="*/ 2147483647 w 94"/>
              <a:gd name="T15" fmla="*/ 2147483647 h 116"/>
              <a:gd name="T16" fmla="*/ 2147483647 w 94"/>
              <a:gd name="T17" fmla="*/ 2147483647 h 116"/>
              <a:gd name="T18" fmla="*/ 2147483647 w 94"/>
              <a:gd name="T19" fmla="*/ 2147483647 h 116"/>
              <a:gd name="T20" fmla="*/ 2147483647 w 94"/>
              <a:gd name="T21" fmla="*/ 2147483647 h 116"/>
              <a:gd name="T22" fmla="*/ 2147483647 w 94"/>
              <a:gd name="T23" fmla="*/ 2147483647 h 116"/>
              <a:gd name="T24" fmla="*/ 2147483647 w 94"/>
              <a:gd name="T25" fmla="*/ 2147483647 h 116"/>
              <a:gd name="T26" fmla="*/ 2147483647 w 94"/>
              <a:gd name="T27" fmla="*/ 2147483647 h 116"/>
              <a:gd name="T28" fmla="*/ 0 w 94"/>
              <a:gd name="T29" fmla="*/ 2147483647 h 116"/>
              <a:gd name="T30" fmla="*/ 0 w 94"/>
              <a:gd name="T31" fmla="*/ 2147483647 h 116"/>
              <a:gd name="T32" fmla="*/ 2147483647 w 94"/>
              <a:gd name="T33" fmla="*/ 2147483647 h 116"/>
              <a:gd name="T34" fmla="*/ 2147483647 w 94"/>
              <a:gd name="T35" fmla="*/ 2147483647 h 116"/>
              <a:gd name="T36" fmla="*/ 2147483647 w 94"/>
              <a:gd name="T37" fmla="*/ 2147483647 h 116"/>
              <a:gd name="T38" fmla="*/ 2147483647 w 94"/>
              <a:gd name="T39" fmla="*/ 2147483647 h 116"/>
              <a:gd name="T40" fmla="*/ 2147483647 w 94"/>
              <a:gd name="T41" fmla="*/ 2147483647 h 116"/>
              <a:gd name="T42" fmla="*/ 2147483647 w 94"/>
              <a:gd name="T43" fmla="*/ 2147483647 h 116"/>
              <a:gd name="T44" fmla="*/ 2147483647 w 94"/>
              <a:gd name="T45" fmla="*/ 2147483647 h 116"/>
              <a:gd name="T46" fmla="*/ 2147483647 w 94"/>
              <a:gd name="T47" fmla="*/ 2147483647 h 116"/>
              <a:gd name="T48" fmla="*/ 2147483647 w 94"/>
              <a:gd name="T49" fmla="*/ 2147483647 h 116"/>
              <a:gd name="T50" fmla="*/ 2147483647 w 94"/>
              <a:gd name="T51" fmla="*/ 2147483647 h 116"/>
              <a:gd name="T52" fmla="*/ 2147483647 w 94"/>
              <a:gd name="T53" fmla="*/ 2147483647 h 116"/>
              <a:gd name="T54" fmla="*/ 2147483647 w 94"/>
              <a:gd name="T55" fmla="*/ 2147483647 h 116"/>
              <a:gd name="T56" fmla="*/ 2147483647 w 94"/>
              <a:gd name="T57" fmla="*/ 2147483647 h 116"/>
              <a:gd name="T58" fmla="*/ 2147483647 w 94"/>
              <a:gd name="T59" fmla="*/ 0 h 1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4"/>
              <a:gd name="T91" fmla="*/ 0 h 116"/>
              <a:gd name="T92" fmla="*/ 94 w 94"/>
              <a:gd name="T93" fmla="*/ 116 h 1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4" h="116">
                <a:moveTo>
                  <a:pt x="80" y="0"/>
                </a:moveTo>
                <a:lnTo>
                  <a:pt x="76" y="6"/>
                </a:lnTo>
                <a:lnTo>
                  <a:pt x="80" y="14"/>
                </a:lnTo>
                <a:lnTo>
                  <a:pt x="84" y="22"/>
                </a:lnTo>
                <a:lnTo>
                  <a:pt x="92" y="36"/>
                </a:lnTo>
                <a:lnTo>
                  <a:pt x="94" y="42"/>
                </a:lnTo>
                <a:lnTo>
                  <a:pt x="94" y="46"/>
                </a:lnTo>
                <a:lnTo>
                  <a:pt x="94" y="52"/>
                </a:lnTo>
                <a:lnTo>
                  <a:pt x="94" y="56"/>
                </a:lnTo>
                <a:lnTo>
                  <a:pt x="76" y="82"/>
                </a:lnTo>
                <a:lnTo>
                  <a:pt x="76" y="108"/>
                </a:lnTo>
                <a:lnTo>
                  <a:pt x="20" y="106"/>
                </a:lnTo>
                <a:lnTo>
                  <a:pt x="14" y="110"/>
                </a:lnTo>
                <a:lnTo>
                  <a:pt x="10" y="116"/>
                </a:lnTo>
                <a:lnTo>
                  <a:pt x="0" y="116"/>
                </a:lnTo>
                <a:lnTo>
                  <a:pt x="0" y="94"/>
                </a:lnTo>
                <a:lnTo>
                  <a:pt x="6" y="82"/>
                </a:lnTo>
                <a:lnTo>
                  <a:pt x="12" y="70"/>
                </a:lnTo>
                <a:lnTo>
                  <a:pt x="18" y="60"/>
                </a:lnTo>
                <a:lnTo>
                  <a:pt x="26" y="52"/>
                </a:lnTo>
                <a:lnTo>
                  <a:pt x="26" y="42"/>
                </a:lnTo>
                <a:lnTo>
                  <a:pt x="22" y="38"/>
                </a:lnTo>
                <a:lnTo>
                  <a:pt x="22" y="30"/>
                </a:lnTo>
                <a:lnTo>
                  <a:pt x="20" y="18"/>
                </a:lnTo>
                <a:lnTo>
                  <a:pt x="24" y="16"/>
                </a:lnTo>
                <a:lnTo>
                  <a:pt x="32" y="14"/>
                </a:lnTo>
                <a:lnTo>
                  <a:pt x="56" y="14"/>
                </a:lnTo>
                <a:lnTo>
                  <a:pt x="66" y="12"/>
                </a:lnTo>
                <a:lnTo>
                  <a:pt x="76" y="6"/>
                </a:lnTo>
                <a:lnTo>
                  <a:pt x="8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95" name="Freeform 91"/>
          <p:cNvSpPr>
            <a:spLocks/>
          </p:cNvSpPr>
          <p:nvPr/>
        </p:nvSpPr>
        <p:spPr bwMode="auto">
          <a:xfrm>
            <a:off x="4655344" y="3117057"/>
            <a:ext cx="233363" cy="254794"/>
          </a:xfrm>
          <a:custGeom>
            <a:avLst/>
            <a:gdLst>
              <a:gd name="T0" fmla="*/ 2147483647 w 196"/>
              <a:gd name="T1" fmla="*/ 2147483647 h 214"/>
              <a:gd name="T2" fmla="*/ 2147483647 w 196"/>
              <a:gd name="T3" fmla="*/ 2147483647 h 214"/>
              <a:gd name="T4" fmla="*/ 2147483647 w 196"/>
              <a:gd name="T5" fmla="*/ 2147483647 h 214"/>
              <a:gd name="T6" fmla="*/ 2147483647 w 196"/>
              <a:gd name="T7" fmla="*/ 2147483647 h 214"/>
              <a:gd name="T8" fmla="*/ 2147483647 w 196"/>
              <a:gd name="T9" fmla="*/ 2147483647 h 214"/>
              <a:gd name="T10" fmla="*/ 2147483647 w 196"/>
              <a:gd name="T11" fmla="*/ 2147483647 h 214"/>
              <a:gd name="T12" fmla="*/ 2147483647 w 196"/>
              <a:gd name="T13" fmla="*/ 2147483647 h 214"/>
              <a:gd name="T14" fmla="*/ 2147483647 w 196"/>
              <a:gd name="T15" fmla="*/ 2147483647 h 214"/>
              <a:gd name="T16" fmla="*/ 2147483647 w 196"/>
              <a:gd name="T17" fmla="*/ 2147483647 h 214"/>
              <a:gd name="T18" fmla="*/ 2147483647 w 196"/>
              <a:gd name="T19" fmla="*/ 2147483647 h 214"/>
              <a:gd name="T20" fmla="*/ 2147483647 w 196"/>
              <a:gd name="T21" fmla="*/ 2147483647 h 214"/>
              <a:gd name="T22" fmla="*/ 2147483647 w 196"/>
              <a:gd name="T23" fmla="*/ 2147483647 h 214"/>
              <a:gd name="T24" fmla="*/ 2147483647 w 196"/>
              <a:gd name="T25" fmla="*/ 2147483647 h 214"/>
              <a:gd name="T26" fmla="*/ 2147483647 w 196"/>
              <a:gd name="T27" fmla="*/ 2147483647 h 214"/>
              <a:gd name="T28" fmla="*/ 2147483647 w 196"/>
              <a:gd name="T29" fmla="*/ 2147483647 h 214"/>
              <a:gd name="T30" fmla="*/ 2147483647 w 196"/>
              <a:gd name="T31" fmla="*/ 2147483647 h 214"/>
              <a:gd name="T32" fmla="*/ 2147483647 w 196"/>
              <a:gd name="T33" fmla="*/ 2147483647 h 214"/>
              <a:gd name="T34" fmla="*/ 2147483647 w 196"/>
              <a:gd name="T35" fmla="*/ 2147483647 h 214"/>
              <a:gd name="T36" fmla="*/ 2147483647 w 196"/>
              <a:gd name="T37" fmla="*/ 2147483647 h 214"/>
              <a:gd name="T38" fmla="*/ 2147483647 w 196"/>
              <a:gd name="T39" fmla="*/ 2147483647 h 214"/>
              <a:gd name="T40" fmla="*/ 2147483647 w 196"/>
              <a:gd name="T41" fmla="*/ 2147483647 h 214"/>
              <a:gd name="T42" fmla="*/ 2147483647 w 196"/>
              <a:gd name="T43" fmla="*/ 2147483647 h 214"/>
              <a:gd name="T44" fmla="*/ 2147483647 w 196"/>
              <a:gd name="T45" fmla="*/ 2147483647 h 214"/>
              <a:gd name="T46" fmla="*/ 2147483647 w 196"/>
              <a:gd name="T47" fmla="*/ 2147483647 h 214"/>
              <a:gd name="T48" fmla="*/ 2147483647 w 196"/>
              <a:gd name="T49" fmla="*/ 2147483647 h 214"/>
              <a:gd name="T50" fmla="*/ 2147483647 w 196"/>
              <a:gd name="T51" fmla="*/ 2147483647 h 214"/>
              <a:gd name="T52" fmla="*/ 2147483647 w 196"/>
              <a:gd name="T53" fmla="*/ 2147483647 h 214"/>
              <a:gd name="T54" fmla="*/ 2147483647 w 196"/>
              <a:gd name="T55" fmla="*/ 2147483647 h 214"/>
              <a:gd name="T56" fmla="*/ 2147483647 w 196"/>
              <a:gd name="T57" fmla="*/ 2147483647 h 214"/>
              <a:gd name="T58" fmla="*/ 2147483647 w 196"/>
              <a:gd name="T59" fmla="*/ 2147483647 h 214"/>
              <a:gd name="T60" fmla="*/ 0 w 196"/>
              <a:gd name="T61" fmla="*/ 2147483647 h 214"/>
              <a:gd name="T62" fmla="*/ 2147483647 w 196"/>
              <a:gd name="T63" fmla="*/ 2147483647 h 214"/>
              <a:gd name="T64" fmla="*/ 2147483647 w 196"/>
              <a:gd name="T65" fmla="*/ 2147483647 h 214"/>
              <a:gd name="T66" fmla="*/ 2147483647 w 196"/>
              <a:gd name="T67" fmla="*/ 2147483647 h 214"/>
              <a:gd name="T68" fmla="*/ 2147483647 w 196"/>
              <a:gd name="T69" fmla="*/ 2147483647 h 214"/>
              <a:gd name="T70" fmla="*/ 2147483647 w 196"/>
              <a:gd name="T71" fmla="*/ 2147483647 h 214"/>
              <a:gd name="T72" fmla="*/ 2147483647 w 196"/>
              <a:gd name="T73" fmla="*/ 2147483647 h 214"/>
              <a:gd name="T74" fmla="*/ 2147483647 w 196"/>
              <a:gd name="T75" fmla="*/ 2147483647 h 214"/>
              <a:gd name="T76" fmla="*/ 2147483647 w 196"/>
              <a:gd name="T77" fmla="*/ 2147483647 h 214"/>
              <a:gd name="T78" fmla="*/ 2147483647 w 196"/>
              <a:gd name="T79" fmla="*/ 2147483647 h 214"/>
              <a:gd name="T80" fmla="*/ 2147483647 w 196"/>
              <a:gd name="T81" fmla="*/ 0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6"/>
              <a:gd name="T124" fmla="*/ 0 h 214"/>
              <a:gd name="T125" fmla="*/ 196 w 196"/>
              <a:gd name="T126" fmla="*/ 214 h 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6" h="214">
                <a:moveTo>
                  <a:pt x="24" y="0"/>
                </a:moveTo>
                <a:lnTo>
                  <a:pt x="80" y="2"/>
                </a:lnTo>
                <a:lnTo>
                  <a:pt x="146" y="42"/>
                </a:lnTo>
                <a:lnTo>
                  <a:pt x="146" y="52"/>
                </a:lnTo>
                <a:lnTo>
                  <a:pt x="174" y="76"/>
                </a:lnTo>
                <a:lnTo>
                  <a:pt x="170" y="80"/>
                </a:lnTo>
                <a:lnTo>
                  <a:pt x="170" y="86"/>
                </a:lnTo>
                <a:lnTo>
                  <a:pt x="168" y="90"/>
                </a:lnTo>
                <a:lnTo>
                  <a:pt x="166" y="94"/>
                </a:lnTo>
                <a:lnTo>
                  <a:pt x="164" y="98"/>
                </a:lnTo>
                <a:lnTo>
                  <a:pt x="164" y="104"/>
                </a:lnTo>
                <a:lnTo>
                  <a:pt x="166" y="110"/>
                </a:lnTo>
                <a:lnTo>
                  <a:pt x="170" y="114"/>
                </a:lnTo>
                <a:lnTo>
                  <a:pt x="174" y="118"/>
                </a:lnTo>
                <a:lnTo>
                  <a:pt x="176" y="124"/>
                </a:lnTo>
                <a:lnTo>
                  <a:pt x="176" y="136"/>
                </a:lnTo>
                <a:lnTo>
                  <a:pt x="176" y="152"/>
                </a:lnTo>
                <a:lnTo>
                  <a:pt x="178" y="168"/>
                </a:lnTo>
                <a:lnTo>
                  <a:pt x="182" y="174"/>
                </a:lnTo>
                <a:lnTo>
                  <a:pt x="186" y="180"/>
                </a:lnTo>
                <a:lnTo>
                  <a:pt x="190" y="186"/>
                </a:lnTo>
                <a:lnTo>
                  <a:pt x="196" y="190"/>
                </a:lnTo>
                <a:lnTo>
                  <a:pt x="188" y="192"/>
                </a:lnTo>
                <a:lnTo>
                  <a:pt x="180" y="194"/>
                </a:lnTo>
                <a:lnTo>
                  <a:pt x="174" y="198"/>
                </a:lnTo>
                <a:lnTo>
                  <a:pt x="164" y="202"/>
                </a:lnTo>
                <a:lnTo>
                  <a:pt x="150" y="206"/>
                </a:lnTo>
                <a:lnTo>
                  <a:pt x="144" y="208"/>
                </a:lnTo>
                <a:lnTo>
                  <a:pt x="142" y="210"/>
                </a:lnTo>
                <a:lnTo>
                  <a:pt x="140" y="212"/>
                </a:lnTo>
                <a:lnTo>
                  <a:pt x="136" y="212"/>
                </a:lnTo>
                <a:lnTo>
                  <a:pt x="132" y="212"/>
                </a:lnTo>
                <a:lnTo>
                  <a:pt x="130" y="210"/>
                </a:lnTo>
                <a:lnTo>
                  <a:pt x="126" y="210"/>
                </a:lnTo>
                <a:lnTo>
                  <a:pt x="124" y="212"/>
                </a:lnTo>
                <a:lnTo>
                  <a:pt x="122" y="214"/>
                </a:lnTo>
                <a:lnTo>
                  <a:pt x="118" y="214"/>
                </a:lnTo>
                <a:lnTo>
                  <a:pt x="90" y="212"/>
                </a:lnTo>
                <a:lnTo>
                  <a:pt x="88" y="184"/>
                </a:lnTo>
                <a:lnTo>
                  <a:pt x="86" y="182"/>
                </a:lnTo>
                <a:lnTo>
                  <a:pt x="84" y="178"/>
                </a:lnTo>
                <a:lnTo>
                  <a:pt x="82" y="172"/>
                </a:lnTo>
                <a:lnTo>
                  <a:pt x="66" y="172"/>
                </a:lnTo>
                <a:lnTo>
                  <a:pt x="50" y="160"/>
                </a:lnTo>
                <a:lnTo>
                  <a:pt x="44" y="156"/>
                </a:lnTo>
                <a:lnTo>
                  <a:pt x="34" y="152"/>
                </a:lnTo>
                <a:lnTo>
                  <a:pt x="28" y="150"/>
                </a:lnTo>
                <a:lnTo>
                  <a:pt x="26" y="148"/>
                </a:lnTo>
                <a:lnTo>
                  <a:pt x="24" y="146"/>
                </a:lnTo>
                <a:lnTo>
                  <a:pt x="22" y="144"/>
                </a:lnTo>
                <a:lnTo>
                  <a:pt x="20" y="136"/>
                </a:lnTo>
                <a:lnTo>
                  <a:pt x="18" y="128"/>
                </a:lnTo>
                <a:lnTo>
                  <a:pt x="18" y="122"/>
                </a:lnTo>
                <a:lnTo>
                  <a:pt x="12" y="118"/>
                </a:lnTo>
                <a:lnTo>
                  <a:pt x="8" y="112"/>
                </a:lnTo>
                <a:lnTo>
                  <a:pt x="2" y="108"/>
                </a:lnTo>
                <a:lnTo>
                  <a:pt x="2" y="100"/>
                </a:lnTo>
                <a:lnTo>
                  <a:pt x="2" y="98"/>
                </a:lnTo>
                <a:lnTo>
                  <a:pt x="4" y="94"/>
                </a:lnTo>
                <a:lnTo>
                  <a:pt x="2" y="90"/>
                </a:lnTo>
                <a:lnTo>
                  <a:pt x="0" y="88"/>
                </a:lnTo>
                <a:lnTo>
                  <a:pt x="0" y="84"/>
                </a:lnTo>
                <a:lnTo>
                  <a:pt x="0" y="78"/>
                </a:lnTo>
                <a:lnTo>
                  <a:pt x="4" y="72"/>
                </a:lnTo>
                <a:lnTo>
                  <a:pt x="12" y="62"/>
                </a:lnTo>
                <a:lnTo>
                  <a:pt x="22" y="54"/>
                </a:lnTo>
                <a:lnTo>
                  <a:pt x="24" y="50"/>
                </a:lnTo>
                <a:lnTo>
                  <a:pt x="24" y="44"/>
                </a:lnTo>
                <a:lnTo>
                  <a:pt x="24" y="42"/>
                </a:lnTo>
                <a:lnTo>
                  <a:pt x="22" y="40"/>
                </a:lnTo>
                <a:lnTo>
                  <a:pt x="20" y="38"/>
                </a:lnTo>
                <a:lnTo>
                  <a:pt x="18" y="36"/>
                </a:lnTo>
                <a:lnTo>
                  <a:pt x="20" y="32"/>
                </a:lnTo>
                <a:lnTo>
                  <a:pt x="22" y="30"/>
                </a:lnTo>
                <a:lnTo>
                  <a:pt x="24" y="28"/>
                </a:lnTo>
                <a:lnTo>
                  <a:pt x="24" y="24"/>
                </a:lnTo>
                <a:lnTo>
                  <a:pt x="26" y="24"/>
                </a:lnTo>
                <a:lnTo>
                  <a:pt x="26" y="18"/>
                </a:lnTo>
                <a:lnTo>
                  <a:pt x="24" y="12"/>
                </a:lnTo>
                <a:lnTo>
                  <a:pt x="22" y="6"/>
                </a:lnTo>
                <a:lnTo>
                  <a:pt x="22" y="0"/>
                </a:lnTo>
                <a:lnTo>
                  <a:pt x="24"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96" name="Freeform 92"/>
          <p:cNvSpPr>
            <a:spLocks/>
          </p:cNvSpPr>
          <p:nvPr/>
        </p:nvSpPr>
        <p:spPr bwMode="auto">
          <a:xfrm>
            <a:off x="4308873" y="2971801"/>
            <a:ext cx="382190" cy="440531"/>
          </a:xfrm>
          <a:custGeom>
            <a:avLst/>
            <a:gdLst>
              <a:gd name="T0" fmla="*/ 2147483647 w 321"/>
              <a:gd name="T1" fmla="*/ 2147483647 h 370"/>
              <a:gd name="T2" fmla="*/ 2147483647 w 321"/>
              <a:gd name="T3" fmla="*/ 2147483647 h 370"/>
              <a:gd name="T4" fmla="*/ 2147483647 w 321"/>
              <a:gd name="T5" fmla="*/ 2147483647 h 370"/>
              <a:gd name="T6" fmla="*/ 2147483647 w 321"/>
              <a:gd name="T7" fmla="*/ 2147483647 h 370"/>
              <a:gd name="T8" fmla="*/ 2147483647 w 321"/>
              <a:gd name="T9" fmla="*/ 2147483647 h 370"/>
              <a:gd name="T10" fmla="*/ 2147483647 w 321"/>
              <a:gd name="T11" fmla="*/ 2147483647 h 370"/>
              <a:gd name="T12" fmla="*/ 2147483647 w 321"/>
              <a:gd name="T13" fmla="*/ 2147483647 h 370"/>
              <a:gd name="T14" fmla="*/ 2147483647 w 321"/>
              <a:gd name="T15" fmla="*/ 2147483647 h 370"/>
              <a:gd name="T16" fmla="*/ 2147483647 w 321"/>
              <a:gd name="T17" fmla="*/ 2147483647 h 370"/>
              <a:gd name="T18" fmla="*/ 2147483647 w 321"/>
              <a:gd name="T19" fmla="*/ 2147483647 h 370"/>
              <a:gd name="T20" fmla="*/ 2147483647 w 321"/>
              <a:gd name="T21" fmla="*/ 2147483647 h 370"/>
              <a:gd name="T22" fmla="*/ 2147483647 w 321"/>
              <a:gd name="T23" fmla="*/ 2147483647 h 370"/>
              <a:gd name="T24" fmla="*/ 2147483647 w 321"/>
              <a:gd name="T25" fmla="*/ 2147483647 h 370"/>
              <a:gd name="T26" fmla="*/ 2147483647 w 321"/>
              <a:gd name="T27" fmla="*/ 2147483647 h 370"/>
              <a:gd name="T28" fmla="*/ 2147483647 w 321"/>
              <a:gd name="T29" fmla="*/ 2147483647 h 370"/>
              <a:gd name="T30" fmla="*/ 2147483647 w 321"/>
              <a:gd name="T31" fmla="*/ 2147483647 h 370"/>
              <a:gd name="T32" fmla="*/ 2147483647 w 321"/>
              <a:gd name="T33" fmla="*/ 2147483647 h 370"/>
              <a:gd name="T34" fmla="*/ 2147483647 w 321"/>
              <a:gd name="T35" fmla="*/ 2147483647 h 370"/>
              <a:gd name="T36" fmla="*/ 2147483647 w 321"/>
              <a:gd name="T37" fmla="*/ 2147483647 h 370"/>
              <a:gd name="T38" fmla="*/ 2147483647 w 321"/>
              <a:gd name="T39" fmla="*/ 2147483647 h 370"/>
              <a:gd name="T40" fmla="*/ 0 w 321"/>
              <a:gd name="T41" fmla="*/ 2147483647 h 370"/>
              <a:gd name="T42" fmla="*/ 2147483647 w 321"/>
              <a:gd name="T43" fmla="*/ 2147483647 h 370"/>
              <a:gd name="T44" fmla="*/ 2147483647 w 321"/>
              <a:gd name="T45" fmla="*/ 2147483647 h 370"/>
              <a:gd name="T46" fmla="*/ 2147483647 w 321"/>
              <a:gd name="T47" fmla="*/ 2147483647 h 370"/>
              <a:gd name="T48" fmla="*/ 2147483647 w 321"/>
              <a:gd name="T49" fmla="*/ 2147483647 h 370"/>
              <a:gd name="T50" fmla="*/ 2147483647 w 321"/>
              <a:gd name="T51" fmla="*/ 2147483647 h 370"/>
              <a:gd name="T52" fmla="*/ 2147483647 w 321"/>
              <a:gd name="T53" fmla="*/ 2147483647 h 370"/>
              <a:gd name="T54" fmla="*/ 2147483647 w 321"/>
              <a:gd name="T55" fmla="*/ 2147483647 h 370"/>
              <a:gd name="T56" fmla="*/ 2147483647 w 321"/>
              <a:gd name="T57" fmla="*/ 2147483647 h 370"/>
              <a:gd name="T58" fmla="*/ 2147483647 w 321"/>
              <a:gd name="T59" fmla="*/ 2147483647 h 370"/>
              <a:gd name="T60" fmla="*/ 2147483647 w 321"/>
              <a:gd name="T61" fmla="*/ 2147483647 h 370"/>
              <a:gd name="T62" fmla="*/ 2147483647 w 321"/>
              <a:gd name="T63" fmla="*/ 2147483647 h 370"/>
              <a:gd name="T64" fmla="*/ 2147483647 w 321"/>
              <a:gd name="T65" fmla="*/ 2147483647 h 370"/>
              <a:gd name="T66" fmla="*/ 2147483647 w 321"/>
              <a:gd name="T67" fmla="*/ 2147483647 h 370"/>
              <a:gd name="T68" fmla="*/ 2147483647 w 321"/>
              <a:gd name="T69" fmla="*/ 2147483647 h 370"/>
              <a:gd name="T70" fmla="*/ 2147483647 w 321"/>
              <a:gd name="T71" fmla="*/ 2147483647 h 370"/>
              <a:gd name="T72" fmla="*/ 2147483647 w 321"/>
              <a:gd name="T73" fmla="*/ 2147483647 h 370"/>
              <a:gd name="T74" fmla="*/ 2147483647 w 321"/>
              <a:gd name="T75" fmla="*/ 2147483647 h 370"/>
              <a:gd name="T76" fmla="*/ 2147483647 w 321"/>
              <a:gd name="T77" fmla="*/ 2147483647 h 370"/>
              <a:gd name="T78" fmla="*/ 2147483647 w 321"/>
              <a:gd name="T79" fmla="*/ 2147483647 h 370"/>
              <a:gd name="T80" fmla="*/ 2147483647 w 321"/>
              <a:gd name="T81" fmla="*/ 2147483647 h 370"/>
              <a:gd name="T82" fmla="*/ 2147483647 w 321"/>
              <a:gd name="T83" fmla="*/ 2147483647 h 370"/>
              <a:gd name="T84" fmla="*/ 2147483647 w 321"/>
              <a:gd name="T85" fmla="*/ 2147483647 h 370"/>
              <a:gd name="T86" fmla="*/ 2147483647 w 321"/>
              <a:gd name="T87" fmla="*/ 2147483647 h 370"/>
              <a:gd name="T88" fmla="*/ 2147483647 w 321"/>
              <a:gd name="T89" fmla="*/ 2147483647 h 370"/>
              <a:gd name="T90" fmla="*/ 2147483647 w 321"/>
              <a:gd name="T91" fmla="*/ 2147483647 h 370"/>
              <a:gd name="T92" fmla="*/ 2147483647 w 321"/>
              <a:gd name="T93" fmla="*/ 2147483647 h 370"/>
              <a:gd name="T94" fmla="*/ 2147483647 w 321"/>
              <a:gd name="T95" fmla="*/ 2147483647 h 370"/>
              <a:gd name="T96" fmla="*/ 2147483647 w 321"/>
              <a:gd name="T97" fmla="*/ 2147483647 h 370"/>
              <a:gd name="T98" fmla="*/ 2147483647 w 321"/>
              <a:gd name="T99" fmla="*/ 2147483647 h 370"/>
              <a:gd name="T100" fmla="*/ 2147483647 w 321"/>
              <a:gd name="T101" fmla="*/ 2147483647 h 370"/>
              <a:gd name="T102" fmla="*/ 2147483647 w 321"/>
              <a:gd name="T103" fmla="*/ 2147483647 h 370"/>
              <a:gd name="T104" fmla="*/ 2147483647 w 321"/>
              <a:gd name="T105" fmla="*/ 2147483647 h 370"/>
              <a:gd name="T106" fmla="*/ 2147483647 w 321"/>
              <a:gd name="T107" fmla="*/ 2147483647 h 370"/>
              <a:gd name="T108" fmla="*/ 2147483647 w 321"/>
              <a:gd name="T109" fmla="*/ 2147483647 h 370"/>
              <a:gd name="T110" fmla="*/ 2147483647 w 321"/>
              <a:gd name="T111" fmla="*/ 2147483647 h 370"/>
              <a:gd name="T112" fmla="*/ 2147483647 w 321"/>
              <a:gd name="T113" fmla="*/ 2147483647 h 370"/>
              <a:gd name="T114" fmla="*/ 2147483647 w 321"/>
              <a:gd name="T115" fmla="*/ 2147483647 h 370"/>
              <a:gd name="T116" fmla="*/ 2147483647 w 321"/>
              <a:gd name="T117" fmla="*/ 2147483647 h 3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1"/>
              <a:gd name="T178" fmla="*/ 0 h 370"/>
              <a:gd name="T179" fmla="*/ 321 w 321"/>
              <a:gd name="T180" fmla="*/ 370 h 3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1" h="370">
                <a:moveTo>
                  <a:pt x="315" y="266"/>
                </a:moveTo>
                <a:lnTo>
                  <a:pt x="301" y="268"/>
                </a:lnTo>
                <a:lnTo>
                  <a:pt x="289" y="274"/>
                </a:lnTo>
                <a:lnTo>
                  <a:pt x="283" y="276"/>
                </a:lnTo>
                <a:lnTo>
                  <a:pt x="279" y="280"/>
                </a:lnTo>
                <a:lnTo>
                  <a:pt x="277" y="286"/>
                </a:lnTo>
                <a:lnTo>
                  <a:pt x="275" y="292"/>
                </a:lnTo>
                <a:lnTo>
                  <a:pt x="275" y="332"/>
                </a:lnTo>
                <a:lnTo>
                  <a:pt x="277" y="340"/>
                </a:lnTo>
                <a:lnTo>
                  <a:pt x="279" y="344"/>
                </a:lnTo>
                <a:lnTo>
                  <a:pt x="285" y="348"/>
                </a:lnTo>
                <a:lnTo>
                  <a:pt x="297" y="348"/>
                </a:lnTo>
                <a:lnTo>
                  <a:pt x="297" y="360"/>
                </a:lnTo>
                <a:lnTo>
                  <a:pt x="295" y="364"/>
                </a:lnTo>
                <a:lnTo>
                  <a:pt x="291" y="368"/>
                </a:lnTo>
                <a:lnTo>
                  <a:pt x="287" y="370"/>
                </a:lnTo>
                <a:lnTo>
                  <a:pt x="285" y="370"/>
                </a:lnTo>
                <a:lnTo>
                  <a:pt x="281" y="362"/>
                </a:lnTo>
                <a:lnTo>
                  <a:pt x="277" y="358"/>
                </a:lnTo>
                <a:lnTo>
                  <a:pt x="267" y="350"/>
                </a:lnTo>
                <a:lnTo>
                  <a:pt x="259" y="342"/>
                </a:lnTo>
                <a:lnTo>
                  <a:pt x="255" y="340"/>
                </a:lnTo>
                <a:lnTo>
                  <a:pt x="255" y="336"/>
                </a:lnTo>
                <a:lnTo>
                  <a:pt x="249" y="338"/>
                </a:lnTo>
                <a:lnTo>
                  <a:pt x="247" y="340"/>
                </a:lnTo>
                <a:lnTo>
                  <a:pt x="245" y="340"/>
                </a:lnTo>
                <a:lnTo>
                  <a:pt x="241" y="342"/>
                </a:lnTo>
                <a:lnTo>
                  <a:pt x="235" y="340"/>
                </a:lnTo>
                <a:lnTo>
                  <a:pt x="227" y="338"/>
                </a:lnTo>
                <a:lnTo>
                  <a:pt x="223" y="334"/>
                </a:lnTo>
                <a:lnTo>
                  <a:pt x="221" y="330"/>
                </a:lnTo>
                <a:lnTo>
                  <a:pt x="205" y="324"/>
                </a:lnTo>
                <a:lnTo>
                  <a:pt x="199" y="322"/>
                </a:lnTo>
                <a:lnTo>
                  <a:pt x="191" y="322"/>
                </a:lnTo>
                <a:lnTo>
                  <a:pt x="183" y="322"/>
                </a:lnTo>
                <a:lnTo>
                  <a:pt x="179" y="324"/>
                </a:lnTo>
                <a:lnTo>
                  <a:pt x="175" y="324"/>
                </a:lnTo>
                <a:lnTo>
                  <a:pt x="167" y="322"/>
                </a:lnTo>
                <a:lnTo>
                  <a:pt x="169" y="314"/>
                </a:lnTo>
                <a:lnTo>
                  <a:pt x="169" y="310"/>
                </a:lnTo>
                <a:lnTo>
                  <a:pt x="167" y="302"/>
                </a:lnTo>
                <a:lnTo>
                  <a:pt x="163" y="300"/>
                </a:lnTo>
                <a:lnTo>
                  <a:pt x="163" y="296"/>
                </a:lnTo>
                <a:lnTo>
                  <a:pt x="165" y="272"/>
                </a:lnTo>
                <a:lnTo>
                  <a:pt x="163" y="248"/>
                </a:lnTo>
                <a:lnTo>
                  <a:pt x="157" y="250"/>
                </a:lnTo>
                <a:lnTo>
                  <a:pt x="149" y="250"/>
                </a:lnTo>
                <a:lnTo>
                  <a:pt x="143" y="248"/>
                </a:lnTo>
                <a:lnTo>
                  <a:pt x="141" y="246"/>
                </a:lnTo>
                <a:lnTo>
                  <a:pt x="139" y="244"/>
                </a:lnTo>
                <a:lnTo>
                  <a:pt x="118" y="244"/>
                </a:lnTo>
                <a:lnTo>
                  <a:pt x="118" y="252"/>
                </a:lnTo>
                <a:lnTo>
                  <a:pt x="116" y="258"/>
                </a:lnTo>
                <a:lnTo>
                  <a:pt x="112" y="260"/>
                </a:lnTo>
                <a:lnTo>
                  <a:pt x="104" y="260"/>
                </a:lnTo>
                <a:lnTo>
                  <a:pt x="92" y="260"/>
                </a:lnTo>
                <a:lnTo>
                  <a:pt x="88" y="260"/>
                </a:lnTo>
                <a:lnTo>
                  <a:pt x="84" y="258"/>
                </a:lnTo>
                <a:lnTo>
                  <a:pt x="76" y="248"/>
                </a:lnTo>
                <a:lnTo>
                  <a:pt x="70" y="236"/>
                </a:lnTo>
                <a:lnTo>
                  <a:pt x="70" y="222"/>
                </a:lnTo>
                <a:lnTo>
                  <a:pt x="2" y="222"/>
                </a:lnTo>
                <a:lnTo>
                  <a:pt x="0" y="214"/>
                </a:lnTo>
                <a:lnTo>
                  <a:pt x="2" y="204"/>
                </a:lnTo>
                <a:lnTo>
                  <a:pt x="4" y="200"/>
                </a:lnTo>
                <a:lnTo>
                  <a:pt x="8" y="198"/>
                </a:lnTo>
                <a:lnTo>
                  <a:pt x="14" y="198"/>
                </a:lnTo>
                <a:lnTo>
                  <a:pt x="16" y="198"/>
                </a:lnTo>
                <a:lnTo>
                  <a:pt x="20" y="196"/>
                </a:lnTo>
                <a:lnTo>
                  <a:pt x="22" y="194"/>
                </a:lnTo>
                <a:lnTo>
                  <a:pt x="24" y="192"/>
                </a:lnTo>
                <a:lnTo>
                  <a:pt x="28" y="192"/>
                </a:lnTo>
                <a:lnTo>
                  <a:pt x="32" y="192"/>
                </a:lnTo>
                <a:lnTo>
                  <a:pt x="32" y="196"/>
                </a:lnTo>
                <a:lnTo>
                  <a:pt x="34" y="198"/>
                </a:lnTo>
                <a:lnTo>
                  <a:pt x="38" y="198"/>
                </a:lnTo>
                <a:lnTo>
                  <a:pt x="44" y="198"/>
                </a:lnTo>
                <a:lnTo>
                  <a:pt x="48" y="194"/>
                </a:lnTo>
                <a:lnTo>
                  <a:pt x="52" y="188"/>
                </a:lnTo>
                <a:lnTo>
                  <a:pt x="56" y="180"/>
                </a:lnTo>
                <a:lnTo>
                  <a:pt x="60" y="166"/>
                </a:lnTo>
                <a:lnTo>
                  <a:pt x="60" y="152"/>
                </a:lnTo>
                <a:lnTo>
                  <a:pt x="64" y="150"/>
                </a:lnTo>
                <a:lnTo>
                  <a:pt x="68" y="146"/>
                </a:lnTo>
                <a:lnTo>
                  <a:pt x="70" y="134"/>
                </a:lnTo>
                <a:lnTo>
                  <a:pt x="74" y="130"/>
                </a:lnTo>
                <a:lnTo>
                  <a:pt x="78" y="126"/>
                </a:lnTo>
                <a:lnTo>
                  <a:pt x="82" y="124"/>
                </a:lnTo>
                <a:lnTo>
                  <a:pt x="86" y="120"/>
                </a:lnTo>
                <a:lnTo>
                  <a:pt x="88" y="116"/>
                </a:lnTo>
                <a:lnTo>
                  <a:pt x="86" y="112"/>
                </a:lnTo>
                <a:lnTo>
                  <a:pt x="86" y="108"/>
                </a:lnTo>
                <a:lnTo>
                  <a:pt x="86" y="104"/>
                </a:lnTo>
                <a:lnTo>
                  <a:pt x="98" y="72"/>
                </a:lnTo>
                <a:lnTo>
                  <a:pt x="102" y="58"/>
                </a:lnTo>
                <a:lnTo>
                  <a:pt x="104" y="46"/>
                </a:lnTo>
                <a:lnTo>
                  <a:pt x="102" y="42"/>
                </a:lnTo>
                <a:lnTo>
                  <a:pt x="102" y="40"/>
                </a:lnTo>
                <a:lnTo>
                  <a:pt x="100" y="38"/>
                </a:lnTo>
                <a:lnTo>
                  <a:pt x="100" y="36"/>
                </a:lnTo>
                <a:lnTo>
                  <a:pt x="102" y="26"/>
                </a:lnTo>
                <a:lnTo>
                  <a:pt x="104" y="16"/>
                </a:lnTo>
                <a:lnTo>
                  <a:pt x="106" y="12"/>
                </a:lnTo>
                <a:lnTo>
                  <a:pt x="110" y="10"/>
                </a:lnTo>
                <a:lnTo>
                  <a:pt x="114" y="6"/>
                </a:lnTo>
                <a:lnTo>
                  <a:pt x="118" y="6"/>
                </a:lnTo>
                <a:lnTo>
                  <a:pt x="124" y="6"/>
                </a:lnTo>
                <a:lnTo>
                  <a:pt x="130" y="8"/>
                </a:lnTo>
                <a:lnTo>
                  <a:pt x="143" y="14"/>
                </a:lnTo>
                <a:lnTo>
                  <a:pt x="155" y="20"/>
                </a:lnTo>
                <a:lnTo>
                  <a:pt x="163" y="22"/>
                </a:lnTo>
                <a:lnTo>
                  <a:pt x="171" y="22"/>
                </a:lnTo>
                <a:lnTo>
                  <a:pt x="173" y="22"/>
                </a:lnTo>
                <a:lnTo>
                  <a:pt x="175" y="18"/>
                </a:lnTo>
                <a:lnTo>
                  <a:pt x="177" y="14"/>
                </a:lnTo>
                <a:lnTo>
                  <a:pt x="179" y="12"/>
                </a:lnTo>
                <a:lnTo>
                  <a:pt x="183" y="14"/>
                </a:lnTo>
                <a:lnTo>
                  <a:pt x="185" y="14"/>
                </a:lnTo>
                <a:lnTo>
                  <a:pt x="191" y="12"/>
                </a:lnTo>
                <a:lnTo>
                  <a:pt x="195" y="10"/>
                </a:lnTo>
                <a:lnTo>
                  <a:pt x="201" y="8"/>
                </a:lnTo>
                <a:lnTo>
                  <a:pt x="207" y="8"/>
                </a:lnTo>
                <a:lnTo>
                  <a:pt x="219" y="8"/>
                </a:lnTo>
                <a:lnTo>
                  <a:pt x="221" y="2"/>
                </a:lnTo>
                <a:lnTo>
                  <a:pt x="225" y="0"/>
                </a:lnTo>
                <a:lnTo>
                  <a:pt x="233" y="2"/>
                </a:lnTo>
                <a:lnTo>
                  <a:pt x="241" y="4"/>
                </a:lnTo>
                <a:lnTo>
                  <a:pt x="255" y="4"/>
                </a:lnTo>
                <a:lnTo>
                  <a:pt x="265" y="12"/>
                </a:lnTo>
                <a:lnTo>
                  <a:pt x="271" y="16"/>
                </a:lnTo>
                <a:lnTo>
                  <a:pt x="279" y="20"/>
                </a:lnTo>
                <a:lnTo>
                  <a:pt x="279" y="16"/>
                </a:lnTo>
                <a:lnTo>
                  <a:pt x="283" y="16"/>
                </a:lnTo>
                <a:lnTo>
                  <a:pt x="287" y="20"/>
                </a:lnTo>
                <a:lnTo>
                  <a:pt x="293" y="16"/>
                </a:lnTo>
                <a:lnTo>
                  <a:pt x="301" y="16"/>
                </a:lnTo>
                <a:lnTo>
                  <a:pt x="303" y="20"/>
                </a:lnTo>
                <a:lnTo>
                  <a:pt x="305" y="26"/>
                </a:lnTo>
                <a:lnTo>
                  <a:pt x="315" y="34"/>
                </a:lnTo>
                <a:lnTo>
                  <a:pt x="317" y="46"/>
                </a:lnTo>
                <a:lnTo>
                  <a:pt x="317" y="54"/>
                </a:lnTo>
                <a:lnTo>
                  <a:pt x="321" y="58"/>
                </a:lnTo>
                <a:lnTo>
                  <a:pt x="321" y="68"/>
                </a:lnTo>
                <a:lnTo>
                  <a:pt x="313" y="76"/>
                </a:lnTo>
                <a:lnTo>
                  <a:pt x="307" y="86"/>
                </a:lnTo>
                <a:lnTo>
                  <a:pt x="301" y="98"/>
                </a:lnTo>
                <a:lnTo>
                  <a:pt x="295" y="110"/>
                </a:lnTo>
                <a:lnTo>
                  <a:pt x="295" y="132"/>
                </a:lnTo>
                <a:lnTo>
                  <a:pt x="291" y="136"/>
                </a:lnTo>
                <a:lnTo>
                  <a:pt x="287" y="142"/>
                </a:lnTo>
                <a:lnTo>
                  <a:pt x="285" y="148"/>
                </a:lnTo>
                <a:lnTo>
                  <a:pt x="285" y="158"/>
                </a:lnTo>
                <a:lnTo>
                  <a:pt x="287" y="162"/>
                </a:lnTo>
                <a:lnTo>
                  <a:pt x="291" y="164"/>
                </a:lnTo>
                <a:lnTo>
                  <a:pt x="291" y="168"/>
                </a:lnTo>
                <a:lnTo>
                  <a:pt x="289" y="172"/>
                </a:lnTo>
                <a:lnTo>
                  <a:pt x="289" y="176"/>
                </a:lnTo>
                <a:lnTo>
                  <a:pt x="289" y="180"/>
                </a:lnTo>
                <a:lnTo>
                  <a:pt x="291" y="186"/>
                </a:lnTo>
                <a:lnTo>
                  <a:pt x="295" y="194"/>
                </a:lnTo>
                <a:lnTo>
                  <a:pt x="291" y="200"/>
                </a:lnTo>
                <a:lnTo>
                  <a:pt x="291" y="206"/>
                </a:lnTo>
                <a:lnTo>
                  <a:pt x="291" y="210"/>
                </a:lnTo>
                <a:lnTo>
                  <a:pt x="293" y="212"/>
                </a:lnTo>
                <a:lnTo>
                  <a:pt x="295" y="216"/>
                </a:lnTo>
                <a:lnTo>
                  <a:pt x="293" y="220"/>
                </a:lnTo>
                <a:lnTo>
                  <a:pt x="293" y="222"/>
                </a:lnTo>
                <a:lnTo>
                  <a:pt x="293" y="230"/>
                </a:lnTo>
                <a:lnTo>
                  <a:pt x="299" y="234"/>
                </a:lnTo>
                <a:lnTo>
                  <a:pt x="303" y="240"/>
                </a:lnTo>
                <a:lnTo>
                  <a:pt x="309" y="244"/>
                </a:lnTo>
                <a:lnTo>
                  <a:pt x="309" y="250"/>
                </a:lnTo>
                <a:lnTo>
                  <a:pt x="311" y="258"/>
                </a:lnTo>
                <a:lnTo>
                  <a:pt x="313" y="266"/>
                </a:lnTo>
                <a:lnTo>
                  <a:pt x="315" y="268"/>
                </a:lnTo>
                <a:lnTo>
                  <a:pt x="317" y="270"/>
                </a:lnTo>
                <a:lnTo>
                  <a:pt x="315" y="26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97" name="Freeform 93"/>
          <p:cNvSpPr>
            <a:spLocks/>
          </p:cNvSpPr>
          <p:nvPr/>
        </p:nvSpPr>
        <p:spPr bwMode="auto">
          <a:xfrm>
            <a:off x="4667251" y="3343275"/>
            <a:ext cx="221456" cy="381000"/>
          </a:xfrm>
          <a:custGeom>
            <a:avLst/>
            <a:gdLst>
              <a:gd name="T0" fmla="*/ 2147483647 w 186"/>
              <a:gd name="T1" fmla="*/ 2147483647 h 320"/>
              <a:gd name="T2" fmla="*/ 2147483647 w 186"/>
              <a:gd name="T3" fmla="*/ 2147483647 h 320"/>
              <a:gd name="T4" fmla="*/ 2147483647 w 186"/>
              <a:gd name="T5" fmla="*/ 2147483647 h 320"/>
              <a:gd name="T6" fmla="*/ 2147483647 w 186"/>
              <a:gd name="T7" fmla="*/ 2147483647 h 320"/>
              <a:gd name="T8" fmla="*/ 2147483647 w 186"/>
              <a:gd name="T9" fmla="*/ 2147483647 h 320"/>
              <a:gd name="T10" fmla="*/ 2147483647 w 186"/>
              <a:gd name="T11" fmla="*/ 2147483647 h 320"/>
              <a:gd name="T12" fmla="*/ 2147483647 w 186"/>
              <a:gd name="T13" fmla="*/ 2147483647 h 320"/>
              <a:gd name="T14" fmla="*/ 2147483647 w 186"/>
              <a:gd name="T15" fmla="*/ 2147483647 h 320"/>
              <a:gd name="T16" fmla="*/ 2147483647 w 186"/>
              <a:gd name="T17" fmla="*/ 2147483647 h 320"/>
              <a:gd name="T18" fmla="*/ 2147483647 w 186"/>
              <a:gd name="T19" fmla="*/ 2147483647 h 320"/>
              <a:gd name="T20" fmla="*/ 2147483647 w 186"/>
              <a:gd name="T21" fmla="*/ 2147483647 h 320"/>
              <a:gd name="T22" fmla="*/ 2147483647 w 186"/>
              <a:gd name="T23" fmla="*/ 2147483647 h 320"/>
              <a:gd name="T24" fmla="*/ 2147483647 w 186"/>
              <a:gd name="T25" fmla="*/ 2147483647 h 320"/>
              <a:gd name="T26" fmla="*/ 2147483647 w 186"/>
              <a:gd name="T27" fmla="*/ 2147483647 h 320"/>
              <a:gd name="T28" fmla="*/ 2147483647 w 186"/>
              <a:gd name="T29" fmla="*/ 2147483647 h 320"/>
              <a:gd name="T30" fmla="*/ 2147483647 w 186"/>
              <a:gd name="T31" fmla="*/ 2147483647 h 320"/>
              <a:gd name="T32" fmla="*/ 2147483647 w 186"/>
              <a:gd name="T33" fmla="*/ 2147483647 h 320"/>
              <a:gd name="T34" fmla="*/ 2147483647 w 186"/>
              <a:gd name="T35" fmla="*/ 2147483647 h 320"/>
              <a:gd name="T36" fmla="*/ 2147483647 w 186"/>
              <a:gd name="T37" fmla="*/ 2147483647 h 320"/>
              <a:gd name="T38" fmla="*/ 2147483647 w 186"/>
              <a:gd name="T39" fmla="*/ 2147483647 h 320"/>
              <a:gd name="T40" fmla="*/ 2147483647 w 186"/>
              <a:gd name="T41" fmla="*/ 2147483647 h 320"/>
              <a:gd name="T42" fmla="*/ 2147483647 w 186"/>
              <a:gd name="T43" fmla="*/ 2147483647 h 320"/>
              <a:gd name="T44" fmla="*/ 2147483647 w 186"/>
              <a:gd name="T45" fmla="*/ 2147483647 h 320"/>
              <a:gd name="T46" fmla="*/ 2147483647 w 186"/>
              <a:gd name="T47" fmla="*/ 2147483647 h 320"/>
              <a:gd name="T48" fmla="*/ 2147483647 w 186"/>
              <a:gd name="T49" fmla="*/ 2147483647 h 320"/>
              <a:gd name="T50" fmla="*/ 2147483647 w 186"/>
              <a:gd name="T51" fmla="*/ 2147483647 h 320"/>
              <a:gd name="T52" fmla="*/ 2147483647 w 186"/>
              <a:gd name="T53" fmla="*/ 2147483647 h 320"/>
              <a:gd name="T54" fmla="*/ 2147483647 w 186"/>
              <a:gd name="T55" fmla="*/ 2147483647 h 320"/>
              <a:gd name="T56" fmla="*/ 2147483647 w 186"/>
              <a:gd name="T57" fmla="*/ 2147483647 h 320"/>
              <a:gd name="T58" fmla="*/ 2147483647 w 186"/>
              <a:gd name="T59" fmla="*/ 2147483647 h 320"/>
              <a:gd name="T60" fmla="*/ 2147483647 w 186"/>
              <a:gd name="T61" fmla="*/ 2147483647 h 320"/>
              <a:gd name="T62" fmla="*/ 2147483647 w 186"/>
              <a:gd name="T63" fmla="*/ 2147483647 h 320"/>
              <a:gd name="T64" fmla="*/ 2147483647 w 186"/>
              <a:gd name="T65" fmla="*/ 2147483647 h 320"/>
              <a:gd name="T66" fmla="*/ 2147483647 w 186"/>
              <a:gd name="T67" fmla="*/ 2147483647 h 320"/>
              <a:gd name="T68" fmla="*/ 2147483647 w 186"/>
              <a:gd name="T69" fmla="*/ 2147483647 h 320"/>
              <a:gd name="T70" fmla="*/ 2147483647 w 186"/>
              <a:gd name="T71" fmla="*/ 2147483647 h 320"/>
              <a:gd name="T72" fmla="*/ 2147483647 w 186"/>
              <a:gd name="T73" fmla="*/ 2147483647 h 320"/>
              <a:gd name="T74" fmla="*/ 2147483647 w 186"/>
              <a:gd name="T75" fmla="*/ 2147483647 h 320"/>
              <a:gd name="T76" fmla="*/ 2147483647 w 186"/>
              <a:gd name="T77" fmla="*/ 2147483647 h 320"/>
              <a:gd name="T78" fmla="*/ 2147483647 w 186"/>
              <a:gd name="T79" fmla="*/ 2147483647 h 320"/>
              <a:gd name="T80" fmla="*/ 2147483647 w 186"/>
              <a:gd name="T81" fmla="*/ 2147483647 h 320"/>
              <a:gd name="T82" fmla="*/ 2147483647 w 186"/>
              <a:gd name="T83" fmla="*/ 2147483647 h 320"/>
              <a:gd name="T84" fmla="*/ 2147483647 w 186"/>
              <a:gd name="T85" fmla="*/ 2147483647 h 320"/>
              <a:gd name="T86" fmla="*/ 2147483647 w 186"/>
              <a:gd name="T87" fmla="*/ 2147483647 h 320"/>
              <a:gd name="T88" fmla="*/ 0 w 186"/>
              <a:gd name="T89" fmla="*/ 2147483647 h 320"/>
              <a:gd name="T90" fmla="*/ 2147483647 w 186"/>
              <a:gd name="T91" fmla="*/ 2147483647 h 320"/>
              <a:gd name="T92" fmla="*/ 2147483647 w 186"/>
              <a:gd name="T93" fmla="*/ 2147483647 h 320"/>
              <a:gd name="T94" fmla="*/ 2147483647 w 186"/>
              <a:gd name="T95" fmla="*/ 2147483647 h 320"/>
              <a:gd name="T96" fmla="*/ 2147483647 w 186"/>
              <a:gd name="T97" fmla="*/ 2147483647 h 320"/>
              <a:gd name="T98" fmla="*/ 2147483647 w 186"/>
              <a:gd name="T99" fmla="*/ 2147483647 h 320"/>
              <a:gd name="T100" fmla="*/ 2147483647 w 186"/>
              <a:gd name="T101" fmla="*/ 2147483647 h 320"/>
              <a:gd name="T102" fmla="*/ 2147483647 w 186"/>
              <a:gd name="T103" fmla="*/ 2147483647 h 320"/>
              <a:gd name="T104" fmla="*/ 2147483647 w 186"/>
              <a:gd name="T105" fmla="*/ 2147483647 h 320"/>
              <a:gd name="T106" fmla="*/ 2147483647 w 186"/>
              <a:gd name="T107" fmla="*/ 2147483647 h 320"/>
              <a:gd name="T108" fmla="*/ 2147483647 w 186"/>
              <a:gd name="T109" fmla="*/ 2147483647 h 320"/>
              <a:gd name="T110" fmla="*/ 2147483647 w 186"/>
              <a:gd name="T111" fmla="*/ 2147483647 h 320"/>
              <a:gd name="T112" fmla="*/ 2147483647 w 186"/>
              <a:gd name="T113" fmla="*/ 2147483647 h 320"/>
              <a:gd name="T114" fmla="*/ 2147483647 w 186"/>
              <a:gd name="T115" fmla="*/ 2147483647 h 3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6"/>
              <a:gd name="T175" fmla="*/ 0 h 320"/>
              <a:gd name="T176" fmla="*/ 186 w 186"/>
              <a:gd name="T177" fmla="*/ 320 h 32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6" h="320">
                <a:moveTo>
                  <a:pt x="32" y="320"/>
                </a:moveTo>
                <a:lnTo>
                  <a:pt x="34" y="310"/>
                </a:lnTo>
                <a:lnTo>
                  <a:pt x="34" y="304"/>
                </a:lnTo>
                <a:lnTo>
                  <a:pt x="36" y="296"/>
                </a:lnTo>
                <a:lnTo>
                  <a:pt x="40" y="290"/>
                </a:lnTo>
                <a:lnTo>
                  <a:pt x="46" y="288"/>
                </a:lnTo>
                <a:lnTo>
                  <a:pt x="54" y="284"/>
                </a:lnTo>
                <a:lnTo>
                  <a:pt x="70" y="278"/>
                </a:lnTo>
                <a:lnTo>
                  <a:pt x="76" y="274"/>
                </a:lnTo>
                <a:lnTo>
                  <a:pt x="80" y="268"/>
                </a:lnTo>
                <a:lnTo>
                  <a:pt x="84" y="250"/>
                </a:lnTo>
                <a:lnTo>
                  <a:pt x="84" y="234"/>
                </a:lnTo>
                <a:lnTo>
                  <a:pt x="84" y="226"/>
                </a:lnTo>
                <a:lnTo>
                  <a:pt x="82" y="220"/>
                </a:lnTo>
                <a:lnTo>
                  <a:pt x="78" y="212"/>
                </a:lnTo>
                <a:lnTo>
                  <a:pt x="78" y="208"/>
                </a:lnTo>
                <a:lnTo>
                  <a:pt x="78" y="200"/>
                </a:lnTo>
                <a:lnTo>
                  <a:pt x="74" y="196"/>
                </a:lnTo>
                <a:lnTo>
                  <a:pt x="74" y="192"/>
                </a:lnTo>
                <a:lnTo>
                  <a:pt x="74" y="186"/>
                </a:lnTo>
                <a:lnTo>
                  <a:pt x="76" y="182"/>
                </a:lnTo>
                <a:lnTo>
                  <a:pt x="82" y="174"/>
                </a:lnTo>
                <a:lnTo>
                  <a:pt x="92" y="168"/>
                </a:lnTo>
                <a:lnTo>
                  <a:pt x="100" y="164"/>
                </a:lnTo>
                <a:lnTo>
                  <a:pt x="106" y="160"/>
                </a:lnTo>
                <a:lnTo>
                  <a:pt x="110" y="152"/>
                </a:lnTo>
                <a:lnTo>
                  <a:pt x="116" y="144"/>
                </a:lnTo>
                <a:lnTo>
                  <a:pt x="120" y="138"/>
                </a:lnTo>
                <a:lnTo>
                  <a:pt x="140" y="126"/>
                </a:lnTo>
                <a:lnTo>
                  <a:pt x="160" y="116"/>
                </a:lnTo>
                <a:lnTo>
                  <a:pt x="168" y="108"/>
                </a:lnTo>
                <a:lnTo>
                  <a:pt x="174" y="102"/>
                </a:lnTo>
                <a:lnTo>
                  <a:pt x="180" y="92"/>
                </a:lnTo>
                <a:lnTo>
                  <a:pt x="180" y="82"/>
                </a:lnTo>
                <a:lnTo>
                  <a:pt x="180" y="72"/>
                </a:lnTo>
                <a:lnTo>
                  <a:pt x="182" y="60"/>
                </a:lnTo>
                <a:lnTo>
                  <a:pt x="182" y="54"/>
                </a:lnTo>
                <a:lnTo>
                  <a:pt x="186" y="52"/>
                </a:lnTo>
                <a:lnTo>
                  <a:pt x="184" y="24"/>
                </a:lnTo>
                <a:lnTo>
                  <a:pt x="184" y="12"/>
                </a:lnTo>
                <a:lnTo>
                  <a:pt x="186" y="0"/>
                </a:lnTo>
                <a:lnTo>
                  <a:pt x="178" y="2"/>
                </a:lnTo>
                <a:lnTo>
                  <a:pt x="170" y="4"/>
                </a:lnTo>
                <a:lnTo>
                  <a:pt x="164" y="8"/>
                </a:lnTo>
                <a:lnTo>
                  <a:pt x="154" y="12"/>
                </a:lnTo>
                <a:lnTo>
                  <a:pt x="140" y="16"/>
                </a:lnTo>
                <a:lnTo>
                  <a:pt x="134" y="18"/>
                </a:lnTo>
                <a:lnTo>
                  <a:pt x="132" y="20"/>
                </a:lnTo>
                <a:lnTo>
                  <a:pt x="130" y="22"/>
                </a:lnTo>
                <a:lnTo>
                  <a:pt x="126" y="22"/>
                </a:lnTo>
                <a:lnTo>
                  <a:pt x="122" y="22"/>
                </a:lnTo>
                <a:lnTo>
                  <a:pt x="120" y="20"/>
                </a:lnTo>
                <a:lnTo>
                  <a:pt x="116" y="20"/>
                </a:lnTo>
                <a:lnTo>
                  <a:pt x="114" y="22"/>
                </a:lnTo>
                <a:lnTo>
                  <a:pt x="112" y="24"/>
                </a:lnTo>
                <a:lnTo>
                  <a:pt x="108" y="24"/>
                </a:lnTo>
                <a:lnTo>
                  <a:pt x="80" y="22"/>
                </a:lnTo>
                <a:lnTo>
                  <a:pt x="76" y="30"/>
                </a:lnTo>
                <a:lnTo>
                  <a:pt x="74" y="40"/>
                </a:lnTo>
                <a:lnTo>
                  <a:pt x="76" y="46"/>
                </a:lnTo>
                <a:lnTo>
                  <a:pt x="78" y="52"/>
                </a:lnTo>
                <a:lnTo>
                  <a:pt x="86" y="62"/>
                </a:lnTo>
                <a:lnTo>
                  <a:pt x="94" y="74"/>
                </a:lnTo>
                <a:lnTo>
                  <a:pt x="98" y="80"/>
                </a:lnTo>
                <a:lnTo>
                  <a:pt x="98" y="86"/>
                </a:lnTo>
                <a:lnTo>
                  <a:pt x="98" y="96"/>
                </a:lnTo>
                <a:lnTo>
                  <a:pt x="96" y="102"/>
                </a:lnTo>
                <a:lnTo>
                  <a:pt x="94" y="108"/>
                </a:lnTo>
                <a:lnTo>
                  <a:pt x="92" y="110"/>
                </a:lnTo>
                <a:lnTo>
                  <a:pt x="88" y="114"/>
                </a:lnTo>
                <a:lnTo>
                  <a:pt x="86" y="116"/>
                </a:lnTo>
                <a:lnTo>
                  <a:pt x="84" y="118"/>
                </a:lnTo>
                <a:lnTo>
                  <a:pt x="84" y="128"/>
                </a:lnTo>
                <a:lnTo>
                  <a:pt x="82" y="124"/>
                </a:lnTo>
                <a:lnTo>
                  <a:pt x="76" y="120"/>
                </a:lnTo>
                <a:lnTo>
                  <a:pt x="72" y="116"/>
                </a:lnTo>
                <a:lnTo>
                  <a:pt x="70" y="108"/>
                </a:lnTo>
                <a:lnTo>
                  <a:pt x="72" y="98"/>
                </a:lnTo>
                <a:lnTo>
                  <a:pt x="74" y="90"/>
                </a:lnTo>
                <a:lnTo>
                  <a:pt x="74" y="78"/>
                </a:lnTo>
                <a:lnTo>
                  <a:pt x="66" y="78"/>
                </a:lnTo>
                <a:lnTo>
                  <a:pt x="60" y="78"/>
                </a:lnTo>
                <a:lnTo>
                  <a:pt x="56" y="76"/>
                </a:lnTo>
                <a:lnTo>
                  <a:pt x="54" y="70"/>
                </a:lnTo>
                <a:lnTo>
                  <a:pt x="46" y="70"/>
                </a:lnTo>
                <a:lnTo>
                  <a:pt x="36" y="76"/>
                </a:lnTo>
                <a:lnTo>
                  <a:pt x="24" y="78"/>
                </a:lnTo>
                <a:lnTo>
                  <a:pt x="12" y="82"/>
                </a:lnTo>
                <a:lnTo>
                  <a:pt x="6" y="86"/>
                </a:lnTo>
                <a:lnTo>
                  <a:pt x="0" y="90"/>
                </a:lnTo>
                <a:lnTo>
                  <a:pt x="2" y="106"/>
                </a:lnTo>
                <a:lnTo>
                  <a:pt x="18" y="110"/>
                </a:lnTo>
                <a:lnTo>
                  <a:pt x="32" y="114"/>
                </a:lnTo>
                <a:lnTo>
                  <a:pt x="38" y="118"/>
                </a:lnTo>
                <a:lnTo>
                  <a:pt x="42" y="124"/>
                </a:lnTo>
                <a:lnTo>
                  <a:pt x="46" y="130"/>
                </a:lnTo>
                <a:lnTo>
                  <a:pt x="46" y="138"/>
                </a:lnTo>
                <a:lnTo>
                  <a:pt x="46" y="146"/>
                </a:lnTo>
                <a:lnTo>
                  <a:pt x="44" y="154"/>
                </a:lnTo>
                <a:lnTo>
                  <a:pt x="42" y="160"/>
                </a:lnTo>
                <a:lnTo>
                  <a:pt x="42" y="170"/>
                </a:lnTo>
                <a:lnTo>
                  <a:pt x="42" y="182"/>
                </a:lnTo>
                <a:lnTo>
                  <a:pt x="40" y="192"/>
                </a:lnTo>
                <a:lnTo>
                  <a:pt x="38" y="202"/>
                </a:lnTo>
                <a:lnTo>
                  <a:pt x="32" y="212"/>
                </a:lnTo>
                <a:lnTo>
                  <a:pt x="20" y="224"/>
                </a:lnTo>
                <a:lnTo>
                  <a:pt x="14" y="234"/>
                </a:lnTo>
                <a:lnTo>
                  <a:pt x="14" y="244"/>
                </a:lnTo>
                <a:lnTo>
                  <a:pt x="18" y="252"/>
                </a:lnTo>
                <a:lnTo>
                  <a:pt x="22" y="260"/>
                </a:lnTo>
                <a:lnTo>
                  <a:pt x="24" y="270"/>
                </a:lnTo>
                <a:lnTo>
                  <a:pt x="22" y="278"/>
                </a:lnTo>
                <a:lnTo>
                  <a:pt x="20" y="284"/>
                </a:lnTo>
                <a:lnTo>
                  <a:pt x="20" y="320"/>
                </a:lnTo>
                <a:lnTo>
                  <a:pt x="30" y="320"/>
                </a:lnTo>
                <a:lnTo>
                  <a:pt x="32" y="32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98" name="Freeform 94"/>
          <p:cNvSpPr>
            <a:spLocks/>
          </p:cNvSpPr>
          <p:nvPr/>
        </p:nvSpPr>
        <p:spPr bwMode="auto">
          <a:xfrm>
            <a:off x="4380310" y="3612356"/>
            <a:ext cx="327422" cy="300038"/>
          </a:xfrm>
          <a:custGeom>
            <a:avLst/>
            <a:gdLst>
              <a:gd name="T0" fmla="*/ 2147483647 w 275"/>
              <a:gd name="T1" fmla="*/ 2147483647 h 252"/>
              <a:gd name="T2" fmla="*/ 2147483647 w 275"/>
              <a:gd name="T3" fmla="*/ 2147483647 h 252"/>
              <a:gd name="T4" fmla="*/ 2147483647 w 275"/>
              <a:gd name="T5" fmla="*/ 2147483647 h 252"/>
              <a:gd name="T6" fmla="*/ 2147483647 w 275"/>
              <a:gd name="T7" fmla="*/ 2147483647 h 252"/>
              <a:gd name="T8" fmla="*/ 2147483647 w 275"/>
              <a:gd name="T9" fmla="*/ 2147483647 h 252"/>
              <a:gd name="T10" fmla="*/ 2147483647 w 275"/>
              <a:gd name="T11" fmla="*/ 2147483647 h 252"/>
              <a:gd name="T12" fmla="*/ 2147483647 w 275"/>
              <a:gd name="T13" fmla="*/ 2147483647 h 252"/>
              <a:gd name="T14" fmla="*/ 2147483647 w 275"/>
              <a:gd name="T15" fmla="*/ 2147483647 h 252"/>
              <a:gd name="T16" fmla="*/ 2147483647 w 275"/>
              <a:gd name="T17" fmla="*/ 2147483647 h 252"/>
              <a:gd name="T18" fmla="*/ 2147483647 w 275"/>
              <a:gd name="T19" fmla="*/ 2147483647 h 252"/>
              <a:gd name="T20" fmla="*/ 2147483647 w 275"/>
              <a:gd name="T21" fmla="*/ 2147483647 h 252"/>
              <a:gd name="T22" fmla="*/ 2147483647 w 275"/>
              <a:gd name="T23" fmla="*/ 2147483647 h 252"/>
              <a:gd name="T24" fmla="*/ 2147483647 w 275"/>
              <a:gd name="T25" fmla="*/ 2147483647 h 252"/>
              <a:gd name="T26" fmla="*/ 2147483647 w 275"/>
              <a:gd name="T27" fmla="*/ 2147483647 h 252"/>
              <a:gd name="T28" fmla="*/ 2147483647 w 275"/>
              <a:gd name="T29" fmla="*/ 2147483647 h 252"/>
              <a:gd name="T30" fmla="*/ 2147483647 w 275"/>
              <a:gd name="T31" fmla="*/ 2147483647 h 252"/>
              <a:gd name="T32" fmla="*/ 2147483647 w 275"/>
              <a:gd name="T33" fmla="*/ 2147483647 h 252"/>
              <a:gd name="T34" fmla="*/ 2147483647 w 275"/>
              <a:gd name="T35" fmla="*/ 2147483647 h 252"/>
              <a:gd name="T36" fmla="*/ 2147483647 w 275"/>
              <a:gd name="T37" fmla="*/ 2147483647 h 252"/>
              <a:gd name="T38" fmla="*/ 2147483647 w 275"/>
              <a:gd name="T39" fmla="*/ 2147483647 h 252"/>
              <a:gd name="T40" fmla="*/ 2147483647 w 275"/>
              <a:gd name="T41" fmla="*/ 2147483647 h 252"/>
              <a:gd name="T42" fmla="*/ 2147483647 w 275"/>
              <a:gd name="T43" fmla="*/ 2147483647 h 252"/>
              <a:gd name="T44" fmla="*/ 0 w 275"/>
              <a:gd name="T45" fmla="*/ 2147483647 h 252"/>
              <a:gd name="T46" fmla="*/ 2147483647 w 275"/>
              <a:gd name="T47" fmla="*/ 2147483647 h 252"/>
              <a:gd name="T48" fmla="*/ 2147483647 w 275"/>
              <a:gd name="T49" fmla="*/ 2147483647 h 252"/>
              <a:gd name="T50" fmla="*/ 2147483647 w 275"/>
              <a:gd name="T51" fmla="*/ 2147483647 h 252"/>
              <a:gd name="T52" fmla="*/ 2147483647 w 275"/>
              <a:gd name="T53" fmla="*/ 2147483647 h 252"/>
              <a:gd name="T54" fmla="*/ 2147483647 w 275"/>
              <a:gd name="T55" fmla="*/ 2147483647 h 252"/>
              <a:gd name="T56" fmla="*/ 2147483647 w 275"/>
              <a:gd name="T57" fmla="*/ 2147483647 h 252"/>
              <a:gd name="T58" fmla="*/ 2147483647 w 275"/>
              <a:gd name="T59" fmla="*/ 2147483647 h 252"/>
              <a:gd name="T60" fmla="*/ 2147483647 w 275"/>
              <a:gd name="T61" fmla="*/ 2147483647 h 252"/>
              <a:gd name="T62" fmla="*/ 2147483647 w 275"/>
              <a:gd name="T63" fmla="*/ 2147483647 h 252"/>
              <a:gd name="T64" fmla="*/ 2147483647 w 275"/>
              <a:gd name="T65" fmla="*/ 2147483647 h 252"/>
              <a:gd name="T66" fmla="*/ 2147483647 w 275"/>
              <a:gd name="T67" fmla="*/ 2147483647 h 252"/>
              <a:gd name="T68" fmla="*/ 2147483647 w 275"/>
              <a:gd name="T69" fmla="*/ 2147483647 h 252"/>
              <a:gd name="T70" fmla="*/ 2147483647 w 275"/>
              <a:gd name="T71" fmla="*/ 2147483647 h 252"/>
              <a:gd name="T72" fmla="*/ 2147483647 w 275"/>
              <a:gd name="T73" fmla="*/ 2147483647 h 252"/>
              <a:gd name="T74" fmla="*/ 2147483647 w 275"/>
              <a:gd name="T75" fmla="*/ 2147483647 h 252"/>
              <a:gd name="T76" fmla="*/ 2147483647 w 275"/>
              <a:gd name="T77" fmla="*/ 2147483647 h 252"/>
              <a:gd name="T78" fmla="*/ 2147483647 w 275"/>
              <a:gd name="T79" fmla="*/ 2147483647 h 252"/>
              <a:gd name="T80" fmla="*/ 2147483647 w 275"/>
              <a:gd name="T81" fmla="*/ 2147483647 h 252"/>
              <a:gd name="T82" fmla="*/ 2147483647 w 275"/>
              <a:gd name="T83" fmla="*/ 2147483647 h 252"/>
              <a:gd name="T84" fmla="*/ 2147483647 w 275"/>
              <a:gd name="T85" fmla="*/ 2147483647 h 252"/>
              <a:gd name="T86" fmla="*/ 2147483647 w 275"/>
              <a:gd name="T87" fmla="*/ 2147483647 h 252"/>
              <a:gd name="T88" fmla="*/ 2147483647 w 275"/>
              <a:gd name="T89" fmla="*/ 2147483647 h 252"/>
              <a:gd name="T90" fmla="*/ 2147483647 w 275"/>
              <a:gd name="T91" fmla="*/ 2147483647 h 252"/>
              <a:gd name="T92" fmla="*/ 2147483647 w 275"/>
              <a:gd name="T93" fmla="*/ 2147483647 h 252"/>
              <a:gd name="T94" fmla="*/ 2147483647 w 275"/>
              <a:gd name="T95" fmla="*/ 2147483647 h 252"/>
              <a:gd name="T96" fmla="*/ 2147483647 w 275"/>
              <a:gd name="T97" fmla="*/ 2147483647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52"/>
              <a:gd name="T149" fmla="*/ 275 w 275"/>
              <a:gd name="T150" fmla="*/ 252 h 2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52">
                <a:moveTo>
                  <a:pt x="273" y="94"/>
                </a:moveTo>
                <a:lnTo>
                  <a:pt x="271" y="100"/>
                </a:lnTo>
                <a:lnTo>
                  <a:pt x="273" y="106"/>
                </a:lnTo>
                <a:lnTo>
                  <a:pt x="275" y="108"/>
                </a:lnTo>
                <a:lnTo>
                  <a:pt x="275" y="112"/>
                </a:lnTo>
                <a:lnTo>
                  <a:pt x="275" y="116"/>
                </a:lnTo>
                <a:lnTo>
                  <a:pt x="273" y="122"/>
                </a:lnTo>
                <a:lnTo>
                  <a:pt x="267" y="128"/>
                </a:lnTo>
                <a:lnTo>
                  <a:pt x="253" y="136"/>
                </a:lnTo>
                <a:lnTo>
                  <a:pt x="243" y="146"/>
                </a:lnTo>
                <a:lnTo>
                  <a:pt x="235" y="158"/>
                </a:lnTo>
                <a:lnTo>
                  <a:pt x="221" y="182"/>
                </a:lnTo>
                <a:lnTo>
                  <a:pt x="205" y="202"/>
                </a:lnTo>
                <a:lnTo>
                  <a:pt x="195" y="212"/>
                </a:lnTo>
                <a:lnTo>
                  <a:pt x="185" y="220"/>
                </a:lnTo>
                <a:lnTo>
                  <a:pt x="175" y="222"/>
                </a:lnTo>
                <a:lnTo>
                  <a:pt x="167" y="224"/>
                </a:lnTo>
                <a:lnTo>
                  <a:pt x="157" y="228"/>
                </a:lnTo>
                <a:lnTo>
                  <a:pt x="147" y="232"/>
                </a:lnTo>
                <a:lnTo>
                  <a:pt x="141" y="236"/>
                </a:lnTo>
                <a:lnTo>
                  <a:pt x="135" y="238"/>
                </a:lnTo>
                <a:lnTo>
                  <a:pt x="121" y="238"/>
                </a:lnTo>
                <a:lnTo>
                  <a:pt x="105" y="236"/>
                </a:lnTo>
                <a:lnTo>
                  <a:pt x="89" y="236"/>
                </a:lnTo>
                <a:lnTo>
                  <a:pt x="87" y="240"/>
                </a:lnTo>
                <a:lnTo>
                  <a:pt x="83" y="244"/>
                </a:lnTo>
                <a:lnTo>
                  <a:pt x="72" y="244"/>
                </a:lnTo>
                <a:lnTo>
                  <a:pt x="62" y="244"/>
                </a:lnTo>
                <a:lnTo>
                  <a:pt x="54" y="248"/>
                </a:lnTo>
                <a:lnTo>
                  <a:pt x="48" y="252"/>
                </a:lnTo>
                <a:lnTo>
                  <a:pt x="30" y="236"/>
                </a:lnTo>
                <a:lnTo>
                  <a:pt x="22" y="226"/>
                </a:lnTo>
                <a:lnTo>
                  <a:pt x="20" y="220"/>
                </a:lnTo>
                <a:lnTo>
                  <a:pt x="22" y="216"/>
                </a:lnTo>
                <a:lnTo>
                  <a:pt x="22" y="214"/>
                </a:lnTo>
                <a:lnTo>
                  <a:pt x="22" y="216"/>
                </a:lnTo>
                <a:lnTo>
                  <a:pt x="24" y="208"/>
                </a:lnTo>
                <a:lnTo>
                  <a:pt x="26" y="198"/>
                </a:lnTo>
                <a:lnTo>
                  <a:pt x="24" y="192"/>
                </a:lnTo>
                <a:lnTo>
                  <a:pt x="20" y="186"/>
                </a:lnTo>
                <a:lnTo>
                  <a:pt x="16" y="182"/>
                </a:lnTo>
                <a:lnTo>
                  <a:pt x="16" y="178"/>
                </a:lnTo>
                <a:lnTo>
                  <a:pt x="14" y="162"/>
                </a:lnTo>
                <a:lnTo>
                  <a:pt x="10" y="150"/>
                </a:lnTo>
                <a:lnTo>
                  <a:pt x="6" y="142"/>
                </a:lnTo>
                <a:lnTo>
                  <a:pt x="0" y="132"/>
                </a:lnTo>
                <a:lnTo>
                  <a:pt x="4" y="126"/>
                </a:lnTo>
                <a:lnTo>
                  <a:pt x="6" y="122"/>
                </a:lnTo>
                <a:lnTo>
                  <a:pt x="10" y="122"/>
                </a:lnTo>
                <a:lnTo>
                  <a:pt x="14" y="130"/>
                </a:lnTo>
                <a:lnTo>
                  <a:pt x="20" y="134"/>
                </a:lnTo>
                <a:lnTo>
                  <a:pt x="26" y="136"/>
                </a:lnTo>
                <a:lnTo>
                  <a:pt x="34" y="136"/>
                </a:lnTo>
                <a:lnTo>
                  <a:pt x="44" y="136"/>
                </a:lnTo>
                <a:lnTo>
                  <a:pt x="50" y="132"/>
                </a:lnTo>
                <a:lnTo>
                  <a:pt x="54" y="128"/>
                </a:lnTo>
                <a:lnTo>
                  <a:pt x="60" y="124"/>
                </a:lnTo>
                <a:lnTo>
                  <a:pt x="60" y="58"/>
                </a:lnTo>
                <a:lnTo>
                  <a:pt x="64" y="60"/>
                </a:lnTo>
                <a:lnTo>
                  <a:pt x="72" y="70"/>
                </a:lnTo>
                <a:lnTo>
                  <a:pt x="74" y="74"/>
                </a:lnTo>
                <a:lnTo>
                  <a:pt x="74" y="80"/>
                </a:lnTo>
                <a:lnTo>
                  <a:pt x="72" y="88"/>
                </a:lnTo>
                <a:lnTo>
                  <a:pt x="70" y="96"/>
                </a:lnTo>
                <a:lnTo>
                  <a:pt x="89" y="96"/>
                </a:lnTo>
                <a:lnTo>
                  <a:pt x="97" y="90"/>
                </a:lnTo>
                <a:lnTo>
                  <a:pt x="105" y="78"/>
                </a:lnTo>
                <a:lnTo>
                  <a:pt x="113" y="68"/>
                </a:lnTo>
                <a:lnTo>
                  <a:pt x="119" y="64"/>
                </a:lnTo>
                <a:lnTo>
                  <a:pt x="125" y="66"/>
                </a:lnTo>
                <a:lnTo>
                  <a:pt x="131" y="70"/>
                </a:lnTo>
                <a:lnTo>
                  <a:pt x="135" y="74"/>
                </a:lnTo>
                <a:lnTo>
                  <a:pt x="141" y="76"/>
                </a:lnTo>
                <a:lnTo>
                  <a:pt x="149" y="74"/>
                </a:lnTo>
                <a:lnTo>
                  <a:pt x="153" y="70"/>
                </a:lnTo>
                <a:lnTo>
                  <a:pt x="157" y="64"/>
                </a:lnTo>
                <a:lnTo>
                  <a:pt x="159" y="58"/>
                </a:lnTo>
                <a:lnTo>
                  <a:pt x="163" y="54"/>
                </a:lnTo>
                <a:lnTo>
                  <a:pt x="165" y="52"/>
                </a:lnTo>
                <a:lnTo>
                  <a:pt x="169" y="50"/>
                </a:lnTo>
                <a:lnTo>
                  <a:pt x="173" y="48"/>
                </a:lnTo>
                <a:lnTo>
                  <a:pt x="185" y="34"/>
                </a:lnTo>
                <a:lnTo>
                  <a:pt x="197" y="20"/>
                </a:lnTo>
                <a:lnTo>
                  <a:pt x="203" y="12"/>
                </a:lnTo>
                <a:lnTo>
                  <a:pt x="209" y="6"/>
                </a:lnTo>
                <a:lnTo>
                  <a:pt x="217" y="2"/>
                </a:lnTo>
                <a:lnTo>
                  <a:pt x="225" y="0"/>
                </a:lnTo>
                <a:lnTo>
                  <a:pt x="233" y="2"/>
                </a:lnTo>
                <a:lnTo>
                  <a:pt x="239" y="4"/>
                </a:lnTo>
                <a:lnTo>
                  <a:pt x="245" y="6"/>
                </a:lnTo>
                <a:lnTo>
                  <a:pt x="255" y="8"/>
                </a:lnTo>
                <a:lnTo>
                  <a:pt x="255" y="18"/>
                </a:lnTo>
                <a:lnTo>
                  <a:pt x="259" y="26"/>
                </a:lnTo>
                <a:lnTo>
                  <a:pt x="263" y="34"/>
                </a:lnTo>
                <a:lnTo>
                  <a:pt x="265" y="44"/>
                </a:lnTo>
                <a:lnTo>
                  <a:pt x="263" y="52"/>
                </a:lnTo>
                <a:lnTo>
                  <a:pt x="261" y="58"/>
                </a:lnTo>
                <a:lnTo>
                  <a:pt x="261" y="94"/>
                </a:lnTo>
                <a:lnTo>
                  <a:pt x="273" y="9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99" name="Freeform 95"/>
          <p:cNvSpPr>
            <a:spLocks/>
          </p:cNvSpPr>
          <p:nvPr/>
        </p:nvSpPr>
        <p:spPr bwMode="auto">
          <a:xfrm>
            <a:off x="4569619" y="3462338"/>
            <a:ext cx="152400" cy="159544"/>
          </a:xfrm>
          <a:custGeom>
            <a:avLst/>
            <a:gdLst>
              <a:gd name="T0" fmla="*/ 2147483647 w 128"/>
              <a:gd name="T1" fmla="*/ 0 h 134"/>
              <a:gd name="T2" fmla="*/ 2147483647 w 128"/>
              <a:gd name="T3" fmla="*/ 2147483647 h 134"/>
              <a:gd name="T4" fmla="*/ 2147483647 w 128"/>
              <a:gd name="T5" fmla="*/ 2147483647 h 134"/>
              <a:gd name="T6" fmla="*/ 2147483647 w 128"/>
              <a:gd name="T7" fmla="*/ 2147483647 h 134"/>
              <a:gd name="T8" fmla="*/ 2147483647 w 128"/>
              <a:gd name="T9" fmla="*/ 2147483647 h 134"/>
              <a:gd name="T10" fmla="*/ 2147483647 w 128"/>
              <a:gd name="T11" fmla="*/ 2147483647 h 134"/>
              <a:gd name="T12" fmla="*/ 2147483647 w 128"/>
              <a:gd name="T13" fmla="*/ 2147483647 h 134"/>
              <a:gd name="T14" fmla="*/ 2147483647 w 128"/>
              <a:gd name="T15" fmla="*/ 2147483647 h 134"/>
              <a:gd name="T16" fmla="*/ 2147483647 w 128"/>
              <a:gd name="T17" fmla="*/ 2147483647 h 134"/>
              <a:gd name="T18" fmla="*/ 2147483647 w 128"/>
              <a:gd name="T19" fmla="*/ 2147483647 h 134"/>
              <a:gd name="T20" fmla="*/ 2147483647 w 128"/>
              <a:gd name="T21" fmla="*/ 2147483647 h 134"/>
              <a:gd name="T22" fmla="*/ 2147483647 w 128"/>
              <a:gd name="T23" fmla="*/ 2147483647 h 134"/>
              <a:gd name="T24" fmla="*/ 2147483647 w 128"/>
              <a:gd name="T25" fmla="*/ 2147483647 h 134"/>
              <a:gd name="T26" fmla="*/ 2147483647 w 128"/>
              <a:gd name="T27" fmla="*/ 2147483647 h 134"/>
              <a:gd name="T28" fmla="*/ 2147483647 w 128"/>
              <a:gd name="T29" fmla="*/ 2147483647 h 134"/>
              <a:gd name="T30" fmla="*/ 2147483647 w 128"/>
              <a:gd name="T31" fmla="*/ 2147483647 h 134"/>
              <a:gd name="T32" fmla="*/ 2147483647 w 128"/>
              <a:gd name="T33" fmla="*/ 2147483647 h 134"/>
              <a:gd name="T34" fmla="*/ 2147483647 w 128"/>
              <a:gd name="T35" fmla="*/ 2147483647 h 134"/>
              <a:gd name="T36" fmla="*/ 2147483647 w 128"/>
              <a:gd name="T37" fmla="*/ 2147483647 h 134"/>
              <a:gd name="T38" fmla="*/ 2147483647 w 128"/>
              <a:gd name="T39" fmla="*/ 2147483647 h 134"/>
              <a:gd name="T40" fmla="*/ 2147483647 w 128"/>
              <a:gd name="T41" fmla="*/ 2147483647 h 134"/>
              <a:gd name="T42" fmla="*/ 2147483647 w 128"/>
              <a:gd name="T43" fmla="*/ 2147483647 h 134"/>
              <a:gd name="T44" fmla="*/ 2147483647 w 128"/>
              <a:gd name="T45" fmla="*/ 2147483647 h 134"/>
              <a:gd name="T46" fmla="*/ 2147483647 w 128"/>
              <a:gd name="T47" fmla="*/ 2147483647 h 134"/>
              <a:gd name="T48" fmla="*/ 2147483647 w 128"/>
              <a:gd name="T49" fmla="*/ 2147483647 h 134"/>
              <a:gd name="T50" fmla="*/ 2147483647 w 128"/>
              <a:gd name="T51" fmla="*/ 2147483647 h 134"/>
              <a:gd name="T52" fmla="*/ 2147483647 w 128"/>
              <a:gd name="T53" fmla="*/ 2147483647 h 134"/>
              <a:gd name="T54" fmla="*/ 2147483647 w 128"/>
              <a:gd name="T55" fmla="*/ 2147483647 h 134"/>
              <a:gd name="T56" fmla="*/ 2147483647 w 128"/>
              <a:gd name="T57" fmla="*/ 2147483647 h 134"/>
              <a:gd name="T58" fmla="*/ 2147483647 w 128"/>
              <a:gd name="T59" fmla="*/ 2147483647 h 134"/>
              <a:gd name="T60" fmla="*/ 2147483647 w 128"/>
              <a:gd name="T61" fmla="*/ 2147483647 h 134"/>
              <a:gd name="T62" fmla="*/ 2147483647 w 128"/>
              <a:gd name="T63" fmla="*/ 2147483647 h 134"/>
              <a:gd name="T64" fmla="*/ 2147483647 w 128"/>
              <a:gd name="T65" fmla="*/ 2147483647 h 134"/>
              <a:gd name="T66" fmla="*/ 2147483647 w 128"/>
              <a:gd name="T67" fmla="*/ 2147483647 h 134"/>
              <a:gd name="T68" fmla="*/ 2147483647 w 128"/>
              <a:gd name="T69" fmla="*/ 2147483647 h 134"/>
              <a:gd name="T70" fmla="*/ 2147483647 w 128"/>
              <a:gd name="T71" fmla="*/ 2147483647 h 134"/>
              <a:gd name="T72" fmla="*/ 2147483647 w 128"/>
              <a:gd name="T73" fmla="*/ 2147483647 h 134"/>
              <a:gd name="T74" fmla="*/ 2147483647 w 128"/>
              <a:gd name="T75" fmla="*/ 2147483647 h 134"/>
              <a:gd name="T76" fmla="*/ 2147483647 w 128"/>
              <a:gd name="T77" fmla="*/ 2147483647 h 134"/>
              <a:gd name="T78" fmla="*/ 0 w 128"/>
              <a:gd name="T79" fmla="*/ 2147483647 h 134"/>
              <a:gd name="T80" fmla="*/ 0 w 128"/>
              <a:gd name="T81" fmla="*/ 2147483647 h 134"/>
              <a:gd name="T82" fmla="*/ 2147483647 w 128"/>
              <a:gd name="T83" fmla="*/ 2147483647 h 134"/>
              <a:gd name="T84" fmla="*/ 2147483647 w 128"/>
              <a:gd name="T85" fmla="*/ 2147483647 h 134"/>
              <a:gd name="T86" fmla="*/ 2147483647 w 128"/>
              <a:gd name="T87" fmla="*/ 2147483647 h 134"/>
              <a:gd name="T88" fmla="*/ 2147483647 w 128"/>
              <a:gd name="T89" fmla="*/ 2147483647 h 134"/>
              <a:gd name="T90" fmla="*/ 2147483647 w 128"/>
              <a:gd name="T91" fmla="*/ 2147483647 h 134"/>
              <a:gd name="T92" fmla="*/ 2147483647 w 128"/>
              <a:gd name="T93" fmla="*/ 2147483647 h 134"/>
              <a:gd name="T94" fmla="*/ 2147483647 w 128"/>
              <a:gd name="T95" fmla="*/ 2147483647 h 134"/>
              <a:gd name="T96" fmla="*/ 2147483647 w 128"/>
              <a:gd name="T97" fmla="*/ 2147483647 h 134"/>
              <a:gd name="T98" fmla="*/ 2147483647 w 128"/>
              <a:gd name="T99" fmla="*/ 2147483647 h 134"/>
              <a:gd name="T100" fmla="*/ 2147483647 w 128"/>
              <a:gd name="T101" fmla="*/ 2147483647 h 134"/>
              <a:gd name="T102" fmla="*/ 2147483647 w 128"/>
              <a:gd name="T103" fmla="*/ 2147483647 h 134"/>
              <a:gd name="T104" fmla="*/ 2147483647 w 128"/>
              <a:gd name="T105" fmla="*/ 2147483647 h 134"/>
              <a:gd name="T106" fmla="*/ 2147483647 w 128"/>
              <a:gd name="T107" fmla="*/ 0 h 134"/>
              <a:gd name="T108" fmla="*/ 2147483647 w 128"/>
              <a:gd name="T109" fmla="*/ 0 h 134"/>
              <a:gd name="T110" fmla="*/ 2147483647 w 128"/>
              <a:gd name="T111" fmla="*/ 0 h 1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8"/>
              <a:gd name="T169" fmla="*/ 0 h 134"/>
              <a:gd name="T170" fmla="*/ 128 w 128"/>
              <a:gd name="T171" fmla="*/ 134 h 13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8" h="134">
                <a:moveTo>
                  <a:pt x="84" y="0"/>
                </a:moveTo>
                <a:lnTo>
                  <a:pt x="84" y="6"/>
                </a:lnTo>
                <a:lnTo>
                  <a:pt x="100" y="10"/>
                </a:lnTo>
                <a:lnTo>
                  <a:pt x="114" y="14"/>
                </a:lnTo>
                <a:lnTo>
                  <a:pt x="120" y="18"/>
                </a:lnTo>
                <a:lnTo>
                  <a:pt x="124" y="24"/>
                </a:lnTo>
                <a:lnTo>
                  <a:pt x="128" y="30"/>
                </a:lnTo>
                <a:lnTo>
                  <a:pt x="128" y="38"/>
                </a:lnTo>
                <a:lnTo>
                  <a:pt x="128" y="46"/>
                </a:lnTo>
                <a:lnTo>
                  <a:pt x="126" y="54"/>
                </a:lnTo>
                <a:lnTo>
                  <a:pt x="124" y="60"/>
                </a:lnTo>
                <a:lnTo>
                  <a:pt x="124" y="70"/>
                </a:lnTo>
                <a:lnTo>
                  <a:pt x="124" y="82"/>
                </a:lnTo>
                <a:lnTo>
                  <a:pt x="122" y="92"/>
                </a:lnTo>
                <a:lnTo>
                  <a:pt x="120" y="102"/>
                </a:lnTo>
                <a:lnTo>
                  <a:pt x="114" y="112"/>
                </a:lnTo>
                <a:lnTo>
                  <a:pt x="102" y="124"/>
                </a:lnTo>
                <a:lnTo>
                  <a:pt x="96" y="134"/>
                </a:lnTo>
                <a:lnTo>
                  <a:pt x="86" y="132"/>
                </a:lnTo>
                <a:lnTo>
                  <a:pt x="80" y="130"/>
                </a:lnTo>
                <a:lnTo>
                  <a:pt x="74" y="128"/>
                </a:lnTo>
                <a:lnTo>
                  <a:pt x="66" y="126"/>
                </a:lnTo>
                <a:lnTo>
                  <a:pt x="58" y="128"/>
                </a:lnTo>
                <a:lnTo>
                  <a:pt x="54" y="122"/>
                </a:lnTo>
                <a:lnTo>
                  <a:pt x="50" y="122"/>
                </a:lnTo>
                <a:lnTo>
                  <a:pt x="46" y="120"/>
                </a:lnTo>
                <a:lnTo>
                  <a:pt x="40" y="118"/>
                </a:lnTo>
                <a:lnTo>
                  <a:pt x="36" y="116"/>
                </a:lnTo>
                <a:lnTo>
                  <a:pt x="36" y="110"/>
                </a:lnTo>
                <a:lnTo>
                  <a:pt x="34" y="98"/>
                </a:lnTo>
                <a:lnTo>
                  <a:pt x="32" y="92"/>
                </a:lnTo>
                <a:lnTo>
                  <a:pt x="28" y="88"/>
                </a:lnTo>
                <a:lnTo>
                  <a:pt x="20" y="82"/>
                </a:lnTo>
                <a:lnTo>
                  <a:pt x="12" y="76"/>
                </a:lnTo>
                <a:lnTo>
                  <a:pt x="8" y="70"/>
                </a:lnTo>
                <a:lnTo>
                  <a:pt x="6" y="66"/>
                </a:lnTo>
                <a:lnTo>
                  <a:pt x="8" y="64"/>
                </a:lnTo>
                <a:lnTo>
                  <a:pt x="6" y="62"/>
                </a:lnTo>
                <a:lnTo>
                  <a:pt x="4" y="58"/>
                </a:lnTo>
                <a:lnTo>
                  <a:pt x="0" y="52"/>
                </a:lnTo>
                <a:lnTo>
                  <a:pt x="0" y="48"/>
                </a:lnTo>
                <a:lnTo>
                  <a:pt x="4" y="46"/>
                </a:lnTo>
                <a:lnTo>
                  <a:pt x="12" y="46"/>
                </a:lnTo>
                <a:lnTo>
                  <a:pt x="18" y="48"/>
                </a:lnTo>
                <a:lnTo>
                  <a:pt x="22" y="48"/>
                </a:lnTo>
                <a:lnTo>
                  <a:pt x="32" y="38"/>
                </a:lnTo>
                <a:lnTo>
                  <a:pt x="46" y="26"/>
                </a:lnTo>
                <a:lnTo>
                  <a:pt x="58" y="16"/>
                </a:lnTo>
                <a:lnTo>
                  <a:pt x="62" y="12"/>
                </a:lnTo>
                <a:lnTo>
                  <a:pt x="60" y="8"/>
                </a:lnTo>
                <a:lnTo>
                  <a:pt x="60" y="6"/>
                </a:lnTo>
                <a:lnTo>
                  <a:pt x="62" y="4"/>
                </a:lnTo>
                <a:lnTo>
                  <a:pt x="66" y="2"/>
                </a:lnTo>
                <a:lnTo>
                  <a:pt x="74" y="0"/>
                </a:lnTo>
                <a:lnTo>
                  <a:pt x="82" y="0"/>
                </a:lnTo>
                <a:lnTo>
                  <a:pt x="84"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00" name="Freeform 96"/>
          <p:cNvSpPr>
            <a:spLocks/>
          </p:cNvSpPr>
          <p:nvPr/>
        </p:nvSpPr>
        <p:spPr bwMode="auto">
          <a:xfrm>
            <a:off x="4502944" y="3288507"/>
            <a:ext cx="238125" cy="230981"/>
          </a:xfrm>
          <a:custGeom>
            <a:avLst/>
            <a:gdLst>
              <a:gd name="T0" fmla="*/ 2147483647 w 200"/>
              <a:gd name="T1" fmla="*/ 2147483647 h 194"/>
              <a:gd name="T2" fmla="*/ 2147483647 w 200"/>
              <a:gd name="T3" fmla="*/ 2147483647 h 194"/>
              <a:gd name="T4" fmla="*/ 2147483647 w 200"/>
              <a:gd name="T5" fmla="*/ 2147483647 h 194"/>
              <a:gd name="T6" fmla="*/ 2147483647 w 200"/>
              <a:gd name="T7" fmla="*/ 2147483647 h 194"/>
              <a:gd name="T8" fmla="*/ 2147483647 w 200"/>
              <a:gd name="T9" fmla="*/ 2147483647 h 194"/>
              <a:gd name="T10" fmla="*/ 2147483647 w 200"/>
              <a:gd name="T11" fmla="*/ 2147483647 h 194"/>
              <a:gd name="T12" fmla="*/ 2147483647 w 200"/>
              <a:gd name="T13" fmla="*/ 2147483647 h 194"/>
              <a:gd name="T14" fmla="*/ 2147483647 w 200"/>
              <a:gd name="T15" fmla="*/ 2147483647 h 194"/>
              <a:gd name="T16" fmla="*/ 2147483647 w 200"/>
              <a:gd name="T17" fmla="*/ 2147483647 h 194"/>
              <a:gd name="T18" fmla="*/ 2147483647 w 200"/>
              <a:gd name="T19" fmla="*/ 2147483647 h 194"/>
              <a:gd name="T20" fmla="*/ 2147483647 w 200"/>
              <a:gd name="T21" fmla="*/ 2147483647 h 194"/>
              <a:gd name="T22" fmla="*/ 2147483647 w 200"/>
              <a:gd name="T23" fmla="*/ 2147483647 h 194"/>
              <a:gd name="T24" fmla="*/ 2147483647 w 200"/>
              <a:gd name="T25" fmla="*/ 2147483647 h 194"/>
              <a:gd name="T26" fmla="*/ 2147483647 w 200"/>
              <a:gd name="T27" fmla="*/ 2147483647 h 194"/>
              <a:gd name="T28" fmla="*/ 2147483647 w 200"/>
              <a:gd name="T29" fmla="*/ 2147483647 h 194"/>
              <a:gd name="T30" fmla="*/ 2147483647 w 200"/>
              <a:gd name="T31" fmla="*/ 2147483647 h 194"/>
              <a:gd name="T32" fmla="*/ 2147483647 w 200"/>
              <a:gd name="T33" fmla="*/ 2147483647 h 194"/>
              <a:gd name="T34" fmla="*/ 2147483647 w 200"/>
              <a:gd name="T35" fmla="*/ 2147483647 h 194"/>
              <a:gd name="T36" fmla="*/ 2147483647 w 200"/>
              <a:gd name="T37" fmla="*/ 2147483647 h 194"/>
              <a:gd name="T38" fmla="*/ 2147483647 w 200"/>
              <a:gd name="T39" fmla="*/ 2147483647 h 194"/>
              <a:gd name="T40" fmla="*/ 2147483647 w 200"/>
              <a:gd name="T41" fmla="*/ 2147483647 h 194"/>
              <a:gd name="T42" fmla="*/ 2147483647 w 200"/>
              <a:gd name="T43" fmla="*/ 2147483647 h 194"/>
              <a:gd name="T44" fmla="*/ 2147483647 w 200"/>
              <a:gd name="T45" fmla="*/ 2147483647 h 194"/>
              <a:gd name="T46" fmla="*/ 2147483647 w 200"/>
              <a:gd name="T47" fmla="*/ 2147483647 h 194"/>
              <a:gd name="T48" fmla="*/ 2147483647 w 200"/>
              <a:gd name="T49" fmla="*/ 2147483647 h 194"/>
              <a:gd name="T50" fmla="*/ 2147483647 w 200"/>
              <a:gd name="T51" fmla="*/ 2147483647 h 194"/>
              <a:gd name="T52" fmla="*/ 2147483647 w 200"/>
              <a:gd name="T53" fmla="*/ 2147483647 h 194"/>
              <a:gd name="T54" fmla="*/ 2147483647 w 200"/>
              <a:gd name="T55" fmla="*/ 2147483647 h 194"/>
              <a:gd name="T56" fmla="*/ 2147483647 w 200"/>
              <a:gd name="T57" fmla="*/ 2147483647 h 194"/>
              <a:gd name="T58" fmla="*/ 2147483647 w 200"/>
              <a:gd name="T59" fmla="*/ 2147483647 h 194"/>
              <a:gd name="T60" fmla="*/ 2147483647 w 200"/>
              <a:gd name="T61" fmla="*/ 2147483647 h 194"/>
              <a:gd name="T62" fmla="*/ 2147483647 w 200"/>
              <a:gd name="T63" fmla="*/ 2147483647 h 194"/>
              <a:gd name="T64" fmla="*/ 2147483647 w 200"/>
              <a:gd name="T65" fmla="*/ 2147483647 h 194"/>
              <a:gd name="T66" fmla="*/ 2147483647 w 200"/>
              <a:gd name="T67" fmla="*/ 2147483647 h 194"/>
              <a:gd name="T68" fmla="*/ 2147483647 w 200"/>
              <a:gd name="T69" fmla="*/ 2147483647 h 194"/>
              <a:gd name="T70" fmla="*/ 2147483647 w 200"/>
              <a:gd name="T71" fmla="*/ 2147483647 h 194"/>
              <a:gd name="T72" fmla="*/ 0 w 200"/>
              <a:gd name="T73" fmla="*/ 2147483647 h 194"/>
              <a:gd name="T74" fmla="*/ 2147483647 w 200"/>
              <a:gd name="T75" fmla="*/ 2147483647 h 194"/>
              <a:gd name="T76" fmla="*/ 2147483647 w 200"/>
              <a:gd name="T77" fmla="*/ 2147483647 h 194"/>
              <a:gd name="T78" fmla="*/ 2147483647 w 200"/>
              <a:gd name="T79" fmla="*/ 2147483647 h 194"/>
              <a:gd name="T80" fmla="*/ 2147483647 w 200"/>
              <a:gd name="T81" fmla="*/ 2147483647 h 194"/>
              <a:gd name="T82" fmla="*/ 2147483647 w 200"/>
              <a:gd name="T83" fmla="*/ 2147483647 h 1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
              <a:gd name="T127" fmla="*/ 0 h 194"/>
              <a:gd name="T128" fmla="*/ 200 w 200"/>
              <a:gd name="T129" fmla="*/ 194 h 1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 h="194">
                <a:moveTo>
                  <a:pt x="78" y="194"/>
                </a:moveTo>
                <a:lnTo>
                  <a:pt x="88" y="184"/>
                </a:lnTo>
                <a:lnTo>
                  <a:pt x="102" y="172"/>
                </a:lnTo>
                <a:lnTo>
                  <a:pt x="114" y="162"/>
                </a:lnTo>
                <a:lnTo>
                  <a:pt x="118" y="158"/>
                </a:lnTo>
                <a:lnTo>
                  <a:pt x="116" y="154"/>
                </a:lnTo>
                <a:lnTo>
                  <a:pt x="116" y="152"/>
                </a:lnTo>
                <a:lnTo>
                  <a:pt x="118" y="150"/>
                </a:lnTo>
                <a:lnTo>
                  <a:pt x="122" y="148"/>
                </a:lnTo>
                <a:lnTo>
                  <a:pt x="130" y="146"/>
                </a:lnTo>
                <a:lnTo>
                  <a:pt x="138" y="146"/>
                </a:lnTo>
                <a:lnTo>
                  <a:pt x="140" y="140"/>
                </a:lnTo>
                <a:lnTo>
                  <a:pt x="140" y="138"/>
                </a:lnTo>
                <a:lnTo>
                  <a:pt x="138" y="136"/>
                </a:lnTo>
                <a:lnTo>
                  <a:pt x="144" y="132"/>
                </a:lnTo>
                <a:lnTo>
                  <a:pt x="150" y="128"/>
                </a:lnTo>
                <a:lnTo>
                  <a:pt x="162" y="124"/>
                </a:lnTo>
                <a:lnTo>
                  <a:pt x="174" y="122"/>
                </a:lnTo>
                <a:lnTo>
                  <a:pt x="184" y="116"/>
                </a:lnTo>
                <a:lnTo>
                  <a:pt x="184" y="104"/>
                </a:lnTo>
                <a:lnTo>
                  <a:pt x="186" y="96"/>
                </a:lnTo>
                <a:lnTo>
                  <a:pt x="188" y="88"/>
                </a:lnTo>
                <a:lnTo>
                  <a:pt x="194" y="82"/>
                </a:lnTo>
                <a:lnTo>
                  <a:pt x="192" y="74"/>
                </a:lnTo>
                <a:lnTo>
                  <a:pt x="192" y="64"/>
                </a:lnTo>
                <a:lnTo>
                  <a:pt x="192" y="58"/>
                </a:lnTo>
                <a:lnTo>
                  <a:pt x="196" y="54"/>
                </a:lnTo>
                <a:lnTo>
                  <a:pt x="198" y="50"/>
                </a:lnTo>
                <a:lnTo>
                  <a:pt x="200" y="46"/>
                </a:lnTo>
                <a:lnTo>
                  <a:pt x="196" y="36"/>
                </a:lnTo>
                <a:lnTo>
                  <a:pt x="194" y="28"/>
                </a:lnTo>
                <a:lnTo>
                  <a:pt x="178" y="16"/>
                </a:lnTo>
                <a:lnTo>
                  <a:pt x="172" y="12"/>
                </a:lnTo>
                <a:lnTo>
                  <a:pt x="162" y="8"/>
                </a:lnTo>
                <a:lnTo>
                  <a:pt x="156" y="6"/>
                </a:lnTo>
                <a:lnTo>
                  <a:pt x="154" y="4"/>
                </a:lnTo>
                <a:lnTo>
                  <a:pt x="152" y="0"/>
                </a:lnTo>
                <a:lnTo>
                  <a:pt x="138" y="2"/>
                </a:lnTo>
                <a:lnTo>
                  <a:pt x="126" y="8"/>
                </a:lnTo>
                <a:lnTo>
                  <a:pt x="120" y="10"/>
                </a:lnTo>
                <a:lnTo>
                  <a:pt x="116" y="14"/>
                </a:lnTo>
                <a:lnTo>
                  <a:pt x="114" y="20"/>
                </a:lnTo>
                <a:lnTo>
                  <a:pt x="112" y="26"/>
                </a:lnTo>
                <a:lnTo>
                  <a:pt x="112" y="66"/>
                </a:lnTo>
                <a:lnTo>
                  <a:pt x="114" y="74"/>
                </a:lnTo>
                <a:lnTo>
                  <a:pt x="116" y="78"/>
                </a:lnTo>
                <a:lnTo>
                  <a:pt x="122" y="82"/>
                </a:lnTo>
                <a:lnTo>
                  <a:pt x="134" y="82"/>
                </a:lnTo>
                <a:lnTo>
                  <a:pt x="134" y="94"/>
                </a:lnTo>
                <a:lnTo>
                  <a:pt x="132" y="98"/>
                </a:lnTo>
                <a:lnTo>
                  <a:pt x="128" y="102"/>
                </a:lnTo>
                <a:lnTo>
                  <a:pt x="124" y="104"/>
                </a:lnTo>
                <a:lnTo>
                  <a:pt x="122" y="104"/>
                </a:lnTo>
                <a:lnTo>
                  <a:pt x="118" y="96"/>
                </a:lnTo>
                <a:lnTo>
                  <a:pt x="114" y="92"/>
                </a:lnTo>
                <a:lnTo>
                  <a:pt x="104" y="84"/>
                </a:lnTo>
                <a:lnTo>
                  <a:pt x="96" y="76"/>
                </a:lnTo>
                <a:lnTo>
                  <a:pt x="92" y="74"/>
                </a:lnTo>
                <a:lnTo>
                  <a:pt x="92" y="70"/>
                </a:lnTo>
                <a:lnTo>
                  <a:pt x="86" y="72"/>
                </a:lnTo>
                <a:lnTo>
                  <a:pt x="84" y="74"/>
                </a:lnTo>
                <a:lnTo>
                  <a:pt x="82" y="74"/>
                </a:lnTo>
                <a:lnTo>
                  <a:pt x="78" y="76"/>
                </a:lnTo>
                <a:lnTo>
                  <a:pt x="72" y="74"/>
                </a:lnTo>
                <a:lnTo>
                  <a:pt x="64" y="72"/>
                </a:lnTo>
                <a:lnTo>
                  <a:pt x="60" y="68"/>
                </a:lnTo>
                <a:lnTo>
                  <a:pt x="58" y="64"/>
                </a:lnTo>
                <a:lnTo>
                  <a:pt x="34" y="56"/>
                </a:lnTo>
                <a:lnTo>
                  <a:pt x="34" y="88"/>
                </a:lnTo>
                <a:lnTo>
                  <a:pt x="32" y="92"/>
                </a:lnTo>
                <a:lnTo>
                  <a:pt x="28" y="94"/>
                </a:lnTo>
                <a:lnTo>
                  <a:pt x="26" y="94"/>
                </a:lnTo>
                <a:lnTo>
                  <a:pt x="0" y="94"/>
                </a:lnTo>
                <a:lnTo>
                  <a:pt x="0" y="162"/>
                </a:lnTo>
                <a:lnTo>
                  <a:pt x="18" y="182"/>
                </a:lnTo>
                <a:lnTo>
                  <a:pt x="20" y="184"/>
                </a:lnTo>
                <a:lnTo>
                  <a:pt x="24" y="186"/>
                </a:lnTo>
                <a:lnTo>
                  <a:pt x="30" y="184"/>
                </a:lnTo>
                <a:lnTo>
                  <a:pt x="38" y="182"/>
                </a:lnTo>
                <a:lnTo>
                  <a:pt x="44" y="184"/>
                </a:lnTo>
                <a:lnTo>
                  <a:pt x="50" y="188"/>
                </a:lnTo>
                <a:lnTo>
                  <a:pt x="56" y="190"/>
                </a:lnTo>
                <a:lnTo>
                  <a:pt x="62" y="194"/>
                </a:lnTo>
                <a:lnTo>
                  <a:pt x="78" y="19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01" name="Freeform 97"/>
          <p:cNvSpPr>
            <a:spLocks/>
          </p:cNvSpPr>
          <p:nvPr/>
        </p:nvSpPr>
        <p:spPr bwMode="auto">
          <a:xfrm>
            <a:off x="4292203" y="3236119"/>
            <a:ext cx="251222" cy="280988"/>
          </a:xfrm>
          <a:custGeom>
            <a:avLst/>
            <a:gdLst>
              <a:gd name="T0" fmla="*/ 2147483647 w 211"/>
              <a:gd name="T1" fmla="*/ 2147483647 h 236"/>
              <a:gd name="T2" fmla="*/ 2147483647 w 211"/>
              <a:gd name="T3" fmla="*/ 2147483647 h 236"/>
              <a:gd name="T4" fmla="*/ 2147483647 w 211"/>
              <a:gd name="T5" fmla="*/ 2147483647 h 236"/>
              <a:gd name="T6" fmla="*/ 2147483647 w 211"/>
              <a:gd name="T7" fmla="*/ 2147483647 h 236"/>
              <a:gd name="T8" fmla="*/ 2147483647 w 211"/>
              <a:gd name="T9" fmla="*/ 2147483647 h 236"/>
              <a:gd name="T10" fmla="*/ 2147483647 w 211"/>
              <a:gd name="T11" fmla="*/ 2147483647 h 236"/>
              <a:gd name="T12" fmla="*/ 0 w 211"/>
              <a:gd name="T13" fmla="*/ 2147483647 h 236"/>
              <a:gd name="T14" fmla="*/ 2147483647 w 211"/>
              <a:gd name="T15" fmla="*/ 2147483647 h 236"/>
              <a:gd name="T16" fmla="*/ 2147483647 w 211"/>
              <a:gd name="T17" fmla="*/ 2147483647 h 236"/>
              <a:gd name="T18" fmla="*/ 2147483647 w 211"/>
              <a:gd name="T19" fmla="*/ 2147483647 h 236"/>
              <a:gd name="T20" fmla="*/ 2147483647 w 211"/>
              <a:gd name="T21" fmla="*/ 2147483647 h 236"/>
              <a:gd name="T22" fmla="*/ 2147483647 w 211"/>
              <a:gd name="T23" fmla="*/ 2147483647 h 236"/>
              <a:gd name="T24" fmla="*/ 2147483647 w 211"/>
              <a:gd name="T25" fmla="*/ 2147483647 h 236"/>
              <a:gd name="T26" fmla="*/ 2147483647 w 211"/>
              <a:gd name="T27" fmla="*/ 2147483647 h 236"/>
              <a:gd name="T28" fmla="*/ 2147483647 w 211"/>
              <a:gd name="T29" fmla="*/ 2147483647 h 236"/>
              <a:gd name="T30" fmla="*/ 2147483647 w 211"/>
              <a:gd name="T31" fmla="*/ 2147483647 h 236"/>
              <a:gd name="T32" fmla="*/ 2147483647 w 211"/>
              <a:gd name="T33" fmla="*/ 2147483647 h 236"/>
              <a:gd name="T34" fmla="*/ 2147483647 w 211"/>
              <a:gd name="T35" fmla="*/ 0 h 236"/>
              <a:gd name="T36" fmla="*/ 2147483647 w 211"/>
              <a:gd name="T37" fmla="*/ 2147483647 h 236"/>
              <a:gd name="T38" fmla="*/ 2147483647 w 211"/>
              <a:gd name="T39" fmla="*/ 2147483647 h 236"/>
              <a:gd name="T40" fmla="*/ 2147483647 w 211"/>
              <a:gd name="T41" fmla="*/ 2147483647 h 236"/>
              <a:gd name="T42" fmla="*/ 2147483647 w 211"/>
              <a:gd name="T43" fmla="*/ 2147483647 h 236"/>
              <a:gd name="T44" fmla="*/ 2147483647 w 211"/>
              <a:gd name="T45" fmla="*/ 2147483647 h 236"/>
              <a:gd name="T46" fmla="*/ 2147483647 w 211"/>
              <a:gd name="T47" fmla="*/ 2147483647 h 236"/>
              <a:gd name="T48" fmla="*/ 2147483647 w 211"/>
              <a:gd name="T49" fmla="*/ 2147483647 h 236"/>
              <a:gd name="T50" fmla="*/ 2147483647 w 211"/>
              <a:gd name="T51" fmla="*/ 2147483647 h 236"/>
              <a:gd name="T52" fmla="*/ 2147483647 w 211"/>
              <a:gd name="T53" fmla="*/ 2147483647 h 236"/>
              <a:gd name="T54" fmla="*/ 2147483647 w 211"/>
              <a:gd name="T55" fmla="*/ 2147483647 h 236"/>
              <a:gd name="T56" fmla="*/ 2147483647 w 211"/>
              <a:gd name="T57" fmla="*/ 2147483647 h 236"/>
              <a:gd name="T58" fmla="*/ 2147483647 w 211"/>
              <a:gd name="T59" fmla="*/ 2147483647 h 236"/>
              <a:gd name="T60" fmla="*/ 2147483647 w 211"/>
              <a:gd name="T61" fmla="*/ 2147483647 h 236"/>
              <a:gd name="T62" fmla="*/ 2147483647 w 211"/>
              <a:gd name="T63" fmla="*/ 2147483647 h 236"/>
              <a:gd name="T64" fmla="*/ 2147483647 w 211"/>
              <a:gd name="T65" fmla="*/ 2147483647 h 236"/>
              <a:gd name="T66" fmla="*/ 2147483647 w 211"/>
              <a:gd name="T67" fmla="*/ 2147483647 h 236"/>
              <a:gd name="T68" fmla="*/ 2147483647 w 211"/>
              <a:gd name="T69" fmla="*/ 2147483647 h 236"/>
              <a:gd name="T70" fmla="*/ 2147483647 w 211"/>
              <a:gd name="T71" fmla="*/ 2147483647 h 2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1"/>
              <a:gd name="T109" fmla="*/ 0 h 236"/>
              <a:gd name="T110" fmla="*/ 211 w 211"/>
              <a:gd name="T111" fmla="*/ 236 h 2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1" h="236">
                <a:moveTo>
                  <a:pt x="195" y="228"/>
                </a:moveTo>
                <a:lnTo>
                  <a:pt x="171" y="236"/>
                </a:lnTo>
                <a:lnTo>
                  <a:pt x="124" y="236"/>
                </a:lnTo>
                <a:lnTo>
                  <a:pt x="114" y="232"/>
                </a:lnTo>
                <a:lnTo>
                  <a:pt x="112" y="230"/>
                </a:lnTo>
                <a:lnTo>
                  <a:pt x="108" y="226"/>
                </a:lnTo>
                <a:lnTo>
                  <a:pt x="34" y="226"/>
                </a:lnTo>
                <a:lnTo>
                  <a:pt x="28" y="222"/>
                </a:lnTo>
                <a:lnTo>
                  <a:pt x="26" y="220"/>
                </a:lnTo>
                <a:lnTo>
                  <a:pt x="22" y="220"/>
                </a:lnTo>
                <a:lnTo>
                  <a:pt x="10" y="222"/>
                </a:lnTo>
                <a:lnTo>
                  <a:pt x="4" y="222"/>
                </a:lnTo>
                <a:lnTo>
                  <a:pt x="0" y="220"/>
                </a:lnTo>
                <a:lnTo>
                  <a:pt x="0" y="210"/>
                </a:lnTo>
                <a:lnTo>
                  <a:pt x="4" y="202"/>
                </a:lnTo>
                <a:lnTo>
                  <a:pt x="4" y="194"/>
                </a:lnTo>
                <a:lnTo>
                  <a:pt x="4" y="188"/>
                </a:lnTo>
                <a:lnTo>
                  <a:pt x="6" y="174"/>
                </a:lnTo>
                <a:lnTo>
                  <a:pt x="10" y="162"/>
                </a:lnTo>
                <a:lnTo>
                  <a:pt x="14" y="152"/>
                </a:lnTo>
                <a:lnTo>
                  <a:pt x="20" y="142"/>
                </a:lnTo>
                <a:lnTo>
                  <a:pt x="26" y="132"/>
                </a:lnTo>
                <a:lnTo>
                  <a:pt x="32" y="122"/>
                </a:lnTo>
                <a:lnTo>
                  <a:pt x="36" y="112"/>
                </a:lnTo>
                <a:lnTo>
                  <a:pt x="36" y="100"/>
                </a:lnTo>
                <a:lnTo>
                  <a:pt x="34" y="90"/>
                </a:lnTo>
                <a:lnTo>
                  <a:pt x="30" y="80"/>
                </a:lnTo>
                <a:lnTo>
                  <a:pt x="26" y="72"/>
                </a:lnTo>
                <a:lnTo>
                  <a:pt x="24" y="60"/>
                </a:lnTo>
                <a:lnTo>
                  <a:pt x="24" y="56"/>
                </a:lnTo>
                <a:lnTo>
                  <a:pt x="26" y="52"/>
                </a:lnTo>
                <a:lnTo>
                  <a:pt x="28" y="48"/>
                </a:lnTo>
                <a:lnTo>
                  <a:pt x="28" y="44"/>
                </a:lnTo>
                <a:lnTo>
                  <a:pt x="28" y="36"/>
                </a:lnTo>
                <a:lnTo>
                  <a:pt x="24" y="26"/>
                </a:lnTo>
                <a:lnTo>
                  <a:pt x="16" y="0"/>
                </a:lnTo>
                <a:lnTo>
                  <a:pt x="84" y="0"/>
                </a:lnTo>
                <a:lnTo>
                  <a:pt x="84" y="14"/>
                </a:lnTo>
                <a:lnTo>
                  <a:pt x="90" y="26"/>
                </a:lnTo>
                <a:lnTo>
                  <a:pt x="98" y="36"/>
                </a:lnTo>
                <a:lnTo>
                  <a:pt x="102" y="38"/>
                </a:lnTo>
                <a:lnTo>
                  <a:pt x="106" y="38"/>
                </a:lnTo>
                <a:lnTo>
                  <a:pt x="118" y="38"/>
                </a:lnTo>
                <a:lnTo>
                  <a:pt x="126" y="38"/>
                </a:lnTo>
                <a:lnTo>
                  <a:pt x="130" y="36"/>
                </a:lnTo>
                <a:lnTo>
                  <a:pt x="132" y="30"/>
                </a:lnTo>
                <a:lnTo>
                  <a:pt x="132" y="22"/>
                </a:lnTo>
                <a:lnTo>
                  <a:pt x="153" y="22"/>
                </a:lnTo>
                <a:lnTo>
                  <a:pt x="155" y="24"/>
                </a:lnTo>
                <a:lnTo>
                  <a:pt x="157" y="26"/>
                </a:lnTo>
                <a:lnTo>
                  <a:pt x="163" y="28"/>
                </a:lnTo>
                <a:lnTo>
                  <a:pt x="171" y="28"/>
                </a:lnTo>
                <a:lnTo>
                  <a:pt x="177" y="26"/>
                </a:lnTo>
                <a:lnTo>
                  <a:pt x="179" y="50"/>
                </a:lnTo>
                <a:lnTo>
                  <a:pt x="177" y="74"/>
                </a:lnTo>
                <a:lnTo>
                  <a:pt x="177" y="78"/>
                </a:lnTo>
                <a:lnTo>
                  <a:pt x="181" y="80"/>
                </a:lnTo>
                <a:lnTo>
                  <a:pt x="183" y="88"/>
                </a:lnTo>
                <a:lnTo>
                  <a:pt x="183" y="92"/>
                </a:lnTo>
                <a:lnTo>
                  <a:pt x="181" y="100"/>
                </a:lnTo>
                <a:lnTo>
                  <a:pt x="189" y="102"/>
                </a:lnTo>
                <a:lnTo>
                  <a:pt x="193" y="102"/>
                </a:lnTo>
                <a:lnTo>
                  <a:pt x="197" y="100"/>
                </a:lnTo>
                <a:lnTo>
                  <a:pt x="205" y="100"/>
                </a:lnTo>
                <a:lnTo>
                  <a:pt x="211" y="100"/>
                </a:lnTo>
                <a:lnTo>
                  <a:pt x="211" y="132"/>
                </a:lnTo>
                <a:lnTo>
                  <a:pt x="209" y="136"/>
                </a:lnTo>
                <a:lnTo>
                  <a:pt x="205" y="138"/>
                </a:lnTo>
                <a:lnTo>
                  <a:pt x="203" y="138"/>
                </a:lnTo>
                <a:lnTo>
                  <a:pt x="177" y="138"/>
                </a:lnTo>
                <a:lnTo>
                  <a:pt x="177" y="206"/>
                </a:lnTo>
                <a:lnTo>
                  <a:pt x="195" y="226"/>
                </a:lnTo>
                <a:lnTo>
                  <a:pt x="195" y="22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02" name="Freeform 98"/>
          <p:cNvSpPr>
            <a:spLocks/>
          </p:cNvSpPr>
          <p:nvPr/>
        </p:nvSpPr>
        <p:spPr bwMode="auto">
          <a:xfrm>
            <a:off x="4449366" y="3512344"/>
            <a:ext cx="189309" cy="214313"/>
          </a:xfrm>
          <a:custGeom>
            <a:avLst/>
            <a:gdLst>
              <a:gd name="T0" fmla="*/ 2147483647 w 159"/>
              <a:gd name="T1" fmla="*/ 2147483647 h 180"/>
              <a:gd name="T2" fmla="*/ 2147483647 w 159"/>
              <a:gd name="T3" fmla="*/ 2147483647 h 180"/>
              <a:gd name="T4" fmla="*/ 2147483647 w 159"/>
              <a:gd name="T5" fmla="*/ 2147483647 h 180"/>
              <a:gd name="T6" fmla="*/ 2147483647 w 159"/>
              <a:gd name="T7" fmla="*/ 2147483647 h 180"/>
              <a:gd name="T8" fmla="*/ 2147483647 w 159"/>
              <a:gd name="T9" fmla="*/ 2147483647 h 180"/>
              <a:gd name="T10" fmla="*/ 2147483647 w 159"/>
              <a:gd name="T11" fmla="*/ 2147483647 h 180"/>
              <a:gd name="T12" fmla="*/ 2147483647 w 159"/>
              <a:gd name="T13" fmla="*/ 2147483647 h 180"/>
              <a:gd name="T14" fmla="*/ 2147483647 w 159"/>
              <a:gd name="T15" fmla="*/ 2147483647 h 180"/>
              <a:gd name="T16" fmla="*/ 2147483647 w 159"/>
              <a:gd name="T17" fmla="*/ 2147483647 h 180"/>
              <a:gd name="T18" fmla="*/ 2147483647 w 159"/>
              <a:gd name="T19" fmla="*/ 2147483647 h 180"/>
              <a:gd name="T20" fmla="*/ 2147483647 w 159"/>
              <a:gd name="T21" fmla="*/ 2147483647 h 180"/>
              <a:gd name="T22" fmla="*/ 2147483647 w 159"/>
              <a:gd name="T23" fmla="*/ 2147483647 h 180"/>
              <a:gd name="T24" fmla="*/ 2147483647 w 159"/>
              <a:gd name="T25" fmla="*/ 2147483647 h 180"/>
              <a:gd name="T26" fmla="*/ 2147483647 w 159"/>
              <a:gd name="T27" fmla="*/ 2147483647 h 180"/>
              <a:gd name="T28" fmla="*/ 2147483647 w 159"/>
              <a:gd name="T29" fmla="*/ 2147483647 h 180"/>
              <a:gd name="T30" fmla="*/ 2147483647 w 159"/>
              <a:gd name="T31" fmla="*/ 2147483647 h 180"/>
              <a:gd name="T32" fmla="*/ 2147483647 w 159"/>
              <a:gd name="T33" fmla="*/ 2147483647 h 180"/>
              <a:gd name="T34" fmla="*/ 2147483647 w 159"/>
              <a:gd name="T35" fmla="*/ 2147483647 h 180"/>
              <a:gd name="T36" fmla="*/ 2147483647 w 159"/>
              <a:gd name="T37" fmla="*/ 2147483647 h 180"/>
              <a:gd name="T38" fmla="*/ 2147483647 w 159"/>
              <a:gd name="T39" fmla="*/ 2147483647 h 180"/>
              <a:gd name="T40" fmla="*/ 2147483647 w 159"/>
              <a:gd name="T41" fmla="*/ 2147483647 h 180"/>
              <a:gd name="T42" fmla="*/ 2147483647 w 159"/>
              <a:gd name="T43" fmla="*/ 2147483647 h 180"/>
              <a:gd name="T44" fmla="*/ 2147483647 w 159"/>
              <a:gd name="T45" fmla="*/ 2147483647 h 180"/>
              <a:gd name="T46" fmla="*/ 2147483647 w 159"/>
              <a:gd name="T47" fmla="*/ 2147483647 h 180"/>
              <a:gd name="T48" fmla="*/ 2147483647 w 159"/>
              <a:gd name="T49" fmla="*/ 2147483647 h 180"/>
              <a:gd name="T50" fmla="*/ 2147483647 w 159"/>
              <a:gd name="T51" fmla="*/ 2147483647 h 180"/>
              <a:gd name="T52" fmla="*/ 2147483647 w 159"/>
              <a:gd name="T53" fmla="*/ 2147483647 h 180"/>
              <a:gd name="T54" fmla="*/ 2147483647 w 159"/>
              <a:gd name="T55" fmla="*/ 2147483647 h 180"/>
              <a:gd name="T56" fmla="*/ 2147483647 w 159"/>
              <a:gd name="T57" fmla="*/ 2147483647 h 180"/>
              <a:gd name="T58" fmla="*/ 2147483647 w 159"/>
              <a:gd name="T59" fmla="*/ 2147483647 h 180"/>
              <a:gd name="T60" fmla="*/ 2147483647 w 159"/>
              <a:gd name="T61" fmla="*/ 2147483647 h 180"/>
              <a:gd name="T62" fmla="*/ 2147483647 w 159"/>
              <a:gd name="T63" fmla="*/ 2147483647 h 180"/>
              <a:gd name="T64" fmla="*/ 2147483647 w 159"/>
              <a:gd name="T65" fmla="*/ 2147483647 h 180"/>
              <a:gd name="T66" fmla="*/ 2147483647 w 159"/>
              <a:gd name="T67" fmla="*/ 2147483647 h 180"/>
              <a:gd name="T68" fmla="*/ 2147483647 w 159"/>
              <a:gd name="T69" fmla="*/ 2147483647 h 180"/>
              <a:gd name="T70" fmla="*/ 2147483647 w 159"/>
              <a:gd name="T71" fmla="*/ 2147483647 h 180"/>
              <a:gd name="T72" fmla="*/ 2147483647 w 159"/>
              <a:gd name="T73" fmla="*/ 2147483647 h 180"/>
              <a:gd name="T74" fmla="*/ 2147483647 w 159"/>
              <a:gd name="T75" fmla="*/ 2147483647 h 180"/>
              <a:gd name="T76" fmla="*/ 2147483647 w 159"/>
              <a:gd name="T77" fmla="*/ 2147483647 h 180"/>
              <a:gd name="T78" fmla="*/ 2147483647 w 159"/>
              <a:gd name="T79" fmla="*/ 2147483647 h 180"/>
              <a:gd name="T80" fmla="*/ 2147483647 w 159"/>
              <a:gd name="T81" fmla="*/ 2147483647 h 180"/>
              <a:gd name="T82" fmla="*/ 2147483647 w 159"/>
              <a:gd name="T83" fmla="*/ 2147483647 h 180"/>
              <a:gd name="T84" fmla="*/ 2147483647 w 159"/>
              <a:gd name="T85" fmla="*/ 2147483647 h 180"/>
              <a:gd name="T86" fmla="*/ 2147483647 w 159"/>
              <a:gd name="T87" fmla="*/ 2147483647 h 180"/>
              <a:gd name="T88" fmla="*/ 2147483647 w 159"/>
              <a:gd name="T89" fmla="*/ 2147483647 h 180"/>
              <a:gd name="T90" fmla="*/ 2147483647 w 159"/>
              <a:gd name="T91" fmla="*/ 2147483647 h 180"/>
              <a:gd name="T92" fmla="*/ 0 w 159"/>
              <a:gd name="T93" fmla="*/ 2147483647 h 180"/>
              <a:gd name="T94" fmla="*/ 0 w 159"/>
              <a:gd name="T95" fmla="*/ 2147483647 h 180"/>
              <a:gd name="T96" fmla="*/ 2147483647 w 159"/>
              <a:gd name="T97" fmla="*/ 2147483647 h 180"/>
              <a:gd name="T98" fmla="*/ 2147483647 w 159"/>
              <a:gd name="T99" fmla="*/ 2147483647 h 180"/>
              <a:gd name="T100" fmla="*/ 2147483647 w 159"/>
              <a:gd name="T101" fmla="*/ 2147483647 h 180"/>
              <a:gd name="T102" fmla="*/ 2147483647 w 159"/>
              <a:gd name="T103" fmla="*/ 2147483647 h 180"/>
              <a:gd name="T104" fmla="*/ 2147483647 w 159"/>
              <a:gd name="T105" fmla="*/ 2147483647 h 180"/>
              <a:gd name="T106" fmla="*/ 2147483647 w 159"/>
              <a:gd name="T107" fmla="*/ 2147483647 h 180"/>
              <a:gd name="T108" fmla="*/ 2147483647 w 159"/>
              <a:gd name="T109" fmla="*/ 2147483647 h 180"/>
              <a:gd name="T110" fmla="*/ 2147483647 w 159"/>
              <a:gd name="T111" fmla="*/ 0 h 180"/>
              <a:gd name="T112" fmla="*/ 2147483647 w 159"/>
              <a:gd name="T113" fmla="*/ 2147483647 h 180"/>
              <a:gd name="T114" fmla="*/ 2147483647 w 159"/>
              <a:gd name="T115" fmla="*/ 0 h 180"/>
              <a:gd name="T116" fmla="*/ 2147483647 w 159"/>
              <a:gd name="T117" fmla="*/ 2147483647 h 180"/>
              <a:gd name="T118" fmla="*/ 2147483647 w 159"/>
              <a:gd name="T119" fmla="*/ 2147483647 h 1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9"/>
              <a:gd name="T181" fmla="*/ 0 h 180"/>
              <a:gd name="T182" fmla="*/ 159 w 159"/>
              <a:gd name="T183" fmla="*/ 180 h 1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9" h="180">
                <a:moveTo>
                  <a:pt x="101" y="6"/>
                </a:moveTo>
                <a:lnTo>
                  <a:pt x="101" y="10"/>
                </a:lnTo>
                <a:lnTo>
                  <a:pt x="105" y="16"/>
                </a:lnTo>
                <a:lnTo>
                  <a:pt x="107" y="20"/>
                </a:lnTo>
                <a:lnTo>
                  <a:pt x="109" y="22"/>
                </a:lnTo>
                <a:lnTo>
                  <a:pt x="107" y="24"/>
                </a:lnTo>
                <a:lnTo>
                  <a:pt x="109" y="28"/>
                </a:lnTo>
                <a:lnTo>
                  <a:pt x="113" y="34"/>
                </a:lnTo>
                <a:lnTo>
                  <a:pt x="121" y="40"/>
                </a:lnTo>
                <a:lnTo>
                  <a:pt x="129" y="46"/>
                </a:lnTo>
                <a:lnTo>
                  <a:pt x="133" y="50"/>
                </a:lnTo>
                <a:lnTo>
                  <a:pt x="135" y="56"/>
                </a:lnTo>
                <a:lnTo>
                  <a:pt x="137" y="68"/>
                </a:lnTo>
                <a:lnTo>
                  <a:pt x="137" y="74"/>
                </a:lnTo>
                <a:lnTo>
                  <a:pt x="141" y="76"/>
                </a:lnTo>
                <a:lnTo>
                  <a:pt x="147" y="78"/>
                </a:lnTo>
                <a:lnTo>
                  <a:pt x="151" y="80"/>
                </a:lnTo>
                <a:lnTo>
                  <a:pt x="155" y="80"/>
                </a:lnTo>
                <a:lnTo>
                  <a:pt x="159" y="86"/>
                </a:lnTo>
                <a:lnTo>
                  <a:pt x="151" y="90"/>
                </a:lnTo>
                <a:lnTo>
                  <a:pt x="145" y="94"/>
                </a:lnTo>
                <a:lnTo>
                  <a:pt x="135" y="108"/>
                </a:lnTo>
                <a:lnTo>
                  <a:pt x="125" y="120"/>
                </a:lnTo>
                <a:lnTo>
                  <a:pt x="115" y="132"/>
                </a:lnTo>
                <a:lnTo>
                  <a:pt x="111" y="134"/>
                </a:lnTo>
                <a:lnTo>
                  <a:pt x="107" y="136"/>
                </a:lnTo>
                <a:lnTo>
                  <a:pt x="105" y="138"/>
                </a:lnTo>
                <a:lnTo>
                  <a:pt x="101" y="142"/>
                </a:lnTo>
                <a:lnTo>
                  <a:pt x="99" y="148"/>
                </a:lnTo>
                <a:lnTo>
                  <a:pt x="95" y="154"/>
                </a:lnTo>
                <a:lnTo>
                  <a:pt x="91" y="158"/>
                </a:lnTo>
                <a:lnTo>
                  <a:pt x="83" y="160"/>
                </a:lnTo>
                <a:lnTo>
                  <a:pt x="77" y="158"/>
                </a:lnTo>
                <a:lnTo>
                  <a:pt x="73" y="154"/>
                </a:lnTo>
                <a:lnTo>
                  <a:pt x="67" y="150"/>
                </a:lnTo>
                <a:lnTo>
                  <a:pt x="61" y="148"/>
                </a:lnTo>
                <a:lnTo>
                  <a:pt x="55" y="152"/>
                </a:lnTo>
                <a:lnTo>
                  <a:pt x="47" y="162"/>
                </a:lnTo>
                <a:lnTo>
                  <a:pt x="39" y="174"/>
                </a:lnTo>
                <a:lnTo>
                  <a:pt x="31" y="180"/>
                </a:lnTo>
                <a:lnTo>
                  <a:pt x="12" y="180"/>
                </a:lnTo>
                <a:lnTo>
                  <a:pt x="14" y="172"/>
                </a:lnTo>
                <a:lnTo>
                  <a:pt x="16" y="164"/>
                </a:lnTo>
                <a:lnTo>
                  <a:pt x="16" y="158"/>
                </a:lnTo>
                <a:lnTo>
                  <a:pt x="14" y="154"/>
                </a:lnTo>
                <a:lnTo>
                  <a:pt x="6" y="144"/>
                </a:lnTo>
                <a:lnTo>
                  <a:pt x="0" y="142"/>
                </a:lnTo>
                <a:lnTo>
                  <a:pt x="0" y="84"/>
                </a:lnTo>
                <a:lnTo>
                  <a:pt x="21" y="84"/>
                </a:lnTo>
                <a:lnTo>
                  <a:pt x="21" y="12"/>
                </a:lnTo>
                <a:lnTo>
                  <a:pt x="45" y="10"/>
                </a:lnTo>
                <a:lnTo>
                  <a:pt x="65" y="6"/>
                </a:lnTo>
                <a:lnTo>
                  <a:pt x="69" y="14"/>
                </a:lnTo>
                <a:lnTo>
                  <a:pt x="83" y="6"/>
                </a:lnTo>
                <a:lnTo>
                  <a:pt x="89" y="2"/>
                </a:lnTo>
                <a:lnTo>
                  <a:pt x="95" y="0"/>
                </a:lnTo>
                <a:lnTo>
                  <a:pt x="99" y="2"/>
                </a:lnTo>
                <a:lnTo>
                  <a:pt x="101" y="0"/>
                </a:lnTo>
                <a:lnTo>
                  <a:pt x="101" y="4"/>
                </a:lnTo>
                <a:lnTo>
                  <a:pt x="101"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03" name="Freeform 99"/>
          <p:cNvSpPr>
            <a:spLocks/>
          </p:cNvSpPr>
          <p:nvPr/>
        </p:nvSpPr>
        <p:spPr bwMode="auto">
          <a:xfrm>
            <a:off x="3756423" y="2805113"/>
            <a:ext cx="140494" cy="123825"/>
          </a:xfrm>
          <a:custGeom>
            <a:avLst/>
            <a:gdLst>
              <a:gd name="T0" fmla="*/ 2147483647 w 118"/>
              <a:gd name="T1" fmla="*/ 2147483647 h 104"/>
              <a:gd name="T2" fmla="*/ 2147483647 w 118"/>
              <a:gd name="T3" fmla="*/ 2147483647 h 104"/>
              <a:gd name="T4" fmla="*/ 2147483647 w 118"/>
              <a:gd name="T5" fmla="*/ 2147483647 h 104"/>
              <a:gd name="T6" fmla="*/ 2147483647 w 118"/>
              <a:gd name="T7" fmla="*/ 2147483647 h 104"/>
              <a:gd name="T8" fmla="*/ 2147483647 w 118"/>
              <a:gd name="T9" fmla="*/ 2147483647 h 104"/>
              <a:gd name="T10" fmla="*/ 2147483647 w 118"/>
              <a:gd name="T11" fmla="*/ 2147483647 h 104"/>
              <a:gd name="T12" fmla="*/ 2147483647 w 118"/>
              <a:gd name="T13" fmla="*/ 2147483647 h 104"/>
              <a:gd name="T14" fmla="*/ 2147483647 w 118"/>
              <a:gd name="T15" fmla="*/ 2147483647 h 104"/>
              <a:gd name="T16" fmla="*/ 2147483647 w 118"/>
              <a:gd name="T17" fmla="*/ 2147483647 h 104"/>
              <a:gd name="T18" fmla="*/ 2147483647 w 118"/>
              <a:gd name="T19" fmla="*/ 2147483647 h 104"/>
              <a:gd name="T20" fmla="*/ 2147483647 w 118"/>
              <a:gd name="T21" fmla="*/ 2147483647 h 104"/>
              <a:gd name="T22" fmla="*/ 2147483647 w 118"/>
              <a:gd name="T23" fmla="*/ 2147483647 h 104"/>
              <a:gd name="T24" fmla="*/ 2147483647 w 118"/>
              <a:gd name="T25" fmla="*/ 2147483647 h 104"/>
              <a:gd name="T26" fmla="*/ 2147483647 w 118"/>
              <a:gd name="T27" fmla="*/ 2147483647 h 104"/>
              <a:gd name="T28" fmla="*/ 2147483647 w 118"/>
              <a:gd name="T29" fmla="*/ 2147483647 h 104"/>
              <a:gd name="T30" fmla="*/ 2147483647 w 118"/>
              <a:gd name="T31" fmla="*/ 2147483647 h 104"/>
              <a:gd name="T32" fmla="*/ 2147483647 w 118"/>
              <a:gd name="T33" fmla="*/ 2147483647 h 104"/>
              <a:gd name="T34" fmla="*/ 2147483647 w 118"/>
              <a:gd name="T35" fmla="*/ 2147483647 h 104"/>
              <a:gd name="T36" fmla="*/ 2147483647 w 118"/>
              <a:gd name="T37" fmla="*/ 2147483647 h 104"/>
              <a:gd name="T38" fmla="*/ 2147483647 w 118"/>
              <a:gd name="T39" fmla="*/ 2147483647 h 104"/>
              <a:gd name="T40" fmla="*/ 2147483647 w 118"/>
              <a:gd name="T41" fmla="*/ 2147483647 h 104"/>
              <a:gd name="T42" fmla="*/ 2147483647 w 118"/>
              <a:gd name="T43" fmla="*/ 2147483647 h 104"/>
              <a:gd name="T44" fmla="*/ 2147483647 w 118"/>
              <a:gd name="T45" fmla="*/ 2147483647 h 104"/>
              <a:gd name="T46" fmla="*/ 2147483647 w 118"/>
              <a:gd name="T47" fmla="*/ 2147483647 h 104"/>
              <a:gd name="T48" fmla="*/ 2147483647 w 118"/>
              <a:gd name="T49" fmla="*/ 2147483647 h 104"/>
              <a:gd name="T50" fmla="*/ 2147483647 w 118"/>
              <a:gd name="T51" fmla="*/ 0 h 104"/>
              <a:gd name="T52" fmla="*/ 2147483647 w 118"/>
              <a:gd name="T53" fmla="*/ 2147483647 h 104"/>
              <a:gd name="T54" fmla="*/ 2147483647 w 118"/>
              <a:gd name="T55" fmla="*/ 2147483647 h 104"/>
              <a:gd name="T56" fmla="*/ 2147483647 w 118"/>
              <a:gd name="T57" fmla="*/ 2147483647 h 104"/>
              <a:gd name="T58" fmla="*/ 2147483647 w 118"/>
              <a:gd name="T59" fmla="*/ 2147483647 h 104"/>
              <a:gd name="T60" fmla="*/ 0 w 118"/>
              <a:gd name="T61" fmla="*/ 2147483647 h 104"/>
              <a:gd name="T62" fmla="*/ 2147483647 w 118"/>
              <a:gd name="T63" fmla="*/ 214748364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8"/>
              <a:gd name="T97" fmla="*/ 0 h 104"/>
              <a:gd name="T98" fmla="*/ 118 w 118"/>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8" h="104">
                <a:moveTo>
                  <a:pt x="30" y="70"/>
                </a:moveTo>
                <a:lnTo>
                  <a:pt x="34" y="64"/>
                </a:lnTo>
                <a:lnTo>
                  <a:pt x="40" y="58"/>
                </a:lnTo>
                <a:lnTo>
                  <a:pt x="46" y="52"/>
                </a:lnTo>
                <a:lnTo>
                  <a:pt x="54" y="50"/>
                </a:lnTo>
                <a:lnTo>
                  <a:pt x="60" y="52"/>
                </a:lnTo>
                <a:lnTo>
                  <a:pt x="64" y="54"/>
                </a:lnTo>
                <a:lnTo>
                  <a:pt x="66" y="58"/>
                </a:lnTo>
                <a:lnTo>
                  <a:pt x="68" y="64"/>
                </a:lnTo>
                <a:lnTo>
                  <a:pt x="70" y="74"/>
                </a:lnTo>
                <a:lnTo>
                  <a:pt x="74" y="84"/>
                </a:lnTo>
                <a:lnTo>
                  <a:pt x="78" y="82"/>
                </a:lnTo>
                <a:lnTo>
                  <a:pt x="82" y="80"/>
                </a:lnTo>
                <a:lnTo>
                  <a:pt x="90" y="84"/>
                </a:lnTo>
                <a:lnTo>
                  <a:pt x="90" y="96"/>
                </a:lnTo>
                <a:lnTo>
                  <a:pt x="92" y="102"/>
                </a:lnTo>
                <a:lnTo>
                  <a:pt x="96" y="104"/>
                </a:lnTo>
                <a:lnTo>
                  <a:pt x="102" y="104"/>
                </a:lnTo>
                <a:lnTo>
                  <a:pt x="102" y="102"/>
                </a:lnTo>
                <a:lnTo>
                  <a:pt x="106" y="102"/>
                </a:lnTo>
                <a:lnTo>
                  <a:pt x="108" y="102"/>
                </a:lnTo>
                <a:lnTo>
                  <a:pt x="112" y="98"/>
                </a:lnTo>
                <a:lnTo>
                  <a:pt x="114" y="90"/>
                </a:lnTo>
                <a:lnTo>
                  <a:pt x="114" y="88"/>
                </a:lnTo>
                <a:lnTo>
                  <a:pt x="112" y="86"/>
                </a:lnTo>
                <a:lnTo>
                  <a:pt x="110" y="84"/>
                </a:lnTo>
                <a:lnTo>
                  <a:pt x="110" y="82"/>
                </a:lnTo>
                <a:lnTo>
                  <a:pt x="114" y="80"/>
                </a:lnTo>
                <a:lnTo>
                  <a:pt x="118" y="78"/>
                </a:lnTo>
                <a:lnTo>
                  <a:pt x="116" y="74"/>
                </a:lnTo>
                <a:lnTo>
                  <a:pt x="114" y="68"/>
                </a:lnTo>
                <a:lnTo>
                  <a:pt x="112" y="56"/>
                </a:lnTo>
                <a:lnTo>
                  <a:pt x="114" y="50"/>
                </a:lnTo>
                <a:lnTo>
                  <a:pt x="114" y="48"/>
                </a:lnTo>
                <a:lnTo>
                  <a:pt x="118" y="48"/>
                </a:lnTo>
                <a:lnTo>
                  <a:pt x="112" y="46"/>
                </a:lnTo>
                <a:lnTo>
                  <a:pt x="108" y="42"/>
                </a:lnTo>
                <a:lnTo>
                  <a:pt x="104" y="28"/>
                </a:lnTo>
                <a:lnTo>
                  <a:pt x="100" y="14"/>
                </a:lnTo>
                <a:lnTo>
                  <a:pt x="96" y="8"/>
                </a:lnTo>
                <a:lnTo>
                  <a:pt x="90" y="6"/>
                </a:lnTo>
                <a:lnTo>
                  <a:pt x="88" y="8"/>
                </a:lnTo>
                <a:lnTo>
                  <a:pt x="86" y="10"/>
                </a:lnTo>
                <a:lnTo>
                  <a:pt x="78" y="10"/>
                </a:lnTo>
                <a:lnTo>
                  <a:pt x="64" y="8"/>
                </a:lnTo>
                <a:lnTo>
                  <a:pt x="54" y="6"/>
                </a:lnTo>
                <a:lnTo>
                  <a:pt x="50" y="6"/>
                </a:lnTo>
                <a:lnTo>
                  <a:pt x="44" y="8"/>
                </a:lnTo>
                <a:lnTo>
                  <a:pt x="38" y="6"/>
                </a:lnTo>
                <a:lnTo>
                  <a:pt x="32" y="4"/>
                </a:lnTo>
                <a:lnTo>
                  <a:pt x="26" y="2"/>
                </a:lnTo>
                <a:lnTo>
                  <a:pt x="18" y="0"/>
                </a:lnTo>
                <a:lnTo>
                  <a:pt x="18" y="4"/>
                </a:lnTo>
                <a:lnTo>
                  <a:pt x="18" y="8"/>
                </a:lnTo>
                <a:lnTo>
                  <a:pt x="14" y="8"/>
                </a:lnTo>
                <a:lnTo>
                  <a:pt x="16" y="12"/>
                </a:lnTo>
                <a:lnTo>
                  <a:pt x="18" y="12"/>
                </a:lnTo>
                <a:lnTo>
                  <a:pt x="18" y="18"/>
                </a:lnTo>
                <a:lnTo>
                  <a:pt x="12" y="20"/>
                </a:lnTo>
                <a:lnTo>
                  <a:pt x="8" y="22"/>
                </a:lnTo>
                <a:lnTo>
                  <a:pt x="4" y="24"/>
                </a:lnTo>
                <a:lnTo>
                  <a:pt x="0" y="24"/>
                </a:lnTo>
                <a:lnTo>
                  <a:pt x="16" y="46"/>
                </a:lnTo>
                <a:lnTo>
                  <a:pt x="24" y="56"/>
                </a:lnTo>
                <a:lnTo>
                  <a:pt x="30" y="7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04" name="Freeform 100"/>
          <p:cNvSpPr>
            <a:spLocks/>
          </p:cNvSpPr>
          <p:nvPr/>
        </p:nvSpPr>
        <p:spPr bwMode="auto">
          <a:xfrm>
            <a:off x="3820716" y="2900362"/>
            <a:ext cx="83344" cy="90488"/>
          </a:xfrm>
          <a:custGeom>
            <a:avLst/>
            <a:gdLst>
              <a:gd name="T0" fmla="*/ 2147483647 w 70"/>
              <a:gd name="T1" fmla="*/ 2147483647 h 76"/>
              <a:gd name="T2" fmla="*/ 2147483647 w 70"/>
              <a:gd name="T3" fmla="*/ 2147483647 h 76"/>
              <a:gd name="T4" fmla="*/ 2147483647 w 70"/>
              <a:gd name="T5" fmla="*/ 2147483647 h 76"/>
              <a:gd name="T6" fmla="*/ 2147483647 w 70"/>
              <a:gd name="T7" fmla="*/ 2147483647 h 76"/>
              <a:gd name="T8" fmla="*/ 2147483647 w 70"/>
              <a:gd name="T9" fmla="*/ 2147483647 h 76"/>
              <a:gd name="T10" fmla="*/ 2147483647 w 70"/>
              <a:gd name="T11" fmla="*/ 2147483647 h 76"/>
              <a:gd name="T12" fmla="*/ 0 w 70"/>
              <a:gd name="T13" fmla="*/ 2147483647 h 76"/>
              <a:gd name="T14" fmla="*/ 2147483647 w 70"/>
              <a:gd name="T15" fmla="*/ 2147483647 h 76"/>
              <a:gd name="T16" fmla="*/ 2147483647 w 70"/>
              <a:gd name="T17" fmla="*/ 2147483647 h 76"/>
              <a:gd name="T18" fmla="*/ 2147483647 w 70"/>
              <a:gd name="T19" fmla="*/ 2147483647 h 76"/>
              <a:gd name="T20" fmla="*/ 2147483647 w 70"/>
              <a:gd name="T21" fmla="*/ 2147483647 h 76"/>
              <a:gd name="T22" fmla="*/ 2147483647 w 70"/>
              <a:gd name="T23" fmla="*/ 2147483647 h 76"/>
              <a:gd name="T24" fmla="*/ 2147483647 w 70"/>
              <a:gd name="T25" fmla="*/ 2147483647 h 76"/>
              <a:gd name="T26" fmla="*/ 2147483647 w 70"/>
              <a:gd name="T27" fmla="*/ 0 h 76"/>
              <a:gd name="T28" fmla="*/ 2147483647 w 70"/>
              <a:gd name="T29" fmla="*/ 2147483647 h 76"/>
              <a:gd name="T30" fmla="*/ 2147483647 w 70"/>
              <a:gd name="T31" fmla="*/ 2147483647 h 76"/>
              <a:gd name="T32" fmla="*/ 2147483647 w 70"/>
              <a:gd name="T33" fmla="*/ 2147483647 h 76"/>
              <a:gd name="T34" fmla="*/ 2147483647 w 70"/>
              <a:gd name="T35" fmla="*/ 2147483647 h 76"/>
              <a:gd name="T36" fmla="*/ 2147483647 w 70"/>
              <a:gd name="T37" fmla="*/ 2147483647 h 76"/>
              <a:gd name="T38" fmla="*/ 2147483647 w 70"/>
              <a:gd name="T39" fmla="*/ 2147483647 h 76"/>
              <a:gd name="T40" fmla="*/ 2147483647 w 70"/>
              <a:gd name="T41" fmla="*/ 2147483647 h 76"/>
              <a:gd name="T42" fmla="*/ 2147483647 w 70"/>
              <a:gd name="T43" fmla="*/ 2147483647 h 76"/>
              <a:gd name="T44" fmla="*/ 2147483647 w 70"/>
              <a:gd name="T45" fmla="*/ 2147483647 h 76"/>
              <a:gd name="T46" fmla="*/ 2147483647 w 70"/>
              <a:gd name="T47" fmla="*/ 2147483647 h 76"/>
              <a:gd name="T48" fmla="*/ 2147483647 w 70"/>
              <a:gd name="T49" fmla="*/ 2147483647 h 76"/>
              <a:gd name="T50" fmla="*/ 2147483647 w 70"/>
              <a:gd name="T51" fmla="*/ 2147483647 h 76"/>
              <a:gd name="T52" fmla="*/ 2147483647 w 70"/>
              <a:gd name="T53" fmla="*/ 2147483647 h 76"/>
              <a:gd name="T54" fmla="*/ 2147483647 w 70"/>
              <a:gd name="T55" fmla="*/ 2147483647 h 76"/>
              <a:gd name="T56" fmla="*/ 2147483647 w 70"/>
              <a:gd name="T57" fmla="*/ 2147483647 h 76"/>
              <a:gd name="T58" fmla="*/ 2147483647 w 70"/>
              <a:gd name="T59" fmla="*/ 2147483647 h 76"/>
              <a:gd name="T60" fmla="*/ 2147483647 w 70"/>
              <a:gd name="T61" fmla="*/ 2147483647 h 76"/>
              <a:gd name="T62" fmla="*/ 2147483647 w 70"/>
              <a:gd name="T63" fmla="*/ 2147483647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76"/>
              <a:gd name="T98" fmla="*/ 70 w 70"/>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76">
                <a:moveTo>
                  <a:pt x="68" y="76"/>
                </a:moveTo>
                <a:lnTo>
                  <a:pt x="60" y="74"/>
                </a:lnTo>
                <a:lnTo>
                  <a:pt x="54" y="70"/>
                </a:lnTo>
                <a:lnTo>
                  <a:pt x="44" y="60"/>
                </a:lnTo>
                <a:lnTo>
                  <a:pt x="24" y="46"/>
                </a:lnTo>
                <a:lnTo>
                  <a:pt x="2" y="32"/>
                </a:lnTo>
                <a:lnTo>
                  <a:pt x="0" y="30"/>
                </a:lnTo>
                <a:lnTo>
                  <a:pt x="6" y="26"/>
                </a:lnTo>
                <a:lnTo>
                  <a:pt x="12" y="20"/>
                </a:lnTo>
                <a:lnTo>
                  <a:pt x="16" y="14"/>
                </a:lnTo>
                <a:lnTo>
                  <a:pt x="18" y="8"/>
                </a:lnTo>
                <a:lnTo>
                  <a:pt x="20" y="4"/>
                </a:lnTo>
                <a:lnTo>
                  <a:pt x="24" y="2"/>
                </a:lnTo>
                <a:lnTo>
                  <a:pt x="28" y="0"/>
                </a:lnTo>
                <a:lnTo>
                  <a:pt x="36" y="4"/>
                </a:lnTo>
                <a:lnTo>
                  <a:pt x="36" y="16"/>
                </a:lnTo>
                <a:lnTo>
                  <a:pt x="38" y="22"/>
                </a:lnTo>
                <a:lnTo>
                  <a:pt x="42" y="24"/>
                </a:lnTo>
                <a:lnTo>
                  <a:pt x="48" y="24"/>
                </a:lnTo>
                <a:lnTo>
                  <a:pt x="48" y="22"/>
                </a:lnTo>
                <a:lnTo>
                  <a:pt x="52" y="22"/>
                </a:lnTo>
                <a:lnTo>
                  <a:pt x="54" y="26"/>
                </a:lnTo>
                <a:lnTo>
                  <a:pt x="56" y="30"/>
                </a:lnTo>
                <a:lnTo>
                  <a:pt x="54" y="36"/>
                </a:lnTo>
                <a:lnTo>
                  <a:pt x="54" y="40"/>
                </a:lnTo>
                <a:lnTo>
                  <a:pt x="56" y="44"/>
                </a:lnTo>
                <a:lnTo>
                  <a:pt x="62" y="48"/>
                </a:lnTo>
                <a:lnTo>
                  <a:pt x="68" y="52"/>
                </a:lnTo>
                <a:lnTo>
                  <a:pt x="70" y="56"/>
                </a:lnTo>
                <a:lnTo>
                  <a:pt x="70" y="58"/>
                </a:lnTo>
                <a:lnTo>
                  <a:pt x="66" y="76"/>
                </a:lnTo>
                <a:lnTo>
                  <a:pt x="68" y="7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05" name="Freeform 101"/>
          <p:cNvSpPr>
            <a:spLocks/>
          </p:cNvSpPr>
          <p:nvPr/>
        </p:nvSpPr>
        <p:spPr bwMode="auto">
          <a:xfrm>
            <a:off x="3939778" y="2747963"/>
            <a:ext cx="157163" cy="126206"/>
          </a:xfrm>
          <a:custGeom>
            <a:avLst/>
            <a:gdLst>
              <a:gd name="T0" fmla="*/ 2147483647 w 132"/>
              <a:gd name="T1" fmla="*/ 2147483647 h 106"/>
              <a:gd name="T2" fmla="*/ 2147483647 w 132"/>
              <a:gd name="T3" fmla="*/ 2147483647 h 106"/>
              <a:gd name="T4" fmla="*/ 2147483647 w 132"/>
              <a:gd name="T5" fmla="*/ 2147483647 h 106"/>
              <a:gd name="T6" fmla="*/ 2147483647 w 132"/>
              <a:gd name="T7" fmla="*/ 2147483647 h 106"/>
              <a:gd name="T8" fmla="*/ 2147483647 w 132"/>
              <a:gd name="T9" fmla="*/ 2147483647 h 106"/>
              <a:gd name="T10" fmla="*/ 2147483647 w 132"/>
              <a:gd name="T11" fmla="*/ 2147483647 h 106"/>
              <a:gd name="T12" fmla="*/ 2147483647 w 132"/>
              <a:gd name="T13" fmla="*/ 2147483647 h 106"/>
              <a:gd name="T14" fmla="*/ 2147483647 w 132"/>
              <a:gd name="T15" fmla="*/ 2147483647 h 106"/>
              <a:gd name="T16" fmla="*/ 2147483647 w 132"/>
              <a:gd name="T17" fmla="*/ 2147483647 h 106"/>
              <a:gd name="T18" fmla="*/ 2147483647 w 132"/>
              <a:gd name="T19" fmla="*/ 2147483647 h 106"/>
              <a:gd name="T20" fmla="*/ 2147483647 w 132"/>
              <a:gd name="T21" fmla="*/ 2147483647 h 106"/>
              <a:gd name="T22" fmla="*/ 2147483647 w 132"/>
              <a:gd name="T23" fmla="*/ 2147483647 h 106"/>
              <a:gd name="T24" fmla="*/ 2147483647 w 132"/>
              <a:gd name="T25" fmla="*/ 0 h 106"/>
              <a:gd name="T26" fmla="*/ 2147483647 w 132"/>
              <a:gd name="T27" fmla="*/ 2147483647 h 106"/>
              <a:gd name="T28" fmla="*/ 2147483647 w 132"/>
              <a:gd name="T29" fmla="*/ 2147483647 h 106"/>
              <a:gd name="T30" fmla="*/ 2147483647 w 132"/>
              <a:gd name="T31" fmla="*/ 2147483647 h 106"/>
              <a:gd name="T32" fmla="*/ 2147483647 w 132"/>
              <a:gd name="T33" fmla="*/ 2147483647 h 106"/>
              <a:gd name="T34" fmla="*/ 2147483647 w 132"/>
              <a:gd name="T35" fmla="*/ 2147483647 h 106"/>
              <a:gd name="T36" fmla="*/ 2147483647 w 132"/>
              <a:gd name="T37" fmla="*/ 2147483647 h 106"/>
              <a:gd name="T38" fmla="*/ 2147483647 w 132"/>
              <a:gd name="T39" fmla="*/ 2147483647 h 106"/>
              <a:gd name="T40" fmla="*/ 2147483647 w 132"/>
              <a:gd name="T41" fmla="*/ 2147483647 h 106"/>
              <a:gd name="T42" fmla="*/ 2147483647 w 132"/>
              <a:gd name="T43" fmla="*/ 2147483647 h 106"/>
              <a:gd name="T44" fmla="*/ 2147483647 w 132"/>
              <a:gd name="T45" fmla="*/ 2147483647 h 106"/>
              <a:gd name="T46" fmla="*/ 2147483647 w 132"/>
              <a:gd name="T47" fmla="*/ 2147483647 h 106"/>
              <a:gd name="T48" fmla="*/ 2147483647 w 132"/>
              <a:gd name="T49" fmla="*/ 2147483647 h 106"/>
              <a:gd name="T50" fmla="*/ 2147483647 w 132"/>
              <a:gd name="T51" fmla="*/ 2147483647 h 106"/>
              <a:gd name="T52" fmla="*/ 2147483647 w 132"/>
              <a:gd name="T53" fmla="*/ 2147483647 h 106"/>
              <a:gd name="T54" fmla="*/ 2147483647 w 132"/>
              <a:gd name="T55" fmla="*/ 2147483647 h 106"/>
              <a:gd name="T56" fmla="*/ 2147483647 w 132"/>
              <a:gd name="T57" fmla="*/ 2147483647 h 106"/>
              <a:gd name="T58" fmla="*/ 2147483647 w 132"/>
              <a:gd name="T59" fmla="*/ 2147483647 h 106"/>
              <a:gd name="T60" fmla="*/ 0 w 132"/>
              <a:gd name="T61" fmla="*/ 2147483647 h 106"/>
              <a:gd name="T62" fmla="*/ 2147483647 w 132"/>
              <a:gd name="T63" fmla="*/ 2147483647 h 106"/>
              <a:gd name="T64" fmla="*/ 2147483647 w 132"/>
              <a:gd name="T65" fmla="*/ 2147483647 h 106"/>
              <a:gd name="T66" fmla="*/ 2147483647 w 132"/>
              <a:gd name="T67" fmla="*/ 2147483647 h 106"/>
              <a:gd name="T68" fmla="*/ 2147483647 w 132"/>
              <a:gd name="T69" fmla="*/ 2147483647 h 106"/>
              <a:gd name="T70" fmla="*/ 2147483647 w 132"/>
              <a:gd name="T71" fmla="*/ 2147483647 h 106"/>
              <a:gd name="T72" fmla="*/ 2147483647 w 132"/>
              <a:gd name="T73" fmla="*/ 2147483647 h 106"/>
              <a:gd name="T74" fmla="*/ 2147483647 w 132"/>
              <a:gd name="T75" fmla="*/ 2147483647 h 106"/>
              <a:gd name="T76" fmla="*/ 2147483647 w 132"/>
              <a:gd name="T77" fmla="*/ 2147483647 h 106"/>
              <a:gd name="T78" fmla="*/ 2147483647 w 132"/>
              <a:gd name="T79" fmla="*/ 2147483647 h 106"/>
              <a:gd name="T80" fmla="*/ 2147483647 w 132"/>
              <a:gd name="T81" fmla="*/ 2147483647 h 106"/>
              <a:gd name="T82" fmla="*/ 2147483647 w 132"/>
              <a:gd name="T83" fmla="*/ 2147483647 h 106"/>
              <a:gd name="T84" fmla="*/ 2147483647 w 132"/>
              <a:gd name="T85" fmla="*/ 2147483647 h 106"/>
              <a:gd name="T86" fmla="*/ 2147483647 w 132"/>
              <a:gd name="T87" fmla="*/ 2147483647 h 106"/>
              <a:gd name="T88" fmla="*/ 2147483647 w 132"/>
              <a:gd name="T89" fmla="*/ 2147483647 h 106"/>
              <a:gd name="T90" fmla="*/ 2147483647 w 132"/>
              <a:gd name="T91" fmla="*/ 2147483647 h 106"/>
              <a:gd name="T92" fmla="*/ 2147483647 w 132"/>
              <a:gd name="T93" fmla="*/ 2147483647 h 106"/>
              <a:gd name="T94" fmla="*/ 2147483647 w 132"/>
              <a:gd name="T95" fmla="*/ 2147483647 h 106"/>
              <a:gd name="T96" fmla="*/ 2147483647 w 132"/>
              <a:gd name="T97" fmla="*/ 2147483647 h 106"/>
              <a:gd name="T98" fmla="*/ 2147483647 w 132"/>
              <a:gd name="T99" fmla="*/ 2147483647 h 106"/>
              <a:gd name="T100" fmla="*/ 2147483647 w 132"/>
              <a:gd name="T101" fmla="*/ 2147483647 h 106"/>
              <a:gd name="T102" fmla="*/ 2147483647 w 132"/>
              <a:gd name="T103" fmla="*/ 2147483647 h 106"/>
              <a:gd name="T104" fmla="*/ 2147483647 w 132"/>
              <a:gd name="T105" fmla="*/ 2147483647 h 106"/>
              <a:gd name="T106" fmla="*/ 2147483647 w 132"/>
              <a:gd name="T107" fmla="*/ 2147483647 h 106"/>
              <a:gd name="T108" fmla="*/ 2147483647 w 132"/>
              <a:gd name="T109" fmla="*/ 2147483647 h 106"/>
              <a:gd name="T110" fmla="*/ 2147483647 w 132"/>
              <a:gd name="T111" fmla="*/ 2147483647 h 106"/>
              <a:gd name="T112" fmla="*/ 2147483647 w 132"/>
              <a:gd name="T113" fmla="*/ 2147483647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2"/>
              <a:gd name="T172" fmla="*/ 0 h 106"/>
              <a:gd name="T173" fmla="*/ 132 w 132"/>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2" h="106">
                <a:moveTo>
                  <a:pt x="132" y="52"/>
                </a:moveTo>
                <a:lnTo>
                  <a:pt x="128" y="48"/>
                </a:lnTo>
                <a:lnTo>
                  <a:pt x="122" y="46"/>
                </a:lnTo>
                <a:lnTo>
                  <a:pt x="116" y="46"/>
                </a:lnTo>
                <a:lnTo>
                  <a:pt x="112" y="42"/>
                </a:lnTo>
                <a:lnTo>
                  <a:pt x="112" y="38"/>
                </a:lnTo>
                <a:lnTo>
                  <a:pt x="112" y="34"/>
                </a:lnTo>
                <a:lnTo>
                  <a:pt x="112" y="28"/>
                </a:lnTo>
                <a:lnTo>
                  <a:pt x="110" y="24"/>
                </a:lnTo>
                <a:lnTo>
                  <a:pt x="106" y="20"/>
                </a:lnTo>
                <a:lnTo>
                  <a:pt x="100" y="18"/>
                </a:lnTo>
                <a:lnTo>
                  <a:pt x="96" y="12"/>
                </a:lnTo>
                <a:lnTo>
                  <a:pt x="96" y="0"/>
                </a:lnTo>
                <a:lnTo>
                  <a:pt x="72" y="8"/>
                </a:lnTo>
                <a:lnTo>
                  <a:pt x="50" y="16"/>
                </a:lnTo>
                <a:lnTo>
                  <a:pt x="46" y="18"/>
                </a:lnTo>
                <a:lnTo>
                  <a:pt x="44" y="20"/>
                </a:lnTo>
                <a:lnTo>
                  <a:pt x="40" y="26"/>
                </a:lnTo>
                <a:lnTo>
                  <a:pt x="36" y="32"/>
                </a:lnTo>
                <a:lnTo>
                  <a:pt x="34" y="34"/>
                </a:lnTo>
                <a:lnTo>
                  <a:pt x="30" y="34"/>
                </a:lnTo>
                <a:lnTo>
                  <a:pt x="22" y="32"/>
                </a:lnTo>
                <a:lnTo>
                  <a:pt x="22" y="44"/>
                </a:lnTo>
                <a:lnTo>
                  <a:pt x="22" y="50"/>
                </a:lnTo>
                <a:lnTo>
                  <a:pt x="20" y="54"/>
                </a:lnTo>
                <a:lnTo>
                  <a:pt x="12" y="58"/>
                </a:lnTo>
                <a:lnTo>
                  <a:pt x="6" y="64"/>
                </a:lnTo>
                <a:lnTo>
                  <a:pt x="4" y="68"/>
                </a:lnTo>
                <a:lnTo>
                  <a:pt x="4" y="72"/>
                </a:lnTo>
                <a:lnTo>
                  <a:pt x="2" y="80"/>
                </a:lnTo>
                <a:lnTo>
                  <a:pt x="0" y="86"/>
                </a:lnTo>
                <a:lnTo>
                  <a:pt x="4" y="92"/>
                </a:lnTo>
                <a:lnTo>
                  <a:pt x="8" y="98"/>
                </a:lnTo>
                <a:lnTo>
                  <a:pt x="14" y="102"/>
                </a:lnTo>
                <a:lnTo>
                  <a:pt x="20" y="104"/>
                </a:lnTo>
                <a:lnTo>
                  <a:pt x="24" y="104"/>
                </a:lnTo>
                <a:lnTo>
                  <a:pt x="26" y="102"/>
                </a:lnTo>
                <a:lnTo>
                  <a:pt x="30" y="100"/>
                </a:lnTo>
                <a:lnTo>
                  <a:pt x="34" y="100"/>
                </a:lnTo>
                <a:lnTo>
                  <a:pt x="38" y="100"/>
                </a:lnTo>
                <a:lnTo>
                  <a:pt x="40" y="102"/>
                </a:lnTo>
                <a:lnTo>
                  <a:pt x="42" y="106"/>
                </a:lnTo>
                <a:lnTo>
                  <a:pt x="46" y="106"/>
                </a:lnTo>
                <a:lnTo>
                  <a:pt x="46" y="94"/>
                </a:lnTo>
                <a:lnTo>
                  <a:pt x="46" y="78"/>
                </a:lnTo>
                <a:lnTo>
                  <a:pt x="54" y="78"/>
                </a:lnTo>
                <a:lnTo>
                  <a:pt x="62" y="78"/>
                </a:lnTo>
                <a:lnTo>
                  <a:pt x="82" y="78"/>
                </a:lnTo>
                <a:lnTo>
                  <a:pt x="114" y="78"/>
                </a:lnTo>
                <a:lnTo>
                  <a:pt x="114" y="74"/>
                </a:lnTo>
                <a:lnTo>
                  <a:pt x="116" y="72"/>
                </a:lnTo>
                <a:lnTo>
                  <a:pt x="122" y="70"/>
                </a:lnTo>
                <a:lnTo>
                  <a:pt x="130" y="66"/>
                </a:lnTo>
                <a:lnTo>
                  <a:pt x="132" y="64"/>
                </a:lnTo>
                <a:lnTo>
                  <a:pt x="132" y="60"/>
                </a:lnTo>
                <a:lnTo>
                  <a:pt x="132" y="54"/>
                </a:lnTo>
                <a:lnTo>
                  <a:pt x="132" y="5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06" name="Freeform 102"/>
          <p:cNvSpPr>
            <a:spLocks/>
          </p:cNvSpPr>
          <p:nvPr/>
        </p:nvSpPr>
        <p:spPr bwMode="auto">
          <a:xfrm>
            <a:off x="3877866" y="2850357"/>
            <a:ext cx="123825" cy="140494"/>
          </a:xfrm>
          <a:custGeom>
            <a:avLst/>
            <a:gdLst>
              <a:gd name="T0" fmla="*/ 2147483647 w 104"/>
              <a:gd name="T1" fmla="*/ 2147483647 h 118"/>
              <a:gd name="T2" fmla="*/ 2147483647 w 104"/>
              <a:gd name="T3" fmla="*/ 2147483647 h 118"/>
              <a:gd name="T4" fmla="*/ 2147483647 w 104"/>
              <a:gd name="T5" fmla="*/ 2147483647 h 118"/>
              <a:gd name="T6" fmla="*/ 2147483647 w 104"/>
              <a:gd name="T7" fmla="*/ 2147483647 h 118"/>
              <a:gd name="T8" fmla="*/ 2147483647 w 104"/>
              <a:gd name="T9" fmla="*/ 2147483647 h 118"/>
              <a:gd name="T10" fmla="*/ 2147483647 w 104"/>
              <a:gd name="T11" fmla="*/ 2147483647 h 118"/>
              <a:gd name="T12" fmla="*/ 2147483647 w 104"/>
              <a:gd name="T13" fmla="*/ 2147483647 h 118"/>
              <a:gd name="T14" fmla="*/ 2147483647 w 104"/>
              <a:gd name="T15" fmla="*/ 2147483647 h 118"/>
              <a:gd name="T16" fmla="*/ 2147483647 w 104"/>
              <a:gd name="T17" fmla="*/ 2147483647 h 118"/>
              <a:gd name="T18" fmla="*/ 2147483647 w 104"/>
              <a:gd name="T19" fmla="*/ 2147483647 h 118"/>
              <a:gd name="T20" fmla="*/ 2147483647 w 104"/>
              <a:gd name="T21" fmla="*/ 0 h 118"/>
              <a:gd name="T22" fmla="*/ 2147483647 w 104"/>
              <a:gd name="T23" fmla="*/ 2147483647 h 118"/>
              <a:gd name="T24" fmla="*/ 2147483647 w 104"/>
              <a:gd name="T25" fmla="*/ 2147483647 h 118"/>
              <a:gd name="T26" fmla="*/ 2147483647 w 104"/>
              <a:gd name="T27" fmla="*/ 2147483647 h 118"/>
              <a:gd name="T28" fmla="*/ 2147483647 w 104"/>
              <a:gd name="T29" fmla="*/ 2147483647 h 118"/>
              <a:gd name="T30" fmla="*/ 2147483647 w 104"/>
              <a:gd name="T31" fmla="*/ 2147483647 h 118"/>
              <a:gd name="T32" fmla="*/ 2147483647 w 104"/>
              <a:gd name="T33" fmla="*/ 2147483647 h 118"/>
              <a:gd name="T34" fmla="*/ 2147483647 w 104"/>
              <a:gd name="T35" fmla="*/ 2147483647 h 118"/>
              <a:gd name="T36" fmla="*/ 2147483647 w 104"/>
              <a:gd name="T37" fmla="*/ 2147483647 h 118"/>
              <a:gd name="T38" fmla="*/ 2147483647 w 104"/>
              <a:gd name="T39" fmla="*/ 2147483647 h 118"/>
              <a:gd name="T40" fmla="*/ 2147483647 w 104"/>
              <a:gd name="T41" fmla="*/ 2147483647 h 118"/>
              <a:gd name="T42" fmla="*/ 2147483647 w 104"/>
              <a:gd name="T43" fmla="*/ 2147483647 h 118"/>
              <a:gd name="T44" fmla="*/ 2147483647 w 104"/>
              <a:gd name="T45" fmla="*/ 2147483647 h 118"/>
              <a:gd name="T46" fmla="*/ 2147483647 w 104"/>
              <a:gd name="T47" fmla="*/ 2147483647 h 118"/>
              <a:gd name="T48" fmla="*/ 2147483647 w 104"/>
              <a:gd name="T49" fmla="*/ 2147483647 h 118"/>
              <a:gd name="T50" fmla="*/ 2147483647 w 104"/>
              <a:gd name="T51" fmla="*/ 2147483647 h 118"/>
              <a:gd name="T52" fmla="*/ 2147483647 w 104"/>
              <a:gd name="T53" fmla="*/ 2147483647 h 118"/>
              <a:gd name="T54" fmla="*/ 2147483647 w 104"/>
              <a:gd name="T55" fmla="*/ 2147483647 h 118"/>
              <a:gd name="T56" fmla="*/ 2147483647 w 104"/>
              <a:gd name="T57" fmla="*/ 2147483647 h 118"/>
              <a:gd name="T58" fmla="*/ 2147483647 w 104"/>
              <a:gd name="T59" fmla="*/ 2147483647 h 118"/>
              <a:gd name="T60" fmla="*/ 2147483647 w 104"/>
              <a:gd name="T61" fmla="*/ 2147483647 h 118"/>
              <a:gd name="T62" fmla="*/ 2147483647 w 104"/>
              <a:gd name="T63" fmla="*/ 2147483647 h 118"/>
              <a:gd name="T64" fmla="*/ 0 w 104"/>
              <a:gd name="T65" fmla="*/ 2147483647 h 1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18"/>
              <a:gd name="T101" fmla="*/ 104 w 104"/>
              <a:gd name="T102" fmla="*/ 118 h 1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18">
                <a:moveTo>
                  <a:pt x="4" y="64"/>
                </a:moveTo>
                <a:lnTo>
                  <a:pt x="6" y="64"/>
                </a:lnTo>
                <a:lnTo>
                  <a:pt x="10" y="60"/>
                </a:lnTo>
                <a:lnTo>
                  <a:pt x="12" y="52"/>
                </a:lnTo>
                <a:lnTo>
                  <a:pt x="12" y="50"/>
                </a:lnTo>
                <a:lnTo>
                  <a:pt x="10" y="48"/>
                </a:lnTo>
                <a:lnTo>
                  <a:pt x="8" y="46"/>
                </a:lnTo>
                <a:lnTo>
                  <a:pt x="8" y="44"/>
                </a:lnTo>
                <a:lnTo>
                  <a:pt x="12" y="42"/>
                </a:lnTo>
                <a:lnTo>
                  <a:pt x="16" y="40"/>
                </a:lnTo>
                <a:lnTo>
                  <a:pt x="14" y="36"/>
                </a:lnTo>
                <a:lnTo>
                  <a:pt x="12" y="30"/>
                </a:lnTo>
                <a:lnTo>
                  <a:pt x="10" y="18"/>
                </a:lnTo>
                <a:lnTo>
                  <a:pt x="12" y="12"/>
                </a:lnTo>
                <a:lnTo>
                  <a:pt x="12" y="10"/>
                </a:lnTo>
                <a:lnTo>
                  <a:pt x="16" y="10"/>
                </a:lnTo>
                <a:lnTo>
                  <a:pt x="22" y="8"/>
                </a:lnTo>
                <a:lnTo>
                  <a:pt x="28" y="6"/>
                </a:lnTo>
                <a:lnTo>
                  <a:pt x="38" y="2"/>
                </a:lnTo>
                <a:lnTo>
                  <a:pt x="42" y="10"/>
                </a:lnTo>
                <a:lnTo>
                  <a:pt x="48" y="6"/>
                </a:lnTo>
                <a:lnTo>
                  <a:pt x="52" y="0"/>
                </a:lnTo>
                <a:lnTo>
                  <a:pt x="56" y="6"/>
                </a:lnTo>
                <a:lnTo>
                  <a:pt x="60" y="12"/>
                </a:lnTo>
                <a:lnTo>
                  <a:pt x="66" y="16"/>
                </a:lnTo>
                <a:lnTo>
                  <a:pt x="72" y="18"/>
                </a:lnTo>
                <a:lnTo>
                  <a:pt x="76" y="18"/>
                </a:lnTo>
                <a:lnTo>
                  <a:pt x="78" y="16"/>
                </a:lnTo>
                <a:lnTo>
                  <a:pt x="82" y="14"/>
                </a:lnTo>
                <a:lnTo>
                  <a:pt x="86" y="14"/>
                </a:lnTo>
                <a:lnTo>
                  <a:pt x="90" y="14"/>
                </a:lnTo>
                <a:lnTo>
                  <a:pt x="92" y="16"/>
                </a:lnTo>
                <a:lnTo>
                  <a:pt x="94" y="20"/>
                </a:lnTo>
                <a:lnTo>
                  <a:pt x="98" y="20"/>
                </a:lnTo>
                <a:lnTo>
                  <a:pt x="102" y="30"/>
                </a:lnTo>
                <a:lnTo>
                  <a:pt x="104" y="34"/>
                </a:lnTo>
                <a:lnTo>
                  <a:pt x="104" y="40"/>
                </a:lnTo>
                <a:lnTo>
                  <a:pt x="102" y="50"/>
                </a:lnTo>
                <a:lnTo>
                  <a:pt x="98" y="58"/>
                </a:lnTo>
                <a:lnTo>
                  <a:pt x="94" y="66"/>
                </a:lnTo>
                <a:lnTo>
                  <a:pt x="92" y="76"/>
                </a:lnTo>
                <a:lnTo>
                  <a:pt x="96" y="92"/>
                </a:lnTo>
                <a:lnTo>
                  <a:pt x="98" y="100"/>
                </a:lnTo>
                <a:lnTo>
                  <a:pt x="102" y="106"/>
                </a:lnTo>
                <a:lnTo>
                  <a:pt x="102" y="112"/>
                </a:lnTo>
                <a:lnTo>
                  <a:pt x="90" y="106"/>
                </a:lnTo>
                <a:lnTo>
                  <a:pt x="82" y="104"/>
                </a:lnTo>
                <a:lnTo>
                  <a:pt x="74" y="104"/>
                </a:lnTo>
                <a:lnTo>
                  <a:pt x="64" y="104"/>
                </a:lnTo>
                <a:lnTo>
                  <a:pt x="58" y="106"/>
                </a:lnTo>
                <a:lnTo>
                  <a:pt x="46" y="110"/>
                </a:lnTo>
                <a:lnTo>
                  <a:pt x="34" y="116"/>
                </a:lnTo>
                <a:lnTo>
                  <a:pt x="28" y="118"/>
                </a:lnTo>
                <a:lnTo>
                  <a:pt x="20" y="118"/>
                </a:lnTo>
                <a:lnTo>
                  <a:pt x="22" y="100"/>
                </a:lnTo>
                <a:lnTo>
                  <a:pt x="22" y="98"/>
                </a:lnTo>
                <a:lnTo>
                  <a:pt x="20" y="94"/>
                </a:lnTo>
                <a:lnTo>
                  <a:pt x="14" y="90"/>
                </a:lnTo>
                <a:lnTo>
                  <a:pt x="8" y="86"/>
                </a:lnTo>
                <a:lnTo>
                  <a:pt x="6" y="82"/>
                </a:lnTo>
                <a:lnTo>
                  <a:pt x="6" y="78"/>
                </a:lnTo>
                <a:lnTo>
                  <a:pt x="8" y="72"/>
                </a:lnTo>
                <a:lnTo>
                  <a:pt x="6" y="68"/>
                </a:lnTo>
                <a:lnTo>
                  <a:pt x="4" y="64"/>
                </a:lnTo>
                <a:lnTo>
                  <a:pt x="0" y="64"/>
                </a:lnTo>
                <a:lnTo>
                  <a:pt x="0" y="66"/>
                </a:lnTo>
                <a:lnTo>
                  <a:pt x="4" y="6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07" name="Freeform 103"/>
          <p:cNvSpPr>
            <a:spLocks/>
          </p:cNvSpPr>
          <p:nvPr/>
        </p:nvSpPr>
        <p:spPr bwMode="auto">
          <a:xfrm>
            <a:off x="3987404" y="2840831"/>
            <a:ext cx="92869" cy="142875"/>
          </a:xfrm>
          <a:custGeom>
            <a:avLst/>
            <a:gdLst>
              <a:gd name="T0" fmla="*/ 2147483647 w 78"/>
              <a:gd name="T1" fmla="*/ 2147483647 h 120"/>
              <a:gd name="T2" fmla="*/ 2147483647 w 78"/>
              <a:gd name="T3" fmla="*/ 2147483647 h 120"/>
              <a:gd name="T4" fmla="*/ 2147483647 w 78"/>
              <a:gd name="T5" fmla="*/ 2147483647 h 120"/>
              <a:gd name="T6" fmla="*/ 2147483647 w 78"/>
              <a:gd name="T7" fmla="*/ 2147483647 h 120"/>
              <a:gd name="T8" fmla="*/ 2147483647 w 78"/>
              <a:gd name="T9" fmla="*/ 2147483647 h 120"/>
              <a:gd name="T10" fmla="*/ 2147483647 w 78"/>
              <a:gd name="T11" fmla="*/ 2147483647 h 120"/>
              <a:gd name="T12" fmla="*/ 2147483647 w 78"/>
              <a:gd name="T13" fmla="*/ 2147483647 h 120"/>
              <a:gd name="T14" fmla="*/ 2147483647 w 78"/>
              <a:gd name="T15" fmla="*/ 2147483647 h 120"/>
              <a:gd name="T16" fmla="*/ 0 w 78"/>
              <a:gd name="T17" fmla="*/ 2147483647 h 120"/>
              <a:gd name="T18" fmla="*/ 2147483647 w 78"/>
              <a:gd name="T19" fmla="*/ 2147483647 h 120"/>
              <a:gd name="T20" fmla="*/ 2147483647 w 78"/>
              <a:gd name="T21" fmla="*/ 2147483647 h 120"/>
              <a:gd name="T22" fmla="*/ 2147483647 w 78"/>
              <a:gd name="T23" fmla="*/ 2147483647 h 120"/>
              <a:gd name="T24" fmla="*/ 2147483647 w 78"/>
              <a:gd name="T25" fmla="*/ 2147483647 h 120"/>
              <a:gd name="T26" fmla="*/ 2147483647 w 78"/>
              <a:gd name="T27" fmla="*/ 2147483647 h 120"/>
              <a:gd name="T28" fmla="*/ 2147483647 w 78"/>
              <a:gd name="T29" fmla="*/ 2147483647 h 120"/>
              <a:gd name="T30" fmla="*/ 2147483647 w 78"/>
              <a:gd name="T31" fmla="*/ 2147483647 h 120"/>
              <a:gd name="T32" fmla="*/ 2147483647 w 78"/>
              <a:gd name="T33" fmla="*/ 2147483647 h 120"/>
              <a:gd name="T34" fmla="*/ 2147483647 w 78"/>
              <a:gd name="T35" fmla="*/ 0 h 120"/>
              <a:gd name="T36" fmla="*/ 2147483647 w 78"/>
              <a:gd name="T37" fmla="*/ 0 h 120"/>
              <a:gd name="T38" fmla="*/ 2147483647 w 78"/>
              <a:gd name="T39" fmla="*/ 0 h 120"/>
              <a:gd name="T40" fmla="*/ 2147483647 w 78"/>
              <a:gd name="T41" fmla="*/ 0 h 120"/>
              <a:gd name="T42" fmla="*/ 2147483647 w 78"/>
              <a:gd name="T43" fmla="*/ 0 h 120"/>
              <a:gd name="T44" fmla="*/ 2147483647 w 78"/>
              <a:gd name="T45" fmla="*/ 2147483647 h 120"/>
              <a:gd name="T46" fmla="*/ 2147483647 w 78"/>
              <a:gd name="T47" fmla="*/ 2147483647 h 120"/>
              <a:gd name="T48" fmla="*/ 2147483647 w 78"/>
              <a:gd name="T49" fmla="*/ 2147483647 h 120"/>
              <a:gd name="T50" fmla="*/ 2147483647 w 78"/>
              <a:gd name="T51" fmla="*/ 2147483647 h 120"/>
              <a:gd name="T52" fmla="*/ 2147483647 w 78"/>
              <a:gd name="T53" fmla="*/ 2147483647 h 120"/>
              <a:gd name="T54" fmla="*/ 2147483647 w 78"/>
              <a:gd name="T55" fmla="*/ 2147483647 h 120"/>
              <a:gd name="T56" fmla="*/ 2147483647 w 78"/>
              <a:gd name="T57" fmla="*/ 2147483647 h 120"/>
              <a:gd name="T58" fmla="*/ 2147483647 w 78"/>
              <a:gd name="T59" fmla="*/ 2147483647 h 120"/>
              <a:gd name="T60" fmla="*/ 2147483647 w 78"/>
              <a:gd name="T61" fmla="*/ 2147483647 h 120"/>
              <a:gd name="T62" fmla="*/ 2147483647 w 78"/>
              <a:gd name="T63" fmla="*/ 2147483647 h 120"/>
              <a:gd name="T64" fmla="*/ 2147483647 w 78"/>
              <a:gd name="T65" fmla="*/ 2147483647 h 120"/>
              <a:gd name="T66" fmla="*/ 2147483647 w 78"/>
              <a:gd name="T67" fmla="*/ 2147483647 h 120"/>
              <a:gd name="T68" fmla="*/ 2147483647 w 78"/>
              <a:gd name="T69" fmla="*/ 2147483647 h 120"/>
              <a:gd name="T70" fmla="*/ 2147483647 w 78"/>
              <a:gd name="T71" fmla="*/ 2147483647 h 120"/>
              <a:gd name="T72" fmla="*/ 2147483647 w 78"/>
              <a:gd name="T73" fmla="*/ 2147483647 h 120"/>
              <a:gd name="T74" fmla="*/ 2147483647 w 78"/>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120"/>
              <a:gd name="T116" fmla="*/ 78 w 78"/>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120">
                <a:moveTo>
                  <a:pt x="78" y="96"/>
                </a:moveTo>
                <a:lnTo>
                  <a:pt x="66" y="102"/>
                </a:lnTo>
                <a:lnTo>
                  <a:pt x="54" y="106"/>
                </a:lnTo>
                <a:lnTo>
                  <a:pt x="38" y="116"/>
                </a:lnTo>
                <a:lnTo>
                  <a:pt x="30" y="118"/>
                </a:lnTo>
                <a:lnTo>
                  <a:pt x="18" y="120"/>
                </a:lnTo>
                <a:lnTo>
                  <a:pt x="10" y="120"/>
                </a:lnTo>
                <a:lnTo>
                  <a:pt x="4" y="100"/>
                </a:lnTo>
                <a:lnTo>
                  <a:pt x="0" y="84"/>
                </a:lnTo>
                <a:lnTo>
                  <a:pt x="2" y="74"/>
                </a:lnTo>
                <a:lnTo>
                  <a:pt x="6" y="66"/>
                </a:lnTo>
                <a:lnTo>
                  <a:pt x="10" y="58"/>
                </a:lnTo>
                <a:lnTo>
                  <a:pt x="12" y="48"/>
                </a:lnTo>
                <a:lnTo>
                  <a:pt x="12" y="42"/>
                </a:lnTo>
                <a:lnTo>
                  <a:pt x="10" y="38"/>
                </a:lnTo>
                <a:lnTo>
                  <a:pt x="6" y="28"/>
                </a:lnTo>
                <a:lnTo>
                  <a:pt x="6" y="16"/>
                </a:lnTo>
                <a:lnTo>
                  <a:pt x="6" y="0"/>
                </a:lnTo>
                <a:lnTo>
                  <a:pt x="14" y="0"/>
                </a:lnTo>
                <a:lnTo>
                  <a:pt x="22" y="0"/>
                </a:lnTo>
                <a:lnTo>
                  <a:pt x="42" y="0"/>
                </a:lnTo>
                <a:lnTo>
                  <a:pt x="54" y="0"/>
                </a:lnTo>
                <a:lnTo>
                  <a:pt x="56" y="6"/>
                </a:lnTo>
                <a:lnTo>
                  <a:pt x="58" y="12"/>
                </a:lnTo>
                <a:lnTo>
                  <a:pt x="60" y="16"/>
                </a:lnTo>
                <a:lnTo>
                  <a:pt x="62" y="22"/>
                </a:lnTo>
                <a:lnTo>
                  <a:pt x="60" y="28"/>
                </a:lnTo>
                <a:lnTo>
                  <a:pt x="60" y="30"/>
                </a:lnTo>
                <a:lnTo>
                  <a:pt x="62" y="32"/>
                </a:lnTo>
                <a:lnTo>
                  <a:pt x="64" y="38"/>
                </a:lnTo>
                <a:lnTo>
                  <a:pt x="64" y="44"/>
                </a:lnTo>
                <a:lnTo>
                  <a:pt x="64" y="48"/>
                </a:lnTo>
                <a:lnTo>
                  <a:pt x="66" y="54"/>
                </a:lnTo>
                <a:lnTo>
                  <a:pt x="66" y="80"/>
                </a:lnTo>
                <a:lnTo>
                  <a:pt x="62" y="82"/>
                </a:lnTo>
                <a:lnTo>
                  <a:pt x="68" y="90"/>
                </a:lnTo>
                <a:lnTo>
                  <a:pt x="76" y="98"/>
                </a:lnTo>
                <a:lnTo>
                  <a:pt x="78" y="9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08" name="Freeform 104"/>
          <p:cNvSpPr>
            <a:spLocks/>
          </p:cNvSpPr>
          <p:nvPr/>
        </p:nvSpPr>
        <p:spPr bwMode="auto">
          <a:xfrm>
            <a:off x="4108848" y="2774157"/>
            <a:ext cx="240506" cy="221456"/>
          </a:xfrm>
          <a:custGeom>
            <a:avLst/>
            <a:gdLst>
              <a:gd name="T0" fmla="*/ 2147483647 w 202"/>
              <a:gd name="T1" fmla="*/ 2147483647 h 186"/>
              <a:gd name="T2" fmla="*/ 2147483647 w 202"/>
              <a:gd name="T3" fmla="*/ 2147483647 h 186"/>
              <a:gd name="T4" fmla="*/ 2147483647 w 202"/>
              <a:gd name="T5" fmla="*/ 2147483647 h 186"/>
              <a:gd name="T6" fmla="*/ 2147483647 w 202"/>
              <a:gd name="T7" fmla="*/ 2147483647 h 186"/>
              <a:gd name="T8" fmla="*/ 2147483647 w 202"/>
              <a:gd name="T9" fmla="*/ 2147483647 h 186"/>
              <a:gd name="T10" fmla="*/ 0 w 202"/>
              <a:gd name="T11" fmla="*/ 2147483647 h 186"/>
              <a:gd name="T12" fmla="*/ 2147483647 w 202"/>
              <a:gd name="T13" fmla="*/ 2147483647 h 186"/>
              <a:gd name="T14" fmla="*/ 2147483647 w 202"/>
              <a:gd name="T15" fmla="*/ 2147483647 h 186"/>
              <a:gd name="T16" fmla="*/ 2147483647 w 202"/>
              <a:gd name="T17" fmla="*/ 2147483647 h 186"/>
              <a:gd name="T18" fmla="*/ 2147483647 w 202"/>
              <a:gd name="T19" fmla="*/ 2147483647 h 186"/>
              <a:gd name="T20" fmla="*/ 2147483647 w 202"/>
              <a:gd name="T21" fmla="*/ 0 h 186"/>
              <a:gd name="T22" fmla="*/ 2147483647 w 202"/>
              <a:gd name="T23" fmla="*/ 0 h 186"/>
              <a:gd name="T24" fmla="*/ 2147483647 w 202"/>
              <a:gd name="T25" fmla="*/ 2147483647 h 186"/>
              <a:gd name="T26" fmla="*/ 2147483647 w 202"/>
              <a:gd name="T27" fmla="*/ 2147483647 h 186"/>
              <a:gd name="T28" fmla="*/ 2147483647 w 202"/>
              <a:gd name="T29" fmla="*/ 2147483647 h 186"/>
              <a:gd name="T30" fmla="*/ 2147483647 w 202"/>
              <a:gd name="T31" fmla="*/ 2147483647 h 186"/>
              <a:gd name="T32" fmla="*/ 2147483647 w 202"/>
              <a:gd name="T33" fmla="*/ 2147483647 h 186"/>
              <a:gd name="T34" fmla="*/ 2147483647 w 202"/>
              <a:gd name="T35" fmla="*/ 2147483647 h 186"/>
              <a:gd name="T36" fmla="*/ 2147483647 w 202"/>
              <a:gd name="T37" fmla="*/ 2147483647 h 186"/>
              <a:gd name="T38" fmla="*/ 2147483647 w 202"/>
              <a:gd name="T39" fmla="*/ 2147483647 h 186"/>
              <a:gd name="T40" fmla="*/ 2147483647 w 202"/>
              <a:gd name="T41" fmla="*/ 2147483647 h 186"/>
              <a:gd name="T42" fmla="*/ 2147483647 w 202"/>
              <a:gd name="T43" fmla="*/ 2147483647 h 186"/>
              <a:gd name="T44" fmla="*/ 2147483647 w 202"/>
              <a:gd name="T45" fmla="*/ 2147483647 h 186"/>
              <a:gd name="T46" fmla="*/ 2147483647 w 202"/>
              <a:gd name="T47" fmla="*/ 0 h 186"/>
              <a:gd name="T48" fmla="*/ 2147483647 w 202"/>
              <a:gd name="T49" fmla="*/ 2147483647 h 186"/>
              <a:gd name="T50" fmla="*/ 2147483647 w 202"/>
              <a:gd name="T51" fmla="*/ 2147483647 h 186"/>
              <a:gd name="T52" fmla="*/ 2147483647 w 202"/>
              <a:gd name="T53" fmla="*/ 2147483647 h 186"/>
              <a:gd name="T54" fmla="*/ 2147483647 w 202"/>
              <a:gd name="T55" fmla="*/ 2147483647 h 186"/>
              <a:gd name="T56" fmla="*/ 2147483647 w 202"/>
              <a:gd name="T57" fmla="*/ 2147483647 h 186"/>
              <a:gd name="T58" fmla="*/ 2147483647 w 202"/>
              <a:gd name="T59" fmla="*/ 2147483647 h 186"/>
              <a:gd name="T60" fmla="*/ 2147483647 w 202"/>
              <a:gd name="T61" fmla="*/ 2147483647 h 186"/>
              <a:gd name="T62" fmla="*/ 2147483647 w 202"/>
              <a:gd name="T63" fmla="*/ 2147483647 h 186"/>
              <a:gd name="T64" fmla="*/ 2147483647 w 202"/>
              <a:gd name="T65" fmla="*/ 2147483647 h 186"/>
              <a:gd name="T66" fmla="*/ 2147483647 w 202"/>
              <a:gd name="T67" fmla="*/ 2147483647 h 186"/>
              <a:gd name="T68" fmla="*/ 2147483647 w 202"/>
              <a:gd name="T69" fmla="*/ 2147483647 h 186"/>
              <a:gd name="T70" fmla="*/ 2147483647 w 202"/>
              <a:gd name="T71" fmla="*/ 2147483647 h 186"/>
              <a:gd name="T72" fmla="*/ 2147483647 w 202"/>
              <a:gd name="T73" fmla="*/ 2147483647 h 186"/>
              <a:gd name="T74" fmla="*/ 2147483647 w 202"/>
              <a:gd name="T75" fmla="*/ 2147483647 h 186"/>
              <a:gd name="T76" fmla="*/ 2147483647 w 202"/>
              <a:gd name="T77" fmla="*/ 2147483647 h 186"/>
              <a:gd name="T78" fmla="*/ 2147483647 w 202"/>
              <a:gd name="T79" fmla="*/ 2147483647 h 186"/>
              <a:gd name="T80" fmla="*/ 2147483647 w 202"/>
              <a:gd name="T81" fmla="*/ 2147483647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86"/>
              <a:gd name="T125" fmla="*/ 202 w 202"/>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86">
                <a:moveTo>
                  <a:pt x="96" y="180"/>
                </a:moveTo>
                <a:lnTo>
                  <a:pt x="80" y="182"/>
                </a:lnTo>
                <a:lnTo>
                  <a:pt x="62" y="186"/>
                </a:lnTo>
                <a:lnTo>
                  <a:pt x="56" y="184"/>
                </a:lnTo>
                <a:lnTo>
                  <a:pt x="50" y="178"/>
                </a:lnTo>
                <a:lnTo>
                  <a:pt x="42" y="164"/>
                </a:lnTo>
                <a:lnTo>
                  <a:pt x="38" y="156"/>
                </a:lnTo>
                <a:lnTo>
                  <a:pt x="34" y="148"/>
                </a:lnTo>
                <a:lnTo>
                  <a:pt x="26" y="144"/>
                </a:lnTo>
                <a:lnTo>
                  <a:pt x="18" y="142"/>
                </a:lnTo>
                <a:lnTo>
                  <a:pt x="0" y="144"/>
                </a:lnTo>
                <a:lnTo>
                  <a:pt x="0" y="96"/>
                </a:lnTo>
                <a:lnTo>
                  <a:pt x="10" y="82"/>
                </a:lnTo>
                <a:lnTo>
                  <a:pt x="14" y="72"/>
                </a:lnTo>
                <a:lnTo>
                  <a:pt x="16" y="64"/>
                </a:lnTo>
                <a:lnTo>
                  <a:pt x="14" y="52"/>
                </a:lnTo>
                <a:lnTo>
                  <a:pt x="10" y="44"/>
                </a:lnTo>
                <a:lnTo>
                  <a:pt x="14" y="28"/>
                </a:lnTo>
                <a:lnTo>
                  <a:pt x="20" y="14"/>
                </a:lnTo>
                <a:lnTo>
                  <a:pt x="24" y="8"/>
                </a:lnTo>
                <a:lnTo>
                  <a:pt x="30" y="4"/>
                </a:lnTo>
                <a:lnTo>
                  <a:pt x="36" y="0"/>
                </a:lnTo>
                <a:lnTo>
                  <a:pt x="46" y="0"/>
                </a:lnTo>
                <a:lnTo>
                  <a:pt x="50" y="0"/>
                </a:lnTo>
                <a:lnTo>
                  <a:pt x="54" y="2"/>
                </a:lnTo>
                <a:lnTo>
                  <a:pt x="60" y="8"/>
                </a:lnTo>
                <a:lnTo>
                  <a:pt x="66" y="14"/>
                </a:lnTo>
                <a:lnTo>
                  <a:pt x="68" y="16"/>
                </a:lnTo>
                <a:lnTo>
                  <a:pt x="72" y="18"/>
                </a:lnTo>
                <a:lnTo>
                  <a:pt x="76" y="16"/>
                </a:lnTo>
                <a:lnTo>
                  <a:pt x="78" y="14"/>
                </a:lnTo>
                <a:lnTo>
                  <a:pt x="80" y="12"/>
                </a:lnTo>
                <a:lnTo>
                  <a:pt x="84" y="10"/>
                </a:lnTo>
                <a:lnTo>
                  <a:pt x="92" y="12"/>
                </a:lnTo>
                <a:lnTo>
                  <a:pt x="96" y="16"/>
                </a:lnTo>
                <a:lnTo>
                  <a:pt x="100" y="18"/>
                </a:lnTo>
                <a:lnTo>
                  <a:pt x="108" y="20"/>
                </a:lnTo>
                <a:lnTo>
                  <a:pt x="116" y="18"/>
                </a:lnTo>
                <a:lnTo>
                  <a:pt x="122" y="14"/>
                </a:lnTo>
                <a:lnTo>
                  <a:pt x="128" y="10"/>
                </a:lnTo>
                <a:lnTo>
                  <a:pt x="138" y="8"/>
                </a:lnTo>
                <a:lnTo>
                  <a:pt x="144" y="8"/>
                </a:lnTo>
                <a:lnTo>
                  <a:pt x="148" y="10"/>
                </a:lnTo>
                <a:lnTo>
                  <a:pt x="152" y="12"/>
                </a:lnTo>
                <a:lnTo>
                  <a:pt x="160" y="14"/>
                </a:lnTo>
                <a:lnTo>
                  <a:pt x="166" y="12"/>
                </a:lnTo>
                <a:lnTo>
                  <a:pt x="172" y="8"/>
                </a:lnTo>
                <a:lnTo>
                  <a:pt x="182" y="0"/>
                </a:lnTo>
                <a:lnTo>
                  <a:pt x="186" y="6"/>
                </a:lnTo>
                <a:lnTo>
                  <a:pt x="190" y="12"/>
                </a:lnTo>
                <a:lnTo>
                  <a:pt x="194" y="24"/>
                </a:lnTo>
                <a:lnTo>
                  <a:pt x="198" y="28"/>
                </a:lnTo>
                <a:lnTo>
                  <a:pt x="202" y="32"/>
                </a:lnTo>
                <a:lnTo>
                  <a:pt x="200" y="50"/>
                </a:lnTo>
                <a:lnTo>
                  <a:pt x="194" y="50"/>
                </a:lnTo>
                <a:lnTo>
                  <a:pt x="190" y="50"/>
                </a:lnTo>
                <a:lnTo>
                  <a:pt x="186" y="64"/>
                </a:lnTo>
                <a:lnTo>
                  <a:pt x="182" y="76"/>
                </a:lnTo>
                <a:lnTo>
                  <a:pt x="176" y="88"/>
                </a:lnTo>
                <a:lnTo>
                  <a:pt x="172" y="100"/>
                </a:lnTo>
                <a:lnTo>
                  <a:pt x="170" y="102"/>
                </a:lnTo>
                <a:lnTo>
                  <a:pt x="168" y="104"/>
                </a:lnTo>
                <a:lnTo>
                  <a:pt x="164" y="106"/>
                </a:lnTo>
                <a:lnTo>
                  <a:pt x="162" y="106"/>
                </a:lnTo>
                <a:lnTo>
                  <a:pt x="160" y="116"/>
                </a:lnTo>
                <a:lnTo>
                  <a:pt x="156" y="130"/>
                </a:lnTo>
                <a:lnTo>
                  <a:pt x="152" y="140"/>
                </a:lnTo>
                <a:lnTo>
                  <a:pt x="148" y="144"/>
                </a:lnTo>
                <a:lnTo>
                  <a:pt x="144" y="146"/>
                </a:lnTo>
                <a:lnTo>
                  <a:pt x="142" y="144"/>
                </a:lnTo>
                <a:lnTo>
                  <a:pt x="140" y="142"/>
                </a:lnTo>
                <a:lnTo>
                  <a:pt x="138" y="134"/>
                </a:lnTo>
                <a:lnTo>
                  <a:pt x="130" y="136"/>
                </a:lnTo>
                <a:lnTo>
                  <a:pt x="124" y="140"/>
                </a:lnTo>
                <a:lnTo>
                  <a:pt x="118" y="144"/>
                </a:lnTo>
                <a:lnTo>
                  <a:pt x="112" y="148"/>
                </a:lnTo>
                <a:lnTo>
                  <a:pt x="108" y="156"/>
                </a:lnTo>
                <a:lnTo>
                  <a:pt x="104" y="162"/>
                </a:lnTo>
                <a:lnTo>
                  <a:pt x="102" y="170"/>
                </a:lnTo>
                <a:lnTo>
                  <a:pt x="102" y="180"/>
                </a:lnTo>
                <a:lnTo>
                  <a:pt x="100" y="180"/>
                </a:lnTo>
                <a:lnTo>
                  <a:pt x="96" y="18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09" name="Freeform 105"/>
          <p:cNvSpPr>
            <a:spLocks/>
          </p:cNvSpPr>
          <p:nvPr/>
        </p:nvSpPr>
        <p:spPr bwMode="auto">
          <a:xfrm>
            <a:off x="4227910" y="2788444"/>
            <a:ext cx="157163" cy="264319"/>
          </a:xfrm>
          <a:custGeom>
            <a:avLst/>
            <a:gdLst>
              <a:gd name="T0" fmla="*/ 2147483647 w 132"/>
              <a:gd name="T1" fmla="*/ 2147483647 h 222"/>
              <a:gd name="T2" fmla="*/ 2147483647 w 132"/>
              <a:gd name="T3" fmla="*/ 2147483647 h 222"/>
              <a:gd name="T4" fmla="*/ 2147483647 w 132"/>
              <a:gd name="T5" fmla="*/ 2147483647 h 222"/>
              <a:gd name="T6" fmla="*/ 2147483647 w 132"/>
              <a:gd name="T7" fmla="*/ 2147483647 h 222"/>
              <a:gd name="T8" fmla="*/ 2147483647 w 132"/>
              <a:gd name="T9" fmla="*/ 2147483647 h 222"/>
              <a:gd name="T10" fmla="*/ 2147483647 w 132"/>
              <a:gd name="T11" fmla="*/ 2147483647 h 222"/>
              <a:gd name="T12" fmla="*/ 2147483647 w 132"/>
              <a:gd name="T13" fmla="*/ 2147483647 h 222"/>
              <a:gd name="T14" fmla="*/ 2147483647 w 132"/>
              <a:gd name="T15" fmla="*/ 2147483647 h 222"/>
              <a:gd name="T16" fmla="*/ 2147483647 w 132"/>
              <a:gd name="T17" fmla="*/ 2147483647 h 222"/>
              <a:gd name="T18" fmla="*/ 2147483647 w 132"/>
              <a:gd name="T19" fmla="*/ 2147483647 h 222"/>
              <a:gd name="T20" fmla="*/ 2147483647 w 132"/>
              <a:gd name="T21" fmla="*/ 2147483647 h 222"/>
              <a:gd name="T22" fmla="*/ 2147483647 w 132"/>
              <a:gd name="T23" fmla="*/ 2147483647 h 222"/>
              <a:gd name="T24" fmla="*/ 2147483647 w 132"/>
              <a:gd name="T25" fmla="*/ 2147483647 h 222"/>
              <a:gd name="T26" fmla="*/ 2147483647 w 132"/>
              <a:gd name="T27" fmla="*/ 2147483647 h 222"/>
              <a:gd name="T28" fmla="*/ 2147483647 w 132"/>
              <a:gd name="T29" fmla="*/ 2147483647 h 222"/>
              <a:gd name="T30" fmla="*/ 2147483647 w 132"/>
              <a:gd name="T31" fmla="*/ 2147483647 h 222"/>
              <a:gd name="T32" fmla="*/ 2147483647 w 132"/>
              <a:gd name="T33" fmla="*/ 2147483647 h 222"/>
              <a:gd name="T34" fmla="*/ 2147483647 w 132"/>
              <a:gd name="T35" fmla="*/ 2147483647 h 222"/>
              <a:gd name="T36" fmla="*/ 2147483647 w 132"/>
              <a:gd name="T37" fmla="*/ 2147483647 h 222"/>
              <a:gd name="T38" fmla="*/ 2147483647 w 132"/>
              <a:gd name="T39" fmla="*/ 2147483647 h 222"/>
              <a:gd name="T40" fmla="*/ 2147483647 w 132"/>
              <a:gd name="T41" fmla="*/ 2147483647 h 222"/>
              <a:gd name="T42" fmla="*/ 2147483647 w 132"/>
              <a:gd name="T43" fmla="*/ 2147483647 h 222"/>
              <a:gd name="T44" fmla="*/ 2147483647 w 132"/>
              <a:gd name="T45" fmla="*/ 2147483647 h 222"/>
              <a:gd name="T46" fmla="*/ 2147483647 w 132"/>
              <a:gd name="T47" fmla="*/ 2147483647 h 222"/>
              <a:gd name="T48" fmla="*/ 2147483647 w 132"/>
              <a:gd name="T49" fmla="*/ 2147483647 h 222"/>
              <a:gd name="T50" fmla="*/ 2147483647 w 132"/>
              <a:gd name="T51" fmla="*/ 2147483647 h 222"/>
              <a:gd name="T52" fmla="*/ 2147483647 w 132"/>
              <a:gd name="T53" fmla="*/ 2147483647 h 222"/>
              <a:gd name="T54" fmla="*/ 2147483647 w 132"/>
              <a:gd name="T55" fmla="*/ 2147483647 h 222"/>
              <a:gd name="T56" fmla="*/ 2147483647 w 132"/>
              <a:gd name="T57" fmla="*/ 2147483647 h 222"/>
              <a:gd name="T58" fmla="*/ 2147483647 w 132"/>
              <a:gd name="T59" fmla="*/ 2147483647 h 222"/>
              <a:gd name="T60" fmla="*/ 2147483647 w 132"/>
              <a:gd name="T61" fmla="*/ 2147483647 h 222"/>
              <a:gd name="T62" fmla="*/ 2147483647 w 132"/>
              <a:gd name="T63" fmla="*/ 2147483647 h 222"/>
              <a:gd name="T64" fmla="*/ 2147483647 w 132"/>
              <a:gd name="T65" fmla="*/ 2147483647 h 222"/>
              <a:gd name="T66" fmla="*/ 2147483647 w 132"/>
              <a:gd name="T67" fmla="*/ 2147483647 h 222"/>
              <a:gd name="T68" fmla="*/ 2147483647 w 132"/>
              <a:gd name="T69" fmla="*/ 2147483647 h 222"/>
              <a:gd name="T70" fmla="*/ 2147483647 w 132"/>
              <a:gd name="T71" fmla="*/ 2147483647 h 222"/>
              <a:gd name="T72" fmla="*/ 2147483647 w 132"/>
              <a:gd name="T73" fmla="*/ 2147483647 h 222"/>
              <a:gd name="T74" fmla="*/ 2147483647 w 132"/>
              <a:gd name="T75" fmla="*/ 2147483647 h 222"/>
              <a:gd name="T76" fmla="*/ 0 w 132"/>
              <a:gd name="T77" fmla="*/ 2147483647 h 2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2"/>
              <a:gd name="T118" fmla="*/ 0 h 222"/>
              <a:gd name="T119" fmla="*/ 132 w 132"/>
              <a:gd name="T120" fmla="*/ 222 h 22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2" h="222">
                <a:moveTo>
                  <a:pt x="2" y="168"/>
                </a:moveTo>
                <a:lnTo>
                  <a:pt x="2" y="158"/>
                </a:lnTo>
                <a:lnTo>
                  <a:pt x="4" y="150"/>
                </a:lnTo>
                <a:lnTo>
                  <a:pt x="8" y="144"/>
                </a:lnTo>
                <a:lnTo>
                  <a:pt x="12" y="136"/>
                </a:lnTo>
                <a:lnTo>
                  <a:pt x="18" y="132"/>
                </a:lnTo>
                <a:lnTo>
                  <a:pt x="24" y="128"/>
                </a:lnTo>
                <a:lnTo>
                  <a:pt x="30" y="124"/>
                </a:lnTo>
                <a:lnTo>
                  <a:pt x="38" y="122"/>
                </a:lnTo>
                <a:lnTo>
                  <a:pt x="40" y="130"/>
                </a:lnTo>
                <a:lnTo>
                  <a:pt x="42" y="132"/>
                </a:lnTo>
                <a:lnTo>
                  <a:pt x="44" y="134"/>
                </a:lnTo>
                <a:lnTo>
                  <a:pt x="48" y="132"/>
                </a:lnTo>
                <a:lnTo>
                  <a:pt x="52" y="128"/>
                </a:lnTo>
                <a:lnTo>
                  <a:pt x="56" y="118"/>
                </a:lnTo>
                <a:lnTo>
                  <a:pt x="60" y="104"/>
                </a:lnTo>
                <a:lnTo>
                  <a:pt x="62" y="94"/>
                </a:lnTo>
                <a:lnTo>
                  <a:pt x="64" y="94"/>
                </a:lnTo>
                <a:lnTo>
                  <a:pt x="68" y="92"/>
                </a:lnTo>
                <a:lnTo>
                  <a:pt x="70" y="90"/>
                </a:lnTo>
                <a:lnTo>
                  <a:pt x="72" y="88"/>
                </a:lnTo>
                <a:lnTo>
                  <a:pt x="76" y="76"/>
                </a:lnTo>
                <a:lnTo>
                  <a:pt x="82" y="64"/>
                </a:lnTo>
                <a:lnTo>
                  <a:pt x="86" y="52"/>
                </a:lnTo>
                <a:lnTo>
                  <a:pt x="90" y="38"/>
                </a:lnTo>
                <a:lnTo>
                  <a:pt x="94" y="38"/>
                </a:lnTo>
                <a:lnTo>
                  <a:pt x="100" y="38"/>
                </a:lnTo>
                <a:lnTo>
                  <a:pt x="102" y="20"/>
                </a:lnTo>
                <a:lnTo>
                  <a:pt x="98" y="16"/>
                </a:lnTo>
                <a:lnTo>
                  <a:pt x="94" y="12"/>
                </a:lnTo>
                <a:lnTo>
                  <a:pt x="90" y="0"/>
                </a:lnTo>
                <a:lnTo>
                  <a:pt x="92" y="2"/>
                </a:lnTo>
                <a:lnTo>
                  <a:pt x="96" y="0"/>
                </a:lnTo>
                <a:lnTo>
                  <a:pt x="100" y="6"/>
                </a:lnTo>
                <a:lnTo>
                  <a:pt x="106" y="14"/>
                </a:lnTo>
                <a:lnTo>
                  <a:pt x="110" y="20"/>
                </a:lnTo>
                <a:lnTo>
                  <a:pt x="112" y="26"/>
                </a:lnTo>
                <a:lnTo>
                  <a:pt x="110" y="46"/>
                </a:lnTo>
                <a:lnTo>
                  <a:pt x="112" y="52"/>
                </a:lnTo>
                <a:lnTo>
                  <a:pt x="112" y="56"/>
                </a:lnTo>
                <a:lnTo>
                  <a:pt x="120" y="64"/>
                </a:lnTo>
                <a:lnTo>
                  <a:pt x="102" y="64"/>
                </a:lnTo>
                <a:lnTo>
                  <a:pt x="94" y="66"/>
                </a:lnTo>
                <a:lnTo>
                  <a:pt x="92" y="68"/>
                </a:lnTo>
                <a:lnTo>
                  <a:pt x="90" y="70"/>
                </a:lnTo>
                <a:lnTo>
                  <a:pt x="96" y="74"/>
                </a:lnTo>
                <a:lnTo>
                  <a:pt x="104" y="82"/>
                </a:lnTo>
                <a:lnTo>
                  <a:pt x="114" y="94"/>
                </a:lnTo>
                <a:lnTo>
                  <a:pt x="118" y="102"/>
                </a:lnTo>
                <a:lnTo>
                  <a:pt x="120" y="112"/>
                </a:lnTo>
                <a:lnTo>
                  <a:pt x="116" y="116"/>
                </a:lnTo>
                <a:lnTo>
                  <a:pt x="110" y="124"/>
                </a:lnTo>
                <a:lnTo>
                  <a:pt x="104" y="134"/>
                </a:lnTo>
                <a:lnTo>
                  <a:pt x="102" y="144"/>
                </a:lnTo>
                <a:lnTo>
                  <a:pt x="102" y="154"/>
                </a:lnTo>
                <a:lnTo>
                  <a:pt x="104" y="164"/>
                </a:lnTo>
                <a:lnTo>
                  <a:pt x="112" y="180"/>
                </a:lnTo>
                <a:lnTo>
                  <a:pt x="122" y="194"/>
                </a:lnTo>
                <a:lnTo>
                  <a:pt x="132" y="208"/>
                </a:lnTo>
                <a:lnTo>
                  <a:pt x="132" y="222"/>
                </a:lnTo>
                <a:lnTo>
                  <a:pt x="126" y="222"/>
                </a:lnTo>
                <a:lnTo>
                  <a:pt x="114" y="222"/>
                </a:lnTo>
                <a:lnTo>
                  <a:pt x="110" y="220"/>
                </a:lnTo>
                <a:lnTo>
                  <a:pt x="106" y="218"/>
                </a:lnTo>
                <a:lnTo>
                  <a:pt x="82" y="218"/>
                </a:lnTo>
                <a:lnTo>
                  <a:pt x="82" y="214"/>
                </a:lnTo>
                <a:lnTo>
                  <a:pt x="46" y="214"/>
                </a:lnTo>
                <a:lnTo>
                  <a:pt x="46" y="218"/>
                </a:lnTo>
                <a:lnTo>
                  <a:pt x="20" y="218"/>
                </a:lnTo>
                <a:lnTo>
                  <a:pt x="22" y="210"/>
                </a:lnTo>
                <a:lnTo>
                  <a:pt x="22" y="202"/>
                </a:lnTo>
                <a:lnTo>
                  <a:pt x="20" y="194"/>
                </a:lnTo>
                <a:lnTo>
                  <a:pt x="20" y="186"/>
                </a:lnTo>
                <a:lnTo>
                  <a:pt x="22" y="180"/>
                </a:lnTo>
                <a:lnTo>
                  <a:pt x="14" y="178"/>
                </a:lnTo>
                <a:lnTo>
                  <a:pt x="8" y="174"/>
                </a:lnTo>
                <a:lnTo>
                  <a:pt x="4" y="170"/>
                </a:lnTo>
                <a:lnTo>
                  <a:pt x="0" y="168"/>
                </a:lnTo>
                <a:lnTo>
                  <a:pt x="2" y="16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10" name="Freeform 106"/>
          <p:cNvSpPr>
            <a:spLocks/>
          </p:cNvSpPr>
          <p:nvPr/>
        </p:nvSpPr>
        <p:spPr bwMode="auto">
          <a:xfrm>
            <a:off x="4237435" y="3043238"/>
            <a:ext cx="111919" cy="140494"/>
          </a:xfrm>
          <a:custGeom>
            <a:avLst/>
            <a:gdLst>
              <a:gd name="T0" fmla="*/ 2147483647 w 94"/>
              <a:gd name="T1" fmla="*/ 2147483647 h 118"/>
              <a:gd name="T2" fmla="*/ 2147483647 w 94"/>
              <a:gd name="T3" fmla="*/ 2147483647 h 118"/>
              <a:gd name="T4" fmla="*/ 2147483647 w 94"/>
              <a:gd name="T5" fmla="*/ 2147483647 h 118"/>
              <a:gd name="T6" fmla="*/ 2147483647 w 94"/>
              <a:gd name="T7" fmla="*/ 0 h 118"/>
              <a:gd name="T8" fmla="*/ 2147483647 w 94"/>
              <a:gd name="T9" fmla="*/ 2147483647 h 118"/>
              <a:gd name="T10" fmla="*/ 2147483647 w 94"/>
              <a:gd name="T11" fmla="*/ 2147483647 h 118"/>
              <a:gd name="T12" fmla="*/ 2147483647 w 94"/>
              <a:gd name="T13" fmla="*/ 2147483647 h 118"/>
              <a:gd name="T14" fmla="*/ 2147483647 w 94"/>
              <a:gd name="T15" fmla="*/ 2147483647 h 118"/>
              <a:gd name="T16" fmla="*/ 2147483647 w 94"/>
              <a:gd name="T17" fmla="*/ 2147483647 h 118"/>
              <a:gd name="T18" fmla="*/ 0 w 94"/>
              <a:gd name="T19" fmla="*/ 2147483647 h 118"/>
              <a:gd name="T20" fmla="*/ 0 w 94"/>
              <a:gd name="T21" fmla="*/ 2147483647 h 118"/>
              <a:gd name="T22" fmla="*/ 0 w 94"/>
              <a:gd name="T23" fmla="*/ 2147483647 h 118"/>
              <a:gd name="T24" fmla="*/ 2147483647 w 94"/>
              <a:gd name="T25" fmla="*/ 2147483647 h 118"/>
              <a:gd name="T26" fmla="*/ 2147483647 w 94"/>
              <a:gd name="T27" fmla="*/ 2147483647 h 118"/>
              <a:gd name="T28" fmla="*/ 2147483647 w 94"/>
              <a:gd name="T29" fmla="*/ 2147483647 h 118"/>
              <a:gd name="T30" fmla="*/ 2147483647 w 94"/>
              <a:gd name="T31" fmla="*/ 2147483647 h 118"/>
              <a:gd name="T32" fmla="*/ 2147483647 w 94"/>
              <a:gd name="T33" fmla="*/ 2147483647 h 118"/>
              <a:gd name="T34" fmla="*/ 2147483647 w 94"/>
              <a:gd name="T35" fmla="*/ 2147483647 h 118"/>
              <a:gd name="T36" fmla="*/ 2147483647 w 94"/>
              <a:gd name="T37" fmla="*/ 2147483647 h 118"/>
              <a:gd name="T38" fmla="*/ 2147483647 w 94"/>
              <a:gd name="T39" fmla="*/ 2147483647 h 118"/>
              <a:gd name="T40" fmla="*/ 2147483647 w 94"/>
              <a:gd name="T41" fmla="*/ 2147483647 h 118"/>
              <a:gd name="T42" fmla="*/ 2147483647 w 94"/>
              <a:gd name="T43" fmla="*/ 2147483647 h 118"/>
              <a:gd name="T44" fmla="*/ 2147483647 w 94"/>
              <a:gd name="T45" fmla="*/ 2147483647 h 118"/>
              <a:gd name="T46" fmla="*/ 2147483647 w 94"/>
              <a:gd name="T47" fmla="*/ 2147483647 h 118"/>
              <a:gd name="T48" fmla="*/ 2147483647 w 94"/>
              <a:gd name="T49" fmla="*/ 2147483647 h 118"/>
              <a:gd name="T50" fmla="*/ 2147483647 w 94"/>
              <a:gd name="T51" fmla="*/ 2147483647 h 118"/>
              <a:gd name="T52" fmla="*/ 2147483647 w 94"/>
              <a:gd name="T53" fmla="*/ 2147483647 h 118"/>
              <a:gd name="T54" fmla="*/ 2147483647 w 94"/>
              <a:gd name="T55" fmla="*/ 2147483647 h 118"/>
              <a:gd name="T56" fmla="*/ 2147483647 w 94"/>
              <a:gd name="T57" fmla="*/ 2147483647 h 118"/>
              <a:gd name="T58" fmla="*/ 2147483647 w 94"/>
              <a:gd name="T59" fmla="*/ 2147483647 h 118"/>
              <a:gd name="T60" fmla="*/ 2147483647 w 94"/>
              <a:gd name="T61" fmla="*/ 2147483647 h 118"/>
              <a:gd name="T62" fmla="*/ 2147483647 w 94"/>
              <a:gd name="T63" fmla="*/ 2147483647 h 118"/>
              <a:gd name="T64" fmla="*/ 2147483647 w 94"/>
              <a:gd name="T65" fmla="*/ 2147483647 h 118"/>
              <a:gd name="T66" fmla="*/ 2147483647 w 94"/>
              <a:gd name="T67" fmla="*/ 2147483647 h 118"/>
              <a:gd name="T68" fmla="*/ 2147483647 w 94"/>
              <a:gd name="T69" fmla="*/ 2147483647 h 118"/>
              <a:gd name="T70" fmla="*/ 2147483647 w 94"/>
              <a:gd name="T71" fmla="*/ 2147483647 h 118"/>
              <a:gd name="T72" fmla="*/ 2147483647 w 94"/>
              <a:gd name="T73" fmla="*/ 2147483647 h 118"/>
              <a:gd name="T74" fmla="*/ 2147483647 w 94"/>
              <a:gd name="T75" fmla="*/ 2147483647 h 118"/>
              <a:gd name="T76" fmla="*/ 2147483647 w 94"/>
              <a:gd name="T77" fmla="*/ 2147483647 h 118"/>
              <a:gd name="T78" fmla="*/ 2147483647 w 94"/>
              <a:gd name="T79" fmla="*/ 2147483647 h 118"/>
              <a:gd name="T80" fmla="*/ 2147483647 w 94"/>
              <a:gd name="T81" fmla="*/ 2147483647 h 118"/>
              <a:gd name="T82" fmla="*/ 2147483647 w 94"/>
              <a:gd name="T83" fmla="*/ 2147483647 h 118"/>
              <a:gd name="T84" fmla="*/ 2147483647 w 94"/>
              <a:gd name="T85" fmla="*/ 2147483647 h 118"/>
              <a:gd name="T86" fmla="*/ 2147483647 w 94"/>
              <a:gd name="T87" fmla="*/ 2147483647 h 118"/>
              <a:gd name="T88" fmla="*/ 2147483647 w 94"/>
              <a:gd name="T89" fmla="*/ 2147483647 h 118"/>
              <a:gd name="T90" fmla="*/ 2147483647 w 94"/>
              <a:gd name="T91" fmla="*/ 2147483647 h 118"/>
              <a:gd name="T92" fmla="*/ 2147483647 w 94"/>
              <a:gd name="T93" fmla="*/ 2147483647 h 118"/>
              <a:gd name="T94" fmla="*/ 2147483647 w 94"/>
              <a:gd name="T95" fmla="*/ 2147483647 h 118"/>
              <a:gd name="T96" fmla="*/ 2147483647 w 94"/>
              <a:gd name="T97" fmla="*/ 2147483647 h 118"/>
              <a:gd name="T98" fmla="*/ 2147483647 w 94"/>
              <a:gd name="T99" fmla="*/ 2147483647 h 118"/>
              <a:gd name="T100" fmla="*/ 2147483647 w 94"/>
              <a:gd name="T101" fmla="*/ 2147483647 h 118"/>
              <a:gd name="T102" fmla="*/ 2147483647 w 94"/>
              <a:gd name="T103" fmla="*/ 2147483647 h 118"/>
              <a:gd name="T104" fmla="*/ 2147483647 w 94"/>
              <a:gd name="T105" fmla="*/ 2147483647 h 118"/>
              <a:gd name="T106" fmla="*/ 2147483647 w 94"/>
              <a:gd name="T107" fmla="*/ 2147483647 h 118"/>
              <a:gd name="T108" fmla="*/ 2147483647 w 94"/>
              <a:gd name="T109" fmla="*/ 2147483647 h 118"/>
              <a:gd name="T110" fmla="*/ 2147483647 w 94"/>
              <a:gd name="T111" fmla="*/ 0 h 118"/>
              <a:gd name="T112" fmla="*/ 2147483647 w 94"/>
              <a:gd name="T113" fmla="*/ 2147483647 h 1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
              <a:gd name="T172" fmla="*/ 0 h 118"/>
              <a:gd name="T173" fmla="*/ 94 w 94"/>
              <a:gd name="T174" fmla="*/ 118 h 1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 h="118">
                <a:moveTo>
                  <a:pt x="38" y="28"/>
                </a:moveTo>
                <a:lnTo>
                  <a:pt x="40" y="28"/>
                </a:lnTo>
                <a:lnTo>
                  <a:pt x="38" y="20"/>
                </a:lnTo>
                <a:lnTo>
                  <a:pt x="38" y="0"/>
                </a:lnTo>
                <a:lnTo>
                  <a:pt x="38" y="26"/>
                </a:lnTo>
                <a:lnTo>
                  <a:pt x="28" y="26"/>
                </a:lnTo>
                <a:lnTo>
                  <a:pt x="20" y="26"/>
                </a:lnTo>
                <a:lnTo>
                  <a:pt x="8" y="24"/>
                </a:lnTo>
                <a:lnTo>
                  <a:pt x="2" y="46"/>
                </a:lnTo>
                <a:lnTo>
                  <a:pt x="0" y="54"/>
                </a:lnTo>
                <a:lnTo>
                  <a:pt x="0" y="62"/>
                </a:lnTo>
                <a:lnTo>
                  <a:pt x="0" y="74"/>
                </a:lnTo>
                <a:lnTo>
                  <a:pt x="4" y="82"/>
                </a:lnTo>
                <a:lnTo>
                  <a:pt x="8" y="88"/>
                </a:lnTo>
                <a:lnTo>
                  <a:pt x="14" y="94"/>
                </a:lnTo>
                <a:lnTo>
                  <a:pt x="28" y="106"/>
                </a:lnTo>
                <a:lnTo>
                  <a:pt x="34" y="112"/>
                </a:lnTo>
                <a:lnTo>
                  <a:pt x="40" y="118"/>
                </a:lnTo>
                <a:lnTo>
                  <a:pt x="44" y="116"/>
                </a:lnTo>
                <a:lnTo>
                  <a:pt x="46" y="114"/>
                </a:lnTo>
                <a:lnTo>
                  <a:pt x="48" y="112"/>
                </a:lnTo>
                <a:lnTo>
                  <a:pt x="46" y="108"/>
                </a:lnTo>
                <a:lnTo>
                  <a:pt x="46" y="106"/>
                </a:lnTo>
                <a:lnTo>
                  <a:pt x="44" y="104"/>
                </a:lnTo>
                <a:lnTo>
                  <a:pt x="44" y="102"/>
                </a:lnTo>
                <a:lnTo>
                  <a:pt x="46" y="96"/>
                </a:lnTo>
                <a:lnTo>
                  <a:pt x="48" y="94"/>
                </a:lnTo>
                <a:lnTo>
                  <a:pt x="58" y="90"/>
                </a:lnTo>
                <a:lnTo>
                  <a:pt x="58" y="86"/>
                </a:lnTo>
                <a:lnTo>
                  <a:pt x="62" y="82"/>
                </a:lnTo>
                <a:lnTo>
                  <a:pt x="66" y="84"/>
                </a:lnTo>
                <a:lnTo>
                  <a:pt x="68" y="88"/>
                </a:lnTo>
                <a:lnTo>
                  <a:pt x="70" y="92"/>
                </a:lnTo>
                <a:lnTo>
                  <a:pt x="74" y="94"/>
                </a:lnTo>
                <a:lnTo>
                  <a:pt x="78" y="92"/>
                </a:lnTo>
                <a:lnTo>
                  <a:pt x="82" y="90"/>
                </a:lnTo>
                <a:lnTo>
                  <a:pt x="84" y="92"/>
                </a:lnTo>
                <a:lnTo>
                  <a:pt x="86" y="92"/>
                </a:lnTo>
                <a:lnTo>
                  <a:pt x="90" y="90"/>
                </a:lnTo>
                <a:lnTo>
                  <a:pt x="90" y="86"/>
                </a:lnTo>
                <a:lnTo>
                  <a:pt x="92" y="78"/>
                </a:lnTo>
                <a:lnTo>
                  <a:pt x="92" y="56"/>
                </a:lnTo>
                <a:lnTo>
                  <a:pt x="88" y="54"/>
                </a:lnTo>
                <a:lnTo>
                  <a:pt x="86" y="50"/>
                </a:lnTo>
                <a:lnTo>
                  <a:pt x="84" y="46"/>
                </a:lnTo>
                <a:lnTo>
                  <a:pt x="84" y="42"/>
                </a:lnTo>
                <a:lnTo>
                  <a:pt x="86" y="38"/>
                </a:lnTo>
                <a:lnTo>
                  <a:pt x="88" y="34"/>
                </a:lnTo>
                <a:lnTo>
                  <a:pt x="92" y="32"/>
                </a:lnTo>
                <a:lnTo>
                  <a:pt x="94" y="28"/>
                </a:lnTo>
                <a:lnTo>
                  <a:pt x="92" y="22"/>
                </a:lnTo>
                <a:lnTo>
                  <a:pt x="86" y="20"/>
                </a:lnTo>
                <a:lnTo>
                  <a:pt x="80" y="18"/>
                </a:lnTo>
                <a:lnTo>
                  <a:pt x="72" y="18"/>
                </a:lnTo>
                <a:lnTo>
                  <a:pt x="74" y="2"/>
                </a:lnTo>
                <a:lnTo>
                  <a:pt x="38" y="0"/>
                </a:lnTo>
                <a:lnTo>
                  <a:pt x="38" y="2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11" name="Freeform 107"/>
          <p:cNvSpPr>
            <a:spLocks/>
          </p:cNvSpPr>
          <p:nvPr/>
        </p:nvSpPr>
        <p:spPr bwMode="auto">
          <a:xfrm>
            <a:off x="4285060" y="3014663"/>
            <a:ext cx="147638" cy="197644"/>
          </a:xfrm>
          <a:custGeom>
            <a:avLst/>
            <a:gdLst>
              <a:gd name="T0" fmla="*/ 2147483647 w 124"/>
              <a:gd name="T1" fmla="*/ 2147483647 h 166"/>
              <a:gd name="T2" fmla="*/ 2147483647 w 124"/>
              <a:gd name="T3" fmla="*/ 2147483647 h 166"/>
              <a:gd name="T4" fmla="*/ 2147483647 w 124"/>
              <a:gd name="T5" fmla="*/ 2147483647 h 166"/>
              <a:gd name="T6" fmla="*/ 0 w 124"/>
              <a:gd name="T7" fmla="*/ 2147483647 h 166"/>
              <a:gd name="T8" fmla="*/ 2147483647 w 124"/>
              <a:gd name="T9" fmla="*/ 2147483647 h 166"/>
              <a:gd name="T10" fmla="*/ 2147483647 w 124"/>
              <a:gd name="T11" fmla="*/ 2147483647 h 166"/>
              <a:gd name="T12" fmla="*/ 2147483647 w 124"/>
              <a:gd name="T13" fmla="*/ 2147483647 h 166"/>
              <a:gd name="T14" fmla="*/ 2147483647 w 124"/>
              <a:gd name="T15" fmla="*/ 2147483647 h 166"/>
              <a:gd name="T16" fmla="*/ 2147483647 w 124"/>
              <a:gd name="T17" fmla="*/ 2147483647 h 166"/>
              <a:gd name="T18" fmla="*/ 2147483647 w 124"/>
              <a:gd name="T19" fmla="*/ 2147483647 h 166"/>
              <a:gd name="T20" fmla="*/ 2147483647 w 124"/>
              <a:gd name="T21" fmla="*/ 2147483647 h 166"/>
              <a:gd name="T22" fmla="*/ 2147483647 w 124"/>
              <a:gd name="T23" fmla="*/ 2147483647 h 166"/>
              <a:gd name="T24" fmla="*/ 2147483647 w 124"/>
              <a:gd name="T25" fmla="*/ 2147483647 h 166"/>
              <a:gd name="T26" fmla="*/ 2147483647 w 124"/>
              <a:gd name="T27" fmla="*/ 2147483647 h 166"/>
              <a:gd name="T28" fmla="*/ 2147483647 w 124"/>
              <a:gd name="T29" fmla="*/ 2147483647 h 166"/>
              <a:gd name="T30" fmla="*/ 2147483647 w 124"/>
              <a:gd name="T31" fmla="*/ 2147483647 h 166"/>
              <a:gd name="T32" fmla="*/ 2147483647 w 124"/>
              <a:gd name="T33" fmla="*/ 2147483647 h 166"/>
              <a:gd name="T34" fmla="*/ 2147483647 w 124"/>
              <a:gd name="T35" fmla="*/ 2147483647 h 166"/>
              <a:gd name="T36" fmla="*/ 2147483647 w 124"/>
              <a:gd name="T37" fmla="*/ 2147483647 h 166"/>
              <a:gd name="T38" fmla="*/ 2147483647 w 124"/>
              <a:gd name="T39" fmla="*/ 2147483647 h 166"/>
              <a:gd name="T40" fmla="*/ 2147483647 w 124"/>
              <a:gd name="T41" fmla="*/ 2147483647 h 166"/>
              <a:gd name="T42" fmla="*/ 2147483647 w 124"/>
              <a:gd name="T43" fmla="*/ 2147483647 h 166"/>
              <a:gd name="T44" fmla="*/ 2147483647 w 124"/>
              <a:gd name="T45" fmla="*/ 2147483647 h 166"/>
              <a:gd name="T46" fmla="*/ 2147483647 w 124"/>
              <a:gd name="T47" fmla="*/ 2147483647 h 166"/>
              <a:gd name="T48" fmla="*/ 2147483647 w 124"/>
              <a:gd name="T49" fmla="*/ 2147483647 h 166"/>
              <a:gd name="T50" fmla="*/ 2147483647 w 124"/>
              <a:gd name="T51" fmla="*/ 2147483647 h 166"/>
              <a:gd name="T52" fmla="*/ 2147483647 w 124"/>
              <a:gd name="T53" fmla="*/ 0 h 166"/>
              <a:gd name="T54" fmla="*/ 2147483647 w 124"/>
              <a:gd name="T55" fmla="*/ 0 h 166"/>
              <a:gd name="T56" fmla="*/ 2147483647 w 124"/>
              <a:gd name="T57" fmla="*/ 2147483647 h 166"/>
              <a:gd name="T58" fmla="*/ 2147483647 w 124"/>
              <a:gd name="T59" fmla="*/ 2147483647 h 166"/>
              <a:gd name="T60" fmla="*/ 2147483647 w 124"/>
              <a:gd name="T61" fmla="*/ 2147483647 h 166"/>
              <a:gd name="T62" fmla="*/ 2147483647 w 124"/>
              <a:gd name="T63" fmla="*/ 2147483647 h 166"/>
              <a:gd name="T64" fmla="*/ 2147483647 w 124"/>
              <a:gd name="T65" fmla="*/ 2147483647 h 166"/>
              <a:gd name="T66" fmla="*/ 2147483647 w 124"/>
              <a:gd name="T67" fmla="*/ 2147483647 h 166"/>
              <a:gd name="T68" fmla="*/ 2147483647 w 124"/>
              <a:gd name="T69" fmla="*/ 2147483647 h 166"/>
              <a:gd name="T70" fmla="*/ 2147483647 w 124"/>
              <a:gd name="T71" fmla="*/ 2147483647 h 166"/>
              <a:gd name="T72" fmla="*/ 2147483647 w 124"/>
              <a:gd name="T73" fmla="*/ 2147483647 h 166"/>
              <a:gd name="T74" fmla="*/ 2147483647 w 124"/>
              <a:gd name="T75" fmla="*/ 2147483647 h 166"/>
              <a:gd name="T76" fmla="*/ 2147483647 w 124"/>
              <a:gd name="T77" fmla="*/ 2147483647 h 166"/>
              <a:gd name="T78" fmla="*/ 2147483647 w 124"/>
              <a:gd name="T79" fmla="*/ 2147483647 h 166"/>
              <a:gd name="T80" fmla="*/ 2147483647 w 124"/>
              <a:gd name="T81" fmla="*/ 2147483647 h 166"/>
              <a:gd name="T82" fmla="*/ 2147483647 w 124"/>
              <a:gd name="T83" fmla="*/ 2147483647 h 166"/>
              <a:gd name="T84" fmla="*/ 2147483647 w 124"/>
              <a:gd name="T85" fmla="*/ 2147483647 h 166"/>
              <a:gd name="T86" fmla="*/ 2147483647 w 124"/>
              <a:gd name="T87" fmla="*/ 2147483647 h 166"/>
              <a:gd name="T88" fmla="*/ 2147483647 w 124"/>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4"/>
              <a:gd name="T136" fmla="*/ 0 h 166"/>
              <a:gd name="T137" fmla="*/ 124 w 124"/>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4" h="166">
                <a:moveTo>
                  <a:pt x="28" y="162"/>
                </a:moveTo>
                <a:lnTo>
                  <a:pt x="28" y="158"/>
                </a:lnTo>
                <a:lnTo>
                  <a:pt x="26" y="156"/>
                </a:lnTo>
                <a:lnTo>
                  <a:pt x="22" y="158"/>
                </a:lnTo>
                <a:lnTo>
                  <a:pt x="18" y="160"/>
                </a:lnTo>
                <a:lnTo>
                  <a:pt x="12" y="166"/>
                </a:lnTo>
                <a:lnTo>
                  <a:pt x="4" y="146"/>
                </a:lnTo>
                <a:lnTo>
                  <a:pt x="0" y="142"/>
                </a:lnTo>
                <a:lnTo>
                  <a:pt x="4" y="140"/>
                </a:lnTo>
                <a:lnTo>
                  <a:pt x="6" y="138"/>
                </a:lnTo>
                <a:lnTo>
                  <a:pt x="8" y="136"/>
                </a:lnTo>
                <a:lnTo>
                  <a:pt x="6" y="132"/>
                </a:lnTo>
                <a:lnTo>
                  <a:pt x="6" y="130"/>
                </a:lnTo>
                <a:lnTo>
                  <a:pt x="4" y="128"/>
                </a:lnTo>
                <a:lnTo>
                  <a:pt x="4" y="126"/>
                </a:lnTo>
                <a:lnTo>
                  <a:pt x="6" y="120"/>
                </a:lnTo>
                <a:lnTo>
                  <a:pt x="8" y="118"/>
                </a:lnTo>
                <a:lnTo>
                  <a:pt x="18" y="114"/>
                </a:lnTo>
                <a:lnTo>
                  <a:pt x="18" y="110"/>
                </a:lnTo>
                <a:lnTo>
                  <a:pt x="22" y="106"/>
                </a:lnTo>
                <a:lnTo>
                  <a:pt x="26" y="108"/>
                </a:lnTo>
                <a:lnTo>
                  <a:pt x="28" y="112"/>
                </a:lnTo>
                <a:lnTo>
                  <a:pt x="30" y="116"/>
                </a:lnTo>
                <a:lnTo>
                  <a:pt x="34" y="118"/>
                </a:lnTo>
                <a:lnTo>
                  <a:pt x="38" y="116"/>
                </a:lnTo>
                <a:lnTo>
                  <a:pt x="42" y="114"/>
                </a:lnTo>
                <a:lnTo>
                  <a:pt x="44" y="116"/>
                </a:lnTo>
                <a:lnTo>
                  <a:pt x="46" y="116"/>
                </a:lnTo>
                <a:lnTo>
                  <a:pt x="50" y="114"/>
                </a:lnTo>
                <a:lnTo>
                  <a:pt x="50" y="110"/>
                </a:lnTo>
                <a:lnTo>
                  <a:pt x="52" y="102"/>
                </a:lnTo>
                <a:lnTo>
                  <a:pt x="52" y="80"/>
                </a:lnTo>
                <a:lnTo>
                  <a:pt x="48" y="78"/>
                </a:lnTo>
                <a:lnTo>
                  <a:pt x="46" y="74"/>
                </a:lnTo>
                <a:lnTo>
                  <a:pt x="44" y="70"/>
                </a:lnTo>
                <a:lnTo>
                  <a:pt x="44" y="66"/>
                </a:lnTo>
                <a:lnTo>
                  <a:pt x="46" y="62"/>
                </a:lnTo>
                <a:lnTo>
                  <a:pt x="48" y="58"/>
                </a:lnTo>
                <a:lnTo>
                  <a:pt x="52" y="56"/>
                </a:lnTo>
                <a:lnTo>
                  <a:pt x="54" y="52"/>
                </a:lnTo>
                <a:lnTo>
                  <a:pt x="52" y="46"/>
                </a:lnTo>
                <a:lnTo>
                  <a:pt x="46" y="44"/>
                </a:lnTo>
                <a:lnTo>
                  <a:pt x="40" y="42"/>
                </a:lnTo>
                <a:lnTo>
                  <a:pt x="32" y="42"/>
                </a:lnTo>
                <a:lnTo>
                  <a:pt x="34" y="28"/>
                </a:lnTo>
                <a:lnTo>
                  <a:pt x="58" y="28"/>
                </a:lnTo>
                <a:lnTo>
                  <a:pt x="62" y="30"/>
                </a:lnTo>
                <a:lnTo>
                  <a:pt x="66" y="32"/>
                </a:lnTo>
                <a:lnTo>
                  <a:pt x="78" y="32"/>
                </a:lnTo>
                <a:lnTo>
                  <a:pt x="84" y="32"/>
                </a:lnTo>
                <a:lnTo>
                  <a:pt x="84" y="18"/>
                </a:lnTo>
                <a:lnTo>
                  <a:pt x="88" y="10"/>
                </a:lnTo>
                <a:lnTo>
                  <a:pt x="92" y="4"/>
                </a:lnTo>
                <a:lnTo>
                  <a:pt x="98" y="0"/>
                </a:lnTo>
                <a:lnTo>
                  <a:pt x="110" y="0"/>
                </a:lnTo>
                <a:lnTo>
                  <a:pt x="120" y="0"/>
                </a:lnTo>
                <a:lnTo>
                  <a:pt x="120" y="2"/>
                </a:lnTo>
                <a:lnTo>
                  <a:pt x="122" y="4"/>
                </a:lnTo>
                <a:lnTo>
                  <a:pt x="122" y="6"/>
                </a:lnTo>
                <a:lnTo>
                  <a:pt x="124" y="10"/>
                </a:lnTo>
                <a:lnTo>
                  <a:pt x="122" y="22"/>
                </a:lnTo>
                <a:lnTo>
                  <a:pt x="118" y="36"/>
                </a:lnTo>
                <a:lnTo>
                  <a:pt x="106" y="68"/>
                </a:lnTo>
                <a:lnTo>
                  <a:pt x="106" y="72"/>
                </a:lnTo>
                <a:lnTo>
                  <a:pt x="106" y="76"/>
                </a:lnTo>
                <a:lnTo>
                  <a:pt x="108" y="80"/>
                </a:lnTo>
                <a:lnTo>
                  <a:pt x="106" y="84"/>
                </a:lnTo>
                <a:lnTo>
                  <a:pt x="102" y="88"/>
                </a:lnTo>
                <a:lnTo>
                  <a:pt x="98" y="90"/>
                </a:lnTo>
                <a:lnTo>
                  <a:pt x="94" y="94"/>
                </a:lnTo>
                <a:lnTo>
                  <a:pt x="90" y="98"/>
                </a:lnTo>
                <a:lnTo>
                  <a:pt x="88" y="110"/>
                </a:lnTo>
                <a:lnTo>
                  <a:pt x="84" y="114"/>
                </a:lnTo>
                <a:lnTo>
                  <a:pt x="80" y="116"/>
                </a:lnTo>
                <a:lnTo>
                  <a:pt x="80" y="130"/>
                </a:lnTo>
                <a:lnTo>
                  <a:pt x="76" y="144"/>
                </a:lnTo>
                <a:lnTo>
                  <a:pt x="72" y="152"/>
                </a:lnTo>
                <a:lnTo>
                  <a:pt x="68" y="158"/>
                </a:lnTo>
                <a:lnTo>
                  <a:pt x="64" y="162"/>
                </a:lnTo>
                <a:lnTo>
                  <a:pt x="58" y="162"/>
                </a:lnTo>
                <a:lnTo>
                  <a:pt x="54" y="162"/>
                </a:lnTo>
                <a:lnTo>
                  <a:pt x="52" y="160"/>
                </a:lnTo>
                <a:lnTo>
                  <a:pt x="52" y="156"/>
                </a:lnTo>
                <a:lnTo>
                  <a:pt x="48" y="156"/>
                </a:lnTo>
                <a:lnTo>
                  <a:pt x="44" y="156"/>
                </a:lnTo>
                <a:lnTo>
                  <a:pt x="42" y="158"/>
                </a:lnTo>
                <a:lnTo>
                  <a:pt x="40" y="160"/>
                </a:lnTo>
                <a:lnTo>
                  <a:pt x="36" y="162"/>
                </a:lnTo>
                <a:lnTo>
                  <a:pt x="34" y="162"/>
                </a:lnTo>
                <a:lnTo>
                  <a:pt x="28" y="16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12" name="Freeform 108"/>
          <p:cNvSpPr>
            <a:spLocks/>
          </p:cNvSpPr>
          <p:nvPr/>
        </p:nvSpPr>
        <p:spPr bwMode="auto">
          <a:xfrm>
            <a:off x="4292203" y="3498056"/>
            <a:ext cx="270272" cy="276225"/>
          </a:xfrm>
          <a:custGeom>
            <a:avLst/>
            <a:gdLst>
              <a:gd name="T0" fmla="*/ 2147483647 w 227"/>
              <a:gd name="T1" fmla="*/ 2147483647 h 232"/>
              <a:gd name="T2" fmla="*/ 2147483647 w 227"/>
              <a:gd name="T3" fmla="*/ 2147483647 h 232"/>
              <a:gd name="T4" fmla="*/ 2147483647 w 227"/>
              <a:gd name="T5" fmla="*/ 2147483647 h 232"/>
              <a:gd name="T6" fmla="*/ 2147483647 w 227"/>
              <a:gd name="T7" fmla="*/ 2147483647 h 232"/>
              <a:gd name="T8" fmla="*/ 2147483647 w 227"/>
              <a:gd name="T9" fmla="*/ 2147483647 h 232"/>
              <a:gd name="T10" fmla="*/ 2147483647 w 227"/>
              <a:gd name="T11" fmla="*/ 2147483647 h 232"/>
              <a:gd name="T12" fmla="*/ 2147483647 w 227"/>
              <a:gd name="T13" fmla="*/ 2147483647 h 232"/>
              <a:gd name="T14" fmla="*/ 2147483647 w 227"/>
              <a:gd name="T15" fmla="*/ 2147483647 h 232"/>
              <a:gd name="T16" fmla="*/ 2147483647 w 227"/>
              <a:gd name="T17" fmla="*/ 0 h 232"/>
              <a:gd name="T18" fmla="*/ 2147483647 w 227"/>
              <a:gd name="T19" fmla="*/ 0 h 232"/>
              <a:gd name="T20" fmla="*/ 2147483647 w 227"/>
              <a:gd name="T21" fmla="*/ 2147483647 h 232"/>
              <a:gd name="T22" fmla="*/ 2147483647 w 227"/>
              <a:gd name="T23" fmla="*/ 2147483647 h 232"/>
              <a:gd name="T24" fmla="*/ 0 w 227"/>
              <a:gd name="T25" fmla="*/ 0 h 232"/>
              <a:gd name="T26" fmla="*/ 2147483647 w 227"/>
              <a:gd name="T27" fmla="*/ 2147483647 h 232"/>
              <a:gd name="T28" fmla="*/ 2147483647 w 227"/>
              <a:gd name="T29" fmla="*/ 2147483647 h 232"/>
              <a:gd name="T30" fmla="*/ 2147483647 w 227"/>
              <a:gd name="T31" fmla="*/ 2147483647 h 232"/>
              <a:gd name="T32" fmla="*/ 2147483647 w 227"/>
              <a:gd name="T33" fmla="*/ 2147483647 h 232"/>
              <a:gd name="T34" fmla="*/ 2147483647 w 227"/>
              <a:gd name="T35" fmla="*/ 2147483647 h 232"/>
              <a:gd name="T36" fmla="*/ 2147483647 w 227"/>
              <a:gd name="T37" fmla="*/ 2147483647 h 232"/>
              <a:gd name="T38" fmla="*/ 2147483647 w 227"/>
              <a:gd name="T39" fmla="*/ 2147483647 h 232"/>
              <a:gd name="T40" fmla="*/ 2147483647 w 227"/>
              <a:gd name="T41" fmla="*/ 2147483647 h 232"/>
              <a:gd name="T42" fmla="*/ 2147483647 w 227"/>
              <a:gd name="T43" fmla="*/ 2147483647 h 232"/>
              <a:gd name="T44" fmla="*/ 2147483647 w 227"/>
              <a:gd name="T45" fmla="*/ 2147483647 h 232"/>
              <a:gd name="T46" fmla="*/ 2147483647 w 227"/>
              <a:gd name="T47" fmla="*/ 2147483647 h 232"/>
              <a:gd name="T48" fmla="*/ 2147483647 w 227"/>
              <a:gd name="T49" fmla="*/ 2147483647 h 232"/>
              <a:gd name="T50" fmla="*/ 2147483647 w 227"/>
              <a:gd name="T51" fmla="*/ 2147483647 h 232"/>
              <a:gd name="T52" fmla="*/ 2147483647 w 227"/>
              <a:gd name="T53" fmla="*/ 2147483647 h 232"/>
              <a:gd name="T54" fmla="*/ 2147483647 w 227"/>
              <a:gd name="T55" fmla="*/ 2147483647 h 232"/>
              <a:gd name="T56" fmla="*/ 2147483647 w 227"/>
              <a:gd name="T57" fmla="*/ 2147483647 h 232"/>
              <a:gd name="T58" fmla="*/ 2147483647 w 227"/>
              <a:gd name="T59" fmla="*/ 2147483647 h 232"/>
              <a:gd name="T60" fmla="*/ 2147483647 w 227"/>
              <a:gd name="T61" fmla="*/ 2147483647 h 232"/>
              <a:gd name="T62" fmla="*/ 2147483647 w 227"/>
              <a:gd name="T63" fmla="*/ 2147483647 h 232"/>
              <a:gd name="T64" fmla="*/ 2147483647 w 227"/>
              <a:gd name="T65" fmla="*/ 2147483647 h 232"/>
              <a:gd name="T66" fmla="*/ 2147483647 w 227"/>
              <a:gd name="T67" fmla="*/ 2147483647 h 232"/>
              <a:gd name="T68" fmla="*/ 2147483647 w 227"/>
              <a:gd name="T69" fmla="*/ 2147483647 h 232"/>
              <a:gd name="T70" fmla="*/ 2147483647 w 227"/>
              <a:gd name="T71" fmla="*/ 2147483647 h 232"/>
              <a:gd name="T72" fmla="*/ 2147483647 w 227"/>
              <a:gd name="T73" fmla="*/ 2147483647 h 232"/>
              <a:gd name="T74" fmla="*/ 2147483647 w 227"/>
              <a:gd name="T75" fmla="*/ 2147483647 h 232"/>
              <a:gd name="T76" fmla="*/ 2147483647 w 227"/>
              <a:gd name="T77" fmla="*/ 2147483647 h 232"/>
              <a:gd name="T78" fmla="*/ 2147483647 w 227"/>
              <a:gd name="T79" fmla="*/ 2147483647 h 232"/>
              <a:gd name="T80" fmla="*/ 2147483647 w 227"/>
              <a:gd name="T81" fmla="*/ 2147483647 h 232"/>
              <a:gd name="T82" fmla="*/ 2147483647 w 227"/>
              <a:gd name="T83" fmla="*/ 2147483647 h 232"/>
              <a:gd name="T84" fmla="*/ 2147483647 w 227"/>
              <a:gd name="T85" fmla="*/ 2147483647 h 232"/>
              <a:gd name="T86" fmla="*/ 2147483647 w 227"/>
              <a:gd name="T87" fmla="*/ 2147483647 h 232"/>
              <a:gd name="T88" fmla="*/ 2147483647 w 227"/>
              <a:gd name="T89" fmla="*/ 2147483647 h 232"/>
              <a:gd name="T90" fmla="*/ 2147483647 w 227"/>
              <a:gd name="T91" fmla="*/ 2147483647 h 232"/>
              <a:gd name="T92" fmla="*/ 2147483647 w 227"/>
              <a:gd name="T93" fmla="*/ 2147483647 h 232"/>
              <a:gd name="T94" fmla="*/ 2147483647 w 227"/>
              <a:gd name="T95" fmla="*/ 2147483647 h 232"/>
              <a:gd name="T96" fmla="*/ 2147483647 w 227"/>
              <a:gd name="T97" fmla="*/ 2147483647 h 232"/>
              <a:gd name="T98" fmla="*/ 2147483647 w 227"/>
              <a:gd name="T99" fmla="*/ 2147483647 h 232"/>
              <a:gd name="T100" fmla="*/ 2147483647 w 227"/>
              <a:gd name="T101" fmla="*/ 2147483647 h 232"/>
              <a:gd name="T102" fmla="*/ 2147483647 w 227"/>
              <a:gd name="T103" fmla="*/ 2147483647 h 232"/>
              <a:gd name="T104" fmla="*/ 2147483647 w 227"/>
              <a:gd name="T105" fmla="*/ 2147483647 h 232"/>
              <a:gd name="T106" fmla="*/ 2147483647 w 227"/>
              <a:gd name="T107" fmla="*/ 2147483647 h 232"/>
              <a:gd name="T108" fmla="*/ 2147483647 w 227"/>
              <a:gd name="T109" fmla="*/ 2147483647 h 232"/>
              <a:gd name="T110" fmla="*/ 2147483647 w 227"/>
              <a:gd name="T111" fmla="*/ 2147483647 h 2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7"/>
              <a:gd name="T169" fmla="*/ 0 h 232"/>
              <a:gd name="T170" fmla="*/ 227 w 227"/>
              <a:gd name="T171" fmla="*/ 232 h 2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7" h="232">
                <a:moveTo>
                  <a:pt x="195" y="8"/>
                </a:moveTo>
                <a:lnTo>
                  <a:pt x="171" y="16"/>
                </a:lnTo>
                <a:lnTo>
                  <a:pt x="124" y="16"/>
                </a:lnTo>
                <a:lnTo>
                  <a:pt x="114" y="12"/>
                </a:lnTo>
                <a:lnTo>
                  <a:pt x="112" y="10"/>
                </a:lnTo>
                <a:lnTo>
                  <a:pt x="108" y="6"/>
                </a:lnTo>
                <a:lnTo>
                  <a:pt x="34" y="6"/>
                </a:lnTo>
                <a:lnTo>
                  <a:pt x="28" y="2"/>
                </a:lnTo>
                <a:lnTo>
                  <a:pt x="26" y="0"/>
                </a:lnTo>
                <a:lnTo>
                  <a:pt x="22" y="0"/>
                </a:lnTo>
                <a:lnTo>
                  <a:pt x="10" y="2"/>
                </a:lnTo>
                <a:lnTo>
                  <a:pt x="4" y="2"/>
                </a:lnTo>
                <a:lnTo>
                  <a:pt x="0" y="0"/>
                </a:lnTo>
                <a:lnTo>
                  <a:pt x="2" y="16"/>
                </a:lnTo>
                <a:lnTo>
                  <a:pt x="6" y="32"/>
                </a:lnTo>
                <a:lnTo>
                  <a:pt x="14" y="44"/>
                </a:lnTo>
                <a:lnTo>
                  <a:pt x="22" y="58"/>
                </a:lnTo>
                <a:lnTo>
                  <a:pt x="30" y="70"/>
                </a:lnTo>
                <a:lnTo>
                  <a:pt x="38" y="82"/>
                </a:lnTo>
                <a:lnTo>
                  <a:pt x="42" y="96"/>
                </a:lnTo>
                <a:lnTo>
                  <a:pt x="44" y="112"/>
                </a:lnTo>
                <a:lnTo>
                  <a:pt x="44" y="136"/>
                </a:lnTo>
                <a:lnTo>
                  <a:pt x="46" y="162"/>
                </a:lnTo>
                <a:lnTo>
                  <a:pt x="48" y="186"/>
                </a:lnTo>
                <a:lnTo>
                  <a:pt x="52" y="198"/>
                </a:lnTo>
                <a:lnTo>
                  <a:pt x="56" y="208"/>
                </a:lnTo>
                <a:lnTo>
                  <a:pt x="64" y="218"/>
                </a:lnTo>
                <a:lnTo>
                  <a:pt x="74" y="228"/>
                </a:lnTo>
                <a:lnTo>
                  <a:pt x="78" y="222"/>
                </a:lnTo>
                <a:lnTo>
                  <a:pt x="80" y="218"/>
                </a:lnTo>
                <a:lnTo>
                  <a:pt x="84" y="218"/>
                </a:lnTo>
                <a:lnTo>
                  <a:pt x="88" y="226"/>
                </a:lnTo>
                <a:lnTo>
                  <a:pt x="94" y="230"/>
                </a:lnTo>
                <a:lnTo>
                  <a:pt x="100" y="232"/>
                </a:lnTo>
                <a:lnTo>
                  <a:pt x="108" y="232"/>
                </a:lnTo>
                <a:lnTo>
                  <a:pt x="118" y="232"/>
                </a:lnTo>
                <a:lnTo>
                  <a:pt x="124" y="228"/>
                </a:lnTo>
                <a:lnTo>
                  <a:pt x="128" y="224"/>
                </a:lnTo>
                <a:lnTo>
                  <a:pt x="134" y="220"/>
                </a:lnTo>
                <a:lnTo>
                  <a:pt x="132" y="154"/>
                </a:lnTo>
                <a:lnTo>
                  <a:pt x="132" y="96"/>
                </a:lnTo>
                <a:lnTo>
                  <a:pt x="153" y="96"/>
                </a:lnTo>
                <a:lnTo>
                  <a:pt x="153" y="24"/>
                </a:lnTo>
                <a:lnTo>
                  <a:pt x="177" y="22"/>
                </a:lnTo>
                <a:lnTo>
                  <a:pt x="197" y="18"/>
                </a:lnTo>
                <a:lnTo>
                  <a:pt x="201" y="26"/>
                </a:lnTo>
                <a:lnTo>
                  <a:pt x="215" y="18"/>
                </a:lnTo>
                <a:lnTo>
                  <a:pt x="221" y="14"/>
                </a:lnTo>
                <a:lnTo>
                  <a:pt x="227" y="12"/>
                </a:lnTo>
                <a:lnTo>
                  <a:pt x="221" y="8"/>
                </a:lnTo>
                <a:lnTo>
                  <a:pt x="215" y="6"/>
                </a:lnTo>
                <a:lnTo>
                  <a:pt x="207" y="8"/>
                </a:lnTo>
                <a:lnTo>
                  <a:pt x="201" y="10"/>
                </a:lnTo>
                <a:lnTo>
                  <a:pt x="197" y="8"/>
                </a:lnTo>
                <a:lnTo>
                  <a:pt x="195" y="6"/>
                </a:lnTo>
                <a:lnTo>
                  <a:pt x="195"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13" name="Freeform 109"/>
          <p:cNvSpPr>
            <a:spLocks/>
          </p:cNvSpPr>
          <p:nvPr/>
        </p:nvSpPr>
        <p:spPr bwMode="auto">
          <a:xfrm>
            <a:off x="4741069" y="2345531"/>
            <a:ext cx="423863" cy="381000"/>
          </a:xfrm>
          <a:custGeom>
            <a:avLst/>
            <a:gdLst>
              <a:gd name="T0" fmla="*/ 2147483647 w 356"/>
              <a:gd name="T1" fmla="*/ 2147483647 h 320"/>
              <a:gd name="T2" fmla="*/ 2147483647 w 356"/>
              <a:gd name="T3" fmla="*/ 2147483647 h 320"/>
              <a:gd name="T4" fmla="*/ 2147483647 w 356"/>
              <a:gd name="T5" fmla="*/ 2147483647 h 320"/>
              <a:gd name="T6" fmla="*/ 2147483647 w 356"/>
              <a:gd name="T7" fmla="*/ 2147483647 h 320"/>
              <a:gd name="T8" fmla="*/ 2147483647 w 356"/>
              <a:gd name="T9" fmla="*/ 2147483647 h 320"/>
              <a:gd name="T10" fmla="*/ 2147483647 w 356"/>
              <a:gd name="T11" fmla="*/ 2147483647 h 320"/>
              <a:gd name="T12" fmla="*/ 2147483647 w 356"/>
              <a:gd name="T13" fmla="*/ 2147483647 h 320"/>
              <a:gd name="T14" fmla="*/ 2147483647 w 356"/>
              <a:gd name="T15" fmla="*/ 2147483647 h 320"/>
              <a:gd name="T16" fmla="*/ 2147483647 w 356"/>
              <a:gd name="T17" fmla="*/ 2147483647 h 320"/>
              <a:gd name="T18" fmla="*/ 2147483647 w 356"/>
              <a:gd name="T19" fmla="*/ 2147483647 h 320"/>
              <a:gd name="T20" fmla="*/ 2147483647 w 356"/>
              <a:gd name="T21" fmla="*/ 2147483647 h 320"/>
              <a:gd name="T22" fmla="*/ 2147483647 w 356"/>
              <a:gd name="T23" fmla="*/ 2147483647 h 320"/>
              <a:gd name="T24" fmla="*/ 2147483647 w 356"/>
              <a:gd name="T25" fmla="*/ 2147483647 h 320"/>
              <a:gd name="T26" fmla="*/ 2147483647 w 356"/>
              <a:gd name="T27" fmla="*/ 2147483647 h 320"/>
              <a:gd name="T28" fmla="*/ 2147483647 w 356"/>
              <a:gd name="T29" fmla="*/ 2147483647 h 320"/>
              <a:gd name="T30" fmla="*/ 2147483647 w 356"/>
              <a:gd name="T31" fmla="*/ 2147483647 h 320"/>
              <a:gd name="T32" fmla="*/ 2147483647 w 356"/>
              <a:gd name="T33" fmla="*/ 2147483647 h 320"/>
              <a:gd name="T34" fmla="*/ 2147483647 w 356"/>
              <a:gd name="T35" fmla="*/ 2147483647 h 320"/>
              <a:gd name="T36" fmla="*/ 2147483647 w 356"/>
              <a:gd name="T37" fmla="*/ 2147483647 h 320"/>
              <a:gd name="T38" fmla="*/ 2147483647 w 356"/>
              <a:gd name="T39" fmla="*/ 2147483647 h 320"/>
              <a:gd name="T40" fmla="*/ 2147483647 w 356"/>
              <a:gd name="T41" fmla="*/ 2147483647 h 320"/>
              <a:gd name="T42" fmla="*/ 2147483647 w 356"/>
              <a:gd name="T43" fmla="*/ 2147483647 h 320"/>
              <a:gd name="T44" fmla="*/ 2147483647 w 356"/>
              <a:gd name="T45" fmla="*/ 2147483647 h 320"/>
              <a:gd name="T46" fmla="*/ 2147483647 w 356"/>
              <a:gd name="T47" fmla="*/ 2147483647 h 320"/>
              <a:gd name="T48" fmla="*/ 2147483647 w 356"/>
              <a:gd name="T49" fmla="*/ 2147483647 h 320"/>
              <a:gd name="T50" fmla="*/ 2147483647 w 356"/>
              <a:gd name="T51" fmla="*/ 2147483647 h 320"/>
              <a:gd name="T52" fmla="*/ 2147483647 w 356"/>
              <a:gd name="T53" fmla="*/ 2147483647 h 320"/>
              <a:gd name="T54" fmla="*/ 2147483647 w 356"/>
              <a:gd name="T55" fmla="*/ 2147483647 h 320"/>
              <a:gd name="T56" fmla="*/ 2147483647 w 356"/>
              <a:gd name="T57" fmla="*/ 2147483647 h 320"/>
              <a:gd name="T58" fmla="*/ 2147483647 w 356"/>
              <a:gd name="T59" fmla="*/ 2147483647 h 320"/>
              <a:gd name="T60" fmla="*/ 2147483647 w 356"/>
              <a:gd name="T61" fmla="*/ 2147483647 h 320"/>
              <a:gd name="T62" fmla="*/ 2147483647 w 356"/>
              <a:gd name="T63" fmla="*/ 0 h 320"/>
              <a:gd name="T64" fmla="*/ 2147483647 w 356"/>
              <a:gd name="T65" fmla="*/ 2147483647 h 320"/>
              <a:gd name="T66" fmla="*/ 2147483647 w 356"/>
              <a:gd name="T67" fmla="*/ 2147483647 h 320"/>
              <a:gd name="T68" fmla="*/ 2147483647 w 356"/>
              <a:gd name="T69" fmla="*/ 2147483647 h 320"/>
              <a:gd name="T70" fmla="*/ 2147483647 w 356"/>
              <a:gd name="T71" fmla="*/ 2147483647 h 320"/>
              <a:gd name="T72" fmla="*/ 2147483647 w 356"/>
              <a:gd name="T73" fmla="*/ 2147483647 h 320"/>
              <a:gd name="T74" fmla="*/ 2147483647 w 356"/>
              <a:gd name="T75" fmla="*/ 2147483647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6"/>
              <a:gd name="T115" fmla="*/ 0 h 320"/>
              <a:gd name="T116" fmla="*/ 356 w 356"/>
              <a:gd name="T117" fmla="*/ 320 h 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6" h="320">
                <a:moveTo>
                  <a:pt x="238" y="66"/>
                </a:moveTo>
                <a:lnTo>
                  <a:pt x="240" y="78"/>
                </a:lnTo>
                <a:lnTo>
                  <a:pt x="242" y="84"/>
                </a:lnTo>
                <a:lnTo>
                  <a:pt x="246" y="86"/>
                </a:lnTo>
                <a:lnTo>
                  <a:pt x="250" y="90"/>
                </a:lnTo>
                <a:lnTo>
                  <a:pt x="254" y="94"/>
                </a:lnTo>
                <a:lnTo>
                  <a:pt x="260" y="102"/>
                </a:lnTo>
                <a:lnTo>
                  <a:pt x="262" y="110"/>
                </a:lnTo>
                <a:lnTo>
                  <a:pt x="266" y="118"/>
                </a:lnTo>
                <a:lnTo>
                  <a:pt x="272" y="126"/>
                </a:lnTo>
                <a:lnTo>
                  <a:pt x="276" y="134"/>
                </a:lnTo>
                <a:lnTo>
                  <a:pt x="278" y="140"/>
                </a:lnTo>
                <a:lnTo>
                  <a:pt x="276" y="146"/>
                </a:lnTo>
                <a:lnTo>
                  <a:pt x="288" y="154"/>
                </a:lnTo>
                <a:lnTo>
                  <a:pt x="300" y="158"/>
                </a:lnTo>
                <a:lnTo>
                  <a:pt x="300" y="168"/>
                </a:lnTo>
                <a:lnTo>
                  <a:pt x="348" y="170"/>
                </a:lnTo>
                <a:lnTo>
                  <a:pt x="356" y="176"/>
                </a:lnTo>
                <a:lnTo>
                  <a:pt x="356" y="212"/>
                </a:lnTo>
                <a:lnTo>
                  <a:pt x="302" y="260"/>
                </a:lnTo>
                <a:lnTo>
                  <a:pt x="250" y="272"/>
                </a:lnTo>
                <a:lnTo>
                  <a:pt x="204" y="320"/>
                </a:lnTo>
                <a:lnTo>
                  <a:pt x="202" y="296"/>
                </a:lnTo>
                <a:lnTo>
                  <a:pt x="180" y="290"/>
                </a:lnTo>
                <a:lnTo>
                  <a:pt x="176" y="288"/>
                </a:lnTo>
                <a:lnTo>
                  <a:pt x="174" y="290"/>
                </a:lnTo>
                <a:lnTo>
                  <a:pt x="168" y="288"/>
                </a:lnTo>
                <a:lnTo>
                  <a:pt x="164" y="284"/>
                </a:lnTo>
                <a:lnTo>
                  <a:pt x="160" y="286"/>
                </a:lnTo>
                <a:lnTo>
                  <a:pt x="158" y="290"/>
                </a:lnTo>
                <a:lnTo>
                  <a:pt x="156" y="296"/>
                </a:lnTo>
                <a:lnTo>
                  <a:pt x="154" y="300"/>
                </a:lnTo>
                <a:lnTo>
                  <a:pt x="152" y="294"/>
                </a:lnTo>
                <a:lnTo>
                  <a:pt x="144" y="284"/>
                </a:lnTo>
                <a:lnTo>
                  <a:pt x="132" y="272"/>
                </a:lnTo>
                <a:lnTo>
                  <a:pt x="126" y="266"/>
                </a:lnTo>
                <a:lnTo>
                  <a:pt x="124" y="258"/>
                </a:lnTo>
                <a:lnTo>
                  <a:pt x="116" y="244"/>
                </a:lnTo>
                <a:lnTo>
                  <a:pt x="110" y="236"/>
                </a:lnTo>
                <a:lnTo>
                  <a:pt x="104" y="230"/>
                </a:lnTo>
                <a:lnTo>
                  <a:pt x="96" y="224"/>
                </a:lnTo>
                <a:lnTo>
                  <a:pt x="88" y="214"/>
                </a:lnTo>
                <a:lnTo>
                  <a:pt x="90" y="214"/>
                </a:lnTo>
                <a:lnTo>
                  <a:pt x="88" y="214"/>
                </a:lnTo>
                <a:lnTo>
                  <a:pt x="82" y="214"/>
                </a:lnTo>
                <a:lnTo>
                  <a:pt x="82" y="174"/>
                </a:lnTo>
                <a:lnTo>
                  <a:pt x="72" y="162"/>
                </a:lnTo>
                <a:lnTo>
                  <a:pt x="62" y="152"/>
                </a:lnTo>
                <a:lnTo>
                  <a:pt x="52" y="144"/>
                </a:lnTo>
                <a:lnTo>
                  <a:pt x="44" y="132"/>
                </a:lnTo>
                <a:lnTo>
                  <a:pt x="26" y="98"/>
                </a:lnTo>
                <a:lnTo>
                  <a:pt x="16" y="82"/>
                </a:lnTo>
                <a:lnTo>
                  <a:pt x="10" y="76"/>
                </a:lnTo>
                <a:lnTo>
                  <a:pt x="4" y="70"/>
                </a:lnTo>
                <a:lnTo>
                  <a:pt x="0" y="58"/>
                </a:lnTo>
                <a:lnTo>
                  <a:pt x="18" y="60"/>
                </a:lnTo>
                <a:lnTo>
                  <a:pt x="22" y="56"/>
                </a:lnTo>
                <a:lnTo>
                  <a:pt x="26" y="48"/>
                </a:lnTo>
                <a:lnTo>
                  <a:pt x="32" y="44"/>
                </a:lnTo>
                <a:lnTo>
                  <a:pt x="36" y="44"/>
                </a:lnTo>
                <a:lnTo>
                  <a:pt x="40" y="38"/>
                </a:lnTo>
                <a:lnTo>
                  <a:pt x="48" y="38"/>
                </a:lnTo>
                <a:lnTo>
                  <a:pt x="34" y="10"/>
                </a:lnTo>
                <a:lnTo>
                  <a:pt x="66" y="0"/>
                </a:lnTo>
                <a:lnTo>
                  <a:pt x="126" y="26"/>
                </a:lnTo>
                <a:lnTo>
                  <a:pt x="130" y="28"/>
                </a:lnTo>
                <a:lnTo>
                  <a:pt x="134" y="32"/>
                </a:lnTo>
                <a:lnTo>
                  <a:pt x="138" y="34"/>
                </a:lnTo>
                <a:lnTo>
                  <a:pt x="144" y="36"/>
                </a:lnTo>
                <a:lnTo>
                  <a:pt x="144" y="46"/>
                </a:lnTo>
                <a:lnTo>
                  <a:pt x="164" y="58"/>
                </a:lnTo>
                <a:lnTo>
                  <a:pt x="194" y="58"/>
                </a:lnTo>
                <a:lnTo>
                  <a:pt x="210" y="62"/>
                </a:lnTo>
                <a:lnTo>
                  <a:pt x="214" y="64"/>
                </a:lnTo>
                <a:lnTo>
                  <a:pt x="218" y="68"/>
                </a:lnTo>
                <a:lnTo>
                  <a:pt x="238" y="68"/>
                </a:lnTo>
                <a:lnTo>
                  <a:pt x="238" y="6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14" name="Freeform 110"/>
          <p:cNvSpPr>
            <a:spLocks/>
          </p:cNvSpPr>
          <p:nvPr/>
        </p:nvSpPr>
        <p:spPr bwMode="auto">
          <a:xfrm>
            <a:off x="4449366" y="1866901"/>
            <a:ext cx="332184" cy="192881"/>
          </a:xfrm>
          <a:custGeom>
            <a:avLst/>
            <a:gdLst>
              <a:gd name="T0" fmla="*/ 2147483647 w 279"/>
              <a:gd name="T1" fmla="*/ 2147483647 h 162"/>
              <a:gd name="T2" fmla="*/ 2147483647 w 279"/>
              <a:gd name="T3" fmla="*/ 2147483647 h 162"/>
              <a:gd name="T4" fmla="*/ 2147483647 w 279"/>
              <a:gd name="T5" fmla="*/ 2147483647 h 162"/>
              <a:gd name="T6" fmla="*/ 2147483647 w 279"/>
              <a:gd name="T7" fmla="*/ 2147483647 h 162"/>
              <a:gd name="T8" fmla="*/ 0 w 279"/>
              <a:gd name="T9" fmla="*/ 2147483647 h 162"/>
              <a:gd name="T10" fmla="*/ 2147483647 w 279"/>
              <a:gd name="T11" fmla="*/ 2147483647 h 162"/>
              <a:gd name="T12" fmla="*/ 2147483647 w 279"/>
              <a:gd name="T13" fmla="*/ 2147483647 h 162"/>
              <a:gd name="T14" fmla="*/ 2147483647 w 279"/>
              <a:gd name="T15" fmla="*/ 2147483647 h 162"/>
              <a:gd name="T16" fmla="*/ 2147483647 w 279"/>
              <a:gd name="T17" fmla="*/ 2147483647 h 162"/>
              <a:gd name="T18" fmla="*/ 2147483647 w 279"/>
              <a:gd name="T19" fmla="*/ 2147483647 h 162"/>
              <a:gd name="T20" fmla="*/ 2147483647 w 279"/>
              <a:gd name="T21" fmla="*/ 2147483647 h 162"/>
              <a:gd name="T22" fmla="*/ 2147483647 w 279"/>
              <a:gd name="T23" fmla="*/ 2147483647 h 162"/>
              <a:gd name="T24" fmla="*/ 2147483647 w 279"/>
              <a:gd name="T25" fmla="*/ 2147483647 h 162"/>
              <a:gd name="T26" fmla="*/ 2147483647 w 279"/>
              <a:gd name="T27" fmla="*/ 0 h 162"/>
              <a:gd name="T28" fmla="*/ 2147483647 w 279"/>
              <a:gd name="T29" fmla="*/ 2147483647 h 162"/>
              <a:gd name="T30" fmla="*/ 2147483647 w 279"/>
              <a:gd name="T31" fmla="*/ 2147483647 h 162"/>
              <a:gd name="T32" fmla="*/ 2147483647 w 279"/>
              <a:gd name="T33" fmla="*/ 2147483647 h 162"/>
              <a:gd name="T34" fmla="*/ 2147483647 w 279"/>
              <a:gd name="T35" fmla="*/ 2147483647 h 162"/>
              <a:gd name="T36" fmla="*/ 2147483647 w 279"/>
              <a:gd name="T37" fmla="*/ 2147483647 h 162"/>
              <a:gd name="T38" fmla="*/ 2147483647 w 279"/>
              <a:gd name="T39" fmla="*/ 2147483647 h 162"/>
              <a:gd name="T40" fmla="*/ 2147483647 w 279"/>
              <a:gd name="T41" fmla="*/ 2147483647 h 162"/>
              <a:gd name="T42" fmla="*/ 2147483647 w 279"/>
              <a:gd name="T43" fmla="*/ 2147483647 h 162"/>
              <a:gd name="T44" fmla="*/ 2147483647 w 279"/>
              <a:gd name="T45" fmla="*/ 2147483647 h 162"/>
              <a:gd name="T46" fmla="*/ 2147483647 w 279"/>
              <a:gd name="T47" fmla="*/ 2147483647 h 162"/>
              <a:gd name="T48" fmla="*/ 2147483647 w 279"/>
              <a:gd name="T49" fmla="*/ 2147483647 h 162"/>
              <a:gd name="T50" fmla="*/ 2147483647 w 279"/>
              <a:gd name="T51" fmla="*/ 2147483647 h 162"/>
              <a:gd name="T52" fmla="*/ 2147483647 w 279"/>
              <a:gd name="T53" fmla="*/ 2147483647 h 162"/>
              <a:gd name="T54" fmla="*/ 2147483647 w 279"/>
              <a:gd name="T55" fmla="*/ 2147483647 h 162"/>
              <a:gd name="T56" fmla="*/ 2147483647 w 279"/>
              <a:gd name="T57" fmla="*/ 2147483647 h 162"/>
              <a:gd name="T58" fmla="*/ 2147483647 w 279"/>
              <a:gd name="T59" fmla="*/ 2147483647 h 162"/>
              <a:gd name="T60" fmla="*/ 2147483647 w 279"/>
              <a:gd name="T61" fmla="*/ 2147483647 h 162"/>
              <a:gd name="T62" fmla="*/ 2147483647 w 279"/>
              <a:gd name="T63" fmla="*/ 2147483647 h 162"/>
              <a:gd name="T64" fmla="*/ 2147483647 w 279"/>
              <a:gd name="T65" fmla="*/ 2147483647 h 162"/>
              <a:gd name="T66" fmla="*/ 2147483647 w 279"/>
              <a:gd name="T67" fmla="*/ 2147483647 h 162"/>
              <a:gd name="T68" fmla="*/ 2147483647 w 279"/>
              <a:gd name="T69" fmla="*/ 2147483647 h 162"/>
              <a:gd name="T70" fmla="*/ 2147483647 w 279"/>
              <a:gd name="T71" fmla="*/ 2147483647 h 162"/>
              <a:gd name="T72" fmla="*/ 2147483647 w 279"/>
              <a:gd name="T73" fmla="*/ 2147483647 h 162"/>
              <a:gd name="T74" fmla="*/ 2147483647 w 279"/>
              <a:gd name="T75" fmla="*/ 2147483647 h 162"/>
              <a:gd name="T76" fmla="*/ 2147483647 w 279"/>
              <a:gd name="T77" fmla="*/ 2147483647 h 162"/>
              <a:gd name="T78" fmla="*/ 2147483647 w 279"/>
              <a:gd name="T79" fmla="*/ 2147483647 h 162"/>
              <a:gd name="T80" fmla="*/ 2147483647 w 279"/>
              <a:gd name="T81" fmla="*/ 2147483647 h 162"/>
              <a:gd name="T82" fmla="*/ 2147483647 w 279"/>
              <a:gd name="T83" fmla="*/ 2147483647 h 162"/>
              <a:gd name="T84" fmla="*/ 2147483647 w 279"/>
              <a:gd name="T85" fmla="*/ 2147483647 h 162"/>
              <a:gd name="T86" fmla="*/ 2147483647 w 279"/>
              <a:gd name="T87" fmla="*/ 2147483647 h 162"/>
              <a:gd name="T88" fmla="*/ 2147483647 w 279"/>
              <a:gd name="T89" fmla="*/ 2147483647 h 162"/>
              <a:gd name="T90" fmla="*/ 2147483647 w 279"/>
              <a:gd name="T91" fmla="*/ 2147483647 h 162"/>
              <a:gd name="T92" fmla="*/ 2147483647 w 279"/>
              <a:gd name="T93" fmla="*/ 2147483647 h 162"/>
              <a:gd name="T94" fmla="*/ 2147483647 w 279"/>
              <a:gd name="T95" fmla="*/ 2147483647 h 1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9"/>
              <a:gd name="T145" fmla="*/ 0 h 162"/>
              <a:gd name="T146" fmla="*/ 279 w 279"/>
              <a:gd name="T147" fmla="*/ 162 h 1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9" h="162">
                <a:moveTo>
                  <a:pt x="71" y="88"/>
                </a:moveTo>
                <a:lnTo>
                  <a:pt x="63" y="88"/>
                </a:lnTo>
                <a:lnTo>
                  <a:pt x="59" y="92"/>
                </a:lnTo>
                <a:lnTo>
                  <a:pt x="49" y="96"/>
                </a:lnTo>
                <a:lnTo>
                  <a:pt x="41" y="96"/>
                </a:lnTo>
                <a:lnTo>
                  <a:pt x="29" y="94"/>
                </a:lnTo>
                <a:lnTo>
                  <a:pt x="18" y="92"/>
                </a:lnTo>
                <a:lnTo>
                  <a:pt x="12" y="90"/>
                </a:lnTo>
                <a:lnTo>
                  <a:pt x="6" y="86"/>
                </a:lnTo>
                <a:lnTo>
                  <a:pt x="0" y="82"/>
                </a:lnTo>
                <a:lnTo>
                  <a:pt x="2" y="70"/>
                </a:lnTo>
                <a:lnTo>
                  <a:pt x="6" y="64"/>
                </a:lnTo>
                <a:lnTo>
                  <a:pt x="12" y="56"/>
                </a:lnTo>
                <a:lnTo>
                  <a:pt x="16" y="48"/>
                </a:lnTo>
                <a:lnTo>
                  <a:pt x="23" y="42"/>
                </a:lnTo>
                <a:lnTo>
                  <a:pt x="16" y="32"/>
                </a:lnTo>
                <a:lnTo>
                  <a:pt x="12" y="22"/>
                </a:lnTo>
                <a:lnTo>
                  <a:pt x="6" y="16"/>
                </a:lnTo>
                <a:lnTo>
                  <a:pt x="25" y="12"/>
                </a:lnTo>
                <a:lnTo>
                  <a:pt x="49" y="10"/>
                </a:lnTo>
                <a:lnTo>
                  <a:pt x="69" y="12"/>
                </a:lnTo>
                <a:lnTo>
                  <a:pt x="85" y="18"/>
                </a:lnTo>
                <a:lnTo>
                  <a:pt x="103" y="16"/>
                </a:lnTo>
                <a:lnTo>
                  <a:pt x="121" y="18"/>
                </a:lnTo>
                <a:lnTo>
                  <a:pt x="125" y="8"/>
                </a:lnTo>
                <a:lnTo>
                  <a:pt x="137" y="6"/>
                </a:lnTo>
                <a:lnTo>
                  <a:pt x="149" y="6"/>
                </a:lnTo>
                <a:lnTo>
                  <a:pt x="167" y="0"/>
                </a:lnTo>
                <a:lnTo>
                  <a:pt x="179" y="8"/>
                </a:lnTo>
                <a:lnTo>
                  <a:pt x="179" y="16"/>
                </a:lnTo>
                <a:lnTo>
                  <a:pt x="181" y="24"/>
                </a:lnTo>
                <a:lnTo>
                  <a:pt x="197" y="26"/>
                </a:lnTo>
                <a:lnTo>
                  <a:pt x="199" y="32"/>
                </a:lnTo>
                <a:lnTo>
                  <a:pt x="201" y="38"/>
                </a:lnTo>
                <a:lnTo>
                  <a:pt x="213" y="40"/>
                </a:lnTo>
                <a:lnTo>
                  <a:pt x="217" y="44"/>
                </a:lnTo>
                <a:lnTo>
                  <a:pt x="233" y="40"/>
                </a:lnTo>
                <a:lnTo>
                  <a:pt x="239" y="48"/>
                </a:lnTo>
                <a:lnTo>
                  <a:pt x="251" y="52"/>
                </a:lnTo>
                <a:lnTo>
                  <a:pt x="267" y="54"/>
                </a:lnTo>
                <a:lnTo>
                  <a:pt x="279" y="60"/>
                </a:lnTo>
                <a:lnTo>
                  <a:pt x="279" y="64"/>
                </a:lnTo>
                <a:lnTo>
                  <a:pt x="271" y="70"/>
                </a:lnTo>
                <a:lnTo>
                  <a:pt x="277" y="76"/>
                </a:lnTo>
                <a:lnTo>
                  <a:pt x="279" y="84"/>
                </a:lnTo>
                <a:lnTo>
                  <a:pt x="279" y="90"/>
                </a:lnTo>
                <a:lnTo>
                  <a:pt x="261" y="90"/>
                </a:lnTo>
                <a:lnTo>
                  <a:pt x="257" y="94"/>
                </a:lnTo>
                <a:lnTo>
                  <a:pt x="251" y="98"/>
                </a:lnTo>
                <a:lnTo>
                  <a:pt x="251" y="106"/>
                </a:lnTo>
                <a:lnTo>
                  <a:pt x="243" y="108"/>
                </a:lnTo>
                <a:lnTo>
                  <a:pt x="233" y="108"/>
                </a:lnTo>
                <a:lnTo>
                  <a:pt x="223" y="114"/>
                </a:lnTo>
                <a:lnTo>
                  <a:pt x="211" y="118"/>
                </a:lnTo>
                <a:lnTo>
                  <a:pt x="203" y="124"/>
                </a:lnTo>
                <a:lnTo>
                  <a:pt x="195" y="124"/>
                </a:lnTo>
                <a:lnTo>
                  <a:pt x="197" y="128"/>
                </a:lnTo>
                <a:lnTo>
                  <a:pt x="203" y="132"/>
                </a:lnTo>
                <a:lnTo>
                  <a:pt x="209" y="138"/>
                </a:lnTo>
                <a:lnTo>
                  <a:pt x="219" y="142"/>
                </a:lnTo>
                <a:lnTo>
                  <a:pt x="227" y="146"/>
                </a:lnTo>
                <a:lnTo>
                  <a:pt x="223" y="148"/>
                </a:lnTo>
                <a:lnTo>
                  <a:pt x="215" y="152"/>
                </a:lnTo>
                <a:lnTo>
                  <a:pt x="207" y="154"/>
                </a:lnTo>
                <a:lnTo>
                  <a:pt x="199" y="158"/>
                </a:lnTo>
                <a:lnTo>
                  <a:pt x="189" y="162"/>
                </a:lnTo>
                <a:lnTo>
                  <a:pt x="189" y="148"/>
                </a:lnTo>
                <a:lnTo>
                  <a:pt x="183" y="142"/>
                </a:lnTo>
                <a:lnTo>
                  <a:pt x="169" y="136"/>
                </a:lnTo>
                <a:lnTo>
                  <a:pt x="179" y="130"/>
                </a:lnTo>
                <a:lnTo>
                  <a:pt x="185" y="124"/>
                </a:lnTo>
                <a:lnTo>
                  <a:pt x="177" y="124"/>
                </a:lnTo>
                <a:lnTo>
                  <a:pt x="171" y="126"/>
                </a:lnTo>
                <a:lnTo>
                  <a:pt x="161" y="124"/>
                </a:lnTo>
                <a:lnTo>
                  <a:pt x="157" y="118"/>
                </a:lnTo>
                <a:lnTo>
                  <a:pt x="151" y="116"/>
                </a:lnTo>
                <a:lnTo>
                  <a:pt x="141" y="116"/>
                </a:lnTo>
                <a:lnTo>
                  <a:pt x="139" y="120"/>
                </a:lnTo>
                <a:lnTo>
                  <a:pt x="137" y="126"/>
                </a:lnTo>
                <a:lnTo>
                  <a:pt x="133" y="130"/>
                </a:lnTo>
                <a:lnTo>
                  <a:pt x="127" y="136"/>
                </a:lnTo>
                <a:lnTo>
                  <a:pt x="123" y="138"/>
                </a:lnTo>
                <a:lnTo>
                  <a:pt x="119" y="136"/>
                </a:lnTo>
                <a:lnTo>
                  <a:pt x="111" y="136"/>
                </a:lnTo>
                <a:lnTo>
                  <a:pt x="101" y="142"/>
                </a:lnTo>
                <a:lnTo>
                  <a:pt x="97" y="134"/>
                </a:lnTo>
                <a:lnTo>
                  <a:pt x="107" y="128"/>
                </a:lnTo>
                <a:lnTo>
                  <a:pt x="107" y="116"/>
                </a:lnTo>
                <a:lnTo>
                  <a:pt x="115" y="118"/>
                </a:lnTo>
                <a:lnTo>
                  <a:pt x="125" y="118"/>
                </a:lnTo>
                <a:lnTo>
                  <a:pt x="119" y="106"/>
                </a:lnTo>
                <a:lnTo>
                  <a:pt x="115" y="98"/>
                </a:lnTo>
                <a:lnTo>
                  <a:pt x="105" y="86"/>
                </a:lnTo>
                <a:lnTo>
                  <a:pt x="97" y="82"/>
                </a:lnTo>
                <a:lnTo>
                  <a:pt x="89" y="80"/>
                </a:lnTo>
                <a:lnTo>
                  <a:pt x="81" y="84"/>
                </a:lnTo>
                <a:lnTo>
                  <a:pt x="71" y="8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15" name="Freeform 111"/>
          <p:cNvSpPr>
            <a:spLocks/>
          </p:cNvSpPr>
          <p:nvPr/>
        </p:nvSpPr>
        <p:spPr bwMode="auto">
          <a:xfrm>
            <a:off x="4456510" y="1783556"/>
            <a:ext cx="170259" cy="104775"/>
          </a:xfrm>
          <a:custGeom>
            <a:avLst/>
            <a:gdLst>
              <a:gd name="T0" fmla="*/ 2147483647 w 143"/>
              <a:gd name="T1" fmla="*/ 2147483647 h 88"/>
              <a:gd name="T2" fmla="*/ 2147483647 w 143"/>
              <a:gd name="T3" fmla="*/ 2147483647 h 88"/>
              <a:gd name="T4" fmla="*/ 2147483647 w 143"/>
              <a:gd name="T5" fmla="*/ 2147483647 h 88"/>
              <a:gd name="T6" fmla="*/ 2147483647 w 143"/>
              <a:gd name="T7" fmla="*/ 2147483647 h 88"/>
              <a:gd name="T8" fmla="*/ 2147483647 w 143"/>
              <a:gd name="T9" fmla="*/ 2147483647 h 88"/>
              <a:gd name="T10" fmla="*/ 2147483647 w 143"/>
              <a:gd name="T11" fmla="*/ 2147483647 h 88"/>
              <a:gd name="T12" fmla="*/ 2147483647 w 143"/>
              <a:gd name="T13" fmla="*/ 2147483647 h 88"/>
              <a:gd name="T14" fmla="*/ 2147483647 w 143"/>
              <a:gd name="T15" fmla="*/ 2147483647 h 88"/>
              <a:gd name="T16" fmla="*/ 2147483647 w 143"/>
              <a:gd name="T17" fmla="*/ 2147483647 h 88"/>
              <a:gd name="T18" fmla="*/ 2147483647 w 143"/>
              <a:gd name="T19" fmla="*/ 2147483647 h 88"/>
              <a:gd name="T20" fmla="*/ 2147483647 w 143"/>
              <a:gd name="T21" fmla="*/ 2147483647 h 88"/>
              <a:gd name="T22" fmla="*/ 2147483647 w 143"/>
              <a:gd name="T23" fmla="*/ 2147483647 h 88"/>
              <a:gd name="T24" fmla="*/ 2147483647 w 143"/>
              <a:gd name="T25" fmla="*/ 2147483647 h 88"/>
              <a:gd name="T26" fmla="*/ 0 w 143"/>
              <a:gd name="T27" fmla="*/ 2147483647 h 88"/>
              <a:gd name="T28" fmla="*/ 0 w 143"/>
              <a:gd name="T29" fmla="*/ 2147483647 h 88"/>
              <a:gd name="T30" fmla="*/ 2147483647 w 143"/>
              <a:gd name="T31" fmla="*/ 2147483647 h 88"/>
              <a:gd name="T32" fmla="*/ 2147483647 w 143"/>
              <a:gd name="T33" fmla="*/ 2147483647 h 88"/>
              <a:gd name="T34" fmla="*/ 2147483647 w 143"/>
              <a:gd name="T35" fmla="*/ 2147483647 h 88"/>
              <a:gd name="T36" fmla="*/ 2147483647 w 143"/>
              <a:gd name="T37" fmla="*/ 2147483647 h 88"/>
              <a:gd name="T38" fmla="*/ 2147483647 w 143"/>
              <a:gd name="T39" fmla="*/ 2147483647 h 88"/>
              <a:gd name="T40" fmla="*/ 2147483647 w 143"/>
              <a:gd name="T41" fmla="*/ 2147483647 h 88"/>
              <a:gd name="T42" fmla="*/ 2147483647 w 143"/>
              <a:gd name="T43" fmla="*/ 2147483647 h 88"/>
              <a:gd name="T44" fmla="*/ 2147483647 w 143"/>
              <a:gd name="T45" fmla="*/ 2147483647 h 88"/>
              <a:gd name="T46" fmla="*/ 2147483647 w 143"/>
              <a:gd name="T47" fmla="*/ 2147483647 h 88"/>
              <a:gd name="T48" fmla="*/ 2147483647 w 143"/>
              <a:gd name="T49" fmla="*/ 2147483647 h 88"/>
              <a:gd name="T50" fmla="*/ 2147483647 w 143"/>
              <a:gd name="T51" fmla="*/ 2147483647 h 88"/>
              <a:gd name="T52" fmla="*/ 2147483647 w 143"/>
              <a:gd name="T53" fmla="*/ 2147483647 h 88"/>
              <a:gd name="T54" fmla="*/ 2147483647 w 143"/>
              <a:gd name="T55" fmla="*/ 2147483647 h 88"/>
              <a:gd name="T56" fmla="*/ 2147483647 w 143"/>
              <a:gd name="T57" fmla="*/ 0 h 88"/>
              <a:gd name="T58" fmla="*/ 2147483647 w 143"/>
              <a:gd name="T59" fmla="*/ 2147483647 h 88"/>
              <a:gd name="T60" fmla="*/ 2147483647 w 143"/>
              <a:gd name="T61" fmla="*/ 2147483647 h 88"/>
              <a:gd name="T62" fmla="*/ 2147483647 w 143"/>
              <a:gd name="T63" fmla="*/ 2147483647 h 88"/>
              <a:gd name="T64" fmla="*/ 2147483647 w 143"/>
              <a:gd name="T65" fmla="*/ 2147483647 h 88"/>
              <a:gd name="T66" fmla="*/ 2147483647 w 143"/>
              <a:gd name="T67" fmla="*/ 2147483647 h 88"/>
              <a:gd name="T68" fmla="*/ 2147483647 w 143"/>
              <a:gd name="T69" fmla="*/ 2147483647 h 88"/>
              <a:gd name="T70" fmla="*/ 2147483647 w 143"/>
              <a:gd name="T71" fmla="*/ 2147483647 h 88"/>
              <a:gd name="T72" fmla="*/ 2147483647 w 143"/>
              <a:gd name="T73" fmla="*/ 2147483647 h 88"/>
              <a:gd name="T74" fmla="*/ 2147483647 w 143"/>
              <a:gd name="T75" fmla="*/ 2147483647 h 88"/>
              <a:gd name="T76" fmla="*/ 2147483647 w 143"/>
              <a:gd name="T77" fmla="*/ 2147483647 h 88"/>
              <a:gd name="T78" fmla="*/ 2147483647 w 143"/>
              <a:gd name="T79" fmla="*/ 2147483647 h 88"/>
              <a:gd name="T80" fmla="*/ 2147483647 w 143"/>
              <a:gd name="T81" fmla="*/ 2147483647 h 88"/>
              <a:gd name="T82" fmla="*/ 2147483647 w 143"/>
              <a:gd name="T83" fmla="*/ 2147483647 h 88"/>
              <a:gd name="T84" fmla="*/ 2147483647 w 143"/>
              <a:gd name="T85" fmla="*/ 2147483647 h 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3"/>
              <a:gd name="T130" fmla="*/ 0 h 88"/>
              <a:gd name="T131" fmla="*/ 143 w 143"/>
              <a:gd name="T132" fmla="*/ 88 h 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3" h="88">
                <a:moveTo>
                  <a:pt x="131" y="76"/>
                </a:moveTo>
                <a:lnTo>
                  <a:pt x="119" y="78"/>
                </a:lnTo>
                <a:lnTo>
                  <a:pt x="115" y="88"/>
                </a:lnTo>
                <a:lnTo>
                  <a:pt x="107" y="86"/>
                </a:lnTo>
                <a:lnTo>
                  <a:pt x="97" y="86"/>
                </a:lnTo>
                <a:lnTo>
                  <a:pt x="87" y="86"/>
                </a:lnTo>
                <a:lnTo>
                  <a:pt x="79" y="88"/>
                </a:lnTo>
                <a:lnTo>
                  <a:pt x="67" y="84"/>
                </a:lnTo>
                <a:lnTo>
                  <a:pt x="57" y="80"/>
                </a:lnTo>
                <a:lnTo>
                  <a:pt x="43" y="80"/>
                </a:lnTo>
                <a:lnTo>
                  <a:pt x="35" y="78"/>
                </a:lnTo>
                <a:lnTo>
                  <a:pt x="25" y="80"/>
                </a:lnTo>
                <a:lnTo>
                  <a:pt x="17" y="82"/>
                </a:lnTo>
                <a:lnTo>
                  <a:pt x="0" y="86"/>
                </a:lnTo>
                <a:lnTo>
                  <a:pt x="0" y="78"/>
                </a:lnTo>
                <a:lnTo>
                  <a:pt x="10" y="74"/>
                </a:lnTo>
                <a:lnTo>
                  <a:pt x="8" y="66"/>
                </a:lnTo>
                <a:lnTo>
                  <a:pt x="4" y="56"/>
                </a:lnTo>
                <a:lnTo>
                  <a:pt x="4" y="50"/>
                </a:lnTo>
                <a:lnTo>
                  <a:pt x="12" y="48"/>
                </a:lnTo>
                <a:lnTo>
                  <a:pt x="19" y="36"/>
                </a:lnTo>
                <a:lnTo>
                  <a:pt x="29" y="26"/>
                </a:lnTo>
                <a:lnTo>
                  <a:pt x="29" y="18"/>
                </a:lnTo>
                <a:lnTo>
                  <a:pt x="33" y="18"/>
                </a:lnTo>
                <a:lnTo>
                  <a:pt x="43" y="18"/>
                </a:lnTo>
                <a:lnTo>
                  <a:pt x="49" y="14"/>
                </a:lnTo>
                <a:lnTo>
                  <a:pt x="53" y="6"/>
                </a:lnTo>
                <a:lnTo>
                  <a:pt x="63" y="4"/>
                </a:lnTo>
                <a:lnTo>
                  <a:pt x="75" y="0"/>
                </a:lnTo>
                <a:lnTo>
                  <a:pt x="87" y="4"/>
                </a:lnTo>
                <a:lnTo>
                  <a:pt x="105" y="4"/>
                </a:lnTo>
                <a:lnTo>
                  <a:pt x="113" y="16"/>
                </a:lnTo>
                <a:lnTo>
                  <a:pt x="117" y="26"/>
                </a:lnTo>
                <a:lnTo>
                  <a:pt x="119" y="30"/>
                </a:lnTo>
                <a:lnTo>
                  <a:pt x="125" y="36"/>
                </a:lnTo>
                <a:lnTo>
                  <a:pt x="129" y="42"/>
                </a:lnTo>
                <a:lnTo>
                  <a:pt x="131" y="44"/>
                </a:lnTo>
                <a:lnTo>
                  <a:pt x="141" y="46"/>
                </a:lnTo>
                <a:lnTo>
                  <a:pt x="143" y="54"/>
                </a:lnTo>
                <a:lnTo>
                  <a:pt x="135" y="56"/>
                </a:lnTo>
                <a:lnTo>
                  <a:pt x="123" y="56"/>
                </a:lnTo>
                <a:lnTo>
                  <a:pt x="127" y="66"/>
                </a:lnTo>
                <a:lnTo>
                  <a:pt x="131" y="7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16" name="Freeform 112"/>
          <p:cNvSpPr>
            <a:spLocks/>
          </p:cNvSpPr>
          <p:nvPr/>
        </p:nvSpPr>
        <p:spPr bwMode="auto">
          <a:xfrm>
            <a:off x="5045869" y="2100262"/>
            <a:ext cx="295275" cy="166688"/>
          </a:xfrm>
          <a:custGeom>
            <a:avLst/>
            <a:gdLst>
              <a:gd name="T0" fmla="*/ 2147483647 w 248"/>
              <a:gd name="T1" fmla="*/ 2147483647 h 140"/>
              <a:gd name="T2" fmla="*/ 2147483647 w 248"/>
              <a:gd name="T3" fmla="*/ 2147483647 h 140"/>
              <a:gd name="T4" fmla="*/ 2147483647 w 248"/>
              <a:gd name="T5" fmla="*/ 2147483647 h 140"/>
              <a:gd name="T6" fmla="*/ 2147483647 w 248"/>
              <a:gd name="T7" fmla="*/ 2147483647 h 140"/>
              <a:gd name="T8" fmla="*/ 2147483647 w 248"/>
              <a:gd name="T9" fmla="*/ 2147483647 h 140"/>
              <a:gd name="T10" fmla="*/ 2147483647 w 248"/>
              <a:gd name="T11" fmla="*/ 2147483647 h 140"/>
              <a:gd name="T12" fmla="*/ 2147483647 w 248"/>
              <a:gd name="T13" fmla="*/ 2147483647 h 140"/>
              <a:gd name="T14" fmla="*/ 2147483647 w 248"/>
              <a:gd name="T15" fmla="*/ 2147483647 h 140"/>
              <a:gd name="T16" fmla="*/ 2147483647 w 248"/>
              <a:gd name="T17" fmla="*/ 2147483647 h 140"/>
              <a:gd name="T18" fmla="*/ 2147483647 w 248"/>
              <a:gd name="T19" fmla="*/ 2147483647 h 140"/>
              <a:gd name="T20" fmla="*/ 2147483647 w 248"/>
              <a:gd name="T21" fmla="*/ 2147483647 h 140"/>
              <a:gd name="T22" fmla="*/ 2147483647 w 248"/>
              <a:gd name="T23" fmla="*/ 2147483647 h 140"/>
              <a:gd name="T24" fmla="*/ 2147483647 w 248"/>
              <a:gd name="T25" fmla="*/ 2147483647 h 140"/>
              <a:gd name="T26" fmla="*/ 2147483647 w 248"/>
              <a:gd name="T27" fmla="*/ 2147483647 h 140"/>
              <a:gd name="T28" fmla="*/ 2147483647 w 248"/>
              <a:gd name="T29" fmla="*/ 2147483647 h 140"/>
              <a:gd name="T30" fmla="*/ 2147483647 w 248"/>
              <a:gd name="T31" fmla="*/ 2147483647 h 140"/>
              <a:gd name="T32" fmla="*/ 2147483647 w 248"/>
              <a:gd name="T33" fmla="*/ 2147483647 h 140"/>
              <a:gd name="T34" fmla="*/ 2147483647 w 248"/>
              <a:gd name="T35" fmla="*/ 2147483647 h 140"/>
              <a:gd name="T36" fmla="*/ 2147483647 w 248"/>
              <a:gd name="T37" fmla="*/ 2147483647 h 140"/>
              <a:gd name="T38" fmla="*/ 2147483647 w 248"/>
              <a:gd name="T39" fmla="*/ 2147483647 h 140"/>
              <a:gd name="T40" fmla="*/ 2147483647 w 248"/>
              <a:gd name="T41" fmla="*/ 2147483647 h 140"/>
              <a:gd name="T42" fmla="*/ 2147483647 w 248"/>
              <a:gd name="T43" fmla="*/ 2147483647 h 140"/>
              <a:gd name="T44" fmla="*/ 2147483647 w 248"/>
              <a:gd name="T45" fmla="*/ 2147483647 h 140"/>
              <a:gd name="T46" fmla="*/ 2147483647 w 248"/>
              <a:gd name="T47" fmla="*/ 2147483647 h 140"/>
              <a:gd name="T48" fmla="*/ 2147483647 w 248"/>
              <a:gd name="T49" fmla="*/ 2147483647 h 140"/>
              <a:gd name="T50" fmla="*/ 2147483647 w 248"/>
              <a:gd name="T51" fmla="*/ 2147483647 h 140"/>
              <a:gd name="T52" fmla="*/ 2147483647 w 248"/>
              <a:gd name="T53" fmla="*/ 2147483647 h 140"/>
              <a:gd name="T54" fmla="*/ 0 w 248"/>
              <a:gd name="T55" fmla="*/ 2147483647 h 140"/>
              <a:gd name="T56" fmla="*/ 2147483647 w 248"/>
              <a:gd name="T57" fmla="*/ 2147483647 h 140"/>
              <a:gd name="T58" fmla="*/ 2147483647 w 248"/>
              <a:gd name="T59" fmla="*/ 2147483647 h 140"/>
              <a:gd name="T60" fmla="*/ 2147483647 w 248"/>
              <a:gd name="T61" fmla="*/ 2147483647 h 140"/>
              <a:gd name="T62" fmla="*/ 2147483647 w 248"/>
              <a:gd name="T63" fmla="*/ 2147483647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8"/>
              <a:gd name="T97" fmla="*/ 0 h 140"/>
              <a:gd name="T98" fmla="*/ 248 w 248"/>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8" h="140">
                <a:moveTo>
                  <a:pt x="8" y="6"/>
                </a:moveTo>
                <a:lnTo>
                  <a:pt x="20" y="6"/>
                </a:lnTo>
                <a:lnTo>
                  <a:pt x="32" y="10"/>
                </a:lnTo>
                <a:lnTo>
                  <a:pt x="46" y="24"/>
                </a:lnTo>
                <a:lnTo>
                  <a:pt x="56" y="24"/>
                </a:lnTo>
                <a:lnTo>
                  <a:pt x="72" y="26"/>
                </a:lnTo>
                <a:lnTo>
                  <a:pt x="72" y="14"/>
                </a:lnTo>
                <a:lnTo>
                  <a:pt x="86" y="4"/>
                </a:lnTo>
                <a:lnTo>
                  <a:pt x="96" y="0"/>
                </a:lnTo>
                <a:lnTo>
                  <a:pt x="114" y="6"/>
                </a:lnTo>
                <a:lnTo>
                  <a:pt x="120" y="12"/>
                </a:lnTo>
                <a:lnTo>
                  <a:pt x="122" y="20"/>
                </a:lnTo>
                <a:lnTo>
                  <a:pt x="122" y="24"/>
                </a:lnTo>
                <a:lnTo>
                  <a:pt x="124" y="28"/>
                </a:lnTo>
                <a:lnTo>
                  <a:pt x="130" y="30"/>
                </a:lnTo>
                <a:lnTo>
                  <a:pt x="140" y="30"/>
                </a:lnTo>
                <a:lnTo>
                  <a:pt x="152" y="30"/>
                </a:lnTo>
                <a:lnTo>
                  <a:pt x="158" y="40"/>
                </a:lnTo>
                <a:lnTo>
                  <a:pt x="172" y="56"/>
                </a:lnTo>
                <a:lnTo>
                  <a:pt x="184" y="64"/>
                </a:lnTo>
                <a:lnTo>
                  <a:pt x="194" y="72"/>
                </a:lnTo>
                <a:lnTo>
                  <a:pt x="208" y="74"/>
                </a:lnTo>
                <a:lnTo>
                  <a:pt x="220" y="86"/>
                </a:lnTo>
                <a:lnTo>
                  <a:pt x="234" y="90"/>
                </a:lnTo>
                <a:lnTo>
                  <a:pt x="240" y="92"/>
                </a:lnTo>
                <a:lnTo>
                  <a:pt x="244" y="92"/>
                </a:lnTo>
                <a:lnTo>
                  <a:pt x="246" y="94"/>
                </a:lnTo>
                <a:lnTo>
                  <a:pt x="248" y="102"/>
                </a:lnTo>
                <a:lnTo>
                  <a:pt x="248" y="106"/>
                </a:lnTo>
                <a:lnTo>
                  <a:pt x="238" y="106"/>
                </a:lnTo>
                <a:lnTo>
                  <a:pt x="230" y="102"/>
                </a:lnTo>
                <a:lnTo>
                  <a:pt x="222" y="98"/>
                </a:lnTo>
                <a:lnTo>
                  <a:pt x="210" y="114"/>
                </a:lnTo>
                <a:lnTo>
                  <a:pt x="200" y="130"/>
                </a:lnTo>
                <a:lnTo>
                  <a:pt x="192" y="136"/>
                </a:lnTo>
                <a:lnTo>
                  <a:pt x="184" y="140"/>
                </a:lnTo>
                <a:lnTo>
                  <a:pt x="174" y="138"/>
                </a:lnTo>
                <a:lnTo>
                  <a:pt x="162" y="138"/>
                </a:lnTo>
                <a:lnTo>
                  <a:pt x="160" y="128"/>
                </a:lnTo>
                <a:lnTo>
                  <a:pt x="160" y="120"/>
                </a:lnTo>
                <a:lnTo>
                  <a:pt x="152" y="116"/>
                </a:lnTo>
                <a:lnTo>
                  <a:pt x="144" y="112"/>
                </a:lnTo>
                <a:lnTo>
                  <a:pt x="134" y="106"/>
                </a:lnTo>
                <a:lnTo>
                  <a:pt x="118" y="98"/>
                </a:lnTo>
                <a:lnTo>
                  <a:pt x="100" y="86"/>
                </a:lnTo>
                <a:lnTo>
                  <a:pt x="86" y="80"/>
                </a:lnTo>
                <a:lnTo>
                  <a:pt x="70" y="78"/>
                </a:lnTo>
                <a:lnTo>
                  <a:pt x="60" y="82"/>
                </a:lnTo>
                <a:lnTo>
                  <a:pt x="50" y="88"/>
                </a:lnTo>
                <a:lnTo>
                  <a:pt x="34" y="98"/>
                </a:lnTo>
                <a:lnTo>
                  <a:pt x="32" y="86"/>
                </a:lnTo>
                <a:lnTo>
                  <a:pt x="28" y="74"/>
                </a:lnTo>
                <a:lnTo>
                  <a:pt x="20" y="64"/>
                </a:lnTo>
                <a:lnTo>
                  <a:pt x="12" y="56"/>
                </a:lnTo>
                <a:lnTo>
                  <a:pt x="4" y="46"/>
                </a:lnTo>
                <a:lnTo>
                  <a:pt x="0" y="38"/>
                </a:lnTo>
                <a:lnTo>
                  <a:pt x="2" y="28"/>
                </a:lnTo>
                <a:lnTo>
                  <a:pt x="10" y="32"/>
                </a:lnTo>
                <a:lnTo>
                  <a:pt x="14" y="34"/>
                </a:lnTo>
                <a:lnTo>
                  <a:pt x="20" y="38"/>
                </a:lnTo>
                <a:lnTo>
                  <a:pt x="28" y="32"/>
                </a:lnTo>
                <a:lnTo>
                  <a:pt x="28" y="22"/>
                </a:lnTo>
                <a:lnTo>
                  <a:pt x="22" y="16"/>
                </a:lnTo>
                <a:lnTo>
                  <a:pt x="12" y="10"/>
                </a:lnTo>
                <a:lnTo>
                  <a:pt x="8"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17" name="Freeform 113"/>
          <p:cNvSpPr>
            <a:spLocks/>
          </p:cNvSpPr>
          <p:nvPr/>
        </p:nvSpPr>
        <p:spPr bwMode="auto">
          <a:xfrm>
            <a:off x="5098257" y="2031206"/>
            <a:ext cx="345281" cy="195263"/>
          </a:xfrm>
          <a:custGeom>
            <a:avLst/>
            <a:gdLst>
              <a:gd name="T0" fmla="*/ 0 w 290"/>
              <a:gd name="T1" fmla="*/ 2147483647 h 164"/>
              <a:gd name="T2" fmla="*/ 2147483647 w 290"/>
              <a:gd name="T3" fmla="*/ 2147483647 h 164"/>
              <a:gd name="T4" fmla="*/ 2147483647 w 290"/>
              <a:gd name="T5" fmla="*/ 2147483647 h 164"/>
              <a:gd name="T6" fmla="*/ 2147483647 w 290"/>
              <a:gd name="T7" fmla="*/ 2147483647 h 164"/>
              <a:gd name="T8" fmla="*/ 2147483647 w 290"/>
              <a:gd name="T9" fmla="*/ 2147483647 h 164"/>
              <a:gd name="T10" fmla="*/ 2147483647 w 290"/>
              <a:gd name="T11" fmla="*/ 2147483647 h 164"/>
              <a:gd name="T12" fmla="*/ 2147483647 w 290"/>
              <a:gd name="T13" fmla="*/ 2147483647 h 164"/>
              <a:gd name="T14" fmla="*/ 2147483647 w 290"/>
              <a:gd name="T15" fmla="*/ 2147483647 h 164"/>
              <a:gd name="T16" fmla="*/ 2147483647 w 290"/>
              <a:gd name="T17" fmla="*/ 2147483647 h 164"/>
              <a:gd name="T18" fmla="*/ 2147483647 w 290"/>
              <a:gd name="T19" fmla="*/ 2147483647 h 164"/>
              <a:gd name="T20" fmla="*/ 2147483647 w 290"/>
              <a:gd name="T21" fmla="*/ 2147483647 h 164"/>
              <a:gd name="T22" fmla="*/ 2147483647 w 290"/>
              <a:gd name="T23" fmla="*/ 2147483647 h 164"/>
              <a:gd name="T24" fmla="*/ 2147483647 w 290"/>
              <a:gd name="T25" fmla="*/ 2147483647 h 164"/>
              <a:gd name="T26" fmla="*/ 2147483647 w 290"/>
              <a:gd name="T27" fmla="*/ 2147483647 h 164"/>
              <a:gd name="T28" fmla="*/ 2147483647 w 290"/>
              <a:gd name="T29" fmla="*/ 2147483647 h 164"/>
              <a:gd name="T30" fmla="*/ 2147483647 w 290"/>
              <a:gd name="T31" fmla="*/ 2147483647 h 164"/>
              <a:gd name="T32" fmla="*/ 2147483647 w 290"/>
              <a:gd name="T33" fmla="*/ 2147483647 h 164"/>
              <a:gd name="T34" fmla="*/ 2147483647 w 290"/>
              <a:gd name="T35" fmla="*/ 2147483647 h 164"/>
              <a:gd name="T36" fmla="*/ 2147483647 w 290"/>
              <a:gd name="T37" fmla="*/ 2147483647 h 164"/>
              <a:gd name="T38" fmla="*/ 2147483647 w 290"/>
              <a:gd name="T39" fmla="*/ 2147483647 h 164"/>
              <a:gd name="T40" fmla="*/ 2147483647 w 290"/>
              <a:gd name="T41" fmla="*/ 2147483647 h 164"/>
              <a:gd name="T42" fmla="*/ 2147483647 w 290"/>
              <a:gd name="T43" fmla="*/ 2147483647 h 164"/>
              <a:gd name="T44" fmla="*/ 2147483647 w 290"/>
              <a:gd name="T45" fmla="*/ 2147483647 h 164"/>
              <a:gd name="T46" fmla="*/ 2147483647 w 290"/>
              <a:gd name="T47" fmla="*/ 2147483647 h 164"/>
              <a:gd name="T48" fmla="*/ 2147483647 w 290"/>
              <a:gd name="T49" fmla="*/ 2147483647 h 164"/>
              <a:gd name="T50" fmla="*/ 2147483647 w 290"/>
              <a:gd name="T51" fmla="*/ 2147483647 h 164"/>
              <a:gd name="T52" fmla="*/ 2147483647 w 290"/>
              <a:gd name="T53" fmla="*/ 2147483647 h 164"/>
              <a:gd name="T54" fmla="*/ 2147483647 w 290"/>
              <a:gd name="T55" fmla="*/ 2147483647 h 164"/>
              <a:gd name="T56" fmla="*/ 2147483647 w 290"/>
              <a:gd name="T57" fmla="*/ 2147483647 h 164"/>
              <a:gd name="T58" fmla="*/ 2147483647 w 290"/>
              <a:gd name="T59" fmla="*/ 2147483647 h 164"/>
              <a:gd name="T60" fmla="*/ 2147483647 w 290"/>
              <a:gd name="T61" fmla="*/ 2147483647 h 164"/>
              <a:gd name="T62" fmla="*/ 2147483647 w 290"/>
              <a:gd name="T63" fmla="*/ 2147483647 h 164"/>
              <a:gd name="T64" fmla="*/ 2147483647 w 290"/>
              <a:gd name="T65" fmla="*/ 2147483647 h 164"/>
              <a:gd name="T66" fmla="*/ 2147483647 w 290"/>
              <a:gd name="T67" fmla="*/ 2147483647 h 164"/>
              <a:gd name="T68" fmla="*/ 2147483647 w 290"/>
              <a:gd name="T69" fmla="*/ 2147483647 h 164"/>
              <a:gd name="T70" fmla="*/ 2147483647 w 290"/>
              <a:gd name="T71" fmla="*/ 2147483647 h 164"/>
              <a:gd name="T72" fmla="*/ 2147483647 w 290"/>
              <a:gd name="T73" fmla="*/ 2147483647 h 164"/>
              <a:gd name="T74" fmla="*/ 2147483647 w 290"/>
              <a:gd name="T75" fmla="*/ 2147483647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0"/>
              <a:gd name="T115" fmla="*/ 0 h 164"/>
              <a:gd name="T116" fmla="*/ 290 w 290"/>
              <a:gd name="T117" fmla="*/ 164 h 1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0" h="164">
                <a:moveTo>
                  <a:pt x="12" y="82"/>
                </a:moveTo>
                <a:lnTo>
                  <a:pt x="0" y="10"/>
                </a:lnTo>
                <a:lnTo>
                  <a:pt x="36" y="0"/>
                </a:lnTo>
                <a:lnTo>
                  <a:pt x="80" y="20"/>
                </a:lnTo>
                <a:lnTo>
                  <a:pt x="100" y="42"/>
                </a:lnTo>
                <a:lnTo>
                  <a:pt x="118" y="42"/>
                </a:lnTo>
                <a:lnTo>
                  <a:pt x="134" y="40"/>
                </a:lnTo>
                <a:lnTo>
                  <a:pt x="146" y="38"/>
                </a:lnTo>
                <a:lnTo>
                  <a:pt x="160" y="46"/>
                </a:lnTo>
                <a:lnTo>
                  <a:pt x="164" y="50"/>
                </a:lnTo>
                <a:lnTo>
                  <a:pt x="170" y="58"/>
                </a:lnTo>
                <a:lnTo>
                  <a:pt x="172" y="66"/>
                </a:lnTo>
                <a:lnTo>
                  <a:pt x="174" y="70"/>
                </a:lnTo>
                <a:lnTo>
                  <a:pt x="182" y="72"/>
                </a:lnTo>
                <a:lnTo>
                  <a:pt x="188" y="88"/>
                </a:lnTo>
                <a:lnTo>
                  <a:pt x="208" y="88"/>
                </a:lnTo>
                <a:lnTo>
                  <a:pt x="210" y="96"/>
                </a:lnTo>
                <a:lnTo>
                  <a:pt x="218" y="98"/>
                </a:lnTo>
                <a:lnTo>
                  <a:pt x="222" y="88"/>
                </a:lnTo>
                <a:lnTo>
                  <a:pt x="230" y="80"/>
                </a:lnTo>
                <a:lnTo>
                  <a:pt x="234" y="76"/>
                </a:lnTo>
                <a:lnTo>
                  <a:pt x="244" y="68"/>
                </a:lnTo>
                <a:lnTo>
                  <a:pt x="252" y="68"/>
                </a:lnTo>
                <a:lnTo>
                  <a:pt x="248" y="76"/>
                </a:lnTo>
                <a:lnTo>
                  <a:pt x="244" y="82"/>
                </a:lnTo>
                <a:lnTo>
                  <a:pt x="250" y="82"/>
                </a:lnTo>
                <a:lnTo>
                  <a:pt x="252" y="84"/>
                </a:lnTo>
                <a:lnTo>
                  <a:pt x="262" y="86"/>
                </a:lnTo>
                <a:lnTo>
                  <a:pt x="266" y="82"/>
                </a:lnTo>
                <a:lnTo>
                  <a:pt x="280" y="90"/>
                </a:lnTo>
                <a:lnTo>
                  <a:pt x="290" y="94"/>
                </a:lnTo>
                <a:lnTo>
                  <a:pt x="284" y="102"/>
                </a:lnTo>
                <a:lnTo>
                  <a:pt x="272" y="108"/>
                </a:lnTo>
                <a:lnTo>
                  <a:pt x="258" y="112"/>
                </a:lnTo>
                <a:lnTo>
                  <a:pt x="248" y="106"/>
                </a:lnTo>
                <a:lnTo>
                  <a:pt x="242" y="110"/>
                </a:lnTo>
                <a:lnTo>
                  <a:pt x="256" y="102"/>
                </a:lnTo>
                <a:lnTo>
                  <a:pt x="256" y="98"/>
                </a:lnTo>
                <a:lnTo>
                  <a:pt x="248" y="92"/>
                </a:lnTo>
                <a:lnTo>
                  <a:pt x="242" y="98"/>
                </a:lnTo>
                <a:lnTo>
                  <a:pt x="232" y="96"/>
                </a:lnTo>
                <a:lnTo>
                  <a:pt x="232" y="108"/>
                </a:lnTo>
                <a:lnTo>
                  <a:pt x="226" y="110"/>
                </a:lnTo>
                <a:lnTo>
                  <a:pt x="224" y="120"/>
                </a:lnTo>
                <a:lnTo>
                  <a:pt x="208" y="120"/>
                </a:lnTo>
                <a:lnTo>
                  <a:pt x="208" y="126"/>
                </a:lnTo>
                <a:lnTo>
                  <a:pt x="210" y="128"/>
                </a:lnTo>
                <a:lnTo>
                  <a:pt x="216" y="132"/>
                </a:lnTo>
                <a:lnTo>
                  <a:pt x="222" y="136"/>
                </a:lnTo>
                <a:lnTo>
                  <a:pt x="226" y="142"/>
                </a:lnTo>
                <a:lnTo>
                  <a:pt x="226" y="152"/>
                </a:lnTo>
                <a:lnTo>
                  <a:pt x="222" y="162"/>
                </a:lnTo>
                <a:lnTo>
                  <a:pt x="216" y="164"/>
                </a:lnTo>
                <a:lnTo>
                  <a:pt x="204" y="162"/>
                </a:lnTo>
                <a:lnTo>
                  <a:pt x="202" y="152"/>
                </a:lnTo>
                <a:lnTo>
                  <a:pt x="196" y="148"/>
                </a:lnTo>
                <a:lnTo>
                  <a:pt x="190" y="148"/>
                </a:lnTo>
                <a:lnTo>
                  <a:pt x="176" y="144"/>
                </a:lnTo>
                <a:lnTo>
                  <a:pt x="164" y="132"/>
                </a:lnTo>
                <a:lnTo>
                  <a:pt x="150" y="130"/>
                </a:lnTo>
                <a:lnTo>
                  <a:pt x="140" y="122"/>
                </a:lnTo>
                <a:lnTo>
                  <a:pt x="128" y="114"/>
                </a:lnTo>
                <a:lnTo>
                  <a:pt x="118" y="102"/>
                </a:lnTo>
                <a:lnTo>
                  <a:pt x="112" y="96"/>
                </a:lnTo>
                <a:lnTo>
                  <a:pt x="108" y="88"/>
                </a:lnTo>
                <a:lnTo>
                  <a:pt x="86" y="88"/>
                </a:lnTo>
                <a:lnTo>
                  <a:pt x="80" y="86"/>
                </a:lnTo>
                <a:lnTo>
                  <a:pt x="78" y="76"/>
                </a:lnTo>
                <a:lnTo>
                  <a:pt x="76" y="70"/>
                </a:lnTo>
                <a:lnTo>
                  <a:pt x="70" y="64"/>
                </a:lnTo>
                <a:lnTo>
                  <a:pt x="52" y="58"/>
                </a:lnTo>
                <a:lnTo>
                  <a:pt x="42" y="62"/>
                </a:lnTo>
                <a:lnTo>
                  <a:pt x="28" y="72"/>
                </a:lnTo>
                <a:lnTo>
                  <a:pt x="28" y="80"/>
                </a:lnTo>
                <a:lnTo>
                  <a:pt x="28" y="84"/>
                </a:lnTo>
                <a:lnTo>
                  <a:pt x="12" y="8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18" name="Freeform 114"/>
          <p:cNvSpPr>
            <a:spLocks/>
          </p:cNvSpPr>
          <p:nvPr/>
        </p:nvSpPr>
        <p:spPr bwMode="auto">
          <a:xfrm>
            <a:off x="4905376" y="1802607"/>
            <a:ext cx="726281" cy="345281"/>
          </a:xfrm>
          <a:custGeom>
            <a:avLst/>
            <a:gdLst>
              <a:gd name="T0" fmla="*/ 2147483647 w 610"/>
              <a:gd name="T1" fmla="*/ 2147483647 h 290"/>
              <a:gd name="T2" fmla="*/ 2147483647 w 610"/>
              <a:gd name="T3" fmla="*/ 2147483647 h 290"/>
              <a:gd name="T4" fmla="*/ 2147483647 w 610"/>
              <a:gd name="T5" fmla="*/ 2147483647 h 290"/>
              <a:gd name="T6" fmla="*/ 2147483647 w 610"/>
              <a:gd name="T7" fmla="*/ 2147483647 h 290"/>
              <a:gd name="T8" fmla="*/ 2147483647 w 610"/>
              <a:gd name="T9" fmla="*/ 2147483647 h 290"/>
              <a:gd name="T10" fmla="*/ 2147483647 w 610"/>
              <a:gd name="T11" fmla="*/ 2147483647 h 290"/>
              <a:gd name="T12" fmla="*/ 2147483647 w 610"/>
              <a:gd name="T13" fmla="*/ 2147483647 h 290"/>
              <a:gd name="T14" fmla="*/ 2147483647 w 610"/>
              <a:gd name="T15" fmla="*/ 2147483647 h 290"/>
              <a:gd name="T16" fmla="*/ 2147483647 w 610"/>
              <a:gd name="T17" fmla="*/ 2147483647 h 290"/>
              <a:gd name="T18" fmla="*/ 2147483647 w 610"/>
              <a:gd name="T19" fmla="*/ 2147483647 h 290"/>
              <a:gd name="T20" fmla="*/ 2147483647 w 610"/>
              <a:gd name="T21" fmla="*/ 2147483647 h 290"/>
              <a:gd name="T22" fmla="*/ 2147483647 w 610"/>
              <a:gd name="T23" fmla="*/ 2147483647 h 290"/>
              <a:gd name="T24" fmla="*/ 2147483647 w 610"/>
              <a:gd name="T25" fmla="*/ 2147483647 h 290"/>
              <a:gd name="T26" fmla="*/ 2147483647 w 610"/>
              <a:gd name="T27" fmla="*/ 2147483647 h 290"/>
              <a:gd name="T28" fmla="*/ 2147483647 w 610"/>
              <a:gd name="T29" fmla="*/ 2147483647 h 290"/>
              <a:gd name="T30" fmla="*/ 0 w 610"/>
              <a:gd name="T31" fmla="*/ 2147483647 h 290"/>
              <a:gd name="T32" fmla="*/ 0 w 610"/>
              <a:gd name="T33" fmla="*/ 2147483647 h 290"/>
              <a:gd name="T34" fmla="*/ 2147483647 w 610"/>
              <a:gd name="T35" fmla="*/ 2147483647 h 290"/>
              <a:gd name="T36" fmla="*/ 2147483647 w 610"/>
              <a:gd name="T37" fmla="*/ 2147483647 h 290"/>
              <a:gd name="T38" fmla="*/ 2147483647 w 610"/>
              <a:gd name="T39" fmla="*/ 2147483647 h 290"/>
              <a:gd name="T40" fmla="*/ 2147483647 w 610"/>
              <a:gd name="T41" fmla="*/ 2147483647 h 290"/>
              <a:gd name="T42" fmla="*/ 2147483647 w 610"/>
              <a:gd name="T43" fmla="*/ 2147483647 h 290"/>
              <a:gd name="T44" fmla="*/ 2147483647 w 610"/>
              <a:gd name="T45" fmla="*/ 2147483647 h 290"/>
              <a:gd name="T46" fmla="*/ 2147483647 w 610"/>
              <a:gd name="T47" fmla="*/ 2147483647 h 290"/>
              <a:gd name="T48" fmla="*/ 2147483647 w 610"/>
              <a:gd name="T49" fmla="*/ 2147483647 h 290"/>
              <a:gd name="T50" fmla="*/ 2147483647 w 610"/>
              <a:gd name="T51" fmla="*/ 2147483647 h 290"/>
              <a:gd name="T52" fmla="*/ 2147483647 w 610"/>
              <a:gd name="T53" fmla="*/ 2147483647 h 290"/>
              <a:gd name="T54" fmla="*/ 2147483647 w 610"/>
              <a:gd name="T55" fmla="*/ 2147483647 h 290"/>
              <a:gd name="T56" fmla="*/ 2147483647 w 610"/>
              <a:gd name="T57" fmla="*/ 2147483647 h 290"/>
              <a:gd name="T58" fmla="*/ 2147483647 w 610"/>
              <a:gd name="T59" fmla="*/ 2147483647 h 290"/>
              <a:gd name="T60" fmla="*/ 2147483647 w 610"/>
              <a:gd name="T61" fmla="*/ 2147483647 h 290"/>
              <a:gd name="T62" fmla="*/ 2147483647 w 610"/>
              <a:gd name="T63" fmla="*/ 2147483647 h 290"/>
              <a:gd name="T64" fmla="*/ 2147483647 w 610"/>
              <a:gd name="T65" fmla="*/ 2147483647 h 290"/>
              <a:gd name="T66" fmla="*/ 2147483647 w 610"/>
              <a:gd name="T67" fmla="*/ 2147483647 h 290"/>
              <a:gd name="T68" fmla="*/ 2147483647 w 610"/>
              <a:gd name="T69" fmla="*/ 2147483647 h 290"/>
              <a:gd name="T70" fmla="*/ 2147483647 w 610"/>
              <a:gd name="T71" fmla="*/ 2147483647 h 290"/>
              <a:gd name="T72" fmla="*/ 2147483647 w 610"/>
              <a:gd name="T73" fmla="*/ 2147483647 h 290"/>
              <a:gd name="T74" fmla="*/ 2147483647 w 610"/>
              <a:gd name="T75" fmla="*/ 2147483647 h 290"/>
              <a:gd name="T76" fmla="*/ 2147483647 w 610"/>
              <a:gd name="T77" fmla="*/ 2147483647 h 290"/>
              <a:gd name="T78" fmla="*/ 2147483647 w 610"/>
              <a:gd name="T79" fmla="*/ 2147483647 h 290"/>
              <a:gd name="T80" fmla="*/ 2147483647 w 610"/>
              <a:gd name="T81" fmla="*/ 2147483647 h 290"/>
              <a:gd name="T82" fmla="*/ 2147483647 w 610"/>
              <a:gd name="T83" fmla="*/ 2147483647 h 290"/>
              <a:gd name="T84" fmla="*/ 2147483647 w 610"/>
              <a:gd name="T85" fmla="*/ 2147483647 h 290"/>
              <a:gd name="T86" fmla="*/ 2147483647 w 610"/>
              <a:gd name="T87" fmla="*/ 2147483647 h 290"/>
              <a:gd name="T88" fmla="*/ 2147483647 w 610"/>
              <a:gd name="T89" fmla="*/ 2147483647 h 290"/>
              <a:gd name="T90" fmla="*/ 2147483647 w 610"/>
              <a:gd name="T91" fmla="*/ 2147483647 h 290"/>
              <a:gd name="T92" fmla="*/ 2147483647 w 610"/>
              <a:gd name="T93" fmla="*/ 2147483647 h 290"/>
              <a:gd name="T94" fmla="*/ 2147483647 w 610"/>
              <a:gd name="T95" fmla="*/ 2147483647 h 290"/>
              <a:gd name="T96" fmla="*/ 2147483647 w 610"/>
              <a:gd name="T97" fmla="*/ 2147483647 h 290"/>
              <a:gd name="T98" fmla="*/ 2147483647 w 610"/>
              <a:gd name="T99" fmla="*/ 2147483647 h 290"/>
              <a:gd name="T100" fmla="*/ 2147483647 w 610"/>
              <a:gd name="T101" fmla="*/ 2147483647 h 290"/>
              <a:gd name="T102" fmla="*/ 2147483647 w 610"/>
              <a:gd name="T103" fmla="*/ 2147483647 h 290"/>
              <a:gd name="T104" fmla="*/ 2147483647 w 610"/>
              <a:gd name="T105" fmla="*/ 2147483647 h 290"/>
              <a:gd name="T106" fmla="*/ 2147483647 w 610"/>
              <a:gd name="T107" fmla="*/ 2147483647 h 290"/>
              <a:gd name="T108" fmla="*/ 2147483647 w 610"/>
              <a:gd name="T109" fmla="*/ 2147483647 h 290"/>
              <a:gd name="T110" fmla="*/ 2147483647 w 610"/>
              <a:gd name="T111" fmla="*/ 2147483647 h 290"/>
              <a:gd name="T112" fmla="*/ 2147483647 w 610"/>
              <a:gd name="T113" fmla="*/ 2147483647 h 290"/>
              <a:gd name="T114" fmla="*/ 2147483647 w 610"/>
              <a:gd name="T115" fmla="*/ 2147483647 h 290"/>
              <a:gd name="T116" fmla="*/ 2147483647 w 610"/>
              <a:gd name="T117" fmla="*/ 2147483647 h 290"/>
              <a:gd name="T118" fmla="*/ 2147483647 w 610"/>
              <a:gd name="T119" fmla="*/ 2147483647 h 290"/>
              <a:gd name="T120" fmla="*/ 2147483647 w 610"/>
              <a:gd name="T121" fmla="*/ 2147483647 h 290"/>
              <a:gd name="T122" fmla="*/ 2147483647 w 610"/>
              <a:gd name="T123" fmla="*/ 2147483647 h 290"/>
              <a:gd name="T124" fmla="*/ 2147483647 w 610"/>
              <a:gd name="T125" fmla="*/ 2147483647 h 2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
              <a:gd name="T190" fmla="*/ 0 h 290"/>
              <a:gd name="T191" fmla="*/ 610 w 610"/>
              <a:gd name="T192" fmla="*/ 290 h 2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 h="290">
                <a:moveTo>
                  <a:pt x="126" y="256"/>
                </a:moveTo>
                <a:lnTo>
                  <a:pt x="118" y="258"/>
                </a:lnTo>
                <a:lnTo>
                  <a:pt x="116" y="266"/>
                </a:lnTo>
                <a:lnTo>
                  <a:pt x="116" y="272"/>
                </a:lnTo>
                <a:lnTo>
                  <a:pt x="110" y="266"/>
                </a:lnTo>
                <a:lnTo>
                  <a:pt x="108" y="252"/>
                </a:lnTo>
                <a:lnTo>
                  <a:pt x="106" y="244"/>
                </a:lnTo>
                <a:lnTo>
                  <a:pt x="98" y="240"/>
                </a:lnTo>
                <a:lnTo>
                  <a:pt x="92" y="238"/>
                </a:lnTo>
                <a:lnTo>
                  <a:pt x="76" y="226"/>
                </a:lnTo>
                <a:lnTo>
                  <a:pt x="66" y="216"/>
                </a:lnTo>
                <a:lnTo>
                  <a:pt x="62" y="206"/>
                </a:lnTo>
                <a:lnTo>
                  <a:pt x="68" y="208"/>
                </a:lnTo>
                <a:lnTo>
                  <a:pt x="80" y="210"/>
                </a:lnTo>
                <a:lnTo>
                  <a:pt x="76" y="194"/>
                </a:lnTo>
                <a:lnTo>
                  <a:pt x="86" y="194"/>
                </a:lnTo>
                <a:lnTo>
                  <a:pt x="100" y="194"/>
                </a:lnTo>
                <a:lnTo>
                  <a:pt x="98" y="182"/>
                </a:lnTo>
                <a:lnTo>
                  <a:pt x="98" y="170"/>
                </a:lnTo>
                <a:lnTo>
                  <a:pt x="92" y="162"/>
                </a:lnTo>
                <a:lnTo>
                  <a:pt x="86" y="162"/>
                </a:lnTo>
                <a:lnTo>
                  <a:pt x="82" y="166"/>
                </a:lnTo>
                <a:lnTo>
                  <a:pt x="76" y="166"/>
                </a:lnTo>
                <a:lnTo>
                  <a:pt x="68" y="162"/>
                </a:lnTo>
                <a:lnTo>
                  <a:pt x="58" y="162"/>
                </a:lnTo>
                <a:lnTo>
                  <a:pt x="44" y="174"/>
                </a:lnTo>
                <a:lnTo>
                  <a:pt x="38" y="164"/>
                </a:lnTo>
                <a:lnTo>
                  <a:pt x="26" y="148"/>
                </a:lnTo>
                <a:lnTo>
                  <a:pt x="10" y="146"/>
                </a:lnTo>
                <a:lnTo>
                  <a:pt x="8" y="138"/>
                </a:lnTo>
                <a:lnTo>
                  <a:pt x="4" y="138"/>
                </a:lnTo>
                <a:lnTo>
                  <a:pt x="0" y="138"/>
                </a:lnTo>
                <a:lnTo>
                  <a:pt x="0" y="136"/>
                </a:lnTo>
                <a:lnTo>
                  <a:pt x="0" y="118"/>
                </a:lnTo>
                <a:lnTo>
                  <a:pt x="0" y="104"/>
                </a:lnTo>
                <a:lnTo>
                  <a:pt x="8" y="94"/>
                </a:lnTo>
                <a:lnTo>
                  <a:pt x="18" y="106"/>
                </a:lnTo>
                <a:lnTo>
                  <a:pt x="28" y="102"/>
                </a:lnTo>
                <a:lnTo>
                  <a:pt x="26" y="90"/>
                </a:lnTo>
                <a:lnTo>
                  <a:pt x="50" y="70"/>
                </a:lnTo>
                <a:lnTo>
                  <a:pt x="72" y="72"/>
                </a:lnTo>
                <a:lnTo>
                  <a:pt x="92" y="78"/>
                </a:lnTo>
                <a:lnTo>
                  <a:pt x="108" y="90"/>
                </a:lnTo>
                <a:lnTo>
                  <a:pt x="118" y="88"/>
                </a:lnTo>
                <a:lnTo>
                  <a:pt x="130" y="92"/>
                </a:lnTo>
                <a:lnTo>
                  <a:pt x="136" y="84"/>
                </a:lnTo>
                <a:lnTo>
                  <a:pt x="170" y="84"/>
                </a:lnTo>
                <a:lnTo>
                  <a:pt x="182" y="92"/>
                </a:lnTo>
                <a:lnTo>
                  <a:pt x="188" y="92"/>
                </a:lnTo>
                <a:lnTo>
                  <a:pt x="200" y="92"/>
                </a:lnTo>
                <a:lnTo>
                  <a:pt x="216" y="90"/>
                </a:lnTo>
                <a:lnTo>
                  <a:pt x="218" y="76"/>
                </a:lnTo>
                <a:lnTo>
                  <a:pt x="192" y="68"/>
                </a:lnTo>
                <a:lnTo>
                  <a:pt x="196" y="60"/>
                </a:lnTo>
                <a:lnTo>
                  <a:pt x="198" y="50"/>
                </a:lnTo>
                <a:lnTo>
                  <a:pt x="216" y="46"/>
                </a:lnTo>
                <a:lnTo>
                  <a:pt x="200" y="40"/>
                </a:lnTo>
                <a:lnTo>
                  <a:pt x="194" y="28"/>
                </a:lnTo>
                <a:lnTo>
                  <a:pt x="218" y="28"/>
                </a:lnTo>
                <a:lnTo>
                  <a:pt x="290" y="10"/>
                </a:lnTo>
                <a:lnTo>
                  <a:pt x="300" y="0"/>
                </a:lnTo>
                <a:lnTo>
                  <a:pt x="330" y="4"/>
                </a:lnTo>
                <a:lnTo>
                  <a:pt x="342" y="24"/>
                </a:lnTo>
                <a:lnTo>
                  <a:pt x="380" y="28"/>
                </a:lnTo>
                <a:lnTo>
                  <a:pt x="378" y="36"/>
                </a:lnTo>
                <a:lnTo>
                  <a:pt x="396" y="36"/>
                </a:lnTo>
                <a:lnTo>
                  <a:pt x="416" y="20"/>
                </a:lnTo>
                <a:lnTo>
                  <a:pt x="424" y="20"/>
                </a:lnTo>
                <a:lnTo>
                  <a:pt x="424" y="30"/>
                </a:lnTo>
                <a:lnTo>
                  <a:pt x="442" y="38"/>
                </a:lnTo>
                <a:lnTo>
                  <a:pt x="498" y="88"/>
                </a:lnTo>
                <a:lnTo>
                  <a:pt x="506" y="90"/>
                </a:lnTo>
                <a:lnTo>
                  <a:pt x="506" y="80"/>
                </a:lnTo>
                <a:lnTo>
                  <a:pt x="518" y="82"/>
                </a:lnTo>
                <a:lnTo>
                  <a:pt x="520" y="90"/>
                </a:lnTo>
                <a:lnTo>
                  <a:pt x="542" y="94"/>
                </a:lnTo>
                <a:lnTo>
                  <a:pt x="546" y="84"/>
                </a:lnTo>
                <a:lnTo>
                  <a:pt x="572" y="102"/>
                </a:lnTo>
                <a:lnTo>
                  <a:pt x="590" y="112"/>
                </a:lnTo>
                <a:lnTo>
                  <a:pt x="610" y="116"/>
                </a:lnTo>
                <a:lnTo>
                  <a:pt x="604" y="120"/>
                </a:lnTo>
                <a:lnTo>
                  <a:pt x="584" y="140"/>
                </a:lnTo>
                <a:lnTo>
                  <a:pt x="594" y="152"/>
                </a:lnTo>
                <a:lnTo>
                  <a:pt x="588" y="160"/>
                </a:lnTo>
                <a:lnTo>
                  <a:pt x="580" y="164"/>
                </a:lnTo>
                <a:lnTo>
                  <a:pt x="570" y="164"/>
                </a:lnTo>
                <a:lnTo>
                  <a:pt x="556" y="160"/>
                </a:lnTo>
                <a:lnTo>
                  <a:pt x="560" y="172"/>
                </a:lnTo>
                <a:lnTo>
                  <a:pt x="558" y="188"/>
                </a:lnTo>
                <a:lnTo>
                  <a:pt x="558" y="196"/>
                </a:lnTo>
                <a:lnTo>
                  <a:pt x="552" y="200"/>
                </a:lnTo>
                <a:lnTo>
                  <a:pt x="534" y="196"/>
                </a:lnTo>
                <a:lnTo>
                  <a:pt x="536" y="204"/>
                </a:lnTo>
                <a:lnTo>
                  <a:pt x="546" y="226"/>
                </a:lnTo>
                <a:lnTo>
                  <a:pt x="548" y="240"/>
                </a:lnTo>
                <a:lnTo>
                  <a:pt x="542" y="252"/>
                </a:lnTo>
                <a:lnTo>
                  <a:pt x="528" y="246"/>
                </a:lnTo>
                <a:lnTo>
                  <a:pt x="514" y="246"/>
                </a:lnTo>
                <a:lnTo>
                  <a:pt x="492" y="246"/>
                </a:lnTo>
                <a:lnTo>
                  <a:pt x="480" y="246"/>
                </a:lnTo>
                <a:lnTo>
                  <a:pt x="458" y="238"/>
                </a:lnTo>
                <a:lnTo>
                  <a:pt x="448" y="244"/>
                </a:lnTo>
                <a:lnTo>
                  <a:pt x="448" y="252"/>
                </a:lnTo>
                <a:lnTo>
                  <a:pt x="426" y="246"/>
                </a:lnTo>
                <a:lnTo>
                  <a:pt x="414" y="248"/>
                </a:lnTo>
                <a:lnTo>
                  <a:pt x="414" y="260"/>
                </a:lnTo>
                <a:lnTo>
                  <a:pt x="406" y="260"/>
                </a:lnTo>
                <a:lnTo>
                  <a:pt x="386" y="274"/>
                </a:lnTo>
                <a:lnTo>
                  <a:pt x="380" y="284"/>
                </a:lnTo>
                <a:lnTo>
                  <a:pt x="380" y="290"/>
                </a:lnTo>
                <a:lnTo>
                  <a:pt x="372" y="288"/>
                </a:lnTo>
                <a:lnTo>
                  <a:pt x="370" y="280"/>
                </a:lnTo>
                <a:lnTo>
                  <a:pt x="350" y="280"/>
                </a:lnTo>
                <a:lnTo>
                  <a:pt x="344" y="264"/>
                </a:lnTo>
                <a:lnTo>
                  <a:pt x="336" y="262"/>
                </a:lnTo>
                <a:lnTo>
                  <a:pt x="332" y="250"/>
                </a:lnTo>
                <a:lnTo>
                  <a:pt x="308" y="230"/>
                </a:lnTo>
                <a:lnTo>
                  <a:pt x="262" y="234"/>
                </a:lnTo>
                <a:lnTo>
                  <a:pt x="242" y="212"/>
                </a:lnTo>
                <a:lnTo>
                  <a:pt x="198" y="192"/>
                </a:lnTo>
                <a:lnTo>
                  <a:pt x="162" y="202"/>
                </a:lnTo>
                <a:lnTo>
                  <a:pt x="174" y="274"/>
                </a:lnTo>
                <a:lnTo>
                  <a:pt x="164" y="274"/>
                </a:lnTo>
                <a:lnTo>
                  <a:pt x="150" y="260"/>
                </a:lnTo>
                <a:lnTo>
                  <a:pt x="138" y="256"/>
                </a:lnTo>
                <a:lnTo>
                  <a:pt x="126" y="25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19" name="Freeform 115"/>
          <p:cNvSpPr>
            <a:spLocks/>
          </p:cNvSpPr>
          <p:nvPr/>
        </p:nvSpPr>
        <p:spPr bwMode="auto">
          <a:xfrm>
            <a:off x="4479132" y="1357313"/>
            <a:ext cx="2516981" cy="773906"/>
          </a:xfrm>
          <a:custGeom>
            <a:avLst/>
            <a:gdLst>
              <a:gd name="T0" fmla="*/ 2147483647 w 2114"/>
              <a:gd name="T1" fmla="*/ 2147483647 h 650"/>
              <a:gd name="T2" fmla="*/ 2147483647 w 2114"/>
              <a:gd name="T3" fmla="*/ 2147483647 h 650"/>
              <a:gd name="T4" fmla="*/ 2147483647 w 2114"/>
              <a:gd name="T5" fmla="*/ 2147483647 h 650"/>
              <a:gd name="T6" fmla="*/ 2147483647 w 2114"/>
              <a:gd name="T7" fmla="*/ 2147483647 h 650"/>
              <a:gd name="T8" fmla="*/ 2147483647 w 2114"/>
              <a:gd name="T9" fmla="*/ 2147483647 h 650"/>
              <a:gd name="T10" fmla="*/ 2147483647 w 2114"/>
              <a:gd name="T11" fmla="*/ 2147483647 h 650"/>
              <a:gd name="T12" fmla="*/ 2147483647 w 2114"/>
              <a:gd name="T13" fmla="*/ 2147483647 h 650"/>
              <a:gd name="T14" fmla="*/ 2147483647 w 2114"/>
              <a:gd name="T15" fmla="*/ 2147483647 h 650"/>
              <a:gd name="T16" fmla="*/ 2147483647 w 2114"/>
              <a:gd name="T17" fmla="*/ 2147483647 h 650"/>
              <a:gd name="T18" fmla="*/ 2147483647 w 2114"/>
              <a:gd name="T19" fmla="*/ 2147483647 h 650"/>
              <a:gd name="T20" fmla="*/ 2147483647 w 2114"/>
              <a:gd name="T21" fmla="*/ 2147483647 h 650"/>
              <a:gd name="T22" fmla="*/ 2147483647 w 2114"/>
              <a:gd name="T23" fmla="*/ 2147483647 h 650"/>
              <a:gd name="T24" fmla="*/ 2147483647 w 2114"/>
              <a:gd name="T25" fmla="*/ 2147483647 h 650"/>
              <a:gd name="T26" fmla="*/ 2147483647 w 2114"/>
              <a:gd name="T27" fmla="*/ 2147483647 h 650"/>
              <a:gd name="T28" fmla="*/ 2147483647 w 2114"/>
              <a:gd name="T29" fmla="*/ 2147483647 h 650"/>
              <a:gd name="T30" fmla="*/ 2147483647 w 2114"/>
              <a:gd name="T31" fmla="*/ 2147483647 h 650"/>
              <a:gd name="T32" fmla="*/ 2147483647 w 2114"/>
              <a:gd name="T33" fmla="*/ 2147483647 h 650"/>
              <a:gd name="T34" fmla="*/ 2147483647 w 2114"/>
              <a:gd name="T35" fmla="*/ 2147483647 h 650"/>
              <a:gd name="T36" fmla="*/ 2147483647 w 2114"/>
              <a:gd name="T37" fmla="*/ 2147483647 h 650"/>
              <a:gd name="T38" fmla="*/ 2147483647 w 2114"/>
              <a:gd name="T39" fmla="*/ 2147483647 h 650"/>
              <a:gd name="T40" fmla="*/ 2147483647 w 2114"/>
              <a:gd name="T41" fmla="*/ 2147483647 h 650"/>
              <a:gd name="T42" fmla="*/ 2147483647 w 2114"/>
              <a:gd name="T43" fmla="*/ 2147483647 h 650"/>
              <a:gd name="T44" fmla="*/ 2147483647 w 2114"/>
              <a:gd name="T45" fmla="*/ 2147483647 h 650"/>
              <a:gd name="T46" fmla="*/ 2147483647 w 2114"/>
              <a:gd name="T47" fmla="*/ 2147483647 h 650"/>
              <a:gd name="T48" fmla="*/ 2147483647 w 2114"/>
              <a:gd name="T49" fmla="*/ 2147483647 h 650"/>
              <a:gd name="T50" fmla="*/ 2147483647 w 2114"/>
              <a:gd name="T51" fmla="*/ 2147483647 h 650"/>
              <a:gd name="T52" fmla="*/ 2147483647 w 2114"/>
              <a:gd name="T53" fmla="*/ 2147483647 h 650"/>
              <a:gd name="T54" fmla="*/ 2147483647 w 2114"/>
              <a:gd name="T55" fmla="*/ 2147483647 h 650"/>
              <a:gd name="T56" fmla="*/ 2147483647 w 2114"/>
              <a:gd name="T57" fmla="*/ 2147483647 h 650"/>
              <a:gd name="T58" fmla="*/ 2147483647 w 2114"/>
              <a:gd name="T59" fmla="*/ 2147483647 h 650"/>
              <a:gd name="T60" fmla="*/ 2147483647 w 2114"/>
              <a:gd name="T61" fmla="*/ 0 h 650"/>
              <a:gd name="T62" fmla="*/ 2147483647 w 2114"/>
              <a:gd name="T63" fmla="*/ 2147483647 h 650"/>
              <a:gd name="T64" fmla="*/ 2147483647 w 2114"/>
              <a:gd name="T65" fmla="*/ 2147483647 h 650"/>
              <a:gd name="T66" fmla="*/ 2147483647 w 2114"/>
              <a:gd name="T67" fmla="*/ 2147483647 h 650"/>
              <a:gd name="T68" fmla="*/ 2147483647 w 2114"/>
              <a:gd name="T69" fmla="*/ 2147483647 h 650"/>
              <a:gd name="T70" fmla="*/ 2147483647 w 2114"/>
              <a:gd name="T71" fmla="*/ 2147483647 h 650"/>
              <a:gd name="T72" fmla="*/ 2147483647 w 2114"/>
              <a:gd name="T73" fmla="*/ 2147483647 h 650"/>
              <a:gd name="T74" fmla="*/ 2147483647 w 2114"/>
              <a:gd name="T75" fmla="*/ 2147483647 h 650"/>
              <a:gd name="T76" fmla="*/ 2147483647 w 2114"/>
              <a:gd name="T77" fmla="*/ 2147483647 h 650"/>
              <a:gd name="T78" fmla="*/ 2147483647 w 2114"/>
              <a:gd name="T79" fmla="*/ 2147483647 h 650"/>
              <a:gd name="T80" fmla="*/ 2147483647 w 2114"/>
              <a:gd name="T81" fmla="*/ 2147483647 h 650"/>
              <a:gd name="T82" fmla="*/ 2147483647 w 2114"/>
              <a:gd name="T83" fmla="*/ 2147483647 h 650"/>
              <a:gd name="T84" fmla="*/ 2147483647 w 2114"/>
              <a:gd name="T85" fmla="*/ 2147483647 h 650"/>
              <a:gd name="T86" fmla="*/ 2147483647 w 2114"/>
              <a:gd name="T87" fmla="*/ 2147483647 h 650"/>
              <a:gd name="T88" fmla="*/ 2147483647 w 2114"/>
              <a:gd name="T89" fmla="*/ 2147483647 h 650"/>
              <a:gd name="T90" fmla="*/ 2147483647 w 2114"/>
              <a:gd name="T91" fmla="*/ 2147483647 h 650"/>
              <a:gd name="T92" fmla="*/ 2147483647 w 2114"/>
              <a:gd name="T93" fmla="*/ 2147483647 h 650"/>
              <a:gd name="T94" fmla="*/ 2147483647 w 2114"/>
              <a:gd name="T95" fmla="*/ 2147483647 h 650"/>
              <a:gd name="T96" fmla="*/ 2147483647 w 2114"/>
              <a:gd name="T97" fmla="*/ 2147483647 h 650"/>
              <a:gd name="T98" fmla="*/ 2147483647 w 2114"/>
              <a:gd name="T99" fmla="*/ 2147483647 h 650"/>
              <a:gd name="T100" fmla="*/ 2147483647 w 2114"/>
              <a:gd name="T101" fmla="*/ 2147483647 h 650"/>
              <a:gd name="T102" fmla="*/ 2147483647 w 2114"/>
              <a:gd name="T103" fmla="*/ 2147483647 h 650"/>
              <a:gd name="T104" fmla="*/ 2147483647 w 2114"/>
              <a:gd name="T105" fmla="*/ 2147483647 h 650"/>
              <a:gd name="T106" fmla="*/ 2147483647 w 2114"/>
              <a:gd name="T107" fmla="*/ 2147483647 h 650"/>
              <a:gd name="T108" fmla="*/ 2147483647 w 2114"/>
              <a:gd name="T109" fmla="*/ 2147483647 h 650"/>
              <a:gd name="T110" fmla="*/ 2147483647 w 2114"/>
              <a:gd name="T111" fmla="*/ 2147483647 h 650"/>
              <a:gd name="T112" fmla="*/ 2147483647 w 2114"/>
              <a:gd name="T113" fmla="*/ 2147483647 h 650"/>
              <a:gd name="T114" fmla="*/ 2147483647 w 2114"/>
              <a:gd name="T115" fmla="*/ 2147483647 h 650"/>
              <a:gd name="T116" fmla="*/ 2147483647 w 2114"/>
              <a:gd name="T117" fmla="*/ 2147483647 h 650"/>
              <a:gd name="T118" fmla="*/ 2147483647 w 2114"/>
              <a:gd name="T119" fmla="*/ 2147483647 h 6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14"/>
              <a:gd name="T181" fmla="*/ 0 h 650"/>
              <a:gd name="T182" fmla="*/ 2114 w 2114"/>
              <a:gd name="T183" fmla="*/ 650 h 6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14" h="650">
                <a:moveTo>
                  <a:pt x="970" y="490"/>
                </a:moveTo>
                <a:lnTo>
                  <a:pt x="980" y="480"/>
                </a:lnTo>
                <a:lnTo>
                  <a:pt x="992" y="472"/>
                </a:lnTo>
                <a:lnTo>
                  <a:pt x="1006" y="466"/>
                </a:lnTo>
                <a:lnTo>
                  <a:pt x="1020" y="464"/>
                </a:lnTo>
                <a:lnTo>
                  <a:pt x="1028" y="466"/>
                </a:lnTo>
                <a:lnTo>
                  <a:pt x="1036" y="468"/>
                </a:lnTo>
                <a:lnTo>
                  <a:pt x="1054" y="474"/>
                </a:lnTo>
                <a:lnTo>
                  <a:pt x="1074" y="480"/>
                </a:lnTo>
                <a:lnTo>
                  <a:pt x="1084" y="482"/>
                </a:lnTo>
                <a:lnTo>
                  <a:pt x="1096" y="482"/>
                </a:lnTo>
                <a:lnTo>
                  <a:pt x="1102" y="482"/>
                </a:lnTo>
                <a:lnTo>
                  <a:pt x="1106" y="480"/>
                </a:lnTo>
                <a:lnTo>
                  <a:pt x="1110" y="478"/>
                </a:lnTo>
                <a:lnTo>
                  <a:pt x="1112" y="474"/>
                </a:lnTo>
                <a:lnTo>
                  <a:pt x="1112" y="470"/>
                </a:lnTo>
                <a:lnTo>
                  <a:pt x="1110" y="466"/>
                </a:lnTo>
                <a:lnTo>
                  <a:pt x="1104" y="460"/>
                </a:lnTo>
                <a:lnTo>
                  <a:pt x="1100" y="454"/>
                </a:lnTo>
                <a:lnTo>
                  <a:pt x="1098" y="450"/>
                </a:lnTo>
                <a:lnTo>
                  <a:pt x="1096" y="446"/>
                </a:lnTo>
                <a:lnTo>
                  <a:pt x="1098" y="444"/>
                </a:lnTo>
                <a:lnTo>
                  <a:pt x="1100" y="444"/>
                </a:lnTo>
                <a:lnTo>
                  <a:pt x="1106" y="442"/>
                </a:lnTo>
                <a:lnTo>
                  <a:pt x="1126" y="442"/>
                </a:lnTo>
                <a:lnTo>
                  <a:pt x="1146" y="446"/>
                </a:lnTo>
                <a:lnTo>
                  <a:pt x="1156" y="450"/>
                </a:lnTo>
                <a:lnTo>
                  <a:pt x="1162" y="456"/>
                </a:lnTo>
                <a:lnTo>
                  <a:pt x="1168" y="464"/>
                </a:lnTo>
                <a:lnTo>
                  <a:pt x="1172" y="468"/>
                </a:lnTo>
                <a:lnTo>
                  <a:pt x="1176" y="470"/>
                </a:lnTo>
                <a:lnTo>
                  <a:pt x="1182" y="472"/>
                </a:lnTo>
                <a:lnTo>
                  <a:pt x="1190" y="470"/>
                </a:lnTo>
                <a:lnTo>
                  <a:pt x="1206" y="468"/>
                </a:lnTo>
                <a:lnTo>
                  <a:pt x="1220" y="470"/>
                </a:lnTo>
                <a:lnTo>
                  <a:pt x="1234" y="472"/>
                </a:lnTo>
                <a:lnTo>
                  <a:pt x="1246" y="478"/>
                </a:lnTo>
                <a:lnTo>
                  <a:pt x="1274" y="490"/>
                </a:lnTo>
                <a:lnTo>
                  <a:pt x="1288" y="492"/>
                </a:lnTo>
                <a:lnTo>
                  <a:pt x="1304" y="494"/>
                </a:lnTo>
                <a:lnTo>
                  <a:pt x="1312" y="494"/>
                </a:lnTo>
                <a:lnTo>
                  <a:pt x="1320" y="492"/>
                </a:lnTo>
                <a:lnTo>
                  <a:pt x="1332" y="484"/>
                </a:lnTo>
                <a:lnTo>
                  <a:pt x="1344" y="476"/>
                </a:lnTo>
                <a:lnTo>
                  <a:pt x="1350" y="474"/>
                </a:lnTo>
                <a:lnTo>
                  <a:pt x="1358" y="474"/>
                </a:lnTo>
                <a:lnTo>
                  <a:pt x="1366" y="474"/>
                </a:lnTo>
                <a:lnTo>
                  <a:pt x="1378" y="478"/>
                </a:lnTo>
                <a:lnTo>
                  <a:pt x="1402" y="486"/>
                </a:lnTo>
                <a:lnTo>
                  <a:pt x="1412" y="486"/>
                </a:lnTo>
                <a:lnTo>
                  <a:pt x="1422" y="484"/>
                </a:lnTo>
                <a:lnTo>
                  <a:pt x="1424" y="482"/>
                </a:lnTo>
                <a:lnTo>
                  <a:pt x="1426" y="478"/>
                </a:lnTo>
                <a:lnTo>
                  <a:pt x="1426" y="474"/>
                </a:lnTo>
                <a:lnTo>
                  <a:pt x="1426" y="468"/>
                </a:lnTo>
                <a:lnTo>
                  <a:pt x="1424" y="456"/>
                </a:lnTo>
                <a:lnTo>
                  <a:pt x="1422" y="446"/>
                </a:lnTo>
                <a:lnTo>
                  <a:pt x="1416" y="438"/>
                </a:lnTo>
                <a:lnTo>
                  <a:pt x="1412" y="434"/>
                </a:lnTo>
                <a:lnTo>
                  <a:pt x="1408" y="432"/>
                </a:lnTo>
                <a:lnTo>
                  <a:pt x="1410" y="426"/>
                </a:lnTo>
                <a:lnTo>
                  <a:pt x="1412" y="422"/>
                </a:lnTo>
                <a:lnTo>
                  <a:pt x="1416" y="418"/>
                </a:lnTo>
                <a:lnTo>
                  <a:pt x="1422" y="416"/>
                </a:lnTo>
                <a:lnTo>
                  <a:pt x="1432" y="414"/>
                </a:lnTo>
                <a:lnTo>
                  <a:pt x="1446" y="414"/>
                </a:lnTo>
                <a:lnTo>
                  <a:pt x="1468" y="416"/>
                </a:lnTo>
                <a:lnTo>
                  <a:pt x="1486" y="422"/>
                </a:lnTo>
                <a:lnTo>
                  <a:pt x="1500" y="430"/>
                </a:lnTo>
                <a:lnTo>
                  <a:pt x="1512" y="440"/>
                </a:lnTo>
                <a:lnTo>
                  <a:pt x="1536" y="462"/>
                </a:lnTo>
                <a:lnTo>
                  <a:pt x="1548" y="472"/>
                </a:lnTo>
                <a:lnTo>
                  <a:pt x="1560" y="480"/>
                </a:lnTo>
                <a:lnTo>
                  <a:pt x="1574" y="486"/>
                </a:lnTo>
                <a:lnTo>
                  <a:pt x="1590" y="490"/>
                </a:lnTo>
                <a:lnTo>
                  <a:pt x="1604" y="494"/>
                </a:lnTo>
                <a:lnTo>
                  <a:pt x="1618" y="500"/>
                </a:lnTo>
                <a:lnTo>
                  <a:pt x="1624" y="508"/>
                </a:lnTo>
                <a:lnTo>
                  <a:pt x="1630" y="516"/>
                </a:lnTo>
                <a:lnTo>
                  <a:pt x="1638" y="522"/>
                </a:lnTo>
                <a:lnTo>
                  <a:pt x="1644" y="524"/>
                </a:lnTo>
                <a:lnTo>
                  <a:pt x="1650" y="524"/>
                </a:lnTo>
                <a:lnTo>
                  <a:pt x="1662" y="522"/>
                </a:lnTo>
                <a:lnTo>
                  <a:pt x="1668" y="518"/>
                </a:lnTo>
                <a:lnTo>
                  <a:pt x="1676" y="512"/>
                </a:lnTo>
                <a:lnTo>
                  <a:pt x="1684" y="506"/>
                </a:lnTo>
                <a:lnTo>
                  <a:pt x="1692" y="520"/>
                </a:lnTo>
                <a:lnTo>
                  <a:pt x="1696" y="532"/>
                </a:lnTo>
                <a:lnTo>
                  <a:pt x="1698" y="546"/>
                </a:lnTo>
                <a:lnTo>
                  <a:pt x="1698" y="560"/>
                </a:lnTo>
                <a:lnTo>
                  <a:pt x="1698" y="566"/>
                </a:lnTo>
                <a:lnTo>
                  <a:pt x="1698" y="576"/>
                </a:lnTo>
                <a:lnTo>
                  <a:pt x="1690" y="570"/>
                </a:lnTo>
                <a:lnTo>
                  <a:pt x="1678" y="566"/>
                </a:lnTo>
                <a:lnTo>
                  <a:pt x="1678" y="582"/>
                </a:lnTo>
                <a:lnTo>
                  <a:pt x="1686" y="590"/>
                </a:lnTo>
                <a:lnTo>
                  <a:pt x="1692" y="598"/>
                </a:lnTo>
                <a:lnTo>
                  <a:pt x="1700" y="622"/>
                </a:lnTo>
                <a:lnTo>
                  <a:pt x="1708" y="618"/>
                </a:lnTo>
                <a:lnTo>
                  <a:pt x="1718" y="616"/>
                </a:lnTo>
                <a:lnTo>
                  <a:pt x="1732" y="618"/>
                </a:lnTo>
                <a:lnTo>
                  <a:pt x="1738" y="618"/>
                </a:lnTo>
                <a:lnTo>
                  <a:pt x="1744" y="616"/>
                </a:lnTo>
                <a:lnTo>
                  <a:pt x="1750" y="614"/>
                </a:lnTo>
                <a:lnTo>
                  <a:pt x="1754" y="610"/>
                </a:lnTo>
                <a:lnTo>
                  <a:pt x="1760" y="598"/>
                </a:lnTo>
                <a:lnTo>
                  <a:pt x="1762" y="586"/>
                </a:lnTo>
                <a:lnTo>
                  <a:pt x="1764" y="570"/>
                </a:lnTo>
                <a:lnTo>
                  <a:pt x="1764" y="556"/>
                </a:lnTo>
                <a:lnTo>
                  <a:pt x="1764" y="530"/>
                </a:lnTo>
                <a:lnTo>
                  <a:pt x="1762" y="510"/>
                </a:lnTo>
                <a:lnTo>
                  <a:pt x="1756" y="490"/>
                </a:lnTo>
                <a:lnTo>
                  <a:pt x="1748" y="468"/>
                </a:lnTo>
                <a:lnTo>
                  <a:pt x="1736" y="448"/>
                </a:lnTo>
                <a:lnTo>
                  <a:pt x="1722" y="430"/>
                </a:lnTo>
                <a:lnTo>
                  <a:pt x="1706" y="414"/>
                </a:lnTo>
                <a:lnTo>
                  <a:pt x="1696" y="410"/>
                </a:lnTo>
                <a:lnTo>
                  <a:pt x="1688" y="406"/>
                </a:lnTo>
                <a:lnTo>
                  <a:pt x="1678" y="402"/>
                </a:lnTo>
                <a:lnTo>
                  <a:pt x="1668" y="402"/>
                </a:lnTo>
                <a:lnTo>
                  <a:pt x="1664" y="402"/>
                </a:lnTo>
                <a:lnTo>
                  <a:pt x="1662" y="402"/>
                </a:lnTo>
                <a:lnTo>
                  <a:pt x="1658" y="410"/>
                </a:lnTo>
                <a:lnTo>
                  <a:pt x="1648" y="404"/>
                </a:lnTo>
                <a:lnTo>
                  <a:pt x="1642" y="396"/>
                </a:lnTo>
                <a:lnTo>
                  <a:pt x="1636" y="388"/>
                </a:lnTo>
                <a:lnTo>
                  <a:pt x="1628" y="380"/>
                </a:lnTo>
                <a:lnTo>
                  <a:pt x="1622" y="384"/>
                </a:lnTo>
                <a:lnTo>
                  <a:pt x="1612" y="388"/>
                </a:lnTo>
                <a:lnTo>
                  <a:pt x="1602" y="392"/>
                </a:lnTo>
                <a:lnTo>
                  <a:pt x="1602" y="380"/>
                </a:lnTo>
                <a:lnTo>
                  <a:pt x="1604" y="378"/>
                </a:lnTo>
                <a:lnTo>
                  <a:pt x="1606" y="374"/>
                </a:lnTo>
                <a:lnTo>
                  <a:pt x="1612" y="368"/>
                </a:lnTo>
                <a:lnTo>
                  <a:pt x="1614" y="364"/>
                </a:lnTo>
                <a:lnTo>
                  <a:pt x="1616" y="358"/>
                </a:lnTo>
                <a:lnTo>
                  <a:pt x="1616" y="346"/>
                </a:lnTo>
                <a:lnTo>
                  <a:pt x="1618" y="334"/>
                </a:lnTo>
                <a:lnTo>
                  <a:pt x="1618" y="330"/>
                </a:lnTo>
                <a:lnTo>
                  <a:pt x="1620" y="324"/>
                </a:lnTo>
                <a:lnTo>
                  <a:pt x="1628" y="316"/>
                </a:lnTo>
                <a:lnTo>
                  <a:pt x="1636" y="310"/>
                </a:lnTo>
                <a:lnTo>
                  <a:pt x="1648" y="306"/>
                </a:lnTo>
                <a:lnTo>
                  <a:pt x="1660" y="304"/>
                </a:lnTo>
                <a:lnTo>
                  <a:pt x="1686" y="306"/>
                </a:lnTo>
                <a:lnTo>
                  <a:pt x="1710" y="306"/>
                </a:lnTo>
                <a:lnTo>
                  <a:pt x="1728" y="308"/>
                </a:lnTo>
                <a:lnTo>
                  <a:pt x="1744" y="312"/>
                </a:lnTo>
                <a:lnTo>
                  <a:pt x="1756" y="316"/>
                </a:lnTo>
                <a:lnTo>
                  <a:pt x="1770" y="318"/>
                </a:lnTo>
                <a:lnTo>
                  <a:pt x="1778" y="316"/>
                </a:lnTo>
                <a:lnTo>
                  <a:pt x="1784" y="314"/>
                </a:lnTo>
                <a:lnTo>
                  <a:pt x="1790" y="310"/>
                </a:lnTo>
                <a:lnTo>
                  <a:pt x="1794" y="306"/>
                </a:lnTo>
                <a:lnTo>
                  <a:pt x="1788" y="304"/>
                </a:lnTo>
                <a:lnTo>
                  <a:pt x="1782" y="298"/>
                </a:lnTo>
                <a:lnTo>
                  <a:pt x="1778" y="290"/>
                </a:lnTo>
                <a:lnTo>
                  <a:pt x="1776" y="280"/>
                </a:lnTo>
                <a:lnTo>
                  <a:pt x="1776" y="272"/>
                </a:lnTo>
                <a:lnTo>
                  <a:pt x="1778" y="270"/>
                </a:lnTo>
                <a:lnTo>
                  <a:pt x="1780" y="266"/>
                </a:lnTo>
                <a:lnTo>
                  <a:pt x="1784" y="264"/>
                </a:lnTo>
                <a:lnTo>
                  <a:pt x="1790" y="264"/>
                </a:lnTo>
                <a:lnTo>
                  <a:pt x="1806" y="264"/>
                </a:lnTo>
                <a:lnTo>
                  <a:pt x="1820" y="268"/>
                </a:lnTo>
                <a:lnTo>
                  <a:pt x="1830" y="274"/>
                </a:lnTo>
                <a:lnTo>
                  <a:pt x="1840" y="280"/>
                </a:lnTo>
                <a:lnTo>
                  <a:pt x="1850" y="282"/>
                </a:lnTo>
                <a:lnTo>
                  <a:pt x="1850" y="274"/>
                </a:lnTo>
                <a:lnTo>
                  <a:pt x="1850" y="268"/>
                </a:lnTo>
                <a:lnTo>
                  <a:pt x="1852" y="260"/>
                </a:lnTo>
                <a:lnTo>
                  <a:pt x="1850" y="246"/>
                </a:lnTo>
                <a:lnTo>
                  <a:pt x="1866" y="246"/>
                </a:lnTo>
                <a:lnTo>
                  <a:pt x="1868" y="256"/>
                </a:lnTo>
                <a:lnTo>
                  <a:pt x="1872" y="264"/>
                </a:lnTo>
                <a:lnTo>
                  <a:pt x="1878" y="272"/>
                </a:lnTo>
                <a:lnTo>
                  <a:pt x="1884" y="278"/>
                </a:lnTo>
                <a:lnTo>
                  <a:pt x="1876" y="288"/>
                </a:lnTo>
                <a:lnTo>
                  <a:pt x="1868" y="304"/>
                </a:lnTo>
                <a:lnTo>
                  <a:pt x="1862" y="320"/>
                </a:lnTo>
                <a:lnTo>
                  <a:pt x="1860" y="336"/>
                </a:lnTo>
                <a:lnTo>
                  <a:pt x="1860" y="344"/>
                </a:lnTo>
                <a:lnTo>
                  <a:pt x="1864" y="354"/>
                </a:lnTo>
                <a:lnTo>
                  <a:pt x="1868" y="362"/>
                </a:lnTo>
                <a:lnTo>
                  <a:pt x="1874" y="370"/>
                </a:lnTo>
                <a:lnTo>
                  <a:pt x="1890" y="388"/>
                </a:lnTo>
                <a:lnTo>
                  <a:pt x="1908" y="404"/>
                </a:lnTo>
                <a:lnTo>
                  <a:pt x="1948" y="434"/>
                </a:lnTo>
                <a:lnTo>
                  <a:pt x="1964" y="450"/>
                </a:lnTo>
                <a:lnTo>
                  <a:pt x="1976" y="464"/>
                </a:lnTo>
                <a:lnTo>
                  <a:pt x="1982" y="454"/>
                </a:lnTo>
                <a:lnTo>
                  <a:pt x="1984" y="446"/>
                </a:lnTo>
                <a:lnTo>
                  <a:pt x="1982" y="440"/>
                </a:lnTo>
                <a:lnTo>
                  <a:pt x="1976" y="432"/>
                </a:lnTo>
                <a:lnTo>
                  <a:pt x="1974" y="428"/>
                </a:lnTo>
                <a:lnTo>
                  <a:pt x="1976" y="426"/>
                </a:lnTo>
                <a:lnTo>
                  <a:pt x="1980" y="422"/>
                </a:lnTo>
                <a:lnTo>
                  <a:pt x="1986" y="418"/>
                </a:lnTo>
                <a:lnTo>
                  <a:pt x="1978" y="412"/>
                </a:lnTo>
                <a:lnTo>
                  <a:pt x="1974" y="408"/>
                </a:lnTo>
                <a:lnTo>
                  <a:pt x="1974" y="402"/>
                </a:lnTo>
                <a:lnTo>
                  <a:pt x="1974" y="398"/>
                </a:lnTo>
                <a:lnTo>
                  <a:pt x="1976" y="394"/>
                </a:lnTo>
                <a:lnTo>
                  <a:pt x="1986" y="392"/>
                </a:lnTo>
                <a:lnTo>
                  <a:pt x="1986" y="390"/>
                </a:lnTo>
                <a:lnTo>
                  <a:pt x="1988" y="388"/>
                </a:lnTo>
                <a:lnTo>
                  <a:pt x="1988" y="384"/>
                </a:lnTo>
                <a:lnTo>
                  <a:pt x="1986" y="382"/>
                </a:lnTo>
                <a:lnTo>
                  <a:pt x="1982" y="378"/>
                </a:lnTo>
                <a:lnTo>
                  <a:pt x="1974" y="378"/>
                </a:lnTo>
                <a:lnTo>
                  <a:pt x="1962" y="378"/>
                </a:lnTo>
                <a:lnTo>
                  <a:pt x="1976" y="362"/>
                </a:lnTo>
                <a:lnTo>
                  <a:pt x="1962" y="350"/>
                </a:lnTo>
                <a:lnTo>
                  <a:pt x="1940" y="338"/>
                </a:lnTo>
                <a:lnTo>
                  <a:pt x="1930" y="330"/>
                </a:lnTo>
                <a:lnTo>
                  <a:pt x="1922" y="324"/>
                </a:lnTo>
                <a:lnTo>
                  <a:pt x="1916" y="316"/>
                </a:lnTo>
                <a:lnTo>
                  <a:pt x="1914" y="310"/>
                </a:lnTo>
                <a:lnTo>
                  <a:pt x="1916" y="302"/>
                </a:lnTo>
                <a:lnTo>
                  <a:pt x="1918" y="294"/>
                </a:lnTo>
                <a:lnTo>
                  <a:pt x="1924" y="288"/>
                </a:lnTo>
                <a:lnTo>
                  <a:pt x="1928" y="286"/>
                </a:lnTo>
                <a:lnTo>
                  <a:pt x="1962" y="286"/>
                </a:lnTo>
                <a:lnTo>
                  <a:pt x="1974" y="284"/>
                </a:lnTo>
                <a:lnTo>
                  <a:pt x="1986" y="280"/>
                </a:lnTo>
                <a:lnTo>
                  <a:pt x="1996" y="276"/>
                </a:lnTo>
                <a:lnTo>
                  <a:pt x="2006" y="270"/>
                </a:lnTo>
                <a:lnTo>
                  <a:pt x="2028" y="256"/>
                </a:lnTo>
                <a:lnTo>
                  <a:pt x="2038" y="250"/>
                </a:lnTo>
                <a:lnTo>
                  <a:pt x="2052" y="244"/>
                </a:lnTo>
                <a:lnTo>
                  <a:pt x="2046" y="234"/>
                </a:lnTo>
                <a:lnTo>
                  <a:pt x="2040" y="228"/>
                </a:lnTo>
                <a:lnTo>
                  <a:pt x="2032" y="224"/>
                </a:lnTo>
                <a:lnTo>
                  <a:pt x="2022" y="222"/>
                </a:lnTo>
                <a:lnTo>
                  <a:pt x="2002" y="220"/>
                </a:lnTo>
                <a:lnTo>
                  <a:pt x="1992" y="218"/>
                </a:lnTo>
                <a:lnTo>
                  <a:pt x="1982" y="212"/>
                </a:lnTo>
                <a:lnTo>
                  <a:pt x="1996" y="208"/>
                </a:lnTo>
                <a:lnTo>
                  <a:pt x="2006" y="202"/>
                </a:lnTo>
                <a:lnTo>
                  <a:pt x="2000" y="196"/>
                </a:lnTo>
                <a:lnTo>
                  <a:pt x="1994" y="190"/>
                </a:lnTo>
                <a:lnTo>
                  <a:pt x="2006" y="188"/>
                </a:lnTo>
                <a:lnTo>
                  <a:pt x="2020" y="192"/>
                </a:lnTo>
                <a:lnTo>
                  <a:pt x="2052" y="200"/>
                </a:lnTo>
                <a:lnTo>
                  <a:pt x="2082" y="208"/>
                </a:lnTo>
                <a:lnTo>
                  <a:pt x="2094" y="212"/>
                </a:lnTo>
                <a:lnTo>
                  <a:pt x="2106" y="212"/>
                </a:lnTo>
                <a:lnTo>
                  <a:pt x="2110" y="212"/>
                </a:lnTo>
                <a:lnTo>
                  <a:pt x="2114" y="210"/>
                </a:lnTo>
                <a:lnTo>
                  <a:pt x="2114" y="208"/>
                </a:lnTo>
                <a:lnTo>
                  <a:pt x="2114" y="204"/>
                </a:lnTo>
                <a:lnTo>
                  <a:pt x="2112" y="200"/>
                </a:lnTo>
                <a:lnTo>
                  <a:pt x="2106" y="194"/>
                </a:lnTo>
                <a:lnTo>
                  <a:pt x="2104" y="190"/>
                </a:lnTo>
                <a:lnTo>
                  <a:pt x="2100" y="186"/>
                </a:lnTo>
                <a:lnTo>
                  <a:pt x="2084" y="178"/>
                </a:lnTo>
                <a:lnTo>
                  <a:pt x="2066" y="174"/>
                </a:lnTo>
                <a:lnTo>
                  <a:pt x="2046" y="172"/>
                </a:lnTo>
                <a:lnTo>
                  <a:pt x="2036" y="172"/>
                </a:lnTo>
                <a:lnTo>
                  <a:pt x="2032" y="172"/>
                </a:lnTo>
                <a:lnTo>
                  <a:pt x="2028" y="174"/>
                </a:lnTo>
                <a:lnTo>
                  <a:pt x="2006" y="162"/>
                </a:lnTo>
                <a:lnTo>
                  <a:pt x="1980" y="152"/>
                </a:lnTo>
                <a:lnTo>
                  <a:pt x="1952" y="142"/>
                </a:lnTo>
                <a:lnTo>
                  <a:pt x="1920" y="134"/>
                </a:lnTo>
                <a:lnTo>
                  <a:pt x="1890" y="130"/>
                </a:lnTo>
                <a:lnTo>
                  <a:pt x="1858" y="126"/>
                </a:lnTo>
                <a:lnTo>
                  <a:pt x="1826" y="122"/>
                </a:lnTo>
                <a:lnTo>
                  <a:pt x="1798" y="122"/>
                </a:lnTo>
                <a:lnTo>
                  <a:pt x="1790" y="120"/>
                </a:lnTo>
                <a:lnTo>
                  <a:pt x="1778" y="118"/>
                </a:lnTo>
                <a:lnTo>
                  <a:pt x="1774" y="118"/>
                </a:lnTo>
                <a:lnTo>
                  <a:pt x="1772" y="122"/>
                </a:lnTo>
                <a:lnTo>
                  <a:pt x="1774" y="128"/>
                </a:lnTo>
                <a:lnTo>
                  <a:pt x="1782" y="138"/>
                </a:lnTo>
                <a:lnTo>
                  <a:pt x="1766" y="138"/>
                </a:lnTo>
                <a:lnTo>
                  <a:pt x="1756" y="132"/>
                </a:lnTo>
                <a:lnTo>
                  <a:pt x="1742" y="128"/>
                </a:lnTo>
                <a:lnTo>
                  <a:pt x="1728" y="126"/>
                </a:lnTo>
                <a:lnTo>
                  <a:pt x="1712" y="126"/>
                </a:lnTo>
                <a:lnTo>
                  <a:pt x="1678" y="128"/>
                </a:lnTo>
                <a:lnTo>
                  <a:pt x="1662" y="128"/>
                </a:lnTo>
                <a:lnTo>
                  <a:pt x="1648" y="126"/>
                </a:lnTo>
                <a:lnTo>
                  <a:pt x="1638" y="124"/>
                </a:lnTo>
                <a:lnTo>
                  <a:pt x="1632" y="120"/>
                </a:lnTo>
                <a:lnTo>
                  <a:pt x="1626" y="114"/>
                </a:lnTo>
                <a:lnTo>
                  <a:pt x="1620" y="108"/>
                </a:lnTo>
                <a:lnTo>
                  <a:pt x="1610" y="104"/>
                </a:lnTo>
                <a:lnTo>
                  <a:pt x="1590" y="102"/>
                </a:lnTo>
                <a:lnTo>
                  <a:pt x="1562" y="102"/>
                </a:lnTo>
                <a:lnTo>
                  <a:pt x="1522" y="106"/>
                </a:lnTo>
                <a:lnTo>
                  <a:pt x="1510" y="106"/>
                </a:lnTo>
                <a:lnTo>
                  <a:pt x="1498" y="102"/>
                </a:lnTo>
                <a:lnTo>
                  <a:pt x="1490" y="96"/>
                </a:lnTo>
                <a:lnTo>
                  <a:pt x="1480" y="90"/>
                </a:lnTo>
                <a:lnTo>
                  <a:pt x="1464" y="76"/>
                </a:lnTo>
                <a:lnTo>
                  <a:pt x="1454" y="72"/>
                </a:lnTo>
                <a:lnTo>
                  <a:pt x="1444" y="70"/>
                </a:lnTo>
                <a:lnTo>
                  <a:pt x="1438" y="72"/>
                </a:lnTo>
                <a:lnTo>
                  <a:pt x="1434" y="74"/>
                </a:lnTo>
                <a:lnTo>
                  <a:pt x="1432" y="82"/>
                </a:lnTo>
                <a:lnTo>
                  <a:pt x="1426" y="82"/>
                </a:lnTo>
                <a:lnTo>
                  <a:pt x="1410" y="84"/>
                </a:lnTo>
                <a:lnTo>
                  <a:pt x="1400" y="82"/>
                </a:lnTo>
                <a:lnTo>
                  <a:pt x="1388" y="80"/>
                </a:lnTo>
                <a:lnTo>
                  <a:pt x="1374" y="76"/>
                </a:lnTo>
                <a:lnTo>
                  <a:pt x="1360" y="70"/>
                </a:lnTo>
                <a:lnTo>
                  <a:pt x="1354" y="68"/>
                </a:lnTo>
                <a:lnTo>
                  <a:pt x="1348" y="68"/>
                </a:lnTo>
                <a:lnTo>
                  <a:pt x="1342" y="72"/>
                </a:lnTo>
                <a:lnTo>
                  <a:pt x="1338" y="78"/>
                </a:lnTo>
                <a:lnTo>
                  <a:pt x="1332" y="88"/>
                </a:lnTo>
                <a:lnTo>
                  <a:pt x="1328" y="94"/>
                </a:lnTo>
                <a:lnTo>
                  <a:pt x="1324" y="96"/>
                </a:lnTo>
                <a:lnTo>
                  <a:pt x="1314" y="100"/>
                </a:lnTo>
                <a:lnTo>
                  <a:pt x="1302" y="102"/>
                </a:lnTo>
                <a:lnTo>
                  <a:pt x="1278" y="104"/>
                </a:lnTo>
                <a:lnTo>
                  <a:pt x="1234" y="102"/>
                </a:lnTo>
                <a:lnTo>
                  <a:pt x="1220" y="100"/>
                </a:lnTo>
                <a:lnTo>
                  <a:pt x="1208" y="96"/>
                </a:lnTo>
                <a:lnTo>
                  <a:pt x="1196" y="90"/>
                </a:lnTo>
                <a:lnTo>
                  <a:pt x="1186" y="84"/>
                </a:lnTo>
                <a:lnTo>
                  <a:pt x="1174" y="76"/>
                </a:lnTo>
                <a:lnTo>
                  <a:pt x="1162" y="70"/>
                </a:lnTo>
                <a:lnTo>
                  <a:pt x="1146" y="66"/>
                </a:lnTo>
                <a:lnTo>
                  <a:pt x="1126" y="64"/>
                </a:lnTo>
                <a:lnTo>
                  <a:pt x="1114" y="62"/>
                </a:lnTo>
                <a:lnTo>
                  <a:pt x="1094" y="60"/>
                </a:lnTo>
                <a:lnTo>
                  <a:pt x="1052" y="58"/>
                </a:lnTo>
                <a:lnTo>
                  <a:pt x="992" y="60"/>
                </a:lnTo>
                <a:lnTo>
                  <a:pt x="964" y="58"/>
                </a:lnTo>
                <a:lnTo>
                  <a:pt x="932" y="56"/>
                </a:lnTo>
                <a:lnTo>
                  <a:pt x="946" y="48"/>
                </a:lnTo>
                <a:lnTo>
                  <a:pt x="952" y="42"/>
                </a:lnTo>
                <a:lnTo>
                  <a:pt x="956" y="36"/>
                </a:lnTo>
                <a:lnTo>
                  <a:pt x="940" y="28"/>
                </a:lnTo>
                <a:lnTo>
                  <a:pt x="916" y="20"/>
                </a:lnTo>
                <a:lnTo>
                  <a:pt x="890" y="12"/>
                </a:lnTo>
                <a:lnTo>
                  <a:pt x="860" y="4"/>
                </a:lnTo>
                <a:lnTo>
                  <a:pt x="832" y="2"/>
                </a:lnTo>
                <a:lnTo>
                  <a:pt x="820" y="0"/>
                </a:lnTo>
                <a:lnTo>
                  <a:pt x="808" y="2"/>
                </a:lnTo>
                <a:lnTo>
                  <a:pt x="798" y="4"/>
                </a:lnTo>
                <a:lnTo>
                  <a:pt x="790" y="8"/>
                </a:lnTo>
                <a:lnTo>
                  <a:pt x="786" y="14"/>
                </a:lnTo>
                <a:lnTo>
                  <a:pt x="782" y="22"/>
                </a:lnTo>
                <a:lnTo>
                  <a:pt x="764" y="20"/>
                </a:lnTo>
                <a:lnTo>
                  <a:pt x="744" y="18"/>
                </a:lnTo>
                <a:lnTo>
                  <a:pt x="718" y="20"/>
                </a:lnTo>
                <a:lnTo>
                  <a:pt x="690" y="26"/>
                </a:lnTo>
                <a:lnTo>
                  <a:pt x="676" y="30"/>
                </a:lnTo>
                <a:lnTo>
                  <a:pt x="664" y="34"/>
                </a:lnTo>
                <a:lnTo>
                  <a:pt x="654" y="40"/>
                </a:lnTo>
                <a:lnTo>
                  <a:pt x="648" y="48"/>
                </a:lnTo>
                <a:lnTo>
                  <a:pt x="654" y="48"/>
                </a:lnTo>
                <a:lnTo>
                  <a:pt x="664" y="54"/>
                </a:lnTo>
                <a:lnTo>
                  <a:pt x="652" y="56"/>
                </a:lnTo>
                <a:lnTo>
                  <a:pt x="640" y="58"/>
                </a:lnTo>
                <a:lnTo>
                  <a:pt x="622" y="58"/>
                </a:lnTo>
                <a:lnTo>
                  <a:pt x="606" y="60"/>
                </a:lnTo>
                <a:lnTo>
                  <a:pt x="618" y="78"/>
                </a:lnTo>
                <a:lnTo>
                  <a:pt x="604" y="78"/>
                </a:lnTo>
                <a:lnTo>
                  <a:pt x="594" y="80"/>
                </a:lnTo>
                <a:lnTo>
                  <a:pt x="590" y="84"/>
                </a:lnTo>
                <a:lnTo>
                  <a:pt x="588" y="88"/>
                </a:lnTo>
                <a:lnTo>
                  <a:pt x="586" y="92"/>
                </a:lnTo>
                <a:lnTo>
                  <a:pt x="588" y="96"/>
                </a:lnTo>
                <a:lnTo>
                  <a:pt x="590" y="102"/>
                </a:lnTo>
                <a:lnTo>
                  <a:pt x="582" y="100"/>
                </a:lnTo>
                <a:lnTo>
                  <a:pt x="576" y="96"/>
                </a:lnTo>
                <a:lnTo>
                  <a:pt x="564" y="88"/>
                </a:lnTo>
                <a:lnTo>
                  <a:pt x="554" y="78"/>
                </a:lnTo>
                <a:lnTo>
                  <a:pt x="548" y="76"/>
                </a:lnTo>
                <a:lnTo>
                  <a:pt x="540" y="72"/>
                </a:lnTo>
                <a:lnTo>
                  <a:pt x="540" y="76"/>
                </a:lnTo>
                <a:lnTo>
                  <a:pt x="538" y="84"/>
                </a:lnTo>
                <a:lnTo>
                  <a:pt x="540" y="90"/>
                </a:lnTo>
                <a:lnTo>
                  <a:pt x="544" y="96"/>
                </a:lnTo>
                <a:lnTo>
                  <a:pt x="552" y="102"/>
                </a:lnTo>
                <a:lnTo>
                  <a:pt x="562" y="108"/>
                </a:lnTo>
                <a:lnTo>
                  <a:pt x="562" y="132"/>
                </a:lnTo>
                <a:lnTo>
                  <a:pt x="550" y="124"/>
                </a:lnTo>
                <a:lnTo>
                  <a:pt x="542" y="116"/>
                </a:lnTo>
                <a:lnTo>
                  <a:pt x="530" y="94"/>
                </a:lnTo>
                <a:lnTo>
                  <a:pt x="522" y="86"/>
                </a:lnTo>
                <a:lnTo>
                  <a:pt x="514" y="78"/>
                </a:lnTo>
                <a:lnTo>
                  <a:pt x="500" y="72"/>
                </a:lnTo>
                <a:lnTo>
                  <a:pt x="484" y="70"/>
                </a:lnTo>
                <a:lnTo>
                  <a:pt x="476" y="72"/>
                </a:lnTo>
                <a:lnTo>
                  <a:pt x="470" y="76"/>
                </a:lnTo>
                <a:lnTo>
                  <a:pt x="466" y="84"/>
                </a:lnTo>
                <a:lnTo>
                  <a:pt x="466" y="94"/>
                </a:lnTo>
                <a:lnTo>
                  <a:pt x="466" y="100"/>
                </a:lnTo>
                <a:lnTo>
                  <a:pt x="470" y="108"/>
                </a:lnTo>
                <a:lnTo>
                  <a:pt x="474" y="116"/>
                </a:lnTo>
                <a:lnTo>
                  <a:pt x="480" y="122"/>
                </a:lnTo>
                <a:lnTo>
                  <a:pt x="488" y="128"/>
                </a:lnTo>
                <a:lnTo>
                  <a:pt x="496" y="134"/>
                </a:lnTo>
                <a:lnTo>
                  <a:pt x="504" y="136"/>
                </a:lnTo>
                <a:lnTo>
                  <a:pt x="514" y="138"/>
                </a:lnTo>
                <a:lnTo>
                  <a:pt x="504" y="144"/>
                </a:lnTo>
                <a:lnTo>
                  <a:pt x="494" y="144"/>
                </a:lnTo>
                <a:lnTo>
                  <a:pt x="484" y="142"/>
                </a:lnTo>
                <a:lnTo>
                  <a:pt x="474" y="140"/>
                </a:lnTo>
                <a:lnTo>
                  <a:pt x="452" y="130"/>
                </a:lnTo>
                <a:lnTo>
                  <a:pt x="442" y="126"/>
                </a:lnTo>
                <a:lnTo>
                  <a:pt x="430" y="124"/>
                </a:lnTo>
                <a:lnTo>
                  <a:pt x="394" y="124"/>
                </a:lnTo>
                <a:lnTo>
                  <a:pt x="396" y="128"/>
                </a:lnTo>
                <a:lnTo>
                  <a:pt x="398" y="138"/>
                </a:lnTo>
                <a:lnTo>
                  <a:pt x="398" y="142"/>
                </a:lnTo>
                <a:lnTo>
                  <a:pt x="396" y="142"/>
                </a:lnTo>
                <a:lnTo>
                  <a:pt x="390" y="140"/>
                </a:lnTo>
                <a:lnTo>
                  <a:pt x="382" y="132"/>
                </a:lnTo>
                <a:lnTo>
                  <a:pt x="376" y="130"/>
                </a:lnTo>
                <a:lnTo>
                  <a:pt x="372" y="130"/>
                </a:lnTo>
                <a:lnTo>
                  <a:pt x="366" y="132"/>
                </a:lnTo>
                <a:lnTo>
                  <a:pt x="360" y="136"/>
                </a:lnTo>
                <a:lnTo>
                  <a:pt x="346" y="144"/>
                </a:lnTo>
                <a:lnTo>
                  <a:pt x="338" y="146"/>
                </a:lnTo>
                <a:lnTo>
                  <a:pt x="330" y="148"/>
                </a:lnTo>
                <a:lnTo>
                  <a:pt x="326" y="146"/>
                </a:lnTo>
                <a:lnTo>
                  <a:pt x="324" y="142"/>
                </a:lnTo>
                <a:lnTo>
                  <a:pt x="320" y="140"/>
                </a:lnTo>
                <a:lnTo>
                  <a:pt x="312" y="138"/>
                </a:lnTo>
                <a:lnTo>
                  <a:pt x="302" y="140"/>
                </a:lnTo>
                <a:lnTo>
                  <a:pt x="290" y="142"/>
                </a:lnTo>
                <a:lnTo>
                  <a:pt x="280" y="146"/>
                </a:lnTo>
                <a:lnTo>
                  <a:pt x="270" y="152"/>
                </a:lnTo>
                <a:lnTo>
                  <a:pt x="254" y="162"/>
                </a:lnTo>
                <a:lnTo>
                  <a:pt x="240" y="174"/>
                </a:lnTo>
                <a:lnTo>
                  <a:pt x="234" y="168"/>
                </a:lnTo>
                <a:lnTo>
                  <a:pt x="232" y="162"/>
                </a:lnTo>
                <a:lnTo>
                  <a:pt x="230" y="154"/>
                </a:lnTo>
                <a:lnTo>
                  <a:pt x="230" y="144"/>
                </a:lnTo>
                <a:lnTo>
                  <a:pt x="206" y="144"/>
                </a:lnTo>
                <a:lnTo>
                  <a:pt x="208" y="154"/>
                </a:lnTo>
                <a:lnTo>
                  <a:pt x="210" y="160"/>
                </a:lnTo>
                <a:lnTo>
                  <a:pt x="212" y="168"/>
                </a:lnTo>
                <a:lnTo>
                  <a:pt x="214" y="178"/>
                </a:lnTo>
                <a:lnTo>
                  <a:pt x="204" y="178"/>
                </a:lnTo>
                <a:lnTo>
                  <a:pt x="194" y="180"/>
                </a:lnTo>
                <a:lnTo>
                  <a:pt x="186" y="184"/>
                </a:lnTo>
                <a:lnTo>
                  <a:pt x="180" y="188"/>
                </a:lnTo>
                <a:lnTo>
                  <a:pt x="170" y="198"/>
                </a:lnTo>
                <a:lnTo>
                  <a:pt x="160" y="210"/>
                </a:lnTo>
                <a:lnTo>
                  <a:pt x="142" y="204"/>
                </a:lnTo>
                <a:lnTo>
                  <a:pt x="128" y="202"/>
                </a:lnTo>
                <a:lnTo>
                  <a:pt x="136" y="212"/>
                </a:lnTo>
                <a:lnTo>
                  <a:pt x="140" y="220"/>
                </a:lnTo>
                <a:lnTo>
                  <a:pt x="142" y="224"/>
                </a:lnTo>
                <a:lnTo>
                  <a:pt x="128" y="224"/>
                </a:lnTo>
                <a:lnTo>
                  <a:pt x="118" y="222"/>
                </a:lnTo>
                <a:lnTo>
                  <a:pt x="110" y="216"/>
                </a:lnTo>
                <a:lnTo>
                  <a:pt x="102" y="210"/>
                </a:lnTo>
                <a:lnTo>
                  <a:pt x="92" y="192"/>
                </a:lnTo>
                <a:lnTo>
                  <a:pt x="82" y="178"/>
                </a:lnTo>
                <a:lnTo>
                  <a:pt x="92" y="178"/>
                </a:lnTo>
                <a:lnTo>
                  <a:pt x="104" y="182"/>
                </a:lnTo>
                <a:lnTo>
                  <a:pt x="118" y="184"/>
                </a:lnTo>
                <a:lnTo>
                  <a:pt x="134" y="186"/>
                </a:lnTo>
                <a:lnTo>
                  <a:pt x="144" y="184"/>
                </a:lnTo>
                <a:lnTo>
                  <a:pt x="154" y="182"/>
                </a:lnTo>
                <a:lnTo>
                  <a:pt x="170" y="174"/>
                </a:lnTo>
                <a:lnTo>
                  <a:pt x="168" y="168"/>
                </a:lnTo>
                <a:lnTo>
                  <a:pt x="162" y="162"/>
                </a:lnTo>
                <a:lnTo>
                  <a:pt x="156" y="156"/>
                </a:lnTo>
                <a:lnTo>
                  <a:pt x="150" y="152"/>
                </a:lnTo>
                <a:lnTo>
                  <a:pt x="130" y="146"/>
                </a:lnTo>
                <a:lnTo>
                  <a:pt x="108" y="140"/>
                </a:lnTo>
                <a:lnTo>
                  <a:pt x="60" y="132"/>
                </a:lnTo>
                <a:lnTo>
                  <a:pt x="40" y="126"/>
                </a:lnTo>
                <a:lnTo>
                  <a:pt x="32" y="122"/>
                </a:lnTo>
                <a:lnTo>
                  <a:pt x="26" y="118"/>
                </a:lnTo>
                <a:lnTo>
                  <a:pt x="26" y="130"/>
                </a:lnTo>
                <a:lnTo>
                  <a:pt x="8" y="134"/>
                </a:lnTo>
                <a:lnTo>
                  <a:pt x="2" y="138"/>
                </a:lnTo>
                <a:lnTo>
                  <a:pt x="2" y="142"/>
                </a:lnTo>
                <a:lnTo>
                  <a:pt x="0" y="146"/>
                </a:lnTo>
                <a:lnTo>
                  <a:pt x="2" y="150"/>
                </a:lnTo>
                <a:lnTo>
                  <a:pt x="4" y="152"/>
                </a:lnTo>
                <a:lnTo>
                  <a:pt x="12" y="154"/>
                </a:lnTo>
                <a:lnTo>
                  <a:pt x="20" y="156"/>
                </a:lnTo>
                <a:lnTo>
                  <a:pt x="22" y="158"/>
                </a:lnTo>
                <a:lnTo>
                  <a:pt x="22" y="160"/>
                </a:lnTo>
                <a:lnTo>
                  <a:pt x="22" y="164"/>
                </a:lnTo>
                <a:lnTo>
                  <a:pt x="20" y="168"/>
                </a:lnTo>
                <a:lnTo>
                  <a:pt x="16" y="170"/>
                </a:lnTo>
                <a:lnTo>
                  <a:pt x="16" y="174"/>
                </a:lnTo>
                <a:lnTo>
                  <a:pt x="16" y="176"/>
                </a:lnTo>
                <a:lnTo>
                  <a:pt x="18" y="178"/>
                </a:lnTo>
                <a:lnTo>
                  <a:pt x="20" y="176"/>
                </a:lnTo>
                <a:lnTo>
                  <a:pt x="26" y="174"/>
                </a:lnTo>
                <a:lnTo>
                  <a:pt x="26" y="186"/>
                </a:lnTo>
                <a:lnTo>
                  <a:pt x="30" y="198"/>
                </a:lnTo>
                <a:lnTo>
                  <a:pt x="34" y="206"/>
                </a:lnTo>
                <a:lnTo>
                  <a:pt x="36" y="210"/>
                </a:lnTo>
                <a:lnTo>
                  <a:pt x="40" y="212"/>
                </a:lnTo>
                <a:lnTo>
                  <a:pt x="40" y="216"/>
                </a:lnTo>
                <a:lnTo>
                  <a:pt x="42" y="222"/>
                </a:lnTo>
                <a:lnTo>
                  <a:pt x="44" y="226"/>
                </a:lnTo>
                <a:lnTo>
                  <a:pt x="44" y="232"/>
                </a:lnTo>
                <a:lnTo>
                  <a:pt x="54" y="238"/>
                </a:lnTo>
                <a:lnTo>
                  <a:pt x="62" y="244"/>
                </a:lnTo>
                <a:lnTo>
                  <a:pt x="62" y="256"/>
                </a:lnTo>
                <a:lnTo>
                  <a:pt x="50" y="258"/>
                </a:lnTo>
                <a:lnTo>
                  <a:pt x="42" y="264"/>
                </a:lnTo>
                <a:lnTo>
                  <a:pt x="30" y="278"/>
                </a:lnTo>
                <a:lnTo>
                  <a:pt x="36" y="284"/>
                </a:lnTo>
                <a:lnTo>
                  <a:pt x="40" y="286"/>
                </a:lnTo>
                <a:lnTo>
                  <a:pt x="44" y="288"/>
                </a:lnTo>
                <a:lnTo>
                  <a:pt x="36" y="296"/>
                </a:lnTo>
                <a:lnTo>
                  <a:pt x="30" y="302"/>
                </a:lnTo>
                <a:lnTo>
                  <a:pt x="24" y="304"/>
                </a:lnTo>
                <a:lnTo>
                  <a:pt x="22" y="314"/>
                </a:lnTo>
                <a:lnTo>
                  <a:pt x="16" y="316"/>
                </a:lnTo>
                <a:lnTo>
                  <a:pt x="18" y="322"/>
                </a:lnTo>
                <a:lnTo>
                  <a:pt x="22" y="332"/>
                </a:lnTo>
                <a:lnTo>
                  <a:pt x="28" y="342"/>
                </a:lnTo>
                <a:lnTo>
                  <a:pt x="32" y="352"/>
                </a:lnTo>
                <a:lnTo>
                  <a:pt x="34" y="362"/>
                </a:lnTo>
                <a:lnTo>
                  <a:pt x="34" y="364"/>
                </a:lnTo>
                <a:lnTo>
                  <a:pt x="36" y="364"/>
                </a:lnTo>
                <a:lnTo>
                  <a:pt x="38" y="364"/>
                </a:lnTo>
                <a:lnTo>
                  <a:pt x="46" y="362"/>
                </a:lnTo>
                <a:lnTo>
                  <a:pt x="54" y="358"/>
                </a:lnTo>
                <a:lnTo>
                  <a:pt x="64" y="362"/>
                </a:lnTo>
                <a:lnTo>
                  <a:pt x="74" y="362"/>
                </a:lnTo>
                <a:lnTo>
                  <a:pt x="86" y="362"/>
                </a:lnTo>
                <a:lnTo>
                  <a:pt x="96" y="374"/>
                </a:lnTo>
                <a:lnTo>
                  <a:pt x="96" y="384"/>
                </a:lnTo>
                <a:lnTo>
                  <a:pt x="102" y="388"/>
                </a:lnTo>
                <a:lnTo>
                  <a:pt x="108" y="398"/>
                </a:lnTo>
                <a:lnTo>
                  <a:pt x="112" y="402"/>
                </a:lnTo>
                <a:lnTo>
                  <a:pt x="116" y="402"/>
                </a:lnTo>
                <a:lnTo>
                  <a:pt x="122" y="404"/>
                </a:lnTo>
                <a:lnTo>
                  <a:pt x="122" y="402"/>
                </a:lnTo>
                <a:lnTo>
                  <a:pt x="124" y="412"/>
                </a:lnTo>
                <a:lnTo>
                  <a:pt x="118" y="414"/>
                </a:lnTo>
                <a:lnTo>
                  <a:pt x="104" y="416"/>
                </a:lnTo>
                <a:lnTo>
                  <a:pt x="110" y="432"/>
                </a:lnTo>
                <a:lnTo>
                  <a:pt x="122" y="434"/>
                </a:lnTo>
                <a:lnTo>
                  <a:pt x="142" y="428"/>
                </a:lnTo>
                <a:lnTo>
                  <a:pt x="154" y="436"/>
                </a:lnTo>
                <a:lnTo>
                  <a:pt x="154" y="444"/>
                </a:lnTo>
                <a:lnTo>
                  <a:pt x="154" y="452"/>
                </a:lnTo>
                <a:lnTo>
                  <a:pt x="172" y="452"/>
                </a:lnTo>
                <a:lnTo>
                  <a:pt x="176" y="466"/>
                </a:lnTo>
                <a:lnTo>
                  <a:pt x="188" y="468"/>
                </a:lnTo>
                <a:lnTo>
                  <a:pt x="192" y="472"/>
                </a:lnTo>
                <a:lnTo>
                  <a:pt x="208" y="468"/>
                </a:lnTo>
                <a:lnTo>
                  <a:pt x="212" y="476"/>
                </a:lnTo>
                <a:lnTo>
                  <a:pt x="222" y="478"/>
                </a:lnTo>
                <a:lnTo>
                  <a:pt x="230" y="480"/>
                </a:lnTo>
                <a:lnTo>
                  <a:pt x="240" y="482"/>
                </a:lnTo>
                <a:lnTo>
                  <a:pt x="246" y="484"/>
                </a:lnTo>
                <a:lnTo>
                  <a:pt x="252" y="486"/>
                </a:lnTo>
                <a:lnTo>
                  <a:pt x="254" y="488"/>
                </a:lnTo>
                <a:lnTo>
                  <a:pt x="254" y="490"/>
                </a:lnTo>
                <a:lnTo>
                  <a:pt x="252" y="492"/>
                </a:lnTo>
                <a:lnTo>
                  <a:pt x="248" y="498"/>
                </a:lnTo>
                <a:lnTo>
                  <a:pt x="252" y="506"/>
                </a:lnTo>
                <a:lnTo>
                  <a:pt x="254" y="514"/>
                </a:lnTo>
                <a:lnTo>
                  <a:pt x="254" y="518"/>
                </a:lnTo>
                <a:lnTo>
                  <a:pt x="236" y="518"/>
                </a:lnTo>
                <a:lnTo>
                  <a:pt x="228" y="526"/>
                </a:lnTo>
                <a:lnTo>
                  <a:pt x="228" y="534"/>
                </a:lnTo>
                <a:lnTo>
                  <a:pt x="242" y="536"/>
                </a:lnTo>
                <a:lnTo>
                  <a:pt x="232" y="542"/>
                </a:lnTo>
                <a:lnTo>
                  <a:pt x="222" y="546"/>
                </a:lnTo>
                <a:lnTo>
                  <a:pt x="230" y="556"/>
                </a:lnTo>
                <a:lnTo>
                  <a:pt x="222" y="558"/>
                </a:lnTo>
                <a:lnTo>
                  <a:pt x="222" y="570"/>
                </a:lnTo>
                <a:lnTo>
                  <a:pt x="208" y="572"/>
                </a:lnTo>
                <a:lnTo>
                  <a:pt x="212" y="576"/>
                </a:lnTo>
                <a:lnTo>
                  <a:pt x="216" y="580"/>
                </a:lnTo>
                <a:lnTo>
                  <a:pt x="222" y="584"/>
                </a:lnTo>
                <a:lnTo>
                  <a:pt x="234" y="586"/>
                </a:lnTo>
                <a:lnTo>
                  <a:pt x="258" y="604"/>
                </a:lnTo>
                <a:lnTo>
                  <a:pt x="268" y="604"/>
                </a:lnTo>
                <a:lnTo>
                  <a:pt x="280" y="604"/>
                </a:lnTo>
                <a:lnTo>
                  <a:pt x="292" y="608"/>
                </a:lnTo>
                <a:lnTo>
                  <a:pt x="306" y="610"/>
                </a:lnTo>
                <a:lnTo>
                  <a:pt x="316" y="612"/>
                </a:lnTo>
                <a:lnTo>
                  <a:pt x="328" y="620"/>
                </a:lnTo>
                <a:lnTo>
                  <a:pt x="342" y="620"/>
                </a:lnTo>
                <a:lnTo>
                  <a:pt x="360" y="626"/>
                </a:lnTo>
                <a:lnTo>
                  <a:pt x="364" y="634"/>
                </a:lnTo>
                <a:lnTo>
                  <a:pt x="374" y="636"/>
                </a:lnTo>
                <a:lnTo>
                  <a:pt x="380" y="640"/>
                </a:lnTo>
                <a:lnTo>
                  <a:pt x="382" y="640"/>
                </a:lnTo>
                <a:lnTo>
                  <a:pt x="388" y="644"/>
                </a:lnTo>
                <a:lnTo>
                  <a:pt x="388" y="648"/>
                </a:lnTo>
                <a:lnTo>
                  <a:pt x="390" y="650"/>
                </a:lnTo>
                <a:lnTo>
                  <a:pt x="398" y="650"/>
                </a:lnTo>
                <a:lnTo>
                  <a:pt x="404" y="644"/>
                </a:lnTo>
                <a:lnTo>
                  <a:pt x="408" y="642"/>
                </a:lnTo>
                <a:lnTo>
                  <a:pt x="396" y="622"/>
                </a:lnTo>
                <a:lnTo>
                  <a:pt x="390" y="612"/>
                </a:lnTo>
                <a:lnTo>
                  <a:pt x="384" y="600"/>
                </a:lnTo>
                <a:lnTo>
                  <a:pt x="376" y="592"/>
                </a:lnTo>
                <a:lnTo>
                  <a:pt x="370" y="590"/>
                </a:lnTo>
                <a:lnTo>
                  <a:pt x="370" y="582"/>
                </a:lnTo>
                <a:lnTo>
                  <a:pt x="376" y="566"/>
                </a:lnTo>
                <a:lnTo>
                  <a:pt x="378" y="564"/>
                </a:lnTo>
                <a:lnTo>
                  <a:pt x="380" y="564"/>
                </a:lnTo>
                <a:lnTo>
                  <a:pt x="386" y="562"/>
                </a:lnTo>
                <a:lnTo>
                  <a:pt x="394" y="556"/>
                </a:lnTo>
                <a:lnTo>
                  <a:pt x="402" y="548"/>
                </a:lnTo>
                <a:lnTo>
                  <a:pt x="398" y="542"/>
                </a:lnTo>
                <a:lnTo>
                  <a:pt x="392" y="534"/>
                </a:lnTo>
                <a:lnTo>
                  <a:pt x="384" y="520"/>
                </a:lnTo>
                <a:lnTo>
                  <a:pt x="368" y="520"/>
                </a:lnTo>
                <a:lnTo>
                  <a:pt x="368" y="510"/>
                </a:lnTo>
                <a:lnTo>
                  <a:pt x="362" y="512"/>
                </a:lnTo>
                <a:lnTo>
                  <a:pt x="358" y="512"/>
                </a:lnTo>
                <a:lnTo>
                  <a:pt x="358" y="510"/>
                </a:lnTo>
                <a:lnTo>
                  <a:pt x="358" y="508"/>
                </a:lnTo>
                <a:lnTo>
                  <a:pt x="358" y="496"/>
                </a:lnTo>
                <a:lnTo>
                  <a:pt x="358" y="494"/>
                </a:lnTo>
                <a:lnTo>
                  <a:pt x="358" y="478"/>
                </a:lnTo>
                <a:lnTo>
                  <a:pt x="368" y="468"/>
                </a:lnTo>
                <a:lnTo>
                  <a:pt x="376" y="480"/>
                </a:lnTo>
                <a:lnTo>
                  <a:pt x="386" y="476"/>
                </a:lnTo>
                <a:lnTo>
                  <a:pt x="384" y="462"/>
                </a:lnTo>
                <a:lnTo>
                  <a:pt x="408" y="442"/>
                </a:lnTo>
                <a:lnTo>
                  <a:pt x="432" y="446"/>
                </a:lnTo>
                <a:lnTo>
                  <a:pt x="450" y="452"/>
                </a:lnTo>
                <a:lnTo>
                  <a:pt x="466" y="464"/>
                </a:lnTo>
                <a:lnTo>
                  <a:pt x="476" y="462"/>
                </a:lnTo>
                <a:lnTo>
                  <a:pt x="488" y="466"/>
                </a:lnTo>
                <a:lnTo>
                  <a:pt x="494" y="458"/>
                </a:lnTo>
                <a:lnTo>
                  <a:pt x="528" y="458"/>
                </a:lnTo>
                <a:lnTo>
                  <a:pt x="540" y="466"/>
                </a:lnTo>
                <a:lnTo>
                  <a:pt x="574" y="464"/>
                </a:lnTo>
                <a:lnTo>
                  <a:pt x="574" y="452"/>
                </a:lnTo>
                <a:lnTo>
                  <a:pt x="550" y="442"/>
                </a:lnTo>
                <a:lnTo>
                  <a:pt x="556" y="434"/>
                </a:lnTo>
                <a:lnTo>
                  <a:pt x="556" y="422"/>
                </a:lnTo>
                <a:lnTo>
                  <a:pt x="572" y="420"/>
                </a:lnTo>
                <a:lnTo>
                  <a:pt x="558" y="414"/>
                </a:lnTo>
                <a:lnTo>
                  <a:pt x="552" y="400"/>
                </a:lnTo>
                <a:lnTo>
                  <a:pt x="574" y="400"/>
                </a:lnTo>
                <a:lnTo>
                  <a:pt x="648" y="386"/>
                </a:lnTo>
                <a:lnTo>
                  <a:pt x="658" y="374"/>
                </a:lnTo>
                <a:lnTo>
                  <a:pt x="688" y="378"/>
                </a:lnTo>
                <a:lnTo>
                  <a:pt x="700" y="398"/>
                </a:lnTo>
                <a:lnTo>
                  <a:pt x="736" y="402"/>
                </a:lnTo>
                <a:lnTo>
                  <a:pt x="736" y="410"/>
                </a:lnTo>
                <a:lnTo>
                  <a:pt x="754" y="410"/>
                </a:lnTo>
                <a:lnTo>
                  <a:pt x="772" y="394"/>
                </a:lnTo>
                <a:lnTo>
                  <a:pt x="782" y="394"/>
                </a:lnTo>
                <a:lnTo>
                  <a:pt x="782" y="402"/>
                </a:lnTo>
                <a:lnTo>
                  <a:pt x="800" y="412"/>
                </a:lnTo>
                <a:lnTo>
                  <a:pt x="856" y="462"/>
                </a:lnTo>
                <a:lnTo>
                  <a:pt x="864" y="464"/>
                </a:lnTo>
                <a:lnTo>
                  <a:pt x="864" y="454"/>
                </a:lnTo>
                <a:lnTo>
                  <a:pt x="876" y="456"/>
                </a:lnTo>
                <a:lnTo>
                  <a:pt x="878" y="464"/>
                </a:lnTo>
                <a:lnTo>
                  <a:pt x="898" y="468"/>
                </a:lnTo>
                <a:lnTo>
                  <a:pt x="906" y="458"/>
                </a:lnTo>
                <a:lnTo>
                  <a:pt x="948" y="486"/>
                </a:lnTo>
                <a:lnTo>
                  <a:pt x="970" y="49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20" name="Freeform 116"/>
          <p:cNvSpPr>
            <a:spLocks/>
          </p:cNvSpPr>
          <p:nvPr/>
        </p:nvSpPr>
        <p:spPr bwMode="auto">
          <a:xfrm>
            <a:off x="4795837" y="1369219"/>
            <a:ext cx="185738" cy="119063"/>
          </a:xfrm>
          <a:custGeom>
            <a:avLst/>
            <a:gdLst>
              <a:gd name="T0" fmla="*/ 2147483647 w 156"/>
              <a:gd name="T1" fmla="*/ 2147483647 h 100"/>
              <a:gd name="T2" fmla="*/ 2147483647 w 156"/>
              <a:gd name="T3" fmla="*/ 2147483647 h 100"/>
              <a:gd name="T4" fmla="*/ 2147483647 w 156"/>
              <a:gd name="T5" fmla="*/ 2147483647 h 100"/>
              <a:gd name="T6" fmla="*/ 2147483647 w 156"/>
              <a:gd name="T7" fmla="*/ 2147483647 h 100"/>
              <a:gd name="T8" fmla="*/ 2147483647 w 156"/>
              <a:gd name="T9" fmla="*/ 2147483647 h 100"/>
              <a:gd name="T10" fmla="*/ 2147483647 w 156"/>
              <a:gd name="T11" fmla="*/ 2147483647 h 100"/>
              <a:gd name="T12" fmla="*/ 2147483647 w 156"/>
              <a:gd name="T13" fmla="*/ 2147483647 h 100"/>
              <a:gd name="T14" fmla="*/ 0 w 156"/>
              <a:gd name="T15" fmla="*/ 2147483647 h 100"/>
              <a:gd name="T16" fmla="*/ 0 w 156"/>
              <a:gd name="T17" fmla="*/ 2147483647 h 100"/>
              <a:gd name="T18" fmla="*/ 2147483647 w 156"/>
              <a:gd name="T19" fmla="*/ 2147483647 h 100"/>
              <a:gd name="T20" fmla="*/ 2147483647 w 156"/>
              <a:gd name="T21" fmla="*/ 2147483647 h 100"/>
              <a:gd name="T22" fmla="*/ 2147483647 w 156"/>
              <a:gd name="T23" fmla="*/ 2147483647 h 100"/>
              <a:gd name="T24" fmla="*/ 2147483647 w 156"/>
              <a:gd name="T25" fmla="*/ 2147483647 h 100"/>
              <a:gd name="T26" fmla="*/ 2147483647 w 156"/>
              <a:gd name="T27" fmla="*/ 2147483647 h 100"/>
              <a:gd name="T28" fmla="*/ 2147483647 w 156"/>
              <a:gd name="T29" fmla="*/ 2147483647 h 100"/>
              <a:gd name="T30" fmla="*/ 2147483647 w 156"/>
              <a:gd name="T31" fmla="*/ 2147483647 h 100"/>
              <a:gd name="T32" fmla="*/ 2147483647 w 156"/>
              <a:gd name="T33" fmla="*/ 2147483647 h 100"/>
              <a:gd name="T34" fmla="*/ 2147483647 w 156"/>
              <a:gd name="T35" fmla="*/ 2147483647 h 100"/>
              <a:gd name="T36" fmla="*/ 2147483647 w 156"/>
              <a:gd name="T37" fmla="*/ 2147483647 h 100"/>
              <a:gd name="T38" fmla="*/ 2147483647 w 156"/>
              <a:gd name="T39" fmla="*/ 2147483647 h 100"/>
              <a:gd name="T40" fmla="*/ 2147483647 w 156"/>
              <a:gd name="T41" fmla="*/ 2147483647 h 100"/>
              <a:gd name="T42" fmla="*/ 2147483647 w 156"/>
              <a:gd name="T43" fmla="*/ 2147483647 h 100"/>
              <a:gd name="T44" fmla="*/ 2147483647 w 156"/>
              <a:gd name="T45" fmla="*/ 2147483647 h 100"/>
              <a:gd name="T46" fmla="*/ 2147483647 w 156"/>
              <a:gd name="T47" fmla="*/ 0 h 100"/>
              <a:gd name="T48" fmla="*/ 2147483647 w 156"/>
              <a:gd name="T49" fmla="*/ 0 h 100"/>
              <a:gd name="T50" fmla="*/ 2147483647 w 156"/>
              <a:gd name="T51" fmla="*/ 0 h 100"/>
              <a:gd name="T52" fmla="*/ 2147483647 w 156"/>
              <a:gd name="T53" fmla="*/ 2147483647 h 100"/>
              <a:gd name="T54" fmla="*/ 2147483647 w 156"/>
              <a:gd name="T55" fmla="*/ 2147483647 h 100"/>
              <a:gd name="T56" fmla="*/ 2147483647 w 156"/>
              <a:gd name="T57" fmla="*/ 2147483647 h 100"/>
              <a:gd name="T58" fmla="*/ 2147483647 w 156"/>
              <a:gd name="T59" fmla="*/ 2147483647 h 100"/>
              <a:gd name="T60" fmla="*/ 2147483647 w 156"/>
              <a:gd name="T61" fmla="*/ 2147483647 h 100"/>
              <a:gd name="T62" fmla="*/ 2147483647 w 156"/>
              <a:gd name="T63" fmla="*/ 2147483647 h 100"/>
              <a:gd name="T64" fmla="*/ 2147483647 w 156"/>
              <a:gd name="T65" fmla="*/ 2147483647 h 100"/>
              <a:gd name="T66" fmla="*/ 2147483647 w 156"/>
              <a:gd name="T67" fmla="*/ 2147483647 h 100"/>
              <a:gd name="T68" fmla="*/ 2147483647 w 156"/>
              <a:gd name="T69" fmla="*/ 2147483647 h 100"/>
              <a:gd name="T70" fmla="*/ 2147483647 w 156"/>
              <a:gd name="T71" fmla="*/ 2147483647 h 100"/>
              <a:gd name="T72" fmla="*/ 2147483647 w 156"/>
              <a:gd name="T73" fmla="*/ 2147483647 h 100"/>
              <a:gd name="T74" fmla="*/ 2147483647 w 156"/>
              <a:gd name="T75" fmla="*/ 2147483647 h 100"/>
              <a:gd name="T76" fmla="*/ 2147483647 w 156"/>
              <a:gd name="T77" fmla="*/ 2147483647 h 100"/>
              <a:gd name="T78" fmla="*/ 2147483647 w 156"/>
              <a:gd name="T79" fmla="*/ 2147483647 h 100"/>
              <a:gd name="T80" fmla="*/ 2147483647 w 156"/>
              <a:gd name="T81" fmla="*/ 2147483647 h 100"/>
              <a:gd name="T82" fmla="*/ 2147483647 w 156"/>
              <a:gd name="T83" fmla="*/ 2147483647 h 100"/>
              <a:gd name="T84" fmla="*/ 2147483647 w 156"/>
              <a:gd name="T85" fmla="*/ 2147483647 h 100"/>
              <a:gd name="T86" fmla="*/ 2147483647 w 156"/>
              <a:gd name="T87" fmla="*/ 2147483647 h 100"/>
              <a:gd name="T88" fmla="*/ 2147483647 w 156"/>
              <a:gd name="T89" fmla="*/ 2147483647 h 100"/>
              <a:gd name="T90" fmla="*/ 2147483647 w 156"/>
              <a:gd name="T91" fmla="*/ 2147483647 h 100"/>
              <a:gd name="T92" fmla="*/ 2147483647 w 156"/>
              <a:gd name="T93" fmla="*/ 2147483647 h 100"/>
              <a:gd name="T94" fmla="*/ 2147483647 w 156"/>
              <a:gd name="T95" fmla="*/ 2147483647 h 1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6"/>
              <a:gd name="T145" fmla="*/ 0 h 100"/>
              <a:gd name="T146" fmla="*/ 156 w 156"/>
              <a:gd name="T147" fmla="*/ 100 h 1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6" h="100">
                <a:moveTo>
                  <a:pt x="40" y="100"/>
                </a:moveTo>
                <a:lnTo>
                  <a:pt x="36" y="98"/>
                </a:lnTo>
                <a:lnTo>
                  <a:pt x="32" y="92"/>
                </a:lnTo>
                <a:lnTo>
                  <a:pt x="24" y="82"/>
                </a:lnTo>
                <a:lnTo>
                  <a:pt x="16" y="82"/>
                </a:lnTo>
                <a:lnTo>
                  <a:pt x="8" y="82"/>
                </a:lnTo>
                <a:lnTo>
                  <a:pt x="4" y="80"/>
                </a:lnTo>
                <a:lnTo>
                  <a:pt x="0" y="78"/>
                </a:lnTo>
                <a:lnTo>
                  <a:pt x="0" y="74"/>
                </a:lnTo>
                <a:lnTo>
                  <a:pt x="4" y="72"/>
                </a:lnTo>
                <a:lnTo>
                  <a:pt x="6" y="70"/>
                </a:lnTo>
                <a:lnTo>
                  <a:pt x="10" y="64"/>
                </a:lnTo>
                <a:lnTo>
                  <a:pt x="12" y="58"/>
                </a:lnTo>
                <a:lnTo>
                  <a:pt x="16" y="58"/>
                </a:lnTo>
                <a:lnTo>
                  <a:pt x="22" y="56"/>
                </a:lnTo>
                <a:lnTo>
                  <a:pt x="24" y="44"/>
                </a:lnTo>
                <a:lnTo>
                  <a:pt x="26" y="36"/>
                </a:lnTo>
                <a:lnTo>
                  <a:pt x="32" y="30"/>
                </a:lnTo>
                <a:lnTo>
                  <a:pt x="38" y="24"/>
                </a:lnTo>
                <a:lnTo>
                  <a:pt x="54" y="18"/>
                </a:lnTo>
                <a:lnTo>
                  <a:pt x="72" y="10"/>
                </a:lnTo>
                <a:lnTo>
                  <a:pt x="106" y="10"/>
                </a:lnTo>
                <a:lnTo>
                  <a:pt x="122" y="2"/>
                </a:lnTo>
                <a:lnTo>
                  <a:pt x="130" y="0"/>
                </a:lnTo>
                <a:lnTo>
                  <a:pt x="140" y="0"/>
                </a:lnTo>
                <a:lnTo>
                  <a:pt x="150" y="0"/>
                </a:lnTo>
                <a:lnTo>
                  <a:pt x="156" y="2"/>
                </a:lnTo>
                <a:lnTo>
                  <a:pt x="156" y="6"/>
                </a:lnTo>
                <a:lnTo>
                  <a:pt x="154" y="10"/>
                </a:lnTo>
                <a:lnTo>
                  <a:pt x="148" y="12"/>
                </a:lnTo>
                <a:lnTo>
                  <a:pt x="132" y="16"/>
                </a:lnTo>
                <a:lnTo>
                  <a:pt x="92" y="28"/>
                </a:lnTo>
                <a:lnTo>
                  <a:pt x="74" y="34"/>
                </a:lnTo>
                <a:lnTo>
                  <a:pt x="58" y="42"/>
                </a:lnTo>
                <a:lnTo>
                  <a:pt x="54" y="48"/>
                </a:lnTo>
                <a:lnTo>
                  <a:pt x="48" y="54"/>
                </a:lnTo>
                <a:lnTo>
                  <a:pt x="44" y="60"/>
                </a:lnTo>
                <a:lnTo>
                  <a:pt x="42" y="66"/>
                </a:lnTo>
                <a:lnTo>
                  <a:pt x="44" y="74"/>
                </a:lnTo>
                <a:lnTo>
                  <a:pt x="48" y="80"/>
                </a:lnTo>
                <a:lnTo>
                  <a:pt x="52" y="84"/>
                </a:lnTo>
                <a:lnTo>
                  <a:pt x="58" y="86"/>
                </a:lnTo>
                <a:lnTo>
                  <a:pt x="72" y="92"/>
                </a:lnTo>
                <a:lnTo>
                  <a:pt x="78" y="94"/>
                </a:lnTo>
                <a:lnTo>
                  <a:pt x="82" y="98"/>
                </a:lnTo>
                <a:lnTo>
                  <a:pt x="72" y="98"/>
                </a:lnTo>
                <a:lnTo>
                  <a:pt x="62" y="98"/>
                </a:lnTo>
                <a:lnTo>
                  <a:pt x="40" y="10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21" name="Freeform 117"/>
          <p:cNvSpPr>
            <a:spLocks/>
          </p:cNvSpPr>
          <p:nvPr/>
        </p:nvSpPr>
        <p:spPr bwMode="auto">
          <a:xfrm>
            <a:off x="5219700" y="1302544"/>
            <a:ext cx="133350" cy="38100"/>
          </a:xfrm>
          <a:custGeom>
            <a:avLst/>
            <a:gdLst>
              <a:gd name="T0" fmla="*/ 2147483647 w 112"/>
              <a:gd name="T1" fmla="*/ 2147483647 h 32"/>
              <a:gd name="T2" fmla="*/ 2147483647 w 112"/>
              <a:gd name="T3" fmla="*/ 2147483647 h 32"/>
              <a:gd name="T4" fmla="*/ 2147483647 w 112"/>
              <a:gd name="T5" fmla="*/ 2147483647 h 32"/>
              <a:gd name="T6" fmla="*/ 2147483647 w 112"/>
              <a:gd name="T7" fmla="*/ 2147483647 h 32"/>
              <a:gd name="T8" fmla="*/ 2147483647 w 112"/>
              <a:gd name="T9" fmla="*/ 2147483647 h 32"/>
              <a:gd name="T10" fmla="*/ 2147483647 w 112"/>
              <a:gd name="T11" fmla="*/ 2147483647 h 32"/>
              <a:gd name="T12" fmla="*/ 2147483647 w 112"/>
              <a:gd name="T13" fmla="*/ 2147483647 h 32"/>
              <a:gd name="T14" fmla="*/ 2147483647 w 112"/>
              <a:gd name="T15" fmla="*/ 2147483647 h 32"/>
              <a:gd name="T16" fmla="*/ 2147483647 w 112"/>
              <a:gd name="T17" fmla="*/ 2147483647 h 32"/>
              <a:gd name="T18" fmla="*/ 2147483647 w 112"/>
              <a:gd name="T19" fmla="*/ 2147483647 h 32"/>
              <a:gd name="T20" fmla="*/ 2147483647 w 112"/>
              <a:gd name="T21" fmla="*/ 2147483647 h 32"/>
              <a:gd name="T22" fmla="*/ 2147483647 w 112"/>
              <a:gd name="T23" fmla="*/ 2147483647 h 32"/>
              <a:gd name="T24" fmla="*/ 2147483647 w 112"/>
              <a:gd name="T25" fmla="*/ 2147483647 h 32"/>
              <a:gd name="T26" fmla="*/ 2147483647 w 112"/>
              <a:gd name="T27" fmla="*/ 2147483647 h 32"/>
              <a:gd name="T28" fmla="*/ 2147483647 w 112"/>
              <a:gd name="T29" fmla="*/ 2147483647 h 32"/>
              <a:gd name="T30" fmla="*/ 2147483647 w 112"/>
              <a:gd name="T31" fmla="*/ 2147483647 h 32"/>
              <a:gd name="T32" fmla="*/ 2147483647 w 112"/>
              <a:gd name="T33" fmla="*/ 2147483647 h 32"/>
              <a:gd name="T34" fmla="*/ 0 w 112"/>
              <a:gd name="T35" fmla="*/ 2147483647 h 32"/>
              <a:gd name="T36" fmla="*/ 2147483647 w 112"/>
              <a:gd name="T37" fmla="*/ 2147483647 h 32"/>
              <a:gd name="T38" fmla="*/ 2147483647 w 112"/>
              <a:gd name="T39" fmla="*/ 2147483647 h 32"/>
              <a:gd name="T40" fmla="*/ 2147483647 w 112"/>
              <a:gd name="T41" fmla="*/ 0 h 32"/>
              <a:gd name="T42" fmla="*/ 2147483647 w 112"/>
              <a:gd name="T43" fmla="*/ 0 h 32"/>
              <a:gd name="T44" fmla="*/ 2147483647 w 112"/>
              <a:gd name="T45" fmla="*/ 0 h 32"/>
              <a:gd name="T46" fmla="*/ 2147483647 w 112"/>
              <a:gd name="T47" fmla="*/ 2147483647 h 32"/>
              <a:gd name="T48" fmla="*/ 2147483647 w 112"/>
              <a:gd name="T49" fmla="*/ 2147483647 h 32"/>
              <a:gd name="T50" fmla="*/ 2147483647 w 112"/>
              <a:gd name="T51" fmla="*/ 2147483647 h 32"/>
              <a:gd name="T52" fmla="*/ 2147483647 w 112"/>
              <a:gd name="T53" fmla="*/ 2147483647 h 32"/>
              <a:gd name="T54" fmla="*/ 2147483647 w 112"/>
              <a:gd name="T55" fmla="*/ 2147483647 h 32"/>
              <a:gd name="T56" fmla="*/ 2147483647 w 112"/>
              <a:gd name="T57" fmla="*/ 2147483647 h 32"/>
              <a:gd name="T58" fmla="*/ 2147483647 w 112"/>
              <a:gd name="T59" fmla="*/ 2147483647 h 32"/>
              <a:gd name="T60" fmla="*/ 2147483647 w 112"/>
              <a:gd name="T61" fmla="*/ 2147483647 h 32"/>
              <a:gd name="T62" fmla="*/ 2147483647 w 112"/>
              <a:gd name="T63" fmla="*/ 2147483647 h 32"/>
              <a:gd name="T64" fmla="*/ 2147483647 w 112"/>
              <a:gd name="T65" fmla="*/ 2147483647 h 32"/>
              <a:gd name="T66" fmla="*/ 2147483647 w 112"/>
              <a:gd name="T67" fmla="*/ 2147483647 h 32"/>
              <a:gd name="T68" fmla="*/ 2147483647 w 112"/>
              <a:gd name="T69" fmla="*/ 2147483647 h 32"/>
              <a:gd name="T70" fmla="*/ 2147483647 w 112"/>
              <a:gd name="T71" fmla="*/ 2147483647 h 32"/>
              <a:gd name="T72" fmla="*/ 2147483647 w 112"/>
              <a:gd name="T73" fmla="*/ 2147483647 h 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
              <a:gd name="T112" fmla="*/ 0 h 32"/>
              <a:gd name="T113" fmla="*/ 112 w 112"/>
              <a:gd name="T114" fmla="*/ 32 h 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 h="32">
                <a:moveTo>
                  <a:pt x="112" y="28"/>
                </a:moveTo>
                <a:lnTo>
                  <a:pt x="104" y="30"/>
                </a:lnTo>
                <a:lnTo>
                  <a:pt x="98" y="30"/>
                </a:lnTo>
                <a:lnTo>
                  <a:pt x="88" y="28"/>
                </a:lnTo>
                <a:lnTo>
                  <a:pt x="86" y="30"/>
                </a:lnTo>
                <a:lnTo>
                  <a:pt x="84" y="32"/>
                </a:lnTo>
                <a:lnTo>
                  <a:pt x="82" y="32"/>
                </a:lnTo>
                <a:lnTo>
                  <a:pt x="68" y="30"/>
                </a:lnTo>
                <a:lnTo>
                  <a:pt x="52" y="26"/>
                </a:lnTo>
                <a:lnTo>
                  <a:pt x="46" y="24"/>
                </a:lnTo>
                <a:lnTo>
                  <a:pt x="40" y="20"/>
                </a:lnTo>
                <a:lnTo>
                  <a:pt x="38" y="16"/>
                </a:lnTo>
                <a:lnTo>
                  <a:pt x="38" y="10"/>
                </a:lnTo>
                <a:lnTo>
                  <a:pt x="20" y="10"/>
                </a:lnTo>
                <a:lnTo>
                  <a:pt x="10" y="10"/>
                </a:lnTo>
                <a:lnTo>
                  <a:pt x="4" y="8"/>
                </a:lnTo>
                <a:lnTo>
                  <a:pt x="2" y="6"/>
                </a:lnTo>
                <a:lnTo>
                  <a:pt x="0" y="4"/>
                </a:lnTo>
                <a:lnTo>
                  <a:pt x="2" y="2"/>
                </a:lnTo>
                <a:lnTo>
                  <a:pt x="4" y="2"/>
                </a:lnTo>
                <a:lnTo>
                  <a:pt x="12" y="0"/>
                </a:lnTo>
                <a:lnTo>
                  <a:pt x="26" y="0"/>
                </a:lnTo>
                <a:lnTo>
                  <a:pt x="36" y="0"/>
                </a:lnTo>
                <a:lnTo>
                  <a:pt x="46" y="2"/>
                </a:lnTo>
                <a:lnTo>
                  <a:pt x="54" y="4"/>
                </a:lnTo>
                <a:lnTo>
                  <a:pt x="58" y="8"/>
                </a:lnTo>
                <a:lnTo>
                  <a:pt x="58" y="10"/>
                </a:lnTo>
                <a:lnTo>
                  <a:pt x="50" y="10"/>
                </a:lnTo>
                <a:lnTo>
                  <a:pt x="64" y="12"/>
                </a:lnTo>
                <a:lnTo>
                  <a:pt x="70" y="14"/>
                </a:lnTo>
                <a:lnTo>
                  <a:pt x="74" y="16"/>
                </a:lnTo>
                <a:lnTo>
                  <a:pt x="78" y="14"/>
                </a:lnTo>
                <a:lnTo>
                  <a:pt x="82" y="12"/>
                </a:lnTo>
                <a:lnTo>
                  <a:pt x="92" y="14"/>
                </a:lnTo>
                <a:lnTo>
                  <a:pt x="98" y="18"/>
                </a:lnTo>
                <a:lnTo>
                  <a:pt x="108" y="28"/>
                </a:lnTo>
                <a:lnTo>
                  <a:pt x="112" y="2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22" name="Freeform 118"/>
          <p:cNvSpPr>
            <a:spLocks/>
          </p:cNvSpPr>
          <p:nvPr/>
        </p:nvSpPr>
        <p:spPr bwMode="auto">
          <a:xfrm>
            <a:off x="5367338" y="1328738"/>
            <a:ext cx="66675" cy="28575"/>
          </a:xfrm>
          <a:custGeom>
            <a:avLst/>
            <a:gdLst>
              <a:gd name="T0" fmla="*/ 2147483647 w 56"/>
              <a:gd name="T1" fmla="*/ 2147483647 h 24"/>
              <a:gd name="T2" fmla="*/ 2147483647 w 56"/>
              <a:gd name="T3" fmla="*/ 2147483647 h 24"/>
              <a:gd name="T4" fmla="*/ 2147483647 w 56"/>
              <a:gd name="T5" fmla="*/ 2147483647 h 24"/>
              <a:gd name="T6" fmla="*/ 0 w 56"/>
              <a:gd name="T7" fmla="*/ 2147483647 h 24"/>
              <a:gd name="T8" fmla="*/ 0 w 56"/>
              <a:gd name="T9" fmla="*/ 2147483647 h 24"/>
              <a:gd name="T10" fmla="*/ 2147483647 w 56"/>
              <a:gd name="T11" fmla="*/ 2147483647 h 24"/>
              <a:gd name="T12" fmla="*/ 2147483647 w 56"/>
              <a:gd name="T13" fmla="*/ 0 h 24"/>
              <a:gd name="T14" fmla="*/ 2147483647 w 56"/>
              <a:gd name="T15" fmla="*/ 0 h 24"/>
              <a:gd name="T16" fmla="*/ 2147483647 w 56"/>
              <a:gd name="T17" fmla="*/ 2147483647 h 24"/>
              <a:gd name="T18" fmla="*/ 2147483647 w 56"/>
              <a:gd name="T19" fmla="*/ 2147483647 h 24"/>
              <a:gd name="T20" fmla="*/ 2147483647 w 56"/>
              <a:gd name="T21" fmla="*/ 2147483647 h 24"/>
              <a:gd name="T22" fmla="*/ 2147483647 w 56"/>
              <a:gd name="T23" fmla="*/ 2147483647 h 24"/>
              <a:gd name="T24" fmla="*/ 2147483647 w 56"/>
              <a:gd name="T25" fmla="*/ 2147483647 h 24"/>
              <a:gd name="T26" fmla="*/ 2147483647 w 56"/>
              <a:gd name="T27" fmla="*/ 2147483647 h 24"/>
              <a:gd name="T28" fmla="*/ 2147483647 w 56"/>
              <a:gd name="T29" fmla="*/ 2147483647 h 24"/>
              <a:gd name="T30" fmla="*/ 2147483647 w 56"/>
              <a:gd name="T31" fmla="*/ 2147483647 h 24"/>
              <a:gd name="T32" fmla="*/ 2147483647 w 56"/>
              <a:gd name="T33" fmla="*/ 2147483647 h 24"/>
              <a:gd name="T34" fmla="*/ 2147483647 w 56"/>
              <a:gd name="T35" fmla="*/ 2147483647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24"/>
              <a:gd name="T56" fmla="*/ 56 w 56"/>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24">
                <a:moveTo>
                  <a:pt x="6" y="24"/>
                </a:moveTo>
                <a:lnTo>
                  <a:pt x="4" y="22"/>
                </a:lnTo>
                <a:lnTo>
                  <a:pt x="2" y="20"/>
                </a:lnTo>
                <a:lnTo>
                  <a:pt x="0" y="18"/>
                </a:lnTo>
                <a:lnTo>
                  <a:pt x="0" y="6"/>
                </a:lnTo>
                <a:lnTo>
                  <a:pt x="4" y="2"/>
                </a:lnTo>
                <a:lnTo>
                  <a:pt x="6" y="0"/>
                </a:lnTo>
                <a:lnTo>
                  <a:pt x="14" y="0"/>
                </a:lnTo>
                <a:lnTo>
                  <a:pt x="22" y="4"/>
                </a:lnTo>
                <a:lnTo>
                  <a:pt x="34" y="6"/>
                </a:lnTo>
                <a:lnTo>
                  <a:pt x="56" y="10"/>
                </a:lnTo>
                <a:lnTo>
                  <a:pt x="54" y="14"/>
                </a:lnTo>
                <a:lnTo>
                  <a:pt x="50" y="16"/>
                </a:lnTo>
                <a:lnTo>
                  <a:pt x="42" y="18"/>
                </a:lnTo>
                <a:lnTo>
                  <a:pt x="30" y="18"/>
                </a:lnTo>
                <a:lnTo>
                  <a:pt x="22" y="20"/>
                </a:lnTo>
                <a:lnTo>
                  <a:pt x="14" y="22"/>
                </a:lnTo>
                <a:lnTo>
                  <a:pt x="6"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23" name="Freeform 119"/>
          <p:cNvSpPr>
            <a:spLocks/>
          </p:cNvSpPr>
          <p:nvPr/>
        </p:nvSpPr>
        <p:spPr bwMode="auto">
          <a:xfrm>
            <a:off x="5934075" y="1381125"/>
            <a:ext cx="119063" cy="23813"/>
          </a:xfrm>
          <a:custGeom>
            <a:avLst/>
            <a:gdLst>
              <a:gd name="T0" fmla="*/ 2147483647 w 100"/>
              <a:gd name="T1" fmla="*/ 2147483647 h 20"/>
              <a:gd name="T2" fmla="*/ 2147483647 w 100"/>
              <a:gd name="T3" fmla="*/ 2147483647 h 20"/>
              <a:gd name="T4" fmla="*/ 2147483647 w 100"/>
              <a:gd name="T5" fmla="*/ 2147483647 h 20"/>
              <a:gd name="T6" fmla="*/ 2147483647 w 100"/>
              <a:gd name="T7" fmla="*/ 2147483647 h 20"/>
              <a:gd name="T8" fmla="*/ 2147483647 w 100"/>
              <a:gd name="T9" fmla="*/ 2147483647 h 20"/>
              <a:gd name="T10" fmla="*/ 2147483647 w 100"/>
              <a:gd name="T11" fmla="*/ 2147483647 h 20"/>
              <a:gd name="T12" fmla="*/ 2147483647 w 100"/>
              <a:gd name="T13" fmla="*/ 2147483647 h 20"/>
              <a:gd name="T14" fmla="*/ 0 w 100"/>
              <a:gd name="T15" fmla="*/ 2147483647 h 20"/>
              <a:gd name="T16" fmla="*/ 0 w 100"/>
              <a:gd name="T17" fmla="*/ 2147483647 h 20"/>
              <a:gd name="T18" fmla="*/ 0 w 100"/>
              <a:gd name="T19" fmla="*/ 2147483647 h 20"/>
              <a:gd name="T20" fmla="*/ 2147483647 w 100"/>
              <a:gd name="T21" fmla="*/ 2147483647 h 20"/>
              <a:gd name="T22" fmla="*/ 2147483647 w 100"/>
              <a:gd name="T23" fmla="*/ 0 h 20"/>
              <a:gd name="T24" fmla="*/ 2147483647 w 100"/>
              <a:gd name="T25" fmla="*/ 0 h 20"/>
              <a:gd name="T26" fmla="*/ 2147483647 w 100"/>
              <a:gd name="T27" fmla="*/ 2147483647 h 20"/>
              <a:gd name="T28" fmla="*/ 2147483647 w 100"/>
              <a:gd name="T29" fmla="*/ 2147483647 h 20"/>
              <a:gd name="T30" fmla="*/ 2147483647 w 100"/>
              <a:gd name="T31" fmla="*/ 2147483647 h 20"/>
              <a:gd name="T32" fmla="*/ 2147483647 w 100"/>
              <a:gd name="T33" fmla="*/ 2147483647 h 20"/>
              <a:gd name="T34" fmla="*/ 2147483647 w 100"/>
              <a:gd name="T35" fmla="*/ 2147483647 h 20"/>
              <a:gd name="T36" fmla="*/ 2147483647 w 100"/>
              <a:gd name="T37" fmla="*/ 2147483647 h 20"/>
              <a:gd name="T38" fmla="*/ 2147483647 w 100"/>
              <a:gd name="T39" fmla="*/ 2147483647 h 20"/>
              <a:gd name="T40" fmla="*/ 2147483647 w 100"/>
              <a:gd name="T41" fmla="*/ 2147483647 h 20"/>
              <a:gd name="T42" fmla="*/ 2147483647 w 100"/>
              <a:gd name="T43" fmla="*/ 2147483647 h 20"/>
              <a:gd name="T44" fmla="*/ 2147483647 w 100"/>
              <a:gd name="T45" fmla="*/ 2147483647 h 20"/>
              <a:gd name="T46" fmla="*/ 2147483647 w 100"/>
              <a:gd name="T47" fmla="*/ 2147483647 h 20"/>
              <a:gd name="T48" fmla="*/ 2147483647 w 100"/>
              <a:gd name="T49" fmla="*/ 2147483647 h 20"/>
              <a:gd name="T50" fmla="*/ 2147483647 w 100"/>
              <a:gd name="T51" fmla="*/ 2147483647 h 20"/>
              <a:gd name="T52" fmla="*/ 2147483647 w 100"/>
              <a:gd name="T53" fmla="*/ 2147483647 h 20"/>
              <a:gd name="T54" fmla="*/ 2147483647 w 100"/>
              <a:gd name="T55" fmla="*/ 2147483647 h 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0"/>
              <a:gd name="T85" fmla="*/ 0 h 20"/>
              <a:gd name="T86" fmla="*/ 100 w 100"/>
              <a:gd name="T87" fmla="*/ 20 h 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0" h="20">
                <a:moveTo>
                  <a:pt x="78" y="14"/>
                </a:moveTo>
                <a:lnTo>
                  <a:pt x="78" y="20"/>
                </a:lnTo>
                <a:lnTo>
                  <a:pt x="42" y="20"/>
                </a:lnTo>
                <a:lnTo>
                  <a:pt x="30" y="20"/>
                </a:lnTo>
                <a:lnTo>
                  <a:pt x="16" y="20"/>
                </a:lnTo>
                <a:lnTo>
                  <a:pt x="10" y="18"/>
                </a:lnTo>
                <a:lnTo>
                  <a:pt x="4" y="14"/>
                </a:lnTo>
                <a:lnTo>
                  <a:pt x="0" y="12"/>
                </a:lnTo>
                <a:lnTo>
                  <a:pt x="0" y="6"/>
                </a:lnTo>
                <a:lnTo>
                  <a:pt x="0" y="4"/>
                </a:lnTo>
                <a:lnTo>
                  <a:pt x="4" y="2"/>
                </a:lnTo>
                <a:lnTo>
                  <a:pt x="10" y="0"/>
                </a:lnTo>
                <a:lnTo>
                  <a:pt x="16" y="0"/>
                </a:lnTo>
                <a:lnTo>
                  <a:pt x="22" y="4"/>
                </a:lnTo>
                <a:lnTo>
                  <a:pt x="28" y="6"/>
                </a:lnTo>
                <a:lnTo>
                  <a:pt x="34" y="6"/>
                </a:lnTo>
                <a:lnTo>
                  <a:pt x="38" y="6"/>
                </a:lnTo>
                <a:lnTo>
                  <a:pt x="38" y="4"/>
                </a:lnTo>
                <a:lnTo>
                  <a:pt x="40" y="2"/>
                </a:lnTo>
                <a:lnTo>
                  <a:pt x="44" y="2"/>
                </a:lnTo>
                <a:lnTo>
                  <a:pt x="58" y="2"/>
                </a:lnTo>
                <a:lnTo>
                  <a:pt x="74" y="4"/>
                </a:lnTo>
                <a:lnTo>
                  <a:pt x="90" y="8"/>
                </a:lnTo>
                <a:lnTo>
                  <a:pt x="96" y="10"/>
                </a:lnTo>
                <a:lnTo>
                  <a:pt x="100" y="14"/>
                </a:lnTo>
                <a:lnTo>
                  <a:pt x="88" y="18"/>
                </a:lnTo>
                <a:lnTo>
                  <a:pt x="82" y="18"/>
                </a:lnTo>
                <a:lnTo>
                  <a:pt x="78" y="1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24" name="Freeform 120"/>
          <p:cNvSpPr>
            <a:spLocks/>
          </p:cNvSpPr>
          <p:nvPr/>
        </p:nvSpPr>
        <p:spPr bwMode="auto">
          <a:xfrm>
            <a:off x="6662738" y="2033588"/>
            <a:ext cx="104775" cy="88106"/>
          </a:xfrm>
          <a:custGeom>
            <a:avLst/>
            <a:gdLst>
              <a:gd name="T0" fmla="*/ 2147483647 w 88"/>
              <a:gd name="T1" fmla="*/ 2147483647 h 74"/>
              <a:gd name="T2" fmla="*/ 2147483647 w 88"/>
              <a:gd name="T3" fmla="*/ 2147483647 h 74"/>
              <a:gd name="T4" fmla="*/ 2147483647 w 88"/>
              <a:gd name="T5" fmla="*/ 2147483647 h 74"/>
              <a:gd name="T6" fmla="*/ 2147483647 w 88"/>
              <a:gd name="T7" fmla="*/ 2147483647 h 74"/>
              <a:gd name="T8" fmla="*/ 2147483647 w 88"/>
              <a:gd name="T9" fmla="*/ 2147483647 h 74"/>
              <a:gd name="T10" fmla="*/ 2147483647 w 88"/>
              <a:gd name="T11" fmla="*/ 2147483647 h 74"/>
              <a:gd name="T12" fmla="*/ 2147483647 w 88"/>
              <a:gd name="T13" fmla="*/ 2147483647 h 74"/>
              <a:gd name="T14" fmla="*/ 2147483647 w 88"/>
              <a:gd name="T15" fmla="*/ 2147483647 h 74"/>
              <a:gd name="T16" fmla="*/ 2147483647 w 88"/>
              <a:gd name="T17" fmla="*/ 2147483647 h 74"/>
              <a:gd name="T18" fmla="*/ 2147483647 w 88"/>
              <a:gd name="T19" fmla="*/ 2147483647 h 74"/>
              <a:gd name="T20" fmla="*/ 2147483647 w 88"/>
              <a:gd name="T21" fmla="*/ 2147483647 h 74"/>
              <a:gd name="T22" fmla="*/ 2147483647 w 88"/>
              <a:gd name="T23" fmla="*/ 2147483647 h 74"/>
              <a:gd name="T24" fmla="*/ 2147483647 w 88"/>
              <a:gd name="T25" fmla="*/ 2147483647 h 74"/>
              <a:gd name="T26" fmla="*/ 2147483647 w 88"/>
              <a:gd name="T27" fmla="*/ 2147483647 h 74"/>
              <a:gd name="T28" fmla="*/ 2147483647 w 88"/>
              <a:gd name="T29" fmla="*/ 2147483647 h 74"/>
              <a:gd name="T30" fmla="*/ 2147483647 w 88"/>
              <a:gd name="T31" fmla="*/ 2147483647 h 74"/>
              <a:gd name="T32" fmla="*/ 2147483647 w 88"/>
              <a:gd name="T33" fmla="*/ 2147483647 h 74"/>
              <a:gd name="T34" fmla="*/ 2147483647 w 88"/>
              <a:gd name="T35" fmla="*/ 2147483647 h 74"/>
              <a:gd name="T36" fmla="*/ 2147483647 w 88"/>
              <a:gd name="T37" fmla="*/ 2147483647 h 74"/>
              <a:gd name="T38" fmla="*/ 2147483647 w 88"/>
              <a:gd name="T39" fmla="*/ 2147483647 h 74"/>
              <a:gd name="T40" fmla="*/ 2147483647 w 88"/>
              <a:gd name="T41" fmla="*/ 2147483647 h 74"/>
              <a:gd name="T42" fmla="*/ 0 w 88"/>
              <a:gd name="T43" fmla="*/ 0 h 74"/>
              <a:gd name="T44" fmla="*/ 2147483647 w 88"/>
              <a:gd name="T45" fmla="*/ 0 h 74"/>
              <a:gd name="T46" fmla="*/ 2147483647 w 88"/>
              <a:gd name="T47" fmla="*/ 2147483647 h 74"/>
              <a:gd name="T48" fmla="*/ 2147483647 w 88"/>
              <a:gd name="T49" fmla="*/ 2147483647 h 74"/>
              <a:gd name="T50" fmla="*/ 2147483647 w 88"/>
              <a:gd name="T51" fmla="*/ 2147483647 h 74"/>
              <a:gd name="T52" fmla="*/ 2147483647 w 88"/>
              <a:gd name="T53" fmla="*/ 2147483647 h 74"/>
              <a:gd name="T54" fmla="*/ 2147483647 w 88"/>
              <a:gd name="T55" fmla="*/ 2147483647 h 74"/>
              <a:gd name="T56" fmla="*/ 2147483647 w 88"/>
              <a:gd name="T57" fmla="*/ 2147483647 h 74"/>
              <a:gd name="T58" fmla="*/ 2147483647 w 88"/>
              <a:gd name="T59" fmla="*/ 2147483647 h 74"/>
              <a:gd name="T60" fmla="*/ 2147483647 w 88"/>
              <a:gd name="T61" fmla="*/ 2147483647 h 74"/>
              <a:gd name="T62" fmla="*/ 2147483647 w 88"/>
              <a:gd name="T63" fmla="*/ 2147483647 h 74"/>
              <a:gd name="T64" fmla="*/ 2147483647 w 88"/>
              <a:gd name="T65" fmla="*/ 2147483647 h 74"/>
              <a:gd name="T66" fmla="*/ 2147483647 w 88"/>
              <a:gd name="T67" fmla="*/ 2147483647 h 74"/>
              <a:gd name="T68" fmla="*/ 2147483647 w 88"/>
              <a:gd name="T69" fmla="*/ 2147483647 h 74"/>
              <a:gd name="T70" fmla="*/ 2147483647 w 88"/>
              <a:gd name="T71" fmla="*/ 2147483647 h 74"/>
              <a:gd name="T72" fmla="*/ 2147483647 w 88"/>
              <a:gd name="T73" fmla="*/ 2147483647 h 74"/>
              <a:gd name="T74" fmla="*/ 2147483647 w 88"/>
              <a:gd name="T75" fmla="*/ 2147483647 h 74"/>
              <a:gd name="T76" fmla="*/ 2147483647 w 88"/>
              <a:gd name="T77" fmla="*/ 2147483647 h 74"/>
              <a:gd name="T78" fmla="*/ 2147483647 w 88"/>
              <a:gd name="T79" fmla="*/ 2147483647 h 74"/>
              <a:gd name="T80" fmla="*/ 2147483647 w 88"/>
              <a:gd name="T81" fmla="*/ 2147483647 h 74"/>
              <a:gd name="T82" fmla="*/ 2147483647 w 88"/>
              <a:gd name="T83" fmla="*/ 2147483647 h 74"/>
              <a:gd name="T84" fmla="*/ 2147483647 w 88"/>
              <a:gd name="T85" fmla="*/ 2147483647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
              <a:gd name="T130" fmla="*/ 0 h 74"/>
              <a:gd name="T131" fmla="*/ 88 w 88"/>
              <a:gd name="T132" fmla="*/ 74 h 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 h="74">
                <a:moveTo>
                  <a:pt x="30" y="56"/>
                </a:moveTo>
                <a:lnTo>
                  <a:pt x="22" y="58"/>
                </a:lnTo>
                <a:lnTo>
                  <a:pt x="16" y="60"/>
                </a:lnTo>
                <a:lnTo>
                  <a:pt x="28" y="66"/>
                </a:lnTo>
                <a:lnTo>
                  <a:pt x="32" y="68"/>
                </a:lnTo>
                <a:lnTo>
                  <a:pt x="38" y="74"/>
                </a:lnTo>
                <a:lnTo>
                  <a:pt x="22" y="74"/>
                </a:lnTo>
                <a:lnTo>
                  <a:pt x="16" y="66"/>
                </a:lnTo>
                <a:lnTo>
                  <a:pt x="12" y="62"/>
                </a:lnTo>
                <a:lnTo>
                  <a:pt x="8" y="60"/>
                </a:lnTo>
                <a:lnTo>
                  <a:pt x="10" y="54"/>
                </a:lnTo>
                <a:lnTo>
                  <a:pt x="16" y="50"/>
                </a:lnTo>
                <a:lnTo>
                  <a:pt x="12" y="46"/>
                </a:lnTo>
                <a:lnTo>
                  <a:pt x="10" y="42"/>
                </a:lnTo>
                <a:lnTo>
                  <a:pt x="20" y="42"/>
                </a:lnTo>
                <a:lnTo>
                  <a:pt x="18" y="36"/>
                </a:lnTo>
                <a:lnTo>
                  <a:pt x="16" y="30"/>
                </a:lnTo>
                <a:lnTo>
                  <a:pt x="14" y="16"/>
                </a:lnTo>
                <a:lnTo>
                  <a:pt x="10" y="12"/>
                </a:lnTo>
                <a:lnTo>
                  <a:pt x="6" y="8"/>
                </a:lnTo>
                <a:lnTo>
                  <a:pt x="2" y="4"/>
                </a:lnTo>
                <a:lnTo>
                  <a:pt x="0" y="0"/>
                </a:lnTo>
                <a:lnTo>
                  <a:pt x="4" y="0"/>
                </a:lnTo>
                <a:lnTo>
                  <a:pt x="12" y="4"/>
                </a:lnTo>
                <a:lnTo>
                  <a:pt x="26" y="14"/>
                </a:lnTo>
                <a:lnTo>
                  <a:pt x="42" y="24"/>
                </a:lnTo>
                <a:lnTo>
                  <a:pt x="50" y="26"/>
                </a:lnTo>
                <a:lnTo>
                  <a:pt x="58" y="28"/>
                </a:lnTo>
                <a:lnTo>
                  <a:pt x="64" y="28"/>
                </a:lnTo>
                <a:lnTo>
                  <a:pt x="70" y="26"/>
                </a:lnTo>
                <a:lnTo>
                  <a:pt x="80" y="22"/>
                </a:lnTo>
                <a:lnTo>
                  <a:pt x="80" y="32"/>
                </a:lnTo>
                <a:lnTo>
                  <a:pt x="80" y="36"/>
                </a:lnTo>
                <a:lnTo>
                  <a:pt x="82" y="38"/>
                </a:lnTo>
                <a:lnTo>
                  <a:pt x="88" y="44"/>
                </a:lnTo>
                <a:lnTo>
                  <a:pt x="84" y="46"/>
                </a:lnTo>
                <a:lnTo>
                  <a:pt x="78" y="48"/>
                </a:lnTo>
                <a:lnTo>
                  <a:pt x="64" y="50"/>
                </a:lnTo>
                <a:lnTo>
                  <a:pt x="64" y="66"/>
                </a:lnTo>
                <a:lnTo>
                  <a:pt x="56" y="64"/>
                </a:lnTo>
                <a:lnTo>
                  <a:pt x="48" y="60"/>
                </a:lnTo>
                <a:lnTo>
                  <a:pt x="40" y="58"/>
                </a:lnTo>
                <a:lnTo>
                  <a:pt x="30" y="5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25" name="Freeform 121"/>
          <p:cNvSpPr>
            <a:spLocks/>
          </p:cNvSpPr>
          <p:nvPr/>
        </p:nvSpPr>
        <p:spPr bwMode="auto">
          <a:xfrm>
            <a:off x="6600826" y="2128838"/>
            <a:ext cx="173831" cy="188119"/>
          </a:xfrm>
          <a:custGeom>
            <a:avLst/>
            <a:gdLst>
              <a:gd name="T0" fmla="*/ 2147483647 w 146"/>
              <a:gd name="T1" fmla="*/ 2147483647 h 158"/>
              <a:gd name="T2" fmla="*/ 2147483647 w 146"/>
              <a:gd name="T3" fmla="*/ 0 h 158"/>
              <a:gd name="T4" fmla="*/ 2147483647 w 146"/>
              <a:gd name="T5" fmla="*/ 2147483647 h 158"/>
              <a:gd name="T6" fmla="*/ 2147483647 w 146"/>
              <a:gd name="T7" fmla="*/ 2147483647 h 158"/>
              <a:gd name="T8" fmla="*/ 2147483647 w 146"/>
              <a:gd name="T9" fmla="*/ 2147483647 h 158"/>
              <a:gd name="T10" fmla="*/ 2147483647 w 146"/>
              <a:gd name="T11" fmla="*/ 2147483647 h 158"/>
              <a:gd name="T12" fmla="*/ 2147483647 w 146"/>
              <a:gd name="T13" fmla="*/ 2147483647 h 158"/>
              <a:gd name="T14" fmla="*/ 2147483647 w 146"/>
              <a:gd name="T15" fmla="*/ 2147483647 h 158"/>
              <a:gd name="T16" fmla="*/ 2147483647 w 146"/>
              <a:gd name="T17" fmla="*/ 2147483647 h 158"/>
              <a:gd name="T18" fmla="*/ 2147483647 w 146"/>
              <a:gd name="T19" fmla="*/ 2147483647 h 158"/>
              <a:gd name="T20" fmla="*/ 2147483647 w 146"/>
              <a:gd name="T21" fmla="*/ 2147483647 h 158"/>
              <a:gd name="T22" fmla="*/ 2147483647 w 146"/>
              <a:gd name="T23" fmla="*/ 2147483647 h 158"/>
              <a:gd name="T24" fmla="*/ 2147483647 w 146"/>
              <a:gd name="T25" fmla="*/ 2147483647 h 158"/>
              <a:gd name="T26" fmla="*/ 2147483647 w 146"/>
              <a:gd name="T27" fmla="*/ 2147483647 h 158"/>
              <a:gd name="T28" fmla="*/ 2147483647 w 146"/>
              <a:gd name="T29" fmla="*/ 2147483647 h 158"/>
              <a:gd name="T30" fmla="*/ 2147483647 w 146"/>
              <a:gd name="T31" fmla="*/ 2147483647 h 158"/>
              <a:gd name="T32" fmla="*/ 2147483647 w 146"/>
              <a:gd name="T33" fmla="*/ 2147483647 h 158"/>
              <a:gd name="T34" fmla="*/ 2147483647 w 146"/>
              <a:gd name="T35" fmla="*/ 2147483647 h 158"/>
              <a:gd name="T36" fmla="*/ 2147483647 w 146"/>
              <a:gd name="T37" fmla="*/ 2147483647 h 158"/>
              <a:gd name="T38" fmla="*/ 2147483647 w 146"/>
              <a:gd name="T39" fmla="*/ 2147483647 h 158"/>
              <a:gd name="T40" fmla="*/ 2147483647 w 146"/>
              <a:gd name="T41" fmla="*/ 2147483647 h 158"/>
              <a:gd name="T42" fmla="*/ 2147483647 w 146"/>
              <a:gd name="T43" fmla="*/ 2147483647 h 158"/>
              <a:gd name="T44" fmla="*/ 2147483647 w 146"/>
              <a:gd name="T45" fmla="*/ 2147483647 h 158"/>
              <a:gd name="T46" fmla="*/ 2147483647 w 146"/>
              <a:gd name="T47" fmla="*/ 2147483647 h 158"/>
              <a:gd name="T48" fmla="*/ 0 w 146"/>
              <a:gd name="T49" fmla="*/ 2147483647 h 158"/>
              <a:gd name="T50" fmla="*/ 2147483647 w 146"/>
              <a:gd name="T51" fmla="*/ 2147483647 h 158"/>
              <a:gd name="T52" fmla="*/ 2147483647 w 146"/>
              <a:gd name="T53" fmla="*/ 2147483647 h 158"/>
              <a:gd name="T54" fmla="*/ 2147483647 w 146"/>
              <a:gd name="T55" fmla="*/ 2147483647 h 158"/>
              <a:gd name="T56" fmla="*/ 2147483647 w 146"/>
              <a:gd name="T57" fmla="*/ 2147483647 h 158"/>
              <a:gd name="T58" fmla="*/ 2147483647 w 146"/>
              <a:gd name="T59" fmla="*/ 2147483647 h 158"/>
              <a:gd name="T60" fmla="*/ 2147483647 w 146"/>
              <a:gd name="T61" fmla="*/ 2147483647 h 158"/>
              <a:gd name="T62" fmla="*/ 2147483647 w 146"/>
              <a:gd name="T63" fmla="*/ 2147483647 h 158"/>
              <a:gd name="T64" fmla="*/ 2147483647 w 146"/>
              <a:gd name="T65" fmla="*/ 2147483647 h 158"/>
              <a:gd name="T66" fmla="*/ 2147483647 w 146"/>
              <a:gd name="T67" fmla="*/ 2147483647 h 158"/>
              <a:gd name="T68" fmla="*/ 2147483647 w 146"/>
              <a:gd name="T69" fmla="*/ 2147483647 h 158"/>
              <a:gd name="T70" fmla="*/ 2147483647 w 146"/>
              <a:gd name="T71" fmla="*/ 2147483647 h 158"/>
              <a:gd name="T72" fmla="*/ 2147483647 w 146"/>
              <a:gd name="T73" fmla="*/ 2147483647 h 158"/>
              <a:gd name="T74" fmla="*/ 2147483647 w 146"/>
              <a:gd name="T75" fmla="*/ 2147483647 h 158"/>
              <a:gd name="T76" fmla="*/ 2147483647 w 146"/>
              <a:gd name="T77" fmla="*/ 2147483647 h 158"/>
              <a:gd name="T78" fmla="*/ 2147483647 w 146"/>
              <a:gd name="T79" fmla="*/ 2147483647 h 158"/>
              <a:gd name="T80" fmla="*/ 2147483647 w 146"/>
              <a:gd name="T81" fmla="*/ 2147483647 h 158"/>
              <a:gd name="T82" fmla="*/ 2147483647 w 146"/>
              <a:gd name="T83" fmla="*/ 2147483647 h 158"/>
              <a:gd name="T84" fmla="*/ 2147483647 w 146"/>
              <a:gd name="T85" fmla="*/ 2147483647 h 158"/>
              <a:gd name="T86" fmla="*/ 2147483647 w 146"/>
              <a:gd name="T87" fmla="*/ 2147483647 h 158"/>
              <a:gd name="T88" fmla="*/ 2147483647 w 146"/>
              <a:gd name="T89" fmla="*/ 2147483647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
              <a:gd name="T136" fmla="*/ 0 h 158"/>
              <a:gd name="T137" fmla="*/ 146 w 146"/>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 h="158">
                <a:moveTo>
                  <a:pt x="82" y="12"/>
                </a:moveTo>
                <a:lnTo>
                  <a:pt x="84" y="6"/>
                </a:lnTo>
                <a:lnTo>
                  <a:pt x="86" y="4"/>
                </a:lnTo>
                <a:lnTo>
                  <a:pt x="92" y="0"/>
                </a:lnTo>
                <a:lnTo>
                  <a:pt x="106" y="10"/>
                </a:lnTo>
                <a:lnTo>
                  <a:pt x="118" y="24"/>
                </a:lnTo>
                <a:lnTo>
                  <a:pt x="124" y="32"/>
                </a:lnTo>
                <a:lnTo>
                  <a:pt x="128" y="40"/>
                </a:lnTo>
                <a:lnTo>
                  <a:pt x="132" y="48"/>
                </a:lnTo>
                <a:lnTo>
                  <a:pt x="132" y="56"/>
                </a:lnTo>
                <a:lnTo>
                  <a:pt x="130" y="60"/>
                </a:lnTo>
                <a:lnTo>
                  <a:pt x="128" y="64"/>
                </a:lnTo>
                <a:lnTo>
                  <a:pt x="136" y="84"/>
                </a:lnTo>
                <a:lnTo>
                  <a:pt x="146" y="108"/>
                </a:lnTo>
                <a:lnTo>
                  <a:pt x="144" y="118"/>
                </a:lnTo>
                <a:lnTo>
                  <a:pt x="142" y="122"/>
                </a:lnTo>
                <a:lnTo>
                  <a:pt x="140" y="122"/>
                </a:lnTo>
                <a:lnTo>
                  <a:pt x="136" y="122"/>
                </a:lnTo>
                <a:lnTo>
                  <a:pt x="136" y="118"/>
                </a:lnTo>
                <a:lnTo>
                  <a:pt x="140" y="114"/>
                </a:lnTo>
                <a:lnTo>
                  <a:pt x="132" y="116"/>
                </a:lnTo>
                <a:lnTo>
                  <a:pt x="128" y="118"/>
                </a:lnTo>
                <a:lnTo>
                  <a:pt x="126" y="128"/>
                </a:lnTo>
                <a:lnTo>
                  <a:pt x="124" y="124"/>
                </a:lnTo>
                <a:lnTo>
                  <a:pt x="122" y="122"/>
                </a:lnTo>
                <a:lnTo>
                  <a:pt x="116" y="128"/>
                </a:lnTo>
                <a:lnTo>
                  <a:pt x="112" y="130"/>
                </a:lnTo>
                <a:lnTo>
                  <a:pt x="108" y="130"/>
                </a:lnTo>
                <a:lnTo>
                  <a:pt x="100" y="130"/>
                </a:lnTo>
                <a:lnTo>
                  <a:pt x="94" y="128"/>
                </a:lnTo>
                <a:lnTo>
                  <a:pt x="90" y="128"/>
                </a:lnTo>
                <a:lnTo>
                  <a:pt x="88" y="128"/>
                </a:lnTo>
                <a:lnTo>
                  <a:pt x="88" y="130"/>
                </a:lnTo>
                <a:lnTo>
                  <a:pt x="92" y="136"/>
                </a:lnTo>
                <a:lnTo>
                  <a:pt x="98" y="140"/>
                </a:lnTo>
                <a:lnTo>
                  <a:pt x="92" y="148"/>
                </a:lnTo>
                <a:lnTo>
                  <a:pt x="88" y="158"/>
                </a:lnTo>
                <a:lnTo>
                  <a:pt x="80" y="154"/>
                </a:lnTo>
                <a:lnTo>
                  <a:pt x="76" y="148"/>
                </a:lnTo>
                <a:lnTo>
                  <a:pt x="72" y="140"/>
                </a:lnTo>
                <a:lnTo>
                  <a:pt x="70" y="130"/>
                </a:lnTo>
                <a:lnTo>
                  <a:pt x="58" y="130"/>
                </a:lnTo>
                <a:lnTo>
                  <a:pt x="50" y="132"/>
                </a:lnTo>
                <a:lnTo>
                  <a:pt x="42" y="134"/>
                </a:lnTo>
                <a:lnTo>
                  <a:pt x="32" y="138"/>
                </a:lnTo>
                <a:lnTo>
                  <a:pt x="22" y="138"/>
                </a:lnTo>
                <a:lnTo>
                  <a:pt x="22" y="146"/>
                </a:lnTo>
                <a:lnTo>
                  <a:pt x="8" y="144"/>
                </a:lnTo>
                <a:lnTo>
                  <a:pt x="2" y="142"/>
                </a:lnTo>
                <a:lnTo>
                  <a:pt x="0" y="140"/>
                </a:lnTo>
                <a:lnTo>
                  <a:pt x="0" y="136"/>
                </a:lnTo>
                <a:lnTo>
                  <a:pt x="6" y="134"/>
                </a:lnTo>
                <a:lnTo>
                  <a:pt x="10" y="132"/>
                </a:lnTo>
                <a:lnTo>
                  <a:pt x="16" y="124"/>
                </a:lnTo>
                <a:lnTo>
                  <a:pt x="22" y="116"/>
                </a:lnTo>
                <a:lnTo>
                  <a:pt x="26" y="114"/>
                </a:lnTo>
                <a:lnTo>
                  <a:pt x="30" y="112"/>
                </a:lnTo>
                <a:lnTo>
                  <a:pt x="36" y="112"/>
                </a:lnTo>
                <a:lnTo>
                  <a:pt x="40" y="110"/>
                </a:lnTo>
                <a:lnTo>
                  <a:pt x="46" y="108"/>
                </a:lnTo>
                <a:lnTo>
                  <a:pt x="50" y="108"/>
                </a:lnTo>
                <a:lnTo>
                  <a:pt x="56" y="108"/>
                </a:lnTo>
                <a:lnTo>
                  <a:pt x="58" y="110"/>
                </a:lnTo>
                <a:lnTo>
                  <a:pt x="64" y="116"/>
                </a:lnTo>
                <a:lnTo>
                  <a:pt x="68" y="112"/>
                </a:lnTo>
                <a:lnTo>
                  <a:pt x="68" y="108"/>
                </a:lnTo>
                <a:lnTo>
                  <a:pt x="66" y="102"/>
                </a:lnTo>
                <a:lnTo>
                  <a:pt x="64" y="100"/>
                </a:lnTo>
                <a:lnTo>
                  <a:pt x="66" y="96"/>
                </a:lnTo>
                <a:lnTo>
                  <a:pt x="70" y="92"/>
                </a:lnTo>
                <a:lnTo>
                  <a:pt x="74" y="90"/>
                </a:lnTo>
                <a:lnTo>
                  <a:pt x="74" y="86"/>
                </a:lnTo>
                <a:lnTo>
                  <a:pt x="74" y="82"/>
                </a:lnTo>
                <a:lnTo>
                  <a:pt x="74" y="78"/>
                </a:lnTo>
                <a:lnTo>
                  <a:pt x="76" y="82"/>
                </a:lnTo>
                <a:lnTo>
                  <a:pt x="74" y="88"/>
                </a:lnTo>
                <a:lnTo>
                  <a:pt x="82" y="86"/>
                </a:lnTo>
                <a:lnTo>
                  <a:pt x="88" y="84"/>
                </a:lnTo>
                <a:lnTo>
                  <a:pt x="92" y="80"/>
                </a:lnTo>
                <a:lnTo>
                  <a:pt x="96" y="76"/>
                </a:lnTo>
                <a:lnTo>
                  <a:pt x="100" y="64"/>
                </a:lnTo>
                <a:lnTo>
                  <a:pt x="102" y="52"/>
                </a:lnTo>
                <a:lnTo>
                  <a:pt x="102" y="46"/>
                </a:lnTo>
                <a:lnTo>
                  <a:pt x="100" y="42"/>
                </a:lnTo>
                <a:lnTo>
                  <a:pt x="94" y="34"/>
                </a:lnTo>
                <a:lnTo>
                  <a:pt x="90" y="28"/>
                </a:lnTo>
                <a:lnTo>
                  <a:pt x="88" y="24"/>
                </a:lnTo>
                <a:lnTo>
                  <a:pt x="86" y="20"/>
                </a:lnTo>
                <a:lnTo>
                  <a:pt x="84" y="16"/>
                </a:lnTo>
                <a:lnTo>
                  <a:pt x="82"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26" name="Freeform 123"/>
          <p:cNvSpPr>
            <a:spLocks/>
          </p:cNvSpPr>
          <p:nvPr/>
        </p:nvSpPr>
        <p:spPr bwMode="auto">
          <a:xfrm>
            <a:off x="6215063" y="3231357"/>
            <a:ext cx="207169" cy="64294"/>
          </a:xfrm>
          <a:custGeom>
            <a:avLst/>
            <a:gdLst>
              <a:gd name="T0" fmla="*/ 2147483647 w 174"/>
              <a:gd name="T1" fmla="*/ 2147483647 h 54"/>
              <a:gd name="T2" fmla="*/ 0 w 174"/>
              <a:gd name="T3" fmla="*/ 2147483647 h 54"/>
              <a:gd name="T4" fmla="*/ 2147483647 w 174"/>
              <a:gd name="T5" fmla="*/ 2147483647 h 54"/>
              <a:gd name="T6" fmla="*/ 2147483647 w 174"/>
              <a:gd name="T7" fmla="*/ 2147483647 h 54"/>
              <a:gd name="T8" fmla="*/ 2147483647 w 174"/>
              <a:gd name="T9" fmla="*/ 2147483647 h 54"/>
              <a:gd name="T10" fmla="*/ 2147483647 w 174"/>
              <a:gd name="T11" fmla="*/ 0 h 54"/>
              <a:gd name="T12" fmla="*/ 2147483647 w 174"/>
              <a:gd name="T13" fmla="*/ 2147483647 h 54"/>
              <a:gd name="T14" fmla="*/ 2147483647 w 174"/>
              <a:gd name="T15" fmla="*/ 2147483647 h 54"/>
              <a:gd name="T16" fmla="*/ 2147483647 w 174"/>
              <a:gd name="T17" fmla="*/ 2147483647 h 54"/>
              <a:gd name="T18" fmla="*/ 2147483647 w 174"/>
              <a:gd name="T19" fmla="*/ 2147483647 h 54"/>
              <a:gd name="T20" fmla="*/ 2147483647 w 174"/>
              <a:gd name="T21" fmla="*/ 2147483647 h 54"/>
              <a:gd name="T22" fmla="*/ 2147483647 w 174"/>
              <a:gd name="T23" fmla="*/ 2147483647 h 54"/>
              <a:gd name="T24" fmla="*/ 2147483647 w 174"/>
              <a:gd name="T25" fmla="*/ 2147483647 h 54"/>
              <a:gd name="T26" fmla="*/ 2147483647 w 174"/>
              <a:gd name="T27" fmla="*/ 2147483647 h 54"/>
              <a:gd name="T28" fmla="*/ 2147483647 w 174"/>
              <a:gd name="T29" fmla="*/ 2147483647 h 54"/>
              <a:gd name="T30" fmla="*/ 2147483647 w 174"/>
              <a:gd name="T31" fmla="*/ 2147483647 h 54"/>
              <a:gd name="T32" fmla="*/ 2147483647 w 174"/>
              <a:gd name="T33" fmla="*/ 2147483647 h 54"/>
              <a:gd name="T34" fmla="*/ 2147483647 w 174"/>
              <a:gd name="T35" fmla="*/ 2147483647 h 54"/>
              <a:gd name="T36" fmla="*/ 2147483647 w 174"/>
              <a:gd name="T37" fmla="*/ 2147483647 h 54"/>
              <a:gd name="T38" fmla="*/ 2147483647 w 174"/>
              <a:gd name="T39" fmla="*/ 2147483647 h 54"/>
              <a:gd name="T40" fmla="*/ 2147483647 w 174"/>
              <a:gd name="T41" fmla="*/ 2147483647 h 54"/>
              <a:gd name="T42" fmla="*/ 2147483647 w 174"/>
              <a:gd name="T43" fmla="*/ 2147483647 h 54"/>
              <a:gd name="T44" fmla="*/ 2147483647 w 174"/>
              <a:gd name="T45" fmla="*/ 2147483647 h 54"/>
              <a:gd name="T46" fmla="*/ 2147483647 w 174"/>
              <a:gd name="T47" fmla="*/ 2147483647 h 54"/>
              <a:gd name="T48" fmla="*/ 2147483647 w 174"/>
              <a:gd name="T49" fmla="*/ 2147483647 h 54"/>
              <a:gd name="T50" fmla="*/ 2147483647 w 174"/>
              <a:gd name="T51" fmla="*/ 2147483647 h 54"/>
              <a:gd name="T52" fmla="*/ 2147483647 w 174"/>
              <a:gd name="T53" fmla="*/ 2147483647 h 54"/>
              <a:gd name="T54" fmla="*/ 2147483647 w 174"/>
              <a:gd name="T55" fmla="*/ 2147483647 h 54"/>
              <a:gd name="T56" fmla="*/ 2147483647 w 174"/>
              <a:gd name="T57" fmla="*/ 2147483647 h 54"/>
              <a:gd name="T58" fmla="*/ 2147483647 w 174"/>
              <a:gd name="T59" fmla="*/ 2147483647 h 54"/>
              <a:gd name="T60" fmla="*/ 2147483647 w 174"/>
              <a:gd name="T61" fmla="*/ 2147483647 h 54"/>
              <a:gd name="T62" fmla="*/ 2147483647 w 174"/>
              <a:gd name="T63" fmla="*/ 2147483647 h 54"/>
              <a:gd name="T64" fmla="*/ 2147483647 w 174"/>
              <a:gd name="T65" fmla="*/ 2147483647 h 54"/>
              <a:gd name="T66" fmla="*/ 2147483647 w 174"/>
              <a:gd name="T67" fmla="*/ 2147483647 h 54"/>
              <a:gd name="T68" fmla="*/ 2147483647 w 174"/>
              <a:gd name="T69" fmla="*/ 2147483647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
              <a:gd name="T106" fmla="*/ 0 h 54"/>
              <a:gd name="T107" fmla="*/ 174 w 174"/>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 h="54">
                <a:moveTo>
                  <a:pt x="18" y="18"/>
                </a:moveTo>
                <a:lnTo>
                  <a:pt x="8" y="18"/>
                </a:lnTo>
                <a:lnTo>
                  <a:pt x="4" y="16"/>
                </a:lnTo>
                <a:lnTo>
                  <a:pt x="0" y="14"/>
                </a:lnTo>
                <a:lnTo>
                  <a:pt x="4" y="12"/>
                </a:lnTo>
                <a:lnTo>
                  <a:pt x="8" y="12"/>
                </a:lnTo>
                <a:lnTo>
                  <a:pt x="10" y="10"/>
                </a:lnTo>
                <a:lnTo>
                  <a:pt x="10" y="6"/>
                </a:lnTo>
                <a:lnTo>
                  <a:pt x="10" y="4"/>
                </a:lnTo>
                <a:lnTo>
                  <a:pt x="12" y="2"/>
                </a:lnTo>
                <a:lnTo>
                  <a:pt x="14" y="0"/>
                </a:lnTo>
                <a:lnTo>
                  <a:pt x="18" y="0"/>
                </a:lnTo>
                <a:lnTo>
                  <a:pt x="24" y="2"/>
                </a:lnTo>
                <a:lnTo>
                  <a:pt x="38" y="2"/>
                </a:lnTo>
                <a:lnTo>
                  <a:pt x="52" y="4"/>
                </a:lnTo>
                <a:lnTo>
                  <a:pt x="54" y="6"/>
                </a:lnTo>
                <a:lnTo>
                  <a:pt x="56" y="8"/>
                </a:lnTo>
                <a:lnTo>
                  <a:pt x="58" y="14"/>
                </a:lnTo>
                <a:lnTo>
                  <a:pt x="60" y="16"/>
                </a:lnTo>
                <a:lnTo>
                  <a:pt x="66" y="18"/>
                </a:lnTo>
                <a:lnTo>
                  <a:pt x="76" y="18"/>
                </a:lnTo>
                <a:lnTo>
                  <a:pt x="84" y="16"/>
                </a:lnTo>
                <a:lnTo>
                  <a:pt x="90" y="14"/>
                </a:lnTo>
                <a:lnTo>
                  <a:pt x="94" y="12"/>
                </a:lnTo>
                <a:lnTo>
                  <a:pt x="98" y="10"/>
                </a:lnTo>
                <a:lnTo>
                  <a:pt x="100" y="12"/>
                </a:lnTo>
                <a:lnTo>
                  <a:pt x="102" y="12"/>
                </a:lnTo>
                <a:lnTo>
                  <a:pt x="108" y="14"/>
                </a:lnTo>
                <a:lnTo>
                  <a:pt x="110" y="18"/>
                </a:lnTo>
                <a:lnTo>
                  <a:pt x="114" y="18"/>
                </a:lnTo>
                <a:lnTo>
                  <a:pt x="122" y="20"/>
                </a:lnTo>
                <a:lnTo>
                  <a:pt x="126" y="22"/>
                </a:lnTo>
                <a:lnTo>
                  <a:pt x="126" y="24"/>
                </a:lnTo>
                <a:lnTo>
                  <a:pt x="128" y="32"/>
                </a:lnTo>
                <a:lnTo>
                  <a:pt x="134" y="34"/>
                </a:lnTo>
                <a:lnTo>
                  <a:pt x="142" y="34"/>
                </a:lnTo>
                <a:lnTo>
                  <a:pt x="156" y="36"/>
                </a:lnTo>
                <a:lnTo>
                  <a:pt x="158" y="38"/>
                </a:lnTo>
                <a:lnTo>
                  <a:pt x="162" y="40"/>
                </a:lnTo>
                <a:lnTo>
                  <a:pt x="174" y="44"/>
                </a:lnTo>
                <a:lnTo>
                  <a:pt x="174" y="46"/>
                </a:lnTo>
                <a:lnTo>
                  <a:pt x="172" y="50"/>
                </a:lnTo>
                <a:lnTo>
                  <a:pt x="168" y="52"/>
                </a:lnTo>
                <a:lnTo>
                  <a:pt x="164" y="52"/>
                </a:lnTo>
                <a:lnTo>
                  <a:pt x="162" y="50"/>
                </a:lnTo>
                <a:lnTo>
                  <a:pt x="156" y="44"/>
                </a:lnTo>
                <a:lnTo>
                  <a:pt x="154" y="50"/>
                </a:lnTo>
                <a:lnTo>
                  <a:pt x="154" y="52"/>
                </a:lnTo>
                <a:lnTo>
                  <a:pt x="152" y="54"/>
                </a:lnTo>
                <a:lnTo>
                  <a:pt x="146" y="52"/>
                </a:lnTo>
                <a:lnTo>
                  <a:pt x="140" y="50"/>
                </a:lnTo>
                <a:lnTo>
                  <a:pt x="136" y="48"/>
                </a:lnTo>
                <a:lnTo>
                  <a:pt x="128" y="46"/>
                </a:lnTo>
                <a:lnTo>
                  <a:pt x="100" y="46"/>
                </a:lnTo>
                <a:lnTo>
                  <a:pt x="98" y="44"/>
                </a:lnTo>
                <a:lnTo>
                  <a:pt x="96" y="44"/>
                </a:lnTo>
                <a:lnTo>
                  <a:pt x="90" y="44"/>
                </a:lnTo>
                <a:lnTo>
                  <a:pt x="88" y="42"/>
                </a:lnTo>
                <a:lnTo>
                  <a:pt x="86" y="40"/>
                </a:lnTo>
                <a:lnTo>
                  <a:pt x="80" y="38"/>
                </a:lnTo>
                <a:lnTo>
                  <a:pt x="70" y="34"/>
                </a:lnTo>
                <a:lnTo>
                  <a:pt x="60" y="34"/>
                </a:lnTo>
                <a:lnTo>
                  <a:pt x="52" y="34"/>
                </a:lnTo>
                <a:lnTo>
                  <a:pt x="44" y="34"/>
                </a:lnTo>
                <a:lnTo>
                  <a:pt x="40" y="34"/>
                </a:lnTo>
                <a:lnTo>
                  <a:pt x="38" y="32"/>
                </a:lnTo>
                <a:lnTo>
                  <a:pt x="34" y="28"/>
                </a:lnTo>
                <a:lnTo>
                  <a:pt x="26" y="28"/>
                </a:lnTo>
                <a:lnTo>
                  <a:pt x="22" y="28"/>
                </a:lnTo>
                <a:lnTo>
                  <a:pt x="20" y="24"/>
                </a:lnTo>
                <a:lnTo>
                  <a:pt x="18" y="1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27" name="Freeform 124"/>
          <p:cNvSpPr>
            <a:spLocks/>
          </p:cNvSpPr>
          <p:nvPr/>
        </p:nvSpPr>
        <p:spPr bwMode="auto">
          <a:xfrm>
            <a:off x="6312694" y="3349105"/>
            <a:ext cx="814388" cy="659606"/>
          </a:xfrm>
          <a:custGeom>
            <a:avLst/>
            <a:gdLst>
              <a:gd name="T0" fmla="*/ 2147483647 w 684"/>
              <a:gd name="T1" fmla="*/ 2147483647 h 554"/>
              <a:gd name="T2" fmla="*/ 2147483647 w 684"/>
              <a:gd name="T3" fmla="*/ 2147483647 h 554"/>
              <a:gd name="T4" fmla="*/ 2147483647 w 684"/>
              <a:gd name="T5" fmla="*/ 2147483647 h 554"/>
              <a:gd name="T6" fmla="*/ 2147483647 w 684"/>
              <a:gd name="T7" fmla="*/ 2147483647 h 554"/>
              <a:gd name="T8" fmla="*/ 2147483647 w 684"/>
              <a:gd name="T9" fmla="*/ 2147483647 h 554"/>
              <a:gd name="T10" fmla="*/ 2147483647 w 684"/>
              <a:gd name="T11" fmla="*/ 2147483647 h 554"/>
              <a:gd name="T12" fmla="*/ 2147483647 w 684"/>
              <a:gd name="T13" fmla="*/ 2147483647 h 554"/>
              <a:gd name="T14" fmla="*/ 2147483647 w 684"/>
              <a:gd name="T15" fmla="*/ 2147483647 h 554"/>
              <a:gd name="T16" fmla="*/ 2147483647 w 684"/>
              <a:gd name="T17" fmla="*/ 2147483647 h 554"/>
              <a:gd name="T18" fmla="*/ 2147483647 w 684"/>
              <a:gd name="T19" fmla="*/ 2147483647 h 554"/>
              <a:gd name="T20" fmla="*/ 2147483647 w 684"/>
              <a:gd name="T21" fmla="*/ 2147483647 h 554"/>
              <a:gd name="T22" fmla="*/ 2147483647 w 684"/>
              <a:gd name="T23" fmla="*/ 2147483647 h 554"/>
              <a:gd name="T24" fmla="*/ 2147483647 w 684"/>
              <a:gd name="T25" fmla="*/ 2147483647 h 554"/>
              <a:gd name="T26" fmla="*/ 2147483647 w 684"/>
              <a:gd name="T27" fmla="*/ 2147483647 h 554"/>
              <a:gd name="T28" fmla="*/ 2147483647 w 684"/>
              <a:gd name="T29" fmla="*/ 2147483647 h 554"/>
              <a:gd name="T30" fmla="*/ 2147483647 w 684"/>
              <a:gd name="T31" fmla="*/ 2147483647 h 554"/>
              <a:gd name="T32" fmla="*/ 2147483647 w 684"/>
              <a:gd name="T33" fmla="*/ 2147483647 h 554"/>
              <a:gd name="T34" fmla="*/ 2147483647 w 684"/>
              <a:gd name="T35" fmla="*/ 2147483647 h 554"/>
              <a:gd name="T36" fmla="*/ 2147483647 w 684"/>
              <a:gd name="T37" fmla="*/ 2147483647 h 554"/>
              <a:gd name="T38" fmla="*/ 2147483647 w 684"/>
              <a:gd name="T39" fmla="*/ 2147483647 h 554"/>
              <a:gd name="T40" fmla="*/ 2147483647 w 684"/>
              <a:gd name="T41" fmla="*/ 2147483647 h 554"/>
              <a:gd name="T42" fmla="*/ 2147483647 w 684"/>
              <a:gd name="T43" fmla="*/ 2147483647 h 554"/>
              <a:gd name="T44" fmla="*/ 2147483647 w 684"/>
              <a:gd name="T45" fmla="*/ 2147483647 h 554"/>
              <a:gd name="T46" fmla="*/ 2147483647 w 684"/>
              <a:gd name="T47" fmla="*/ 2147483647 h 554"/>
              <a:gd name="T48" fmla="*/ 2147483647 w 684"/>
              <a:gd name="T49" fmla="*/ 2147483647 h 554"/>
              <a:gd name="T50" fmla="*/ 2147483647 w 684"/>
              <a:gd name="T51" fmla="*/ 2147483647 h 554"/>
              <a:gd name="T52" fmla="*/ 2147483647 w 684"/>
              <a:gd name="T53" fmla="*/ 2147483647 h 554"/>
              <a:gd name="T54" fmla="*/ 2147483647 w 684"/>
              <a:gd name="T55" fmla="*/ 2147483647 h 554"/>
              <a:gd name="T56" fmla="*/ 2147483647 w 684"/>
              <a:gd name="T57" fmla="*/ 2147483647 h 554"/>
              <a:gd name="T58" fmla="*/ 2147483647 w 684"/>
              <a:gd name="T59" fmla="*/ 2147483647 h 554"/>
              <a:gd name="T60" fmla="*/ 2147483647 w 684"/>
              <a:gd name="T61" fmla="*/ 2147483647 h 554"/>
              <a:gd name="T62" fmla="*/ 2147483647 w 684"/>
              <a:gd name="T63" fmla="*/ 2147483647 h 554"/>
              <a:gd name="T64" fmla="*/ 2147483647 w 684"/>
              <a:gd name="T65" fmla="*/ 2147483647 h 554"/>
              <a:gd name="T66" fmla="*/ 2147483647 w 684"/>
              <a:gd name="T67" fmla="*/ 2147483647 h 554"/>
              <a:gd name="T68" fmla="*/ 2147483647 w 684"/>
              <a:gd name="T69" fmla="*/ 2147483647 h 554"/>
              <a:gd name="T70" fmla="*/ 2147483647 w 684"/>
              <a:gd name="T71" fmla="*/ 2147483647 h 554"/>
              <a:gd name="T72" fmla="*/ 2147483647 w 684"/>
              <a:gd name="T73" fmla="*/ 2147483647 h 554"/>
              <a:gd name="T74" fmla="*/ 2147483647 w 684"/>
              <a:gd name="T75" fmla="*/ 2147483647 h 554"/>
              <a:gd name="T76" fmla="*/ 2147483647 w 684"/>
              <a:gd name="T77" fmla="*/ 2147483647 h 554"/>
              <a:gd name="T78" fmla="*/ 2147483647 w 684"/>
              <a:gd name="T79" fmla="*/ 2147483647 h 554"/>
              <a:gd name="T80" fmla="*/ 2147483647 w 684"/>
              <a:gd name="T81" fmla="*/ 2147483647 h 554"/>
              <a:gd name="T82" fmla="*/ 2147483647 w 684"/>
              <a:gd name="T83" fmla="*/ 2147483647 h 554"/>
              <a:gd name="T84" fmla="*/ 2147483647 w 684"/>
              <a:gd name="T85" fmla="*/ 2147483647 h 554"/>
              <a:gd name="T86" fmla="*/ 2147483647 w 684"/>
              <a:gd name="T87" fmla="*/ 2147483647 h 554"/>
              <a:gd name="T88" fmla="*/ 2147483647 w 684"/>
              <a:gd name="T89" fmla="*/ 2147483647 h 554"/>
              <a:gd name="T90" fmla="*/ 2147483647 w 684"/>
              <a:gd name="T91" fmla="*/ 2147483647 h 554"/>
              <a:gd name="T92" fmla="*/ 2147483647 w 684"/>
              <a:gd name="T93" fmla="*/ 2147483647 h 554"/>
              <a:gd name="T94" fmla="*/ 2147483647 w 684"/>
              <a:gd name="T95" fmla="*/ 2147483647 h 554"/>
              <a:gd name="T96" fmla="*/ 2147483647 w 684"/>
              <a:gd name="T97" fmla="*/ 2147483647 h 554"/>
              <a:gd name="T98" fmla="*/ 2147483647 w 684"/>
              <a:gd name="T99" fmla="*/ 2147483647 h 554"/>
              <a:gd name="T100" fmla="*/ 0 w 684"/>
              <a:gd name="T101" fmla="*/ 2147483647 h 554"/>
              <a:gd name="T102" fmla="*/ 2147483647 w 684"/>
              <a:gd name="T103" fmla="*/ 2147483647 h 554"/>
              <a:gd name="T104" fmla="*/ 2147483647 w 684"/>
              <a:gd name="T105" fmla="*/ 2147483647 h 554"/>
              <a:gd name="T106" fmla="*/ 2147483647 w 684"/>
              <a:gd name="T107" fmla="*/ 2147483647 h 554"/>
              <a:gd name="T108" fmla="*/ 2147483647 w 684"/>
              <a:gd name="T109" fmla="*/ 2147483647 h 554"/>
              <a:gd name="T110" fmla="*/ 2147483647 w 684"/>
              <a:gd name="T111" fmla="*/ 2147483647 h 554"/>
              <a:gd name="T112" fmla="*/ 2147483647 w 684"/>
              <a:gd name="T113" fmla="*/ 2147483647 h 554"/>
              <a:gd name="T114" fmla="*/ 2147483647 w 684"/>
              <a:gd name="T115" fmla="*/ 2147483647 h 554"/>
              <a:gd name="T116" fmla="*/ 2147483647 w 684"/>
              <a:gd name="T117" fmla="*/ 2147483647 h 554"/>
              <a:gd name="T118" fmla="*/ 2147483647 w 684"/>
              <a:gd name="T119" fmla="*/ 2147483647 h 5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4"/>
              <a:gd name="T181" fmla="*/ 0 h 554"/>
              <a:gd name="T182" fmla="*/ 684 w 684"/>
              <a:gd name="T183" fmla="*/ 554 h 5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4" h="554">
                <a:moveTo>
                  <a:pt x="194" y="150"/>
                </a:moveTo>
                <a:lnTo>
                  <a:pt x="200" y="142"/>
                </a:lnTo>
                <a:lnTo>
                  <a:pt x="202" y="140"/>
                </a:lnTo>
                <a:lnTo>
                  <a:pt x="202" y="134"/>
                </a:lnTo>
                <a:lnTo>
                  <a:pt x="204" y="128"/>
                </a:lnTo>
                <a:lnTo>
                  <a:pt x="208" y="122"/>
                </a:lnTo>
                <a:lnTo>
                  <a:pt x="214" y="116"/>
                </a:lnTo>
                <a:lnTo>
                  <a:pt x="218" y="114"/>
                </a:lnTo>
                <a:lnTo>
                  <a:pt x="220" y="122"/>
                </a:lnTo>
                <a:lnTo>
                  <a:pt x="222" y="124"/>
                </a:lnTo>
                <a:lnTo>
                  <a:pt x="226" y="126"/>
                </a:lnTo>
                <a:lnTo>
                  <a:pt x="228" y="124"/>
                </a:lnTo>
                <a:lnTo>
                  <a:pt x="228" y="122"/>
                </a:lnTo>
                <a:lnTo>
                  <a:pt x="230" y="120"/>
                </a:lnTo>
                <a:lnTo>
                  <a:pt x="228" y="114"/>
                </a:lnTo>
                <a:lnTo>
                  <a:pt x="228" y="108"/>
                </a:lnTo>
                <a:lnTo>
                  <a:pt x="236" y="108"/>
                </a:lnTo>
                <a:lnTo>
                  <a:pt x="244" y="108"/>
                </a:lnTo>
                <a:lnTo>
                  <a:pt x="244" y="100"/>
                </a:lnTo>
                <a:lnTo>
                  <a:pt x="248" y="94"/>
                </a:lnTo>
                <a:lnTo>
                  <a:pt x="250" y="90"/>
                </a:lnTo>
                <a:lnTo>
                  <a:pt x="254" y="86"/>
                </a:lnTo>
                <a:lnTo>
                  <a:pt x="258" y="84"/>
                </a:lnTo>
                <a:lnTo>
                  <a:pt x="260" y="78"/>
                </a:lnTo>
                <a:lnTo>
                  <a:pt x="262" y="74"/>
                </a:lnTo>
                <a:lnTo>
                  <a:pt x="266" y="70"/>
                </a:lnTo>
                <a:lnTo>
                  <a:pt x="282" y="64"/>
                </a:lnTo>
                <a:lnTo>
                  <a:pt x="290" y="62"/>
                </a:lnTo>
                <a:lnTo>
                  <a:pt x="296" y="58"/>
                </a:lnTo>
                <a:lnTo>
                  <a:pt x="306" y="68"/>
                </a:lnTo>
                <a:lnTo>
                  <a:pt x="310" y="72"/>
                </a:lnTo>
                <a:lnTo>
                  <a:pt x="310" y="78"/>
                </a:lnTo>
                <a:lnTo>
                  <a:pt x="310" y="80"/>
                </a:lnTo>
                <a:lnTo>
                  <a:pt x="308" y="82"/>
                </a:lnTo>
                <a:lnTo>
                  <a:pt x="312" y="80"/>
                </a:lnTo>
                <a:lnTo>
                  <a:pt x="316" y="78"/>
                </a:lnTo>
                <a:lnTo>
                  <a:pt x="320" y="80"/>
                </a:lnTo>
                <a:lnTo>
                  <a:pt x="324" y="80"/>
                </a:lnTo>
                <a:lnTo>
                  <a:pt x="330" y="78"/>
                </a:lnTo>
                <a:lnTo>
                  <a:pt x="334" y="76"/>
                </a:lnTo>
                <a:lnTo>
                  <a:pt x="332" y="68"/>
                </a:lnTo>
                <a:lnTo>
                  <a:pt x="334" y="62"/>
                </a:lnTo>
                <a:lnTo>
                  <a:pt x="338" y="58"/>
                </a:lnTo>
                <a:lnTo>
                  <a:pt x="344" y="54"/>
                </a:lnTo>
                <a:lnTo>
                  <a:pt x="350" y="52"/>
                </a:lnTo>
                <a:lnTo>
                  <a:pt x="348" y="48"/>
                </a:lnTo>
                <a:lnTo>
                  <a:pt x="346" y="46"/>
                </a:lnTo>
                <a:lnTo>
                  <a:pt x="348" y="42"/>
                </a:lnTo>
                <a:lnTo>
                  <a:pt x="350" y="38"/>
                </a:lnTo>
                <a:lnTo>
                  <a:pt x="360" y="32"/>
                </a:lnTo>
                <a:lnTo>
                  <a:pt x="370" y="28"/>
                </a:lnTo>
                <a:lnTo>
                  <a:pt x="380" y="28"/>
                </a:lnTo>
                <a:lnTo>
                  <a:pt x="384" y="26"/>
                </a:lnTo>
                <a:lnTo>
                  <a:pt x="388" y="26"/>
                </a:lnTo>
                <a:lnTo>
                  <a:pt x="390" y="22"/>
                </a:lnTo>
                <a:lnTo>
                  <a:pt x="392" y="18"/>
                </a:lnTo>
                <a:lnTo>
                  <a:pt x="392" y="14"/>
                </a:lnTo>
                <a:lnTo>
                  <a:pt x="386" y="12"/>
                </a:lnTo>
                <a:lnTo>
                  <a:pt x="384" y="10"/>
                </a:lnTo>
                <a:lnTo>
                  <a:pt x="384" y="4"/>
                </a:lnTo>
                <a:lnTo>
                  <a:pt x="390" y="4"/>
                </a:lnTo>
                <a:lnTo>
                  <a:pt x="392" y="6"/>
                </a:lnTo>
                <a:lnTo>
                  <a:pt x="396" y="8"/>
                </a:lnTo>
                <a:lnTo>
                  <a:pt x="394" y="12"/>
                </a:lnTo>
                <a:lnTo>
                  <a:pt x="396" y="12"/>
                </a:lnTo>
                <a:lnTo>
                  <a:pt x="400" y="14"/>
                </a:lnTo>
                <a:lnTo>
                  <a:pt x="402" y="14"/>
                </a:lnTo>
                <a:lnTo>
                  <a:pt x="412" y="16"/>
                </a:lnTo>
                <a:lnTo>
                  <a:pt x="420" y="20"/>
                </a:lnTo>
                <a:lnTo>
                  <a:pt x="428" y="24"/>
                </a:lnTo>
                <a:lnTo>
                  <a:pt x="438" y="24"/>
                </a:lnTo>
                <a:lnTo>
                  <a:pt x="444" y="24"/>
                </a:lnTo>
                <a:lnTo>
                  <a:pt x="448" y="20"/>
                </a:lnTo>
                <a:lnTo>
                  <a:pt x="450" y="26"/>
                </a:lnTo>
                <a:lnTo>
                  <a:pt x="454" y="30"/>
                </a:lnTo>
                <a:lnTo>
                  <a:pt x="456" y="24"/>
                </a:lnTo>
                <a:lnTo>
                  <a:pt x="456" y="22"/>
                </a:lnTo>
                <a:lnTo>
                  <a:pt x="460" y="22"/>
                </a:lnTo>
                <a:lnTo>
                  <a:pt x="464" y="24"/>
                </a:lnTo>
                <a:lnTo>
                  <a:pt x="466" y="28"/>
                </a:lnTo>
                <a:lnTo>
                  <a:pt x="464" y="34"/>
                </a:lnTo>
                <a:lnTo>
                  <a:pt x="460" y="40"/>
                </a:lnTo>
                <a:lnTo>
                  <a:pt x="454" y="44"/>
                </a:lnTo>
                <a:lnTo>
                  <a:pt x="448" y="46"/>
                </a:lnTo>
                <a:lnTo>
                  <a:pt x="448" y="52"/>
                </a:lnTo>
                <a:lnTo>
                  <a:pt x="448" y="54"/>
                </a:lnTo>
                <a:lnTo>
                  <a:pt x="450" y="56"/>
                </a:lnTo>
                <a:lnTo>
                  <a:pt x="452" y="58"/>
                </a:lnTo>
                <a:lnTo>
                  <a:pt x="454" y="58"/>
                </a:lnTo>
                <a:lnTo>
                  <a:pt x="456" y="56"/>
                </a:lnTo>
                <a:lnTo>
                  <a:pt x="458" y="60"/>
                </a:lnTo>
                <a:lnTo>
                  <a:pt x="460" y="60"/>
                </a:lnTo>
                <a:lnTo>
                  <a:pt x="458" y="64"/>
                </a:lnTo>
                <a:lnTo>
                  <a:pt x="454" y="66"/>
                </a:lnTo>
                <a:lnTo>
                  <a:pt x="452" y="66"/>
                </a:lnTo>
                <a:lnTo>
                  <a:pt x="450" y="62"/>
                </a:lnTo>
                <a:lnTo>
                  <a:pt x="450" y="58"/>
                </a:lnTo>
                <a:lnTo>
                  <a:pt x="440" y="66"/>
                </a:lnTo>
                <a:lnTo>
                  <a:pt x="436" y="70"/>
                </a:lnTo>
                <a:lnTo>
                  <a:pt x="434" y="76"/>
                </a:lnTo>
                <a:lnTo>
                  <a:pt x="434" y="82"/>
                </a:lnTo>
                <a:lnTo>
                  <a:pt x="438" y="88"/>
                </a:lnTo>
                <a:lnTo>
                  <a:pt x="440" y="92"/>
                </a:lnTo>
                <a:lnTo>
                  <a:pt x="446" y="94"/>
                </a:lnTo>
                <a:lnTo>
                  <a:pt x="456" y="98"/>
                </a:lnTo>
                <a:lnTo>
                  <a:pt x="462" y="100"/>
                </a:lnTo>
                <a:lnTo>
                  <a:pt x="466" y="104"/>
                </a:lnTo>
                <a:lnTo>
                  <a:pt x="476" y="112"/>
                </a:lnTo>
                <a:lnTo>
                  <a:pt x="490" y="118"/>
                </a:lnTo>
                <a:lnTo>
                  <a:pt x="492" y="120"/>
                </a:lnTo>
                <a:lnTo>
                  <a:pt x="496" y="126"/>
                </a:lnTo>
                <a:lnTo>
                  <a:pt x="498" y="130"/>
                </a:lnTo>
                <a:lnTo>
                  <a:pt x="500" y="132"/>
                </a:lnTo>
                <a:lnTo>
                  <a:pt x="504" y="132"/>
                </a:lnTo>
                <a:lnTo>
                  <a:pt x="508" y="132"/>
                </a:lnTo>
                <a:lnTo>
                  <a:pt x="512" y="130"/>
                </a:lnTo>
                <a:lnTo>
                  <a:pt x="516" y="126"/>
                </a:lnTo>
                <a:lnTo>
                  <a:pt x="520" y="120"/>
                </a:lnTo>
                <a:lnTo>
                  <a:pt x="522" y="112"/>
                </a:lnTo>
                <a:lnTo>
                  <a:pt x="526" y="100"/>
                </a:lnTo>
                <a:lnTo>
                  <a:pt x="530" y="92"/>
                </a:lnTo>
                <a:lnTo>
                  <a:pt x="536" y="82"/>
                </a:lnTo>
                <a:lnTo>
                  <a:pt x="538" y="70"/>
                </a:lnTo>
                <a:lnTo>
                  <a:pt x="540" y="56"/>
                </a:lnTo>
                <a:lnTo>
                  <a:pt x="542" y="46"/>
                </a:lnTo>
                <a:lnTo>
                  <a:pt x="548" y="36"/>
                </a:lnTo>
                <a:lnTo>
                  <a:pt x="552" y="26"/>
                </a:lnTo>
                <a:lnTo>
                  <a:pt x="558" y="8"/>
                </a:lnTo>
                <a:lnTo>
                  <a:pt x="562" y="2"/>
                </a:lnTo>
                <a:lnTo>
                  <a:pt x="564" y="0"/>
                </a:lnTo>
                <a:lnTo>
                  <a:pt x="568" y="0"/>
                </a:lnTo>
                <a:lnTo>
                  <a:pt x="572" y="2"/>
                </a:lnTo>
                <a:lnTo>
                  <a:pt x="574" y="6"/>
                </a:lnTo>
                <a:lnTo>
                  <a:pt x="572" y="14"/>
                </a:lnTo>
                <a:lnTo>
                  <a:pt x="572" y="22"/>
                </a:lnTo>
                <a:lnTo>
                  <a:pt x="572" y="28"/>
                </a:lnTo>
                <a:lnTo>
                  <a:pt x="576" y="48"/>
                </a:lnTo>
                <a:lnTo>
                  <a:pt x="578" y="62"/>
                </a:lnTo>
                <a:lnTo>
                  <a:pt x="580" y="66"/>
                </a:lnTo>
                <a:lnTo>
                  <a:pt x="582" y="68"/>
                </a:lnTo>
                <a:lnTo>
                  <a:pt x="586" y="68"/>
                </a:lnTo>
                <a:lnTo>
                  <a:pt x="588" y="66"/>
                </a:lnTo>
                <a:lnTo>
                  <a:pt x="594" y="74"/>
                </a:lnTo>
                <a:lnTo>
                  <a:pt x="600" y="82"/>
                </a:lnTo>
                <a:lnTo>
                  <a:pt x="596" y="90"/>
                </a:lnTo>
                <a:lnTo>
                  <a:pt x="598" y="98"/>
                </a:lnTo>
                <a:lnTo>
                  <a:pt x="596" y="108"/>
                </a:lnTo>
                <a:lnTo>
                  <a:pt x="598" y="114"/>
                </a:lnTo>
                <a:lnTo>
                  <a:pt x="600" y="120"/>
                </a:lnTo>
                <a:lnTo>
                  <a:pt x="602" y="128"/>
                </a:lnTo>
                <a:lnTo>
                  <a:pt x="602" y="134"/>
                </a:lnTo>
                <a:lnTo>
                  <a:pt x="604" y="142"/>
                </a:lnTo>
                <a:lnTo>
                  <a:pt x="606" y="146"/>
                </a:lnTo>
                <a:lnTo>
                  <a:pt x="606" y="156"/>
                </a:lnTo>
                <a:lnTo>
                  <a:pt x="606" y="160"/>
                </a:lnTo>
                <a:lnTo>
                  <a:pt x="610" y="164"/>
                </a:lnTo>
                <a:lnTo>
                  <a:pt x="618" y="170"/>
                </a:lnTo>
                <a:lnTo>
                  <a:pt x="628" y="176"/>
                </a:lnTo>
                <a:lnTo>
                  <a:pt x="636" y="182"/>
                </a:lnTo>
                <a:lnTo>
                  <a:pt x="638" y="188"/>
                </a:lnTo>
                <a:lnTo>
                  <a:pt x="638" y="192"/>
                </a:lnTo>
                <a:lnTo>
                  <a:pt x="640" y="196"/>
                </a:lnTo>
                <a:lnTo>
                  <a:pt x="642" y="200"/>
                </a:lnTo>
                <a:lnTo>
                  <a:pt x="642" y="216"/>
                </a:lnTo>
                <a:lnTo>
                  <a:pt x="642" y="222"/>
                </a:lnTo>
                <a:lnTo>
                  <a:pt x="644" y="224"/>
                </a:lnTo>
                <a:lnTo>
                  <a:pt x="646" y="224"/>
                </a:lnTo>
                <a:lnTo>
                  <a:pt x="650" y="224"/>
                </a:lnTo>
                <a:lnTo>
                  <a:pt x="650" y="222"/>
                </a:lnTo>
                <a:lnTo>
                  <a:pt x="658" y="232"/>
                </a:lnTo>
                <a:lnTo>
                  <a:pt x="660" y="238"/>
                </a:lnTo>
                <a:lnTo>
                  <a:pt x="660" y="246"/>
                </a:lnTo>
                <a:lnTo>
                  <a:pt x="662" y="250"/>
                </a:lnTo>
                <a:lnTo>
                  <a:pt x="664" y="252"/>
                </a:lnTo>
                <a:lnTo>
                  <a:pt x="666" y="254"/>
                </a:lnTo>
                <a:lnTo>
                  <a:pt x="668" y="256"/>
                </a:lnTo>
                <a:lnTo>
                  <a:pt x="678" y="270"/>
                </a:lnTo>
                <a:lnTo>
                  <a:pt x="682" y="278"/>
                </a:lnTo>
                <a:lnTo>
                  <a:pt x="684" y="284"/>
                </a:lnTo>
                <a:lnTo>
                  <a:pt x="682" y="290"/>
                </a:lnTo>
                <a:lnTo>
                  <a:pt x="680" y="298"/>
                </a:lnTo>
                <a:lnTo>
                  <a:pt x="676" y="302"/>
                </a:lnTo>
                <a:lnTo>
                  <a:pt x="676" y="310"/>
                </a:lnTo>
                <a:lnTo>
                  <a:pt x="676" y="324"/>
                </a:lnTo>
                <a:lnTo>
                  <a:pt x="676" y="336"/>
                </a:lnTo>
                <a:lnTo>
                  <a:pt x="672" y="346"/>
                </a:lnTo>
                <a:lnTo>
                  <a:pt x="670" y="354"/>
                </a:lnTo>
                <a:lnTo>
                  <a:pt x="666" y="362"/>
                </a:lnTo>
                <a:lnTo>
                  <a:pt x="654" y="378"/>
                </a:lnTo>
                <a:lnTo>
                  <a:pt x="644" y="398"/>
                </a:lnTo>
                <a:lnTo>
                  <a:pt x="642" y="404"/>
                </a:lnTo>
                <a:lnTo>
                  <a:pt x="638" y="406"/>
                </a:lnTo>
                <a:lnTo>
                  <a:pt x="634" y="410"/>
                </a:lnTo>
                <a:lnTo>
                  <a:pt x="630" y="414"/>
                </a:lnTo>
                <a:lnTo>
                  <a:pt x="626" y="420"/>
                </a:lnTo>
                <a:lnTo>
                  <a:pt x="622" y="424"/>
                </a:lnTo>
                <a:lnTo>
                  <a:pt x="608" y="432"/>
                </a:lnTo>
                <a:lnTo>
                  <a:pt x="600" y="440"/>
                </a:lnTo>
                <a:lnTo>
                  <a:pt x="594" y="448"/>
                </a:lnTo>
                <a:lnTo>
                  <a:pt x="588" y="456"/>
                </a:lnTo>
                <a:lnTo>
                  <a:pt x="582" y="464"/>
                </a:lnTo>
                <a:lnTo>
                  <a:pt x="560" y="488"/>
                </a:lnTo>
                <a:lnTo>
                  <a:pt x="548" y="502"/>
                </a:lnTo>
                <a:lnTo>
                  <a:pt x="538" y="516"/>
                </a:lnTo>
                <a:lnTo>
                  <a:pt x="536" y="518"/>
                </a:lnTo>
                <a:lnTo>
                  <a:pt x="534" y="522"/>
                </a:lnTo>
                <a:lnTo>
                  <a:pt x="532" y="524"/>
                </a:lnTo>
                <a:lnTo>
                  <a:pt x="530" y="526"/>
                </a:lnTo>
                <a:lnTo>
                  <a:pt x="520" y="528"/>
                </a:lnTo>
                <a:lnTo>
                  <a:pt x="512" y="528"/>
                </a:lnTo>
                <a:lnTo>
                  <a:pt x="502" y="530"/>
                </a:lnTo>
                <a:lnTo>
                  <a:pt x="496" y="530"/>
                </a:lnTo>
                <a:lnTo>
                  <a:pt x="488" y="534"/>
                </a:lnTo>
                <a:lnTo>
                  <a:pt x="482" y="538"/>
                </a:lnTo>
                <a:lnTo>
                  <a:pt x="476" y="542"/>
                </a:lnTo>
                <a:lnTo>
                  <a:pt x="470" y="544"/>
                </a:lnTo>
                <a:lnTo>
                  <a:pt x="466" y="546"/>
                </a:lnTo>
                <a:lnTo>
                  <a:pt x="464" y="550"/>
                </a:lnTo>
                <a:lnTo>
                  <a:pt x="460" y="552"/>
                </a:lnTo>
                <a:lnTo>
                  <a:pt x="458" y="554"/>
                </a:lnTo>
                <a:lnTo>
                  <a:pt x="452" y="544"/>
                </a:lnTo>
                <a:lnTo>
                  <a:pt x="448" y="532"/>
                </a:lnTo>
                <a:lnTo>
                  <a:pt x="442" y="532"/>
                </a:lnTo>
                <a:lnTo>
                  <a:pt x="440" y="534"/>
                </a:lnTo>
                <a:lnTo>
                  <a:pt x="438" y="538"/>
                </a:lnTo>
                <a:lnTo>
                  <a:pt x="414" y="552"/>
                </a:lnTo>
                <a:lnTo>
                  <a:pt x="408" y="548"/>
                </a:lnTo>
                <a:lnTo>
                  <a:pt x="406" y="542"/>
                </a:lnTo>
                <a:lnTo>
                  <a:pt x="398" y="542"/>
                </a:lnTo>
                <a:lnTo>
                  <a:pt x="392" y="542"/>
                </a:lnTo>
                <a:lnTo>
                  <a:pt x="386" y="538"/>
                </a:lnTo>
                <a:lnTo>
                  <a:pt x="380" y="532"/>
                </a:lnTo>
                <a:lnTo>
                  <a:pt x="374" y="524"/>
                </a:lnTo>
                <a:lnTo>
                  <a:pt x="372" y="518"/>
                </a:lnTo>
                <a:lnTo>
                  <a:pt x="372" y="514"/>
                </a:lnTo>
                <a:lnTo>
                  <a:pt x="376" y="510"/>
                </a:lnTo>
                <a:lnTo>
                  <a:pt x="378" y="506"/>
                </a:lnTo>
                <a:lnTo>
                  <a:pt x="380" y="500"/>
                </a:lnTo>
                <a:lnTo>
                  <a:pt x="378" y="492"/>
                </a:lnTo>
                <a:lnTo>
                  <a:pt x="374" y="488"/>
                </a:lnTo>
                <a:lnTo>
                  <a:pt x="370" y="486"/>
                </a:lnTo>
                <a:lnTo>
                  <a:pt x="366" y="482"/>
                </a:lnTo>
                <a:lnTo>
                  <a:pt x="372" y="474"/>
                </a:lnTo>
                <a:lnTo>
                  <a:pt x="372" y="470"/>
                </a:lnTo>
                <a:lnTo>
                  <a:pt x="374" y="464"/>
                </a:lnTo>
                <a:lnTo>
                  <a:pt x="372" y="460"/>
                </a:lnTo>
                <a:lnTo>
                  <a:pt x="368" y="460"/>
                </a:lnTo>
                <a:lnTo>
                  <a:pt x="366" y="462"/>
                </a:lnTo>
                <a:lnTo>
                  <a:pt x="362" y="470"/>
                </a:lnTo>
                <a:lnTo>
                  <a:pt x="358" y="476"/>
                </a:lnTo>
                <a:lnTo>
                  <a:pt x="354" y="478"/>
                </a:lnTo>
                <a:lnTo>
                  <a:pt x="350" y="478"/>
                </a:lnTo>
                <a:lnTo>
                  <a:pt x="348" y="478"/>
                </a:lnTo>
                <a:lnTo>
                  <a:pt x="346" y="476"/>
                </a:lnTo>
                <a:lnTo>
                  <a:pt x="348" y="472"/>
                </a:lnTo>
                <a:lnTo>
                  <a:pt x="352" y="472"/>
                </a:lnTo>
                <a:lnTo>
                  <a:pt x="356" y="470"/>
                </a:lnTo>
                <a:lnTo>
                  <a:pt x="358" y="470"/>
                </a:lnTo>
                <a:lnTo>
                  <a:pt x="372" y="452"/>
                </a:lnTo>
                <a:lnTo>
                  <a:pt x="378" y="444"/>
                </a:lnTo>
                <a:lnTo>
                  <a:pt x="382" y="434"/>
                </a:lnTo>
                <a:lnTo>
                  <a:pt x="376" y="434"/>
                </a:lnTo>
                <a:lnTo>
                  <a:pt x="368" y="434"/>
                </a:lnTo>
                <a:lnTo>
                  <a:pt x="366" y="442"/>
                </a:lnTo>
                <a:lnTo>
                  <a:pt x="364" y="448"/>
                </a:lnTo>
                <a:lnTo>
                  <a:pt x="358" y="448"/>
                </a:lnTo>
                <a:lnTo>
                  <a:pt x="350" y="450"/>
                </a:lnTo>
                <a:lnTo>
                  <a:pt x="342" y="456"/>
                </a:lnTo>
                <a:lnTo>
                  <a:pt x="336" y="464"/>
                </a:lnTo>
                <a:lnTo>
                  <a:pt x="334" y="472"/>
                </a:lnTo>
                <a:lnTo>
                  <a:pt x="328" y="472"/>
                </a:lnTo>
                <a:lnTo>
                  <a:pt x="326" y="470"/>
                </a:lnTo>
                <a:lnTo>
                  <a:pt x="326" y="466"/>
                </a:lnTo>
                <a:lnTo>
                  <a:pt x="328" y="458"/>
                </a:lnTo>
                <a:lnTo>
                  <a:pt x="330" y="450"/>
                </a:lnTo>
                <a:lnTo>
                  <a:pt x="328" y="442"/>
                </a:lnTo>
                <a:lnTo>
                  <a:pt x="326" y="436"/>
                </a:lnTo>
                <a:lnTo>
                  <a:pt x="324" y="430"/>
                </a:lnTo>
                <a:lnTo>
                  <a:pt x="322" y="422"/>
                </a:lnTo>
                <a:lnTo>
                  <a:pt x="308" y="418"/>
                </a:lnTo>
                <a:lnTo>
                  <a:pt x="298" y="414"/>
                </a:lnTo>
                <a:lnTo>
                  <a:pt x="290" y="412"/>
                </a:lnTo>
                <a:lnTo>
                  <a:pt x="288" y="408"/>
                </a:lnTo>
                <a:lnTo>
                  <a:pt x="284" y="406"/>
                </a:lnTo>
                <a:lnTo>
                  <a:pt x="250" y="406"/>
                </a:lnTo>
                <a:lnTo>
                  <a:pt x="224" y="422"/>
                </a:lnTo>
                <a:lnTo>
                  <a:pt x="190" y="422"/>
                </a:lnTo>
                <a:lnTo>
                  <a:pt x="176" y="428"/>
                </a:lnTo>
                <a:lnTo>
                  <a:pt x="162" y="436"/>
                </a:lnTo>
                <a:lnTo>
                  <a:pt x="144" y="448"/>
                </a:lnTo>
                <a:lnTo>
                  <a:pt x="132" y="452"/>
                </a:lnTo>
                <a:lnTo>
                  <a:pt x="116" y="454"/>
                </a:lnTo>
                <a:lnTo>
                  <a:pt x="100" y="454"/>
                </a:lnTo>
                <a:lnTo>
                  <a:pt x="90" y="456"/>
                </a:lnTo>
                <a:lnTo>
                  <a:pt x="80" y="458"/>
                </a:lnTo>
                <a:lnTo>
                  <a:pt x="64" y="464"/>
                </a:lnTo>
                <a:lnTo>
                  <a:pt x="46" y="472"/>
                </a:lnTo>
                <a:lnTo>
                  <a:pt x="36" y="474"/>
                </a:lnTo>
                <a:lnTo>
                  <a:pt x="26" y="474"/>
                </a:lnTo>
                <a:lnTo>
                  <a:pt x="20" y="474"/>
                </a:lnTo>
                <a:lnTo>
                  <a:pt x="16" y="470"/>
                </a:lnTo>
                <a:lnTo>
                  <a:pt x="8" y="462"/>
                </a:lnTo>
                <a:lnTo>
                  <a:pt x="6" y="460"/>
                </a:lnTo>
                <a:lnTo>
                  <a:pt x="2" y="460"/>
                </a:lnTo>
                <a:lnTo>
                  <a:pt x="0" y="458"/>
                </a:lnTo>
                <a:lnTo>
                  <a:pt x="0" y="454"/>
                </a:lnTo>
                <a:lnTo>
                  <a:pt x="0" y="452"/>
                </a:lnTo>
                <a:lnTo>
                  <a:pt x="2" y="448"/>
                </a:lnTo>
                <a:lnTo>
                  <a:pt x="6" y="446"/>
                </a:lnTo>
                <a:lnTo>
                  <a:pt x="12" y="444"/>
                </a:lnTo>
                <a:lnTo>
                  <a:pt x="18" y="440"/>
                </a:lnTo>
                <a:lnTo>
                  <a:pt x="26" y="424"/>
                </a:lnTo>
                <a:lnTo>
                  <a:pt x="32" y="408"/>
                </a:lnTo>
                <a:lnTo>
                  <a:pt x="30" y="404"/>
                </a:lnTo>
                <a:lnTo>
                  <a:pt x="28" y="400"/>
                </a:lnTo>
                <a:lnTo>
                  <a:pt x="28" y="390"/>
                </a:lnTo>
                <a:lnTo>
                  <a:pt x="28" y="354"/>
                </a:lnTo>
                <a:lnTo>
                  <a:pt x="28" y="340"/>
                </a:lnTo>
                <a:lnTo>
                  <a:pt x="28" y="328"/>
                </a:lnTo>
                <a:lnTo>
                  <a:pt x="26" y="318"/>
                </a:lnTo>
                <a:lnTo>
                  <a:pt x="22" y="310"/>
                </a:lnTo>
                <a:lnTo>
                  <a:pt x="18" y="302"/>
                </a:lnTo>
                <a:lnTo>
                  <a:pt x="18" y="298"/>
                </a:lnTo>
                <a:lnTo>
                  <a:pt x="22" y="302"/>
                </a:lnTo>
                <a:lnTo>
                  <a:pt x="22" y="306"/>
                </a:lnTo>
                <a:lnTo>
                  <a:pt x="28" y="306"/>
                </a:lnTo>
                <a:lnTo>
                  <a:pt x="26" y="300"/>
                </a:lnTo>
                <a:lnTo>
                  <a:pt x="26" y="294"/>
                </a:lnTo>
                <a:lnTo>
                  <a:pt x="30" y="298"/>
                </a:lnTo>
                <a:lnTo>
                  <a:pt x="30" y="302"/>
                </a:lnTo>
                <a:lnTo>
                  <a:pt x="34" y="300"/>
                </a:lnTo>
                <a:lnTo>
                  <a:pt x="34" y="298"/>
                </a:lnTo>
                <a:lnTo>
                  <a:pt x="36" y="294"/>
                </a:lnTo>
                <a:lnTo>
                  <a:pt x="30" y="276"/>
                </a:lnTo>
                <a:lnTo>
                  <a:pt x="40" y="254"/>
                </a:lnTo>
                <a:lnTo>
                  <a:pt x="42" y="244"/>
                </a:lnTo>
                <a:lnTo>
                  <a:pt x="44" y="230"/>
                </a:lnTo>
                <a:lnTo>
                  <a:pt x="44" y="224"/>
                </a:lnTo>
                <a:lnTo>
                  <a:pt x="48" y="218"/>
                </a:lnTo>
                <a:lnTo>
                  <a:pt x="50" y="222"/>
                </a:lnTo>
                <a:lnTo>
                  <a:pt x="52" y="224"/>
                </a:lnTo>
                <a:lnTo>
                  <a:pt x="52" y="226"/>
                </a:lnTo>
                <a:lnTo>
                  <a:pt x="56" y="224"/>
                </a:lnTo>
                <a:lnTo>
                  <a:pt x="58" y="222"/>
                </a:lnTo>
                <a:lnTo>
                  <a:pt x="60" y="218"/>
                </a:lnTo>
                <a:lnTo>
                  <a:pt x="64" y="214"/>
                </a:lnTo>
                <a:lnTo>
                  <a:pt x="68" y="212"/>
                </a:lnTo>
                <a:lnTo>
                  <a:pt x="76" y="210"/>
                </a:lnTo>
                <a:lnTo>
                  <a:pt x="82" y="206"/>
                </a:lnTo>
                <a:lnTo>
                  <a:pt x="84" y="202"/>
                </a:lnTo>
                <a:lnTo>
                  <a:pt x="88" y="200"/>
                </a:lnTo>
                <a:lnTo>
                  <a:pt x="92" y="196"/>
                </a:lnTo>
                <a:lnTo>
                  <a:pt x="102" y="192"/>
                </a:lnTo>
                <a:lnTo>
                  <a:pt x="110" y="190"/>
                </a:lnTo>
                <a:lnTo>
                  <a:pt x="118" y="188"/>
                </a:lnTo>
                <a:lnTo>
                  <a:pt x="128" y="186"/>
                </a:lnTo>
                <a:lnTo>
                  <a:pt x="138" y="182"/>
                </a:lnTo>
                <a:lnTo>
                  <a:pt x="148" y="180"/>
                </a:lnTo>
                <a:lnTo>
                  <a:pt x="158" y="180"/>
                </a:lnTo>
                <a:lnTo>
                  <a:pt x="168" y="178"/>
                </a:lnTo>
                <a:lnTo>
                  <a:pt x="174" y="174"/>
                </a:lnTo>
                <a:lnTo>
                  <a:pt x="182" y="164"/>
                </a:lnTo>
                <a:lnTo>
                  <a:pt x="194" y="150"/>
                </a:lnTo>
                <a:close/>
              </a:path>
            </a:pathLst>
          </a:custGeom>
          <a:solidFill>
            <a:schemeClr val="accent1"/>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28" name="Freeform 126"/>
          <p:cNvSpPr>
            <a:spLocks/>
          </p:cNvSpPr>
          <p:nvPr/>
        </p:nvSpPr>
        <p:spPr bwMode="auto">
          <a:xfrm>
            <a:off x="7339013" y="3900488"/>
            <a:ext cx="135731" cy="169069"/>
          </a:xfrm>
          <a:custGeom>
            <a:avLst/>
            <a:gdLst>
              <a:gd name="T0" fmla="*/ 2147483647 w 114"/>
              <a:gd name="T1" fmla="*/ 2147483647 h 142"/>
              <a:gd name="T2" fmla="*/ 0 w 114"/>
              <a:gd name="T3" fmla="*/ 2147483647 h 142"/>
              <a:gd name="T4" fmla="*/ 2147483647 w 114"/>
              <a:gd name="T5" fmla="*/ 2147483647 h 142"/>
              <a:gd name="T6" fmla="*/ 2147483647 w 114"/>
              <a:gd name="T7" fmla="*/ 2147483647 h 142"/>
              <a:gd name="T8" fmla="*/ 2147483647 w 114"/>
              <a:gd name="T9" fmla="*/ 2147483647 h 142"/>
              <a:gd name="T10" fmla="*/ 2147483647 w 114"/>
              <a:gd name="T11" fmla="*/ 2147483647 h 142"/>
              <a:gd name="T12" fmla="*/ 2147483647 w 114"/>
              <a:gd name="T13" fmla="*/ 2147483647 h 142"/>
              <a:gd name="T14" fmla="*/ 2147483647 w 114"/>
              <a:gd name="T15" fmla="*/ 2147483647 h 142"/>
              <a:gd name="T16" fmla="*/ 2147483647 w 114"/>
              <a:gd name="T17" fmla="*/ 2147483647 h 142"/>
              <a:gd name="T18" fmla="*/ 2147483647 w 114"/>
              <a:gd name="T19" fmla="*/ 2147483647 h 142"/>
              <a:gd name="T20" fmla="*/ 2147483647 w 114"/>
              <a:gd name="T21" fmla="*/ 2147483647 h 142"/>
              <a:gd name="T22" fmla="*/ 2147483647 w 114"/>
              <a:gd name="T23" fmla="*/ 2147483647 h 142"/>
              <a:gd name="T24" fmla="*/ 2147483647 w 114"/>
              <a:gd name="T25" fmla="*/ 2147483647 h 142"/>
              <a:gd name="T26" fmla="*/ 2147483647 w 114"/>
              <a:gd name="T27" fmla="*/ 2147483647 h 142"/>
              <a:gd name="T28" fmla="*/ 2147483647 w 114"/>
              <a:gd name="T29" fmla="*/ 2147483647 h 142"/>
              <a:gd name="T30" fmla="*/ 2147483647 w 114"/>
              <a:gd name="T31" fmla="*/ 2147483647 h 142"/>
              <a:gd name="T32" fmla="*/ 2147483647 w 114"/>
              <a:gd name="T33" fmla="*/ 2147483647 h 142"/>
              <a:gd name="T34" fmla="*/ 2147483647 w 114"/>
              <a:gd name="T35" fmla="*/ 0 h 142"/>
              <a:gd name="T36" fmla="*/ 2147483647 w 114"/>
              <a:gd name="T37" fmla="*/ 2147483647 h 142"/>
              <a:gd name="T38" fmla="*/ 2147483647 w 114"/>
              <a:gd name="T39" fmla="*/ 2147483647 h 142"/>
              <a:gd name="T40" fmla="*/ 2147483647 w 114"/>
              <a:gd name="T41" fmla="*/ 2147483647 h 142"/>
              <a:gd name="T42" fmla="*/ 2147483647 w 114"/>
              <a:gd name="T43" fmla="*/ 2147483647 h 142"/>
              <a:gd name="T44" fmla="*/ 2147483647 w 114"/>
              <a:gd name="T45" fmla="*/ 2147483647 h 142"/>
              <a:gd name="T46" fmla="*/ 2147483647 w 114"/>
              <a:gd name="T47" fmla="*/ 2147483647 h 142"/>
              <a:gd name="T48" fmla="*/ 2147483647 w 114"/>
              <a:gd name="T49" fmla="*/ 2147483647 h 142"/>
              <a:gd name="T50" fmla="*/ 2147483647 w 114"/>
              <a:gd name="T51" fmla="*/ 2147483647 h 142"/>
              <a:gd name="T52" fmla="*/ 2147483647 w 114"/>
              <a:gd name="T53" fmla="*/ 2147483647 h 142"/>
              <a:gd name="T54" fmla="*/ 2147483647 w 114"/>
              <a:gd name="T55" fmla="*/ 2147483647 h 142"/>
              <a:gd name="T56" fmla="*/ 2147483647 w 114"/>
              <a:gd name="T57" fmla="*/ 2147483647 h 142"/>
              <a:gd name="T58" fmla="*/ 2147483647 w 114"/>
              <a:gd name="T59" fmla="*/ 2147483647 h 142"/>
              <a:gd name="T60" fmla="*/ 2147483647 w 114"/>
              <a:gd name="T61" fmla="*/ 2147483647 h 142"/>
              <a:gd name="T62" fmla="*/ 2147483647 w 114"/>
              <a:gd name="T63" fmla="*/ 2147483647 h 142"/>
              <a:gd name="T64" fmla="*/ 2147483647 w 114"/>
              <a:gd name="T65" fmla="*/ 2147483647 h 142"/>
              <a:gd name="T66" fmla="*/ 2147483647 w 114"/>
              <a:gd name="T67" fmla="*/ 2147483647 h 142"/>
              <a:gd name="T68" fmla="*/ 2147483647 w 114"/>
              <a:gd name="T69" fmla="*/ 2147483647 h 142"/>
              <a:gd name="T70" fmla="*/ 2147483647 w 114"/>
              <a:gd name="T71" fmla="*/ 2147483647 h 142"/>
              <a:gd name="T72" fmla="*/ 2147483647 w 114"/>
              <a:gd name="T73" fmla="*/ 2147483647 h 142"/>
              <a:gd name="T74" fmla="*/ 2147483647 w 114"/>
              <a:gd name="T75" fmla="*/ 2147483647 h 142"/>
              <a:gd name="T76" fmla="*/ 2147483647 w 114"/>
              <a:gd name="T77" fmla="*/ 2147483647 h 142"/>
              <a:gd name="T78" fmla="*/ 2147483647 w 114"/>
              <a:gd name="T79" fmla="*/ 2147483647 h 142"/>
              <a:gd name="T80" fmla="*/ 2147483647 w 114"/>
              <a:gd name="T81" fmla="*/ 2147483647 h 1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4"/>
              <a:gd name="T124" fmla="*/ 0 h 142"/>
              <a:gd name="T125" fmla="*/ 114 w 114"/>
              <a:gd name="T126" fmla="*/ 142 h 1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4" h="142">
                <a:moveTo>
                  <a:pt x="8" y="142"/>
                </a:moveTo>
                <a:lnTo>
                  <a:pt x="2" y="140"/>
                </a:lnTo>
                <a:lnTo>
                  <a:pt x="0" y="136"/>
                </a:lnTo>
                <a:lnTo>
                  <a:pt x="0" y="132"/>
                </a:lnTo>
                <a:lnTo>
                  <a:pt x="2" y="130"/>
                </a:lnTo>
                <a:lnTo>
                  <a:pt x="8" y="130"/>
                </a:lnTo>
                <a:lnTo>
                  <a:pt x="14" y="126"/>
                </a:lnTo>
                <a:lnTo>
                  <a:pt x="20" y="124"/>
                </a:lnTo>
                <a:lnTo>
                  <a:pt x="24" y="118"/>
                </a:lnTo>
                <a:lnTo>
                  <a:pt x="26" y="112"/>
                </a:lnTo>
                <a:lnTo>
                  <a:pt x="18" y="106"/>
                </a:lnTo>
                <a:lnTo>
                  <a:pt x="14" y="102"/>
                </a:lnTo>
                <a:lnTo>
                  <a:pt x="14" y="98"/>
                </a:lnTo>
                <a:lnTo>
                  <a:pt x="16" y="94"/>
                </a:lnTo>
                <a:lnTo>
                  <a:pt x="18" y="92"/>
                </a:lnTo>
                <a:lnTo>
                  <a:pt x="20" y="90"/>
                </a:lnTo>
                <a:lnTo>
                  <a:pt x="22" y="90"/>
                </a:lnTo>
                <a:lnTo>
                  <a:pt x="28" y="90"/>
                </a:lnTo>
                <a:lnTo>
                  <a:pt x="34" y="88"/>
                </a:lnTo>
                <a:lnTo>
                  <a:pt x="38" y="84"/>
                </a:lnTo>
                <a:lnTo>
                  <a:pt x="44" y="76"/>
                </a:lnTo>
                <a:lnTo>
                  <a:pt x="48" y="74"/>
                </a:lnTo>
                <a:lnTo>
                  <a:pt x="52" y="68"/>
                </a:lnTo>
                <a:lnTo>
                  <a:pt x="56" y="58"/>
                </a:lnTo>
                <a:lnTo>
                  <a:pt x="58" y="48"/>
                </a:lnTo>
                <a:lnTo>
                  <a:pt x="62" y="38"/>
                </a:lnTo>
                <a:lnTo>
                  <a:pt x="58" y="36"/>
                </a:lnTo>
                <a:lnTo>
                  <a:pt x="56" y="32"/>
                </a:lnTo>
                <a:lnTo>
                  <a:pt x="56" y="26"/>
                </a:lnTo>
                <a:lnTo>
                  <a:pt x="56" y="24"/>
                </a:lnTo>
                <a:lnTo>
                  <a:pt x="58" y="22"/>
                </a:lnTo>
                <a:lnTo>
                  <a:pt x="56" y="18"/>
                </a:lnTo>
                <a:lnTo>
                  <a:pt x="56" y="16"/>
                </a:lnTo>
                <a:lnTo>
                  <a:pt x="58" y="6"/>
                </a:lnTo>
                <a:lnTo>
                  <a:pt x="60" y="2"/>
                </a:lnTo>
                <a:lnTo>
                  <a:pt x="62" y="0"/>
                </a:lnTo>
                <a:lnTo>
                  <a:pt x="66" y="6"/>
                </a:lnTo>
                <a:lnTo>
                  <a:pt x="70" y="10"/>
                </a:lnTo>
                <a:lnTo>
                  <a:pt x="74" y="16"/>
                </a:lnTo>
                <a:lnTo>
                  <a:pt x="76" y="22"/>
                </a:lnTo>
                <a:lnTo>
                  <a:pt x="76" y="26"/>
                </a:lnTo>
                <a:lnTo>
                  <a:pt x="74" y="28"/>
                </a:lnTo>
                <a:lnTo>
                  <a:pt x="70" y="30"/>
                </a:lnTo>
                <a:lnTo>
                  <a:pt x="68" y="34"/>
                </a:lnTo>
                <a:lnTo>
                  <a:pt x="68" y="38"/>
                </a:lnTo>
                <a:lnTo>
                  <a:pt x="66" y="42"/>
                </a:lnTo>
                <a:lnTo>
                  <a:pt x="64" y="48"/>
                </a:lnTo>
                <a:lnTo>
                  <a:pt x="66" y="50"/>
                </a:lnTo>
                <a:lnTo>
                  <a:pt x="68" y="52"/>
                </a:lnTo>
                <a:lnTo>
                  <a:pt x="72" y="50"/>
                </a:lnTo>
                <a:lnTo>
                  <a:pt x="74" y="48"/>
                </a:lnTo>
                <a:lnTo>
                  <a:pt x="80" y="42"/>
                </a:lnTo>
                <a:lnTo>
                  <a:pt x="80" y="44"/>
                </a:lnTo>
                <a:lnTo>
                  <a:pt x="80" y="48"/>
                </a:lnTo>
                <a:lnTo>
                  <a:pt x="78" y="52"/>
                </a:lnTo>
                <a:lnTo>
                  <a:pt x="76" y="56"/>
                </a:lnTo>
                <a:lnTo>
                  <a:pt x="76" y="60"/>
                </a:lnTo>
                <a:lnTo>
                  <a:pt x="78" y="66"/>
                </a:lnTo>
                <a:lnTo>
                  <a:pt x="82" y="68"/>
                </a:lnTo>
                <a:lnTo>
                  <a:pt x="84" y="70"/>
                </a:lnTo>
                <a:lnTo>
                  <a:pt x="90" y="68"/>
                </a:lnTo>
                <a:lnTo>
                  <a:pt x="96" y="66"/>
                </a:lnTo>
                <a:lnTo>
                  <a:pt x="100" y="64"/>
                </a:lnTo>
                <a:lnTo>
                  <a:pt x="104" y="62"/>
                </a:lnTo>
                <a:lnTo>
                  <a:pt x="110" y="64"/>
                </a:lnTo>
                <a:lnTo>
                  <a:pt x="112" y="66"/>
                </a:lnTo>
                <a:lnTo>
                  <a:pt x="114" y="68"/>
                </a:lnTo>
                <a:lnTo>
                  <a:pt x="112" y="70"/>
                </a:lnTo>
                <a:lnTo>
                  <a:pt x="110" y="74"/>
                </a:lnTo>
                <a:lnTo>
                  <a:pt x="104" y="76"/>
                </a:lnTo>
                <a:lnTo>
                  <a:pt x="86" y="94"/>
                </a:lnTo>
                <a:lnTo>
                  <a:pt x="82" y="96"/>
                </a:lnTo>
                <a:lnTo>
                  <a:pt x="78" y="94"/>
                </a:lnTo>
                <a:lnTo>
                  <a:pt x="74" y="94"/>
                </a:lnTo>
                <a:lnTo>
                  <a:pt x="70" y="94"/>
                </a:lnTo>
                <a:lnTo>
                  <a:pt x="62" y="100"/>
                </a:lnTo>
                <a:lnTo>
                  <a:pt x="58" y="106"/>
                </a:lnTo>
                <a:lnTo>
                  <a:pt x="48" y="116"/>
                </a:lnTo>
                <a:lnTo>
                  <a:pt x="34" y="128"/>
                </a:lnTo>
                <a:lnTo>
                  <a:pt x="20" y="138"/>
                </a:lnTo>
                <a:lnTo>
                  <a:pt x="14" y="140"/>
                </a:lnTo>
                <a:lnTo>
                  <a:pt x="8" y="14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29" name="Freeform 127"/>
          <p:cNvSpPr>
            <a:spLocks/>
          </p:cNvSpPr>
          <p:nvPr/>
        </p:nvSpPr>
        <p:spPr bwMode="auto">
          <a:xfrm>
            <a:off x="5686425" y="2867026"/>
            <a:ext cx="45244" cy="88106"/>
          </a:xfrm>
          <a:custGeom>
            <a:avLst/>
            <a:gdLst>
              <a:gd name="T0" fmla="*/ 2147483647 w 38"/>
              <a:gd name="T1" fmla="*/ 2147483647 h 74"/>
              <a:gd name="T2" fmla="*/ 2147483647 w 38"/>
              <a:gd name="T3" fmla="*/ 2147483647 h 74"/>
              <a:gd name="T4" fmla="*/ 2147483647 w 38"/>
              <a:gd name="T5" fmla="*/ 2147483647 h 74"/>
              <a:gd name="T6" fmla="*/ 2147483647 w 38"/>
              <a:gd name="T7" fmla="*/ 2147483647 h 74"/>
              <a:gd name="T8" fmla="*/ 2147483647 w 38"/>
              <a:gd name="T9" fmla="*/ 2147483647 h 74"/>
              <a:gd name="T10" fmla="*/ 2147483647 w 38"/>
              <a:gd name="T11" fmla="*/ 2147483647 h 74"/>
              <a:gd name="T12" fmla="*/ 2147483647 w 38"/>
              <a:gd name="T13" fmla="*/ 2147483647 h 74"/>
              <a:gd name="T14" fmla="*/ 2147483647 w 38"/>
              <a:gd name="T15" fmla="*/ 2147483647 h 74"/>
              <a:gd name="T16" fmla="*/ 2147483647 w 38"/>
              <a:gd name="T17" fmla="*/ 2147483647 h 74"/>
              <a:gd name="T18" fmla="*/ 2147483647 w 38"/>
              <a:gd name="T19" fmla="*/ 2147483647 h 74"/>
              <a:gd name="T20" fmla="*/ 0 w 38"/>
              <a:gd name="T21" fmla="*/ 2147483647 h 74"/>
              <a:gd name="T22" fmla="*/ 2147483647 w 38"/>
              <a:gd name="T23" fmla="*/ 2147483647 h 74"/>
              <a:gd name="T24" fmla="*/ 2147483647 w 38"/>
              <a:gd name="T25" fmla="*/ 2147483647 h 74"/>
              <a:gd name="T26" fmla="*/ 2147483647 w 38"/>
              <a:gd name="T27" fmla="*/ 2147483647 h 74"/>
              <a:gd name="T28" fmla="*/ 2147483647 w 38"/>
              <a:gd name="T29" fmla="*/ 0 h 74"/>
              <a:gd name="T30" fmla="*/ 2147483647 w 38"/>
              <a:gd name="T31" fmla="*/ 2147483647 h 74"/>
              <a:gd name="T32" fmla="*/ 2147483647 w 38"/>
              <a:gd name="T33" fmla="*/ 2147483647 h 74"/>
              <a:gd name="T34" fmla="*/ 2147483647 w 38"/>
              <a:gd name="T35" fmla="*/ 2147483647 h 74"/>
              <a:gd name="T36" fmla="*/ 2147483647 w 38"/>
              <a:gd name="T37" fmla="*/ 2147483647 h 74"/>
              <a:gd name="T38" fmla="*/ 2147483647 w 38"/>
              <a:gd name="T39" fmla="*/ 2147483647 h 74"/>
              <a:gd name="T40" fmla="*/ 2147483647 w 38"/>
              <a:gd name="T41" fmla="*/ 2147483647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74"/>
              <a:gd name="T65" fmla="*/ 38 w 38"/>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74">
                <a:moveTo>
                  <a:pt x="38" y="56"/>
                </a:moveTo>
                <a:lnTo>
                  <a:pt x="36" y="62"/>
                </a:lnTo>
                <a:lnTo>
                  <a:pt x="32" y="68"/>
                </a:lnTo>
                <a:lnTo>
                  <a:pt x="24" y="72"/>
                </a:lnTo>
                <a:lnTo>
                  <a:pt x="18" y="74"/>
                </a:lnTo>
                <a:lnTo>
                  <a:pt x="12" y="72"/>
                </a:lnTo>
                <a:lnTo>
                  <a:pt x="8" y="68"/>
                </a:lnTo>
                <a:lnTo>
                  <a:pt x="6" y="64"/>
                </a:lnTo>
                <a:lnTo>
                  <a:pt x="4" y="58"/>
                </a:lnTo>
                <a:lnTo>
                  <a:pt x="2" y="46"/>
                </a:lnTo>
                <a:lnTo>
                  <a:pt x="0" y="36"/>
                </a:lnTo>
                <a:lnTo>
                  <a:pt x="2" y="26"/>
                </a:lnTo>
                <a:lnTo>
                  <a:pt x="4" y="18"/>
                </a:lnTo>
                <a:lnTo>
                  <a:pt x="6" y="10"/>
                </a:lnTo>
                <a:lnTo>
                  <a:pt x="8" y="0"/>
                </a:lnTo>
                <a:lnTo>
                  <a:pt x="14" y="2"/>
                </a:lnTo>
                <a:lnTo>
                  <a:pt x="18" y="8"/>
                </a:lnTo>
                <a:lnTo>
                  <a:pt x="28" y="22"/>
                </a:lnTo>
                <a:lnTo>
                  <a:pt x="36" y="38"/>
                </a:lnTo>
                <a:lnTo>
                  <a:pt x="38" y="46"/>
                </a:lnTo>
                <a:lnTo>
                  <a:pt x="38" y="5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30" name="Freeform 128"/>
          <p:cNvSpPr>
            <a:spLocks/>
          </p:cNvSpPr>
          <p:nvPr/>
        </p:nvSpPr>
        <p:spPr bwMode="auto">
          <a:xfrm>
            <a:off x="6293644" y="3000375"/>
            <a:ext cx="204788" cy="185738"/>
          </a:xfrm>
          <a:custGeom>
            <a:avLst/>
            <a:gdLst>
              <a:gd name="T0" fmla="*/ 2147483647 w 172"/>
              <a:gd name="T1" fmla="*/ 2147483647 h 156"/>
              <a:gd name="T2" fmla="*/ 2147483647 w 172"/>
              <a:gd name="T3" fmla="*/ 0 h 156"/>
              <a:gd name="T4" fmla="*/ 2147483647 w 172"/>
              <a:gd name="T5" fmla="*/ 2147483647 h 156"/>
              <a:gd name="T6" fmla="*/ 2147483647 w 172"/>
              <a:gd name="T7" fmla="*/ 2147483647 h 156"/>
              <a:gd name="T8" fmla="*/ 2147483647 w 172"/>
              <a:gd name="T9" fmla="*/ 2147483647 h 156"/>
              <a:gd name="T10" fmla="*/ 2147483647 w 172"/>
              <a:gd name="T11" fmla="*/ 2147483647 h 156"/>
              <a:gd name="T12" fmla="*/ 2147483647 w 172"/>
              <a:gd name="T13" fmla="*/ 2147483647 h 156"/>
              <a:gd name="T14" fmla="*/ 2147483647 w 172"/>
              <a:gd name="T15" fmla="*/ 2147483647 h 156"/>
              <a:gd name="T16" fmla="*/ 2147483647 w 172"/>
              <a:gd name="T17" fmla="*/ 2147483647 h 156"/>
              <a:gd name="T18" fmla="*/ 2147483647 w 172"/>
              <a:gd name="T19" fmla="*/ 2147483647 h 156"/>
              <a:gd name="T20" fmla="*/ 2147483647 w 172"/>
              <a:gd name="T21" fmla="*/ 2147483647 h 156"/>
              <a:gd name="T22" fmla="*/ 2147483647 w 172"/>
              <a:gd name="T23" fmla="*/ 2147483647 h 156"/>
              <a:gd name="T24" fmla="*/ 2147483647 w 172"/>
              <a:gd name="T25" fmla="*/ 2147483647 h 156"/>
              <a:gd name="T26" fmla="*/ 2147483647 w 172"/>
              <a:gd name="T27" fmla="*/ 2147483647 h 156"/>
              <a:gd name="T28" fmla="*/ 2147483647 w 172"/>
              <a:gd name="T29" fmla="*/ 2147483647 h 156"/>
              <a:gd name="T30" fmla="*/ 2147483647 w 172"/>
              <a:gd name="T31" fmla="*/ 2147483647 h 156"/>
              <a:gd name="T32" fmla="*/ 0 w 172"/>
              <a:gd name="T33" fmla="*/ 2147483647 h 156"/>
              <a:gd name="T34" fmla="*/ 2147483647 w 172"/>
              <a:gd name="T35" fmla="*/ 2147483647 h 156"/>
              <a:gd name="T36" fmla="*/ 2147483647 w 172"/>
              <a:gd name="T37" fmla="*/ 2147483647 h 156"/>
              <a:gd name="T38" fmla="*/ 2147483647 w 172"/>
              <a:gd name="T39" fmla="*/ 2147483647 h 156"/>
              <a:gd name="T40" fmla="*/ 2147483647 w 172"/>
              <a:gd name="T41" fmla="*/ 2147483647 h 156"/>
              <a:gd name="T42" fmla="*/ 2147483647 w 172"/>
              <a:gd name="T43" fmla="*/ 2147483647 h 156"/>
              <a:gd name="T44" fmla="*/ 2147483647 w 172"/>
              <a:gd name="T45" fmla="*/ 2147483647 h 156"/>
              <a:gd name="T46" fmla="*/ 2147483647 w 172"/>
              <a:gd name="T47" fmla="*/ 2147483647 h 156"/>
              <a:gd name="T48" fmla="*/ 2147483647 w 172"/>
              <a:gd name="T49" fmla="*/ 2147483647 h 156"/>
              <a:gd name="T50" fmla="*/ 2147483647 w 172"/>
              <a:gd name="T51" fmla="*/ 2147483647 h 156"/>
              <a:gd name="T52" fmla="*/ 2147483647 w 172"/>
              <a:gd name="T53" fmla="*/ 2147483647 h 156"/>
              <a:gd name="T54" fmla="*/ 2147483647 w 172"/>
              <a:gd name="T55" fmla="*/ 2147483647 h 156"/>
              <a:gd name="T56" fmla="*/ 2147483647 w 172"/>
              <a:gd name="T57" fmla="*/ 2147483647 h 156"/>
              <a:gd name="T58" fmla="*/ 2147483647 w 172"/>
              <a:gd name="T59" fmla="*/ 2147483647 h 156"/>
              <a:gd name="T60" fmla="*/ 2147483647 w 172"/>
              <a:gd name="T61" fmla="*/ 2147483647 h 156"/>
              <a:gd name="T62" fmla="*/ 2147483647 w 172"/>
              <a:gd name="T63" fmla="*/ 2147483647 h 156"/>
              <a:gd name="T64" fmla="*/ 2147483647 w 172"/>
              <a:gd name="T65" fmla="*/ 2147483647 h 156"/>
              <a:gd name="T66" fmla="*/ 2147483647 w 172"/>
              <a:gd name="T67" fmla="*/ 2147483647 h 156"/>
              <a:gd name="T68" fmla="*/ 2147483647 w 172"/>
              <a:gd name="T69" fmla="*/ 2147483647 h 156"/>
              <a:gd name="T70" fmla="*/ 2147483647 w 172"/>
              <a:gd name="T71" fmla="*/ 2147483647 h 156"/>
              <a:gd name="T72" fmla="*/ 2147483647 w 172"/>
              <a:gd name="T73" fmla="*/ 2147483647 h 156"/>
              <a:gd name="T74" fmla="*/ 2147483647 w 172"/>
              <a:gd name="T75" fmla="*/ 2147483647 h 156"/>
              <a:gd name="T76" fmla="*/ 2147483647 w 172"/>
              <a:gd name="T77" fmla="*/ 2147483647 h 156"/>
              <a:gd name="T78" fmla="*/ 2147483647 w 172"/>
              <a:gd name="T79" fmla="*/ 2147483647 h 156"/>
              <a:gd name="T80" fmla="*/ 2147483647 w 172"/>
              <a:gd name="T81" fmla="*/ 2147483647 h 156"/>
              <a:gd name="T82" fmla="*/ 2147483647 w 172"/>
              <a:gd name="T83" fmla="*/ 2147483647 h 156"/>
              <a:gd name="T84" fmla="*/ 2147483647 w 172"/>
              <a:gd name="T85" fmla="*/ 2147483647 h 156"/>
              <a:gd name="T86" fmla="*/ 2147483647 w 172"/>
              <a:gd name="T87" fmla="*/ 2147483647 h 156"/>
              <a:gd name="T88" fmla="*/ 2147483647 w 172"/>
              <a:gd name="T89" fmla="*/ 2147483647 h 156"/>
              <a:gd name="T90" fmla="*/ 2147483647 w 172"/>
              <a:gd name="T91" fmla="*/ 2147483647 h 156"/>
              <a:gd name="T92" fmla="*/ 2147483647 w 172"/>
              <a:gd name="T93" fmla="*/ 2147483647 h 156"/>
              <a:gd name="T94" fmla="*/ 2147483647 w 172"/>
              <a:gd name="T95" fmla="*/ 2147483647 h 156"/>
              <a:gd name="T96" fmla="*/ 2147483647 w 172"/>
              <a:gd name="T97" fmla="*/ 2147483647 h 156"/>
              <a:gd name="T98" fmla="*/ 2147483647 w 172"/>
              <a:gd name="T99" fmla="*/ 2147483647 h 156"/>
              <a:gd name="T100" fmla="*/ 2147483647 w 172"/>
              <a:gd name="T101" fmla="*/ 2147483647 h 156"/>
              <a:gd name="T102" fmla="*/ 2147483647 w 172"/>
              <a:gd name="T103" fmla="*/ 2147483647 h 1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
              <a:gd name="T157" fmla="*/ 0 h 156"/>
              <a:gd name="T158" fmla="*/ 172 w 172"/>
              <a:gd name="T159" fmla="*/ 156 h 1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 h="156">
                <a:moveTo>
                  <a:pt x="146" y="4"/>
                </a:moveTo>
                <a:lnTo>
                  <a:pt x="136" y="2"/>
                </a:lnTo>
                <a:lnTo>
                  <a:pt x="130" y="0"/>
                </a:lnTo>
                <a:lnTo>
                  <a:pt x="124" y="0"/>
                </a:lnTo>
                <a:lnTo>
                  <a:pt x="116" y="0"/>
                </a:lnTo>
                <a:lnTo>
                  <a:pt x="110" y="4"/>
                </a:lnTo>
                <a:lnTo>
                  <a:pt x="104" y="8"/>
                </a:lnTo>
                <a:lnTo>
                  <a:pt x="100" y="14"/>
                </a:lnTo>
                <a:lnTo>
                  <a:pt x="96" y="26"/>
                </a:lnTo>
                <a:lnTo>
                  <a:pt x="90" y="42"/>
                </a:lnTo>
                <a:lnTo>
                  <a:pt x="90" y="50"/>
                </a:lnTo>
                <a:lnTo>
                  <a:pt x="88" y="54"/>
                </a:lnTo>
                <a:lnTo>
                  <a:pt x="84" y="54"/>
                </a:lnTo>
                <a:lnTo>
                  <a:pt x="80" y="52"/>
                </a:lnTo>
                <a:lnTo>
                  <a:pt x="76" y="50"/>
                </a:lnTo>
                <a:lnTo>
                  <a:pt x="72" y="46"/>
                </a:lnTo>
                <a:lnTo>
                  <a:pt x="68" y="44"/>
                </a:lnTo>
                <a:lnTo>
                  <a:pt x="64" y="44"/>
                </a:lnTo>
                <a:lnTo>
                  <a:pt x="60" y="46"/>
                </a:lnTo>
                <a:lnTo>
                  <a:pt x="54" y="52"/>
                </a:lnTo>
                <a:lnTo>
                  <a:pt x="46" y="56"/>
                </a:lnTo>
                <a:lnTo>
                  <a:pt x="44" y="58"/>
                </a:lnTo>
                <a:lnTo>
                  <a:pt x="38" y="60"/>
                </a:lnTo>
                <a:lnTo>
                  <a:pt x="30" y="58"/>
                </a:lnTo>
                <a:lnTo>
                  <a:pt x="24" y="56"/>
                </a:lnTo>
                <a:lnTo>
                  <a:pt x="18" y="52"/>
                </a:lnTo>
                <a:lnTo>
                  <a:pt x="16" y="50"/>
                </a:lnTo>
                <a:lnTo>
                  <a:pt x="16" y="48"/>
                </a:lnTo>
                <a:lnTo>
                  <a:pt x="16" y="38"/>
                </a:lnTo>
                <a:lnTo>
                  <a:pt x="16" y="36"/>
                </a:lnTo>
                <a:lnTo>
                  <a:pt x="10" y="40"/>
                </a:lnTo>
                <a:lnTo>
                  <a:pt x="6" y="46"/>
                </a:lnTo>
                <a:lnTo>
                  <a:pt x="2" y="56"/>
                </a:lnTo>
                <a:lnTo>
                  <a:pt x="0" y="64"/>
                </a:lnTo>
                <a:lnTo>
                  <a:pt x="2" y="70"/>
                </a:lnTo>
                <a:lnTo>
                  <a:pt x="6" y="76"/>
                </a:lnTo>
                <a:lnTo>
                  <a:pt x="6" y="78"/>
                </a:lnTo>
                <a:lnTo>
                  <a:pt x="4" y="82"/>
                </a:lnTo>
                <a:lnTo>
                  <a:pt x="6" y="88"/>
                </a:lnTo>
                <a:lnTo>
                  <a:pt x="10" y="92"/>
                </a:lnTo>
                <a:lnTo>
                  <a:pt x="12" y="92"/>
                </a:lnTo>
                <a:lnTo>
                  <a:pt x="12" y="98"/>
                </a:lnTo>
                <a:lnTo>
                  <a:pt x="18" y="100"/>
                </a:lnTo>
                <a:lnTo>
                  <a:pt x="20" y="102"/>
                </a:lnTo>
                <a:lnTo>
                  <a:pt x="20" y="104"/>
                </a:lnTo>
                <a:lnTo>
                  <a:pt x="20" y="108"/>
                </a:lnTo>
                <a:lnTo>
                  <a:pt x="18" y="112"/>
                </a:lnTo>
                <a:lnTo>
                  <a:pt x="18" y="116"/>
                </a:lnTo>
                <a:lnTo>
                  <a:pt x="20" y="120"/>
                </a:lnTo>
                <a:lnTo>
                  <a:pt x="20" y="118"/>
                </a:lnTo>
                <a:lnTo>
                  <a:pt x="20" y="124"/>
                </a:lnTo>
                <a:lnTo>
                  <a:pt x="22" y="128"/>
                </a:lnTo>
                <a:lnTo>
                  <a:pt x="26" y="132"/>
                </a:lnTo>
                <a:lnTo>
                  <a:pt x="32" y="134"/>
                </a:lnTo>
                <a:lnTo>
                  <a:pt x="38" y="134"/>
                </a:lnTo>
                <a:lnTo>
                  <a:pt x="46" y="136"/>
                </a:lnTo>
                <a:lnTo>
                  <a:pt x="50" y="138"/>
                </a:lnTo>
                <a:lnTo>
                  <a:pt x="48" y="142"/>
                </a:lnTo>
                <a:lnTo>
                  <a:pt x="52" y="144"/>
                </a:lnTo>
                <a:lnTo>
                  <a:pt x="58" y="142"/>
                </a:lnTo>
                <a:lnTo>
                  <a:pt x="62" y="140"/>
                </a:lnTo>
                <a:lnTo>
                  <a:pt x="68" y="138"/>
                </a:lnTo>
                <a:lnTo>
                  <a:pt x="72" y="138"/>
                </a:lnTo>
                <a:lnTo>
                  <a:pt x="78" y="138"/>
                </a:lnTo>
                <a:lnTo>
                  <a:pt x="84" y="140"/>
                </a:lnTo>
                <a:lnTo>
                  <a:pt x="88" y="142"/>
                </a:lnTo>
                <a:lnTo>
                  <a:pt x="96" y="144"/>
                </a:lnTo>
                <a:lnTo>
                  <a:pt x="96" y="150"/>
                </a:lnTo>
                <a:lnTo>
                  <a:pt x="96" y="154"/>
                </a:lnTo>
                <a:lnTo>
                  <a:pt x="96" y="156"/>
                </a:lnTo>
                <a:lnTo>
                  <a:pt x="98" y="156"/>
                </a:lnTo>
                <a:lnTo>
                  <a:pt x="106" y="154"/>
                </a:lnTo>
                <a:lnTo>
                  <a:pt x="114" y="152"/>
                </a:lnTo>
                <a:lnTo>
                  <a:pt x="120" y="148"/>
                </a:lnTo>
                <a:lnTo>
                  <a:pt x="130" y="148"/>
                </a:lnTo>
                <a:lnTo>
                  <a:pt x="130" y="144"/>
                </a:lnTo>
                <a:lnTo>
                  <a:pt x="128" y="142"/>
                </a:lnTo>
                <a:lnTo>
                  <a:pt x="126" y="138"/>
                </a:lnTo>
                <a:lnTo>
                  <a:pt x="126" y="134"/>
                </a:lnTo>
                <a:lnTo>
                  <a:pt x="128" y="132"/>
                </a:lnTo>
                <a:lnTo>
                  <a:pt x="132" y="128"/>
                </a:lnTo>
                <a:lnTo>
                  <a:pt x="132" y="122"/>
                </a:lnTo>
                <a:lnTo>
                  <a:pt x="132" y="116"/>
                </a:lnTo>
                <a:lnTo>
                  <a:pt x="130" y="112"/>
                </a:lnTo>
                <a:lnTo>
                  <a:pt x="132" y="106"/>
                </a:lnTo>
                <a:lnTo>
                  <a:pt x="136" y="100"/>
                </a:lnTo>
                <a:lnTo>
                  <a:pt x="142" y="98"/>
                </a:lnTo>
                <a:lnTo>
                  <a:pt x="146" y="88"/>
                </a:lnTo>
                <a:lnTo>
                  <a:pt x="150" y="76"/>
                </a:lnTo>
                <a:lnTo>
                  <a:pt x="154" y="64"/>
                </a:lnTo>
                <a:lnTo>
                  <a:pt x="156" y="62"/>
                </a:lnTo>
                <a:lnTo>
                  <a:pt x="160" y="60"/>
                </a:lnTo>
                <a:lnTo>
                  <a:pt x="166" y="60"/>
                </a:lnTo>
                <a:lnTo>
                  <a:pt x="172" y="60"/>
                </a:lnTo>
                <a:lnTo>
                  <a:pt x="172" y="56"/>
                </a:lnTo>
                <a:lnTo>
                  <a:pt x="162" y="48"/>
                </a:lnTo>
                <a:lnTo>
                  <a:pt x="158" y="42"/>
                </a:lnTo>
                <a:lnTo>
                  <a:pt x="156" y="36"/>
                </a:lnTo>
                <a:lnTo>
                  <a:pt x="158" y="34"/>
                </a:lnTo>
                <a:lnTo>
                  <a:pt x="160" y="30"/>
                </a:lnTo>
                <a:lnTo>
                  <a:pt x="154" y="28"/>
                </a:lnTo>
                <a:lnTo>
                  <a:pt x="150" y="22"/>
                </a:lnTo>
                <a:lnTo>
                  <a:pt x="148" y="14"/>
                </a:lnTo>
                <a:lnTo>
                  <a:pt x="146" y="8"/>
                </a:lnTo>
                <a:lnTo>
                  <a:pt x="146" y="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31" name="Freeform 129"/>
          <p:cNvSpPr>
            <a:spLocks/>
          </p:cNvSpPr>
          <p:nvPr/>
        </p:nvSpPr>
        <p:spPr bwMode="auto">
          <a:xfrm>
            <a:off x="6741319" y="3100388"/>
            <a:ext cx="204788" cy="211931"/>
          </a:xfrm>
          <a:custGeom>
            <a:avLst/>
            <a:gdLst>
              <a:gd name="T0" fmla="*/ 2147483647 w 172"/>
              <a:gd name="T1" fmla="*/ 2147483647 h 178"/>
              <a:gd name="T2" fmla="*/ 2147483647 w 172"/>
              <a:gd name="T3" fmla="*/ 2147483647 h 178"/>
              <a:gd name="T4" fmla="*/ 2147483647 w 172"/>
              <a:gd name="T5" fmla="*/ 2147483647 h 178"/>
              <a:gd name="T6" fmla="*/ 2147483647 w 172"/>
              <a:gd name="T7" fmla="*/ 2147483647 h 178"/>
              <a:gd name="T8" fmla="*/ 2147483647 w 172"/>
              <a:gd name="T9" fmla="*/ 2147483647 h 178"/>
              <a:gd name="T10" fmla="*/ 2147483647 w 172"/>
              <a:gd name="T11" fmla="*/ 2147483647 h 178"/>
              <a:gd name="T12" fmla="*/ 2147483647 w 172"/>
              <a:gd name="T13" fmla="*/ 2147483647 h 178"/>
              <a:gd name="T14" fmla="*/ 2147483647 w 172"/>
              <a:gd name="T15" fmla="*/ 2147483647 h 178"/>
              <a:gd name="T16" fmla="*/ 2147483647 w 172"/>
              <a:gd name="T17" fmla="*/ 2147483647 h 178"/>
              <a:gd name="T18" fmla="*/ 2147483647 w 172"/>
              <a:gd name="T19" fmla="*/ 2147483647 h 178"/>
              <a:gd name="T20" fmla="*/ 2147483647 w 172"/>
              <a:gd name="T21" fmla="*/ 2147483647 h 178"/>
              <a:gd name="T22" fmla="*/ 2147483647 w 172"/>
              <a:gd name="T23" fmla="*/ 2147483647 h 178"/>
              <a:gd name="T24" fmla="*/ 2147483647 w 172"/>
              <a:gd name="T25" fmla="*/ 2147483647 h 178"/>
              <a:gd name="T26" fmla="*/ 2147483647 w 172"/>
              <a:gd name="T27" fmla="*/ 2147483647 h 178"/>
              <a:gd name="T28" fmla="*/ 2147483647 w 172"/>
              <a:gd name="T29" fmla="*/ 2147483647 h 178"/>
              <a:gd name="T30" fmla="*/ 2147483647 w 172"/>
              <a:gd name="T31" fmla="*/ 2147483647 h 178"/>
              <a:gd name="T32" fmla="*/ 2147483647 w 172"/>
              <a:gd name="T33" fmla="*/ 2147483647 h 178"/>
              <a:gd name="T34" fmla="*/ 2147483647 w 172"/>
              <a:gd name="T35" fmla="*/ 2147483647 h 178"/>
              <a:gd name="T36" fmla="*/ 2147483647 w 172"/>
              <a:gd name="T37" fmla="*/ 2147483647 h 178"/>
              <a:gd name="T38" fmla="*/ 2147483647 w 172"/>
              <a:gd name="T39" fmla="*/ 2147483647 h 178"/>
              <a:gd name="T40" fmla="*/ 2147483647 w 172"/>
              <a:gd name="T41" fmla="*/ 2147483647 h 178"/>
              <a:gd name="T42" fmla="*/ 2147483647 w 172"/>
              <a:gd name="T43" fmla="*/ 2147483647 h 178"/>
              <a:gd name="T44" fmla="*/ 2147483647 w 172"/>
              <a:gd name="T45" fmla="*/ 2147483647 h 178"/>
              <a:gd name="T46" fmla="*/ 2147483647 w 172"/>
              <a:gd name="T47" fmla="*/ 2147483647 h 178"/>
              <a:gd name="T48" fmla="*/ 2147483647 w 172"/>
              <a:gd name="T49" fmla="*/ 2147483647 h 178"/>
              <a:gd name="T50" fmla="*/ 2147483647 w 172"/>
              <a:gd name="T51" fmla="*/ 2147483647 h 178"/>
              <a:gd name="T52" fmla="*/ 2147483647 w 172"/>
              <a:gd name="T53" fmla="*/ 2147483647 h 178"/>
              <a:gd name="T54" fmla="*/ 2147483647 w 172"/>
              <a:gd name="T55" fmla="*/ 2147483647 h 178"/>
              <a:gd name="T56" fmla="*/ 2147483647 w 172"/>
              <a:gd name="T57" fmla="*/ 2147483647 h 178"/>
              <a:gd name="T58" fmla="*/ 2147483647 w 172"/>
              <a:gd name="T59" fmla="*/ 2147483647 h 178"/>
              <a:gd name="T60" fmla="*/ 2147483647 w 172"/>
              <a:gd name="T61" fmla="*/ 2147483647 h 178"/>
              <a:gd name="T62" fmla="*/ 2147483647 w 172"/>
              <a:gd name="T63" fmla="*/ 2147483647 h 178"/>
              <a:gd name="T64" fmla="*/ 0 w 172"/>
              <a:gd name="T65" fmla="*/ 2147483647 h 178"/>
              <a:gd name="T66" fmla="*/ 2147483647 w 172"/>
              <a:gd name="T67" fmla="*/ 2147483647 h 178"/>
              <a:gd name="T68" fmla="*/ 2147483647 w 172"/>
              <a:gd name="T69" fmla="*/ 0 h 178"/>
              <a:gd name="T70" fmla="*/ 2147483647 w 172"/>
              <a:gd name="T71" fmla="*/ 2147483647 h 178"/>
              <a:gd name="T72" fmla="*/ 2147483647 w 172"/>
              <a:gd name="T73" fmla="*/ 2147483647 h 178"/>
              <a:gd name="T74" fmla="*/ 2147483647 w 172"/>
              <a:gd name="T75" fmla="*/ 2147483647 h 178"/>
              <a:gd name="T76" fmla="*/ 2147483647 w 172"/>
              <a:gd name="T77" fmla="*/ 2147483647 h 178"/>
              <a:gd name="T78" fmla="*/ 2147483647 w 172"/>
              <a:gd name="T79" fmla="*/ 2147483647 h 178"/>
              <a:gd name="T80" fmla="*/ 2147483647 w 172"/>
              <a:gd name="T81" fmla="*/ 2147483647 h 178"/>
              <a:gd name="T82" fmla="*/ 2147483647 w 172"/>
              <a:gd name="T83" fmla="*/ 2147483647 h 178"/>
              <a:gd name="T84" fmla="*/ 2147483647 w 172"/>
              <a:gd name="T85" fmla="*/ 2147483647 h 178"/>
              <a:gd name="T86" fmla="*/ 2147483647 w 172"/>
              <a:gd name="T87" fmla="*/ 2147483647 h 178"/>
              <a:gd name="T88" fmla="*/ 2147483647 w 172"/>
              <a:gd name="T89" fmla="*/ 2147483647 h 178"/>
              <a:gd name="T90" fmla="*/ 2147483647 w 172"/>
              <a:gd name="T91" fmla="*/ 2147483647 h 178"/>
              <a:gd name="T92" fmla="*/ 2147483647 w 172"/>
              <a:gd name="T93" fmla="*/ 2147483647 h 178"/>
              <a:gd name="T94" fmla="*/ 2147483647 w 172"/>
              <a:gd name="T95" fmla="*/ 2147483647 h 178"/>
              <a:gd name="T96" fmla="*/ 2147483647 w 172"/>
              <a:gd name="T97" fmla="*/ 2147483647 h 178"/>
              <a:gd name="T98" fmla="*/ 2147483647 w 172"/>
              <a:gd name="T99" fmla="*/ 2147483647 h 1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2"/>
              <a:gd name="T151" fmla="*/ 0 h 178"/>
              <a:gd name="T152" fmla="*/ 172 w 172"/>
              <a:gd name="T153" fmla="*/ 178 h 1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2" h="178">
                <a:moveTo>
                  <a:pt x="172" y="42"/>
                </a:moveTo>
                <a:lnTo>
                  <a:pt x="172" y="124"/>
                </a:lnTo>
                <a:lnTo>
                  <a:pt x="168" y="128"/>
                </a:lnTo>
                <a:lnTo>
                  <a:pt x="168" y="132"/>
                </a:lnTo>
                <a:lnTo>
                  <a:pt x="172" y="136"/>
                </a:lnTo>
                <a:lnTo>
                  <a:pt x="172" y="178"/>
                </a:lnTo>
                <a:lnTo>
                  <a:pt x="166" y="176"/>
                </a:lnTo>
                <a:lnTo>
                  <a:pt x="160" y="170"/>
                </a:lnTo>
                <a:lnTo>
                  <a:pt x="156" y="164"/>
                </a:lnTo>
                <a:lnTo>
                  <a:pt x="154" y="156"/>
                </a:lnTo>
                <a:lnTo>
                  <a:pt x="136" y="156"/>
                </a:lnTo>
                <a:lnTo>
                  <a:pt x="130" y="160"/>
                </a:lnTo>
                <a:lnTo>
                  <a:pt x="120" y="160"/>
                </a:lnTo>
                <a:lnTo>
                  <a:pt x="112" y="160"/>
                </a:lnTo>
                <a:lnTo>
                  <a:pt x="110" y="158"/>
                </a:lnTo>
                <a:lnTo>
                  <a:pt x="110" y="156"/>
                </a:lnTo>
                <a:lnTo>
                  <a:pt x="112" y="150"/>
                </a:lnTo>
                <a:lnTo>
                  <a:pt x="118" y="144"/>
                </a:lnTo>
                <a:lnTo>
                  <a:pt x="126" y="138"/>
                </a:lnTo>
                <a:lnTo>
                  <a:pt x="130" y="136"/>
                </a:lnTo>
                <a:lnTo>
                  <a:pt x="128" y="128"/>
                </a:lnTo>
                <a:lnTo>
                  <a:pt x="128" y="122"/>
                </a:lnTo>
                <a:lnTo>
                  <a:pt x="126" y="114"/>
                </a:lnTo>
                <a:lnTo>
                  <a:pt x="124" y="108"/>
                </a:lnTo>
                <a:lnTo>
                  <a:pt x="120" y="102"/>
                </a:lnTo>
                <a:lnTo>
                  <a:pt x="112" y="98"/>
                </a:lnTo>
                <a:lnTo>
                  <a:pt x="98" y="92"/>
                </a:lnTo>
                <a:lnTo>
                  <a:pt x="80" y="86"/>
                </a:lnTo>
                <a:lnTo>
                  <a:pt x="74" y="80"/>
                </a:lnTo>
                <a:lnTo>
                  <a:pt x="66" y="76"/>
                </a:lnTo>
                <a:lnTo>
                  <a:pt x="62" y="74"/>
                </a:lnTo>
                <a:lnTo>
                  <a:pt x="58" y="72"/>
                </a:lnTo>
                <a:lnTo>
                  <a:pt x="48" y="72"/>
                </a:lnTo>
                <a:lnTo>
                  <a:pt x="50" y="66"/>
                </a:lnTo>
                <a:lnTo>
                  <a:pt x="52" y="64"/>
                </a:lnTo>
                <a:lnTo>
                  <a:pt x="46" y="72"/>
                </a:lnTo>
                <a:lnTo>
                  <a:pt x="42" y="76"/>
                </a:lnTo>
                <a:lnTo>
                  <a:pt x="36" y="78"/>
                </a:lnTo>
                <a:lnTo>
                  <a:pt x="34" y="78"/>
                </a:lnTo>
                <a:lnTo>
                  <a:pt x="34" y="72"/>
                </a:lnTo>
                <a:lnTo>
                  <a:pt x="34" y="70"/>
                </a:lnTo>
                <a:lnTo>
                  <a:pt x="28" y="58"/>
                </a:lnTo>
                <a:lnTo>
                  <a:pt x="26" y="54"/>
                </a:lnTo>
                <a:lnTo>
                  <a:pt x="22" y="52"/>
                </a:lnTo>
                <a:lnTo>
                  <a:pt x="22" y="48"/>
                </a:lnTo>
                <a:lnTo>
                  <a:pt x="22" y="46"/>
                </a:lnTo>
                <a:lnTo>
                  <a:pt x="26" y="46"/>
                </a:lnTo>
                <a:lnTo>
                  <a:pt x="30" y="46"/>
                </a:lnTo>
                <a:lnTo>
                  <a:pt x="34" y="48"/>
                </a:lnTo>
                <a:lnTo>
                  <a:pt x="38" y="46"/>
                </a:lnTo>
                <a:lnTo>
                  <a:pt x="42" y="42"/>
                </a:lnTo>
                <a:lnTo>
                  <a:pt x="50" y="44"/>
                </a:lnTo>
                <a:lnTo>
                  <a:pt x="54" y="42"/>
                </a:lnTo>
                <a:lnTo>
                  <a:pt x="58" y="40"/>
                </a:lnTo>
                <a:lnTo>
                  <a:pt x="54" y="40"/>
                </a:lnTo>
                <a:lnTo>
                  <a:pt x="44" y="40"/>
                </a:lnTo>
                <a:lnTo>
                  <a:pt x="34" y="42"/>
                </a:lnTo>
                <a:lnTo>
                  <a:pt x="28" y="42"/>
                </a:lnTo>
                <a:lnTo>
                  <a:pt x="24" y="40"/>
                </a:lnTo>
                <a:lnTo>
                  <a:pt x="20" y="36"/>
                </a:lnTo>
                <a:lnTo>
                  <a:pt x="20" y="30"/>
                </a:lnTo>
                <a:lnTo>
                  <a:pt x="18" y="30"/>
                </a:lnTo>
                <a:lnTo>
                  <a:pt x="16" y="28"/>
                </a:lnTo>
                <a:lnTo>
                  <a:pt x="6" y="24"/>
                </a:lnTo>
                <a:lnTo>
                  <a:pt x="0" y="18"/>
                </a:lnTo>
                <a:lnTo>
                  <a:pt x="0" y="14"/>
                </a:lnTo>
                <a:lnTo>
                  <a:pt x="8" y="10"/>
                </a:lnTo>
                <a:lnTo>
                  <a:pt x="16" y="6"/>
                </a:lnTo>
                <a:lnTo>
                  <a:pt x="24" y="2"/>
                </a:lnTo>
                <a:lnTo>
                  <a:pt x="32" y="0"/>
                </a:lnTo>
                <a:lnTo>
                  <a:pt x="36" y="2"/>
                </a:lnTo>
                <a:lnTo>
                  <a:pt x="40" y="4"/>
                </a:lnTo>
                <a:lnTo>
                  <a:pt x="48" y="6"/>
                </a:lnTo>
                <a:lnTo>
                  <a:pt x="54" y="6"/>
                </a:lnTo>
                <a:lnTo>
                  <a:pt x="58" y="12"/>
                </a:lnTo>
                <a:lnTo>
                  <a:pt x="60" y="18"/>
                </a:lnTo>
                <a:lnTo>
                  <a:pt x="60" y="36"/>
                </a:lnTo>
                <a:lnTo>
                  <a:pt x="62" y="42"/>
                </a:lnTo>
                <a:lnTo>
                  <a:pt x="64" y="44"/>
                </a:lnTo>
                <a:lnTo>
                  <a:pt x="66" y="44"/>
                </a:lnTo>
                <a:lnTo>
                  <a:pt x="70" y="52"/>
                </a:lnTo>
                <a:lnTo>
                  <a:pt x="72" y="58"/>
                </a:lnTo>
                <a:lnTo>
                  <a:pt x="76" y="60"/>
                </a:lnTo>
                <a:lnTo>
                  <a:pt x="78" y="58"/>
                </a:lnTo>
                <a:lnTo>
                  <a:pt x="82" y="56"/>
                </a:lnTo>
                <a:lnTo>
                  <a:pt x="84" y="52"/>
                </a:lnTo>
                <a:lnTo>
                  <a:pt x="90" y="46"/>
                </a:lnTo>
                <a:lnTo>
                  <a:pt x="96" y="42"/>
                </a:lnTo>
                <a:lnTo>
                  <a:pt x="102" y="38"/>
                </a:lnTo>
                <a:lnTo>
                  <a:pt x="108" y="32"/>
                </a:lnTo>
                <a:lnTo>
                  <a:pt x="114" y="24"/>
                </a:lnTo>
                <a:lnTo>
                  <a:pt x="116" y="22"/>
                </a:lnTo>
                <a:lnTo>
                  <a:pt x="120" y="20"/>
                </a:lnTo>
                <a:lnTo>
                  <a:pt x="126" y="22"/>
                </a:lnTo>
                <a:lnTo>
                  <a:pt x="130" y="24"/>
                </a:lnTo>
                <a:lnTo>
                  <a:pt x="138" y="28"/>
                </a:lnTo>
                <a:lnTo>
                  <a:pt x="146" y="34"/>
                </a:lnTo>
                <a:lnTo>
                  <a:pt x="152" y="38"/>
                </a:lnTo>
                <a:lnTo>
                  <a:pt x="162" y="40"/>
                </a:lnTo>
                <a:lnTo>
                  <a:pt x="172" y="4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32" name="Freeform 130"/>
          <p:cNvSpPr>
            <a:spLocks/>
          </p:cNvSpPr>
          <p:nvPr/>
        </p:nvSpPr>
        <p:spPr bwMode="auto">
          <a:xfrm>
            <a:off x="6941344" y="3150394"/>
            <a:ext cx="192881" cy="197644"/>
          </a:xfrm>
          <a:custGeom>
            <a:avLst/>
            <a:gdLst>
              <a:gd name="T0" fmla="*/ 2147483647 w 162"/>
              <a:gd name="T1" fmla="*/ 2147483647 h 166"/>
              <a:gd name="T2" fmla="*/ 0 w 162"/>
              <a:gd name="T3" fmla="*/ 2147483647 h 166"/>
              <a:gd name="T4" fmla="*/ 2147483647 w 162"/>
              <a:gd name="T5" fmla="*/ 2147483647 h 166"/>
              <a:gd name="T6" fmla="*/ 2147483647 w 162"/>
              <a:gd name="T7" fmla="*/ 2147483647 h 166"/>
              <a:gd name="T8" fmla="*/ 2147483647 w 162"/>
              <a:gd name="T9" fmla="*/ 2147483647 h 166"/>
              <a:gd name="T10" fmla="*/ 2147483647 w 162"/>
              <a:gd name="T11" fmla="*/ 2147483647 h 166"/>
              <a:gd name="T12" fmla="*/ 2147483647 w 162"/>
              <a:gd name="T13" fmla="*/ 2147483647 h 166"/>
              <a:gd name="T14" fmla="*/ 2147483647 w 162"/>
              <a:gd name="T15" fmla="*/ 2147483647 h 166"/>
              <a:gd name="T16" fmla="*/ 2147483647 w 162"/>
              <a:gd name="T17" fmla="*/ 2147483647 h 166"/>
              <a:gd name="T18" fmla="*/ 2147483647 w 162"/>
              <a:gd name="T19" fmla="*/ 2147483647 h 166"/>
              <a:gd name="T20" fmla="*/ 2147483647 w 162"/>
              <a:gd name="T21" fmla="*/ 2147483647 h 166"/>
              <a:gd name="T22" fmla="*/ 2147483647 w 162"/>
              <a:gd name="T23" fmla="*/ 2147483647 h 166"/>
              <a:gd name="T24" fmla="*/ 2147483647 w 162"/>
              <a:gd name="T25" fmla="*/ 2147483647 h 166"/>
              <a:gd name="T26" fmla="*/ 2147483647 w 162"/>
              <a:gd name="T27" fmla="*/ 2147483647 h 166"/>
              <a:gd name="T28" fmla="*/ 2147483647 w 162"/>
              <a:gd name="T29" fmla="*/ 2147483647 h 166"/>
              <a:gd name="T30" fmla="*/ 2147483647 w 162"/>
              <a:gd name="T31" fmla="*/ 2147483647 h 166"/>
              <a:gd name="T32" fmla="*/ 2147483647 w 162"/>
              <a:gd name="T33" fmla="*/ 2147483647 h 166"/>
              <a:gd name="T34" fmla="*/ 2147483647 w 162"/>
              <a:gd name="T35" fmla="*/ 2147483647 h 166"/>
              <a:gd name="T36" fmla="*/ 2147483647 w 162"/>
              <a:gd name="T37" fmla="*/ 2147483647 h 166"/>
              <a:gd name="T38" fmla="*/ 2147483647 w 162"/>
              <a:gd name="T39" fmla="*/ 2147483647 h 166"/>
              <a:gd name="T40" fmla="*/ 2147483647 w 162"/>
              <a:gd name="T41" fmla="*/ 2147483647 h 166"/>
              <a:gd name="T42" fmla="*/ 2147483647 w 162"/>
              <a:gd name="T43" fmla="*/ 2147483647 h 166"/>
              <a:gd name="T44" fmla="*/ 2147483647 w 162"/>
              <a:gd name="T45" fmla="*/ 2147483647 h 166"/>
              <a:gd name="T46" fmla="*/ 2147483647 w 162"/>
              <a:gd name="T47" fmla="*/ 2147483647 h 166"/>
              <a:gd name="T48" fmla="*/ 2147483647 w 162"/>
              <a:gd name="T49" fmla="*/ 2147483647 h 166"/>
              <a:gd name="T50" fmla="*/ 2147483647 w 162"/>
              <a:gd name="T51" fmla="*/ 2147483647 h 166"/>
              <a:gd name="T52" fmla="*/ 2147483647 w 162"/>
              <a:gd name="T53" fmla="*/ 2147483647 h 166"/>
              <a:gd name="T54" fmla="*/ 2147483647 w 162"/>
              <a:gd name="T55" fmla="*/ 2147483647 h 166"/>
              <a:gd name="T56" fmla="*/ 2147483647 w 162"/>
              <a:gd name="T57" fmla="*/ 2147483647 h 166"/>
              <a:gd name="T58" fmla="*/ 2147483647 w 162"/>
              <a:gd name="T59" fmla="*/ 2147483647 h 166"/>
              <a:gd name="T60" fmla="*/ 2147483647 w 162"/>
              <a:gd name="T61" fmla="*/ 2147483647 h 166"/>
              <a:gd name="T62" fmla="*/ 2147483647 w 162"/>
              <a:gd name="T63" fmla="*/ 2147483647 h 166"/>
              <a:gd name="T64" fmla="*/ 2147483647 w 162"/>
              <a:gd name="T65" fmla="*/ 2147483647 h 166"/>
              <a:gd name="T66" fmla="*/ 2147483647 w 162"/>
              <a:gd name="T67" fmla="*/ 2147483647 h 166"/>
              <a:gd name="T68" fmla="*/ 2147483647 w 162"/>
              <a:gd name="T69" fmla="*/ 2147483647 h 166"/>
              <a:gd name="T70" fmla="*/ 2147483647 w 162"/>
              <a:gd name="T71" fmla="*/ 2147483647 h 166"/>
              <a:gd name="T72" fmla="*/ 2147483647 w 162"/>
              <a:gd name="T73" fmla="*/ 2147483647 h 166"/>
              <a:gd name="T74" fmla="*/ 2147483647 w 162"/>
              <a:gd name="T75" fmla="*/ 0 h 1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166"/>
              <a:gd name="T116" fmla="*/ 162 w 162"/>
              <a:gd name="T117" fmla="*/ 166 h 1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166">
                <a:moveTo>
                  <a:pt x="4" y="0"/>
                </a:moveTo>
                <a:lnTo>
                  <a:pt x="4" y="82"/>
                </a:lnTo>
                <a:lnTo>
                  <a:pt x="0" y="86"/>
                </a:lnTo>
                <a:lnTo>
                  <a:pt x="0" y="90"/>
                </a:lnTo>
                <a:lnTo>
                  <a:pt x="4" y="94"/>
                </a:lnTo>
                <a:lnTo>
                  <a:pt x="4" y="136"/>
                </a:lnTo>
                <a:lnTo>
                  <a:pt x="14" y="140"/>
                </a:lnTo>
                <a:lnTo>
                  <a:pt x="26" y="140"/>
                </a:lnTo>
                <a:lnTo>
                  <a:pt x="30" y="140"/>
                </a:lnTo>
                <a:lnTo>
                  <a:pt x="34" y="134"/>
                </a:lnTo>
                <a:lnTo>
                  <a:pt x="38" y="130"/>
                </a:lnTo>
                <a:lnTo>
                  <a:pt x="40" y="126"/>
                </a:lnTo>
                <a:lnTo>
                  <a:pt x="34" y="126"/>
                </a:lnTo>
                <a:lnTo>
                  <a:pt x="44" y="126"/>
                </a:lnTo>
                <a:lnTo>
                  <a:pt x="44" y="118"/>
                </a:lnTo>
                <a:lnTo>
                  <a:pt x="46" y="112"/>
                </a:lnTo>
                <a:lnTo>
                  <a:pt x="50" y="106"/>
                </a:lnTo>
                <a:lnTo>
                  <a:pt x="56" y="106"/>
                </a:lnTo>
                <a:lnTo>
                  <a:pt x="72" y="106"/>
                </a:lnTo>
                <a:lnTo>
                  <a:pt x="88" y="114"/>
                </a:lnTo>
                <a:lnTo>
                  <a:pt x="92" y="118"/>
                </a:lnTo>
                <a:lnTo>
                  <a:pt x="94" y="122"/>
                </a:lnTo>
                <a:lnTo>
                  <a:pt x="96" y="128"/>
                </a:lnTo>
                <a:lnTo>
                  <a:pt x="98" y="134"/>
                </a:lnTo>
                <a:lnTo>
                  <a:pt x="96" y="132"/>
                </a:lnTo>
                <a:lnTo>
                  <a:pt x="98" y="140"/>
                </a:lnTo>
                <a:lnTo>
                  <a:pt x="102" y="144"/>
                </a:lnTo>
                <a:lnTo>
                  <a:pt x="106" y="148"/>
                </a:lnTo>
                <a:lnTo>
                  <a:pt x="112" y="152"/>
                </a:lnTo>
                <a:lnTo>
                  <a:pt x="128" y="156"/>
                </a:lnTo>
                <a:lnTo>
                  <a:pt x="142" y="160"/>
                </a:lnTo>
                <a:lnTo>
                  <a:pt x="146" y="162"/>
                </a:lnTo>
                <a:lnTo>
                  <a:pt x="148" y="164"/>
                </a:lnTo>
                <a:lnTo>
                  <a:pt x="152" y="166"/>
                </a:lnTo>
                <a:lnTo>
                  <a:pt x="158" y="164"/>
                </a:lnTo>
                <a:lnTo>
                  <a:pt x="160" y="162"/>
                </a:lnTo>
                <a:lnTo>
                  <a:pt x="162" y="160"/>
                </a:lnTo>
                <a:lnTo>
                  <a:pt x="160" y="156"/>
                </a:lnTo>
                <a:lnTo>
                  <a:pt x="158" y="152"/>
                </a:lnTo>
                <a:lnTo>
                  <a:pt x="154" y="148"/>
                </a:lnTo>
                <a:lnTo>
                  <a:pt x="152" y="144"/>
                </a:lnTo>
                <a:lnTo>
                  <a:pt x="146" y="142"/>
                </a:lnTo>
                <a:lnTo>
                  <a:pt x="142" y="140"/>
                </a:lnTo>
                <a:lnTo>
                  <a:pt x="140" y="130"/>
                </a:lnTo>
                <a:lnTo>
                  <a:pt x="138" y="128"/>
                </a:lnTo>
                <a:lnTo>
                  <a:pt x="134" y="126"/>
                </a:lnTo>
                <a:lnTo>
                  <a:pt x="130" y="126"/>
                </a:lnTo>
                <a:lnTo>
                  <a:pt x="126" y="124"/>
                </a:lnTo>
                <a:lnTo>
                  <a:pt x="122" y="116"/>
                </a:lnTo>
                <a:lnTo>
                  <a:pt x="120" y="112"/>
                </a:lnTo>
                <a:lnTo>
                  <a:pt x="120" y="106"/>
                </a:lnTo>
                <a:lnTo>
                  <a:pt x="116" y="104"/>
                </a:lnTo>
                <a:lnTo>
                  <a:pt x="110" y="100"/>
                </a:lnTo>
                <a:lnTo>
                  <a:pt x="102" y="90"/>
                </a:lnTo>
                <a:lnTo>
                  <a:pt x="110" y="90"/>
                </a:lnTo>
                <a:lnTo>
                  <a:pt x="120" y="90"/>
                </a:lnTo>
                <a:lnTo>
                  <a:pt x="126" y="90"/>
                </a:lnTo>
                <a:lnTo>
                  <a:pt x="130" y="88"/>
                </a:lnTo>
                <a:lnTo>
                  <a:pt x="134" y="86"/>
                </a:lnTo>
                <a:lnTo>
                  <a:pt x="136" y="82"/>
                </a:lnTo>
                <a:lnTo>
                  <a:pt x="130" y="80"/>
                </a:lnTo>
                <a:lnTo>
                  <a:pt x="124" y="76"/>
                </a:lnTo>
                <a:lnTo>
                  <a:pt x="112" y="70"/>
                </a:lnTo>
                <a:lnTo>
                  <a:pt x="104" y="66"/>
                </a:lnTo>
                <a:lnTo>
                  <a:pt x="100" y="64"/>
                </a:lnTo>
                <a:lnTo>
                  <a:pt x="96" y="62"/>
                </a:lnTo>
                <a:lnTo>
                  <a:pt x="92" y="62"/>
                </a:lnTo>
                <a:lnTo>
                  <a:pt x="88" y="62"/>
                </a:lnTo>
                <a:lnTo>
                  <a:pt x="88" y="60"/>
                </a:lnTo>
                <a:lnTo>
                  <a:pt x="86" y="56"/>
                </a:lnTo>
                <a:lnTo>
                  <a:pt x="86" y="50"/>
                </a:lnTo>
                <a:lnTo>
                  <a:pt x="86" y="46"/>
                </a:lnTo>
                <a:lnTo>
                  <a:pt x="84" y="40"/>
                </a:lnTo>
                <a:lnTo>
                  <a:pt x="60" y="24"/>
                </a:lnTo>
                <a:lnTo>
                  <a:pt x="34" y="12"/>
                </a:lnTo>
                <a:lnTo>
                  <a:pt x="4"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33" name="Freeform 131"/>
          <p:cNvSpPr>
            <a:spLocks/>
          </p:cNvSpPr>
          <p:nvPr/>
        </p:nvSpPr>
        <p:spPr bwMode="auto">
          <a:xfrm>
            <a:off x="5255419" y="2231232"/>
            <a:ext cx="304800" cy="307181"/>
          </a:xfrm>
          <a:custGeom>
            <a:avLst/>
            <a:gdLst>
              <a:gd name="T0" fmla="*/ 2147483647 w 256"/>
              <a:gd name="T1" fmla="*/ 2147483647 h 258"/>
              <a:gd name="T2" fmla="*/ 2147483647 w 256"/>
              <a:gd name="T3" fmla="*/ 2147483647 h 258"/>
              <a:gd name="T4" fmla="*/ 2147483647 w 256"/>
              <a:gd name="T5" fmla="*/ 2147483647 h 258"/>
              <a:gd name="T6" fmla="*/ 2147483647 w 256"/>
              <a:gd name="T7" fmla="*/ 2147483647 h 258"/>
              <a:gd name="T8" fmla="*/ 2147483647 w 256"/>
              <a:gd name="T9" fmla="*/ 2147483647 h 258"/>
              <a:gd name="T10" fmla="*/ 2147483647 w 256"/>
              <a:gd name="T11" fmla="*/ 2147483647 h 258"/>
              <a:gd name="T12" fmla="*/ 2147483647 w 256"/>
              <a:gd name="T13" fmla="*/ 2147483647 h 258"/>
              <a:gd name="T14" fmla="*/ 2147483647 w 256"/>
              <a:gd name="T15" fmla="*/ 2147483647 h 258"/>
              <a:gd name="T16" fmla="*/ 2147483647 w 256"/>
              <a:gd name="T17" fmla="*/ 2147483647 h 258"/>
              <a:gd name="T18" fmla="*/ 2147483647 w 256"/>
              <a:gd name="T19" fmla="*/ 2147483647 h 258"/>
              <a:gd name="T20" fmla="*/ 2147483647 w 256"/>
              <a:gd name="T21" fmla="*/ 2147483647 h 258"/>
              <a:gd name="T22" fmla="*/ 2147483647 w 256"/>
              <a:gd name="T23" fmla="*/ 2147483647 h 258"/>
              <a:gd name="T24" fmla="*/ 2147483647 w 256"/>
              <a:gd name="T25" fmla="*/ 2147483647 h 258"/>
              <a:gd name="T26" fmla="*/ 2147483647 w 256"/>
              <a:gd name="T27" fmla="*/ 2147483647 h 258"/>
              <a:gd name="T28" fmla="*/ 2147483647 w 256"/>
              <a:gd name="T29" fmla="*/ 2147483647 h 258"/>
              <a:gd name="T30" fmla="*/ 2147483647 w 256"/>
              <a:gd name="T31" fmla="*/ 2147483647 h 258"/>
              <a:gd name="T32" fmla="*/ 2147483647 w 256"/>
              <a:gd name="T33" fmla="*/ 2147483647 h 258"/>
              <a:gd name="T34" fmla="*/ 2147483647 w 256"/>
              <a:gd name="T35" fmla="*/ 2147483647 h 258"/>
              <a:gd name="T36" fmla="*/ 2147483647 w 256"/>
              <a:gd name="T37" fmla="*/ 2147483647 h 258"/>
              <a:gd name="T38" fmla="*/ 2147483647 w 256"/>
              <a:gd name="T39" fmla="*/ 2147483647 h 258"/>
              <a:gd name="T40" fmla="*/ 2147483647 w 256"/>
              <a:gd name="T41" fmla="*/ 2147483647 h 258"/>
              <a:gd name="T42" fmla="*/ 2147483647 w 256"/>
              <a:gd name="T43" fmla="*/ 2147483647 h 258"/>
              <a:gd name="T44" fmla="*/ 2147483647 w 256"/>
              <a:gd name="T45" fmla="*/ 2147483647 h 258"/>
              <a:gd name="T46" fmla="*/ 2147483647 w 256"/>
              <a:gd name="T47" fmla="*/ 2147483647 h 258"/>
              <a:gd name="T48" fmla="*/ 2147483647 w 256"/>
              <a:gd name="T49" fmla="*/ 2147483647 h 258"/>
              <a:gd name="T50" fmla="*/ 2147483647 w 256"/>
              <a:gd name="T51" fmla="*/ 2147483647 h 258"/>
              <a:gd name="T52" fmla="*/ 2147483647 w 256"/>
              <a:gd name="T53" fmla="*/ 2147483647 h 258"/>
              <a:gd name="T54" fmla="*/ 2147483647 w 256"/>
              <a:gd name="T55" fmla="*/ 2147483647 h 258"/>
              <a:gd name="T56" fmla="*/ 2147483647 w 256"/>
              <a:gd name="T57" fmla="*/ 2147483647 h 258"/>
              <a:gd name="T58" fmla="*/ 2147483647 w 256"/>
              <a:gd name="T59" fmla="*/ 2147483647 h 258"/>
              <a:gd name="T60" fmla="*/ 2147483647 w 256"/>
              <a:gd name="T61" fmla="*/ 2147483647 h 258"/>
              <a:gd name="T62" fmla="*/ 2147483647 w 256"/>
              <a:gd name="T63" fmla="*/ 2147483647 h 258"/>
              <a:gd name="T64" fmla="*/ 2147483647 w 256"/>
              <a:gd name="T65" fmla="*/ 2147483647 h 258"/>
              <a:gd name="T66" fmla="*/ 2147483647 w 256"/>
              <a:gd name="T67" fmla="*/ 2147483647 h 258"/>
              <a:gd name="T68" fmla="*/ 2147483647 w 256"/>
              <a:gd name="T69" fmla="*/ 2147483647 h 258"/>
              <a:gd name="T70" fmla="*/ 2147483647 w 256"/>
              <a:gd name="T71" fmla="*/ 2147483647 h 258"/>
              <a:gd name="T72" fmla="*/ 2147483647 w 256"/>
              <a:gd name="T73" fmla="*/ 2147483647 h 258"/>
              <a:gd name="T74" fmla="*/ 2147483647 w 256"/>
              <a:gd name="T75" fmla="*/ 2147483647 h 258"/>
              <a:gd name="T76" fmla="*/ 2147483647 w 256"/>
              <a:gd name="T77" fmla="*/ 2147483647 h 258"/>
              <a:gd name="T78" fmla="*/ 2147483647 w 256"/>
              <a:gd name="T79" fmla="*/ 2147483647 h 258"/>
              <a:gd name="T80" fmla="*/ 2147483647 w 256"/>
              <a:gd name="T81" fmla="*/ 2147483647 h 258"/>
              <a:gd name="T82" fmla="*/ 2147483647 w 256"/>
              <a:gd name="T83" fmla="*/ 2147483647 h 258"/>
              <a:gd name="T84" fmla="*/ 2147483647 w 256"/>
              <a:gd name="T85" fmla="*/ 2147483647 h 258"/>
              <a:gd name="T86" fmla="*/ 2147483647 w 256"/>
              <a:gd name="T87" fmla="*/ 2147483647 h 258"/>
              <a:gd name="T88" fmla="*/ 2147483647 w 256"/>
              <a:gd name="T89" fmla="*/ 2147483647 h 258"/>
              <a:gd name="T90" fmla="*/ 2147483647 w 256"/>
              <a:gd name="T91" fmla="*/ 2147483647 h 258"/>
              <a:gd name="T92" fmla="*/ 2147483647 w 256"/>
              <a:gd name="T93" fmla="*/ 2147483647 h 258"/>
              <a:gd name="T94" fmla="*/ 2147483647 w 256"/>
              <a:gd name="T95" fmla="*/ 2147483647 h 25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258"/>
              <a:gd name="T146" fmla="*/ 256 w 256"/>
              <a:gd name="T147" fmla="*/ 258 h 25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258">
                <a:moveTo>
                  <a:pt x="254" y="30"/>
                </a:moveTo>
                <a:lnTo>
                  <a:pt x="250" y="28"/>
                </a:lnTo>
                <a:lnTo>
                  <a:pt x="246" y="26"/>
                </a:lnTo>
                <a:lnTo>
                  <a:pt x="240" y="24"/>
                </a:lnTo>
                <a:lnTo>
                  <a:pt x="234" y="24"/>
                </a:lnTo>
                <a:lnTo>
                  <a:pt x="228" y="22"/>
                </a:lnTo>
                <a:lnTo>
                  <a:pt x="224" y="18"/>
                </a:lnTo>
                <a:lnTo>
                  <a:pt x="220" y="10"/>
                </a:lnTo>
                <a:lnTo>
                  <a:pt x="214" y="4"/>
                </a:lnTo>
                <a:lnTo>
                  <a:pt x="206" y="0"/>
                </a:lnTo>
                <a:lnTo>
                  <a:pt x="196" y="0"/>
                </a:lnTo>
                <a:lnTo>
                  <a:pt x="186" y="2"/>
                </a:lnTo>
                <a:lnTo>
                  <a:pt x="176" y="2"/>
                </a:lnTo>
                <a:lnTo>
                  <a:pt x="164" y="4"/>
                </a:lnTo>
                <a:lnTo>
                  <a:pt x="158" y="6"/>
                </a:lnTo>
                <a:lnTo>
                  <a:pt x="152" y="8"/>
                </a:lnTo>
                <a:lnTo>
                  <a:pt x="150" y="12"/>
                </a:lnTo>
                <a:lnTo>
                  <a:pt x="148" y="16"/>
                </a:lnTo>
                <a:lnTo>
                  <a:pt x="150" y="20"/>
                </a:lnTo>
                <a:lnTo>
                  <a:pt x="152" y="24"/>
                </a:lnTo>
                <a:lnTo>
                  <a:pt x="156" y="30"/>
                </a:lnTo>
                <a:lnTo>
                  <a:pt x="158" y="36"/>
                </a:lnTo>
                <a:lnTo>
                  <a:pt x="156" y="42"/>
                </a:lnTo>
                <a:lnTo>
                  <a:pt x="150" y="50"/>
                </a:lnTo>
                <a:lnTo>
                  <a:pt x="146" y="56"/>
                </a:lnTo>
                <a:lnTo>
                  <a:pt x="142" y="64"/>
                </a:lnTo>
                <a:lnTo>
                  <a:pt x="142" y="68"/>
                </a:lnTo>
                <a:lnTo>
                  <a:pt x="142" y="72"/>
                </a:lnTo>
                <a:lnTo>
                  <a:pt x="142" y="74"/>
                </a:lnTo>
                <a:lnTo>
                  <a:pt x="134" y="80"/>
                </a:lnTo>
                <a:lnTo>
                  <a:pt x="132" y="86"/>
                </a:lnTo>
                <a:lnTo>
                  <a:pt x="130" y="90"/>
                </a:lnTo>
                <a:lnTo>
                  <a:pt x="130" y="94"/>
                </a:lnTo>
                <a:lnTo>
                  <a:pt x="134" y="96"/>
                </a:lnTo>
                <a:lnTo>
                  <a:pt x="132" y="100"/>
                </a:lnTo>
                <a:lnTo>
                  <a:pt x="128" y="102"/>
                </a:lnTo>
                <a:lnTo>
                  <a:pt x="122" y="102"/>
                </a:lnTo>
                <a:lnTo>
                  <a:pt x="114" y="102"/>
                </a:lnTo>
                <a:lnTo>
                  <a:pt x="112" y="102"/>
                </a:lnTo>
                <a:lnTo>
                  <a:pt x="110" y="106"/>
                </a:lnTo>
                <a:lnTo>
                  <a:pt x="106" y="110"/>
                </a:lnTo>
                <a:lnTo>
                  <a:pt x="104" y="112"/>
                </a:lnTo>
                <a:lnTo>
                  <a:pt x="102" y="114"/>
                </a:lnTo>
                <a:lnTo>
                  <a:pt x="96" y="114"/>
                </a:lnTo>
                <a:lnTo>
                  <a:pt x="92" y="116"/>
                </a:lnTo>
                <a:lnTo>
                  <a:pt x="88" y="120"/>
                </a:lnTo>
                <a:lnTo>
                  <a:pt x="86" y="124"/>
                </a:lnTo>
                <a:lnTo>
                  <a:pt x="88" y="128"/>
                </a:lnTo>
                <a:lnTo>
                  <a:pt x="90" y="134"/>
                </a:lnTo>
                <a:lnTo>
                  <a:pt x="90" y="136"/>
                </a:lnTo>
                <a:lnTo>
                  <a:pt x="86" y="140"/>
                </a:lnTo>
                <a:lnTo>
                  <a:pt x="72" y="144"/>
                </a:lnTo>
                <a:lnTo>
                  <a:pt x="58" y="148"/>
                </a:lnTo>
                <a:lnTo>
                  <a:pt x="46" y="148"/>
                </a:lnTo>
                <a:lnTo>
                  <a:pt x="36" y="148"/>
                </a:lnTo>
                <a:lnTo>
                  <a:pt x="24" y="146"/>
                </a:lnTo>
                <a:lnTo>
                  <a:pt x="12" y="144"/>
                </a:lnTo>
                <a:lnTo>
                  <a:pt x="0" y="142"/>
                </a:lnTo>
                <a:lnTo>
                  <a:pt x="6" y="144"/>
                </a:lnTo>
                <a:lnTo>
                  <a:pt x="12" y="150"/>
                </a:lnTo>
                <a:lnTo>
                  <a:pt x="18" y="158"/>
                </a:lnTo>
                <a:lnTo>
                  <a:pt x="24" y="164"/>
                </a:lnTo>
                <a:lnTo>
                  <a:pt x="30" y="164"/>
                </a:lnTo>
                <a:lnTo>
                  <a:pt x="34" y="166"/>
                </a:lnTo>
                <a:lnTo>
                  <a:pt x="36" y="174"/>
                </a:lnTo>
                <a:lnTo>
                  <a:pt x="38" y="182"/>
                </a:lnTo>
                <a:lnTo>
                  <a:pt x="44" y="186"/>
                </a:lnTo>
                <a:lnTo>
                  <a:pt x="48" y="190"/>
                </a:lnTo>
                <a:lnTo>
                  <a:pt x="46" y="194"/>
                </a:lnTo>
                <a:lnTo>
                  <a:pt x="42" y="196"/>
                </a:lnTo>
                <a:lnTo>
                  <a:pt x="32" y="202"/>
                </a:lnTo>
                <a:lnTo>
                  <a:pt x="28" y="206"/>
                </a:lnTo>
                <a:lnTo>
                  <a:pt x="24" y="212"/>
                </a:lnTo>
                <a:lnTo>
                  <a:pt x="22" y="216"/>
                </a:lnTo>
                <a:lnTo>
                  <a:pt x="22" y="224"/>
                </a:lnTo>
                <a:lnTo>
                  <a:pt x="32" y="230"/>
                </a:lnTo>
                <a:lnTo>
                  <a:pt x="36" y="230"/>
                </a:lnTo>
                <a:lnTo>
                  <a:pt x="44" y="232"/>
                </a:lnTo>
                <a:lnTo>
                  <a:pt x="76" y="232"/>
                </a:lnTo>
                <a:lnTo>
                  <a:pt x="86" y="230"/>
                </a:lnTo>
                <a:lnTo>
                  <a:pt x="94" y="228"/>
                </a:lnTo>
                <a:lnTo>
                  <a:pt x="110" y="222"/>
                </a:lnTo>
                <a:lnTo>
                  <a:pt x="116" y="236"/>
                </a:lnTo>
                <a:lnTo>
                  <a:pt x="122" y="246"/>
                </a:lnTo>
                <a:lnTo>
                  <a:pt x="126" y="250"/>
                </a:lnTo>
                <a:lnTo>
                  <a:pt x="130" y="254"/>
                </a:lnTo>
                <a:lnTo>
                  <a:pt x="136" y="256"/>
                </a:lnTo>
                <a:lnTo>
                  <a:pt x="146" y="258"/>
                </a:lnTo>
                <a:lnTo>
                  <a:pt x="146" y="252"/>
                </a:lnTo>
                <a:lnTo>
                  <a:pt x="148" y="250"/>
                </a:lnTo>
                <a:lnTo>
                  <a:pt x="150" y="248"/>
                </a:lnTo>
                <a:lnTo>
                  <a:pt x="154" y="248"/>
                </a:lnTo>
                <a:lnTo>
                  <a:pt x="158" y="248"/>
                </a:lnTo>
                <a:lnTo>
                  <a:pt x="162" y="250"/>
                </a:lnTo>
                <a:lnTo>
                  <a:pt x="166" y="252"/>
                </a:lnTo>
                <a:lnTo>
                  <a:pt x="178" y="250"/>
                </a:lnTo>
                <a:lnTo>
                  <a:pt x="184" y="246"/>
                </a:lnTo>
                <a:lnTo>
                  <a:pt x="186" y="242"/>
                </a:lnTo>
                <a:lnTo>
                  <a:pt x="184" y="234"/>
                </a:lnTo>
                <a:lnTo>
                  <a:pt x="180" y="228"/>
                </a:lnTo>
                <a:lnTo>
                  <a:pt x="170" y="220"/>
                </a:lnTo>
                <a:lnTo>
                  <a:pt x="168" y="218"/>
                </a:lnTo>
                <a:lnTo>
                  <a:pt x="166" y="214"/>
                </a:lnTo>
                <a:lnTo>
                  <a:pt x="166" y="206"/>
                </a:lnTo>
                <a:lnTo>
                  <a:pt x="164" y="204"/>
                </a:lnTo>
                <a:lnTo>
                  <a:pt x="160" y="202"/>
                </a:lnTo>
                <a:lnTo>
                  <a:pt x="156" y="198"/>
                </a:lnTo>
                <a:lnTo>
                  <a:pt x="154" y="194"/>
                </a:lnTo>
                <a:lnTo>
                  <a:pt x="156" y="190"/>
                </a:lnTo>
                <a:lnTo>
                  <a:pt x="160" y="184"/>
                </a:lnTo>
                <a:lnTo>
                  <a:pt x="164" y="178"/>
                </a:lnTo>
                <a:lnTo>
                  <a:pt x="168" y="176"/>
                </a:lnTo>
                <a:lnTo>
                  <a:pt x="174" y="178"/>
                </a:lnTo>
                <a:lnTo>
                  <a:pt x="178" y="180"/>
                </a:lnTo>
                <a:lnTo>
                  <a:pt x="182" y="180"/>
                </a:lnTo>
                <a:lnTo>
                  <a:pt x="186" y="176"/>
                </a:lnTo>
                <a:lnTo>
                  <a:pt x="192" y="168"/>
                </a:lnTo>
                <a:lnTo>
                  <a:pt x="202" y="156"/>
                </a:lnTo>
                <a:lnTo>
                  <a:pt x="206" y="150"/>
                </a:lnTo>
                <a:lnTo>
                  <a:pt x="208" y="140"/>
                </a:lnTo>
                <a:lnTo>
                  <a:pt x="212" y="134"/>
                </a:lnTo>
                <a:lnTo>
                  <a:pt x="216" y="128"/>
                </a:lnTo>
                <a:lnTo>
                  <a:pt x="218" y="122"/>
                </a:lnTo>
                <a:lnTo>
                  <a:pt x="222" y="118"/>
                </a:lnTo>
                <a:lnTo>
                  <a:pt x="222" y="102"/>
                </a:lnTo>
                <a:lnTo>
                  <a:pt x="224" y="98"/>
                </a:lnTo>
                <a:lnTo>
                  <a:pt x="228" y="96"/>
                </a:lnTo>
                <a:lnTo>
                  <a:pt x="230" y="94"/>
                </a:lnTo>
                <a:lnTo>
                  <a:pt x="232" y="90"/>
                </a:lnTo>
                <a:lnTo>
                  <a:pt x="222" y="86"/>
                </a:lnTo>
                <a:lnTo>
                  <a:pt x="212" y="76"/>
                </a:lnTo>
                <a:lnTo>
                  <a:pt x="204" y="64"/>
                </a:lnTo>
                <a:lnTo>
                  <a:pt x="202" y="60"/>
                </a:lnTo>
                <a:lnTo>
                  <a:pt x="202" y="54"/>
                </a:lnTo>
                <a:lnTo>
                  <a:pt x="200" y="54"/>
                </a:lnTo>
                <a:lnTo>
                  <a:pt x="198" y="52"/>
                </a:lnTo>
                <a:lnTo>
                  <a:pt x="204" y="46"/>
                </a:lnTo>
                <a:lnTo>
                  <a:pt x="208" y="42"/>
                </a:lnTo>
                <a:lnTo>
                  <a:pt x="212" y="44"/>
                </a:lnTo>
                <a:lnTo>
                  <a:pt x="216" y="46"/>
                </a:lnTo>
                <a:lnTo>
                  <a:pt x="218" y="46"/>
                </a:lnTo>
                <a:lnTo>
                  <a:pt x="222" y="48"/>
                </a:lnTo>
                <a:lnTo>
                  <a:pt x="232" y="46"/>
                </a:lnTo>
                <a:lnTo>
                  <a:pt x="240" y="42"/>
                </a:lnTo>
                <a:lnTo>
                  <a:pt x="256" y="30"/>
                </a:lnTo>
                <a:lnTo>
                  <a:pt x="254" y="3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34" name="Freeform 132"/>
          <p:cNvSpPr>
            <a:spLocks/>
          </p:cNvSpPr>
          <p:nvPr/>
        </p:nvSpPr>
        <p:spPr bwMode="auto">
          <a:xfrm>
            <a:off x="6481762" y="2185987"/>
            <a:ext cx="80963" cy="100013"/>
          </a:xfrm>
          <a:custGeom>
            <a:avLst/>
            <a:gdLst>
              <a:gd name="T0" fmla="*/ 2147483647 w 68"/>
              <a:gd name="T1" fmla="*/ 0 h 84"/>
              <a:gd name="T2" fmla="*/ 2147483647 w 68"/>
              <a:gd name="T3" fmla="*/ 2147483647 h 84"/>
              <a:gd name="T4" fmla="*/ 2147483647 w 68"/>
              <a:gd name="T5" fmla="*/ 2147483647 h 84"/>
              <a:gd name="T6" fmla="*/ 2147483647 w 68"/>
              <a:gd name="T7" fmla="*/ 2147483647 h 84"/>
              <a:gd name="T8" fmla="*/ 2147483647 w 68"/>
              <a:gd name="T9" fmla="*/ 2147483647 h 84"/>
              <a:gd name="T10" fmla="*/ 0 w 68"/>
              <a:gd name="T11" fmla="*/ 2147483647 h 84"/>
              <a:gd name="T12" fmla="*/ 0 w 68"/>
              <a:gd name="T13" fmla="*/ 2147483647 h 84"/>
              <a:gd name="T14" fmla="*/ 2147483647 w 68"/>
              <a:gd name="T15" fmla="*/ 2147483647 h 84"/>
              <a:gd name="T16" fmla="*/ 2147483647 w 68"/>
              <a:gd name="T17" fmla="*/ 2147483647 h 84"/>
              <a:gd name="T18" fmla="*/ 2147483647 w 68"/>
              <a:gd name="T19" fmla="*/ 2147483647 h 84"/>
              <a:gd name="T20" fmla="*/ 2147483647 w 68"/>
              <a:gd name="T21" fmla="*/ 2147483647 h 84"/>
              <a:gd name="T22" fmla="*/ 2147483647 w 68"/>
              <a:gd name="T23" fmla="*/ 2147483647 h 84"/>
              <a:gd name="T24" fmla="*/ 2147483647 w 68"/>
              <a:gd name="T25" fmla="*/ 2147483647 h 84"/>
              <a:gd name="T26" fmla="*/ 2147483647 w 68"/>
              <a:gd name="T27" fmla="*/ 2147483647 h 84"/>
              <a:gd name="T28" fmla="*/ 2147483647 w 68"/>
              <a:gd name="T29" fmla="*/ 2147483647 h 84"/>
              <a:gd name="T30" fmla="*/ 2147483647 w 68"/>
              <a:gd name="T31" fmla="*/ 2147483647 h 84"/>
              <a:gd name="T32" fmla="*/ 2147483647 w 68"/>
              <a:gd name="T33" fmla="*/ 2147483647 h 84"/>
              <a:gd name="T34" fmla="*/ 2147483647 w 68"/>
              <a:gd name="T35" fmla="*/ 2147483647 h 84"/>
              <a:gd name="T36" fmla="*/ 2147483647 w 68"/>
              <a:gd name="T37" fmla="*/ 2147483647 h 84"/>
              <a:gd name="T38" fmla="*/ 2147483647 w 68"/>
              <a:gd name="T39" fmla="*/ 2147483647 h 84"/>
              <a:gd name="T40" fmla="*/ 2147483647 w 68"/>
              <a:gd name="T41" fmla="*/ 2147483647 h 84"/>
              <a:gd name="T42" fmla="*/ 2147483647 w 68"/>
              <a:gd name="T43" fmla="*/ 2147483647 h 84"/>
              <a:gd name="T44" fmla="*/ 2147483647 w 68"/>
              <a:gd name="T45" fmla="*/ 2147483647 h 84"/>
              <a:gd name="T46" fmla="*/ 2147483647 w 68"/>
              <a:gd name="T47" fmla="*/ 2147483647 h 84"/>
              <a:gd name="T48" fmla="*/ 2147483647 w 68"/>
              <a:gd name="T49" fmla="*/ 0 h 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84"/>
              <a:gd name="T77" fmla="*/ 68 w 68"/>
              <a:gd name="T78" fmla="*/ 84 h 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84">
                <a:moveTo>
                  <a:pt x="16" y="0"/>
                </a:moveTo>
                <a:lnTo>
                  <a:pt x="18" y="4"/>
                </a:lnTo>
                <a:lnTo>
                  <a:pt x="18" y="6"/>
                </a:lnTo>
                <a:lnTo>
                  <a:pt x="16" y="10"/>
                </a:lnTo>
                <a:lnTo>
                  <a:pt x="12" y="12"/>
                </a:lnTo>
                <a:lnTo>
                  <a:pt x="0" y="12"/>
                </a:lnTo>
                <a:lnTo>
                  <a:pt x="0" y="16"/>
                </a:lnTo>
                <a:lnTo>
                  <a:pt x="2" y="20"/>
                </a:lnTo>
                <a:lnTo>
                  <a:pt x="4" y="24"/>
                </a:lnTo>
                <a:lnTo>
                  <a:pt x="6" y="32"/>
                </a:lnTo>
                <a:lnTo>
                  <a:pt x="8" y="46"/>
                </a:lnTo>
                <a:lnTo>
                  <a:pt x="14" y="62"/>
                </a:lnTo>
                <a:lnTo>
                  <a:pt x="22" y="78"/>
                </a:lnTo>
                <a:lnTo>
                  <a:pt x="26" y="82"/>
                </a:lnTo>
                <a:lnTo>
                  <a:pt x="32" y="84"/>
                </a:lnTo>
                <a:lnTo>
                  <a:pt x="42" y="82"/>
                </a:lnTo>
                <a:lnTo>
                  <a:pt x="54" y="78"/>
                </a:lnTo>
                <a:lnTo>
                  <a:pt x="64" y="72"/>
                </a:lnTo>
                <a:lnTo>
                  <a:pt x="68" y="68"/>
                </a:lnTo>
                <a:lnTo>
                  <a:pt x="68" y="64"/>
                </a:lnTo>
                <a:lnTo>
                  <a:pt x="68" y="56"/>
                </a:lnTo>
                <a:lnTo>
                  <a:pt x="62" y="48"/>
                </a:lnTo>
                <a:lnTo>
                  <a:pt x="56" y="38"/>
                </a:lnTo>
                <a:lnTo>
                  <a:pt x="48" y="30"/>
                </a:lnTo>
                <a:lnTo>
                  <a:pt x="16" y="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35" name="Freeform 133"/>
          <p:cNvSpPr>
            <a:spLocks/>
          </p:cNvSpPr>
          <p:nvPr/>
        </p:nvSpPr>
        <p:spPr bwMode="auto">
          <a:xfrm>
            <a:off x="6410325" y="2085975"/>
            <a:ext cx="95250" cy="119063"/>
          </a:xfrm>
          <a:custGeom>
            <a:avLst/>
            <a:gdLst>
              <a:gd name="T0" fmla="*/ 2147483647 w 80"/>
              <a:gd name="T1" fmla="*/ 2147483647 h 100"/>
              <a:gd name="T2" fmla="*/ 2147483647 w 80"/>
              <a:gd name="T3" fmla="*/ 2147483647 h 100"/>
              <a:gd name="T4" fmla="*/ 2147483647 w 80"/>
              <a:gd name="T5" fmla="*/ 2147483647 h 100"/>
              <a:gd name="T6" fmla="*/ 2147483647 w 80"/>
              <a:gd name="T7" fmla="*/ 2147483647 h 100"/>
              <a:gd name="T8" fmla="*/ 2147483647 w 80"/>
              <a:gd name="T9" fmla="*/ 2147483647 h 100"/>
              <a:gd name="T10" fmla="*/ 2147483647 w 80"/>
              <a:gd name="T11" fmla="*/ 2147483647 h 100"/>
              <a:gd name="T12" fmla="*/ 2147483647 w 80"/>
              <a:gd name="T13" fmla="*/ 2147483647 h 100"/>
              <a:gd name="T14" fmla="*/ 2147483647 w 80"/>
              <a:gd name="T15" fmla="*/ 2147483647 h 100"/>
              <a:gd name="T16" fmla="*/ 2147483647 w 80"/>
              <a:gd name="T17" fmla="*/ 2147483647 h 100"/>
              <a:gd name="T18" fmla="*/ 2147483647 w 80"/>
              <a:gd name="T19" fmla="*/ 2147483647 h 100"/>
              <a:gd name="T20" fmla="*/ 2147483647 w 80"/>
              <a:gd name="T21" fmla="*/ 2147483647 h 100"/>
              <a:gd name="T22" fmla="*/ 2147483647 w 80"/>
              <a:gd name="T23" fmla="*/ 2147483647 h 100"/>
              <a:gd name="T24" fmla="*/ 2147483647 w 80"/>
              <a:gd name="T25" fmla="*/ 2147483647 h 100"/>
              <a:gd name="T26" fmla="*/ 2147483647 w 80"/>
              <a:gd name="T27" fmla="*/ 2147483647 h 100"/>
              <a:gd name="T28" fmla="*/ 2147483647 w 80"/>
              <a:gd name="T29" fmla="*/ 2147483647 h 100"/>
              <a:gd name="T30" fmla="*/ 2147483647 w 80"/>
              <a:gd name="T31" fmla="*/ 0 h 100"/>
              <a:gd name="T32" fmla="*/ 2147483647 w 80"/>
              <a:gd name="T33" fmla="*/ 2147483647 h 100"/>
              <a:gd name="T34" fmla="*/ 2147483647 w 80"/>
              <a:gd name="T35" fmla="*/ 2147483647 h 100"/>
              <a:gd name="T36" fmla="*/ 2147483647 w 80"/>
              <a:gd name="T37" fmla="*/ 2147483647 h 100"/>
              <a:gd name="T38" fmla="*/ 2147483647 w 80"/>
              <a:gd name="T39" fmla="*/ 2147483647 h 100"/>
              <a:gd name="T40" fmla="*/ 2147483647 w 80"/>
              <a:gd name="T41" fmla="*/ 2147483647 h 100"/>
              <a:gd name="T42" fmla="*/ 2147483647 w 80"/>
              <a:gd name="T43" fmla="*/ 2147483647 h 100"/>
              <a:gd name="T44" fmla="*/ 2147483647 w 80"/>
              <a:gd name="T45" fmla="*/ 2147483647 h 100"/>
              <a:gd name="T46" fmla="*/ 2147483647 w 80"/>
              <a:gd name="T47" fmla="*/ 2147483647 h 100"/>
              <a:gd name="T48" fmla="*/ 2147483647 w 80"/>
              <a:gd name="T49" fmla="*/ 2147483647 h 100"/>
              <a:gd name="T50" fmla="*/ 2147483647 w 80"/>
              <a:gd name="T51" fmla="*/ 2147483647 h 100"/>
              <a:gd name="T52" fmla="*/ 2147483647 w 80"/>
              <a:gd name="T53" fmla="*/ 2147483647 h 100"/>
              <a:gd name="T54" fmla="*/ 2147483647 w 80"/>
              <a:gd name="T55" fmla="*/ 2147483647 h 100"/>
              <a:gd name="T56" fmla="*/ 2147483647 w 80"/>
              <a:gd name="T57" fmla="*/ 2147483647 h 100"/>
              <a:gd name="T58" fmla="*/ 2147483647 w 80"/>
              <a:gd name="T59" fmla="*/ 2147483647 h 100"/>
              <a:gd name="T60" fmla="*/ 0 w 80"/>
              <a:gd name="T61" fmla="*/ 2147483647 h 100"/>
              <a:gd name="T62" fmla="*/ 2147483647 w 80"/>
              <a:gd name="T63" fmla="*/ 2147483647 h 100"/>
              <a:gd name="T64" fmla="*/ 2147483647 w 80"/>
              <a:gd name="T65" fmla="*/ 2147483647 h 100"/>
              <a:gd name="T66" fmla="*/ 2147483647 w 80"/>
              <a:gd name="T67" fmla="*/ 2147483647 h 100"/>
              <a:gd name="T68" fmla="*/ 2147483647 w 80"/>
              <a:gd name="T69" fmla="*/ 2147483647 h 100"/>
              <a:gd name="T70" fmla="*/ 2147483647 w 80"/>
              <a:gd name="T71" fmla="*/ 2147483647 h 100"/>
              <a:gd name="T72" fmla="*/ 2147483647 w 80"/>
              <a:gd name="T73" fmla="*/ 2147483647 h 100"/>
              <a:gd name="T74" fmla="*/ 2147483647 w 80"/>
              <a:gd name="T75" fmla="*/ 2147483647 h 100"/>
              <a:gd name="T76" fmla="*/ 2147483647 w 80"/>
              <a:gd name="T77" fmla="*/ 2147483647 h 100"/>
              <a:gd name="T78" fmla="*/ 2147483647 w 80"/>
              <a:gd name="T79" fmla="*/ 2147483647 h 100"/>
              <a:gd name="T80" fmla="*/ 2147483647 w 80"/>
              <a:gd name="T81" fmla="*/ 2147483647 h 100"/>
              <a:gd name="T82" fmla="*/ 2147483647 w 80"/>
              <a:gd name="T83" fmla="*/ 2147483647 h 100"/>
              <a:gd name="T84" fmla="*/ 2147483647 w 80"/>
              <a:gd name="T85" fmla="*/ 2147483647 h 100"/>
              <a:gd name="T86" fmla="*/ 2147483647 w 80"/>
              <a:gd name="T87" fmla="*/ 2147483647 h 100"/>
              <a:gd name="T88" fmla="*/ 2147483647 w 80"/>
              <a:gd name="T89" fmla="*/ 2147483647 h 100"/>
              <a:gd name="T90" fmla="*/ 2147483647 w 80"/>
              <a:gd name="T91" fmla="*/ 2147483647 h 100"/>
              <a:gd name="T92" fmla="*/ 2147483647 w 80"/>
              <a:gd name="T93" fmla="*/ 2147483647 h 100"/>
              <a:gd name="T94" fmla="*/ 2147483647 w 80"/>
              <a:gd name="T95" fmla="*/ 2147483647 h 1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00"/>
              <a:gd name="T146" fmla="*/ 80 w 80"/>
              <a:gd name="T147" fmla="*/ 100 h 1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00">
                <a:moveTo>
                  <a:pt x="74" y="84"/>
                </a:moveTo>
                <a:lnTo>
                  <a:pt x="66" y="76"/>
                </a:lnTo>
                <a:lnTo>
                  <a:pt x="58" y="70"/>
                </a:lnTo>
                <a:lnTo>
                  <a:pt x="60" y="66"/>
                </a:lnTo>
                <a:lnTo>
                  <a:pt x="62" y="64"/>
                </a:lnTo>
                <a:lnTo>
                  <a:pt x="70" y="58"/>
                </a:lnTo>
                <a:lnTo>
                  <a:pt x="78" y="54"/>
                </a:lnTo>
                <a:lnTo>
                  <a:pt x="80" y="50"/>
                </a:lnTo>
                <a:lnTo>
                  <a:pt x="80" y="46"/>
                </a:lnTo>
                <a:lnTo>
                  <a:pt x="80" y="40"/>
                </a:lnTo>
                <a:lnTo>
                  <a:pt x="78" y="36"/>
                </a:lnTo>
                <a:lnTo>
                  <a:pt x="74" y="32"/>
                </a:lnTo>
                <a:lnTo>
                  <a:pt x="74" y="26"/>
                </a:lnTo>
                <a:lnTo>
                  <a:pt x="74" y="18"/>
                </a:lnTo>
                <a:lnTo>
                  <a:pt x="78" y="10"/>
                </a:lnTo>
                <a:lnTo>
                  <a:pt x="74" y="0"/>
                </a:lnTo>
                <a:lnTo>
                  <a:pt x="74" y="4"/>
                </a:lnTo>
                <a:lnTo>
                  <a:pt x="70" y="6"/>
                </a:lnTo>
                <a:lnTo>
                  <a:pt x="66" y="8"/>
                </a:lnTo>
                <a:lnTo>
                  <a:pt x="62" y="6"/>
                </a:lnTo>
                <a:lnTo>
                  <a:pt x="58" y="2"/>
                </a:lnTo>
                <a:lnTo>
                  <a:pt x="50" y="14"/>
                </a:lnTo>
                <a:lnTo>
                  <a:pt x="46" y="20"/>
                </a:lnTo>
                <a:lnTo>
                  <a:pt x="44" y="24"/>
                </a:lnTo>
                <a:lnTo>
                  <a:pt x="46" y="30"/>
                </a:lnTo>
                <a:lnTo>
                  <a:pt x="34" y="30"/>
                </a:lnTo>
                <a:lnTo>
                  <a:pt x="28" y="28"/>
                </a:lnTo>
                <a:lnTo>
                  <a:pt x="24" y="26"/>
                </a:lnTo>
                <a:lnTo>
                  <a:pt x="12" y="40"/>
                </a:lnTo>
                <a:lnTo>
                  <a:pt x="4" y="52"/>
                </a:lnTo>
                <a:lnTo>
                  <a:pt x="0" y="60"/>
                </a:lnTo>
                <a:lnTo>
                  <a:pt x="10" y="62"/>
                </a:lnTo>
                <a:lnTo>
                  <a:pt x="18" y="66"/>
                </a:lnTo>
                <a:lnTo>
                  <a:pt x="26" y="76"/>
                </a:lnTo>
                <a:lnTo>
                  <a:pt x="30" y="86"/>
                </a:lnTo>
                <a:lnTo>
                  <a:pt x="26" y="90"/>
                </a:lnTo>
                <a:lnTo>
                  <a:pt x="26" y="94"/>
                </a:lnTo>
                <a:lnTo>
                  <a:pt x="28" y="96"/>
                </a:lnTo>
                <a:lnTo>
                  <a:pt x="34" y="98"/>
                </a:lnTo>
                <a:lnTo>
                  <a:pt x="48" y="98"/>
                </a:lnTo>
                <a:lnTo>
                  <a:pt x="60" y="100"/>
                </a:lnTo>
                <a:lnTo>
                  <a:pt x="60" y="96"/>
                </a:lnTo>
                <a:lnTo>
                  <a:pt x="72" y="96"/>
                </a:lnTo>
                <a:lnTo>
                  <a:pt x="76" y="94"/>
                </a:lnTo>
                <a:lnTo>
                  <a:pt x="78" y="90"/>
                </a:lnTo>
                <a:lnTo>
                  <a:pt x="78" y="88"/>
                </a:lnTo>
                <a:lnTo>
                  <a:pt x="76" y="84"/>
                </a:lnTo>
                <a:lnTo>
                  <a:pt x="74" y="8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36" name="Freeform 134"/>
          <p:cNvSpPr>
            <a:spLocks/>
          </p:cNvSpPr>
          <p:nvPr/>
        </p:nvSpPr>
        <p:spPr bwMode="auto">
          <a:xfrm>
            <a:off x="5453063" y="1850231"/>
            <a:ext cx="1047750" cy="766763"/>
          </a:xfrm>
          <a:custGeom>
            <a:avLst/>
            <a:gdLst>
              <a:gd name="T0" fmla="*/ 2147483647 w 880"/>
              <a:gd name="T1" fmla="*/ 2147483647 h 644"/>
              <a:gd name="T2" fmla="*/ 2147483647 w 880"/>
              <a:gd name="T3" fmla="*/ 2147483647 h 644"/>
              <a:gd name="T4" fmla="*/ 2147483647 w 880"/>
              <a:gd name="T5" fmla="*/ 2147483647 h 644"/>
              <a:gd name="T6" fmla="*/ 2147483647 w 880"/>
              <a:gd name="T7" fmla="*/ 2147483647 h 644"/>
              <a:gd name="T8" fmla="*/ 2147483647 w 880"/>
              <a:gd name="T9" fmla="*/ 2147483647 h 644"/>
              <a:gd name="T10" fmla="*/ 2147483647 w 880"/>
              <a:gd name="T11" fmla="*/ 2147483647 h 644"/>
              <a:gd name="T12" fmla="*/ 2147483647 w 880"/>
              <a:gd name="T13" fmla="*/ 2147483647 h 644"/>
              <a:gd name="T14" fmla="*/ 2147483647 w 880"/>
              <a:gd name="T15" fmla="*/ 2147483647 h 644"/>
              <a:gd name="T16" fmla="*/ 2147483647 w 880"/>
              <a:gd name="T17" fmla="*/ 2147483647 h 644"/>
              <a:gd name="T18" fmla="*/ 2147483647 w 880"/>
              <a:gd name="T19" fmla="*/ 2147483647 h 644"/>
              <a:gd name="T20" fmla="*/ 2147483647 w 880"/>
              <a:gd name="T21" fmla="*/ 2147483647 h 644"/>
              <a:gd name="T22" fmla="*/ 2147483647 w 880"/>
              <a:gd name="T23" fmla="*/ 2147483647 h 644"/>
              <a:gd name="T24" fmla="*/ 2147483647 w 880"/>
              <a:gd name="T25" fmla="*/ 2147483647 h 644"/>
              <a:gd name="T26" fmla="*/ 2147483647 w 880"/>
              <a:gd name="T27" fmla="*/ 2147483647 h 644"/>
              <a:gd name="T28" fmla="*/ 2147483647 w 880"/>
              <a:gd name="T29" fmla="*/ 2147483647 h 644"/>
              <a:gd name="T30" fmla="*/ 2147483647 w 880"/>
              <a:gd name="T31" fmla="*/ 2147483647 h 644"/>
              <a:gd name="T32" fmla="*/ 2147483647 w 880"/>
              <a:gd name="T33" fmla="*/ 2147483647 h 644"/>
              <a:gd name="T34" fmla="*/ 2147483647 w 880"/>
              <a:gd name="T35" fmla="*/ 2147483647 h 644"/>
              <a:gd name="T36" fmla="*/ 2147483647 w 880"/>
              <a:gd name="T37" fmla="*/ 2147483647 h 644"/>
              <a:gd name="T38" fmla="*/ 2147483647 w 880"/>
              <a:gd name="T39" fmla="*/ 2147483647 h 644"/>
              <a:gd name="T40" fmla="*/ 2147483647 w 880"/>
              <a:gd name="T41" fmla="*/ 2147483647 h 644"/>
              <a:gd name="T42" fmla="*/ 2147483647 w 880"/>
              <a:gd name="T43" fmla="*/ 2147483647 h 644"/>
              <a:gd name="T44" fmla="*/ 2147483647 w 880"/>
              <a:gd name="T45" fmla="*/ 2147483647 h 644"/>
              <a:gd name="T46" fmla="*/ 2147483647 w 880"/>
              <a:gd name="T47" fmla="*/ 2147483647 h 644"/>
              <a:gd name="T48" fmla="*/ 2147483647 w 880"/>
              <a:gd name="T49" fmla="*/ 2147483647 h 644"/>
              <a:gd name="T50" fmla="*/ 2147483647 w 880"/>
              <a:gd name="T51" fmla="*/ 2147483647 h 644"/>
              <a:gd name="T52" fmla="*/ 2147483647 w 880"/>
              <a:gd name="T53" fmla="*/ 2147483647 h 644"/>
              <a:gd name="T54" fmla="*/ 2147483647 w 880"/>
              <a:gd name="T55" fmla="*/ 2147483647 h 644"/>
              <a:gd name="T56" fmla="*/ 2147483647 w 880"/>
              <a:gd name="T57" fmla="*/ 2147483647 h 644"/>
              <a:gd name="T58" fmla="*/ 2147483647 w 880"/>
              <a:gd name="T59" fmla="*/ 2147483647 h 644"/>
              <a:gd name="T60" fmla="*/ 2147483647 w 880"/>
              <a:gd name="T61" fmla="*/ 2147483647 h 644"/>
              <a:gd name="T62" fmla="*/ 2147483647 w 880"/>
              <a:gd name="T63" fmla="*/ 2147483647 h 644"/>
              <a:gd name="T64" fmla="*/ 2147483647 w 880"/>
              <a:gd name="T65" fmla="*/ 2147483647 h 644"/>
              <a:gd name="T66" fmla="*/ 2147483647 w 880"/>
              <a:gd name="T67" fmla="*/ 2147483647 h 644"/>
              <a:gd name="T68" fmla="*/ 2147483647 w 880"/>
              <a:gd name="T69" fmla="*/ 2147483647 h 644"/>
              <a:gd name="T70" fmla="*/ 2147483647 w 880"/>
              <a:gd name="T71" fmla="*/ 2147483647 h 644"/>
              <a:gd name="T72" fmla="*/ 2147483647 w 880"/>
              <a:gd name="T73" fmla="*/ 2147483647 h 644"/>
              <a:gd name="T74" fmla="*/ 2147483647 w 880"/>
              <a:gd name="T75" fmla="*/ 2147483647 h 644"/>
              <a:gd name="T76" fmla="*/ 2147483647 w 880"/>
              <a:gd name="T77" fmla="*/ 2147483647 h 644"/>
              <a:gd name="T78" fmla="*/ 2147483647 w 880"/>
              <a:gd name="T79" fmla="*/ 2147483647 h 644"/>
              <a:gd name="T80" fmla="*/ 2147483647 w 880"/>
              <a:gd name="T81" fmla="*/ 2147483647 h 644"/>
              <a:gd name="T82" fmla="*/ 2147483647 w 880"/>
              <a:gd name="T83" fmla="*/ 2147483647 h 644"/>
              <a:gd name="T84" fmla="*/ 2147483647 w 880"/>
              <a:gd name="T85" fmla="*/ 2147483647 h 644"/>
              <a:gd name="T86" fmla="*/ 2147483647 w 880"/>
              <a:gd name="T87" fmla="*/ 2147483647 h 644"/>
              <a:gd name="T88" fmla="*/ 0 w 880"/>
              <a:gd name="T89" fmla="*/ 2147483647 h 644"/>
              <a:gd name="T90" fmla="*/ 2147483647 w 880"/>
              <a:gd name="T91" fmla="*/ 2147483647 h 644"/>
              <a:gd name="T92" fmla="*/ 2147483647 w 880"/>
              <a:gd name="T93" fmla="*/ 2147483647 h 644"/>
              <a:gd name="T94" fmla="*/ 2147483647 w 880"/>
              <a:gd name="T95" fmla="*/ 2147483647 h 644"/>
              <a:gd name="T96" fmla="*/ 2147483647 w 880"/>
              <a:gd name="T97" fmla="*/ 2147483647 h 644"/>
              <a:gd name="T98" fmla="*/ 2147483647 w 880"/>
              <a:gd name="T99" fmla="*/ 2147483647 h 644"/>
              <a:gd name="T100" fmla="*/ 2147483647 w 880"/>
              <a:gd name="T101" fmla="*/ 2147483647 h 644"/>
              <a:gd name="T102" fmla="*/ 2147483647 w 880"/>
              <a:gd name="T103" fmla="*/ 2147483647 h 644"/>
              <a:gd name="T104" fmla="*/ 2147483647 w 880"/>
              <a:gd name="T105" fmla="*/ 2147483647 h 644"/>
              <a:gd name="T106" fmla="*/ 2147483647 w 880"/>
              <a:gd name="T107" fmla="*/ 2147483647 h 644"/>
              <a:gd name="T108" fmla="*/ 2147483647 w 880"/>
              <a:gd name="T109" fmla="*/ 2147483647 h 644"/>
              <a:gd name="T110" fmla="*/ 2147483647 w 880"/>
              <a:gd name="T111" fmla="*/ 2147483647 h 644"/>
              <a:gd name="T112" fmla="*/ 2147483647 w 880"/>
              <a:gd name="T113" fmla="*/ 2147483647 h 644"/>
              <a:gd name="T114" fmla="*/ 2147483647 w 880"/>
              <a:gd name="T115" fmla="*/ 2147483647 h 644"/>
              <a:gd name="T116" fmla="*/ 2147483647 w 880"/>
              <a:gd name="T117" fmla="*/ 2147483647 h 644"/>
              <a:gd name="T118" fmla="*/ 2147483647 w 880"/>
              <a:gd name="T119" fmla="*/ 2147483647 h 6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0"/>
              <a:gd name="T181" fmla="*/ 0 h 644"/>
              <a:gd name="T182" fmla="*/ 880 w 880"/>
              <a:gd name="T183" fmla="*/ 644 h 6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0" h="644">
                <a:moveTo>
                  <a:pt x="446" y="484"/>
                </a:moveTo>
                <a:lnTo>
                  <a:pt x="452" y="484"/>
                </a:lnTo>
                <a:lnTo>
                  <a:pt x="456" y="486"/>
                </a:lnTo>
                <a:lnTo>
                  <a:pt x="458" y="488"/>
                </a:lnTo>
                <a:lnTo>
                  <a:pt x="462" y="496"/>
                </a:lnTo>
                <a:lnTo>
                  <a:pt x="462" y="498"/>
                </a:lnTo>
                <a:lnTo>
                  <a:pt x="466" y="500"/>
                </a:lnTo>
                <a:lnTo>
                  <a:pt x="470" y="500"/>
                </a:lnTo>
                <a:lnTo>
                  <a:pt x="472" y="504"/>
                </a:lnTo>
                <a:lnTo>
                  <a:pt x="476" y="514"/>
                </a:lnTo>
                <a:lnTo>
                  <a:pt x="480" y="532"/>
                </a:lnTo>
                <a:lnTo>
                  <a:pt x="478" y="536"/>
                </a:lnTo>
                <a:lnTo>
                  <a:pt x="480" y="538"/>
                </a:lnTo>
                <a:lnTo>
                  <a:pt x="472" y="540"/>
                </a:lnTo>
                <a:lnTo>
                  <a:pt x="468" y="546"/>
                </a:lnTo>
                <a:lnTo>
                  <a:pt x="466" y="552"/>
                </a:lnTo>
                <a:lnTo>
                  <a:pt x="466" y="558"/>
                </a:lnTo>
                <a:lnTo>
                  <a:pt x="468" y="566"/>
                </a:lnTo>
                <a:lnTo>
                  <a:pt x="470" y="570"/>
                </a:lnTo>
                <a:lnTo>
                  <a:pt x="476" y="572"/>
                </a:lnTo>
                <a:lnTo>
                  <a:pt x="482" y="572"/>
                </a:lnTo>
                <a:lnTo>
                  <a:pt x="486" y="572"/>
                </a:lnTo>
                <a:lnTo>
                  <a:pt x="488" y="574"/>
                </a:lnTo>
                <a:lnTo>
                  <a:pt x="490" y="582"/>
                </a:lnTo>
                <a:lnTo>
                  <a:pt x="492" y="586"/>
                </a:lnTo>
                <a:lnTo>
                  <a:pt x="496" y="588"/>
                </a:lnTo>
                <a:lnTo>
                  <a:pt x="500" y="590"/>
                </a:lnTo>
                <a:lnTo>
                  <a:pt x="502" y="594"/>
                </a:lnTo>
                <a:lnTo>
                  <a:pt x="502" y="598"/>
                </a:lnTo>
                <a:lnTo>
                  <a:pt x="500" y="608"/>
                </a:lnTo>
                <a:lnTo>
                  <a:pt x="508" y="612"/>
                </a:lnTo>
                <a:lnTo>
                  <a:pt x="514" y="616"/>
                </a:lnTo>
                <a:lnTo>
                  <a:pt x="520" y="620"/>
                </a:lnTo>
                <a:lnTo>
                  <a:pt x="526" y="622"/>
                </a:lnTo>
                <a:lnTo>
                  <a:pt x="528" y="624"/>
                </a:lnTo>
                <a:lnTo>
                  <a:pt x="532" y="620"/>
                </a:lnTo>
                <a:lnTo>
                  <a:pt x="538" y="624"/>
                </a:lnTo>
                <a:lnTo>
                  <a:pt x="540" y="624"/>
                </a:lnTo>
                <a:lnTo>
                  <a:pt x="544" y="622"/>
                </a:lnTo>
                <a:lnTo>
                  <a:pt x="540" y="616"/>
                </a:lnTo>
                <a:lnTo>
                  <a:pt x="538" y="608"/>
                </a:lnTo>
                <a:lnTo>
                  <a:pt x="538" y="606"/>
                </a:lnTo>
                <a:lnTo>
                  <a:pt x="540" y="604"/>
                </a:lnTo>
                <a:lnTo>
                  <a:pt x="544" y="600"/>
                </a:lnTo>
                <a:lnTo>
                  <a:pt x="556" y="600"/>
                </a:lnTo>
                <a:lnTo>
                  <a:pt x="564" y="600"/>
                </a:lnTo>
                <a:lnTo>
                  <a:pt x="574" y="598"/>
                </a:lnTo>
                <a:lnTo>
                  <a:pt x="582" y="592"/>
                </a:lnTo>
                <a:lnTo>
                  <a:pt x="592" y="588"/>
                </a:lnTo>
                <a:lnTo>
                  <a:pt x="600" y="586"/>
                </a:lnTo>
                <a:lnTo>
                  <a:pt x="606" y="588"/>
                </a:lnTo>
                <a:lnTo>
                  <a:pt x="610" y="590"/>
                </a:lnTo>
                <a:lnTo>
                  <a:pt x="616" y="592"/>
                </a:lnTo>
                <a:lnTo>
                  <a:pt x="622" y="592"/>
                </a:lnTo>
                <a:lnTo>
                  <a:pt x="624" y="598"/>
                </a:lnTo>
                <a:lnTo>
                  <a:pt x="626" y="602"/>
                </a:lnTo>
                <a:lnTo>
                  <a:pt x="634" y="610"/>
                </a:lnTo>
                <a:lnTo>
                  <a:pt x="642" y="616"/>
                </a:lnTo>
                <a:lnTo>
                  <a:pt x="650" y="618"/>
                </a:lnTo>
                <a:lnTo>
                  <a:pt x="666" y="618"/>
                </a:lnTo>
                <a:lnTo>
                  <a:pt x="672" y="618"/>
                </a:lnTo>
                <a:lnTo>
                  <a:pt x="676" y="620"/>
                </a:lnTo>
                <a:lnTo>
                  <a:pt x="686" y="624"/>
                </a:lnTo>
                <a:lnTo>
                  <a:pt x="686" y="630"/>
                </a:lnTo>
                <a:lnTo>
                  <a:pt x="686" y="636"/>
                </a:lnTo>
                <a:lnTo>
                  <a:pt x="688" y="642"/>
                </a:lnTo>
                <a:lnTo>
                  <a:pt x="694" y="644"/>
                </a:lnTo>
                <a:lnTo>
                  <a:pt x="698" y="638"/>
                </a:lnTo>
                <a:lnTo>
                  <a:pt x="696" y="636"/>
                </a:lnTo>
                <a:lnTo>
                  <a:pt x="696" y="632"/>
                </a:lnTo>
                <a:lnTo>
                  <a:pt x="694" y="626"/>
                </a:lnTo>
                <a:lnTo>
                  <a:pt x="712" y="622"/>
                </a:lnTo>
                <a:lnTo>
                  <a:pt x="724" y="614"/>
                </a:lnTo>
                <a:lnTo>
                  <a:pt x="748" y="598"/>
                </a:lnTo>
                <a:lnTo>
                  <a:pt x="748" y="608"/>
                </a:lnTo>
                <a:lnTo>
                  <a:pt x="760" y="608"/>
                </a:lnTo>
                <a:lnTo>
                  <a:pt x="764" y="602"/>
                </a:lnTo>
                <a:lnTo>
                  <a:pt x="768" y="600"/>
                </a:lnTo>
                <a:lnTo>
                  <a:pt x="778" y="596"/>
                </a:lnTo>
                <a:lnTo>
                  <a:pt x="788" y="594"/>
                </a:lnTo>
                <a:lnTo>
                  <a:pt x="792" y="592"/>
                </a:lnTo>
                <a:lnTo>
                  <a:pt x="796" y="588"/>
                </a:lnTo>
                <a:lnTo>
                  <a:pt x="796" y="590"/>
                </a:lnTo>
                <a:lnTo>
                  <a:pt x="802" y="578"/>
                </a:lnTo>
                <a:lnTo>
                  <a:pt x="808" y="570"/>
                </a:lnTo>
                <a:lnTo>
                  <a:pt x="826" y="556"/>
                </a:lnTo>
                <a:lnTo>
                  <a:pt x="830" y="550"/>
                </a:lnTo>
                <a:lnTo>
                  <a:pt x="832" y="544"/>
                </a:lnTo>
                <a:lnTo>
                  <a:pt x="832" y="534"/>
                </a:lnTo>
                <a:lnTo>
                  <a:pt x="832" y="524"/>
                </a:lnTo>
                <a:lnTo>
                  <a:pt x="836" y="512"/>
                </a:lnTo>
                <a:lnTo>
                  <a:pt x="844" y="500"/>
                </a:lnTo>
                <a:lnTo>
                  <a:pt x="850" y="486"/>
                </a:lnTo>
                <a:lnTo>
                  <a:pt x="852" y="480"/>
                </a:lnTo>
                <a:lnTo>
                  <a:pt x="852" y="474"/>
                </a:lnTo>
                <a:lnTo>
                  <a:pt x="850" y="462"/>
                </a:lnTo>
                <a:lnTo>
                  <a:pt x="848" y="456"/>
                </a:lnTo>
                <a:lnTo>
                  <a:pt x="840" y="450"/>
                </a:lnTo>
                <a:lnTo>
                  <a:pt x="830" y="448"/>
                </a:lnTo>
                <a:lnTo>
                  <a:pt x="836" y="440"/>
                </a:lnTo>
                <a:lnTo>
                  <a:pt x="844" y="434"/>
                </a:lnTo>
                <a:lnTo>
                  <a:pt x="836" y="428"/>
                </a:lnTo>
                <a:lnTo>
                  <a:pt x="832" y="424"/>
                </a:lnTo>
                <a:lnTo>
                  <a:pt x="830" y="420"/>
                </a:lnTo>
                <a:lnTo>
                  <a:pt x="834" y="420"/>
                </a:lnTo>
                <a:lnTo>
                  <a:pt x="824" y="406"/>
                </a:lnTo>
                <a:lnTo>
                  <a:pt x="816" y="392"/>
                </a:lnTo>
                <a:lnTo>
                  <a:pt x="806" y="378"/>
                </a:lnTo>
                <a:lnTo>
                  <a:pt x="792" y="366"/>
                </a:lnTo>
                <a:lnTo>
                  <a:pt x="780" y="362"/>
                </a:lnTo>
                <a:lnTo>
                  <a:pt x="774" y="358"/>
                </a:lnTo>
                <a:lnTo>
                  <a:pt x="772" y="356"/>
                </a:lnTo>
                <a:lnTo>
                  <a:pt x="772" y="352"/>
                </a:lnTo>
                <a:lnTo>
                  <a:pt x="772" y="346"/>
                </a:lnTo>
                <a:lnTo>
                  <a:pt x="774" y="338"/>
                </a:lnTo>
                <a:lnTo>
                  <a:pt x="778" y="334"/>
                </a:lnTo>
                <a:lnTo>
                  <a:pt x="782" y="330"/>
                </a:lnTo>
                <a:lnTo>
                  <a:pt x="804" y="314"/>
                </a:lnTo>
                <a:lnTo>
                  <a:pt x="788" y="306"/>
                </a:lnTo>
                <a:lnTo>
                  <a:pt x="780" y="302"/>
                </a:lnTo>
                <a:lnTo>
                  <a:pt x="772" y="300"/>
                </a:lnTo>
                <a:lnTo>
                  <a:pt x="768" y="302"/>
                </a:lnTo>
                <a:lnTo>
                  <a:pt x="762" y="306"/>
                </a:lnTo>
                <a:lnTo>
                  <a:pt x="758" y="310"/>
                </a:lnTo>
                <a:lnTo>
                  <a:pt x="754" y="310"/>
                </a:lnTo>
                <a:lnTo>
                  <a:pt x="712" y="284"/>
                </a:lnTo>
                <a:lnTo>
                  <a:pt x="712" y="280"/>
                </a:lnTo>
                <a:lnTo>
                  <a:pt x="716" y="278"/>
                </a:lnTo>
                <a:lnTo>
                  <a:pt x="720" y="274"/>
                </a:lnTo>
                <a:lnTo>
                  <a:pt x="726" y="272"/>
                </a:lnTo>
                <a:lnTo>
                  <a:pt x="732" y="268"/>
                </a:lnTo>
                <a:lnTo>
                  <a:pt x="738" y="256"/>
                </a:lnTo>
                <a:lnTo>
                  <a:pt x="746" y="244"/>
                </a:lnTo>
                <a:lnTo>
                  <a:pt x="750" y="240"/>
                </a:lnTo>
                <a:lnTo>
                  <a:pt x="756" y="240"/>
                </a:lnTo>
                <a:lnTo>
                  <a:pt x="760" y="240"/>
                </a:lnTo>
                <a:lnTo>
                  <a:pt x="764" y="244"/>
                </a:lnTo>
                <a:lnTo>
                  <a:pt x="766" y="252"/>
                </a:lnTo>
                <a:lnTo>
                  <a:pt x="768" y="280"/>
                </a:lnTo>
                <a:lnTo>
                  <a:pt x="772" y="280"/>
                </a:lnTo>
                <a:lnTo>
                  <a:pt x="778" y="276"/>
                </a:lnTo>
                <a:lnTo>
                  <a:pt x="786" y="268"/>
                </a:lnTo>
                <a:lnTo>
                  <a:pt x="794" y="260"/>
                </a:lnTo>
                <a:lnTo>
                  <a:pt x="798" y="258"/>
                </a:lnTo>
                <a:lnTo>
                  <a:pt x="804" y="258"/>
                </a:lnTo>
                <a:lnTo>
                  <a:pt x="808" y="250"/>
                </a:lnTo>
                <a:lnTo>
                  <a:pt x="816" y="238"/>
                </a:lnTo>
                <a:lnTo>
                  <a:pt x="828" y="224"/>
                </a:lnTo>
                <a:lnTo>
                  <a:pt x="832" y="226"/>
                </a:lnTo>
                <a:lnTo>
                  <a:pt x="838" y="228"/>
                </a:lnTo>
                <a:lnTo>
                  <a:pt x="850" y="228"/>
                </a:lnTo>
                <a:lnTo>
                  <a:pt x="848" y="222"/>
                </a:lnTo>
                <a:lnTo>
                  <a:pt x="850" y="218"/>
                </a:lnTo>
                <a:lnTo>
                  <a:pt x="854" y="212"/>
                </a:lnTo>
                <a:lnTo>
                  <a:pt x="862" y="200"/>
                </a:lnTo>
                <a:lnTo>
                  <a:pt x="866" y="204"/>
                </a:lnTo>
                <a:lnTo>
                  <a:pt x="870" y="206"/>
                </a:lnTo>
                <a:lnTo>
                  <a:pt x="874" y="204"/>
                </a:lnTo>
                <a:lnTo>
                  <a:pt x="878" y="202"/>
                </a:lnTo>
                <a:lnTo>
                  <a:pt x="878" y="198"/>
                </a:lnTo>
                <a:lnTo>
                  <a:pt x="880" y="202"/>
                </a:lnTo>
                <a:lnTo>
                  <a:pt x="872" y="182"/>
                </a:lnTo>
                <a:lnTo>
                  <a:pt x="868" y="174"/>
                </a:lnTo>
                <a:lnTo>
                  <a:pt x="860" y="168"/>
                </a:lnTo>
                <a:lnTo>
                  <a:pt x="860" y="152"/>
                </a:lnTo>
                <a:lnTo>
                  <a:pt x="872" y="156"/>
                </a:lnTo>
                <a:lnTo>
                  <a:pt x="880" y="162"/>
                </a:lnTo>
                <a:lnTo>
                  <a:pt x="880" y="152"/>
                </a:lnTo>
                <a:lnTo>
                  <a:pt x="880" y="146"/>
                </a:lnTo>
                <a:lnTo>
                  <a:pt x="880" y="132"/>
                </a:lnTo>
                <a:lnTo>
                  <a:pt x="878" y="118"/>
                </a:lnTo>
                <a:lnTo>
                  <a:pt x="874" y="106"/>
                </a:lnTo>
                <a:lnTo>
                  <a:pt x="866" y="92"/>
                </a:lnTo>
                <a:lnTo>
                  <a:pt x="858" y="98"/>
                </a:lnTo>
                <a:lnTo>
                  <a:pt x="850" y="104"/>
                </a:lnTo>
                <a:lnTo>
                  <a:pt x="844" y="108"/>
                </a:lnTo>
                <a:lnTo>
                  <a:pt x="832" y="110"/>
                </a:lnTo>
                <a:lnTo>
                  <a:pt x="826" y="110"/>
                </a:lnTo>
                <a:lnTo>
                  <a:pt x="820" y="108"/>
                </a:lnTo>
                <a:lnTo>
                  <a:pt x="812" y="102"/>
                </a:lnTo>
                <a:lnTo>
                  <a:pt x="806" y="94"/>
                </a:lnTo>
                <a:lnTo>
                  <a:pt x="800" y="86"/>
                </a:lnTo>
                <a:lnTo>
                  <a:pt x="786" y="80"/>
                </a:lnTo>
                <a:lnTo>
                  <a:pt x="772" y="76"/>
                </a:lnTo>
                <a:lnTo>
                  <a:pt x="756" y="72"/>
                </a:lnTo>
                <a:lnTo>
                  <a:pt x="742" y="66"/>
                </a:lnTo>
                <a:lnTo>
                  <a:pt x="730" y="58"/>
                </a:lnTo>
                <a:lnTo>
                  <a:pt x="718" y="48"/>
                </a:lnTo>
                <a:lnTo>
                  <a:pt x="694" y="26"/>
                </a:lnTo>
                <a:lnTo>
                  <a:pt x="682" y="16"/>
                </a:lnTo>
                <a:lnTo>
                  <a:pt x="668" y="8"/>
                </a:lnTo>
                <a:lnTo>
                  <a:pt x="650" y="2"/>
                </a:lnTo>
                <a:lnTo>
                  <a:pt x="628" y="0"/>
                </a:lnTo>
                <a:lnTo>
                  <a:pt x="614" y="0"/>
                </a:lnTo>
                <a:lnTo>
                  <a:pt x="604" y="2"/>
                </a:lnTo>
                <a:lnTo>
                  <a:pt x="598" y="4"/>
                </a:lnTo>
                <a:lnTo>
                  <a:pt x="594" y="8"/>
                </a:lnTo>
                <a:lnTo>
                  <a:pt x="592" y="12"/>
                </a:lnTo>
                <a:lnTo>
                  <a:pt x="590" y="18"/>
                </a:lnTo>
                <a:lnTo>
                  <a:pt x="594" y="20"/>
                </a:lnTo>
                <a:lnTo>
                  <a:pt x="598" y="24"/>
                </a:lnTo>
                <a:lnTo>
                  <a:pt x="604" y="32"/>
                </a:lnTo>
                <a:lnTo>
                  <a:pt x="606" y="42"/>
                </a:lnTo>
                <a:lnTo>
                  <a:pt x="608" y="54"/>
                </a:lnTo>
                <a:lnTo>
                  <a:pt x="608" y="60"/>
                </a:lnTo>
                <a:lnTo>
                  <a:pt x="608" y="66"/>
                </a:lnTo>
                <a:lnTo>
                  <a:pt x="604" y="70"/>
                </a:lnTo>
                <a:lnTo>
                  <a:pt x="602" y="72"/>
                </a:lnTo>
                <a:lnTo>
                  <a:pt x="590" y="72"/>
                </a:lnTo>
                <a:lnTo>
                  <a:pt x="576" y="70"/>
                </a:lnTo>
                <a:lnTo>
                  <a:pt x="578" y="94"/>
                </a:lnTo>
                <a:lnTo>
                  <a:pt x="578" y="100"/>
                </a:lnTo>
                <a:lnTo>
                  <a:pt x="582" y="104"/>
                </a:lnTo>
                <a:lnTo>
                  <a:pt x="584" y="108"/>
                </a:lnTo>
                <a:lnTo>
                  <a:pt x="590" y="108"/>
                </a:lnTo>
                <a:lnTo>
                  <a:pt x="610" y="108"/>
                </a:lnTo>
                <a:lnTo>
                  <a:pt x="618" y="106"/>
                </a:lnTo>
                <a:lnTo>
                  <a:pt x="626" y="104"/>
                </a:lnTo>
                <a:lnTo>
                  <a:pt x="636" y="106"/>
                </a:lnTo>
                <a:lnTo>
                  <a:pt x="646" y="112"/>
                </a:lnTo>
                <a:lnTo>
                  <a:pt x="656" y="120"/>
                </a:lnTo>
                <a:lnTo>
                  <a:pt x="662" y="128"/>
                </a:lnTo>
                <a:lnTo>
                  <a:pt x="640" y="130"/>
                </a:lnTo>
                <a:lnTo>
                  <a:pt x="622" y="132"/>
                </a:lnTo>
                <a:lnTo>
                  <a:pt x="618" y="136"/>
                </a:lnTo>
                <a:lnTo>
                  <a:pt x="618" y="140"/>
                </a:lnTo>
                <a:lnTo>
                  <a:pt x="616" y="144"/>
                </a:lnTo>
                <a:lnTo>
                  <a:pt x="616" y="150"/>
                </a:lnTo>
                <a:lnTo>
                  <a:pt x="612" y="152"/>
                </a:lnTo>
                <a:lnTo>
                  <a:pt x="608" y="152"/>
                </a:lnTo>
                <a:lnTo>
                  <a:pt x="598" y="154"/>
                </a:lnTo>
                <a:lnTo>
                  <a:pt x="594" y="156"/>
                </a:lnTo>
                <a:lnTo>
                  <a:pt x="590" y="160"/>
                </a:lnTo>
                <a:lnTo>
                  <a:pt x="584" y="162"/>
                </a:lnTo>
                <a:lnTo>
                  <a:pt x="578" y="164"/>
                </a:lnTo>
                <a:lnTo>
                  <a:pt x="572" y="164"/>
                </a:lnTo>
                <a:lnTo>
                  <a:pt x="568" y="162"/>
                </a:lnTo>
                <a:lnTo>
                  <a:pt x="564" y="160"/>
                </a:lnTo>
                <a:lnTo>
                  <a:pt x="560" y="160"/>
                </a:lnTo>
                <a:lnTo>
                  <a:pt x="556" y="162"/>
                </a:lnTo>
                <a:lnTo>
                  <a:pt x="554" y="166"/>
                </a:lnTo>
                <a:lnTo>
                  <a:pt x="554" y="170"/>
                </a:lnTo>
                <a:lnTo>
                  <a:pt x="556" y="172"/>
                </a:lnTo>
                <a:lnTo>
                  <a:pt x="562" y="176"/>
                </a:lnTo>
                <a:lnTo>
                  <a:pt x="568" y="178"/>
                </a:lnTo>
                <a:lnTo>
                  <a:pt x="570" y="180"/>
                </a:lnTo>
                <a:lnTo>
                  <a:pt x="570" y="184"/>
                </a:lnTo>
                <a:lnTo>
                  <a:pt x="570" y="188"/>
                </a:lnTo>
                <a:lnTo>
                  <a:pt x="566" y="194"/>
                </a:lnTo>
                <a:lnTo>
                  <a:pt x="556" y="202"/>
                </a:lnTo>
                <a:lnTo>
                  <a:pt x="546" y="208"/>
                </a:lnTo>
                <a:lnTo>
                  <a:pt x="534" y="212"/>
                </a:lnTo>
                <a:lnTo>
                  <a:pt x="502" y="212"/>
                </a:lnTo>
                <a:lnTo>
                  <a:pt x="492" y="220"/>
                </a:lnTo>
                <a:lnTo>
                  <a:pt x="486" y="224"/>
                </a:lnTo>
                <a:lnTo>
                  <a:pt x="478" y="226"/>
                </a:lnTo>
                <a:lnTo>
                  <a:pt x="462" y="224"/>
                </a:lnTo>
                <a:lnTo>
                  <a:pt x="446" y="220"/>
                </a:lnTo>
                <a:lnTo>
                  <a:pt x="432" y="214"/>
                </a:lnTo>
                <a:lnTo>
                  <a:pt x="422" y="208"/>
                </a:lnTo>
                <a:lnTo>
                  <a:pt x="374" y="208"/>
                </a:lnTo>
                <a:lnTo>
                  <a:pt x="374" y="206"/>
                </a:lnTo>
                <a:lnTo>
                  <a:pt x="338" y="206"/>
                </a:lnTo>
                <a:lnTo>
                  <a:pt x="330" y="200"/>
                </a:lnTo>
                <a:lnTo>
                  <a:pt x="320" y="192"/>
                </a:lnTo>
                <a:lnTo>
                  <a:pt x="312" y="184"/>
                </a:lnTo>
                <a:lnTo>
                  <a:pt x="302" y="178"/>
                </a:lnTo>
                <a:lnTo>
                  <a:pt x="292" y="172"/>
                </a:lnTo>
                <a:lnTo>
                  <a:pt x="282" y="170"/>
                </a:lnTo>
                <a:lnTo>
                  <a:pt x="272" y="166"/>
                </a:lnTo>
                <a:lnTo>
                  <a:pt x="262" y="162"/>
                </a:lnTo>
                <a:lnTo>
                  <a:pt x="230" y="162"/>
                </a:lnTo>
                <a:lnTo>
                  <a:pt x="226" y="156"/>
                </a:lnTo>
                <a:lnTo>
                  <a:pt x="222" y="150"/>
                </a:lnTo>
                <a:lnTo>
                  <a:pt x="218" y="134"/>
                </a:lnTo>
                <a:lnTo>
                  <a:pt x="214" y="126"/>
                </a:lnTo>
                <a:lnTo>
                  <a:pt x="208" y="120"/>
                </a:lnTo>
                <a:lnTo>
                  <a:pt x="196" y="110"/>
                </a:lnTo>
                <a:lnTo>
                  <a:pt x="188" y="106"/>
                </a:lnTo>
                <a:lnTo>
                  <a:pt x="180" y="104"/>
                </a:lnTo>
                <a:lnTo>
                  <a:pt x="166" y="98"/>
                </a:lnTo>
                <a:lnTo>
                  <a:pt x="158" y="96"/>
                </a:lnTo>
                <a:lnTo>
                  <a:pt x="152" y="92"/>
                </a:lnTo>
                <a:lnTo>
                  <a:pt x="148" y="88"/>
                </a:lnTo>
                <a:lnTo>
                  <a:pt x="144" y="80"/>
                </a:lnTo>
                <a:lnTo>
                  <a:pt x="144" y="82"/>
                </a:lnTo>
                <a:lnTo>
                  <a:pt x="132" y="92"/>
                </a:lnTo>
                <a:lnTo>
                  <a:pt x="124" y="100"/>
                </a:lnTo>
                <a:lnTo>
                  <a:pt x="136" y="116"/>
                </a:lnTo>
                <a:lnTo>
                  <a:pt x="126" y="124"/>
                </a:lnTo>
                <a:lnTo>
                  <a:pt x="118" y="126"/>
                </a:lnTo>
                <a:lnTo>
                  <a:pt x="108" y="124"/>
                </a:lnTo>
                <a:lnTo>
                  <a:pt x="96" y="120"/>
                </a:lnTo>
                <a:lnTo>
                  <a:pt x="100" y="138"/>
                </a:lnTo>
                <a:lnTo>
                  <a:pt x="100" y="150"/>
                </a:lnTo>
                <a:lnTo>
                  <a:pt x="98" y="158"/>
                </a:lnTo>
                <a:lnTo>
                  <a:pt x="94" y="160"/>
                </a:lnTo>
                <a:lnTo>
                  <a:pt x="90" y="160"/>
                </a:lnTo>
                <a:lnTo>
                  <a:pt x="84" y="160"/>
                </a:lnTo>
                <a:lnTo>
                  <a:pt x="74" y="156"/>
                </a:lnTo>
                <a:lnTo>
                  <a:pt x="76" y="166"/>
                </a:lnTo>
                <a:lnTo>
                  <a:pt x="82" y="176"/>
                </a:lnTo>
                <a:lnTo>
                  <a:pt x="86" y="188"/>
                </a:lnTo>
                <a:lnTo>
                  <a:pt x="88" y="200"/>
                </a:lnTo>
                <a:lnTo>
                  <a:pt x="86" y="208"/>
                </a:lnTo>
                <a:lnTo>
                  <a:pt x="82" y="214"/>
                </a:lnTo>
                <a:lnTo>
                  <a:pt x="70" y="230"/>
                </a:lnTo>
                <a:lnTo>
                  <a:pt x="54" y="244"/>
                </a:lnTo>
                <a:lnTo>
                  <a:pt x="42" y="252"/>
                </a:lnTo>
                <a:lnTo>
                  <a:pt x="30" y="254"/>
                </a:lnTo>
                <a:lnTo>
                  <a:pt x="16" y="256"/>
                </a:lnTo>
                <a:lnTo>
                  <a:pt x="10" y="258"/>
                </a:lnTo>
                <a:lnTo>
                  <a:pt x="6" y="262"/>
                </a:lnTo>
                <a:lnTo>
                  <a:pt x="2" y="266"/>
                </a:lnTo>
                <a:lnTo>
                  <a:pt x="0" y="272"/>
                </a:lnTo>
                <a:lnTo>
                  <a:pt x="2" y="276"/>
                </a:lnTo>
                <a:lnTo>
                  <a:pt x="6" y="280"/>
                </a:lnTo>
                <a:lnTo>
                  <a:pt x="16" y="286"/>
                </a:lnTo>
                <a:lnTo>
                  <a:pt x="26" y="296"/>
                </a:lnTo>
                <a:lnTo>
                  <a:pt x="30" y="300"/>
                </a:lnTo>
                <a:lnTo>
                  <a:pt x="30" y="308"/>
                </a:lnTo>
                <a:lnTo>
                  <a:pt x="22" y="308"/>
                </a:lnTo>
                <a:lnTo>
                  <a:pt x="12" y="310"/>
                </a:lnTo>
                <a:lnTo>
                  <a:pt x="14" y="310"/>
                </a:lnTo>
                <a:lnTo>
                  <a:pt x="22" y="314"/>
                </a:lnTo>
                <a:lnTo>
                  <a:pt x="30" y="318"/>
                </a:lnTo>
                <a:lnTo>
                  <a:pt x="30" y="320"/>
                </a:lnTo>
                <a:lnTo>
                  <a:pt x="40" y="320"/>
                </a:lnTo>
                <a:lnTo>
                  <a:pt x="48" y="324"/>
                </a:lnTo>
                <a:lnTo>
                  <a:pt x="54" y="330"/>
                </a:lnTo>
                <a:lnTo>
                  <a:pt x="58" y="338"/>
                </a:lnTo>
                <a:lnTo>
                  <a:pt x="62" y="342"/>
                </a:lnTo>
                <a:lnTo>
                  <a:pt x="68" y="344"/>
                </a:lnTo>
                <a:lnTo>
                  <a:pt x="74" y="344"/>
                </a:lnTo>
                <a:lnTo>
                  <a:pt x="80" y="346"/>
                </a:lnTo>
                <a:lnTo>
                  <a:pt x="84" y="348"/>
                </a:lnTo>
                <a:lnTo>
                  <a:pt x="88" y="350"/>
                </a:lnTo>
                <a:lnTo>
                  <a:pt x="90" y="350"/>
                </a:lnTo>
                <a:lnTo>
                  <a:pt x="88" y="352"/>
                </a:lnTo>
                <a:lnTo>
                  <a:pt x="98" y="344"/>
                </a:lnTo>
                <a:lnTo>
                  <a:pt x="102" y="342"/>
                </a:lnTo>
                <a:lnTo>
                  <a:pt x="108" y="342"/>
                </a:lnTo>
                <a:lnTo>
                  <a:pt x="116" y="342"/>
                </a:lnTo>
                <a:lnTo>
                  <a:pt x="122" y="346"/>
                </a:lnTo>
                <a:lnTo>
                  <a:pt x="126" y="348"/>
                </a:lnTo>
                <a:lnTo>
                  <a:pt x="132" y="350"/>
                </a:lnTo>
                <a:lnTo>
                  <a:pt x="132" y="356"/>
                </a:lnTo>
                <a:lnTo>
                  <a:pt x="130" y="360"/>
                </a:lnTo>
                <a:lnTo>
                  <a:pt x="124" y="368"/>
                </a:lnTo>
                <a:lnTo>
                  <a:pt x="120" y="376"/>
                </a:lnTo>
                <a:lnTo>
                  <a:pt x="118" y="384"/>
                </a:lnTo>
                <a:lnTo>
                  <a:pt x="120" y="388"/>
                </a:lnTo>
                <a:lnTo>
                  <a:pt x="124" y="394"/>
                </a:lnTo>
                <a:lnTo>
                  <a:pt x="132" y="402"/>
                </a:lnTo>
                <a:lnTo>
                  <a:pt x="130" y="406"/>
                </a:lnTo>
                <a:lnTo>
                  <a:pt x="128" y="406"/>
                </a:lnTo>
                <a:lnTo>
                  <a:pt x="120" y="408"/>
                </a:lnTo>
                <a:lnTo>
                  <a:pt x="122" y="416"/>
                </a:lnTo>
                <a:lnTo>
                  <a:pt x="122" y="420"/>
                </a:lnTo>
                <a:lnTo>
                  <a:pt x="126" y="424"/>
                </a:lnTo>
                <a:lnTo>
                  <a:pt x="128" y="428"/>
                </a:lnTo>
                <a:lnTo>
                  <a:pt x="136" y="432"/>
                </a:lnTo>
                <a:lnTo>
                  <a:pt x="146" y="438"/>
                </a:lnTo>
                <a:lnTo>
                  <a:pt x="156" y="446"/>
                </a:lnTo>
                <a:lnTo>
                  <a:pt x="164" y="454"/>
                </a:lnTo>
                <a:lnTo>
                  <a:pt x="170" y="454"/>
                </a:lnTo>
                <a:lnTo>
                  <a:pt x="174" y="454"/>
                </a:lnTo>
                <a:lnTo>
                  <a:pt x="176" y="452"/>
                </a:lnTo>
                <a:lnTo>
                  <a:pt x="178" y="450"/>
                </a:lnTo>
                <a:lnTo>
                  <a:pt x="182" y="450"/>
                </a:lnTo>
                <a:lnTo>
                  <a:pt x="194" y="458"/>
                </a:lnTo>
                <a:lnTo>
                  <a:pt x="204" y="468"/>
                </a:lnTo>
                <a:lnTo>
                  <a:pt x="214" y="474"/>
                </a:lnTo>
                <a:lnTo>
                  <a:pt x="224" y="478"/>
                </a:lnTo>
                <a:lnTo>
                  <a:pt x="236" y="482"/>
                </a:lnTo>
                <a:lnTo>
                  <a:pt x="240" y="484"/>
                </a:lnTo>
                <a:lnTo>
                  <a:pt x="244" y="488"/>
                </a:lnTo>
                <a:lnTo>
                  <a:pt x="248" y="490"/>
                </a:lnTo>
                <a:lnTo>
                  <a:pt x="254" y="492"/>
                </a:lnTo>
                <a:lnTo>
                  <a:pt x="258" y="494"/>
                </a:lnTo>
                <a:lnTo>
                  <a:pt x="260" y="492"/>
                </a:lnTo>
                <a:lnTo>
                  <a:pt x="262" y="492"/>
                </a:lnTo>
                <a:lnTo>
                  <a:pt x="268" y="498"/>
                </a:lnTo>
                <a:lnTo>
                  <a:pt x="276" y="500"/>
                </a:lnTo>
                <a:lnTo>
                  <a:pt x="294" y="500"/>
                </a:lnTo>
                <a:lnTo>
                  <a:pt x="294" y="502"/>
                </a:lnTo>
                <a:lnTo>
                  <a:pt x="294" y="498"/>
                </a:lnTo>
                <a:lnTo>
                  <a:pt x="298" y="496"/>
                </a:lnTo>
                <a:lnTo>
                  <a:pt x="306" y="494"/>
                </a:lnTo>
                <a:lnTo>
                  <a:pt x="308" y="506"/>
                </a:lnTo>
                <a:lnTo>
                  <a:pt x="312" y="502"/>
                </a:lnTo>
                <a:lnTo>
                  <a:pt x="316" y="496"/>
                </a:lnTo>
                <a:lnTo>
                  <a:pt x="320" y="492"/>
                </a:lnTo>
                <a:lnTo>
                  <a:pt x="324" y="490"/>
                </a:lnTo>
                <a:lnTo>
                  <a:pt x="336" y="492"/>
                </a:lnTo>
                <a:lnTo>
                  <a:pt x="346" y="498"/>
                </a:lnTo>
                <a:lnTo>
                  <a:pt x="356" y="506"/>
                </a:lnTo>
                <a:lnTo>
                  <a:pt x="362" y="512"/>
                </a:lnTo>
                <a:lnTo>
                  <a:pt x="364" y="510"/>
                </a:lnTo>
                <a:lnTo>
                  <a:pt x="362" y="512"/>
                </a:lnTo>
                <a:lnTo>
                  <a:pt x="366" y="504"/>
                </a:lnTo>
                <a:lnTo>
                  <a:pt x="370" y="494"/>
                </a:lnTo>
                <a:lnTo>
                  <a:pt x="374" y="486"/>
                </a:lnTo>
                <a:lnTo>
                  <a:pt x="382" y="478"/>
                </a:lnTo>
                <a:lnTo>
                  <a:pt x="390" y="474"/>
                </a:lnTo>
                <a:lnTo>
                  <a:pt x="400" y="470"/>
                </a:lnTo>
                <a:lnTo>
                  <a:pt x="402" y="472"/>
                </a:lnTo>
                <a:lnTo>
                  <a:pt x="404" y="472"/>
                </a:lnTo>
                <a:lnTo>
                  <a:pt x="408" y="474"/>
                </a:lnTo>
                <a:lnTo>
                  <a:pt x="410" y="472"/>
                </a:lnTo>
                <a:lnTo>
                  <a:pt x="414" y="470"/>
                </a:lnTo>
                <a:lnTo>
                  <a:pt x="416" y="468"/>
                </a:lnTo>
                <a:lnTo>
                  <a:pt x="422" y="468"/>
                </a:lnTo>
                <a:lnTo>
                  <a:pt x="430" y="476"/>
                </a:lnTo>
                <a:lnTo>
                  <a:pt x="430" y="480"/>
                </a:lnTo>
                <a:lnTo>
                  <a:pt x="430" y="482"/>
                </a:lnTo>
                <a:lnTo>
                  <a:pt x="434" y="486"/>
                </a:lnTo>
                <a:lnTo>
                  <a:pt x="440" y="488"/>
                </a:lnTo>
                <a:lnTo>
                  <a:pt x="446" y="488"/>
                </a:lnTo>
                <a:lnTo>
                  <a:pt x="446" y="48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37" name="Freeform 135"/>
          <p:cNvSpPr>
            <a:spLocks/>
          </p:cNvSpPr>
          <p:nvPr/>
        </p:nvSpPr>
        <p:spPr bwMode="auto">
          <a:xfrm>
            <a:off x="4888706" y="2157413"/>
            <a:ext cx="423863" cy="340519"/>
          </a:xfrm>
          <a:custGeom>
            <a:avLst/>
            <a:gdLst>
              <a:gd name="T0" fmla="*/ 2147483647 w 356"/>
              <a:gd name="T1" fmla="*/ 2147483647 h 286"/>
              <a:gd name="T2" fmla="*/ 2147483647 w 356"/>
              <a:gd name="T3" fmla="*/ 2147483647 h 286"/>
              <a:gd name="T4" fmla="*/ 2147483647 w 356"/>
              <a:gd name="T5" fmla="*/ 2147483647 h 286"/>
              <a:gd name="T6" fmla="*/ 2147483647 w 356"/>
              <a:gd name="T7" fmla="*/ 2147483647 h 286"/>
              <a:gd name="T8" fmla="*/ 2147483647 w 356"/>
              <a:gd name="T9" fmla="*/ 2147483647 h 286"/>
              <a:gd name="T10" fmla="*/ 2147483647 w 356"/>
              <a:gd name="T11" fmla="*/ 2147483647 h 286"/>
              <a:gd name="T12" fmla="*/ 2147483647 w 356"/>
              <a:gd name="T13" fmla="*/ 2147483647 h 286"/>
              <a:gd name="T14" fmla="*/ 2147483647 w 356"/>
              <a:gd name="T15" fmla="*/ 2147483647 h 286"/>
              <a:gd name="T16" fmla="*/ 2147483647 w 356"/>
              <a:gd name="T17" fmla="*/ 2147483647 h 286"/>
              <a:gd name="T18" fmla="*/ 2147483647 w 356"/>
              <a:gd name="T19" fmla="*/ 2147483647 h 286"/>
              <a:gd name="T20" fmla="*/ 2147483647 w 356"/>
              <a:gd name="T21" fmla="*/ 2147483647 h 286"/>
              <a:gd name="T22" fmla="*/ 2147483647 w 356"/>
              <a:gd name="T23" fmla="*/ 2147483647 h 286"/>
              <a:gd name="T24" fmla="*/ 2147483647 w 356"/>
              <a:gd name="T25" fmla="*/ 2147483647 h 286"/>
              <a:gd name="T26" fmla="*/ 2147483647 w 356"/>
              <a:gd name="T27" fmla="*/ 2147483647 h 286"/>
              <a:gd name="T28" fmla="*/ 2147483647 w 356"/>
              <a:gd name="T29" fmla="*/ 2147483647 h 286"/>
              <a:gd name="T30" fmla="*/ 2147483647 w 356"/>
              <a:gd name="T31" fmla="*/ 2147483647 h 286"/>
              <a:gd name="T32" fmla="*/ 2147483647 w 356"/>
              <a:gd name="T33" fmla="*/ 2147483647 h 286"/>
              <a:gd name="T34" fmla="*/ 2147483647 w 356"/>
              <a:gd name="T35" fmla="*/ 2147483647 h 286"/>
              <a:gd name="T36" fmla="*/ 2147483647 w 356"/>
              <a:gd name="T37" fmla="*/ 2147483647 h 286"/>
              <a:gd name="T38" fmla="*/ 2147483647 w 356"/>
              <a:gd name="T39" fmla="*/ 2147483647 h 286"/>
              <a:gd name="T40" fmla="*/ 2147483647 w 356"/>
              <a:gd name="T41" fmla="*/ 2147483647 h 286"/>
              <a:gd name="T42" fmla="*/ 2147483647 w 356"/>
              <a:gd name="T43" fmla="*/ 2147483647 h 286"/>
              <a:gd name="T44" fmla="*/ 2147483647 w 356"/>
              <a:gd name="T45" fmla="*/ 2147483647 h 286"/>
              <a:gd name="T46" fmla="*/ 2147483647 w 356"/>
              <a:gd name="T47" fmla="*/ 2147483647 h 286"/>
              <a:gd name="T48" fmla="*/ 2147483647 w 356"/>
              <a:gd name="T49" fmla="*/ 2147483647 h 286"/>
              <a:gd name="T50" fmla="*/ 2147483647 w 356"/>
              <a:gd name="T51" fmla="*/ 2147483647 h 286"/>
              <a:gd name="T52" fmla="*/ 2147483647 w 356"/>
              <a:gd name="T53" fmla="*/ 2147483647 h 286"/>
              <a:gd name="T54" fmla="*/ 2147483647 w 356"/>
              <a:gd name="T55" fmla="*/ 2147483647 h 286"/>
              <a:gd name="T56" fmla="*/ 2147483647 w 356"/>
              <a:gd name="T57" fmla="*/ 2147483647 h 286"/>
              <a:gd name="T58" fmla="*/ 2147483647 w 356"/>
              <a:gd name="T59" fmla="*/ 2147483647 h 286"/>
              <a:gd name="T60" fmla="*/ 2147483647 w 356"/>
              <a:gd name="T61" fmla="*/ 2147483647 h 286"/>
              <a:gd name="T62" fmla="*/ 2147483647 w 356"/>
              <a:gd name="T63" fmla="*/ 2147483647 h 286"/>
              <a:gd name="T64" fmla="*/ 2147483647 w 356"/>
              <a:gd name="T65" fmla="*/ 0 h 286"/>
              <a:gd name="T66" fmla="*/ 0 w 356"/>
              <a:gd name="T67" fmla="*/ 2147483647 h 286"/>
              <a:gd name="T68" fmla="*/ 2147483647 w 356"/>
              <a:gd name="T69" fmla="*/ 2147483647 h 286"/>
              <a:gd name="T70" fmla="*/ 2147483647 w 356"/>
              <a:gd name="T71" fmla="*/ 2147483647 h 286"/>
              <a:gd name="T72" fmla="*/ 2147483647 w 356"/>
              <a:gd name="T73" fmla="*/ 2147483647 h 286"/>
              <a:gd name="T74" fmla="*/ 2147483647 w 356"/>
              <a:gd name="T75" fmla="*/ 2147483647 h 286"/>
              <a:gd name="T76" fmla="*/ 2147483647 w 356"/>
              <a:gd name="T77" fmla="*/ 2147483647 h 286"/>
              <a:gd name="T78" fmla="*/ 2147483647 w 356"/>
              <a:gd name="T79" fmla="*/ 2147483647 h 286"/>
              <a:gd name="T80" fmla="*/ 2147483647 w 356"/>
              <a:gd name="T81" fmla="*/ 2147483647 h 286"/>
              <a:gd name="T82" fmla="*/ 2147483647 w 356"/>
              <a:gd name="T83" fmla="*/ 2147483647 h 2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6"/>
              <a:gd name="T127" fmla="*/ 0 h 286"/>
              <a:gd name="T128" fmla="*/ 356 w 356"/>
              <a:gd name="T129" fmla="*/ 286 h 2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6" h="286">
                <a:moveTo>
                  <a:pt x="102" y="198"/>
                </a:moveTo>
                <a:lnTo>
                  <a:pt x="106" y="194"/>
                </a:lnTo>
                <a:lnTo>
                  <a:pt x="108" y="186"/>
                </a:lnTo>
                <a:lnTo>
                  <a:pt x="120" y="194"/>
                </a:lnTo>
                <a:lnTo>
                  <a:pt x="132" y="204"/>
                </a:lnTo>
                <a:lnTo>
                  <a:pt x="154" y="228"/>
                </a:lnTo>
                <a:lnTo>
                  <a:pt x="166" y="240"/>
                </a:lnTo>
                <a:lnTo>
                  <a:pt x="178" y="248"/>
                </a:lnTo>
                <a:lnTo>
                  <a:pt x="194" y="256"/>
                </a:lnTo>
                <a:lnTo>
                  <a:pt x="202" y="256"/>
                </a:lnTo>
                <a:lnTo>
                  <a:pt x="212" y="258"/>
                </a:lnTo>
                <a:lnTo>
                  <a:pt x="222" y="256"/>
                </a:lnTo>
                <a:lnTo>
                  <a:pt x="230" y="252"/>
                </a:lnTo>
                <a:lnTo>
                  <a:pt x="238" y="248"/>
                </a:lnTo>
                <a:lnTo>
                  <a:pt x="246" y="246"/>
                </a:lnTo>
                <a:lnTo>
                  <a:pt x="252" y="246"/>
                </a:lnTo>
                <a:lnTo>
                  <a:pt x="254" y="248"/>
                </a:lnTo>
                <a:lnTo>
                  <a:pt x="254" y="252"/>
                </a:lnTo>
                <a:lnTo>
                  <a:pt x="256" y="258"/>
                </a:lnTo>
                <a:lnTo>
                  <a:pt x="254" y="266"/>
                </a:lnTo>
                <a:lnTo>
                  <a:pt x="258" y="268"/>
                </a:lnTo>
                <a:lnTo>
                  <a:pt x="264" y="272"/>
                </a:lnTo>
                <a:lnTo>
                  <a:pt x="282" y="278"/>
                </a:lnTo>
                <a:lnTo>
                  <a:pt x="302" y="284"/>
                </a:lnTo>
                <a:lnTo>
                  <a:pt x="316" y="286"/>
                </a:lnTo>
                <a:lnTo>
                  <a:pt x="324" y="286"/>
                </a:lnTo>
                <a:lnTo>
                  <a:pt x="330" y="286"/>
                </a:lnTo>
                <a:lnTo>
                  <a:pt x="330" y="278"/>
                </a:lnTo>
                <a:lnTo>
                  <a:pt x="332" y="274"/>
                </a:lnTo>
                <a:lnTo>
                  <a:pt x="336" y="268"/>
                </a:lnTo>
                <a:lnTo>
                  <a:pt x="340" y="264"/>
                </a:lnTo>
                <a:lnTo>
                  <a:pt x="350" y="258"/>
                </a:lnTo>
                <a:lnTo>
                  <a:pt x="354" y="256"/>
                </a:lnTo>
                <a:lnTo>
                  <a:pt x="356" y="252"/>
                </a:lnTo>
                <a:lnTo>
                  <a:pt x="352" y="248"/>
                </a:lnTo>
                <a:lnTo>
                  <a:pt x="346" y="244"/>
                </a:lnTo>
                <a:lnTo>
                  <a:pt x="344" y="236"/>
                </a:lnTo>
                <a:lnTo>
                  <a:pt x="342" y="228"/>
                </a:lnTo>
                <a:lnTo>
                  <a:pt x="338" y="226"/>
                </a:lnTo>
                <a:lnTo>
                  <a:pt x="332" y="226"/>
                </a:lnTo>
                <a:lnTo>
                  <a:pt x="326" y="220"/>
                </a:lnTo>
                <a:lnTo>
                  <a:pt x="320" y="212"/>
                </a:lnTo>
                <a:lnTo>
                  <a:pt x="314" y="206"/>
                </a:lnTo>
                <a:lnTo>
                  <a:pt x="308" y="204"/>
                </a:lnTo>
                <a:lnTo>
                  <a:pt x="302" y="200"/>
                </a:lnTo>
                <a:lnTo>
                  <a:pt x="304" y="196"/>
                </a:lnTo>
                <a:lnTo>
                  <a:pt x="306" y="192"/>
                </a:lnTo>
                <a:lnTo>
                  <a:pt x="310" y="186"/>
                </a:lnTo>
                <a:lnTo>
                  <a:pt x="316" y="178"/>
                </a:lnTo>
                <a:lnTo>
                  <a:pt x="318" y="174"/>
                </a:lnTo>
                <a:lnTo>
                  <a:pt x="318" y="170"/>
                </a:lnTo>
                <a:lnTo>
                  <a:pt x="310" y="168"/>
                </a:lnTo>
                <a:lnTo>
                  <a:pt x="304" y="164"/>
                </a:lnTo>
                <a:lnTo>
                  <a:pt x="300" y="160"/>
                </a:lnTo>
                <a:lnTo>
                  <a:pt x="298" y="154"/>
                </a:lnTo>
                <a:lnTo>
                  <a:pt x="294" y="140"/>
                </a:lnTo>
                <a:lnTo>
                  <a:pt x="290" y="128"/>
                </a:lnTo>
                <a:lnTo>
                  <a:pt x="290" y="120"/>
                </a:lnTo>
                <a:lnTo>
                  <a:pt x="290" y="112"/>
                </a:lnTo>
                <a:lnTo>
                  <a:pt x="292" y="102"/>
                </a:lnTo>
                <a:lnTo>
                  <a:pt x="294" y="92"/>
                </a:lnTo>
                <a:lnTo>
                  <a:pt x="294" y="82"/>
                </a:lnTo>
                <a:lnTo>
                  <a:pt x="294" y="78"/>
                </a:lnTo>
                <a:lnTo>
                  <a:pt x="292" y="74"/>
                </a:lnTo>
                <a:lnTo>
                  <a:pt x="288" y="70"/>
                </a:lnTo>
                <a:lnTo>
                  <a:pt x="284" y="68"/>
                </a:lnTo>
                <a:lnTo>
                  <a:pt x="276" y="66"/>
                </a:lnTo>
                <a:lnTo>
                  <a:pt x="268" y="62"/>
                </a:lnTo>
                <a:lnTo>
                  <a:pt x="242" y="44"/>
                </a:lnTo>
                <a:lnTo>
                  <a:pt x="226" y="36"/>
                </a:lnTo>
                <a:lnTo>
                  <a:pt x="216" y="32"/>
                </a:lnTo>
                <a:lnTo>
                  <a:pt x="208" y="32"/>
                </a:lnTo>
                <a:lnTo>
                  <a:pt x="198" y="34"/>
                </a:lnTo>
                <a:lnTo>
                  <a:pt x="188" y="36"/>
                </a:lnTo>
                <a:lnTo>
                  <a:pt x="174" y="46"/>
                </a:lnTo>
                <a:lnTo>
                  <a:pt x="168" y="50"/>
                </a:lnTo>
                <a:lnTo>
                  <a:pt x="160" y="54"/>
                </a:lnTo>
                <a:lnTo>
                  <a:pt x="150" y="58"/>
                </a:lnTo>
                <a:lnTo>
                  <a:pt x="136" y="58"/>
                </a:lnTo>
                <a:lnTo>
                  <a:pt x="120" y="56"/>
                </a:lnTo>
                <a:lnTo>
                  <a:pt x="102" y="50"/>
                </a:lnTo>
                <a:lnTo>
                  <a:pt x="94" y="44"/>
                </a:lnTo>
                <a:lnTo>
                  <a:pt x="88" y="38"/>
                </a:lnTo>
                <a:lnTo>
                  <a:pt x="84" y="34"/>
                </a:lnTo>
                <a:lnTo>
                  <a:pt x="82" y="28"/>
                </a:lnTo>
                <a:lnTo>
                  <a:pt x="74" y="24"/>
                </a:lnTo>
                <a:lnTo>
                  <a:pt x="70" y="20"/>
                </a:lnTo>
                <a:lnTo>
                  <a:pt x="68" y="14"/>
                </a:lnTo>
                <a:lnTo>
                  <a:pt x="66" y="6"/>
                </a:lnTo>
                <a:lnTo>
                  <a:pt x="58" y="6"/>
                </a:lnTo>
                <a:lnTo>
                  <a:pt x="46" y="16"/>
                </a:lnTo>
                <a:lnTo>
                  <a:pt x="40" y="22"/>
                </a:lnTo>
                <a:lnTo>
                  <a:pt x="36" y="24"/>
                </a:lnTo>
                <a:lnTo>
                  <a:pt x="30" y="24"/>
                </a:lnTo>
                <a:lnTo>
                  <a:pt x="26" y="24"/>
                </a:lnTo>
                <a:lnTo>
                  <a:pt x="22" y="22"/>
                </a:lnTo>
                <a:lnTo>
                  <a:pt x="16" y="14"/>
                </a:lnTo>
                <a:lnTo>
                  <a:pt x="10" y="6"/>
                </a:lnTo>
                <a:lnTo>
                  <a:pt x="4" y="0"/>
                </a:lnTo>
                <a:lnTo>
                  <a:pt x="4" y="6"/>
                </a:lnTo>
                <a:lnTo>
                  <a:pt x="2" y="14"/>
                </a:lnTo>
                <a:lnTo>
                  <a:pt x="0" y="14"/>
                </a:lnTo>
                <a:lnTo>
                  <a:pt x="2" y="24"/>
                </a:lnTo>
                <a:lnTo>
                  <a:pt x="4" y="34"/>
                </a:lnTo>
                <a:lnTo>
                  <a:pt x="6" y="44"/>
                </a:lnTo>
                <a:lnTo>
                  <a:pt x="10" y="56"/>
                </a:lnTo>
                <a:lnTo>
                  <a:pt x="16" y="56"/>
                </a:lnTo>
                <a:lnTo>
                  <a:pt x="20" y="68"/>
                </a:lnTo>
                <a:lnTo>
                  <a:pt x="28" y="76"/>
                </a:lnTo>
                <a:lnTo>
                  <a:pt x="38" y="80"/>
                </a:lnTo>
                <a:lnTo>
                  <a:pt x="50" y="84"/>
                </a:lnTo>
                <a:lnTo>
                  <a:pt x="44" y="98"/>
                </a:lnTo>
                <a:lnTo>
                  <a:pt x="42" y="106"/>
                </a:lnTo>
                <a:lnTo>
                  <a:pt x="40" y="114"/>
                </a:lnTo>
                <a:lnTo>
                  <a:pt x="42" y="122"/>
                </a:lnTo>
                <a:lnTo>
                  <a:pt x="44" y="128"/>
                </a:lnTo>
                <a:lnTo>
                  <a:pt x="50" y="134"/>
                </a:lnTo>
                <a:lnTo>
                  <a:pt x="54" y="138"/>
                </a:lnTo>
                <a:lnTo>
                  <a:pt x="66" y="146"/>
                </a:lnTo>
                <a:lnTo>
                  <a:pt x="76" y="154"/>
                </a:lnTo>
                <a:lnTo>
                  <a:pt x="80" y="158"/>
                </a:lnTo>
                <a:lnTo>
                  <a:pt x="80" y="164"/>
                </a:lnTo>
                <a:lnTo>
                  <a:pt x="82" y="174"/>
                </a:lnTo>
                <a:lnTo>
                  <a:pt x="86" y="180"/>
                </a:lnTo>
                <a:lnTo>
                  <a:pt x="92" y="186"/>
                </a:lnTo>
                <a:lnTo>
                  <a:pt x="96" y="190"/>
                </a:lnTo>
                <a:lnTo>
                  <a:pt x="100" y="196"/>
                </a:lnTo>
                <a:lnTo>
                  <a:pt x="102" y="19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38" name="Freeform 136"/>
          <p:cNvSpPr>
            <a:spLocks/>
          </p:cNvSpPr>
          <p:nvPr/>
        </p:nvSpPr>
        <p:spPr bwMode="auto">
          <a:xfrm>
            <a:off x="5100638" y="2502694"/>
            <a:ext cx="154781" cy="192881"/>
          </a:xfrm>
          <a:custGeom>
            <a:avLst/>
            <a:gdLst>
              <a:gd name="T0" fmla="*/ 2147483647 w 130"/>
              <a:gd name="T1" fmla="*/ 2147483647 h 162"/>
              <a:gd name="T2" fmla="*/ 2147483647 w 130"/>
              <a:gd name="T3" fmla="*/ 2147483647 h 162"/>
              <a:gd name="T4" fmla="*/ 2147483647 w 130"/>
              <a:gd name="T5" fmla="*/ 2147483647 h 162"/>
              <a:gd name="T6" fmla="*/ 2147483647 w 130"/>
              <a:gd name="T7" fmla="*/ 2147483647 h 162"/>
              <a:gd name="T8" fmla="*/ 2147483647 w 130"/>
              <a:gd name="T9" fmla="*/ 2147483647 h 162"/>
              <a:gd name="T10" fmla="*/ 2147483647 w 130"/>
              <a:gd name="T11" fmla="*/ 2147483647 h 162"/>
              <a:gd name="T12" fmla="*/ 2147483647 w 130"/>
              <a:gd name="T13" fmla="*/ 2147483647 h 162"/>
              <a:gd name="T14" fmla="*/ 2147483647 w 130"/>
              <a:gd name="T15" fmla="*/ 2147483647 h 162"/>
              <a:gd name="T16" fmla="*/ 2147483647 w 130"/>
              <a:gd name="T17" fmla="*/ 2147483647 h 162"/>
              <a:gd name="T18" fmla="*/ 2147483647 w 130"/>
              <a:gd name="T19" fmla="*/ 2147483647 h 162"/>
              <a:gd name="T20" fmla="*/ 2147483647 w 130"/>
              <a:gd name="T21" fmla="*/ 2147483647 h 162"/>
              <a:gd name="T22" fmla="*/ 2147483647 w 130"/>
              <a:gd name="T23" fmla="*/ 2147483647 h 162"/>
              <a:gd name="T24" fmla="*/ 2147483647 w 130"/>
              <a:gd name="T25" fmla="*/ 2147483647 h 162"/>
              <a:gd name="T26" fmla="*/ 2147483647 w 130"/>
              <a:gd name="T27" fmla="*/ 2147483647 h 162"/>
              <a:gd name="T28" fmla="*/ 2147483647 w 130"/>
              <a:gd name="T29" fmla="*/ 2147483647 h 162"/>
              <a:gd name="T30" fmla="*/ 2147483647 w 130"/>
              <a:gd name="T31" fmla="*/ 2147483647 h 162"/>
              <a:gd name="T32" fmla="*/ 2147483647 w 130"/>
              <a:gd name="T33" fmla="*/ 2147483647 h 162"/>
              <a:gd name="T34" fmla="*/ 2147483647 w 130"/>
              <a:gd name="T35" fmla="*/ 2147483647 h 162"/>
              <a:gd name="T36" fmla="*/ 2147483647 w 130"/>
              <a:gd name="T37" fmla="*/ 2147483647 h 162"/>
              <a:gd name="T38" fmla="*/ 2147483647 w 130"/>
              <a:gd name="T39" fmla="*/ 2147483647 h 162"/>
              <a:gd name="T40" fmla="*/ 2147483647 w 130"/>
              <a:gd name="T41" fmla="*/ 2147483647 h 162"/>
              <a:gd name="T42" fmla="*/ 2147483647 w 130"/>
              <a:gd name="T43" fmla="*/ 2147483647 h 162"/>
              <a:gd name="T44" fmla="*/ 2147483647 w 130"/>
              <a:gd name="T45" fmla="*/ 2147483647 h 162"/>
              <a:gd name="T46" fmla="*/ 2147483647 w 130"/>
              <a:gd name="T47" fmla="*/ 2147483647 h 162"/>
              <a:gd name="T48" fmla="*/ 2147483647 w 130"/>
              <a:gd name="T49" fmla="*/ 2147483647 h 162"/>
              <a:gd name="T50" fmla="*/ 2147483647 w 130"/>
              <a:gd name="T51" fmla="*/ 2147483647 h 162"/>
              <a:gd name="T52" fmla="*/ 2147483647 w 130"/>
              <a:gd name="T53" fmla="*/ 2147483647 h 162"/>
              <a:gd name="T54" fmla="*/ 2147483647 w 130"/>
              <a:gd name="T55" fmla="*/ 2147483647 h 162"/>
              <a:gd name="T56" fmla="*/ 2147483647 w 130"/>
              <a:gd name="T57" fmla="*/ 2147483647 h 162"/>
              <a:gd name="T58" fmla="*/ 2147483647 w 130"/>
              <a:gd name="T59" fmla="*/ 2147483647 h 162"/>
              <a:gd name="T60" fmla="*/ 2147483647 w 130"/>
              <a:gd name="T61" fmla="*/ 2147483647 h 162"/>
              <a:gd name="T62" fmla="*/ 2147483647 w 130"/>
              <a:gd name="T63" fmla="*/ 2147483647 h 162"/>
              <a:gd name="T64" fmla="*/ 2147483647 w 130"/>
              <a:gd name="T65" fmla="*/ 2147483647 h 162"/>
              <a:gd name="T66" fmla="*/ 0 w 130"/>
              <a:gd name="T67" fmla="*/ 2147483647 h 162"/>
              <a:gd name="T68" fmla="*/ 0 w 130"/>
              <a:gd name="T69" fmla="*/ 2147483647 h 162"/>
              <a:gd name="T70" fmla="*/ 2147483647 w 130"/>
              <a:gd name="T71" fmla="*/ 2147483647 h 162"/>
              <a:gd name="T72" fmla="*/ 2147483647 w 130"/>
              <a:gd name="T73" fmla="*/ 2147483647 h 162"/>
              <a:gd name="T74" fmla="*/ 2147483647 w 130"/>
              <a:gd name="T75" fmla="*/ 2147483647 h 162"/>
              <a:gd name="T76" fmla="*/ 2147483647 w 130"/>
              <a:gd name="T77" fmla="*/ 0 h 162"/>
              <a:gd name="T78" fmla="*/ 2147483647 w 130"/>
              <a:gd name="T79" fmla="*/ 2147483647 h 1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
              <a:gd name="T121" fmla="*/ 0 h 162"/>
              <a:gd name="T122" fmla="*/ 130 w 130"/>
              <a:gd name="T123" fmla="*/ 162 h 1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 h="162">
                <a:moveTo>
                  <a:pt x="72" y="4"/>
                </a:moveTo>
                <a:lnTo>
                  <a:pt x="78" y="14"/>
                </a:lnTo>
                <a:lnTo>
                  <a:pt x="82" y="24"/>
                </a:lnTo>
                <a:lnTo>
                  <a:pt x="88" y="28"/>
                </a:lnTo>
                <a:lnTo>
                  <a:pt x="96" y="30"/>
                </a:lnTo>
                <a:lnTo>
                  <a:pt x="110" y="34"/>
                </a:lnTo>
                <a:lnTo>
                  <a:pt x="118" y="38"/>
                </a:lnTo>
                <a:lnTo>
                  <a:pt x="124" y="42"/>
                </a:lnTo>
                <a:lnTo>
                  <a:pt x="128" y="46"/>
                </a:lnTo>
                <a:lnTo>
                  <a:pt x="130" y="54"/>
                </a:lnTo>
                <a:lnTo>
                  <a:pt x="128" y="62"/>
                </a:lnTo>
                <a:lnTo>
                  <a:pt x="124" y="70"/>
                </a:lnTo>
                <a:lnTo>
                  <a:pt x="112" y="82"/>
                </a:lnTo>
                <a:lnTo>
                  <a:pt x="106" y="88"/>
                </a:lnTo>
                <a:lnTo>
                  <a:pt x="102" y="92"/>
                </a:lnTo>
                <a:lnTo>
                  <a:pt x="100" y="98"/>
                </a:lnTo>
                <a:lnTo>
                  <a:pt x="100" y="106"/>
                </a:lnTo>
                <a:lnTo>
                  <a:pt x="100" y="118"/>
                </a:lnTo>
                <a:lnTo>
                  <a:pt x="90" y="120"/>
                </a:lnTo>
                <a:lnTo>
                  <a:pt x="84" y="118"/>
                </a:lnTo>
                <a:lnTo>
                  <a:pt x="84" y="130"/>
                </a:lnTo>
                <a:lnTo>
                  <a:pt x="84" y="132"/>
                </a:lnTo>
                <a:lnTo>
                  <a:pt x="84" y="136"/>
                </a:lnTo>
                <a:lnTo>
                  <a:pt x="78" y="138"/>
                </a:lnTo>
                <a:lnTo>
                  <a:pt x="72" y="140"/>
                </a:lnTo>
                <a:lnTo>
                  <a:pt x="70" y="142"/>
                </a:lnTo>
                <a:lnTo>
                  <a:pt x="66" y="146"/>
                </a:lnTo>
                <a:lnTo>
                  <a:pt x="62" y="152"/>
                </a:lnTo>
                <a:lnTo>
                  <a:pt x="60" y="156"/>
                </a:lnTo>
                <a:lnTo>
                  <a:pt x="48" y="158"/>
                </a:lnTo>
                <a:lnTo>
                  <a:pt x="40" y="160"/>
                </a:lnTo>
                <a:lnTo>
                  <a:pt x="32" y="160"/>
                </a:lnTo>
                <a:lnTo>
                  <a:pt x="22" y="162"/>
                </a:lnTo>
                <a:lnTo>
                  <a:pt x="0" y="136"/>
                </a:lnTo>
                <a:lnTo>
                  <a:pt x="0" y="128"/>
                </a:lnTo>
                <a:lnTo>
                  <a:pt x="54" y="80"/>
                </a:lnTo>
                <a:lnTo>
                  <a:pt x="54" y="44"/>
                </a:lnTo>
                <a:lnTo>
                  <a:pt x="46" y="38"/>
                </a:lnTo>
                <a:lnTo>
                  <a:pt x="72" y="0"/>
                </a:lnTo>
                <a:lnTo>
                  <a:pt x="72" y="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39" name="Freeform 137"/>
          <p:cNvSpPr>
            <a:spLocks/>
          </p:cNvSpPr>
          <p:nvPr/>
        </p:nvSpPr>
        <p:spPr bwMode="auto">
          <a:xfrm>
            <a:off x="4917281" y="2655094"/>
            <a:ext cx="209550" cy="135731"/>
          </a:xfrm>
          <a:custGeom>
            <a:avLst/>
            <a:gdLst>
              <a:gd name="T0" fmla="*/ 2147483647 w 176"/>
              <a:gd name="T1" fmla="*/ 2147483647 h 114"/>
              <a:gd name="T2" fmla="*/ 2147483647 w 176"/>
              <a:gd name="T3" fmla="*/ 2147483647 h 114"/>
              <a:gd name="T4" fmla="*/ 2147483647 w 176"/>
              <a:gd name="T5" fmla="*/ 0 h 114"/>
              <a:gd name="T6" fmla="*/ 2147483647 w 176"/>
              <a:gd name="T7" fmla="*/ 2147483647 h 114"/>
              <a:gd name="T8" fmla="*/ 2147483647 w 176"/>
              <a:gd name="T9" fmla="*/ 2147483647 h 114"/>
              <a:gd name="T10" fmla="*/ 2147483647 w 176"/>
              <a:gd name="T11" fmla="*/ 2147483647 h 114"/>
              <a:gd name="T12" fmla="*/ 2147483647 w 176"/>
              <a:gd name="T13" fmla="*/ 2147483647 h 114"/>
              <a:gd name="T14" fmla="*/ 2147483647 w 176"/>
              <a:gd name="T15" fmla="*/ 2147483647 h 114"/>
              <a:gd name="T16" fmla="*/ 2147483647 w 176"/>
              <a:gd name="T17" fmla="*/ 2147483647 h 114"/>
              <a:gd name="T18" fmla="*/ 2147483647 w 176"/>
              <a:gd name="T19" fmla="*/ 2147483647 h 114"/>
              <a:gd name="T20" fmla="*/ 2147483647 w 176"/>
              <a:gd name="T21" fmla="*/ 2147483647 h 114"/>
              <a:gd name="T22" fmla="*/ 2147483647 w 176"/>
              <a:gd name="T23" fmla="*/ 2147483647 h 114"/>
              <a:gd name="T24" fmla="*/ 2147483647 w 176"/>
              <a:gd name="T25" fmla="*/ 2147483647 h 114"/>
              <a:gd name="T26" fmla="*/ 2147483647 w 176"/>
              <a:gd name="T27" fmla="*/ 2147483647 h 114"/>
              <a:gd name="T28" fmla="*/ 2147483647 w 176"/>
              <a:gd name="T29" fmla="*/ 2147483647 h 114"/>
              <a:gd name="T30" fmla="*/ 2147483647 w 176"/>
              <a:gd name="T31" fmla="*/ 2147483647 h 114"/>
              <a:gd name="T32" fmla="*/ 0 w 176"/>
              <a:gd name="T33" fmla="*/ 2147483647 h 114"/>
              <a:gd name="T34" fmla="*/ 2147483647 w 176"/>
              <a:gd name="T35" fmla="*/ 2147483647 h 114"/>
              <a:gd name="T36" fmla="*/ 2147483647 w 176"/>
              <a:gd name="T37" fmla="*/ 2147483647 h 114"/>
              <a:gd name="T38" fmla="*/ 2147483647 w 176"/>
              <a:gd name="T39" fmla="*/ 2147483647 h 114"/>
              <a:gd name="T40" fmla="*/ 2147483647 w 176"/>
              <a:gd name="T41" fmla="*/ 2147483647 h 114"/>
              <a:gd name="T42" fmla="*/ 2147483647 w 176"/>
              <a:gd name="T43" fmla="*/ 2147483647 h 114"/>
              <a:gd name="T44" fmla="*/ 2147483647 w 176"/>
              <a:gd name="T45" fmla="*/ 2147483647 h 114"/>
              <a:gd name="T46" fmla="*/ 2147483647 w 176"/>
              <a:gd name="T47" fmla="*/ 2147483647 h 114"/>
              <a:gd name="T48" fmla="*/ 2147483647 w 176"/>
              <a:gd name="T49" fmla="*/ 2147483647 h 114"/>
              <a:gd name="T50" fmla="*/ 2147483647 w 176"/>
              <a:gd name="T51" fmla="*/ 2147483647 h 114"/>
              <a:gd name="T52" fmla="*/ 2147483647 w 176"/>
              <a:gd name="T53" fmla="*/ 2147483647 h 114"/>
              <a:gd name="T54" fmla="*/ 2147483647 w 176"/>
              <a:gd name="T55" fmla="*/ 2147483647 h 114"/>
              <a:gd name="T56" fmla="*/ 2147483647 w 176"/>
              <a:gd name="T57" fmla="*/ 2147483647 h 114"/>
              <a:gd name="T58" fmla="*/ 2147483647 w 176"/>
              <a:gd name="T59" fmla="*/ 2147483647 h 114"/>
              <a:gd name="T60" fmla="*/ 2147483647 w 176"/>
              <a:gd name="T61" fmla="*/ 2147483647 h 114"/>
              <a:gd name="T62" fmla="*/ 2147483647 w 176"/>
              <a:gd name="T63" fmla="*/ 2147483647 h 114"/>
              <a:gd name="T64" fmla="*/ 2147483647 w 176"/>
              <a:gd name="T65" fmla="*/ 2147483647 h 114"/>
              <a:gd name="T66" fmla="*/ 2147483647 w 176"/>
              <a:gd name="T67" fmla="*/ 2147483647 h 114"/>
              <a:gd name="T68" fmla="*/ 2147483647 w 176"/>
              <a:gd name="T69" fmla="*/ 2147483647 h 114"/>
              <a:gd name="T70" fmla="*/ 2147483647 w 176"/>
              <a:gd name="T71" fmla="*/ 2147483647 h 114"/>
              <a:gd name="T72" fmla="*/ 2147483647 w 176"/>
              <a:gd name="T73" fmla="*/ 2147483647 h 114"/>
              <a:gd name="T74" fmla="*/ 2147483647 w 176"/>
              <a:gd name="T75" fmla="*/ 2147483647 h 114"/>
              <a:gd name="T76" fmla="*/ 2147483647 w 176"/>
              <a:gd name="T77" fmla="*/ 2147483647 h 114"/>
              <a:gd name="T78" fmla="*/ 2147483647 w 176"/>
              <a:gd name="T79" fmla="*/ 2147483647 h 114"/>
              <a:gd name="T80" fmla="*/ 2147483647 w 176"/>
              <a:gd name="T81" fmla="*/ 2147483647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6"/>
              <a:gd name="T124" fmla="*/ 0 h 114"/>
              <a:gd name="T125" fmla="*/ 176 w 176"/>
              <a:gd name="T126" fmla="*/ 114 h 1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6" h="114">
                <a:moveTo>
                  <a:pt x="176" y="34"/>
                </a:moveTo>
                <a:lnTo>
                  <a:pt x="154" y="8"/>
                </a:lnTo>
                <a:lnTo>
                  <a:pt x="154" y="0"/>
                </a:lnTo>
                <a:lnTo>
                  <a:pt x="102" y="12"/>
                </a:lnTo>
                <a:lnTo>
                  <a:pt x="56" y="60"/>
                </a:lnTo>
                <a:lnTo>
                  <a:pt x="54" y="36"/>
                </a:lnTo>
                <a:lnTo>
                  <a:pt x="32" y="30"/>
                </a:lnTo>
                <a:lnTo>
                  <a:pt x="28" y="28"/>
                </a:lnTo>
                <a:lnTo>
                  <a:pt x="26" y="30"/>
                </a:lnTo>
                <a:lnTo>
                  <a:pt x="20" y="28"/>
                </a:lnTo>
                <a:lnTo>
                  <a:pt x="16" y="24"/>
                </a:lnTo>
                <a:lnTo>
                  <a:pt x="12" y="26"/>
                </a:lnTo>
                <a:lnTo>
                  <a:pt x="10" y="30"/>
                </a:lnTo>
                <a:lnTo>
                  <a:pt x="8" y="36"/>
                </a:lnTo>
                <a:lnTo>
                  <a:pt x="6" y="40"/>
                </a:lnTo>
                <a:lnTo>
                  <a:pt x="4" y="48"/>
                </a:lnTo>
                <a:lnTo>
                  <a:pt x="0" y="58"/>
                </a:lnTo>
                <a:lnTo>
                  <a:pt x="10" y="84"/>
                </a:lnTo>
                <a:lnTo>
                  <a:pt x="14" y="98"/>
                </a:lnTo>
                <a:lnTo>
                  <a:pt x="16" y="114"/>
                </a:lnTo>
                <a:lnTo>
                  <a:pt x="22" y="114"/>
                </a:lnTo>
                <a:lnTo>
                  <a:pt x="32" y="114"/>
                </a:lnTo>
                <a:lnTo>
                  <a:pt x="42" y="108"/>
                </a:lnTo>
                <a:lnTo>
                  <a:pt x="48" y="104"/>
                </a:lnTo>
                <a:lnTo>
                  <a:pt x="56" y="100"/>
                </a:lnTo>
                <a:lnTo>
                  <a:pt x="70" y="96"/>
                </a:lnTo>
                <a:lnTo>
                  <a:pt x="82" y="94"/>
                </a:lnTo>
                <a:lnTo>
                  <a:pt x="92" y="90"/>
                </a:lnTo>
                <a:lnTo>
                  <a:pt x="102" y="88"/>
                </a:lnTo>
                <a:lnTo>
                  <a:pt x="108" y="84"/>
                </a:lnTo>
                <a:lnTo>
                  <a:pt x="112" y="80"/>
                </a:lnTo>
                <a:lnTo>
                  <a:pt x="114" y="74"/>
                </a:lnTo>
                <a:lnTo>
                  <a:pt x="120" y="72"/>
                </a:lnTo>
                <a:lnTo>
                  <a:pt x="140" y="68"/>
                </a:lnTo>
                <a:lnTo>
                  <a:pt x="150" y="64"/>
                </a:lnTo>
                <a:lnTo>
                  <a:pt x="160" y="58"/>
                </a:lnTo>
                <a:lnTo>
                  <a:pt x="164" y="52"/>
                </a:lnTo>
                <a:lnTo>
                  <a:pt x="166" y="46"/>
                </a:lnTo>
                <a:lnTo>
                  <a:pt x="170" y="38"/>
                </a:lnTo>
                <a:lnTo>
                  <a:pt x="172" y="36"/>
                </a:lnTo>
                <a:lnTo>
                  <a:pt x="176" y="3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40" name="Freeform 138"/>
          <p:cNvSpPr>
            <a:spLocks/>
          </p:cNvSpPr>
          <p:nvPr/>
        </p:nvSpPr>
        <p:spPr bwMode="auto">
          <a:xfrm>
            <a:off x="4418410" y="1971675"/>
            <a:ext cx="179784" cy="102394"/>
          </a:xfrm>
          <a:custGeom>
            <a:avLst/>
            <a:gdLst>
              <a:gd name="T0" fmla="*/ 2147483647 w 151"/>
              <a:gd name="T1" fmla="*/ 2147483647 h 86"/>
              <a:gd name="T2" fmla="*/ 2147483647 w 151"/>
              <a:gd name="T3" fmla="*/ 2147483647 h 86"/>
              <a:gd name="T4" fmla="*/ 2147483647 w 151"/>
              <a:gd name="T5" fmla="*/ 2147483647 h 86"/>
              <a:gd name="T6" fmla="*/ 2147483647 w 151"/>
              <a:gd name="T7" fmla="*/ 2147483647 h 86"/>
              <a:gd name="T8" fmla="*/ 2147483647 w 151"/>
              <a:gd name="T9" fmla="*/ 2147483647 h 86"/>
              <a:gd name="T10" fmla="*/ 2147483647 w 151"/>
              <a:gd name="T11" fmla="*/ 2147483647 h 86"/>
              <a:gd name="T12" fmla="*/ 2147483647 w 151"/>
              <a:gd name="T13" fmla="*/ 2147483647 h 86"/>
              <a:gd name="T14" fmla="*/ 2147483647 w 151"/>
              <a:gd name="T15" fmla="*/ 2147483647 h 86"/>
              <a:gd name="T16" fmla="*/ 2147483647 w 151"/>
              <a:gd name="T17" fmla="*/ 2147483647 h 86"/>
              <a:gd name="T18" fmla="*/ 2147483647 w 151"/>
              <a:gd name="T19" fmla="*/ 2147483647 h 86"/>
              <a:gd name="T20" fmla="*/ 2147483647 w 151"/>
              <a:gd name="T21" fmla="*/ 2147483647 h 86"/>
              <a:gd name="T22" fmla="*/ 0 w 151"/>
              <a:gd name="T23" fmla="*/ 2147483647 h 86"/>
              <a:gd name="T24" fmla="*/ 2147483647 w 151"/>
              <a:gd name="T25" fmla="*/ 2147483647 h 86"/>
              <a:gd name="T26" fmla="*/ 2147483647 w 151"/>
              <a:gd name="T27" fmla="*/ 2147483647 h 86"/>
              <a:gd name="T28" fmla="*/ 2147483647 w 151"/>
              <a:gd name="T29" fmla="*/ 2147483647 h 86"/>
              <a:gd name="T30" fmla="*/ 2147483647 w 151"/>
              <a:gd name="T31" fmla="*/ 2147483647 h 86"/>
              <a:gd name="T32" fmla="*/ 2147483647 w 151"/>
              <a:gd name="T33" fmla="*/ 2147483647 h 86"/>
              <a:gd name="T34" fmla="*/ 2147483647 w 151"/>
              <a:gd name="T35" fmla="*/ 2147483647 h 86"/>
              <a:gd name="T36" fmla="*/ 2147483647 w 151"/>
              <a:gd name="T37" fmla="*/ 2147483647 h 86"/>
              <a:gd name="T38" fmla="*/ 2147483647 w 151"/>
              <a:gd name="T39" fmla="*/ 2147483647 h 86"/>
              <a:gd name="T40" fmla="*/ 2147483647 w 151"/>
              <a:gd name="T41" fmla="*/ 2147483647 h 86"/>
              <a:gd name="T42" fmla="*/ 2147483647 w 151"/>
              <a:gd name="T43" fmla="*/ 2147483647 h 86"/>
              <a:gd name="T44" fmla="*/ 2147483647 w 151"/>
              <a:gd name="T45" fmla="*/ 2147483647 h 86"/>
              <a:gd name="T46" fmla="*/ 2147483647 w 151"/>
              <a:gd name="T47" fmla="*/ 2147483647 h 86"/>
              <a:gd name="T48" fmla="*/ 2147483647 w 151"/>
              <a:gd name="T49" fmla="*/ 2147483647 h 86"/>
              <a:gd name="T50" fmla="*/ 2147483647 w 151"/>
              <a:gd name="T51" fmla="*/ 2147483647 h 86"/>
              <a:gd name="T52" fmla="*/ 2147483647 w 151"/>
              <a:gd name="T53" fmla="*/ 2147483647 h 86"/>
              <a:gd name="T54" fmla="*/ 2147483647 w 151"/>
              <a:gd name="T55" fmla="*/ 2147483647 h 86"/>
              <a:gd name="T56" fmla="*/ 2147483647 w 151"/>
              <a:gd name="T57" fmla="*/ 0 h 86"/>
              <a:gd name="T58" fmla="*/ 2147483647 w 151"/>
              <a:gd name="T59" fmla="*/ 2147483647 h 86"/>
              <a:gd name="T60" fmla="*/ 2147483647 w 151"/>
              <a:gd name="T61" fmla="*/ 2147483647 h 86"/>
              <a:gd name="T62" fmla="*/ 2147483647 w 151"/>
              <a:gd name="T63" fmla="*/ 2147483647 h 86"/>
              <a:gd name="T64" fmla="*/ 2147483647 w 151"/>
              <a:gd name="T65" fmla="*/ 2147483647 h 86"/>
              <a:gd name="T66" fmla="*/ 2147483647 w 151"/>
              <a:gd name="T67" fmla="*/ 2147483647 h 86"/>
              <a:gd name="T68" fmla="*/ 2147483647 w 151"/>
              <a:gd name="T69" fmla="*/ 2147483647 h 86"/>
              <a:gd name="T70" fmla="*/ 2147483647 w 151"/>
              <a:gd name="T71" fmla="*/ 2147483647 h 86"/>
              <a:gd name="T72" fmla="*/ 2147483647 w 151"/>
              <a:gd name="T73" fmla="*/ 2147483647 h 86"/>
              <a:gd name="T74" fmla="*/ 2147483647 w 151"/>
              <a:gd name="T75" fmla="*/ 2147483647 h 86"/>
              <a:gd name="T76" fmla="*/ 2147483647 w 151"/>
              <a:gd name="T77" fmla="*/ 2147483647 h 86"/>
              <a:gd name="T78" fmla="*/ 2147483647 w 151"/>
              <a:gd name="T79" fmla="*/ 2147483647 h 86"/>
              <a:gd name="T80" fmla="*/ 2147483647 w 151"/>
              <a:gd name="T81" fmla="*/ 2147483647 h 86"/>
              <a:gd name="T82" fmla="*/ 2147483647 w 151"/>
              <a:gd name="T83" fmla="*/ 2147483647 h 86"/>
              <a:gd name="T84" fmla="*/ 2147483647 w 151"/>
              <a:gd name="T85" fmla="*/ 2147483647 h 86"/>
              <a:gd name="T86" fmla="*/ 2147483647 w 151"/>
              <a:gd name="T87" fmla="*/ 2147483647 h 86"/>
              <a:gd name="T88" fmla="*/ 2147483647 w 151"/>
              <a:gd name="T89" fmla="*/ 2147483647 h 86"/>
              <a:gd name="T90" fmla="*/ 2147483647 w 151"/>
              <a:gd name="T91" fmla="*/ 2147483647 h 86"/>
              <a:gd name="T92" fmla="*/ 2147483647 w 151"/>
              <a:gd name="T93" fmla="*/ 2147483647 h 86"/>
              <a:gd name="T94" fmla="*/ 2147483647 w 151"/>
              <a:gd name="T95" fmla="*/ 2147483647 h 86"/>
              <a:gd name="T96" fmla="*/ 2147483647 w 151"/>
              <a:gd name="T97" fmla="*/ 2147483647 h 86"/>
              <a:gd name="T98" fmla="*/ 2147483647 w 151"/>
              <a:gd name="T99" fmla="*/ 2147483647 h 86"/>
              <a:gd name="T100" fmla="*/ 2147483647 w 151"/>
              <a:gd name="T101" fmla="*/ 2147483647 h 86"/>
              <a:gd name="T102" fmla="*/ 2147483647 w 151"/>
              <a:gd name="T103" fmla="*/ 2147483647 h 86"/>
              <a:gd name="T104" fmla="*/ 2147483647 w 151"/>
              <a:gd name="T105" fmla="*/ 2147483647 h 86"/>
              <a:gd name="T106" fmla="*/ 2147483647 w 151"/>
              <a:gd name="T107" fmla="*/ 2147483647 h 86"/>
              <a:gd name="T108" fmla="*/ 2147483647 w 151"/>
              <a:gd name="T109" fmla="*/ 2147483647 h 86"/>
              <a:gd name="T110" fmla="*/ 2147483647 w 151"/>
              <a:gd name="T111" fmla="*/ 2147483647 h 86"/>
              <a:gd name="T112" fmla="*/ 2147483647 w 151"/>
              <a:gd name="T113" fmla="*/ 2147483647 h 86"/>
              <a:gd name="T114" fmla="*/ 2147483647 w 151"/>
              <a:gd name="T115" fmla="*/ 2147483647 h 86"/>
              <a:gd name="T116" fmla="*/ 2147483647 w 151"/>
              <a:gd name="T117" fmla="*/ 2147483647 h 86"/>
              <a:gd name="T118" fmla="*/ 2147483647 w 151"/>
              <a:gd name="T119" fmla="*/ 2147483647 h 86"/>
              <a:gd name="T120" fmla="*/ 2147483647 w 151"/>
              <a:gd name="T121" fmla="*/ 2147483647 h 86"/>
              <a:gd name="T122" fmla="*/ 2147483647 w 151"/>
              <a:gd name="T123" fmla="*/ 2147483647 h 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1"/>
              <a:gd name="T187" fmla="*/ 0 h 86"/>
              <a:gd name="T188" fmla="*/ 151 w 151"/>
              <a:gd name="T189" fmla="*/ 86 h 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1" h="86">
                <a:moveTo>
                  <a:pt x="42" y="78"/>
                </a:moveTo>
                <a:lnTo>
                  <a:pt x="36" y="74"/>
                </a:lnTo>
                <a:lnTo>
                  <a:pt x="28" y="70"/>
                </a:lnTo>
                <a:lnTo>
                  <a:pt x="22" y="66"/>
                </a:lnTo>
                <a:lnTo>
                  <a:pt x="20" y="62"/>
                </a:lnTo>
                <a:lnTo>
                  <a:pt x="18" y="58"/>
                </a:lnTo>
                <a:lnTo>
                  <a:pt x="14" y="56"/>
                </a:lnTo>
                <a:lnTo>
                  <a:pt x="12" y="56"/>
                </a:lnTo>
                <a:lnTo>
                  <a:pt x="12" y="52"/>
                </a:lnTo>
                <a:lnTo>
                  <a:pt x="8" y="50"/>
                </a:lnTo>
                <a:lnTo>
                  <a:pt x="6" y="44"/>
                </a:lnTo>
                <a:lnTo>
                  <a:pt x="0" y="42"/>
                </a:lnTo>
                <a:lnTo>
                  <a:pt x="2" y="40"/>
                </a:lnTo>
                <a:lnTo>
                  <a:pt x="8" y="40"/>
                </a:lnTo>
                <a:lnTo>
                  <a:pt x="14" y="38"/>
                </a:lnTo>
                <a:lnTo>
                  <a:pt x="18" y="34"/>
                </a:lnTo>
                <a:lnTo>
                  <a:pt x="20" y="32"/>
                </a:lnTo>
                <a:lnTo>
                  <a:pt x="22" y="26"/>
                </a:lnTo>
                <a:lnTo>
                  <a:pt x="24" y="18"/>
                </a:lnTo>
                <a:lnTo>
                  <a:pt x="28" y="14"/>
                </a:lnTo>
                <a:lnTo>
                  <a:pt x="32" y="10"/>
                </a:lnTo>
                <a:lnTo>
                  <a:pt x="36" y="8"/>
                </a:lnTo>
                <a:lnTo>
                  <a:pt x="38" y="2"/>
                </a:lnTo>
                <a:lnTo>
                  <a:pt x="57" y="8"/>
                </a:lnTo>
                <a:lnTo>
                  <a:pt x="73" y="10"/>
                </a:lnTo>
                <a:lnTo>
                  <a:pt x="79" y="8"/>
                </a:lnTo>
                <a:lnTo>
                  <a:pt x="85" y="6"/>
                </a:lnTo>
                <a:lnTo>
                  <a:pt x="91" y="2"/>
                </a:lnTo>
                <a:lnTo>
                  <a:pt x="97" y="0"/>
                </a:lnTo>
                <a:lnTo>
                  <a:pt x="105" y="2"/>
                </a:lnTo>
                <a:lnTo>
                  <a:pt x="111" y="8"/>
                </a:lnTo>
                <a:lnTo>
                  <a:pt x="115" y="14"/>
                </a:lnTo>
                <a:lnTo>
                  <a:pt x="119" y="22"/>
                </a:lnTo>
                <a:lnTo>
                  <a:pt x="123" y="40"/>
                </a:lnTo>
                <a:lnTo>
                  <a:pt x="125" y="48"/>
                </a:lnTo>
                <a:lnTo>
                  <a:pt x="127" y="54"/>
                </a:lnTo>
                <a:lnTo>
                  <a:pt x="135" y="50"/>
                </a:lnTo>
                <a:lnTo>
                  <a:pt x="145" y="48"/>
                </a:lnTo>
                <a:lnTo>
                  <a:pt x="149" y="50"/>
                </a:lnTo>
                <a:lnTo>
                  <a:pt x="151" y="54"/>
                </a:lnTo>
                <a:lnTo>
                  <a:pt x="151" y="58"/>
                </a:lnTo>
                <a:lnTo>
                  <a:pt x="149" y="60"/>
                </a:lnTo>
                <a:lnTo>
                  <a:pt x="147" y="60"/>
                </a:lnTo>
                <a:lnTo>
                  <a:pt x="141" y="60"/>
                </a:lnTo>
                <a:lnTo>
                  <a:pt x="137" y="74"/>
                </a:lnTo>
                <a:lnTo>
                  <a:pt x="133" y="86"/>
                </a:lnTo>
                <a:lnTo>
                  <a:pt x="123" y="80"/>
                </a:lnTo>
                <a:lnTo>
                  <a:pt x="117" y="78"/>
                </a:lnTo>
                <a:lnTo>
                  <a:pt x="113" y="78"/>
                </a:lnTo>
                <a:lnTo>
                  <a:pt x="105" y="80"/>
                </a:lnTo>
                <a:lnTo>
                  <a:pt x="101" y="82"/>
                </a:lnTo>
                <a:lnTo>
                  <a:pt x="97" y="86"/>
                </a:lnTo>
                <a:lnTo>
                  <a:pt x="91" y="86"/>
                </a:lnTo>
                <a:lnTo>
                  <a:pt x="67" y="86"/>
                </a:lnTo>
                <a:lnTo>
                  <a:pt x="63" y="84"/>
                </a:lnTo>
                <a:lnTo>
                  <a:pt x="57" y="84"/>
                </a:lnTo>
                <a:lnTo>
                  <a:pt x="53" y="84"/>
                </a:lnTo>
                <a:lnTo>
                  <a:pt x="47" y="82"/>
                </a:lnTo>
                <a:lnTo>
                  <a:pt x="44" y="80"/>
                </a:lnTo>
                <a:lnTo>
                  <a:pt x="42" y="78"/>
                </a:lnTo>
                <a:lnTo>
                  <a:pt x="40" y="78"/>
                </a:lnTo>
                <a:lnTo>
                  <a:pt x="42" y="7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41" name="Freeform 139"/>
          <p:cNvSpPr>
            <a:spLocks/>
          </p:cNvSpPr>
          <p:nvPr/>
        </p:nvSpPr>
        <p:spPr bwMode="auto">
          <a:xfrm>
            <a:off x="3806428" y="2516982"/>
            <a:ext cx="328613" cy="345281"/>
          </a:xfrm>
          <a:custGeom>
            <a:avLst/>
            <a:gdLst>
              <a:gd name="T0" fmla="*/ 2147483647 w 276"/>
              <a:gd name="T1" fmla="*/ 2147483647 h 290"/>
              <a:gd name="T2" fmla="*/ 2147483647 w 276"/>
              <a:gd name="T3" fmla="*/ 2147483647 h 290"/>
              <a:gd name="T4" fmla="*/ 2147483647 w 276"/>
              <a:gd name="T5" fmla="*/ 2147483647 h 290"/>
              <a:gd name="T6" fmla="*/ 2147483647 w 276"/>
              <a:gd name="T7" fmla="*/ 2147483647 h 290"/>
              <a:gd name="T8" fmla="*/ 2147483647 w 276"/>
              <a:gd name="T9" fmla="*/ 2147483647 h 290"/>
              <a:gd name="T10" fmla="*/ 2147483647 w 276"/>
              <a:gd name="T11" fmla="*/ 2147483647 h 290"/>
              <a:gd name="T12" fmla="*/ 2147483647 w 276"/>
              <a:gd name="T13" fmla="*/ 2147483647 h 290"/>
              <a:gd name="T14" fmla="*/ 2147483647 w 276"/>
              <a:gd name="T15" fmla="*/ 2147483647 h 290"/>
              <a:gd name="T16" fmla="*/ 2147483647 w 276"/>
              <a:gd name="T17" fmla="*/ 2147483647 h 290"/>
              <a:gd name="T18" fmla="*/ 2147483647 w 276"/>
              <a:gd name="T19" fmla="*/ 2147483647 h 290"/>
              <a:gd name="T20" fmla="*/ 2147483647 w 276"/>
              <a:gd name="T21" fmla="*/ 0 h 290"/>
              <a:gd name="T22" fmla="*/ 2147483647 w 276"/>
              <a:gd name="T23" fmla="*/ 2147483647 h 290"/>
              <a:gd name="T24" fmla="*/ 2147483647 w 276"/>
              <a:gd name="T25" fmla="*/ 2147483647 h 290"/>
              <a:gd name="T26" fmla="*/ 2147483647 w 276"/>
              <a:gd name="T27" fmla="*/ 2147483647 h 290"/>
              <a:gd name="T28" fmla="*/ 2147483647 w 276"/>
              <a:gd name="T29" fmla="*/ 2147483647 h 290"/>
              <a:gd name="T30" fmla="*/ 2147483647 w 276"/>
              <a:gd name="T31" fmla="*/ 2147483647 h 290"/>
              <a:gd name="T32" fmla="*/ 2147483647 w 276"/>
              <a:gd name="T33" fmla="*/ 2147483647 h 290"/>
              <a:gd name="T34" fmla="*/ 2147483647 w 276"/>
              <a:gd name="T35" fmla="*/ 2147483647 h 290"/>
              <a:gd name="T36" fmla="*/ 2147483647 w 276"/>
              <a:gd name="T37" fmla="*/ 2147483647 h 290"/>
              <a:gd name="T38" fmla="*/ 2147483647 w 276"/>
              <a:gd name="T39" fmla="*/ 2147483647 h 290"/>
              <a:gd name="T40" fmla="*/ 2147483647 w 276"/>
              <a:gd name="T41" fmla="*/ 2147483647 h 290"/>
              <a:gd name="T42" fmla="*/ 2147483647 w 276"/>
              <a:gd name="T43" fmla="*/ 2147483647 h 290"/>
              <a:gd name="T44" fmla="*/ 2147483647 w 276"/>
              <a:gd name="T45" fmla="*/ 2147483647 h 290"/>
              <a:gd name="T46" fmla="*/ 2147483647 w 276"/>
              <a:gd name="T47" fmla="*/ 2147483647 h 290"/>
              <a:gd name="T48" fmla="*/ 2147483647 w 276"/>
              <a:gd name="T49" fmla="*/ 2147483647 h 290"/>
              <a:gd name="T50" fmla="*/ 2147483647 w 276"/>
              <a:gd name="T51" fmla="*/ 2147483647 h 290"/>
              <a:gd name="T52" fmla="*/ 2147483647 w 276"/>
              <a:gd name="T53" fmla="*/ 2147483647 h 290"/>
              <a:gd name="T54" fmla="*/ 2147483647 w 276"/>
              <a:gd name="T55" fmla="*/ 2147483647 h 290"/>
              <a:gd name="T56" fmla="*/ 2147483647 w 276"/>
              <a:gd name="T57" fmla="*/ 2147483647 h 290"/>
              <a:gd name="T58" fmla="*/ 2147483647 w 276"/>
              <a:gd name="T59" fmla="*/ 2147483647 h 290"/>
              <a:gd name="T60" fmla="*/ 2147483647 w 276"/>
              <a:gd name="T61" fmla="*/ 2147483647 h 290"/>
              <a:gd name="T62" fmla="*/ 2147483647 w 276"/>
              <a:gd name="T63" fmla="*/ 2147483647 h 290"/>
              <a:gd name="T64" fmla="*/ 2147483647 w 276"/>
              <a:gd name="T65" fmla="*/ 2147483647 h 290"/>
              <a:gd name="T66" fmla="*/ 2147483647 w 276"/>
              <a:gd name="T67" fmla="*/ 2147483647 h 290"/>
              <a:gd name="T68" fmla="*/ 2147483647 w 276"/>
              <a:gd name="T69" fmla="*/ 2147483647 h 290"/>
              <a:gd name="T70" fmla="*/ 2147483647 w 276"/>
              <a:gd name="T71" fmla="*/ 2147483647 h 290"/>
              <a:gd name="T72" fmla="*/ 2147483647 w 276"/>
              <a:gd name="T73" fmla="*/ 2147483647 h 290"/>
              <a:gd name="T74" fmla="*/ 2147483647 w 276"/>
              <a:gd name="T75" fmla="*/ 2147483647 h 290"/>
              <a:gd name="T76" fmla="*/ 0 w 276"/>
              <a:gd name="T77" fmla="*/ 2147483647 h 290"/>
              <a:gd name="T78" fmla="*/ 2147483647 w 276"/>
              <a:gd name="T79" fmla="*/ 2147483647 h 2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6"/>
              <a:gd name="T121" fmla="*/ 0 h 290"/>
              <a:gd name="T122" fmla="*/ 276 w 276"/>
              <a:gd name="T123" fmla="*/ 290 h 2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6" h="290">
                <a:moveTo>
                  <a:pt x="2" y="202"/>
                </a:moveTo>
                <a:lnTo>
                  <a:pt x="8" y="190"/>
                </a:lnTo>
                <a:lnTo>
                  <a:pt x="12" y="184"/>
                </a:lnTo>
                <a:lnTo>
                  <a:pt x="16" y="184"/>
                </a:lnTo>
                <a:lnTo>
                  <a:pt x="22" y="182"/>
                </a:lnTo>
                <a:lnTo>
                  <a:pt x="20" y="188"/>
                </a:lnTo>
                <a:lnTo>
                  <a:pt x="22" y="192"/>
                </a:lnTo>
                <a:lnTo>
                  <a:pt x="26" y="186"/>
                </a:lnTo>
                <a:lnTo>
                  <a:pt x="28" y="186"/>
                </a:lnTo>
                <a:lnTo>
                  <a:pt x="30" y="184"/>
                </a:lnTo>
                <a:lnTo>
                  <a:pt x="32" y="186"/>
                </a:lnTo>
                <a:lnTo>
                  <a:pt x="34" y="188"/>
                </a:lnTo>
                <a:lnTo>
                  <a:pt x="36" y="190"/>
                </a:lnTo>
                <a:lnTo>
                  <a:pt x="38" y="190"/>
                </a:lnTo>
                <a:lnTo>
                  <a:pt x="42" y="188"/>
                </a:lnTo>
                <a:lnTo>
                  <a:pt x="46" y="186"/>
                </a:lnTo>
                <a:lnTo>
                  <a:pt x="112" y="186"/>
                </a:lnTo>
                <a:lnTo>
                  <a:pt x="114" y="178"/>
                </a:lnTo>
                <a:lnTo>
                  <a:pt x="116" y="170"/>
                </a:lnTo>
                <a:lnTo>
                  <a:pt x="112" y="170"/>
                </a:lnTo>
                <a:lnTo>
                  <a:pt x="110" y="166"/>
                </a:lnTo>
                <a:lnTo>
                  <a:pt x="96" y="0"/>
                </a:lnTo>
                <a:lnTo>
                  <a:pt x="126" y="0"/>
                </a:lnTo>
                <a:lnTo>
                  <a:pt x="224" y="72"/>
                </a:lnTo>
                <a:lnTo>
                  <a:pt x="224" y="76"/>
                </a:lnTo>
                <a:lnTo>
                  <a:pt x="228" y="82"/>
                </a:lnTo>
                <a:lnTo>
                  <a:pt x="236" y="90"/>
                </a:lnTo>
                <a:lnTo>
                  <a:pt x="248" y="94"/>
                </a:lnTo>
                <a:lnTo>
                  <a:pt x="260" y="98"/>
                </a:lnTo>
                <a:lnTo>
                  <a:pt x="260" y="114"/>
                </a:lnTo>
                <a:lnTo>
                  <a:pt x="276" y="112"/>
                </a:lnTo>
                <a:lnTo>
                  <a:pt x="276" y="164"/>
                </a:lnTo>
                <a:lnTo>
                  <a:pt x="270" y="174"/>
                </a:lnTo>
                <a:lnTo>
                  <a:pt x="266" y="182"/>
                </a:lnTo>
                <a:lnTo>
                  <a:pt x="258" y="186"/>
                </a:lnTo>
                <a:lnTo>
                  <a:pt x="248" y="188"/>
                </a:lnTo>
                <a:lnTo>
                  <a:pt x="234" y="188"/>
                </a:lnTo>
                <a:lnTo>
                  <a:pt x="222" y="190"/>
                </a:lnTo>
                <a:lnTo>
                  <a:pt x="200" y="196"/>
                </a:lnTo>
                <a:lnTo>
                  <a:pt x="162" y="210"/>
                </a:lnTo>
                <a:lnTo>
                  <a:pt x="158" y="212"/>
                </a:lnTo>
                <a:lnTo>
                  <a:pt x="156" y="214"/>
                </a:lnTo>
                <a:lnTo>
                  <a:pt x="152" y="220"/>
                </a:lnTo>
                <a:lnTo>
                  <a:pt x="148" y="226"/>
                </a:lnTo>
                <a:lnTo>
                  <a:pt x="146" y="228"/>
                </a:lnTo>
                <a:lnTo>
                  <a:pt x="142" y="228"/>
                </a:lnTo>
                <a:lnTo>
                  <a:pt x="134" y="226"/>
                </a:lnTo>
                <a:lnTo>
                  <a:pt x="134" y="238"/>
                </a:lnTo>
                <a:lnTo>
                  <a:pt x="134" y="244"/>
                </a:lnTo>
                <a:lnTo>
                  <a:pt x="132" y="248"/>
                </a:lnTo>
                <a:lnTo>
                  <a:pt x="124" y="252"/>
                </a:lnTo>
                <a:lnTo>
                  <a:pt x="118" y="258"/>
                </a:lnTo>
                <a:lnTo>
                  <a:pt x="116" y="262"/>
                </a:lnTo>
                <a:lnTo>
                  <a:pt x="116" y="266"/>
                </a:lnTo>
                <a:lnTo>
                  <a:pt x="114" y="274"/>
                </a:lnTo>
                <a:lnTo>
                  <a:pt x="112" y="282"/>
                </a:lnTo>
                <a:lnTo>
                  <a:pt x="108" y="286"/>
                </a:lnTo>
                <a:lnTo>
                  <a:pt x="102" y="290"/>
                </a:lnTo>
                <a:lnTo>
                  <a:pt x="98" y="282"/>
                </a:lnTo>
                <a:lnTo>
                  <a:pt x="88" y="286"/>
                </a:lnTo>
                <a:lnTo>
                  <a:pt x="82" y="288"/>
                </a:lnTo>
                <a:lnTo>
                  <a:pt x="76" y="290"/>
                </a:lnTo>
                <a:lnTo>
                  <a:pt x="70" y="288"/>
                </a:lnTo>
                <a:lnTo>
                  <a:pt x="66" y="284"/>
                </a:lnTo>
                <a:lnTo>
                  <a:pt x="62" y="270"/>
                </a:lnTo>
                <a:lnTo>
                  <a:pt x="58" y="256"/>
                </a:lnTo>
                <a:lnTo>
                  <a:pt x="54" y="250"/>
                </a:lnTo>
                <a:lnTo>
                  <a:pt x="48" y="248"/>
                </a:lnTo>
                <a:lnTo>
                  <a:pt x="46" y="250"/>
                </a:lnTo>
                <a:lnTo>
                  <a:pt x="44" y="252"/>
                </a:lnTo>
                <a:lnTo>
                  <a:pt x="36" y="252"/>
                </a:lnTo>
                <a:lnTo>
                  <a:pt x="22" y="250"/>
                </a:lnTo>
                <a:lnTo>
                  <a:pt x="12" y="248"/>
                </a:lnTo>
                <a:lnTo>
                  <a:pt x="12" y="240"/>
                </a:lnTo>
                <a:lnTo>
                  <a:pt x="12" y="234"/>
                </a:lnTo>
                <a:lnTo>
                  <a:pt x="8" y="224"/>
                </a:lnTo>
                <a:lnTo>
                  <a:pt x="4" y="214"/>
                </a:lnTo>
                <a:lnTo>
                  <a:pt x="0" y="200"/>
                </a:lnTo>
                <a:lnTo>
                  <a:pt x="2" y="200"/>
                </a:lnTo>
                <a:lnTo>
                  <a:pt x="2" y="20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42" name="Freeform 140"/>
          <p:cNvSpPr>
            <a:spLocks/>
          </p:cNvSpPr>
          <p:nvPr/>
        </p:nvSpPr>
        <p:spPr bwMode="auto">
          <a:xfrm>
            <a:off x="4054079" y="2550319"/>
            <a:ext cx="316706" cy="276225"/>
          </a:xfrm>
          <a:custGeom>
            <a:avLst/>
            <a:gdLst>
              <a:gd name="T0" fmla="*/ 2147483647 w 266"/>
              <a:gd name="T1" fmla="*/ 2147483647 h 232"/>
              <a:gd name="T2" fmla="*/ 2147483647 w 266"/>
              <a:gd name="T3" fmla="*/ 2147483647 h 232"/>
              <a:gd name="T4" fmla="*/ 2147483647 w 266"/>
              <a:gd name="T5" fmla="*/ 0 h 232"/>
              <a:gd name="T6" fmla="*/ 2147483647 w 266"/>
              <a:gd name="T7" fmla="*/ 0 h 232"/>
              <a:gd name="T8" fmla="*/ 2147483647 w 266"/>
              <a:gd name="T9" fmla="*/ 2147483647 h 232"/>
              <a:gd name="T10" fmla="*/ 2147483647 w 266"/>
              <a:gd name="T11" fmla="*/ 2147483647 h 232"/>
              <a:gd name="T12" fmla="*/ 2147483647 w 266"/>
              <a:gd name="T13" fmla="*/ 2147483647 h 232"/>
              <a:gd name="T14" fmla="*/ 2147483647 w 266"/>
              <a:gd name="T15" fmla="*/ 2147483647 h 232"/>
              <a:gd name="T16" fmla="*/ 2147483647 w 266"/>
              <a:gd name="T17" fmla="*/ 2147483647 h 232"/>
              <a:gd name="T18" fmla="*/ 0 w 266"/>
              <a:gd name="T19" fmla="*/ 2147483647 h 232"/>
              <a:gd name="T20" fmla="*/ 2147483647 w 266"/>
              <a:gd name="T21" fmla="*/ 2147483647 h 232"/>
              <a:gd name="T22" fmla="*/ 2147483647 w 266"/>
              <a:gd name="T23" fmla="*/ 2147483647 h 232"/>
              <a:gd name="T24" fmla="*/ 2147483647 w 266"/>
              <a:gd name="T25" fmla="*/ 2147483647 h 232"/>
              <a:gd name="T26" fmla="*/ 2147483647 w 266"/>
              <a:gd name="T27" fmla="*/ 2147483647 h 232"/>
              <a:gd name="T28" fmla="*/ 2147483647 w 266"/>
              <a:gd name="T29" fmla="*/ 2147483647 h 232"/>
              <a:gd name="T30" fmla="*/ 2147483647 w 266"/>
              <a:gd name="T31" fmla="*/ 2147483647 h 232"/>
              <a:gd name="T32" fmla="*/ 2147483647 w 266"/>
              <a:gd name="T33" fmla="*/ 2147483647 h 232"/>
              <a:gd name="T34" fmla="*/ 2147483647 w 266"/>
              <a:gd name="T35" fmla="*/ 2147483647 h 232"/>
              <a:gd name="T36" fmla="*/ 2147483647 w 266"/>
              <a:gd name="T37" fmla="*/ 2147483647 h 232"/>
              <a:gd name="T38" fmla="*/ 2147483647 w 266"/>
              <a:gd name="T39" fmla="*/ 2147483647 h 232"/>
              <a:gd name="T40" fmla="*/ 2147483647 w 266"/>
              <a:gd name="T41" fmla="*/ 2147483647 h 232"/>
              <a:gd name="T42" fmla="*/ 2147483647 w 266"/>
              <a:gd name="T43" fmla="*/ 2147483647 h 232"/>
              <a:gd name="T44" fmla="*/ 2147483647 w 266"/>
              <a:gd name="T45" fmla="*/ 2147483647 h 232"/>
              <a:gd name="T46" fmla="*/ 2147483647 w 266"/>
              <a:gd name="T47" fmla="*/ 2147483647 h 232"/>
              <a:gd name="T48" fmla="*/ 2147483647 w 266"/>
              <a:gd name="T49" fmla="*/ 2147483647 h 232"/>
              <a:gd name="T50" fmla="*/ 2147483647 w 266"/>
              <a:gd name="T51" fmla="*/ 2147483647 h 232"/>
              <a:gd name="T52" fmla="*/ 2147483647 w 266"/>
              <a:gd name="T53" fmla="*/ 2147483647 h 232"/>
              <a:gd name="T54" fmla="*/ 2147483647 w 266"/>
              <a:gd name="T55" fmla="*/ 2147483647 h 232"/>
              <a:gd name="T56" fmla="*/ 2147483647 w 266"/>
              <a:gd name="T57" fmla="*/ 2147483647 h 232"/>
              <a:gd name="T58" fmla="*/ 2147483647 w 266"/>
              <a:gd name="T59" fmla="*/ 2147483647 h 232"/>
              <a:gd name="T60" fmla="*/ 2147483647 w 266"/>
              <a:gd name="T61" fmla="*/ 2147483647 h 232"/>
              <a:gd name="T62" fmla="*/ 2147483647 w 266"/>
              <a:gd name="T63" fmla="*/ 2147483647 h 232"/>
              <a:gd name="T64" fmla="*/ 2147483647 w 266"/>
              <a:gd name="T65" fmla="*/ 2147483647 h 232"/>
              <a:gd name="T66" fmla="*/ 2147483647 w 266"/>
              <a:gd name="T67" fmla="*/ 2147483647 h 232"/>
              <a:gd name="T68" fmla="*/ 2147483647 w 266"/>
              <a:gd name="T69" fmla="*/ 2147483647 h 232"/>
              <a:gd name="T70" fmla="*/ 2147483647 w 266"/>
              <a:gd name="T71" fmla="*/ 2147483647 h 232"/>
              <a:gd name="T72" fmla="*/ 2147483647 w 266"/>
              <a:gd name="T73" fmla="*/ 2147483647 h 232"/>
              <a:gd name="T74" fmla="*/ 2147483647 w 266"/>
              <a:gd name="T75" fmla="*/ 2147483647 h 232"/>
              <a:gd name="T76" fmla="*/ 2147483647 w 266"/>
              <a:gd name="T77" fmla="*/ 2147483647 h 232"/>
              <a:gd name="T78" fmla="*/ 2147483647 w 266"/>
              <a:gd name="T79" fmla="*/ 2147483647 h 232"/>
              <a:gd name="T80" fmla="*/ 2147483647 w 266"/>
              <a:gd name="T81" fmla="*/ 2147483647 h 2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6"/>
              <a:gd name="T124" fmla="*/ 0 h 232"/>
              <a:gd name="T125" fmla="*/ 266 w 266"/>
              <a:gd name="T126" fmla="*/ 232 h 2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6" h="232">
                <a:moveTo>
                  <a:pt x="250" y="6"/>
                </a:moveTo>
                <a:lnTo>
                  <a:pt x="234" y="14"/>
                </a:lnTo>
                <a:lnTo>
                  <a:pt x="230" y="8"/>
                </a:lnTo>
                <a:lnTo>
                  <a:pt x="226" y="4"/>
                </a:lnTo>
                <a:lnTo>
                  <a:pt x="220" y="2"/>
                </a:lnTo>
                <a:lnTo>
                  <a:pt x="214" y="0"/>
                </a:lnTo>
                <a:lnTo>
                  <a:pt x="204" y="0"/>
                </a:lnTo>
                <a:lnTo>
                  <a:pt x="200" y="0"/>
                </a:lnTo>
                <a:lnTo>
                  <a:pt x="198" y="0"/>
                </a:lnTo>
                <a:lnTo>
                  <a:pt x="122" y="50"/>
                </a:lnTo>
                <a:lnTo>
                  <a:pt x="94" y="80"/>
                </a:lnTo>
                <a:lnTo>
                  <a:pt x="68" y="84"/>
                </a:lnTo>
                <a:lnTo>
                  <a:pt x="68" y="136"/>
                </a:lnTo>
                <a:lnTo>
                  <a:pt x="62" y="146"/>
                </a:lnTo>
                <a:lnTo>
                  <a:pt x="58" y="154"/>
                </a:lnTo>
                <a:lnTo>
                  <a:pt x="50" y="158"/>
                </a:lnTo>
                <a:lnTo>
                  <a:pt x="40" y="160"/>
                </a:lnTo>
                <a:lnTo>
                  <a:pt x="18" y="162"/>
                </a:lnTo>
                <a:lnTo>
                  <a:pt x="0" y="166"/>
                </a:lnTo>
                <a:lnTo>
                  <a:pt x="0" y="178"/>
                </a:lnTo>
                <a:lnTo>
                  <a:pt x="4" y="184"/>
                </a:lnTo>
                <a:lnTo>
                  <a:pt x="10" y="186"/>
                </a:lnTo>
                <a:lnTo>
                  <a:pt x="14" y="190"/>
                </a:lnTo>
                <a:lnTo>
                  <a:pt x="16" y="194"/>
                </a:lnTo>
                <a:lnTo>
                  <a:pt x="16" y="200"/>
                </a:lnTo>
                <a:lnTo>
                  <a:pt x="16" y="204"/>
                </a:lnTo>
                <a:lnTo>
                  <a:pt x="16" y="208"/>
                </a:lnTo>
                <a:lnTo>
                  <a:pt x="20" y="212"/>
                </a:lnTo>
                <a:lnTo>
                  <a:pt x="26" y="212"/>
                </a:lnTo>
                <a:lnTo>
                  <a:pt x="32" y="214"/>
                </a:lnTo>
                <a:lnTo>
                  <a:pt x="36" y="218"/>
                </a:lnTo>
                <a:lnTo>
                  <a:pt x="36" y="220"/>
                </a:lnTo>
                <a:lnTo>
                  <a:pt x="46" y="220"/>
                </a:lnTo>
                <a:lnTo>
                  <a:pt x="50" y="226"/>
                </a:lnTo>
                <a:lnTo>
                  <a:pt x="56" y="232"/>
                </a:lnTo>
                <a:lnTo>
                  <a:pt x="60" y="216"/>
                </a:lnTo>
                <a:lnTo>
                  <a:pt x="66" y="202"/>
                </a:lnTo>
                <a:lnTo>
                  <a:pt x="70" y="196"/>
                </a:lnTo>
                <a:lnTo>
                  <a:pt x="76" y="192"/>
                </a:lnTo>
                <a:lnTo>
                  <a:pt x="82" y="188"/>
                </a:lnTo>
                <a:lnTo>
                  <a:pt x="92" y="188"/>
                </a:lnTo>
                <a:lnTo>
                  <a:pt x="96" y="188"/>
                </a:lnTo>
                <a:lnTo>
                  <a:pt x="100" y="190"/>
                </a:lnTo>
                <a:lnTo>
                  <a:pt x="106" y="196"/>
                </a:lnTo>
                <a:lnTo>
                  <a:pt x="112" y="202"/>
                </a:lnTo>
                <a:lnTo>
                  <a:pt x="114" y="204"/>
                </a:lnTo>
                <a:lnTo>
                  <a:pt x="118" y="206"/>
                </a:lnTo>
                <a:lnTo>
                  <a:pt x="122" y="204"/>
                </a:lnTo>
                <a:lnTo>
                  <a:pt x="124" y="202"/>
                </a:lnTo>
                <a:lnTo>
                  <a:pt x="126" y="200"/>
                </a:lnTo>
                <a:lnTo>
                  <a:pt x="130" y="198"/>
                </a:lnTo>
                <a:lnTo>
                  <a:pt x="138" y="200"/>
                </a:lnTo>
                <a:lnTo>
                  <a:pt x="142" y="204"/>
                </a:lnTo>
                <a:lnTo>
                  <a:pt x="146" y="206"/>
                </a:lnTo>
                <a:lnTo>
                  <a:pt x="154" y="208"/>
                </a:lnTo>
                <a:lnTo>
                  <a:pt x="162" y="206"/>
                </a:lnTo>
                <a:lnTo>
                  <a:pt x="168" y="202"/>
                </a:lnTo>
                <a:lnTo>
                  <a:pt x="174" y="198"/>
                </a:lnTo>
                <a:lnTo>
                  <a:pt x="184" y="196"/>
                </a:lnTo>
                <a:lnTo>
                  <a:pt x="190" y="196"/>
                </a:lnTo>
                <a:lnTo>
                  <a:pt x="194" y="198"/>
                </a:lnTo>
                <a:lnTo>
                  <a:pt x="198" y="200"/>
                </a:lnTo>
                <a:lnTo>
                  <a:pt x="206" y="202"/>
                </a:lnTo>
                <a:lnTo>
                  <a:pt x="212" y="200"/>
                </a:lnTo>
                <a:lnTo>
                  <a:pt x="218" y="196"/>
                </a:lnTo>
                <a:lnTo>
                  <a:pt x="228" y="188"/>
                </a:lnTo>
                <a:lnTo>
                  <a:pt x="230" y="178"/>
                </a:lnTo>
                <a:lnTo>
                  <a:pt x="232" y="168"/>
                </a:lnTo>
                <a:lnTo>
                  <a:pt x="236" y="160"/>
                </a:lnTo>
                <a:lnTo>
                  <a:pt x="242" y="154"/>
                </a:lnTo>
                <a:lnTo>
                  <a:pt x="252" y="140"/>
                </a:lnTo>
                <a:lnTo>
                  <a:pt x="256" y="134"/>
                </a:lnTo>
                <a:lnTo>
                  <a:pt x="260" y="126"/>
                </a:lnTo>
                <a:lnTo>
                  <a:pt x="260" y="82"/>
                </a:lnTo>
                <a:lnTo>
                  <a:pt x="260" y="76"/>
                </a:lnTo>
                <a:lnTo>
                  <a:pt x="262" y="72"/>
                </a:lnTo>
                <a:lnTo>
                  <a:pt x="264" y="68"/>
                </a:lnTo>
                <a:lnTo>
                  <a:pt x="266" y="62"/>
                </a:lnTo>
                <a:lnTo>
                  <a:pt x="264" y="50"/>
                </a:lnTo>
                <a:lnTo>
                  <a:pt x="258" y="36"/>
                </a:lnTo>
                <a:lnTo>
                  <a:pt x="252" y="22"/>
                </a:lnTo>
                <a:lnTo>
                  <a:pt x="248" y="8"/>
                </a:lnTo>
                <a:lnTo>
                  <a:pt x="250"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43" name="Freeform 141"/>
          <p:cNvSpPr>
            <a:spLocks/>
          </p:cNvSpPr>
          <p:nvPr/>
        </p:nvSpPr>
        <p:spPr bwMode="auto">
          <a:xfrm>
            <a:off x="5388769" y="2085975"/>
            <a:ext cx="161925" cy="92869"/>
          </a:xfrm>
          <a:custGeom>
            <a:avLst/>
            <a:gdLst>
              <a:gd name="T0" fmla="*/ 2147483647 w 136"/>
              <a:gd name="T1" fmla="*/ 2147483647 h 78"/>
              <a:gd name="T2" fmla="*/ 2147483647 w 136"/>
              <a:gd name="T3" fmla="*/ 2147483647 h 78"/>
              <a:gd name="T4" fmla="*/ 2147483647 w 136"/>
              <a:gd name="T5" fmla="*/ 2147483647 h 78"/>
              <a:gd name="T6" fmla="*/ 2147483647 w 136"/>
              <a:gd name="T7" fmla="*/ 2147483647 h 78"/>
              <a:gd name="T8" fmla="*/ 2147483647 w 136"/>
              <a:gd name="T9" fmla="*/ 2147483647 h 78"/>
              <a:gd name="T10" fmla="*/ 2147483647 w 136"/>
              <a:gd name="T11" fmla="*/ 2147483647 h 78"/>
              <a:gd name="T12" fmla="*/ 2147483647 w 136"/>
              <a:gd name="T13" fmla="*/ 2147483647 h 78"/>
              <a:gd name="T14" fmla="*/ 2147483647 w 136"/>
              <a:gd name="T15" fmla="*/ 2147483647 h 78"/>
              <a:gd name="T16" fmla="*/ 2147483647 w 136"/>
              <a:gd name="T17" fmla="*/ 2147483647 h 78"/>
              <a:gd name="T18" fmla="*/ 0 w 136"/>
              <a:gd name="T19" fmla="*/ 2147483647 h 78"/>
              <a:gd name="T20" fmla="*/ 2147483647 w 136"/>
              <a:gd name="T21" fmla="*/ 2147483647 h 78"/>
              <a:gd name="T22" fmla="*/ 2147483647 w 136"/>
              <a:gd name="T23" fmla="*/ 2147483647 h 78"/>
              <a:gd name="T24" fmla="*/ 2147483647 w 136"/>
              <a:gd name="T25" fmla="*/ 2147483647 h 78"/>
              <a:gd name="T26" fmla="*/ 2147483647 w 136"/>
              <a:gd name="T27" fmla="*/ 2147483647 h 78"/>
              <a:gd name="T28" fmla="*/ 2147483647 w 136"/>
              <a:gd name="T29" fmla="*/ 2147483647 h 78"/>
              <a:gd name="T30" fmla="*/ 2147483647 w 136"/>
              <a:gd name="T31" fmla="*/ 2147483647 h 78"/>
              <a:gd name="T32" fmla="*/ 2147483647 w 136"/>
              <a:gd name="T33" fmla="*/ 2147483647 h 78"/>
              <a:gd name="T34" fmla="*/ 2147483647 w 136"/>
              <a:gd name="T35" fmla="*/ 2147483647 h 78"/>
              <a:gd name="T36" fmla="*/ 2147483647 w 136"/>
              <a:gd name="T37" fmla="*/ 0 h 78"/>
              <a:gd name="T38" fmla="*/ 2147483647 w 136"/>
              <a:gd name="T39" fmla="*/ 2147483647 h 78"/>
              <a:gd name="T40" fmla="*/ 2147483647 w 136"/>
              <a:gd name="T41" fmla="*/ 2147483647 h 78"/>
              <a:gd name="T42" fmla="*/ 2147483647 w 136"/>
              <a:gd name="T43" fmla="*/ 2147483647 h 78"/>
              <a:gd name="T44" fmla="*/ 2147483647 w 136"/>
              <a:gd name="T45" fmla="*/ 2147483647 h 78"/>
              <a:gd name="T46" fmla="*/ 2147483647 w 136"/>
              <a:gd name="T47" fmla="*/ 2147483647 h 78"/>
              <a:gd name="T48" fmla="*/ 2147483647 w 136"/>
              <a:gd name="T49" fmla="*/ 2147483647 h 78"/>
              <a:gd name="T50" fmla="*/ 2147483647 w 136"/>
              <a:gd name="T51" fmla="*/ 2147483647 h 78"/>
              <a:gd name="T52" fmla="*/ 2147483647 w 136"/>
              <a:gd name="T53" fmla="*/ 2147483647 h 78"/>
              <a:gd name="T54" fmla="*/ 2147483647 w 136"/>
              <a:gd name="T55" fmla="*/ 2147483647 h 78"/>
              <a:gd name="T56" fmla="*/ 2147483647 w 136"/>
              <a:gd name="T57" fmla="*/ 2147483647 h 78"/>
              <a:gd name="T58" fmla="*/ 2147483647 w 136"/>
              <a:gd name="T59" fmla="*/ 2147483647 h 78"/>
              <a:gd name="T60" fmla="*/ 2147483647 w 136"/>
              <a:gd name="T61" fmla="*/ 2147483647 h 78"/>
              <a:gd name="T62" fmla="*/ 2147483647 w 136"/>
              <a:gd name="T63" fmla="*/ 2147483647 h 78"/>
              <a:gd name="T64" fmla="*/ 2147483647 w 136"/>
              <a:gd name="T65" fmla="*/ 2147483647 h 78"/>
              <a:gd name="T66" fmla="*/ 2147483647 w 136"/>
              <a:gd name="T67" fmla="*/ 2147483647 h 78"/>
              <a:gd name="T68" fmla="*/ 2147483647 w 136"/>
              <a:gd name="T69" fmla="*/ 2147483647 h 78"/>
              <a:gd name="T70" fmla="*/ 2147483647 w 136"/>
              <a:gd name="T71" fmla="*/ 2147483647 h 78"/>
              <a:gd name="T72" fmla="*/ 2147483647 w 136"/>
              <a:gd name="T73" fmla="*/ 2147483647 h 78"/>
              <a:gd name="T74" fmla="*/ 2147483647 w 136"/>
              <a:gd name="T75" fmla="*/ 2147483647 h 78"/>
              <a:gd name="T76" fmla="*/ 2147483647 w 136"/>
              <a:gd name="T77" fmla="*/ 2147483647 h 78"/>
              <a:gd name="T78" fmla="*/ 2147483647 w 136"/>
              <a:gd name="T79" fmla="*/ 2147483647 h 78"/>
              <a:gd name="T80" fmla="*/ 2147483647 w 136"/>
              <a:gd name="T81" fmla="*/ 2147483647 h 78"/>
              <a:gd name="T82" fmla="*/ 2147483647 w 136"/>
              <a:gd name="T83" fmla="*/ 2147483647 h 78"/>
              <a:gd name="T84" fmla="*/ 2147483647 w 136"/>
              <a:gd name="T85" fmla="*/ 2147483647 h 78"/>
              <a:gd name="T86" fmla="*/ 2147483647 w 136"/>
              <a:gd name="T87" fmla="*/ 2147483647 h 78"/>
              <a:gd name="T88" fmla="*/ 2147483647 w 136"/>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78"/>
              <a:gd name="T137" fmla="*/ 136 w 136"/>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78">
                <a:moveTo>
                  <a:pt x="14" y="66"/>
                </a:moveTo>
                <a:lnTo>
                  <a:pt x="22" y="64"/>
                </a:lnTo>
                <a:lnTo>
                  <a:pt x="32" y="60"/>
                </a:lnTo>
                <a:lnTo>
                  <a:pt x="40" y="56"/>
                </a:lnTo>
                <a:lnTo>
                  <a:pt x="46" y="48"/>
                </a:lnTo>
                <a:lnTo>
                  <a:pt x="36" y="44"/>
                </a:lnTo>
                <a:lnTo>
                  <a:pt x="22" y="36"/>
                </a:lnTo>
                <a:lnTo>
                  <a:pt x="18" y="40"/>
                </a:lnTo>
                <a:lnTo>
                  <a:pt x="8" y="38"/>
                </a:lnTo>
                <a:lnTo>
                  <a:pt x="0" y="36"/>
                </a:lnTo>
                <a:lnTo>
                  <a:pt x="4" y="30"/>
                </a:lnTo>
                <a:lnTo>
                  <a:pt x="8" y="22"/>
                </a:lnTo>
                <a:lnTo>
                  <a:pt x="8" y="10"/>
                </a:lnTo>
                <a:lnTo>
                  <a:pt x="20" y="8"/>
                </a:lnTo>
                <a:lnTo>
                  <a:pt x="26" y="10"/>
                </a:lnTo>
                <a:lnTo>
                  <a:pt x="32" y="14"/>
                </a:lnTo>
                <a:lnTo>
                  <a:pt x="42" y="14"/>
                </a:lnTo>
                <a:lnTo>
                  <a:pt x="42" y="6"/>
                </a:lnTo>
                <a:lnTo>
                  <a:pt x="52" y="0"/>
                </a:lnTo>
                <a:lnTo>
                  <a:pt x="62" y="2"/>
                </a:lnTo>
                <a:lnTo>
                  <a:pt x="68" y="8"/>
                </a:lnTo>
                <a:lnTo>
                  <a:pt x="78" y="10"/>
                </a:lnTo>
                <a:lnTo>
                  <a:pt x="94" y="8"/>
                </a:lnTo>
                <a:lnTo>
                  <a:pt x="108" y="8"/>
                </a:lnTo>
                <a:lnTo>
                  <a:pt x="122" y="8"/>
                </a:lnTo>
                <a:lnTo>
                  <a:pt x="136" y="14"/>
                </a:lnTo>
                <a:lnTo>
                  <a:pt x="132" y="20"/>
                </a:lnTo>
                <a:lnTo>
                  <a:pt x="126" y="26"/>
                </a:lnTo>
                <a:lnTo>
                  <a:pt x="120" y="32"/>
                </a:lnTo>
                <a:lnTo>
                  <a:pt x="114" y="40"/>
                </a:lnTo>
                <a:lnTo>
                  <a:pt x="106" y="46"/>
                </a:lnTo>
                <a:lnTo>
                  <a:pt x="96" y="54"/>
                </a:lnTo>
                <a:lnTo>
                  <a:pt x="84" y="54"/>
                </a:lnTo>
                <a:lnTo>
                  <a:pt x="74" y="56"/>
                </a:lnTo>
                <a:lnTo>
                  <a:pt x="66" y="58"/>
                </a:lnTo>
                <a:lnTo>
                  <a:pt x="60" y="62"/>
                </a:lnTo>
                <a:lnTo>
                  <a:pt x="56" y="70"/>
                </a:lnTo>
                <a:lnTo>
                  <a:pt x="56" y="76"/>
                </a:lnTo>
                <a:lnTo>
                  <a:pt x="48" y="76"/>
                </a:lnTo>
                <a:lnTo>
                  <a:pt x="42" y="78"/>
                </a:lnTo>
                <a:lnTo>
                  <a:pt x="34" y="78"/>
                </a:lnTo>
                <a:lnTo>
                  <a:pt x="26" y="76"/>
                </a:lnTo>
                <a:lnTo>
                  <a:pt x="20" y="76"/>
                </a:lnTo>
                <a:lnTo>
                  <a:pt x="12" y="76"/>
                </a:lnTo>
                <a:lnTo>
                  <a:pt x="14" y="6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44" name="Freeform 142"/>
          <p:cNvSpPr>
            <a:spLocks/>
          </p:cNvSpPr>
          <p:nvPr/>
        </p:nvSpPr>
        <p:spPr bwMode="auto">
          <a:xfrm>
            <a:off x="4192191" y="1316832"/>
            <a:ext cx="180975" cy="64294"/>
          </a:xfrm>
          <a:custGeom>
            <a:avLst/>
            <a:gdLst>
              <a:gd name="T0" fmla="*/ 2147483647 w 152"/>
              <a:gd name="T1" fmla="*/ 2147483647 h 54"/>
              <a:gd name="T2" fmla="*/ 2147483647 w 152"/>
              <a:gd name="T3" fmla="*/ 2147483647 h 54"/>
              <a:gd name="T4" fmla="*/ 2147483647 w 152"/>
              <a:gd name="T5" fmla="*/ 2147483647 h 54"/>
              <a:gd name="T6" fmla="*/ 0 w 152"/>
              <a:gd name="T7" fmla="*/ 2147483647 h 54"/>
              <a:gd name="T8" fmla="*/ 0 w 152"/>
              <a:gd name="T9" fmla="*/ 2147483647 h 54"/>
              <a:gd name="T10" fmla="*/ 2147483647 w 152"/>
              <a:gd name="T11" fmla="*/ 2147483647 h 54"/>
              <a:gd name="T12" fmla="*/ 2147483647 w 152"/>
              <a:gd name="T13" fmla="*/ 2147483647 h 54"/>
              <a:gd name="T14" fmla="*/ 2147483647 w 152"/>
              <a:gd name="T15" fmla="*/ 2147483647 h 54"/>
              <a:gd name="T16" fmla="*/ 2147483647 w 152"/>
              <a:gd name="T17" fmla="*/ 2147483647 h 54"/>
              <a:gd name="T18" fmla="*/ 2147483647 w 152"/>
              <a:gd name="T19" fmla="*/ 2147483647 h 54"/>
              <a:gd name="T20" fmla="*/ 2147483647 w 152"/>
              <a:gd name="T21" fmla="*/ 2147483647 h 54"/>
              <a:gd name="T22" fmla="*/ 2147483647 w 152"/>
              <a:gd name="T23" fmla="*/ 2147483647 h 54"/>
              <a:gd name="T24" fmla="*/ 2147483647 w 152"/>
              <a:gd name="T25" fmla="*/ 0 h 54"/>
              <a:gd name="T26" fmla="*/ 2147483647 w 152"/>
              <a:gd name="T27" fmla="*/ 0 h 54"/>
              <a:gd name="T28" fmla="*/ 2147483647 w 152"/>
              <a:gd name="T29" fmla="*/ 2147483647 h 54"/>
              <a:gd name="T30" fmla="*/ 2147483647 w 152"/>
              <a:gd name="T31" fmla="*/ 2147483647 h 54"/>
              <a:gd name="T32" fmla="*/ 2147483647 w 152"/>
              <a:gd name="T33" fmla="*/ 2147483647 h 54"/>
              <a:gd name="T34" fmla="*/ 2147483647 w 152"/>
              <a:gd name="T35" fmla="*/ 2147483647 h 54"/>
              <a:gd name="T36" fmla="*/ 2147483647 w 152"/>
              <a:gd name="T37" fmla="*/ 2147483647 h 54"/>
              <a:gd name="T38" fmla="*/ 2147483647 w 152"/>
              <a:gd name="T39" fmla="*/ 2147483647 h 54"/>
              <a:gd name="T40" fmla="*/ 2147483647 w 152"/>
              <a:gd name="T41" fmla="*/ 2147483647 h 54"/>
              <a:gd name="T42" fmla="*/ 2147483647 w 152"/>
              <a:gd name="T43" fmla="*/ 2147483647 h 54"/>
              <a:gd name="T44" fmla="*/ 2147483647 w 152"/>
              <a:gd name="T45" fmla="*/ 2147483647 h 54"/>
              <a:gd name="T46" fmla="*/ 2147483647 w 152"/>
              <a:gd name="T47" fmla="*/ 2147483647 h 54"/>
              <a:gd name="T48" fmla="*/ 2147483647 w 152"/>
              <a:gd name="T49" fmla="*/ 2147483647 h 54"/>
              <a:gd name="T50" fmla="*/ 2147483647 w 152"/>
              <a:gd name="T51" fmla="*/ 2147483647 h 54"/>
              <a:gd name="T52" fmla="*/ 2147483647 w 152"/>
              <a:gd name="T53" fmla="*/ 2147483647 h 54"/>
              <a:gd name="T54" fmla="*/ 2147483647 w 152"/>
              <a:gd name="T55" fmla="*/ 2147483647 h 54"/>
              <a:gd name="T56" fmla="*/ 2147483647 w 152"/>
              <a:gd name="T57" fmla="*/ 2147483647 h 54"/>
              <a:gd name="T58" fmla="*/ 2147483647 w 152"/>
              <a:gd name="T59" fmla="*/ 2147483647 h 54"/>
              <a:gd name="T60" fmla="*/ 2147483647 w 152"/>
              <a:gd name="T61" fmla="*/ 2147483647 h 54"/>
              <a:gd name="T62" fmla="*/ 2147483647 w 152"/>
              <a:gd name="T63" fmla="*/ 2147483647 h 54"/>
              <a:gd name="T64" fmla="*/ 2147483647 w 152"/>
              <a:gd name="T65" fmla="*/ 2147483647 h 54"/>
              <a:gd name="T66" fmla="*/ 2147483647 w 152"/>
              <a:gd name="T67" fmla="*/ 2147483647 h 54"/>
              <a:gd name="T68" fmla="*/ 2147483647 w 152"/>
              <a:gd name="T69" fmla="*/ 2147483647 h 54"/>
              <a:gd name="T70" fmla="*/ 2147483647 w 152"/>
              <a:gd name="T71" fmla="*/ 2147483647 h 54"/>
              <a:gd name="T72" fmla="*/ 2147483647 w 152"/>
              <a:gd name="T73" fmla="*/ 2147483647 h 54"/>
              <a:gd name="T74" fmla="*/ 2147483647 w 152"/>
              <a:gd name="T75" fmla="*/ 2147483647 h 54"/>
              <a:gd name="T76" fmla="*/ 2147483647 w 152"/>
              <a:gd name="T77" fmla="*/ 2147483647 h 54"/>
              <a:gd name="T78" fmla="*/ 2147483647 w 152"/>
              <a:gd name="T79" fmla="*/ 2147483647 h 54"/>
              <a:gd name="T80" fmla="*/ 2147483647 w 152"/>
              <a:gd name="T81" fmla="*/ 2147483647 h 54"/>
              <a:gd name="T82" fmla="*/ 2147483647 w 152"/>
              <a:gd name="T83" fmla="*/ 2147483647 h 54"/>
              <a:gd name="T84" fmla="*/ 2147483647 w 152"/>
              <a:gd name="T85" fmla="*/ 2147483647 h 54"/>
              <a:gd name="T86" fmla="*/ 2147483647 w 152"/>
              <a:gd name="T87" fmla="*/ 2147483647 h 54"/>
              <a:gd name="T88" fmla="*/ 2147483647 w 152"/>
              <a:gd name="T89" fmla="*/ 2147483647 h 54"/>
              <a:gd name="T90" fmla="*/ 2147483647 w 152"/>
              <a:gd name="T91" fmla="*/ 2147483647 h 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54"/>
              <a:gd name="T140" fmla="*/ 152 w 152"/>
              <a:gd name="T141" fmla="*/ 54 h 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54">
                <a:moveTo>
                  <a:pt x="10" y="22"/>
                </a:moveTo>
                <a:lnTo>
                  <a:pt x="6" y="22"/>
                </a:lnTo>
                <a:lnTo>
                  <a:pt x="2" y="18"/>
                </a:lnTo>
                <a:lnTo>
                  <a:pt x="0" y="10"/>
                </a:lnTo>
                <a:lnTo>
                  <a:pt x="0" y="4"/>
                </a:lnTo>
                <a:lnTo>
                  <a:pt x="4" y="2"/>
                </a:lnTo>
                <a:lnTo>
                  <a:pt x="14" y="2"/>
                </a:lnTo>
                <a:lnTo>
                  <a:pt x="28" y="4"/>
                </a:lnTo>
                <a:lnTo>
                  <a:pt x="40" y="6"/>
                </a:lnTo>
                <a:lnTo>
                  <a:pt x="58" y="12"/>
                </a:lnTo>
                <a:lnTo>
                  <a:pt x="54" y="6"/>
                </a:lnTo>
                <a:lnTo>
                  <a:pt x="58" y="2"/>
                </a:lnTo>
                <a:lnTo>
                  <a:pt x="64" y="0"/>
                </a:lnTo>
                <a:lnTo>
                  <a:pt x="68" y="0"/>
                </a:lnTo>
                <a:lnTo>
                  <a:pt x="72" y="2"/>
                </a:lnTo>
                <a:lnTo>
                  <a:pt x="76" y="4"/>
                </a:lnTo>
                <a:lnTo>
                  <a:pt x="80" y="4"/>
                </a:lnTo>
                <a:lnTo>
                  <a:pt x="84" y="12"/>
                </a:lnTo>
                <a:lnTo>
                  <a:pt x="88" y="14"/>
                </a:lnTo>
                <a:lnTo>
                  <a:pt x="100" y="14"/>
                </a:lnTo>
                <a:lnTo>
                  <a:pt x="128" y="22"/>
                </a:lnTo>
                <a:lnTo>
                  <a:pt x="142" y="28"/>
                </a:lnTo>
                <a:lnTo>
                  <a:pt x="152" y="34"/>
                </a:lnTo>
                <a:lnTo>
                  <a:pt x="144" y="40"/>
                </a:lnTo>
                <a:lnTo>
                  <a:pt x="136" y="42"/>
                </a:lnTo>
                <a:lnTo>
                  <a:pt x="128" y="42"/>
                </a:lnTo>
                <a:lnTo>
                  <a:pt x="122" y="38"/>
                </a:lnTo>
                <a:lnTo>
                  <a:pt x="114" y="30"/>
                </a:lnTo>
                <a:lnTo>
                  <a:pt x="104" y="22"/>
                </a:lnTo>
                <a:lnTo>
                  <a:pt x="100" y="20"/>
                </a:lnTo>
                <a:lnTo>
                  <a:pt x="94" y="18"/>
                </a:lnTo>
                <a:lnTo>
                  <a:pt x="88" y="20"/>
                </a:lnTo>
                <a:lnTo>
                  <a:pt x="86" y="24"/>
                </a:lnTo>
                <a:lnTo>
                  <a:pt x="86" y="38"/>
                </a:lnTo>
                <a:lnTo>
                  <a:pt x="82" y="38"/>
                </a:lnTo>
                <a:lnTo>
                  <a:pt x="80" y="40"/>
                </a:lnTo>
                <a:lnTo>
                  <a:pt x="76" y="46"/>
                </a:lnTo>
                <a:lnTo>
                  <a:pt x="74" y="52"/>
                </a:lnTo>
                <a:lnTo>
                  <a:pt x="72" y="54"/>
                </a:lnTo>
                <a:lnTo>
                  <a:pt x="68" y="54"/>
                </a:lnTo>
                <a:lnTo>
                  <a:pt x="60" y="52"/>
                </a:lnTo>
                <a:lnTo>
                  <a:pt x="52" y="50"/>
                </a:lnTo>
                <a:lnTo>
                  <a:pt x="38" y="38"/>
                </a:lnTo>
                <a:lnTo>
                  <a:pt x="26" y="28"/>
                </a:lnTo>
                <a:lnTo>
                  <a:pt x="18" y="24"/>
                </a:lnTo>
                <a:lnTo>
                  <a:pt x="10" y="2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45" name="Freeform 143"/>
          <p:cNvSpPr>
            <a:spLocks/>
          </p:cNvSpPr>
          <p:nvPr/>
        </p:nvSpPr>
        <p:spPr bwMode="auto">
          <a:xfrm>
            <a:off x="4289823" y="1307306"/>
            <a:ext cx="107156" cy="23813"/>
          </a:xfrm>
          <a:custGeom>
            <a:avLst/>
            <a:gdLst>
              <a:gd name="T0" fmla="*/ 2147483647 w 90"/>
              <a:gd name="T1" fmla="*/ 2147483647 h 20"/>
              <a:gd name="T2" fmla="*/ 2147483647 w 90"/>
              <a:gd name="T3" fmla="*/ 2147483647 h 20"/>
              <a:gd name="T4" fmla="*/ 2147483647 w 90"/>
              <a:gd name="T5" fmla="*/ 2147483647 h 20"/>
              <a:gd name="T6" fmla="*/ 2147483647 w 90"/>
              <a:gd name="T7" fmla="*/ 2147483647 h 20"/>
              <a:gd name="T8" fmla="*/ 0 w 90"/>
              <a:gd name="T9" fmla="*/ 2147483647 h 20"/>
              <a:gd name="T10" fmla="*/ 2147483647 w 90"/>
              <a:gd name="T11" fmla="*/ 2147483647 h 20"/>
              <a:gd name="T12" fmla="*/ 2147483647 w 90"/>
              <a:gd name="T13" fmla="*/ 2147483647 h 20"/>
              <a:gd name="T14" fmla="*/ 2147483647 w 90"/>
              <a:gd name="T15" fmla="*/ 0 h 20"/>
              <a:gd name="T16" fmla="*/ 2147483647 w 90"/>
              <a:gd name="T17" fmla="*/ 2147483647 h 20"/>
              <a:gd name="T18" fmla="*/ 2147483647 w 90"/>
              <a:gd name="T19" fmla="*/ 2147483647 h 20"/>
              <a:gd name="T20" fmla="*/ 2147483647 w 90"/>
              <a:gd name="T21" fmla="*/ 2147483647 h 20"/>
              <a:gd name="T22" fmla="*/ 2147483647 w 90"/>
              <a:gd name="T23" fmla="*/ 2147483647 h 20"/>
              <a:gd name="T24" fmla="*/ 2147483647 w 90"/>
              <a:gd name="T25" fmla="*/ 2147483647 h 20"/>
              <a:gd name="T26" fmla="*/ 2147483647 w 90"/>
              <a:gd name="T27" fmla="*/ 2147483647 h 20"/>
              <a:gd name="T28" fmla="*/ 2147483647 w 90"/>
              <a:gd name="T29" fmla="*/ 2147483647 h 20"/>
              <a:gd name="T30" fmla="*/ 2147483647 w 90"/>
              <a:gd name="T31" fmla="*/ 2147483647 h 20"/>
              <a:gd name="T32" fmla="*/ 2147483647 w 90"/>
              <a:gd name="T33" fmla="*/ 2147483647 h 20"/>
              <a:gd name="T34" fmla="*/ 2147483647 w 90"/>
              <a:gd name="T35" fmla="*/ 2147483647 h 20"/>
              <a:gd name="T36" fmla="*/ 2147483647 w 90"/>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20"/>
              <a:gd name="T59" fmla="*/ 90 w 9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20">
                <a:moveTo>
                  <a:pt x="32" y="20"/>
                </a:moveTo>
                <a:lnTo>
                  <a:pt x="24" y="18"/>
                </a:lnTo>
                <a:lnTo>
                  <a:pt x="16" y="16"/>
                </a:lnTo>
                <a:lnTo>
                  <a:pt x="6" y="12"/>
                </a:lnTo>
                <a:lnTo>
                  <a:pt x="0" y="6"/>
                </a:lnTo>
                <a:lnTo>
                  <a:pt x="6" y="4"/>
                </a:lnTo>
                <a:lnTo>
                  <a:pt x="14" y="2"/>
                </a:lnTo>
                <a:lnTo>
                  <a:pt x="22" y="0"/>
                </a:lnTo>
                <a:lnTo>
                  <a:pt x="28" y="2"/>
                </a:lnTo>
                <a:lnTo>
                  <a:pt x="42" y="4"/>
                </a:lnTo>
                <a:lnTo>
                  <a:pt x="58" y="4"/>
                </a:lnTo>
                <a:lnTo>
                  <a:pt x="76" y="6"/>
                </a:lnTo>
                <a:lnTo>
                  <a:pt x="90" y="8"/>
                </a:lnTo>
                <a:lnTo>
                  <a:pt x="84" y="14"/>
                </a:lnTo>
                <a:lnTo>
                  <a:pt x="78" y="16"/>
                </a:lnTo>
                <a:lnTo>
                  <a:pt x="72" y="20"/>
                </a:lnTo>
                <a:lnTo>
                  <a:pt x="66" y="20"/>
                </a:lnTo>
                <a:lnTo>
                  <a:pt x="50" y="20"/>
                </a:lnTo>
                <a:lnTo>
                  <a:pt x="32" y="2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46" name="Freeform 144"/>
          <p:cNvSpPr>
            <a:spLocks/>
          </p:cNvSpPr>
          <p:nvPr/>
        </p:nvSpPr>
        <p:spPr bwMode="auto">
          <a:xfrm>
            <a:off x="4741069" y="2316956"/>
            <a:ext cx="78581" cy="100013"/>
          </a:xfrm>
          <a:custGeom>
            <a:avLst/>
            <a:gdLst>
              <a:gd name="T0" fmla="*/ 0 w 66"/>
              <a:gd name="T1" fmla="*/ 2147483647 h 84"/>
              <a:gd name="T2" fmla="*/ 2147483647 w 66"/>
              <a:gd name="T3" fmla="*/ 2147483647 h 84"/>
              <a:gd name="T4" fmla="*/ 2147483647 w 66"/>
              <a:gd name="T5" fmla="*/ 2147483647 h 84"/>
              <a:gd name="T6" fmla="*/ 2147483647 w 66"/>
              <a:gd name="T7" fmla="*/ 2147483647 h 84"/>
              <a:gd name="T8" fmla="*/ 2147483647 w 66"/>
              <a:gd name="T9" fmla="*/ 2147483647 h 84"/>
              <a:gd name="T10" fmla="*/ 2147483647 w 66"/>
              <a:gd name="T11" fmla="*/ 2147483647 h 84"/>
              <a:gd name="T12" fmla="*/ 2147483647 w 66"/>
              <a:gd name="T13" fmla="*/ 2147483647 h 84"/>
              <a:gd name="T14" fmla="*/ 2147483647 w 66"/>
              <a:gd name="T15" fmla="*/ 2147483647 h 84"/>
              <a:gd name="T16" fmla="*/ 2147483647 w 66"/>
              <a:gd name="T17" fmla="*/ 2147483647 h 84"/>
              <a:gd name="T18" fmla="*/ 2147483647 w 66"/>
              <a:gd name="T19" fmla="*/ 2147483647 h 84"/>
              <a:gd name="T20" fmla="*/ 2147483647 w 66"/>
              <a:gd name="T21" fmla="*/ 0 h 84"/>
              <a:gd name="T22" fmla="*/ 2147483647 w 66"/>
              <a:gd name="T23" fmla="*/ 2147483647 h 84"/>
              <a:gd name="T24" fmla="*/ 2147483647 w 66"/>
              <a:gd name="T25" fmla="*/ 2147483647 h 84"/>
              <a:gd name="T26" fmla="*/ 2147483647 w 66"/>
              <a:gd name="T27" fmla="*/ 2147483647 h 84"/>
              <a:gd name="T28" fmla="*/ 2147483647 w 66"/>
              <a:gd name="T29" fmla="*/ 2147483647 h 84"/>
              <a:gd name="T30" fmla="*/ 2147483647 w 66"/>
              <a:gd name="T31" fmla="*/ 2147483647 h 84"/>
              <a:gd name="T32" fmla="*/ 2147483647 w 66"/>
              <a:gd name="T33" fmla="*/ 2147483647 h 84"/>
              <a:gd name="T34" fmla="*/ 2147483647 w 66"/>
              <a:gd name="T35" fmla="*/ 2147483647 h 84"/>
              <a:gd name="T36" fmla="*/ 2147483647 w 66"/>
              <a:gd name="T37" fmla="*/ 2147483647 h 84"/>
              <a:gd name="T38" fmla="*/ 0 w 66"/>
              <a:gd name="T39" fmla="*/ 2147483647 h 84"/>
              <a:gd name="T40" fmla="*/ 0 w 66"/>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84"/>
              <a:gd name="T65" fmla="*/ 66 w 66"/>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84">
                <a:moveTo>
                  <a:pt x="0" y="82"/>
                </a:moveTo>
                <a:lnTo>
                  <a:pt x="18" y="84"/>
                </a:lnTo>
                <a:lnTo>
                  <a:pt x="22" y="80"/>
                </a:lnTo>
                <a:lnTo>
                  <a:pt x="26" y="72"/>
                </a:lnTo>
                <a:lnTo>
                  <a:pt x="32" y="68"/>
                </a:lnTo>
                <a:lnTo>
                  <a:pt x="36" y="68"/>
                </a:lnTo>
                <a:lnTo>
                  <a:pt x="40" y="62"/>
                </a:lnTo>
                <a:lnTo>
                  <a:pt x="48" y="62"/>
                </a:lnTo>
                <a:lnTo>
                  <a:pt x="34" y="34"/>
                </a:lnTo>
                <a:lnTo>
                  <a:pt x="66" y="24"/>
                </a:lnTo>
                <a:lnTo>
                  <a:pt x="58" y="0"/>
                </a:lnTo>
                <a:lnTo>
                  <a:pt x="26" y="18"/>
                </a:lnTo>
                <a:lnTo>
                  <a:pt x="24" y="18"/>
                </a:lnTo>
                <a:lnTo>
                  <a:pt x="20" y="18"/>
                </a:lnTo>
                <a:lnTo>
                  <a:pt x="14" y="14"/>
                </a:lnTo>
                <a:lnTo>
                  <a:pt x="4" y="10"/>
                </a:lnTo>
                <a:lnTo>
                  <a:pt x="4" y="14"/>
                </a:lnTo>
                <a:lnTo>
                  <a:pt x="4" y="36"/>
                </a:lnTo>
                <a:lnTo>
                  <a:pt x="6" y="34"/>
                </a:lnTo>
                <a:lnTo>
                  <a:pt x="0" y="72"/>
                </a:lnTo>
                <a:lnTo>
                  <a:pt x="0" y="8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47" name="Freeform 145"/>
          <p:cNvSpPr>
            <a:spLocks/>
          </p:cNvSpPr>
          <p:nvPr/>
        </p:nvSpPr>
        <p:spPr bwMode="auto">
          <a:xfrm>
            <a:off x="5069682" y="2481263"/>
            <a:ext cx="116681" cy="66675"/>
          </a:xfrm>
          <a:custGeom>
            <a:avLst/>
            <a:gdLst>
              <a:gd name="T0" fmla="*/ 2147483647 w 98"/>
              <a:gd name="T1" fmla="*/ 2147483647 h 56"/>
              <a:gd name="T2" fmla="*/ 2147483647 w 98"/>
              <a:gd name="T3" fmla="*/ 2147483647 h 56"/>
              <a:gd name="T4" fmla="*/ 2147483647 w 98"/>
              <a:gd name="T5" fmla="*/ 2147483647 h 56"/>
              <a:gd name="T6" fmla="*/ 2147483647 w 98"/>
              <a:gd name="T7" fmla="*/ 2147483647 h 56"/>
              <a:gd name="T8" fmla="*/ 2147483647 w 98"/>
              <a:gd name="T9" fmla="*/ 2147483647 h 56"/>
              <a:gd name="T10" fmla="*/ 2147483647 w 98"/>
              <a:gd name="T11" fmla="*/ 2147483647 h 56"/>
              <a:gd name="T12" fmla="*/ 2147483647 w 98"/>
              <a:gd name="T13" fmla="*/ 0 h 56"/>
              <a:gd name="T14" fmla="*/ 2147483647 w 98"/>
              <a:gd name="T15" fmla="*/ 2147483647 h 56"/>
              <a:gd name="T16" fmla="*/ 2147483647 w 98"/>
              <a:gd name="T17" fmla="*/ 2147483647 h 56"/>
              <a:gd name="T18" fmla="*/ 2147483647 w 98"/>
              <a:gd name="T19" fmla="*/ 2147483647 h 56"/>
              <a:gd name="T20" fmla="*/ 2147483647 w 98"/>
              <a:gd name="T21" fmla="*/ 2147483647 h 56"/>
              <a:gd name="T22" fmla="*/ 2147483647 w 98"/>
              <a:gd name="T23" fmla="*/ 2147483647 h 56"/>
              <a:gd name="T24" fmla="*/ 2147483647 w 98"/>
              <a:gd name="T25" fmla="*/ 2147483647 h 56"/>
              <a:gd name="T26" fmla="*/ 2147483647 w 98"/>
              <a:gd name="T27" fmla="*/ 2147483647 h 56"/>
              <a:gd name="T28" fmla="*/ 2147483647 w 98"/>
              <a:gd name="T29" fmla="*/ 2147483647 h 56"/>
              <a:gd name="T30" fmla="*/ 2147483647 w 98"/>
              <a:gd name="T31" fmla="*/ 2147483647 h 56"/>
              <a:gd name="T32" fmla="*/ 2147483647 w 98"/>
              <a:gd name="T33" fmla="*/ 2147483647 h 56"/>
              <a:gd name="T34" fmla="*/ 0 w 98"/>
              <a:gd name="T35" fmla="*/ 2147483647 h 56"/>
              <a:gd name="T36" fmla="*/ 2147483647 w 98"/>
              <a:gd name="T37" fmla="*/ 2147483647 h 56"/>
              <a:gd name="T38" fmla="*/ 2147483647 w 98"/>
              <a:gd name="T39" fmla="*/ 2147483647 h 56"/>
              <a:gd name="T40" fmla="*/ 2147483647 w 98"/>
              <a:gd name="T41" fmla="*/ 2147483647 h 56"/>
              <a:gd name="T42" fmla="*/ 2147483647 w 98"/>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
              <a:gd name="T67" fmla="*/ 0 h 56"/>
              <a:gd name="T68" fmla="*/ 98 w 98"/>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 h="56">
                <a:moveTo>
                  <a:pt x="72" y="56"/>
                </a:moveTo>
                <a:lnTo>
                  <a:pt x="98" y="18"/>
                </a:lnTo>
                <a:lnTo>
                  <a:pt x="94" y="8"/>
                </a:lnTo>
                <a:lnTo>
                  <a:pt x="88" y="12"/>
                </a:lnTo>
                <a:lnTo>
                  <a:pt x="86" y="10"/>
                </a:lnTo>
                <a:lnTo>
                  <a:pt x="84" y="6"/>
                </a:lnTo>
                <a:lnTo>
                  <a:pt x="80" y="0"/>
                </a:lnTo>
                <a:lnTo>
                  <a:pt x="82" y="2"/>
                </a:lnTo>
                <a:lnTo>
                  <a:pt x="72" y="14"/>
                </a:lnTo>
                <a:lnTo>
                  <a:pt x="62" y="26"/>
                </a:lnTo>
                <a:lnTo>
                  <a:pt x="56" y="32"/>
                </a:lnTo>
                <a:lnTo>
                  <a:pt x="48" y="34"/>
                </a:lnTo>
                <a:lnTo>
                  <a:pt x="40" y="38"/>
                </a:lnTo>
                <a:lnTo>
                  <a:pt x="28" y="38"/>
                </a:lnTo>
                <a:lnTo>
                  <a:pt x="22" y="38"/>
                </a:lnTo>
                <a:lnTo>
                  <a:pt x="14" y="34"/>
                </a:lnTo>
                <a:lnTo>
                  <a:pt x="2" y="26"/>
                </a:lnTo>
                <a:lnTo>
                  <a:pt x="0" y="32"/>
                </a:lnTo>
                <a:lnTo>
                  <a:pt x="12" y="40"/>
                </a:lnTo>
                <a:lnTo>
                  <a:pt x="24" y="44"/>
                </a:lnTo>
                <a:lnTo>
                  <a:pt x="24" y="54"/>
                </a:lnTo>
                <a:lnTo>
                  <a:pt x="72" y="5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48" name="Freeform 146"/>
          <p:cNvSpPr>
            <a:spLocks/>
          </p:cNvSpPr>
          <p:nvPr/>
        </p:nvSpPr>
        <p:spPr bwMode="auto">
          <a:xfrm>
            <a:off x="4435079" y="1714500"/>
            <a:ext cx="75009" cy="42863"/>
          </a:xfrm>
          <a:custGeom>
            <a:avLst/>
            <a:gdLst>
              <a:gd name="T0" fmla="*/ 2147483647 w 63"/>
              <a:gd name="T1" fmla="*/ 2147483647 h 36"/>
              <a:gd name="T2" fmla="*/ 2147483647 w 63"/>
              <a:gd name="T3" fmla="*/ 2147483647 h 36"/>
              <a:gd name="T4" fmla="*/ 2147483647 w 63"/>
              <a:gd name="T5" fmla="*/ 2147483647 h 36"/>
              <a:gd name="T6" fmla="*/ 2147483647 w 63"/>
              <a:gd name="T7" fmla="*/ 2147483647 h 36"/>
              <a:gd name="T8" fmla="*/ 2147483647 w 63"/>
              <a:gd name="T9" fmla="*/ 2147483647 h 36"/>
              <a:gd name="T10" fmla="*/ 2147483647 w 63"/>
              <a:gd name="T11" fmla="*/ 2147483647 h 36"/>
              <a:gd name="T12" fmla="*/ 2147483647 w 63"/>
              <a:gd name="T13" fmla="*/ 2147483647 h 36"/>
              <a:gd name="T14" fmla="*/ 2147483647 w 63"/>
              <a:gd name="T15" fmla="*/ 2147483647 h 36"/>
              <a:gd name="T16" fmla="*/ 2147483647 w 63"/>
              <a:gd name="T17" fmla="*/ 2147483647 h 36"/>
              <a:gd name="T18" fmla="*/ 2147483647 w 63"/>
              <a:gd name="T19" fmla="*/ 0 h 36"/>
              <a:gd name="T20" fmla="*/ 2147483647 w 63"/>
              <a:gd name="T21" fmla="*/ 0 h 36"/>
              <a:gd name="T22" fmla="*/ 2147483647 w 63"/>
              <a:gd name="T23" fmla="*/ 2147483647 h 36"/>
              <a:gd name="T24" fmla="*/ 2147483647 w 63"/>
              <a:gd name="T25" fmla="*/ 2147483647 h 36"/>
              <a:gd name="T26" fmla="*/ 2147483647 w 63"/>
              <a:gd name="T27" fmla="*/ 2147483647 h 36"/>
              <a:gd name="T28" fmla="*/ 0 w 63"/>
              <a:gd name="T29" fmla="*/ 2147483647 h 36"/>
              <a:gd name="T30" fmla="*/ 2147483647 w 63"/>
              <a:gd name="T31" fmla="*/ 2147483647 h 36"/>
              <a:gd name="T32" fmla="*/ 2147483647 w 63"/>
              <a:gd name="T33" fmla="*/ 2147483647 h 36"/>
              <a:gd name="T34" fmla="*/ 2147483647 w 63"/>
              <a:gd name="T35" fmla="*/ 2147483647 h 36"/>
              <a:gd name="T36" fmla="*/ 2147483647 w 63"/>
              <a:gd name="T37" fmla="*/ 2147483647 h 36"/>
              <a:gd name="T38" fmla="*/ 2147483647 w 63"/>
              <a:gd name="T39" fmla="*/ 2147483647 h 36"/>
              <a:gd name="T40" fmla="*/ 2147483647 w 63"/>
              <a:gd name="T41" fmla="*/ 2147483647 h 36"/>
              <a:gd name="T42" fmla="*/ 2147483647 w 63"/>
              <a:gd name="T43" fmla="*/ 2147483647 h 36"/>
              <a:gd name="T44" fmla="*/ 2147483647 w 63"/>
              <a:gd name="T45" fmla="*/ 2147483647 h 36"/>
              <a:gd name="T46" fmla="*/ 2147483647 w 63"/>
              <a:gd name="T47" fmla="*/ 2147483647 h 36"/>
              <a:gd name="T48" fmla="*/ 2147483647 w 63"/>
              <a:gd name="T49" fmla="*/ 2147483647 h 36"/>
              <a:gd name="T50" fmla="*/ 2147483647 w 63"/>
              <a:gd name="T51" fmla="*/ 2147483647 h 36"/>
              <a:gd name="T52" fmla="*/ 2147483647 w 63"/>
              <a:gd name="T53" fmla="*/ 2147483647 h 36"/>
              <a:gd name="T54" fmla="*/ 2147483647 w 63"/>
              <a:gd name="T55" fmla="*/ 2147483647 h 36"/>
              <a:gd name="T56" fmla="*/ 2147483647 w 63"/>
              <a:gd name="T57" fmla="*/ 2147483647 h 36"/>
              <a:gd name="T58" fmla="*/ 2147483647 w 6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
              <a:gd name="T91" fmla="*/ 0 h 36"/>
              <a:gd name="T92" fmla="*/ 63 w 6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 h="36">
                <a:moveTo>
                  <a:pt x="63" y="36"/>
                </a:moveTo>
                <a:lnTo>
                  <a:pt x="57" y="26"/>
                </a:lnTo>
                <a:lnTo>
                  <a:pt x="53" y="16"/>
                </a:lnTo>
                <a:lnTo>
                  <a:pt x="57" y="16"/>
                </a:lnTo>
                <a:lnTo>
                  <a:pt x="59" y="14"/>
                </a:lnTo>
                <a:lnTo>
                  <a:pt x="59" y="4"/>
                </a:lnTo>
                <a:lnTo>
                  <a:pt x="55" y="6"/>
                </a:lnTo>
                <a:lnTo>
                  <a:pt x="49" y="6"/>
                </a:lnTo>
                <a:lnTo>
                  <a:pt x="41" y="4"/>
                </a:lnTo>
                <a:lnTo>
                  <a:pt x="35" y="0"/>
                </a:lnTo>
                <a:lnTo>
                  <a:pt x="26" y="0"/>
                </a:lnTo>
                <a:lnTo>
                  <a:pt x="16" y="2"/>
                </a:lnTo>
                <a:lnTo>
                  <a:pt x="6" y="6"/>
                </a:lnTo>
                <a:lnTo>
                  <a:pt x="2" y="8"/>
                </a:lnTo>
                <a:lnTo>
                  <a:pt x="0" y="10"/>
                </a:lnTo>
                <a:lnTo>
                  <a:pt x="2" y="16"/>
                </a:lnTo>
                <a:lnTo>
                  <a:pt x="6" y="20"/>
                </a:lnTo>
                <a:lnTo>
                  <a:pt x="12" y="24"/>
                </a:lnTo>
                <a:lnTo>
                  <a:pt x="20" y="26"/>
                </a:lnTo>
                <a:lnTo>
                  <a:pt x="28" y="24"/>
                </a:lnTo>
                <a:lnTo>
                  <a:pt x="33" y="24"/>
                </a:lnTo>
                <a:lnTo>
                  <a:pt x="37" y="26"/>
                </a:lnTo>
                <a:lnTo>
                  <a:pt x="41" y="30"/>
                </a:lnTo>
                <a:lnTo>
                  <a:pt x="43" y="34"/>
                </a:lnTo>
                <a:lnTo>
                  <a:pt x="47" y="36"/>
                </a:lnTo>
                <a:lnTo>
                  <a:pt x="49" y="36"/>
                </a:lnTo>
                <a:lnTo>
                  <a:pt x="51" y="32"/>
                </a:lnTo>
                <a:lnTo>
                  <a:pt x="55" y="32"/>
                </a:lnTo>
                <a:lnTo>
                  <a:pt x="59" y="34"/>
                </a:lnTo>
                <a:lnTo>
                  <a:pt x="63" y="3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49" name="Freeform 147"/>
          <p:cNvSpPr>
            <a:spLocks/>
          </p:cNvSpPr>
          <p:nvPr/>
        </p:nvSpPr>
        <p:spPr bwMode="auto">
          <a:xfrm>
            <a:off x="4392217" y="1807369"/>
            <a:ext cx="50006" cy="21431"/>
          </a:xfrm>
          <a:custGeom>
            <a:avLst/>
            <a:gdLst>
              <a:gd name="T0" fmla="*/ 2147483647 w 42"/>
              <a:gd name="T1" fmla="*/ 2147483647 h 18"/>
              <a:gd name="T2" fmla="*/ 2147483647 w 42"/>
              <a:gd name="T3" fmla="*/ 2147483647 h 18"/>
              <a:gd name="T4" fmla="*/ 2147483647 w 42"/>
              <a:gd name="T5" fmla="*/ 2147483647 h 18"/>
              <a:gd name="T6" fmla="*/ 2147483647 w 42"/>
              <a:gd name="T7" fmla="*/ 2147483647 h 18"/>
              <a:gd name="T8" fmla="*/ 2147483647 w 42"/>
              <a:gd name="T9" fmla="*/ 2147483647 h 18"/>
              <a:gd name="T10" fmla="*/ 2147483647 w 42"/>
              <a:gd name="T11" fmla="*/ 0 h 18"/>
              <a:gd name="T12" fmla="*/ 2147483647 w 42"/>
              <a:gd name="T13" fmla="*/ 2147483647 h 18"/>
              <a:gd name="T14" fmla="*/ 2147483647 w 42"/>
              <a:gd name="T15" fmla="*/ 2147483647 h 18"/>
              <a:gd name="T16" fmla="*/ 2147483647 w 42"/>
              <a:gd name="T17" fmla="*/ 2147483647 h 18"/>
              <a:gd name="T18" fmla="*/ 2147483647 w 42"/>
              <a:gd name="T19" fmla="*/ 2147483647 h 18"/>
              <a:gd name="T20" fmla="*/ 0 w 42"/>
              <a:gd name="T21" fmla="*/ 2147483647 h 18"/>
              <a:gd name="T22" fmla="*/ 2147483647 w 42"/>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18"/>
              <a:gd name="T38" fmla="*/ 42 w 42"/>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18">
                <a:moveTo>
                  <a:pt x="40" y="18"/>
                </a:moveTo>
                <a:lnTo>
                  <a:pt x="42" y="6"/>
                </a:lnTo>
                <a:lnTo>
                  <a:pt x="36" y="4"/>
                </a:lnTo>
                <a:lnTo>
                  <a:pt x="30" y="2"/>
                </a:lnTo>
                <a:lnTo>
                  <a:pt x="22" y="2"/>
                </a:lnTo>
                <a:lnTo>
                  <a:pt x="14" y="0"/>
                </a:lnTo>
                <a:lnTo>
                  <a:pt x="12" y="8"/>
                </a:lnTo>
                <a:lnTo>
                  <a:pt x="8" y="8"/>
                </a:lnTo>
                <a:lnTo>
                  <a:pt x="4" y="10"/>
                </a:lnTo>
                <a:lnTo>
                  <a:pt x="2" y="14"/>
                </a:lnTo>
                <a:lnTo>
                  <a:pt x="0" y="18"/>
                </a:lnTo>
                <a:lnTo>
                  <a:pt x="40" y="1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0" name="Freeform 148"/>
          <p:cNvSpPr>
            <a:spLocks/>
          </p:cNvSpPr>
          <p:nvPr/>
        </p:nvSpPr>
        <p:spPr bwMode="auto">
          <a:xfrm>
            <a:off x="3877866" y="2114550"/>
            <a:ext cx="52388" cy="111919"/>
          </a:xfrm>
          <a:custGeom>
            <a:avLst/>
            <a:gdLst>
              <a:gd name="T0" fmla="*/ 2147483647 w 44"/>
              <a:gd name="T1" fmla="*/ 2147483647 h 94"/>
              <a:gd name="T2" fmla="*/ 2147483647 w 44"/>
              <a:gd name="T3" fmla="*/ 2147483647 h 94"/>
              <a:gd name="T4" fmla="*/ 2147483647 w 44"/>
              <a:gd name="T5" fmla="*/ 2147483647 h 94"/>
              <a:gd name="T6" fmla="*/ 2147483647 w 44"/>
              <a:gd name="T7" fmla="*/ 2147483647 h 94"/>
              <a:gd name="T8" fmla="*/ 2147483647 w 44"/>
              <a:gd name="T9" fmla="*/ 2147483647 h 94"/>
              <a:gd name="T10" fmla="*/ 2147483647 w 44"/>
              <a:gd name="T11" fmla="*/ 2147483647 h 94"/>
              <a:gd name="T12" fmla="*/ 2147483647 w 44"/>
              <a:gd name="T13" fmla="*/ 2147483647 h 94"/>
              <a:gd name="T14" fmla="*/ 2147483647 w 44"/>
              <a:gd name="T15" fmla="*/ 2147483647 h 94"/>
              <a:gd name="T16" fmla="*/ 0 w 44"/>
              <a:gd name="T17" fmla="*/ 2147483647 h 94"/>
              <a:gd name="T18" fmla="*/ 0 w 44"/>
              <a:gd name="T19" fmla="*/ 2147483647 h 94"/>
              <a:gd name="T20" fmla="*/ 0 w 44"/>
              <a:gd name="T21" fmla="*/ 2147483647 h 94"/>
              <a:gd name="T22" fmla="*/ 2147483647 w 44"/>
              <a:gd name="T23" fmla="*/ 2147483647 h 94"/>
              <a:gd name="T24" fmla="*/ 2147483647 w 44"/>
              <a:gd name="T25" fmla="*/ 2147483647 h 94"/>
              <a:gd name="T26" fmla="*/ 2147483647 w 44"/>
              <a:gd name="T27" fmla="*/ 2147483647 h 94"/>
              <a:gd name="T28" fmla="*/ 2147483647 w 44"/>
              <a:gd name="T29" fmla="*/ 2147483647 h 94"/>
              <a:gd name="T30" fmla="*/ 2147483647 w 44"/>
              <a:gd name="T31" fmla="*/ 2147483647 h 94"/>
              <a:gd name="T32" fmla="*/ 2147483647 w 44"/>
              <a:gd name="T33" fmla="*/ 2147483647 h 94"/>
              <a:gd name="T34" fmla="*/ 2147483647 w 44"/>
              <a:gd name="T35" fmla="*/ 2147483647 h 94"/>
              <a:gd name="T36" fmla="*/ 2147483647 w 44"/>
              <a:gd name="T37" fmla="*/ 2147483647 h 94"/>
              <a:gd name="T38" fmla="*/ 2147483647 w 44"/>
              <a:gd name="T39" fmla="*/ 2147483647 h 94"/>
              <a:gd name="T40" fmla="*/ 2147483647 w 44"/>
              <a:gd name="T41" fmla="*/ 2147483647 h 94"/>
              <a:gd name="T42" fmla="*/ 2147483647 w 44"/>
              <a:gd name="T43" fmla="*/ 0 h 94"/>
              <a:gd name="T44" fmla="*/ 2147483647 w 44"/>
              <a:gd name="T45" fmla="*/ 2147483647 h 94"/>
              <a:gd name="T46" fmla="*/ 2147483647 w 44"/>
              <a:gd name="T47" fmla="*/ 2147483647 h 94"/>
              <a:gd name="T48" fmla="*/ 2147483647 w 44"/>
              <a:gd name="T49" fmla="*/ 2147483647 h 94"/>
              <a:gd name="T50" fmla="*/ 2147483647 w 44"/>
              <a:gd name="T51" fmla="*/ 2147483647 h 94"/>
              <a:gd name="T52" fmla="*/ 2147483647 w 44"/>
              <a:gd name="T53" fmla="*/ 2147483647 h 94"/>
              <a:gd name="T54" fmla="*/ 2147483647 w 44"/>
              <a:gd name="T55" fmla="*/ 2147483647 h 94"/>
              <a:gd name="T56" fmla="*/ 2147483647 w 44"/>
              <a:gd name="T57" fmla="*/ 2147483647 h 94"/>
              <a:gd name="T58" fmla="*/ 2147483647 w 44"/>
              <a:gd name="T59" fmla="*/ 2147483647 h 94"/>
              <a:gd name="T60" fmla="*/ 2147483647 w 44"/>
              <a:gd name="T61" fmla="*/ 2147483647 h 94"/>
              <a:gd name="T62" fmla="*/ 2147483647 w 44"/>
              <a:gd name="T63" fmla="*/ 2147483647 h 94"/>
              <a:gd name="T64" fmla="*/ 2147483647 w 44"/>
              <a:gd name="T65" fmla="*/ 2147483647 h 94"/>
              <a:gd name="T66" fmla="*/ 2147483647 w 44"/>
              <a:gd name="T67" fmla="*/ 2147483647 h 94"/>
              <a:gd name="T68" fmla="*/ 2147483647 w 44"/>
              <a:gd name="T69" fmla="*/ 2147483647 h 94"/>
              <a:gd name="T70" fmla="*/ 2147483647 w 44"/>
              <a:gd name="T71" fmla="*/ 2147483647 h 94"/>
              <a:gd name="T72" fmla="*/ 2147483647 w 44"/>
              <a:gd name="T73" fmla="*/ 2147483647 h 94"/>
              <a:gd name="T74" fmla="*/ 2147483647 w 44"/>
              <a:gd name="T75" fmla="*/ 2147483647 h 94"/>
              <a:gd name="T76" fmla="*/ 2147483647 w 44"/>
              <a:gd name="T77" fmla="*/ 2147483647 h 94"/>
              <a:gd name="T78" fmla="*/ 2147483647 w 44"/>
              <a:gd name="T79" fmla="*/ 2147483647 h 94"/>
              <a:gd name="T80" fmla="*/ 2147483647 w 44"/>
              <a:gd name="T81" fmla="*/ 2147483647 h 94"/>
              <a:gd name="T82" fmla="*/ 2147483647 w 44"/>
              <a:gd name="T83" fmla="*/ 2147483647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
              <a:gd name="T127" fmla="*/ 0 h 94"/>
              <a:gd name="T128" fmla="*/ 44 w 44"/>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 h="94">
                <a:moveTo>
                  <a:pt x="26" y="94"/>
                </a:moveTo>
                <a:lnTo>
                  <a:pt x="18" y="94"/>
                </a:lnTo>
                <a:lnTo>
                  <a:pt x="14" y="94"/>
                </a:lnTo>
                <a:lnTo>
                  <a:pt x="10" y="94"/>
                </a:lnTo>
                <a:lnTo>
                  <a:pt x="8" y="80"/>
                </a:lnTo>
                <a:lnTo>
                  <a:pt x="10" y="70"/>
                </a:lnTo>
                <a:lnTo>
                  <a:pt x="8" y="68"/>
                </a:lnTo>
                <a:lnTo>
                  <a:pt x="4" y="66"/>
                </a:lnTo>
                <a:lnTo>
                  <a:pt x="0" y="64"/>
                </a:lnTo>
                <a:lnTo>
                  <a:pt x="0" y="60"/>
                </a:lnTo>
                <a:lnTo>
                  <a:pt x="0" y="54"/>
                </a:lnTo>
                <a:lnTo>
                  <a:pt x="2" y="50"/>
                </a:lnTo>
                <a:lnTo>
                  <a:pt x="6" y="40"/>
                </a:lnTo>
                <a:lnTo>
                  <a:pt x="12" y="32"/>
                </a:lnTo>
                <a:lnTo>
                  <a:pt x="14" y="26"/>
                </a:lnTo>
                <a:lnTo>
                  <a:pt x="14" y="22"/>
                </a:lnTo>
                <a:lnTo>
                  <a:pt x="14" y="18"/>
                </a:lnTo>
                <a:lnTo>
                  <a:pt x="12" y="16"/>
                </a:lnTo>
                <a:lnTo>
                  <a:pt x="10" y="14"/>
                </a:lnTo>
                <a:lnTo>
                  <a:pt x="10" y="12"/>
                </a:lnTo>
                <a:lnTo>
                  <a:pt x="10" y="4"/>
                </a:lnTo>
                <a:lnTo>
                  <a:pt x="12" y="0"/>
                </a:lnTo>
                <a:lnTo>
                  <a:pt x="18" y="2"/>
                </a:lnTo>
                <a:lnTo>
                  <a:pt x="24" y="4"/>
                </a:lnTo>
                <a:lnTo>
                  <a:pt x="40" y="4"/>
                </a:lnTo>
                <a:lnTo>
                  <a:pt x="42" y="8"/>
                </a:lnTo>
                <a:lnTo>
                  <a:pt x="44" y="12"/>
                </a:lnTo>
                <a:lnTo>
                  <a:pt x="42" y="24"/>
                </a:lnTo>
                <a:lnTo>
                  <a:pt x="36" y="34"/>
                </a:lnTo>
                <a:lnTo>
                  <a:pt x="32" y="42"/>
                </a:lnTo>
                <a:lnTo>
                  <a:pt x="30" y="52"/>
                </a:lnTo>
                <a:lnTo>
                  <a:pt x="32" y="56"/>
                </a:lnTo>
                <a:lnTo>
                  <a:pt x="32" y="62"/>
                </a:lnTo>
                <a:lnTo>
                  <a:pt x="32" y="68"/>
                </a:lnTo>
                <a:lnTo>
                  <a:pt x="30" y="72"/>
                </a:lnTo>
                <a:lnTo>
                  <a:pt x="32" y="74"/>
                </a:lnTo>
                <a:lnTo>
                  <a:pt x="34" y="78"/>
                </a:lnTo>
                <a:lnTo>
                  <a:pt x="32" y="82"/>
                </a:lnTo>
                <a:lnTo>
                  <a:pt x="30" y="84"/>
                </a:lnTo>
                <a:lnTo>
                  <a:pt x="28" y="88"/>
                </a:lnTo>
                <a:lnTo>
                  <a:pt x="28" y="92"/>
                </a:lnTo>
                <a:lnTo>
                  <a:pt x="26" y="9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1" name="Freeform 149"/>
          <p:cNvSpPr>
            <a:spLocks/>
          </p:cNvSpPr>
          <p:nvPr/>
        </p:nvSpPr>
        <p:spPr bwMode="auto">
          <a:xfrm>
            <a:off x="4092179" y="1900237"/>
            <a:ext cx="69056" cy="42863"/>
          </a:xfrm>
          <a:custGeom>
            <a:avLst/>
            <a:gdLst>
              <a:gd name="T0" fmla="*/ 2147483647 w 58"/>
              <a:gd name="T1" fmla="*/ 2147483647 h 36"/>
              <a:gd name="T2" fmla="*/ 2147483647 w 58"/>
              <a:gd name="T3" fmla="*/ 2147483647 h 36"/>
              <a:gd name="T4" fmla="*/ 2147483647 w 58"/>
              <a:gd name="T5" fmla="*/ 2147483647 h 36"/>
              <a:gd name="T6" fmla="*/ 2147483647 w 58"/>
              <a:gd name="T7" fmla="*/ 2147483647 h 36"/>
              <a:gd name="T8" fmla="*/ 2147483647 w 58"/>
              <a:gd name="T9" fmla="*/ 2147483647 h 36"/>
              <a:gd name="T10" fmla="*/ 2147483647 w 58"/>
              <a:gd name="T11" fmla="*/ 2147483647 h 36"/>
              <a:gd name="T12" fmla="*/ 2147483647 w 58"/>
              <a:gd name="T13" fmla="*/ 2147483647 h 36"/>
              <a:gd name="T14" fmla="*/ 2147483647 w 58"/>
              <a:gd name="T15" fmla="*/ 2147483647 h 36"/>
              <a:gd name="T16" fmla="*/ 2147483647 w 58"/>
              <a:gd name="T17" fmla="*/ 2147483647 h 36"/>
              <a:gd name="T18" fmla="*/ 2147483647 w 58"/>
              <a:gd name="T19" fmla="*/ 2147483647 h 36"/>
              <a:gd name="T20" fmla="*/ 2147483647 w 58"/>
              <a:gd name="T21" fmla="*/ 2147483647 h 36"/>
              <a:gd name="T22" fmla="*/ 2147483647 w 58"/>
              <a:gd name="T23" fmla="*/ 0 h 36"/>
              <a:gd name="T24" fmla="*/ 2147483647 w 58"/>
              <a:gd name="T25" fmla="*/ 2147483647 h 36"/>
              <a:gd name="T26" fmla="*/ 2147483647 w 58"/>
              <a:gd name="T27" fmla="*/ 2147483647 h 36"/>
              <a:gd name="T28" fmla="*/ 2147483647 w 58"/>
              <a:gd name="T29" fmla="*/ 0 h 36"/>
              <a:gd name="T30" fmla="*/ 0 w 58"/>
              <a:gd name="T31" fmla="*/ 2147483647 h 36"/>
              <a:gd name="T32" fmla="*/ 2147483647 w 58"/>
              <a:gd name="T33" fmla="*/ 2147483647 h 36"/>
              <a:gd name="T34" fmla="*/ 2147483647 w 58"/>
              <a:gd name="T35" fmla="*/ 2147483647 h 36"/>
              <a:gd name="T36" fmla="*/ 2147483647 w 58"/>
              <a:gd name="T37" fmla="*/ 2147483647 h 36"/>
              <a:gd name="T38" fmla="*/ 2147483647 w 58"/>
              <a:gd name="T39" fmla="*/ 2147483647 h 36"/>
              <a:gd name="T40" fmla="*/ 2147483647 w 58"/>
              <a:gd name="T41" fmla="*/ 2147483647 h 36"/>
              <a:gd name="T42" fmla="*/ 2147483647 w 58"/>
              <a:gd name="T43" fmla="*/ 2147483647 h 36"/>
              <a:gd name="T44" fmla="*/ 2147483647 w 58"/>
              <a:gd name="T45" fmla="*/ 2147483647 h 36"/>
              <a:gd name="T46" fmla="*/ 2147483647 w 58"/>
              <a:gd name="T47" fmla="*/ 2147483647 h 36"/>
              <a:gd name="T48" fmla="*/ 2147483647 w 58"/>
              <a:gd name="T49" fmla="*/ 2147483647 h 36"/>
              <a:gd name="T50" fmla="*/ 2147483647 w 58"/>
              <a:gd name="T51" fmla="*/ 2147483647 h 36"/>
              <a:gd name="T52" fmla="*/ 2147483647 w 58"/>
              <a:gd name="T53" fmla="*/ 2147483647 h 36"/>
              <a:gd name="T54" fmla="*/ 2147483647 w 58"/>
              <a:gd name="T55" fmla="*/ 2147483647 h 36"/>
              <a:gd name="T56" fmla="*/ 2147483647 w 58"/>
              <a:gd name="T57" fmla="*/ 2147483647 h 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36"/>
              <a:gd name="T89" fmla="*/ 58 w 58"/>
              <a:gd name="T90" fmla="*/ 36 h 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36">
                <a:moveTo>
                  <a:pt x="50" y="36"/>
                </a:moveTo>
                <a:lnTo>
                  <a:pt x="48" y="36"/>
                </a:lnTo>
                <a:lnTo>
                  <a:pt x="48" y="34"/>
                </a:lnTo>
                <a:lnTo>
                  <a:pt x="48" y="30"/>
                </a:lnTo>
                <a:lnTo>
                  <a:pt x="50" y="26"/>
                </a:lnTo>
                <a:lnTo>
                  <a:pt x="52" y="24"/>
                </a:lnTo>
                <a:lnTo>
                  <a:pt x="56" y="22"/>
                </a:lnTo>
                <a:lnTo>
                  <a:pt x="58" y="18"/>
                </a:lnTo>
                <a:lnTo>
                  <a:pt x="56" y="14"/>
                </a:lnTo>
                <a:lnTo>
                  <a:pt x="54" y="12"/>
                </a:lnTo>
                <a:lnTo>
                  <a:pt x="48" y="6"/>
                </a:lnTo>
                <a:lnTo>
                  <a:pt x="32" y="0"/>
                </a:lnTo>
                <a:lnTo>
                  <a:pt x="18" y="4"/>
                </a:lnTo>
                <a:lnTo>
                  <a:pt x="14" y="2"/>
                </a:lnTo>
                <a:lnTo>
                  <a:pt x="12" y="0"/>
                </a:lnTo>
                <a:lnTo>
                  <a:pt x="0" y="6"/>
                </a:lnTo>
                <a:lnTo>
                  <a:pt x="4" y="10"/>
                </a:lnTo>
                <a:lnTo>
                  <a:pt x="10" y="16"/>
                </a:lnTo>
                <a:lnTo>
                  <a:pt x="16" y="18"/>
                </a:lnTo>
                <a:lnTo>
                  <a:pt x="24" y="20"/>
                </a:lnTo>
                <a:lnTo>
                  <a:pt x="24" y="24"/>
                </a:lnTo>
                <a:lnTo>
                  <a:pt x="26" y="26"/>
                </a:lnTo>
                <a:lnTo>
                  <a:pt x="30" y="28"/>
                </a:lnTo>
                <a:lnTo>
                  <a:pt x="36" y="28"/>
                </a:lnTo>
                <a:lnTo>
                  <a:pt x="36" y="30"/>
                </a:lnTo>
                <a:lnTo>
                  <a:pt x="38" y="30"/>
                </a:lnTo>
                <a:lnTo>
                  <a:pt x="40" y="34"/>
                </a:lnTo>
                <a:lnTo>
                  <a:pt x="42" y="36"/>
                </a:lnTo>
                <a:lnTo>
                  <a:pt x="50" y="3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2" name="Freeform 150"/>
          <p:cNvSpPr>
            <a:spLocks/>
          </p:cNvSpPr>
          <p:nvPr/>
        </p:nvSpPr>
        <p:spPr bwMode="auto">
          <a:xfrm>
            <a:off x="4106466" y="1847850"/>
            <a:ext cx="64294" cy="61913"/>
          </a:xfrm>
          <a:custGeom>
            <a:avLst/>
            <a:gdLst>
              <a:gd name="T0" fmla="*/ 2147483647 w 54"/>
              <a:gd name="T1" fmla="*/ 0 h 52"/>
              <a:gd name="T2" fmla="*/ 2147483647 w 54"/>
              <a:gd name="T3" fmla="*/ 2147483647 h 52"/>
              <a:gd name="T4" fmla="*/ 2147483647 w 54"/>
              <a:gd name="T5" fmla="*/ 2147483647 h 52"/>
              <a:gd name="T6" fmla="*/ 2147483647 w 54"/>
              <a:gd name="T7" fmla="*/ 2147483647 h 52"/>
              <a:gd name="T8" fmla="*/ 2147483647 w 54"/>
              <a:gd name="T9" fmla="*/ 2147483647 h 52"/>
              <a:gd name="T10" fmla="*/ 2147483647 w 54"/>
              <a:gd name="T11" fmla="*/ 2147483647 h 52"/>
              <a:gd name="T12" fmla="*/ 2147483647 w 54"/>
              <a:gd name="T13" fmla="*/ 2147483647 h 52"/>
              <a:gd name="T14" fmla="*/ 2147483647 w 54"/>
              <a:gd name="T15" fmla="*/ 2147483647 h 52"/>
              <a:gd name="T16" fmla="*/ 2147483647 w 54"/>
              <a:gd name="T17" fmla="*/ 2147483647 h 52"/>
              <a:gd name="T18" fmla="*/ 2147483647 w 54"/>
              <a:gd name="T19" fmla="*/ 2147483647 h 52"/>
              <a:gd name="T20" fmla="*/ 2147483647 w 54"/>
              <a:gd name="T21" fmla="*/ 2147483647 h 52"/>
              <a:gd name="T22" fmla="*/ 2147483647 w 54"/>
              <a:gd name="T23" fmla="*/ 2147483647 h 52"/>
              <a:gd name="T24" fmla="*/ 2147483647 w 54"/>
              <a:gd name="T25" fmla="*/ 2147483647 h 52"/>
              <a:gd name="T26" fmla="*/ 2147483647 w 54"/>
              <a:gd name="T27" fmla="*/ 2147483647 h 52"/>
              <a:gd name="T28" fmla="*/ 2147483647 w 54"/>
              <a:gd name="T29" fmla="*/ 2147483647 h 52"/>
              <a:gd name="T30" fmla="*/ 0 w 54"/>
              <a:gd name="T31" fmla="*/ 2147483647 h 52"/>
              <a:gd name="T32" fmla="*/ 2147483647 w 54"/>
              <a:gd name="T33" fmla="*/ 2147483647 h 52"/>
              <a:gd name="T34" fmla="*/ 2147483647 w 54"/>
              <a:gd name="T35" fmla="*/ 2147483647 h 52"/>
              <a:gd name="T36" fmla="*/ 2147483647 w 54"/>
              <a:gd name="T37" fmla="*/ 2147483647 h 52"/>
              <a:gd name="T38" fmla="*/ 2147483647 w 54"/>
              <a:gd name="T39" fmla="*/ 2147483647 h 52"/>
              <a:gd name="T40" fmla="*/ 2147483647 w 54"/>
              <a:gd name="T41" fmla="*/ 2147483647 h 52"/>
              <a:gd name="T42" fmla="*/ 2147483647 w 54"/>
              <a:gd name="T43" fmla="*/ 2147483647 h 52"/>
              <a:gd name="T44" fmla="*/ 2147483647 w 54"/>
              <a:gd name="T45" fmla="*/ 2147483647 h 52"/>
              <a:gd name="T46" fmla="*/ 2147483647 w 54"/>
              <a:gd name="T47" fmla="*/ 2147483647 h 52"/>
              <a:gd name="T48" fmla="*/ 2147483647 w 54"/>
              <a:gd name="T49" fmla="*/ 2147483647 h 52"/>
              <a:gd name="T50" fmla="*/ 2147483647 w 54"/>
              <a:gd name="T51" fmla="*/ 0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2"/>
              <a:gd name="T80" fmla="*/ 54 w 54"/>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2">
                <a:moveTo>
                  <a:pt x="54" y="0"/>
                </a:moveTo>
                <a:lnTo>
                  <a:pt x="54" y="10"/>
                </a:lnTo>
                <a:lnTo>
                  <a:pt x="52" y="18"/>
                </a:lnTo>
                <a:lnTo>
                  <a:pt x="52" y="24"/>
                </a:lnTo>
                <a:lnTo>
                  <a:pt x="54" y="24"/>
                </a:lnTo>
                <a:lnTo>
                  <a:pt x="50" y="32"/>
                </a:lnTo>
                <a:lnTo>
                  <a:pt x="46" y="36"/>
                </a:lnTo>
                <a:lnTo>
                  <a:pt x="44" y="40"/>
                </a:lnTo>
                <a:lnTo>
                  <a:pt x="42" y="46"/>
                </a:lnTo>
                <a:lnTo>
                  <a:pt x="40" y="50"/>
                </a:lnTo>
                <a:lnTo>
                  <a:pt x="38" y="52"/>
                </a:lnTo>
                <a:lnTo>
                  <a:pt x="30" y="46"/>
                </a:lnTo>
                <a:lnTo>
                  <a:pt x="20" y="44"/>
                </a:lnTo>
                <a:lnTo>
                  <a:pt x="6" y="48"/>
                </a:lnTo>
                <a:lnTo>
                  <a:pt x="2" y="46"/>
                </a:lnTo>
                <a:lnTo>
                  <a:pt x="0" y="44"/>
                </a:lnTo>
                <a:lnTo>
                  <a:pt x="10" y="38"/>
                </a:lnTo>
                <a:lnTo>
                  <a:pt x="14" y="32"/>
                </a:lnTo>
                <a:lnTo>
                  <a:pt x="18" y="24"/>
                </a:lnTo>
                <a:lnTo>
                  <a:pt x="22" y="18"/>
                </a:lnTo>
                <a:lnTo>
                  <a:pt x="24" y="14"/>
                </a:lnTo>
                <a:lnTo>
                  <a:pt x="30" y="14"/>
                </a:lnTo>
                <a:lnTo>
                  <a:pt x="32" y="8"/>
                </a:lnTo>
                <a:lnTo>
                  <a:pt x="40" y="4"/>
                </a:lnTo>
                <a:lnTo>
                  <a:pt x="46" y="2"/>
                </a:lnTo>
                <a:lnTo>
                  <a:pt x="54" y="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3" name="Freeform 151"/>
          <p:cNvSpPr>
            <a:spLocks/>
          </p:cNvSpPr>
          <p:nvPr/>
        </p:nvSpPr>
        <p:spPr bwMode="auto">
          <a:xfrm>
            <a:off x="4189810" y="1757363"/>
            <a:ext cx="40481" cy="66675"/>
          </a:xfrm>
          <a:custGeom>
            <a:avLst/>
            <a:gdLst>
              <a:gd name="T0" fmla="*/ 2147483647 w 34"/>
              <a:gd name="T1" fmla="*/ 2147483647 h 56"/>
              <a:gd name="T2" fmla="*/ 2147483647 w 34"/>
              <a:gd name="T3" fmla="*/ 2147483647 h 56"/>
              <a:gd name="T4" fmla="*/ 2147483647 w 34"/>
              <a:gd name="T5" fmla="*/ 2147483647 h 56"/>
              <a:gd name="T6" fmla="*/ 2147483647 w 34"/>
              <a:gd name="T7" fmla="*/ 2147483647 h 56"/>
              <a:gd name="T8" fmla="*/ 2147483647 w 34"/>
              <a:gd name="T9" fmla="*/ 2147483647 h 56"/>
              <a:gd name="T10" fmla="*/ 2147483647 w 34"/>
              <a:gd name="T11" fmla="*/ 2147483647 h 56"/>
              <a:gd name="T12" fmla="*/ 2147483647 w 34"/>
              <a:gd name="T13" fmla="*/ 2147483647 h 56"/>
              <a:gd name="T14" fmla="*/ 2147483647 w 34"/>
              <a:gd name="T15" fmla="*/ 2147483647 h 56"/>
              <a:gd name="T16" fmla="*/ 0 w 34"/>
              <a:gd name="T17" fmla="*/ 2147483647 h 56"/>
              <a:gd name="T18" fmla="*/ 2147483647 w 34"/>
              <a:gd name="T19" fmla="*/ 2147483647 h 56"/>
              <a:gd name="T20" fmla="*/ 2147483647 w 34"/>
              <a:gd name="T21" fmla="*/ 2147483647 h 56"/>
              <a:gd name="T22" fmla="*/ 2147483647 w 34"/>
              <a:gd name="T23" fmla="*/ 2147483647 h 56"/>
              <a:gd name="T24" fmla="*/ 2147483647 w 34"/>
              <a:gd name="T25" fmla="*/ 0 h 56"/>
              <a:gd name="T26" fmla="*/ 2147483647 w 34"/>
              <a:gd name="T27" fmla="*/ 2147483647 h 56"/>
              <a:gd name="T28" fmla="*/ 2147483647 w 34"/>
              <a:gd name="T29" fmla="*/ 2147483647 h 56"/>
              <a:gd name="T30" fmla="*/ 2147483647 w 34"/>
              <a:gd name="T31" fmla="*/ 2147483647 h 56"/>
              <a:gd name="T32" fmla="*/ 2147483647 w 34"/>
              <a:gd name="T33" fmla="*/ 2147483647 h 56"/>
              <a:gd name="T34" fmla="*/ 2147483647 w 34"/>
              <a:gd name="T35" fmla="*/ 2147483647 h 56"/>
              <a:gd name="T36" fmla="*/ 2147483647 w 34"/>
              <a:gd name="T37" fmla="*/ 2147483647 h 56"/>
              <a:gd name="T38" fmla="*/ 2147483647 w 34"/>
              <a:gd name="T39" fmla="*/ 2147483647 h 56"/>
              <a:gd name="T40" fmla="*/ 2147483647 w 34"/>
              <a:gd name="T41" fmla="*/ 2147483647 h 56"/>
              <a:gd name="T42" fmla="*/ 2147483647 w 34"/>
              <a:gd name="T43" fmla="*/ 2147483647 h 56"/>
              <a:gd name="T44" fmla="*/ 2147483647 w 34"/>
              <a:gd name="T45" fmla="*/ 2147483647 h 56"/>
              <a:gd name="T46" fmla="*/ 2147483647 w 34"/>
              <a:gd name="T47" fmla="*/ 2147483647 h 56"/>
              <a:gd name="T48" fmla="*/ 2147483647 w 34"/>
              <a:gd name="T49" fmla="*/ 2147483647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56"/>
              <a:gd name="T77" fmla="*/ 34 w 34"/>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56">
                <a:moveTo>
                  <a:pt x="24" y="56"/>
                </a:moveTo>
                <a:lnTo>
                  <a:pt x="10" y="56"/>
                </a:lnTo>
                <a:lnTo>
                  <a:pt x="12" y="56"/>
                </a:lnTo>
                <a:lnTo>
                  <a:pt x="14" y="54"/>
                </a:lnTo>
                <a:lnTo>
                  <a:pt x="6" y="54"/>
                </a:lnTo>
                <a:lnTo>
                  <a:pt x="6" y="46"/>
                </a:lnTo>
                <a:lnTo>
                  <a:pt x="4" y="40"/>
                </a:lnTo>
                <a:lnTo>
                  <a:pt x="2" y="34"/>
                </a:lnTo>
                <a:lnTo>
                  <a:pt x="0" y="28"/>
                </a:lnTo>
                <a:lnTo>
                  <a:pt x="2" y="24"/>
                </a:lnTo>
                <a:lnTo>
                  <a:pt x="4" y="20"/>
                </a:lnTo>
                <a:lnTo>
                  <a:pt x="14" y="12"/>
                </a:lnTo>
                <a:lnTo>
                  <a:pt x="30" y="0"/>
                </a:lnTo>
                <a:lnTo>
                  <a:pt x="30" y="14"/>
                </a:lnTo>
                <a:lnTo>
                  <a:pt x="28" y="18"/>
                </a:lnTo>
                <a:lnTo>
                  <a:pt x="30" y="20"/>
                </a:lnTo>
                <a:lnTo>
                  <a:pt x="34" y="22"/>
                </a:lnTo>
                <a:lnTo>
                  <a:pt x="32" y="26"/>
                </a:lnTo>
                <a:lnTo>
                  <a:pt x="30" y="30"/>
                </a:lnTo>
                <a:lnTo>
                  <a:pt x="28" y="30"/>
                </a:lnTo>
                <a:lnTo>
                  <a:pt x="24" y="32"/>
                </a:lnTo>
                <a:lnTo>
                  <a:pt x="26" y="38"/>
                </a:lnTo>
                <a:lnTo>
                  <a:pt x="30" y="44"/>
                </a:lnTo>
                <a:lnTo>
                  <a:pt x="24" y="44"/>
                </a:lnTo>
                <a:lnTo>
                  <a:pt x="24" y="5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4" name="Freeform 152"/>
          <p:cNvSpPr>
            <a:spLocks/>
          </p:cNvSpPr>
          <p:nvPr/>
        </p:nvSpPr>
        <p:spPr bwMode="auto">
          <a:xfrm>
            <a:off x="4158854" y="1985963"/>
            <a:ext cx="78581" cy="38100"/>
          </a:xfrm>
          <a:custGeom>
            <a:avLst/>
            <a:gdLst>
              <a:gd name="T0" fmla="*/ 2147483647 w 66"/>
              <a:gd name="T1" fmla="*/ 2147483647 h 32"/>
              <a:gd name="T2" fmla="*/ 2147483647 w 66"/>
              <a:gd name="T3" fmla="*/ 2147483647 h 32"/>
              <a:gd name="T4" fmla="*/ 2147483647 w 66"/>
              <a:gd name="T5" fmla="*/ 0 h 32"/>
              <a:gd name="T6" fmla="*/ 2147483647 w 66"/>
              <a:gd name="T7" fmla="*/ 0 h 32"/>
              <a:gd name="T8" fmla="*/ 2147483647 w 66"/>
              <a:gd name="T9" fmla="*/ 2147483647 h 32"/>
              <a:gd name="T10" fmla="*/ 2147483647 w 66"/>
              <a:gd name="T11" fmla="*/ 2147483647 h 32"/>
              <a:gd name="T12" fmla="*/ 2147483647 w 66"/>
              <a:gd name="T13" fmla="*/ 0 h 32"/>
              <a:gd name="T14" fmla="*/ 2147483647 w 66"/>
              <a:gd name="T15" fmla="*/ 2147483647 h 32"/>
              <a:gd name="T16" fmla="*/ 2147483647 w 66"/>
              <a:gd name="T17" fmla="*/ 2147483647 h 32"/>
              <a:gd name="T18" fmla="*/ 2147483647 w 66"/>
              <a:gd name="T19" fmla="*/ 2147483647 h 32"/>
              <a:gd name="T20" fmla="*/ 2147483647 w 66"/>
              <a:gd name="T21" fmla="*/ 2147483647 h 32"/>
              <a:gd name="T22" fmla="*/ 2147483647 w 66"/>
              <a:gd name="T23" fmla="*/ 2147483647 h 32"/>
              <a:gd name="T24" fmla="*/ 0 w 66"/>
              <a:gd name="T25" fmla="*/ 2147483647 h 32"/>
              <a:gd name="T26" fmla="*/ 0 w 66"/>
              <a:gd name="T27" fmla="*/ 2147483647 h 32"/>
              <a:gd name="T28" fmla="*/ 2147483647 w 66"/>
              <a:gd name="T29" fmla="*/ 2147483647 h 32"/>
              <a:gd name="T30" fmla="*/ 2147483647 w 66"/>
              <a:gd name="T31" fmla="*/ 2147483647 h 32"/>
              <a:gd name="T32" fmla="*/ 2147483647 w 66"/>
              <a:gd name="T33" fmla="*/ 2147483647 h 32"/>
              <a:gd name="T34" fmla="*/ 2147483647 w 66"/>
              <a:gd name="T35" fmla="*/ 2147483647 h 32"/>
              <a:gd name="T36" fmla="*/ 2147483647 w 66"/>
              <a:gd name="T37" fmla="*/ 2147483647 h 32"/>
              <a:gd name="T38" fmla="*/ 2147483647 w 66"/>
              <a:gd name="T39" fmla="*/ 2147483647 h 32"/>
              <a:gd name="T40" fmla="*/ 2147483647 w 66"/>
              <a:gd name="T41" fmla="*/ 2147483647 h 32"/>
              <a:gd name="T42" fmla="*/ 2147483647 w 66"/>
              <a:gd name="T43" fmla="*/ 2147483647 h 32"/>
              <a:gd name="T44" fmla="*/ 2147483647 w 66"/>
              <a:gd name="T45" fmla="*/ 2147483647 h 32"/>
              <a:gd name="T46" fmla="*/ 2147483647 w 66"/>
              <a:gd name="T47" fmla="*/ 2147483647 h 32"/>
              <a:gd name="T48" fmla="*/ 2147483647 w 66"/>
              <a:gd name="T49" fmla="*/ 2147483647 h 32"/>
              <a:gd name="T50" fmla="*/ 2147483647 w 66"/>
              <a:gd name="T51" fmla="*/ 2147483647 h 32"/>
              <a:gd name="T52" fmla="*/ 2147483647 w 66"/>
              <a:gd name="T53" fmla="*/ 2147483647 h 32"/>
              <a:gd name="T54" fmla="*/ 2147483647 w 66"/>
              <a:gd name="T55" fmla="*/ 2147483647 h 32"/>
              <a:gd name="T56" fmla="*/ 2147483647 w 66"/>
              <a:gd name="T57" fmla="*/ 2147483647 h 32"/>
              <a:gd name="T58" fmla="*/ 2147483647 w 66"/>
              <a:gd name="T59" fmla="*/ 2147483647 h 32"/>
              <a:gd name="T60" fmla="*/ 2147483647 w 66"/>
              <a:gd name="T61" fmla="*/ 2147483647 h 32"/>
              <a:gd name="T62" fmla="*/ 2147483647 w 66"/>
              <a:gd name="T63" fmla="*/ 2147483647 h 32"/>
              <a:gd name="T64" fmla="*/ 2147483647 w 66"/>
              <a:gd name="T65" fmla="*/ 2147483647 h 32"/>
              <a:gd name="T66" fmla="*/ 2147483647 w 66"/>
              <a:gd name="T67" fmla="*/ 2147483647 h 32"/>
              <a:gd name="T68" fmla="*/ 2147483647 w 66"/>
              <a:gd name="T69" fmla="*/ 2147483647 h 32"/>
              <a:gd name="T70" fmla="*/ 2147483647 w 66"/>
              <a:gd name="T71" fmla="*/ 2147483647 h 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2"/>
              <a:gd name="T110" fmla="*/ 66 w 66"/>
              <a:gd name="T111" fmla="*/ 32 h 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2">
                <a:moveTo>
                  <a:pt x="54" y="4"/>
                </a:moveTo>
                <a:lnTo>
                  <a:pt x="48" y="2"/>
                </a:lnTo>
                <a:lnTo>
                  <a:pt x="38" y="0"/>
                </a:lnTo>
                <a:lnTo>
                  <a:pt x="28" y="0"/>
                </a:lnTo>
                <a:lnTo>
                  <a:pt x="18" y="2"/>
                </a:lnTo>
                <a:lnTo>
                  <a:pt x="20" y="2"/>
                </a:lnTo>
                <a:lnTo>
                  <a:pt x="20" y="0"/>
                </a:lnTo>
                <a:lnTo>
                  <a:pt x="18" y="2"/>
                </a:lnTo>
                <a:lnTo>
                  <a:pt x="16" y="4"/>
                </a:lnTo>
                <a:lnTo>
                  <a:pt x="14" y="8"/>
                </a:lnTo>
                <a:lnTo>
                  <a:pt x="10" y="10"/>
                </a:lnTo>
                <a:lnTo>
                  <a:pt x="6" y="14"/>
                </a:lnTo>
                <a:lnTo>
                  <a:pt x="0" y="22"/>
                </a:lnTo>
                <a:lnTo>
                  <a:pt x="0" y="30"/>
                </a:lnTo>
                <a:lnTo>
                  <a:pt x="4" y="30"/>
                </a:lnTo>
                <a:lnTo>
                  <a:pt x="4" y="28"/>
                </a:lnTo>
                <a:lnTo>
                  <a:pt x="6" y="24"/>
                </a:lnTo>
                <a:lnTo>
                  <a:pt x="10" y="26"/>
                </a:lnTo>
                <a:lnTo>
                  <a:pt x="12" y="24"/>
                </a:lnTo>
                <a:lnTo>
                  <a:pt x="12" y="32"/>
                </a:lnTo>
                <a:lnTo>
                  <a:pt x="28" y="32"/>
                </a:lnTo>
                <a:lnTo>
                  <a:pt x="30" y="30"/>
                </a:lnTo>
                <a:lnTo>
                  <a:pt x="32" y="28"/>
                </a:lnTo>
                <a:lnTo>
                  <a:pt x="34" y="26"/>
                </a:lnTo>
                <a:lnTo>
                  <a:pt x="40" y="30"/>
                </a:lnTo>
                <a:lnTo>
                  <a:pt x="44" y="32"/>
                </a:lnTo>
                <a:lnTo>
                  <a:pt x="48" y="32"/>
                </a:lnTo>
                <a:lnTo>
                  <a:pt x="48" y="26"/>
                </a:lnTo>
                <a:lnTo>
                  <a:pt x="52" y="24"/>
                </a:lnTo>
                <a:lnTo>
                  <a:pt x="58" y="22"/>
                </a:lnTo>
                <a:lnTo>
                  <a:pt x="66" y="20"/>
                </a:lnTo>
                <a:lnTo>
                  <a:pt x="66" y="14"/>
                </a:lnTo>
                <a:lnTo>
                  <a:pt x="62" y="14"/>
                </a:lnTo>
                <a:lnTo>
                  <a:pt x="58" y="12"/>
                </a:lnTo>
                <a:lnTo>
                  <a:pt x="54" y="8"/>
                </a:lnTo>
                <a:lnTo>
                  <a:pt x="54" y="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5" name="Freeform 153"/>
          <p:cNvSpPr>
            <a:spLocks/>
          </p:cNvSpPr>
          <p:nvPr/>
        </p:nvSpPr>
        <p:spPr bwMode="auto">
          <a:xfrm>
            <a:off x="4223148" y="1955006"/>
            <a:ext cx="135731" cy="57150"/>
          </a:xfrm>
          <a:custGeom>
            <a:avLst/>
            <a:gdLst>
              <a:gd name="T0" fmla="*/ 2147483647 w 114"/>
              <a:gd name="T1" fmla="*/ 2147483647 h 48"/>
              <a:gd name="T2" fmla="*/ 2147483647 w 114"/>
              <a:gd name="T3" fmla="*/ 2147483647 h 48"/>
              <a:gd name="T4" fmla="*/ 2147483647 w 114"/>
              <a:gd name="T5" fmla="*/ 2147483647 h 48"/>
              <a:gd name="T6" fmla="*/ 2147483647 w 114"/>
              <a:gd name="T7" fmla="*/ 2147483647 h 48"/>
              <a:gd name="T8" fmla="*/ 2147483647 w 114"/>
              <a:gd name="T9" fmla="*/ 2147483647 h 48"/>
              <a:gd name="T10" fmla="*/ 2147483647 w 114"/>
              <a:gd name="T11" fmla="*/ 0 h 48"/>
              <a:gd name="T12" fmla="*/ 2147483647 w 114"/>
              <a:gd name="T13" fmla="*/ 2147483647 h 48"/>
              <a:gd name="T14" fmla="*/ 2147483647 w 114"/>
              <a:gd name="T15" fmla="*/ 2147483647 h 48"/>
              <a:gd name="T16" fmla="*/ 2147483647 w 114"/>
              <a:gd name="T17" fmla="*/ 2147483647 h 48"/>
              <a:gd name="T18" fmla="*/ 2147483647 w 114"/>
              <a:gd name="T19" fmla="*/ 2147483647 h 48"/>
              <a:gd name="T20" fmla="*/ 2147483647 w 114"/>
              <a:gd name="T21" fmla="*/ 2147483647 h 48"/>
              <a:gd name="T22" fmla="*/ 2147483647 w 114"/>
              <a:gd name="T23" fmla="*/ 2147483647 h 48"/>
              <a:gd name="T24" fmla="*/ 2147483647 w 114"/>
              <a:gd name="T25" fmla="*/ 2147483647 h 48"/>
              <a:gd name="T26" fmla="*/ 2147483647 w 114"/>
              <a:gd name="T27" fmla="*/ 2147483647 h 48"/>
              <a:gd name="T28" fmla="*/ 2147483647 w 114"/>
              <a:gd name="T29" fmla="*/ 2147483647 h 48"/>
              <a:gd name="T30" fmla="*/ 2147483647 w 114"/>
              <a:gd name="T31" fmla="*/ 2147483647 h 48"/>
              <a:gd name="T32" fmla="*/ 2147483647 w 114"/>
              <a:gd name="T33" fmla="*/ 2147483647 h 48"/>
              <a:gd name="T34" fmla="*/ 2147483647 w 114"/>
              <a:gd name="T35" fmla="*/ 2147483647 h 48"/>
              <a:gd name="T36" fmla="*/ 2147483647 w 114"/>
              <a:gd name="T37" fmla="*/ 2147483647 h 48"/>
              <a:gd name="T38" fmla="*/ 2147483647 w 114"/>
              <a:gd name="T39" fmla="*/ 2147483647 h 48"/>
              <a:gd name="T40" fmla="*/ 2147483647 w 114"/>
              <a:gd name="T41" fmla="*/ 2147483647 h 48"/>
              <a:gd name="T42" fmla="*/ 2147483647 w 114"/>
              <a:gd name="T43" fmla="*/ 2147483647 h 48"/>
              <a:gd name="T44" fmla="*/ 2147483647 w 114"/>
              <a:gd name="T45" fmla="*/ 2147483647 h 48"/>
              <a:gd name="T46" fmla="*/ 2147483647 w 114"/>
              <a:gd name="T47" fmla="*/ 2147483647 h 48"/>
              <a:gd name="T48" fmla="*/ 2147483647 w 114"/>
              <a:gd name="T49" fmla="*/ 2147483647 h 48"/>
              <a:gd name="T50" fmla="*/ 2147483647 w 114"/>
              <a:gd name="T51" fmla="*/ 2147483647 h 48"/>
              <a:gd name="T52" fmla="*/ 2147483647 w 114"/>
              <a:gd name="T53" fmla="*/ 2147483647 h 48"/>
              <a:gd name="T54" fmla="*/ 2147483647 w 114"/>
              <a:gd name="T55" fmla="*/ 2147483647 h 48"/>
              <a:gd name="T56" fmla="*/ 2147483647 w 114"/>
              <a:gd name="T57" fmla="*/ 2147483647 h 48"/>
              <a:gd name="T58" fmla="*/ 0 w 114"/>
              <a:gd name="T59" fmla="*/ 2147483647 h 48"/>
              <a:gd name="T60" fmla="*/ 0 w 114"/>
              <a:gd name="T61" fmla="*/ 2147483647 h 48"/>
              <a:gd name="T62" fmla="*/ 2147483647 w 114"/>
              <a:gd name="T63" fmla="*/ 2147483647 h 48"/>
              <a:gd name="T64" fmla="*/ 2147483647 w 114"/>
              <a:gd name="T65" fmla="*/ 2147483647 h 48"/>
              <a:gd name="T66" fmla="*/ 2147483647 w 114"/>
              <a:gd name="T67" fmla="*/ 2147483647 h 48"/>
              <a:gd name="T68" fmla="*/ 2147483647 w 114"/>
              <a:gd name="T69" fmla="*/ 2147483647 h 48"/>
              <a:gd name="T70" fmla="*/ 2147483647 w 114"/>
              <a:gd name="T71" fmla="*/ 2147483647 h 48"/>
              <a:gd name="T72" fmla="*/ 2147483647 w 114"/>
              <a:gd name="T73" fmla="*/ 2147483647 h 48"/>
              <a:gd name="T74" fmla="*/ 2147483647 w 114"/>
              <a:gd name="T75" fmla="*/ 2147483647 h 48"/>
              <a:gd name="T76" fmla="*/ 2147483647 w 114"/>
              <a:gd name="T77" fmla="*/ 2147483647 h 48"/>
              <a:gd name="T78" fmla="*/ 2147483647 w 114"/>
              <a:gd name="T79" fmla="*/ 2147483647 h 48"/>
              <a:gd name="T80" fmla="*/ 2147483647 w 114"/>
              <a:gd name="T81" fmla="*/ 2147483647 h 48"/>
              <a:gd name="T82" fmla="*/ 2147483647 w 114"/>
              <a:gd name="T83" fmla="*/ 2147483647 h 48"/>
              <a:gd name="T84" fmla="*/ 2147483647 w 114"/>
              <a:gd name="T85" fmla="*/ 2147483647 h 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4"/>
              <a:gd name="T130" fmla="*/ 0 h 48"/>
              <a:gd name="T131" fmla="*/ 114 w 114"/>
              <a:gd name="T132" fmla="*/ 48 h 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4" h="48">
                <a:moveTo>
                  <a:pt x="60" y="8"/>
                </a:moveTo>
                <a:lnTo>
                  <a:pt x="68" y="8"/>
                </a:lnTo>
                <a:lnTo>
                  <a:pt x="74" y="6"/>
                </a:lnTo>
                <a:lnTo>
                  <a:pt x="76" y="4"/>
                </a:lnTo>
                <a:lnTo>
                  <a:pt x="80" y="2"/>
                </a:lnTo>
                <a:lnTo>
                  <a:pt x="84" y="0"/>
                </a:lnTo>
                <a:lnTo>
                  <a:pt x="90" y="2"/>
                </a:lnTo>
                <a:lnTo>
                  <a:pt x="96" y="4"/>
                </a:lnTo>
                <a:lnTo>
                  <a:pt x="102" y="6"/>
                </a:lnTo>
                <a:lnTo>
                  <a:pt x="108" y="6"/>
                </a:lnTo>
                <a:lnTo>
                  <a:pt x="110" y="14"/>
                </a:lnTo>
                <a:lnTo>
                  <a:pt x="114" y="18"/>
                </a:lnTo>
                <a:lnTo>
                  <a:pt x="108" y="24"/>
                </a:lnTo>
                <a:lnTo>
                  <a:pt x="106" y="32"/>
                </a:lnTo>
                <a:lnTo>
                  <a:pt x="102" y="40"/>
                </a:lnTo>
                <a:lnTo>
                  <a:pt x="98" y="44"/>
                </a:lnTo>
                <a:lnTo>
                  <a:pt x="84" y="44"/>
                </a:lnTo>
                <a:lnTo>
                  <a:pt x="80" y="46"/>
                </a:lnTo>
                <a:lnTo>
                  <a:pt x="78" y="48"/>
                </a:lnTo>
                <a:lnTo>
                  <a:pt x="70" y="48"/>
                </a:lnTo>
                <a:lnTo>
                  <a:pt x="56" y="46"/>
                </a:lnTo>
                <a:lnTo>
                  <a:pt x="46" y="42"/>
                </a:lnTo>
                <a:lnTo>
                  <a:pt x="38" y="40"/>
                </a:lnTo>
                <a:lnTo>
                  <a:pt x="28" y="38"/>
                </a:lnTo>
                <a:lnTo>
                  <a:pt x="24" y="38"/>
                </a:lnTo>
                <a:lnTo>
                  <a:pt x="24" y="40"/>
                </a:lnTo>
                <a:lnTo>
                  <a:pt x="12" y="40"/>
                </a:lnTo>
                <a:lnTo>
                  <a:pt x="8" y="40"/>
                </a:lnTo>
                <a:lnTo>
                  <a:pt x="4" y="38"/>
                </a:lnTo>
                <a:lnTo>
                  <a:pt x="0" y="34"/>
                </a:lnTo>
                <a:lnTo>
                  <a:pt x="0" y="30"/>
                </a:lnTo>
                <a:lnTo>
                  <a:pt x="6" y="30"/>
                </a:lnTo>
                <a:lnTo>
                  <a:pt x="20" y="30"/>
                </a:lnTo>
                <a:lnTo>
                  <a:pt x="26" y="30"/>
                </a:lnTo>
                <a:lnTo>
                  <a:pt x="34" y="26"/>
                </a:lnTo>
                <a:lnTo>
                  <a:pt x="50" y="26"/>
                </a:lnTo>
                <a:lnTo>
                  <a:pt x="50" y="24"/>
                </a:lnTo>
                <a:lnTo>
                  <a:pt x="48" y="20"/>
                </a:lnTo>
                <a:lnTo>
                  <a:pt x="50" y="14"/>
                </a:lnTo>
                <a:lnTo>
                  <a:pt x="54" y="12"/>
                </a:lnTo>
                <a:lnTo>
                  <a:pt x="58" y="8"/>
                </a:lnTo>
                <a:lnTo>
                  <a:pt x="62" y="6"/>
                </a:lnTo>
                <a:lnTo>
                  <a:pt x="60" y="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6" name="Freeform 154"/>
          <p:cNvSpPr>
            <a:spLocks/>
          </p:cNvSpPr>
          <p:nvPr/>
        </p:nvSpPr>
        <p:spPr bwMode="auto">
          <a:xfrm>
            <a:off x="4167187" y="1988344"/>
            <a:ext cx="233363" cy="207169"/>
          </a:xfrm>
          <a:custGeom>
            <a:avLst/>
            <a:gdLst>
              <a:gd name="T0" fmla="*/ 2147483647 w 196"/>
              <a:gd name="T1" fmla="*/ 2147483647 h 174"/>
              <a:gd name="T2" fmla="*/ 0 w 196"/>
              <a:gd name="T3" fmla="*/ 2147483647 h 174"/>
              <a:gd name="T4" fmla="*/ 2147483647 w 196"/>
              <a:gd name="T5" fmla="*/ 2147483647 h 174"/>
              <a:gd name="T6" fmla="*/ 2147483647 w 196"/>
              <a:gd name="T7" fmla="*/ 2147483647 h 174"/>
              <a:gd name="T8" fmla="*/ 2147483647 w 196"/>
              <a:gd name="T9" fmla="*/ 2147483647 h 174"/>
              <a:gd name="T10" fmla="*/ 2147483647 w 196"/>
              <a:gd name="T11" fmla="*/ 2147483647 h 174"/>
              <a:gd name="T12" fmla="*/ 2147483647 w 196"/>
              <a:gd name="T13" fmla="*/ 2147483647 h 174"/>
              <a:gd name="T14" fmla="*/ 2147483647 w 196"/>
              <a:gd name="T15" fmla="*/ 2147483647 h 174"/>
              <a:gd name="T16" fmla="*/ 2147483647 w 196"/>
              <a:gd name="T17" fmla="*/ 2147483647 h 174"/>
              <a:gd name="T18" fmla="*/ 2147483647 w 196"/>
              <a:gd name="T19" fmla="*/ 2147483647 h 174"/>
              <a:gd name="T20" fmla="*/ 2147483647 w 196"/>
              <a:gd name="T21" fmla="*/ 2147483647 h 174"/>
              <a:gd name="T22" fmla="*/ 2147483647 w 196"/>
              <a:gd name="T23" fmla="*/ 0 h 174"/>
              <a:gd name="T24" fmla="*/ 2147483647 w 196"/>
              <a:gd name="T25" fmla="*/ 0 h 174"/>
              <a:gd name="T26" fmla="*/ 2147483647 w 196"/>
              <a:gd name="T27" fmla="*/ 2147483647 h 174"/>
              <a:gd name="T28" fmla="*/ 2147483647 w 196"/>
              <a:gd name="T29" fmla="*/ 2147483647 h 174"/>
              <a:gd name="T30" fmla="*/ 2147483647 w 196"/>
              <a:gd name="T31" fmla="*/ 2147483647 h 174"/>
              <a:gd name="T32" fmla="*/ 2147483647 w 196"/>
              <a:gd name="T33" fmla="*/ 2147483647 h 174"/>
              <a:gd name="T34" fmla="*/ 2147483647 w 196"/>
              <a:gd name="T35" fmla="*/ 2147483647 h 174"/>
              <a:gd name="T36" fmla="*/ 2147483647 w 196"/>
              <a:gd name="T37" fmla="*/ 2147483647 h 174"/>
              <a:gd name="T38" fmla="*/ 2147483647 w 196"/>
              <a:gd name="T39" fmla="*/ 2147483647 h 174"/>
              <a:gd name="T40" fmla="*/ 2147483647 w 196"/>
              <a:gd name="T41" fmla="*/ 2147483647 h 174"/>
              <a:gd name="T42" fmla="*/ 2147483647 w 196"/>
              <a:gd name="T43" fmla="*/ 2147483647 h 174"/>
              <a:gd name="T44" fmla="*/ 2147483647 w 196"/>
              <a:gd name="T45" fmla="*/ 2147483647 h 174"/>
              <a:gd name="T46" fmla="*/ 2147483647 w 196"/>
              <a:gd name="T47" fmla="*/ 2147483647 h 174"/>
              <a:gd name="T48" fmla="*/ 2147483647 w 196"/>
              <a:gd name="T49" fmla="*/ 2147483647 h 174"/>
              <a:gd name="T50" fmla="*/ 2147483647 w 196"/>
              <a:gd name="T51" fmla="*/ 2147483647 h 174"/>
              <a:gd name="T52" fmla="*/ 2147483647 w 196"/>
              <a:gd name="T53" fmla="*/ 2147483647 h 174"/>
              <a:gd name="T54" fmla="*/ 2147483647 w 196"/>
              <a:gd name="T55" fmla="*/ 2147483647 h 174"/>
              <a:gd name="T56" fmla="*/ 2147483647 w 196"/>
              <a:gd name="T57" fmla="*/ 2147483647 h 174"/>
              <a:gd name="T58" fmla="*/ 2147483647 w 196"/>
              <a:gd name="T59" fmla="*/ 2147483647 h 174"/>
              <a:gd name="T60" fmla="*/ 2147483647 w 196"/>
              <a:gd name="T61" fmla="*/ 2147483647 h 174"/>
              <a:gd name="T62" fmla="*/ 2147483647 w 196"/>
              <a:gd name="T63" fmla="*/ 2147483647 h 174"/>
              <a:gd name="T64" fmla="*/ 2147483647 w 196"/>
              <a:gd name="T65" fmla="*/ 2147483647 h 174"/>
              <a:gd name="T66" fmla="*/ 2147483647 w 196"/>
              <a:gd name="T67" fmla="*/ 2147483647 h 174"/>
              <a:gd name="T68" fmla="*/ 2147483647 w 196"/>
              <a:gd name="T69" fmla="*/ 2147483647 h 174"/>
              <a:gd name="T70" fmla="*/ 2147483647 w 196"/>
              <a:gd name="T71" fmla="*/ 2147483647 h 174"/>
              <a:gd name="T72" fmla="*/ 2147483647 w 196"/>
              <a:gd name="T73" fmla="*/ 2147483647 h 174"/>
              <a:gd name="T74" fmla="*/ 2147483647 w 196"/>
              <a:gd name="T75" fmla="*/ 2147483647 h 174"/>
              <a:gd name="T76" fmla="*/ 2147483647 w 196"/>
              <a:gd name="T77" fmla="*/ 2147483647 h 174"/>
              <a:gd name="T78" fmla="*/ 2147483647 w 196"/>
              <a:gd name="T79" fmla="*/ 2147483647 h 174"/>
              <a:gd name="T80" fmla="*/ 2147483647 w 196"/>
              <a:gd name="T81" fmla="*/ 2147483647 h 174"/>
              <a:gd name="T82" fmla="*/ 2147483647 w 196"/>
              <a:gd name="T83" fmla="*/ 2147483647 h 174"/>
              <a:gd name="T84" fmla="*/ 2147483647 w 196"/>
              <a:gd name="T85" fmla="*/ 2147483647 h 174"/>
              <a:gd name="T86" fmla="*/ 2147483647 w 196"/>
              <a:gd name="T87" fmla="*/ 2147483647 h 174"/>
              <a:gd name="T88" fmla="*/ 2147483647 w 196"/>
              <a:gd name="T89" fmla="*/ 2147483647 h 174"/>
              <a:gd name="T90" fmla="*/ 2147483647 w 196"/>
              <a:gd name="T91" fmla="*/ 2147483647 h 174"/>
              <a:gd name="T92" fmla="*/ 2147483647 w 196"/>
              <a:gd name="T93" fmla="*/ 2147483647 h 174"/>
              <a:gd name="T94" fmla="*/ 2147483647 w 196"/>
              <a:gd name="T95" fmla="*/ 2147483647 h 174"/>
              <a:gd name="T96" fmla="*/ 2147483647 w 196"/>
              <a:gd name="T97" fmla="*/ 2147483647 h 1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6"/>
              <a:gd name="T148" fmla="*/ 0 h 174"/>
              <a:gd name="T149" fmla="*/ 196 w 196"/>
              <a:gd name="T150" fmla="*/ 174 h 1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6" h="174">
                <a:moveTo>
                  <a:pt x="18" y="60"/>
                </a:moveTo>
                <a:lnTo>
                  <a:pt x="12" y="56"/>
                </a:lnTo>
                <a:lnTo>
                  <a:pt x="8" y="50"/>
                </a:lnTo>
                <a:lnTo>
                  <a:pt x="0" y="38"/>
                </a:lnTo>
                <a:lnTo>
                  <a:pt x="8" y="32"/>
                </a:lnTo>
                <a:lnTo>
                  <a:pt x="8" y="30"/>
                </a:lnTo>
                <a:lnTo>
                  <a:pt x="6" y="28"/>
                </a:lnTo>
                <a:lnTo>
                  <a:pt x="4" y="26"/>
                </a:lnTo>
                <a:lnTo>
                  <a:pt x="4" y="24"/>
                </a:lnTo>
                <a:lnTo>
                  <a:pt x="2" y="20"/>
                </a:lnTo>
                <a:lnTo>
                  <a:pt x="18" y="20"/>
                </a:lnTo>
                <a:lnTo>
                  <a:pt x="20" y="18"/>
                </a:lnTo>
                <a:lnTo>
                  <a:pt x="22" y="16"/>
                </a:lnTo>
                <a:lnTo>
                  <a:pt x="24" y="14"/>
                </a:lnTo>
                <a:lnTo>
                  <a:pt x="30" y="18"/>
                </a:lnTo>
                <a:lnTo>
                  <a:pt x="34" y="20"/>
                </a:lnTo>
                <a:lnTo>
                  <a:pt x="38" y="20"/>
                </a:lnTo>
                <a:lnTo>
                  <a:pt x="38" y="14"/>
                </a:lnTo>
                <a:lnTo>
                  <a:pt x="42" y="12"/>
                </a:lnTo>
                <a:lnTo>
                  <a:pt x="48" y="10"/>
                </a:lnTo>
                <a:lnTo>
                  <a:pt x="56" y="8"/>
                </a:lnTo>
                <a:lnTo>
                  <a:pt x="56" y="2"/>
                </a:lnTo>
                <a:lnTo>
                  <a:pt x="68" y="2"/>
                </a:lnTo>
                <a:lnTo>
                  <a:pt x="68" y="0"/>
                </a:lnTo>
                <a:lnTo>
                  <a:pt x="72" y="0"/>
                </a:lnTo>
                <a:lnTo>
                  <a:pt x="80" y="0"/>
                </a:lnTo>
                <a:lnTo>
                  <a:pt x="86" y="4"/>
                </a:lnTo>
                <a:lnTo>
                  <a:pt x="102" y="8"/>
                </a:lnTo>
                <a:lnTo>
                  <a:pt x="102" y="18"/>
                </a:lnTo>
                <a:lnTo>
                  <a:pt x="94" y="26"/>
                </a:lnTo>
                <a:lnTo>
                  <a:pt x="92" y="30"/>
                </a:lnTo>
                <a:lnTo>
                  <a:pt x="92" y="34"/>
                </a:lnTo>
                <a:lnTo>
                  <a:pt x="90" y="40"/>
                </a:lnTo>
                <a:lnTo>
                  <a:pt x="90" y="48"/>
                </a:lnTo>
                <a:lnTo>
                  <a:pt x="90" y="52"/>
                </a:lnTo>
                <a:lnTo>
                  <a:pt x="94" y="56"/>
                </a:lnTo>
                <a:lnTo>
                  <a:pt x="102" y="62"/>
                </a:lnTo>
                <a:lnTo>
                  <a:pt x="112" y="66"/>
                </a:lnTo>
                <a:lnTo>
                  <a:pt x="116" y="68"/>
                </a:lnTo>
                <a:lnTo>
                  <a:pt x="122" y="72"/>
                </a:lnTo>
                <a:lnTo>
                  <a:pt x="126" y="78"/>
                </a:lnTo>
                <a:lnTo>
                  <a:pt x="128" y="86"/>
                </a:lnTo>
                <a:lnTo>
                  <a:pt x="132" y="92"/>
                </a:lnTo>
                <a:lnTo>
                  <a:pt x="138" y="96"/>
                </a:lnTo>
                <a:lnTo>
                  <a:pt x="144" y="98"/>
                </a:lnTo>
                <a:lnTo>
                  <a:pt x="146" y="98"/>
                </a:lnTo>
                <a:lnTo>
                  <a:pt x="148" y="96"/>
                </a:lnTo>
                <a:lnTo>
                  <a:pt x="150" y="100"/>
                </a:lnTo>
                <a:lnTo>
                  <a:pt x="154" y="106"/>
                </a:lnTo>
                <a:lnTo>
                  <a:pt x="158" y="110"/>
                </a:lnTo>
                <a:lnTo>
                  <a:pt x="170" y="116"/>
                </a:lnTo>
                <a:lnTo>
                  <a:pt x="184" y="122"/>
                </a:lnTo>
                <a:lnTo>
                  <a:pt x="190" y="128"/>
                </a:lnTo>
                <a:lnTo>
                  <a:pt x="196" y="132"/>
                </a:lnTo>
                <a:lnTo>
                  <a:pt x="190" y="134"/>
                </a:lnTo>
                <a:lnTo>
                  <a:pt x="184" y="132"/>
                </a:lnTo>
                <a:lnTo>
                  <a:pt x="180" y="130"/>
                </a:lnTo>
                <a:lnTo>
                  <a:pt x="174" y="126"/>
                </a:lnTo>
                <a:lnTo>
                  <a:pt x="168" y="126"/>
                </a:lnTo>
                <a:lnTo>
                  <a:pt x="162" y="128"/>
                </a:lnTo>
                <a:lnTo>
                  <a:pt x="162" y="132"/>
                </a:lnTo>
                <a:lnTo>
                  <a:pt x="162" y="136"/>
                </a:lnTo>
                <a:lnTo>
                  <a:pt x="164" y="138"/>
                </a:lnTo>
                <a:lnTo>
                  <a:pt x="168" y="142"/>
                </a:lnTo>
                <a:lnTo>
                  <a:pt x="172" y="146"/>
                </a:lnTo>
                <a:lnTo>
                  <a:pt x="174" y="148"/>
                </a:lnTo>
                <a:lnTo>
                  <a:pt x="174" y="150"/>
                </a:lnTo>
                <a:lnTo>
                  <a:pt x="174" y="154"/>
                </a:lnTo>
                <a:lnTo>
                  <a:pt x="172" y="156"/>
                </a:lnTo>
                <a:lnTo>
                  <a:pt x="164" y="154"/>
                </a:lnTo>
                <a:lnTo>
                  <a:pt x="164" y="162"/>
                </a:lnTo>
                <a:lnTo>
                  <a:pt x="164" y="166"/>
                </a:lnTo>
                <a:lnTo>
                  <a:pt x="160" y="170"/>
                </a:lnTo>
                <a:lnTo>
                  <a:pt x="156" y="174"/>
                </a:lnTo>
                <a:lnTo>
                  <a:pt x="150" y="174"/>
                </a:lnTo>
                <a:lnTo>
                  <a:pt x="150" y="168"/>
                </a:lnTo>
                <a:lnTo>
                  <a:pt x="154" y="162"/>
                </a:lnTo>
                <a:lnTo>
                  <a:pt x="156" y="158"/>
                </a:lnTo>
                <a:lnTo>
                  <a:pt x="156" y="152"/>
                </a:lnTo>
                <a:lnTo>
                  <a:pt x="156" y="146"/>
                </a:lnTo>
                <a:lnTo>
                  <a:pt x="154" y="142"/>
                </a:lnTo>
                <a:lnTo>
                  <a:pt x="150" y="136"/>
                </a:lnTo>
                <a:lnTo>
                  <a:pt x="144" y="132"/>
                </a:lnTo>
                <a:lnTo>
                  <a:pt x="136" y="128"/>
                </a:lnTo>
                <a:lnTo>
                  <a:pt x="126" y="120"/>
                </a:lnTo>
                <a:lnTo>
                  <a:pt x="114" y="112"/>
                </a:lnTo>
                <a:lnTo>
                  <a:pt x="90" y="98"/>
                </a:lnTo>
                <a:lnTo>
                  <a:pt x="78" y="90"/>
                </a:lnTo>
                <a:lnTo>
                  <a:pt x="68" y="80"/>
                </a:lnTo>
                <a:lnTo>
                  <a:pt x="60" y="68"/>
                </a:lnTo>
                <a:lnTo>
                  <a:pt x="56" y="54"/>
                </a:lnTo>
                <a:lnTo>
                  <a:pt x="44" y="52"/>
                </a:lnTo>
                <a:lnTo>
                  <a:pt x="38" y="48"/>
                </a:lnTo>
                <a:lnTo>
                  <a:pt x="34" y="50"/>
                </a:lnTo>
                <a:lnTo>
                  <a:pt x="30" y="54"/>
                </a:lnTo>
                <a:lnTo>
                  <a:pt x="26" y="58"/>
                </a:lnTo>
                <a:lnTo>
                  <a:pt x="20" y="60"/>
                </a:lnTo>
                <a:lnTo>
                  <a:pt x="18" y="6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7" name="Freeform 156"/>
          <p:cNvSpPr>
            <a:spLocks/>
          </p:cNvSpPr>
          <p:nvPr/>
        </p:nvSpPr>
        <p:spPr bwMode="auto">
          <a:xfrm>
            <a:off x="4342210" y="1964532"/>
            <a:ext cx="121444" cy="64294"/>
          </a:xfrm>
          <a:custGeom>
            <a:avLst/>
            <a:gdLst>
              <a:gd name="T0" fmla="*/ 2147483647 w 102"/>
              <a:gd name="T1" fmla="*/ 2147483647 h 54"/>
              <a:gd name="T2" fmla="*/ 2147483647 w 102"/>
              <a:gd name="T3" fmla="*/ 2147483647 h 54"/>
              <a:gd name="T4" fmla="*/ 2147483647 w 102"/>
              <a:gd name="T5" fmla="*/ 2147483647 h 54"/>
              <a:gd name="T6" fmla="*/ 2147483647 w 102"/>
              <a:gd name="T7" fmla="*/ 2147483647 h 54"/>
              <a:gd name="T8" fmla="*/ 2147483647 w 102"/>
              <a:gd name="T9" fmla="*/ 2147483647 h 54"/>
              <a:gd name="T10" fmla="*/ 2147483647 w 102"/>
              <a:gd name="T11" fmla="*/ 2147483647 h 54"/>
              <a:gd name="T12" fmla="*/ 2147483647 w 102"/>
              <a:gd name="T13" fmla="*/ 2147483647 h 54"/>
              <a:gd name="T14" fmla="*/ 2147483647 w 102"/>
              <a:gd name="T15" fmla="*/ 2147483647 h 54"/>
              <a:gd name="T16" fmla="*/ 2147483647 w 102"/>
              <a:gd name="T17" fmla="*/ 2147483647 h 54"/>
              <a:gd name="T18" fmla="*/ 2147483647 w 102"/>
              <a:gd name="T19" fmla="*/ 2147483647 h 54"/>
              <a:gd name="T20" fmla="*/ 0 w 102"/>
              <a:gd name="T21" fmla="*/ 2147483647 h 54"/>
              <a:gd name="T22" fmla="*/ 2147483647 w 102"/>
              <a:gd name="T23" fmla="*/ 2147483647 h 54"/>
              <a:gd name="T24" fmla="*/ 2147483647 w 102"/>
              <a:gd name="T25" fmla="*/ 2147483647 h 54"/>
              <a:gd name="T26" fmla="*/ 2147483647 w 102"/>
              <a:gd name="T27" fmla="*/ 2147483647 h 54"/>
              <a:gd name="T28" fmla="*/ 2147483647 w 102"/>
              <a:gd name="T29" fmla="*/ 2147483647 h 54"/>
              <a:gd name="T30" fmla="*/ 2147483647 w 102"/>
              <a:gd name="T31" fmla="*/ 2147483647 h 54"/>
              <a:gd name="T32" fmla="*/ 2147483647 w 102"/>
              <a:gd name="T33" fmla="*/ 2147483647 h 54"/>
              <a:gd name="T34" fmla="*/ 2147483647 w 102"/>
              <a:gd name="T35" fmla="*/ 2147483647 h 54"/>
              <a:gd name="T36" fmla="*/ 2147483647 w 102"/>
              <a:gd name="T37" fmla="*/ 2147483647 h 54"/>
              <a:gd name="T38" fmla="*/ 2147483647 w 102"/>
              <a:gd name="T39" fmla="*/ 2147483647 h 54"/>
              <a:gd name="T40" fmla="*/ 2147483647 w 102"/>
              <a:gd name="T41" fmla="*/ 0 h 54"/>
              <a:gd name="T42" fmla="*/ 2147483647 w 102"/>
              <a:gd name="T43" fmla="*/ 0 h 54"/>
              <a:gd name="T44" fmla="*/ 2147483647 w 102"/>
              <a:gd name="T45" fmla="*/ 0 h 54"/>
              <a:gd name="T46" fmla="*/ 2147483647 w 102"/>
              <a:gd name="T47" fmla="*/ 2147483647 h 54"/>
              <a:gd name="T48" fmla="*/ 2147483647 w 102"/>
              <a:gd name="T49" fmla="*/ 2147483647 h 54"/>
              <a:gd name="T50" fmla="*/ 2147483647 w 102"/>
              <a:gd name="T51" fmla="*/ 0 h 54"/>
              <a:gd name="T52" fmla="*/ 2147483647 w 102"/>
              <a:gd name="T53" fmla="*/ 2147483647 h 54"/>
              <a:gd name="T54" fmla="*/ 2147483647 w 102"/>
              <a:gd name="T55" fmla="*/ 2147483647 h 54"/>
              <a:gd name="T56" fmla="*/ 2147483647 w 102"/>
              <a:gd name="T57" fmla="*/ 2147483647 h 54"/>
              <a:gd name="T58" fmla="*/ 2147483647 w 102"/>
              <a:gd name="T59" fmla="*/ 2147483647 h 54"/>
              <a:gd name="T60" fmla="*/ 2147483647 w 102"/>
              <a:gd name="T61" fmla="*/ 2147483647 h 54"/>
              <a:gd name="T62" fmla="*/ 2147483647 w 102"/>
              <a:gd name="T63" fmla="*/ 2147483647 h 54"/>
              <a:gd name="T64" fmla="*/ 2147483647 w 102"/>
              <a:gd name="T65" fmla="*/ 2147483647 h 54"/>
              <a:gd name="T66" fmla="*/ 2147483647 w 102"/>
              <a:gd name="T67" fmla="*/ 2147483647 h 54"/>
              <a:gd name="T68" fmla="*/ 2147483647 w 102"/>
              <a:gd name="T69" fmla="*/ 2147483647 h 54"/>
              <a:gd name="T70" fmla="*/ 2147483647 w 102"/>
              <a:gd name="T71" fmla="*/ 2147483647 h 54"/>
              <a:gd name="T72" fmla="*/ 2147483647 w 102"/>
              <a:gd name="T73" fmla="*/ 2147483647 h 54"/>
              <a:gd name="T74" fmla="*/ 2147483647 w 102"/>
              <a:gd name="T75" fmla="*/ 2147483647 h 54"/>
              <a:gd name="T76" fmla="*/ 2147483647 w 102"/>
              <a:gd name="T77" fmla="*/ 2147483647 h 54"/>
              <a:gd name="T78" fmla="*/ 2147483647 w 102"/>
              <a:gd name="T79" fmla="*/ 2147483647 h 54"/>
              <a:gd name="T80" fmla="*/ 2147483647 w 102"/>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54"/>
              <a:gd name="T125" fmla="*/ 102 w 102"/>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54">
                <a:moveTo>
                  <a:pt x="62" y="50"/>
                </a:moveTo>
                <a:lnTo>
                  <a:pt x="60" y="48"/>
                </a:lnTo>
                <a:lnTo>
                  <a:pt x="56" y="44"/>
                </a:lnTo>
                <a:lnTo>
                  <a:pt x="46" y="50"/>
                </a:lnTo>
                <a:lnTo>
                  <a:pt x="40" y="52"/>
                </a:lnTo>
                <a:lnTo>
                  <a:pt x="32" y="54"/>
                </a:lnTo>
                <a:lnTo>
                  <a:pt x="28" y="54"/>
                </a:lnTo>
                <a:lnTo>
                  <a:pt x="22" y="52"/>
                </a:lnTo>
                <a:lnTo>
                  <a:pt x="16" y="46"/>
                </a:lnTo>
                <a:lnTo>
                  <a:pt x="8" y="40"/>
                </a:lnTo>
                <a:lnTo>
                  <a:pt x="0" y="36"/>
                </a:lnTo>
                <a:lnTo>
                  <a:pt x="4" y="32"/>
                </a:lnTo>
                <a:lnTo>
                  <a:pt x="6" y="24"/>
                </a:lnTo>
                <a:lnTo>
                  <a:pt x="10" y="16"/>
                </a:lnTo>
                <a:lnTo>
                  <a:pt x="14" y="10"/>
                </a:lnTo>
                <a:lnTo>
                  <a:pt x="20" y="14"/>
                </a:lnTo>
                <a:lnTo>
                  <a:pt x="30" y="16"/>
                </a:lnTo>
                <a:lnTo>
                  <a:pt x="46" y="10"/>
                </a:lnTo>
                <a:lnTo>
                  <a:pt x="56" y="6"/>
                </a:lnTo>
                <a:lnTo>
                  <a:pt x="62" y="2"/>
                </a:lnTo>
                <a:lnTo>
                  <a:pt x="64" y="0"/>
                </a:lnTo>
                <a:lnTo>
                  <a:pt x="68" y="0"/>
                </a:lnTo>
                <a:lnTo>
                  <a:pt x="76" y="0"/>
                </a:lnTo>
                <a:lnTo>
                  <a:pt x="84" y="2"/>
                </a:lnTo>
                <a:lnTo>
                  <a:pt x="90" y="2"/>
                </a:lnTo>
                <a:lnTo>
                  <a:pt x="90" y="0"/>
                </a:lnTo>
                <a:lnTo>
                  <a:pt x="92" y="2"/>
                </a:lnTo>
                <a:lnTo>
                  <a:pt x="94" y="4"/>
                </a:lnTo>
                <a:lnTo>
                  <a:pt x="102" y="8"/>
                </a:lnTo>
                <a:lnTo>
                  <a:pt x="100" y="14"/>
                </a:lnTo>
                <a:lnTo>
                  <a:pt x="96" y="16"/>
                </a:lnTo>
                <a:lnTo>
                  <a:pt x="92" y="20"/>
                </a:lnTo>
                <a:lnTo>
                  <a:pt x="88" y="24"/>
                </a:lnTo>
                <a:lnTo>
                  <a:pt x="86" y="32"/>
                </a:lnTo>
                <a:lnTo>
                  <a:pt x="84" y="38"/>
                </a:lnTo>
                <a:lnTo>
                  <a:pt x="82" y="40"/>
                </a:lnTo>
                <a:lnTo>
                  <a:pt x="78" y="44"/>
                </a:lnTo>
                <a:lnTo>
                  <a:pt x="72" y="46"/>
                </a:lnTo>
                <a:lnTo>
                  <a:pt x="66" y="46"/>
                </a:lnTo>
                <a:lnTo>
                  <a:pt x="64" y="48"/>
                </a:lnTo>
                <a:lnTo>
                  <a:pt x="62" y="5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8" name="Freeform 157"/>
          <p:cNvSpPr>
            <a:spLocks/>
          </p:cNvSpPr>
          <p:nvPr/>
        </p:nvSpPr>
        <p:spPr bwMode="auto">
          <a:xfrm>
            <a:off x="4466035" y="2064544"/>
            <a:ext cx="113109" cy="66675"/>
          </a:xfrm>
          <a:custGeom>
            <a:avLst/>
            <a:gdLst>
              <a:gd name="T0" fmla="*/ 2147483647 w 95"/>
              <a:gd name="T1" fmla="*/ 2147483647 h 56"/>
              <a:gd name="T2" fmla="*/ 2147483647 w 95"/>
              <a:gd name="T3" fmla="*/ 2147483647 h 56"/>
              <a:gd name="T4" fmla="*/ 2147483647 w 95"/>
              <a:gd name="T5" fmla="*/ 2147483647 h 56"/>
              <a:gd name="T6" fmla="*/ 2147483647 w 95"/>
              <a:gd name="T7" fmla="*/ 2147483647 h 56"/>
              <a:gd name="T8" fmla="*/ 2147483647 w 95"/>
              <a:gd name="T9" fmla="*/ 2147483647 h 56"/>
              <a:gd name="T10" fmla="*/ 2147483647 w 95"/>
              <a:gd name="T11" fmla="*/ 2147483647 h 56"/>
              <a:gd name="T12" fmla="*/ 2147483647 w 95"/>
              <a:gd name="T13" fmla="*/ 2147483647 h 56"/>
              <a:gd name="T14" fmla="*/ 2147483647 w 95"/>
              <a:gd name="T15" fmla="*/ 2147483647 h 56"/>
              <a:gd name="T16" fmla="*/ 2147483647 w 95"/>
              <a:gd name="T17" fmla="*/ 2147483647 h 56"/>
              <a:gd name="T18" fmla="*/ 0 w 95"/>
              <a:gd name="T19" fmla="*/ 2147483647 h 56"/>
              <a:gd name="T20" fmla="*/ 0 w 95"/>
              <a:gd name="T21" fmla="*/ 2147483647 h 56"/>
              <a:gd name="T22" fmla="*/ 0 w 95"/>
              <a:gd name="T23" fmla="*/ 0 h 56"/>
              <a:gd name="T24" fmla="*/ 2147483647 w 95"/>
              <a:gd name="T25" fmla="*/ 0 h 56"/>
              <a:gd name="T26" fmla="*/ 2147483647 w 95"/>
              <a:gd name="T27" fmla="*/ 2147483647 h 56"/>
              <a:gd name="T28" fmla="*/ 2147483647 w 95"/>
              <a:gd name="T29" fmla="*/ 2147483647 h 56"/>
              <a:gd name="T30" fmla="*/ 2147483647 w 95"/>
              <a:gd name="T31" fmla="*/ 2147483647 h 56"/>
              <a:gd name="T32" fmla="*/ 2147483647 w 95"/>
              <a:gd name="T33" fmla="*/ 2147483647 h 56"/>
              <a:gd name="T34" fmla="*/ 2147483647 w 95"/>
              <a:gd name="T35" fmla="*/ 2147483647 h 56"/>
              <a:gd name="T36" fmla="*/ 2147483647 w 95"/>
              <a:gd name="T37" fmla="*/ 2147483647 h 56"/>
              <a:gd name="T38" fmla="*/ 2147483647 w 95"/>
              <a:gd name="T39" fmla="*/ 2147483647 h 56"/>
              <a:gd name="T40" fmla="*/ 2147483647 w 95"/>
              <a:gd name="T41" fmla="*/ 2147483647 h 56"/>
              <a:gd name="T42" fmla="*/ 2147483647 w 95"/>
              <a:gd name="T43" fmla="*/ 2147483647 h 56"/>
              <a:gd name="T44" fmla="*/ 2147483647 w 95"/>
              <a:gd name="T45" fmla="*/ 2147483647 h 56"/>
              <a:gd name="T46" fmla="*/ 2147483647 w 95"/>
              <a:gd name="T47" fmla="*/ 0 h 56"/>
              <a:gd name="T48" fmla="*/ 2147483647 w 95"/>
              <a:gd name="T49" fmla="*/ 0 h 56"/>
              <a:gd name="T50" fmla="*/ 2147483647 w 95"/>
              <a:gd name="T51" fmla="*/ 2147483647 h 56"/>
              <a:gd name="T52" fmla="*/ 2147483647 w 95"/>
              <a:gd name="T53" fmla="*/ 2147483647 h 56"/>
              <a:gd name="T54" fmla="*/ 2147483647 w 95"/>
              <a:gd name="T55" fmla="*/ 2147483647 h 56"/>
              <a:gd name="T56" fmla="*/ 2147483647 w 95"/>
              <a:gd name="T57" fmla="*/ 2147483647 h 56"/>
              <a:gd name="T58" fmla="*/ 2147483647 w 95"/>
              <a:gd name="T59" fmla="*/ 2147483647 h 56"/>
              <a:gd name="T60" fmla="*/ 2147483647 w 95"/>
              <a:gd name="T61" fmla="*/ 2147483647 h 56"/>
              <a:gd name="T62" fmla="*/ 2147483647 w 95"/>
              <a:gd name="T63" fmla="*/ 2147483647 h 56"/>
              <a:gd name="T64" fmla="*/ 2147483647 w 95"/>
              <a:gd name="T65" fmla="*/ 2147483647 h 56"/>
              <a:gd name="T66" fmla="*/ 2147483647 w 95"/>
              <a:gd name="T67" fmla="*/ 2147483647 h 56"/>
              <a:gd name="T68" fmla="*/ 2147483647 w 95"/>
              <a:gd name="T69" fmla="*/ 2147483647 h 56"/>
              <a:gd name="T70" fmla="*/ 2147483647 w 95"/>
              <a:gd name="T71" fmla="*/ 2147483647 h 56"/>
              <a:gd name="T72" fmla="*/ 2147483647 w 95"/>
              <a:gd name="T73" fmla="*/ 2147483647 h 56"/>
              <a:gd name="T74" fmla="*/ 2147483647 w 95"/>
              <a:gd name="T75" fmla="*/ 2147483647 h 56"/>
              <a:gd name="T76" fmla="*/ 2147483647 w 95"/>
              <a:gd name="T77" fmla="*/ 2147483647 h 56"/>
              <a:gd name="T78" fmla="*/ 2147483647 w 95"/>
              <a:gd name="T79" fmla="*/ 2147483647 h 56"/>
              <a:gd name="T80" fmla="*/ 2147483647 w 95"/>
              <a:gd name="T81" fmla="*/ 2147483647 h 56"/>
              <a:gd name="T82" fmla="*/ 2147483647 w 95"/>
              <a:gd name="T83" fmla="*/ 2147483647 h 56"/>
              <a:gd name="T84" fmla="*/ 2147483647 w 95"/>
              <a:gd name="T85" fmla="*/ 2147483647 h 56"/>
              <a:gd name="T86" fmla="*/ 2147483647 w 95"/>
              <a:gd name="T87" fmla="*/ 2147483647 h 56"/>
              <a:gd name="T88" fmla="*/ 2147483647 w 95"/>
              <a:gd name="T89" fmla="*/ 2147483647 h 56"/>
              <a:gd name="T90" fmla="*/ 2147483647 w 95"/>
              <a:gd name="T91" fmla="*/ 2147483647 h 56"/>
              <a:gd name="T92" fmla="*/ 2147483647 w 95"/>
              <a:gd name="T93" fmla="*/ 2147483647 h 56"/>
              <a:gd name="T94" fmla="*/ 2147483647 w 95"/>
              <a:gd name="T95" fmla="*/ 2147483647 h 56"/>
              <a:gd name="T96" fmla="*/ 2147483647 w 95"/>
              <a:gd name="T97" fmla="*/ 2147483647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5"/>
              <a:gd name="T148" fmla="*/ 0 h 56"/>
              <a:gd name="T149" fmla="*/ 95 w 95"/>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5" h="56">
                <a:moveTo>
                  <a:pt x="11" y="52"/>
                </a:moveTo>
                <a:lnTo>
                  <a:pt x="11" y="42"/>
                </a:lnTo>
                <a:lnTo>
                  <a:pt x="7" y="40"/>
                </a:lnTo>
                <a:lnTo>
                  <a:pt x="4" y="38"/>
                </a:lnTo>
                <a:lnTo>
                  <a:pt x="2" y="34"/>
                </a:lnTo>
                <a:lnTo>
                  <a:pt x="4" y="26"/>
                </a:lnTo>
                <a:lnTo>
                  <a:pt x="9" y="18"/>
                </a:lnTo>
                <a:lnTo>
                  <a:pt x="4" y="12"/>
                </a:lnTo>
                <a:lnTo>
                  <a:pt x="2" y="6"/>
                </a:lnTo>
                <a:lnTo>
                  <a:pt x="0" y="4"/>
                </a:lnTo>
                <a:lnTo>
                  <a:pt x="0" y="2"/>
                </a:lnTo>
                <a:lnTo>
                  <a:pt x="0" y="0"/>
                </a:lnTo>
                <a:lnTo>
                  <a:pt x="2" y="0"/>
                </a:lnTo>
                <a:lnTo>
                  <a:pt x="4" y="2"/>
                </a:lnTo>
                <a:lnTo>
                  <a:pt x="7" y="4"/>
                </a:lnTo>
                <a:lnTo>
                  <a:pt x="13" y="6"/>
                </a:lnTo>
                <a:lnTo>
                  <a:pt x="17" y="6"/>
                </a:lnTo>
                <a:lnTo>
                  <a:pt x="23" y="6"/>
                </a:lnTo>
                <a:lnTo>
                  <a:pt x="27" y="8"/>
                </a:lnTo>
                <a:lnTo>
                  <a:pt x="51" y="8"/>
                </a:lnTo>
                <a:lnTo>
                  <a:pt x="57" y="8"/>
                </a:lnTo>
                <a:lnTo>
                  <a:pt x="61" y="4"/>
                </a:lnTo>
                <a:lnTo>
                  <a:pt x="65" y="2"/>
                </a:lnTo>
                <a:lnTo>
                  <a:pt x="73" y="0"/>
                </a:lnTo>
                <a:lnTo>
                  <a:pt x="77" y="0"/>
                </a:lnTo>
                <a:lnTo>
                  <a:pt x="83" y="2"/>
                </a:lnTo>
                <a:lnTo>
                  <a:pt x="93" y="8"/>
                </a:lnTo>
                <a:lnTo>
                  <a:pt x="91" y="14"/>
                </a:lnTo>
                <a:lnTo>
                  <a:pt x="91" y="24"/>
                </a:lnTo>
                <a:lnTo>
                  <a:pt x="91" y="32"/>
                </a:lnTo>
                <a:lnTo>
                  <a:pt x="95" y="40"/>
                </a:lnTo>
                <a:lnTo>
                  <a:pt x="77" y="42"/>
                </a:lnTo>
                <a:lnTo>
                  <a:pt x="69" y="44"/>
                </a:lnTo>
                <a:lnTo>
                  <a:pt x="67" y="46"/>
                </a:lnTo>
                <a:lnTo>
                  <a:pt x="65" y="48"/>
                </a:lnTo>
                <a:lnTo>
                  <a:pt x="63" y="50"/>
                </a:lnTo>
                <a:lnTo>
                  <a:pt x="61" y="54"/>
                </a:lnTo>
                <a:lnTo>
                  <a:pt x="57" y="54"/>
                </a:lnTo>
                <a:lnTo>
                  <a:pt x="55" y="56"/>
                </a:lnTo>
                <a:lnTo>
                  <a:pt x="53" y="56"/>
                </a:lnTo>
                <a:lnTo>
                  <a:pt x="47" y="56"/>
                </a:lnTo>
                <a:lnTo>
                  <a:pt x="43" y="54"/>
                </a:lnTo>
                <a:lnTo>
                  <a:pt x="39" y="52"/>
                </a:lnTo>
                <a:lnTo>
                  <a:pt x="35" y="50"/>
                </a:lnTo>
                <a:lnTo>
                  <a:pt x="29" y="52"/>
                </a:lnTo>
                <a:lnTo>
                  <a:pt x="23" y="54"/>
                </a:lnTo>
                <a:lnTo>
                  <a:pt x="17" y="54"/>
                </a:lnTo>
                <a:lnTo>
                  <a:pt x="11" y="54"/>
                </a:lnTo>
                <a:lnTo>
                  <a:pt x="11" y="5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59" name="Freeform 158"/>
          <p:cNvSpPr>
            <a:spLocks/>
          </p:cNvSpPr>
          <p:nvPr/>
        </p:nvSpPr>
        <p:spPr bwMode="auto">
          <a:xfrm>
            <a:off x="4430316" y="2121694"/>
            <a:ext cx="120253" cy="126206"/>
          </a:xfrm>
          <a:custGeom>
            <a:avLst/>
            <a:gdLst>
              <a:gd name="T0" fmla="*/ 2147483647 w 101"/>
              <a:gd name="T1" fmla="*/ 2147483647 h 106"/>
              <a:gd name="T2" fmla="*/ 2147483647 w 101"/>
              <a:gd name="T3" fmla="*/ 2147483647 h 106"/>
              <a:gd name="T4" fmla="*/ 2147483647 w 101"/>
              <a:gd name="T5" fmla="*/ 2147483647 h 106"/>
              <a:gd name="T6" fmla="*/ 2147483647 w 101"/>
              <a:gd name="T7" fmla="*/ 2147483647 h 106"/>
              <a:gd name="T8" fmla="*/ 2147483647 w 101"/>
              <a:gd name="T9" fmla="*/ 2147483647 h 106"/>
              <a:gd name="T10" fmla="*/ 2147483647 w 101"/>
              <a:gd name="T11" fmla="*/ 2147483647 h 106"/>
              <a:gd name="T12" fmla="*/ 2147483647 w 101"/>
              <a:gd name="T13" fmla="*/ 2147483647 h 106"/>
              <a:gd name="T14" fmla="*/ 2147483647 w 101"/>
              <a:gd name="T15" fmla="*/ 2147483647 h 106"/>
              <a:gd name="T16" fmla="*/ 2147483647 w 101"/>
              <a:gd name="T17" fmla="*/ 2147483647 h 106"/>
              <a:gd name="T18" fmla="*/ 2147483647 w 101"/>
              <a:gd name="T19" fmla="*/ 0 h 106"/>
              <a:gd name="T20" fmla="*/ 2147483647 w 101"/>
              <a:gd name="T21" fmla="*/ 2147483647 h 106"/>
              <a:gd name="T22" fmla="*/ 2147483647 w 101"/>
              <a:gd name="T23" fmla="*/ 2147483647 h 106"/>
              <a:gd name="T24" fmla="*/ 2147483647 w 101"/>
              <a:gd name="T25" fmla="*/ 2147483647 h 106"/>
              <a:gd name="T26" fmla="*/ 2147483647 w 101"/>
              <a:gd name="T27" fmla="*/ 2147483647 h 106"/>
              <a:gd name="T28" fmla="*/ 2147483647 w 101"/>
              <a:gd name="T29" fmla="*/ 2147483647 h 106"/>
              <a:gd name="T30" fmla="*/ 2147483647 w 101"/>
              <a:gd name="T31" fmla="*/ 2147483647 h 106"/>
              <a:gd name="T32" fmla="*/ 2147483647 w 101"/>
              <a:gd name="T33" fmla="*/ 2147483647 h 106"/>
              <a:gd name="T34" fmla="*/ 2147483647 w 101"/>
              <a:gd name="T35" fmla="*/ 2147483647 h 106"/>
              <a:gd name="T36" fmla="*/ 2147483647 w 101"/>
              <a:gd name="T37" fmla="*/ 2147483647 h 106"/>
              <a:gd name="T38" fmla="*/ 2147483647 w 101"/>
              <a:gd name="T39" fmla="*/ 2147483647 h 106"/>
              <a:gd name="T40" fmla="*/ 2147483647 w 101"/>
              <a:gd name="T41" fmla="*/ 2147483647 h 106"/>
              <a:gd name="T42" fmla="*/ 2147483647 w 101"/>
              <a:gd name="T43" fmla="*/ 2147483647 h 106"/>
              <a:gd name="T44" fmla="*/ 2147483647 w 101"/>
              <a:gd name="T45" fmla="*/ 2147483647 h 106"/>
              <a:gd name="T46" fmla="*/ 2147483647 w 101"/>
              <a:gd name="T47" fmla="*/ 2147483647 h 106"/>
              <a:gd name="T48" fmla="*/ 2147483647 w 101"/>
              <a:gd name="T49" fmla="*/ 2147483647 h 106"/>
              <a:gd name="T50" fmla="*/ 2147483647 w 101"/>
              <a:gd name="T51" fmla="*/ 2147483647 h 106"/>
              <a:gd name="T52" fmla="*/ 2147483647 w 101"/>
              <a:gd name="T53" fmla="*/ 2147483647 h 106"/>
              <a:gd name="T54" fmla="*/ 2147483647 w 101"/>
              <a:gd name="T55" fmla="*/ 2147483647 h 106"/>
              <a:gd name="T56" fmla="*/ 2147483647 w 101"/>
              <a:gd name="T57" fmla="*/ 2147483647 h 106"/>
              <a:gd name="T58" fmla="*/ 2147483647 w 101"/>
              <a:gd name="T59" fmla="*/ 2147483647 h 106"/>
              <a:gd name="T60" fmla="*/ 2147483647 w 101"/>
              <a:gd name="T61" fmla="*/ 2147483647 h 106"/>
              <a:gd name="T62" fmla="*/ 2147483647 w 101"/>
              <a:gd name="T63" fmla="*/ 2147483647 h 106"/>
              <a:gd name="T64" fmla="*/ 2147483647 w 101"/>
              <a:gd name="T65" fmla="*/ 2147483647 h 106"/>
              <a:gd name="T66" fmla="*/ 2147483647 w 101"/>
              <a:gd name="T67" fmla="*/ 2147483647 h 106"/>
              <a:gd name="T68" fmla="*/ 2147483647 w 101"/>
              <a:gd name="T69" fmla="*/ 2147483647 h 106"/>
              <a:gd name="T70" fmla="*/ 2147483647 w 101"/>
              <a:gd name="T71" fmla="*/ 2147483647 h 1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06"/>
              <a:gd name="T110" fmla="*/ 101 w 101"/>
              <a:gd name="T111" fmla="*/ 106 h 1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06">
                <a:moveTo>
                  <a:pt x="14" y="16"/>
                </a:moveTo>
                <a:lnTo>
                  <a:pt x="22" y="14"/>
                </a:lnTo>
                <a:lnTo>
                  <a:pt x="32" y="12"/>
                </a:lnTo>
                <a:lnTo>
                  <a:pt x="39" y="10"/>
                </a:lnTo>
                <a:lnTo>
                  <a:pt x="41" y="8"/>
                </a:lnTo>
                <a:lnTo>
                  <a:pt x="41" y="4"/>
                </a:lnTo>
                <a:lnTo>
                  <a:pt x="41" y="6"/>
                </a:lnTo>
                <a:lnTo>
                  <a:pt x="47" y="6"/>
                </a:lnTo>
                <a:lnTo>
                  <a:pt x="53" y="6"/>
                </a:lnTo>
                <a:lnTo>
                  <a:pt x="59" y="4"/>
                </a:lnTo>
                <a:lnTo>
                  <a:pt x="65" y="2"/>
                </a:lnTo>
                <a:lnTo>
                  <a:pt x="69" y="4"/>
                </a:lnTo>
                <a:lnTo>
                  <a:pt x="73" y="6"/>
                </a:lnTo>
                <a:lnTo>
                  <a:pt x="77" y="8"/>
                </a:lnTo>
                <a:lnTo>
                  <a:pt x="83" y="8"/>
                </a:lnTo>
                <a:lnTo>
                  <a:pt x="85" y="8"/>
                </a:lnTo>
                <a:lnTo>
                  <a:pt x="87" y="6"/>
                </a:lnTo>
                <a:lnTo>
                  <a:pt x="91" y="6"/>
                </a:lnTo>
                <a:lnTo>
                  <a:pt x="93" y="2"/>
                </a:lnTo>
                <a:lnTo>
                  <a:pt x="95" y="0"/>
                </a:lnTo>
                <a:lnTo>
                  <a:pt x="97" y="4"/>
                </a:lnTo>
                <a:lnTo>
                  <a:pt x="97" y="6"/>
                </a:lnTo>
                <a:lnTo>
                  <a:pt x="101" y="8"/>
                </a:lnTo>
                <a:lnTo>
                  <a:pt x="101" y="18"/>
                </a:lnTo>
                <a:lnTo>
                  <a:pt x="63" y="18"/>
                </a:lnTo>
                <a:lnTo>
                  <a:pt x="65" y="22"/>
                </a:lnTo>
                <a:lnTo>
                  <a:pt x="67" y="26"/>
                </a:lnTo>
                <a:lnTo>
                  <a:pt x="63" y="26"/>
                </a:lnTo>
                <a:lnTo>
                  <a:pt x="61" y="28"/>
                </a:lnTo>
                <a:lnTo>
                  <a:pt x="61" y="32"/>
                </a:lnTo>
                <a:lnTo>
                  <a:pt x="55" y="30"/>
                </a:lnTo>
                <a:lnTo>
                  <a:pt x="51" y="28"/>
                </a:lnTo>
                <a:lnTo>
                  <a:pt x="45" y="22"/>
                </a:lnTo>
                <a:lnTo>
                  <a:pt x="43" y="24"/>
                </a:lnTo>
                <a:lnTo>
                  <a:pt x="43" y="26"/>
                </a:lnTo>
                <a:lnTo>
                  <a:pt x="45" y="30"/>
                </a:lnTo>
                <a:lnTo>
                  <a:pt x="45" y="36"/>
                </a:lnTo>
                <a:lnTo>
                  <a:pt x="49" y="42"/>
                </a:lnTo>
                <a:lnTo>
                  <a:pt x="53" y="48"/>
                </a:lnTo>
                <a:lnTo>
                  <a:pt x="59" y="52"/>
                </a:lnTo>
                <a:lnTo>
                  <a:pt x="71" y="60"/>
                </a:lnTo>
                <a:lnTo>
                  <a:pt x="77" y="66"/>
                </a:lnTo>
                <a:lnTo>
                  <a:pt x="81" y="70"/>
                </a:lnTo>
                <a:lnTo>
                  <a:pt x="73" y="70"/>
                </a:lnTo>
                <a:lnTo>
                  <a:pt x="69" y="74"/>
                </a:lnTo>
                <a:lnTo>
                  <a:pt x="65" y="74"/>
                </a:lnTo>
                <a:lnTo>
                  <a:pt x="61" y="72"/>
                </a:lnTo>
                <a:lnTo>
                  <a:pt x="57" y="70"/>
                </a:lnTo>
                <a:lnTo>
                  <a:pt x="59" y="76"/>
                </a:lnTo>
                <a:lnTo>
                  <a:pt x="63" y="80"/>
                </a:lnTo>
                <a:lnTo>
                  <a:pt x="57" y="82"/>
                </a:lnTo>
                <a:lnTo>
                  <a:pt x="51" y="80"/>
                </a:lnTo>
                <a:lnTo>
                  <a:pt x="53" y="88"/>
                </a:lnTo>
                <a:lnTo>
                  <a:pt x="55" y="92"/>
                </a:lnTo>
                <a:lnTo>
                  <a:pt x="57" y="98"/>
                </a:lnTo>
                <a:lnTo>
                  <a:pt x="59" y="106"/>
                </a:lnTo>
                <a:lnTo>
                  <a:pt x="53" y="100"/>
                </a:lnTo>
                <a:lnTo>
                  <a:pt x="47" y="98"/>
                </a:lnTo>
                <a:lnTo>
                  <a:pt x="43" y="96"/>
                </a:lnTo>
                <a:lnTo>
                  <a:pt x="41" y="92"/>
                </a:lnTo>
                <a:lnTo>
                  <a:pt x="37" y="92"/>
                </a:lnTo>
                <a:lnTo>
                  <a:pt x="32" y="90"/>
                </a:lnTo>
                <a:lnTo>
                  <a:pt x="28" y="88"/>
                </a:lnTo>
                <a:lnTo>
                  <a:pt x="26" y="84"/>
                </a:lnTo>
                <a:lnTo>
                  <a:pt x="22" y="74"/>
                </a:lnTo>
                <a:lnTo>
                  <a:pt x="20" y="64"/>
                </a:lnTo>
                <a:lnTo>
                  <a:pt x="18" y="56"/>
                </a:lnTo>
                <a:lnTo>
                  <a:pt x="12" y="50"/>
                </a:lnTo>
                <a:lnTo>
                  <a:pt x="0" y="40"/>
                </a:lnTo>
                <a:lnTo>
                  <a:pt x="4" y="34"/>
                </a:lnTo>
                <a:lnTo>
                  <a:pt x="8" y="28"/>
                </a:lnTo>
                <a:lnTo>
                  <a:pt x="12" y="24"/>
                </a:lnTo>
                <a:lnTo>
                  <a:pt x="14" y="1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60" name="Freeform 159"/>
          <p:cNvSpPr>
            <a:spLocks/>
          </p:cNvSpPr>
          <p:nvPr/>
        </p:nvSpPr>
        <p:spPr bwMode="auto">
          <a:xfrm>
            <a:off x="4196953" y="2224088"/>
            <a:ext cx="80963" cy="171450"/>
          </a:xfrm>
          <a:custGeom>
            <a:avLst/>
            <a:gdLst>
              <a:gd name="T0" fmla="*/ 2147483647 w 68"/>
              <a:gd name="T1" fmla="*/ 2147483647 h 144"/>
              <a:gd name="T2" fmla="*/ 2147483647 w 68"/>
              <a:gd name="T3" fmla="*/ 2147483647 h 144"/>
              <a:gd name="T4" fmla="*/ 2147483647 w 68"/>
              <a:gd name="T5" fmla="*/ 2147483647 h 144"/>
              <a:gd name="T6" fmla="*/ 2147483647 w 68"/>
              <a:gd name="T7" fmla="*/ 2147483647 h 144"/>
              <a:gd name="T8" fmla="*/ 2147483647 w 68"/>
              <a:gd name="T9" fmla="*/ 2147483647 h 144"/>
              <a:gd name="T10" fmla="*/ 2147483647 w 68"/>
              <a:gd name="T11" fmla="*/ 2147483647 h 144"/>
              <a:gd name="T12" fmla="*/ 2147483647 w 68"/>
              <a:gd name="T13" fmla="*/ 2147483647 h 144"/>
              <a:gd name="T14" fmla="*/ 2147483647 w 68"/>
              <a:gd name="T15" fmla="*/ 2147483647 h 144"/>
              <a:gd name="T16" fmla="*/ 2147483647 w 68"/>
              <a:gd name="T17" fmla="*/ 2147483647 h 144"/>
              <a:gd name="T18" fmla="*/ 0 w 68"/>
              <a:gd name="T19" fmla="*/ 2147483647 h 144"/>
              <a:gd name="T20" fmla="*/ 0 w 68"/>
              <a:gd name="T21" fmla="*/ 2147483647 h 144"/>
              <a:gd name="T22" fmla="*/ 0 w 68"/>
              <a:gd name="T23" fmla="*/ 2147483647 h 144"/>
              <a:gd name="T24" fmla="*/ 2147483647 w 68"/>
              <a:gd name="T25" fmla="*/ 2147483647 h 144"/>
              <a:gd name="T26" fmla="*/ 2147483647 w 68"/>
              <a:gd name="T27" fmla="*/ 2147483647 h 144"/>
              <a:gd name="T28" fmla="*/ 2147483647 w 68"/>
              <a:gd name="T29" fmla="*/ 2147483647 h 144"/>
              <a:gd name="T30" fmla="*/ 2147483647 w 68"/>
              <a:gd name="T31" fmla="*/ 2147483647 h 144"/>
              <a:gd name="T32" fmla="*/ 2147483647 w 68"/>
              <a:gd name="T33" fmla="*/ 2147483647 h 144"/>
              <a:gd name="T34" fmla="*/ 2147483647 w 68"/>
              <a:gd name="T35" fmla="*/ 2147483647 h 144"/>
              <a:gd name="T36" fmla="*/ 2147483647 w 68"/>
              <a:gd name="T37" fmla="*/ 2147483647 h 144"/>
              <a:gd name="T38" fmla="*/ 2147483647 w 68"/>
              <a:gd name="T39" fmla="*/ 2147483647 h 144"/>
              <a:gd name="T40" fmla="*/ 2147483647 w 68"/>
              <a:gd name="T41" fmla="*/ 2147483647 h 144"/>
              <a:gd name="T42" fmla="*/ 2147483647 w 68"/>
              <a:gd name="T43" fmla="*/ 2147483647 h 144"/>
              <a:gd name="T44" fmla="*/ 2147483647 w 68"/>
              <a:gd name="T45" fmla="*/ 0 h 144"/>
              <a:gd name="T46" fmla="*/ 2147483647 w 68"/>
              <a:gd name="T47" fmla="*/ 0 h 144"/>
              <a:gd name="T48" fmla="*/ 2147483647 w 68"/>
              <a:gd name="T49" fmla="*/ 0 h 144"/>
              <a:gd name="T50" fmla="*/ 2147483647 w 68"/>
              <a:gd name="T51" fmla="*/ 2147483647 h 144"/>
              <a:gd name="T52" fmla="*/ 2147483647 w 68"/>
              <a:gd name="T53" fmla="*/ 2147483647 h 144"/>
              <a:gd name="T54" fmla="*/ 2147483647 w 68"/>
              <a:gd name="T55" fmla="*/ 2147483647 h 144"/>
              <a:gd name="T56" fmla="*/ 2147483647 w 68"/>
              <a:gd name="T57" fmla="*/ 2147483647 h 144"/>
              <a:gd name="T58" fmla="*/ 2147483647 w 68"/>
              <a:gd name="T59" fmla="*/ 2147483647 h 144"/>
              <a:gd name="T60" fmla="*/ 2147483647 w 68"/>
              <a:gd name="T61" fmla="*/ 2147483647 h 144"/>
              <a:gd name="T62" fmla="*/ 2147483647 w 68"/>
              <a:gd name="T63" fmla="*/ 2147483647 h 144"/>
              <a:gd name="T64" fmla="*/ 2147483647 w 68"/>
              <a:gd name="T65" fmla="*/ 2147483647 h 144"/>
              <a:gd name="T66" fmla="*/ 2147483647 w 68"/>
              <a:gd name="T67" fmla="*/ 2147483647 h 144"/>
              <a:gd name="T68" fmla="*/ 2147483647 w 68"/>
              <a:gd name="T69" fmla="*/ 2147483647 h 144"/>
              <a:gd name="T70" fmla="*/ 2147483647 w 68"/>
              <a:gd name="T71" fmla="*/ 2147483647 h 144"/>
              <a:gd name="T72" fmla="*/ 2147483647 w 68"/>
              <a:gd name="T73" fmla="*/ 2147483647 h 144"/>
              <a:gd name="T74" fmla="*/ 2147483647 w 68"/>
              <a:gd name="T75" fmla="*/ 2147483647 h 144"/>
              <a:gd name="T76" fmla="*/ 2147483647 w 68"/>
              <a:gd name="T77" fmla="*/ 2147483647 h 144"/>
              <a:gd name="T78" fmla="*/ 2147483647 w 68"/>
              <a:gd name="T79" fmla="*/ 2147483647 h 144"/>
              <a:gd name="T80" fmla="*/ 2147483647 w 68"/>
              <a:gd name="T81" fmla="*/ 2147483647 h 144"/>
              <a:gd name="T82" fmla="*/ 2147483647 w 68"/>
              <a:gd name="T83" fmla="*/ 2147483647 h 144"/>
              <a:gd name="T84" fmla="*/ 2147483647 w 68"/>
              <a:gd name="T85" fmla="*/ 2147483647 h 144"/>
              <a:gd name="T86" fmla="*/ 2147483647 w 68"/>
              <a:gd name="T87" fmla="*/ 2147483647 h 144"/>
              <a:gd name="T88" fmla="*/ 2147483647 w 68"/>
              <a:gd name="T89" fmla="*/ 2147483647 h 144"/>
              <a:gd name="T90" fmla="*/ 2147483647 w 68"/>
              <a:gd name="T91" fmla="*/ 2147483647 h 144"/>
              <a:gd name="T92" fmla="*/ 2147483647 w 68"/>
              <a:gd name="T93" fmla="*/ 2147483647 h 144"/>
              <a:gd name="T94" fmla="*/ 2147483647 w 68"/>
              <a:gd name="T95" fmla="*/ 2147483647 h 144"/>
              <a:gd name="T96" fmla="*/ 2147483647 w 68"/>
              <a:gd name="T97" fmla="*/ 2147483647 h 144"/>
              <a:gd name="T98" fmla="*/ 2147483647 w 68"/>
              <a:gd name="T99" fmla="*/ 2147483647 h 144"/>
              <a:gd name="T100" fmla="*/ 2147483647 w 68"/>
              <a:gd name="T101" fmla="*/ 2147483647 h 144"/>
              <a:gd name="T102" fmla="*/ 2147483647 w 68"/>
              <a:gd name="T103" fmla="*/ 2147483647 h 144"/>
              <a:gd name="T104" fmla="*/ 2147483647 w 68"/>
              <a:gd name="T105" fmla="*/ 2147483647 h 144"/>
              <a:gd name="T106" fmla="*/ 2147483647 w 68"/>
              <a:gd name="T107" fmla="*/ 2147483647 h 144"/>
              <a:gd name="T108" fmla="*/ 2147483647 w 68"/>
              <a:gd name="T109" fmla="*/ 2147483647 h 144"/>
              <a:gd name="T110" fmla="*/ 2147483647 w 68"/>
              <a:gd name="T111" fmla="*/ 2147483647 h 144"/>
              <a:gd name="T112" fmla="*/ 2147483647 w 68"/>
              <a:gd name="T113" fmla="*/ 2147483647 h 1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
              <a:gd name="T172" fmla="*/ 0 h 144"/>
              <a:gd name="T173" fmla="*/ 68 w 68"/>
              <a:gd name="T174" fmla="*/ 144 h 14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 h="144">
                <a:moveTo>
                  <a:pt x="34" y="138"/>
                </a:moveTo>
                <a:lnTo>
                  <a:pt x="34" y="140"/>
                </a:lnTo>
                <a:lnTo>
                  <a:pt x="28" y="112"/>
                </a:lnTo>
                <a:lnTo>
                  <a:pt x="24" y="106"/>
                </a:lnTo>
                <a:lnTo>
                  <a:pt x="20" y="100"/>
                </a:lnTo>
                <a:lnTo>
                  <a:pt x="16" y="94"/>
                </a:lnTo>
                <a:lnTo>
                  <a:pt x="12" y="88"/>
                </a:lnTo>
                <a:lnTo>
                  <a:pt x="10" y="84"/>
                </a:lnTo>
                <a:lnTo>
                  <a:pt x="6" y="80"/>
                </a:lnTo>
                <a:lnTo>
                  <a:pt x="0" y="74"/>
                </a:lnTo>
                <a:lnTo>
                  <a:pt x="0" y="68"/>
                </a:lnTo>
                <a:lnTo>
                  <a:pt x="0" y="64"/>
                </a:lnTo>
                <a:lnTo>
                  <a:pt x="4" y="60"/>
                </a:lnTo>
                <a:lnTo>
                  <a:pt x="8" y="58"/>
                </a:lnTo>
                <a:lnTo>
                  <a:pt x="10" y="54"/>
                </a:lnTo>
                <a:lnTo>
                  <a:pt x="12" y="46"/>
                </a:lnTo>
                <a:lnTo>
                  <a:pt x="12" y="40"/>
                </a:lnTo>
                <a:lnTo>
                  <a:pt x="12" y="26"/>
                </a:lnTo>
                <a:lnTo>
                  <a:pt x="12" y="16"/>
                </a:lnTo>
                <a:lnTo>
                  <a:pt x="14" y="6"/>
                </a:lnTo>
                <a:lnTo>
                  <a:pt x="14" y="4"/>
                </a:lnTo>
                <a:lnTo>
                  <a:pt x="16" y="2"/>
                </a:lnTo>
                <a:lnTo>
                  <a:pt x="22" y="0"/>
                </a:lnTo>
                <a:lnTo>
                  <a:pt x="32" y="0"/>
                </a:lnTo>
                <a:lnTo>
                  <a:pt x="38" y="0"/>
                </a:lnTo>
                <a:lnTo>
                  <a:pt x="42" y="2"/>
                </a:lnTo>
                <a:lnTo>
                  <a:pt x="46" y="4"/>
                </a:lnTo>
                <a:lnTo>
                  <a:pt x="52" y="6"/>
                </a:lnTo>
                <a:lnTo>
                  <a:pt x="50" y="10"/>
                </a:lnTo>
                <a:lnTo>
                  <a:pt x="48" y="14"/>
                </a:lnTo>
                <a:lnTo>
                  <a:pt x="48" y="18"/>
                </a:lnTo>
                <a:lnTo>
                  <a:pt x="46" y="22"/>
                </a:lnTo>
                <a:lnTo>
                  <a:pt x="48" y="26"/>
                </a:lnTo>
                <a:lnTo>
                  <a:pt x="50" y="30"/>
                </a:lnTo>
                <a:lnTo>
                  <a:pt x="54" y="32"/>
                </a:lnTo>
                <a:lnTo>
                  <a:pt x="56" y="36"/>
                </a:lnTo>
                <a:lnTo>
                  <a:pt x="54" y="46"/>
                </a:lnTo>
                <a:lnTo>
                  <a:pt x="50" y="50"/>
                </a:lnTo>
                <a:lnTo>
                  <a:pt x="46" y="56"/>
                </a:lnTo>
                <a:lnTo>
                  <a:pt x="44" y="62"/>
                </a:lnTo>
                <a:lnTo>
                  <a:pt x="46" y="66"/>
                </a:lnTo>
                <a:lnTo>
                  <a:pt x="50" y="70"/>
                </a:lnTo>
                <a:lnTo>
                  <a:pt x="58" y="72"/>
                </a:lnTo>
                <a:lnTo>
                  <a:pt x="68" y="78"/>
                </a:lnTo>
                <a:lnTo>
                  <a:pt x="64" y="82"/>
                </a:lnTo>
                <a:lnTo>
                  <a:pt x="64" y="88"/>
                </a:lnTo>
                <a:lnTo>
                  <a:pt x="64" y="92"/>
                </a:lnTo>
                <a:lnTo>
                  <a:pt x="64" y="98"/>
                </a:lnTo>
                <a:lnTo>
                  <a:pt x="54" y="104"/>
                </a:lnTo>
                <a:lnTo>
                  <a:pt x="48" y="110"/>
                </a:lnTo>
                <a:lnTo>
                  <a:pt x="44" y="116"/>
                </a:lnTo>
                <a:lnTo>
                  <a:pt x="44" y="120"/>
                </a:lnTo>
                <a:lnTo>
                  <a:pt x="46" y="122"/>
                </a:lnTo>
                <a:lnTo>
                  <a:pt x="40" y="134"/>
                </a:lnTo>
                <a:lnTo>
                  <a:pt x="36" y="138"/>
                </a:lnTo>
                <a:lnTo>
                  <a:pt x="36" y="144"/>
                </a:lnTo>
                <a:lnTo>
                  <a:pt x="34" y="13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61" name="Freeform 160"/>
          <p:cNvSpPr>
            <a:spLocks/>
          </p:cNvSpPr>
          <p:nvPr/>
        </p:nvSpPr>
        <p:spPr bwMode="auto">
          <a:xfrm>
            <a:off x="3720704" y="2452687"/>
            <a:ext cx="159544" cy="147638"/>
          </a:xfrm>
          <a:custGeom>
            <a:avLst/>
            <a:gdLst>
              <a:gd name="T0" fmla="*/ 2147483647 w 134"/>
              <a:gd name="T1" fmla="*/ 0 h 124"/>
              <a:gd name="T2" fmla="*/ 2147483647 w 134"/>
              <a:gd name="T3" fmla="*/ 2147483647 h 124"/>
              <a:gd name="T4" fmla="*/ 2147483647 w 134"/>
              <a:gd name="T5" fmla="*/ 2147483647 h 124"/>
              <a:gd name="T6" fmla="*/ 2147483647 w 134"/>
              <a:gd name="T7" fmla="*/ 2147483647 h 124"/>
              <a:gd name="T8" fmla="*/ 2147483647 w 134"/>
              <a:gd name="T9" fmla="*/ 2147483647 h 124"/>
              <a:gd name="T10" fmla="*/ 2147483647 w 134"/>
              <a:gd name="T11" fmla="*/ 2147483647 h 124"/>
              <a:gd name="T12" fmla="*/ 2147483647 w 134"/>
              <a:gd name="T13" fmla="*/ 2147483647 h 124"/>
              <a:gd name="T14" fmla="*/ 0 w 134"/>
              <a:gd name="T15" fmla="*/ 2147483647 h 124"/>
              <a:gd name="T16" fmla="*/ 0 w 134"/>
              <a:gd name="T17" fmla="*/ 2147483647 h 124"/>
              <a:gd name="T18" fmla="*/ 2147483647 w 134"/>
              <a:gd name="T19" fmla="*/ 2147483647 h 124"/>
              <a:gd name="T20" fmla="*/ 2147483647 w 134"/>
              <a:gd name="T21" fmla="*/ 2147483647 h 124"/>
              <a:gd name="T22" fmla="*/ 2147483647 w 134"/>
              <a:gd name="T23" fmla="*/ 2147483647 h 124"/>
              <a:gd name="T24" fmla="*/ 2147483647 w 134"/>
              <a:gd name="T25" fmla="*/ 2147483647 h 124"/>
              <a:gd name="T26" fmla="*/ 2147483647 w 134"/>
              <a:gd name="T27" fmla="*/ 2147483647 h 124"/>
              <a:gd name="T28" fmla="*/ 2147483647 w 134"/>
              <a:gd name="T29" fmla="*/ 2147483647 h 124"/>
              <a:gd name="T30" fmla="*/ 2147483647 w 134"/>
              <a:gd name="T31" fmla="*/ 2147483647 h 124"/>
              <a:gd name="T32" fmla="*/ 2147483647 w 134"/>
              <a:gd name="T33" fmla="*/ 2147483647 h 124"/>
              <a:gd name="T34" fmla="*/ 2147483647 w 134"/>
              <a:gd name="T35" fmla="*/ 0 h 1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124"/>
              <a:gd name="T56" fmla="*/ 134 w 134"/>
              <a:gd name="T57" fmla="*/ 124 h 1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124">
                <a:moveTo>
                  <a:pt x="134" y="0"/>
                </a:moveTo>
                <a:lnTo>
                  <a:pt x="134" y="34"/>
                </a:lnTo>
                <a:lnTo>
                  <a:pt x="80" y="34"/>
                </a:lnTo>
                <a:lnTo>
                  <a:pt x="80" y="84"/>
                </a:lnTo>
                <a:lnTo>
                  <a:pt x="70" y="88"/>
                </a:lnTo>
                <a:lnTo>
                  <a:pt x="62" y="96"/>
                </a:lnTo>
                <a:lnTo>
                  <a:pt x="60" y="124"/>
                </a:lnTo>
                <a:lnTo>
                  <a:pt x="0" y="124"/>
                </a:lnTo>
                <a:lnTo>
                  <a:pt x="0" y="116"/>
                </a:lnTo>
                <a:lnTo>
                  <a:pt x="2" y="108"/>
                </a:lnTo>
                <a:lnTo>
                  <a:pt x="10" y="94"/>
                </a:lnTo>
                <a:lnTo>
                  <a:pt x="20" y="80"/>
                </a:lnTo>
                <a:lnTo>
                  <a:pt x="26" y="70"/>
                </a:lnTo>
                <a:lnTo>
                  <a:pt x="40" y="44"/>
                </a:lnTo>
                <a:lnTo>
                  <a:pt x="54" y="22"/>
                </a:lnTo>
                <a:lnTo>
                  <a:pt x="58" y="12"/>
                </a:lnTo>
                <a:lnTo>
                  <a:pt x="64" y="2"/>
                </a:lnTo>
                <a:lnTo>
                  <a:pt x="134"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62" name="Freeform 161"/>
          <p:cNvSpPr>
            <a:spLocks/>
          </p:cNvSpPr>
          <p:nvPr/>
        </p:nvSpPr>
        <p:spPr bwMode="auto">
          <a:xfrm>
            <a:off x="3720704" y="2452688"/>
            <a:ext cx="235744" cy="304800"/>
          </a:xfrm>
          <a:custGeom>
            <a:avLst/>
            <a:gdLst>
              <a:gd name="T0" fmla="*/ 2147483647 w 198"/>
              <a:gd name="T1" fmla="*/ 0 h 256"/>
              <a:gd name="T2" fmla="*/ 2147483647 w 198"/>
              <a:gd name="T3" fmla="*/ 0 h 256"/>
              <a:gd name="T4" fmla="*/ 2147483647 w 198"/>
              <a:gd name="T5" fmla="*/ 2147483647 h 256"/>
              <a:gd name="T6" fmla="*/ 2147483647 w 198"/>
              <a:gd name="T7" fmla="*/ 2147483647 h 256"/>
              <a:gd name="T8" fmla="*/ 2147483647 w 198"/>
              <a:gd name="T9" fmla="*/ 2147483647 h 256"/>
              <a:gd name="T10" fmla="*/ 2147483647 w 198"/>
              <a:gd name="T11" fmla="*/ 2147483647 h 256"/>
              <a:gd name="T12" fmla="*/ 2147483647 w 198"/>
              <a:gd name="T13" fmla="*/ 2147483647 h 256"/>
              <a:gd name="T14" fmla="*/ 2147483647 w 198"/>
              <a:gd name="T15" fmla="*/ 2147483647 h 256"/>
              <a:gd name="T16" fmla="*/ 0 w 198"/>
              <a:gd name="T17" fmla="*/ 2147483647 h 256"/>
              <a:gd name="T18" fmla="*/ 2147483647 w 198"/>
              <a:gd name="T19" fmla="*/ 2147483647 h 256"/>
              <a:gd name="T20" fmla="*/ 2147483647 w 198"/>
              <a:gd name="T21" fmla="*/ 2147483647 h 256"/>
              <a:gd name="T22" fmla="*/ 2147483647 w 198"/>
              <a:gd name="T23" fmla="*/ 2147483647 h 256"/>
              <a:gd name="T24" fmla="*/ 2147483647 w 198"/>
              <a:gd name="T25" fmla="*/ 2147483647 h 256"/>
              <a:gd name="T26" fmla="*/ 2147483647 w 198"/>
              <a:gd name="T27" fmla="*/ 2147483647 h 256"/>
              <a:gd name="T28" fmla="*/ 2147483647 w 198"/>
              <a:gd name="T29" fmla="*/ 2147483647 h 256"/>
              <a:gd name="T30" fmla="*/ 2147483647 w 198"/>
              <a:gd name="T31" fmla="*/ 2147483647 h 256"/>
              <a:gd name="T32" fmla="*/ 2147483647 w 198"/>
              <a:gd name="T33" fmla="*/ 2147483647 h 256"/>
              <a:gd name="T34" fmla="*/ 2147483647 w 198"/>
              <a:gd name="T35" fmla="*/ 2147483647 h 256"/>
              <a:gd name="T36" fmla="*/ 2147483647 w 198"/>
              <a:gd name="T37" fmla="*/ 2147483647 h 256"/>
              <a:gd name="T38" fmla="*/ 2147483647 w 198"/>
              <a:gd name="T39" fmla="*/ 2147483647 h 256"/>
              <a:gd name="T40" fmla="*/ 2147483647 w 198"/>
              <a:gd name="T41" fmla="*/ 2147483647 h 256"/>
              <a:gd name="T42" fmla="*/ 2147483647 w 198"/>
              <a:gd name="T43" fmla="*/ 2147483647 h 256"/>
              <a:gd name="T44" fmla="*/ 2147483647 w 198"/>
              <a:gd name="T45" fmla="*/ 2147483647 h 256"/>
              <a:gd name="T46" fmla="*/ 2147483647 w 198"/>
              <a:gd name="T47" fmla="*/ 2147483647 h 256"/>
              <a:gd name="T48" fmla="*/ 2147483647 w 198"/>
              <a:gd name="T49" fmla="*/ 2147483647 h 256"/>
              <a:gd name="T50" fmla="*/ 2147483647 w 198"/>
              <a:gd name="T51" fmla="*/ 2147483647 h 256"/>
              <a:gd name="T52" fmla="*/ 2147483647 w 198"/>
              <a:gd name="T53" fmla="*/ 2147483647 h 256"/>
              <a:gd name="T54" fmla="*/ 2147483647 w 198"/>
              <a:gd name="T55" fmla="*/ 2147483647 h 256"/>
              <a:gd name="T56" fmla="*/ 2147483647 w 198"/>
              <a:gd name="T57" fmla="*/ 2147483647 h 256"/>
              <a:gd name="T58" fmla="*/ 2147483647 w 198"/>
              <a:gd name="T59" fmla="*/ 2147483647 h 256"/>
              <a:gd name="T60" fmla="*/ 2147483647 w 198"/>
              <a:gd name="T61" fmla="*/ 2147483647 h 256"/>
              <a:gd name="T62" fmla="*/ 2147483647 w 198"/>
              <a:gd name="T63" fmla="*/ 2147483647 h 256"/>
              <a:gd name="T64" fmla="*/ 2147483647 w 198"/>
              <a:gd name="T65" fmla="*/ 2147483647 h 256"/>
              <a:gd name="T66" fmla="*/ 2147483647 w 198"/>
              <a:gd name="T67" fmla="*/ 2147483647 h 256"/>
              <a:gd name="T68" fmla="*/ 2147483647 w 198"/>
              <a:gd name="T69" fmla="*/ 2147483647 h 256"/>
              <a:gd name="T70" fmla="*/ 2147483647 w 198"/>
              <a:gd name="T71" fmla="*/ 2147483647 h 256"/>
              <a:gd name="T72" fmla="*/ 2147483647 w 198"/>
              <a:gd name="T73" fmla="*/ 2147483647 h 256"/>
              <a:gd name="T74" fmla="*/ 2147483647 w 198"/>
              <a:gd name="T75" fmla="*/ 2147483647 h 256"/>
              <a:gd name="T76" fmla="*/ 2147483647 w 198"/>
              <a:gd name="T77" fmla="*/ 2147483647 h 256"/>
              <a:gd name="T78" fmla="*/ 2147483647 w 198"/>
              <a:gd name="T79" fmla="*/ 2147483647 h 256"/>
              <a:gd name="T80" fmla="*/ 2147483647 w 198"/>
              <a:gd name="T81" fmla="*/ 2147483647 h 256"/>
              <a:gd name="T82" fmla="*/ 2147483647 w 198"/>
              <a:gd name="T83" fmla="*/ 2147483647 h 256"/>
              <a:gd name="T84" fmla="*/ 2147483647 w 198"/>
              <a:gd name="T85" fmla="*/ 2147483647 h 256"/>
              <a:gd name="T86" fmla="*/ 2147483647 w 198"/>
              <a:gd name="T87" fmla="*/ 2147483647 h 256"/>
              <a:gd name="T88" fmla="*/ 2147483647 w 198"/>
              <a:gd name="T89" fmla="*/ 2147483647 h 256"/>
              <a:gd name="T90" fmla="*/ 2147483647 w 198"/>
              <a:gd name="T91" fmla="*/ 2147483647 h 256"/>
              <a:gd name="T92" fmla="*/ 2147483647 w 198"/>
              <a:gd name="T93" fmla="*/ 2147483647 h 256"/>
              <a:gd name="T94" fmla="*/ 2147483647 w 198"/>
              <a:gd name="T95" fmla="*/ 2147483647 h 256"/>
              <a:gd name="T96" fmla="*/ 2147483647 w 198"/>
              <a:gd name="T97" fmla="*/ 2147483647 h 256"/>
              <a:gd name="T98" fmla="*/ 2147483647 w 198"/>
              <a:gd name="T99" fmla="*/ 2147483647 h 256"/>
              <a:gd name="T100" fmla="*/ 2147483647 w 198"/>
              <a:gd name="T101" fmla="*/ 2147483647 h 256"/>
              <a:gd name="T102" fmla="*/ 2147483647 w 198"/>
              <a:gd name="T103" fmla="*/ 2147483647 h 256"/>
              <a:gd name="T104" fmla="*/ 2147483647 w 198"/>
              <a:gd name="T105" fmla="*/ 2147483647 h 256"/>
              <a:gd name="T106" fmla="*/ 2147483647 w 198"/>
              <a:gd name="T107" fmla="*/ 2147483647 h 256"/>
              <a:gd name="T108" fmla="*/ 2147483647 w 198"/>
              <a:gd name="T109" fmla="*/ 2147483647 h 256"/>
              <a:gd name="T110" fmla="*/ 2147483647 w 198"/>
              <a:gd name="T111" fmla="*/ 2147483647 h 256"/>
              <a:gd name="T112" fmla="*/ 2147483647 w 198"/>
              <a:gd name="T113" fmla="*/ 2147483647 h 256"/>
              <a:gd name="T114" fmla="*/ 2147483647 w 198"/>
              <a:gd name="T115" fmla="*/ 2147483647 h 256"/>
              <a:gd name="T116" fmla="*/ 2147483647 w 198"/>
              <a:gd name="T117" fmla="*/ 2147483647 h 256"/>
              <a:gd name="T118" fmla="*/ 2147483647 w 198"/>
              <a:gd name="T119" fmla="*/ 2147483647 h 256"/>
              <a:gd name="T120" fmla="*/ 2147483647 w 198"/>
              <a:gd name="T121" fmla="*/ 2147483647 h 256"/>
              <a:gd name="T122" fmla="*/ 2147483647 w 198"/>
              <a:gd name="T123" fmla="*/ 0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8"/>
              <a:gd name="T187" fmla="*/ 0 h 256"/>
              <a:gd name="T188" fmla="*/ 198 w 198"/>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8" h="256">
                <a:moveTo>
                  <a:pt x="132" y="0"/>
                </a:moveTo>
                <a:lnTo>
                  <a:pt x="134" y="0"/>
                </a:lnTo>
                <a:lnTo>
                  <a:pt x="134" y="34"/>
                </a:lnTo>
                <a:lnTo>
                  <a:pt x="80" y="34"/>
                </a:lnTo>
                <a:lnTo>
                  <a:pt x="80" y="84"/>
                </a:lnTo>
                <a:lnTo>
                  <a:pt x="70" y="88"/>
                </a:lnTo>
                <a:lnTo>
                  <a:pt x="62" y="96"/>
                </a:lnTo>
                <a:lnTo>
                  <a:pt x="60" y="124"/>
                </a:lnTo>
                <a:lnTo>
                  <a:pt x="0" y="124"/>
                </a:lnTo>
                <a:lnTo>
                  <a:pt x="2" y="132"/>
                </a:lnTo>
                <a:lnTo>
                  <a:pt x="6" y="138"/>
                </a:lnTo>
                <a:lnTo>
                  <a:pt x="10" y="144"/>
                </a:lnTo>
                <a:lnTo>
                  <a:pt x="12" y="148"/>
                </a:lnTo>
                <a:lnTo>
                  <a:pt x="10" y="152"/>
                </a:lnTo>
                <a:lnTo>
                  <a:pt x="8" y="156"/>
                </a:lnTo>
                <a:lnTo>
                  <a:pt x="6" y="160"/>
                </a:lnTo>
                <a:lnTo>
                  <a:pt x="6" y="164"/>
                </a:lnTo>
                <a:lnTo>
                  <a:pt x="6" y="168"/>
                </a:lnTo>
                <a:lnTo>
                  <a:pt x="10" y="170"/>
                </a:lnTo>
                <a:lnTo>
                  <a:pt x="14" y="178"/>
                </a:lnTo>
                <a:lnTo>
                  <a:pt x="12" y="178"/>
                </a:lnTo>
                <a:lnTo>
                  <a:pt x="14" y="188"/>
                </a:lnTo>
                <a:lnTo>
                  <a:pt x="12" y="200"/>
                </a:lnTo>
                <a:lnTo>
                  <a:pt x="10" y="210"/>
                </a:lnTo>
                <a:lnTo>
                  <a:pt x="6" y="220"/>
                </a:lnTo>
                <a:lnTo>
                  <a:pt x="10" y="220"/>
                </a:lnTo>
                <a:lnTo>
                  <a:pt x="12" y="220"/>
                </a:lnTo>
                <a:lnTo>
                  <a:pt x="16" y="220"/>
                </a:lnTo>
                <a:lnTo>
                  <a:pt x="18" y="218"/>
                </a:lnTo>
                <a:lnTo>
                  <a:pt x="22" y="216"/>
                </a:lnTo>
                <a:lnTo>
                  <a:pt x="28" y="216"/>
                </a:lnTo>
                <a:lnTo>
                  <a:pt x="36" y="218"/>
                </a:lnTo>
                <a:lnTo>
                  <a:pt x="44" y="222"/>
                </a:lnTo>
                <a:lnTo>
                  <a:pt x="50" y="226"/>
                </a:lnTo>
                <a:lnTo>
                  <a:pt x="54" y="232"/>
                </a:lnTo>
                <a:lnTo>
                  <a:pt x="64" y="246"/>
                </a:lnTo>
                <a:lnTo>
                  <a:pt x="68" y="252"/>
                </a:lnTo>
                <a:lnTo>
                  <a:pt x="74" y="256"/>
                </a:lnTo>
                <a:lnTo>
                  <a:pt x="80" y="244"/>
                </a:lnTo>
                <a:lnTo>
                  <a:pt x="84" y="238"/>
                </a:lnTo>
                <a:lnTo>
                  <a:pt x="88" y="238"/>
                </a:lnTo>
                <a:lnTo>
                  <a:pt x="94" y="236"/>
                </a:lnTo>
                <a:lnTo>
                  <a:pt x="92" y="242"/>
                </a:lnTo>
                <a:lnTo>
                  <a:pt x="94" y="246"/>
                </a:lnTo>
                <a:lnTo>
                  <a:pt x="98" y="240"/>
                </a:lnTo>
                <a:lnTo>
                  <a:pt x="100" y="240"/>
                </a:lnTo>
                <a:lnTo>
                  <a:pt x="102" y="238"/>
                </a:lnTo>
                <a:lnTo>
                  <a:pt x="104" y="240"/>
                </a:lnTo>
                <a:lnTo>
                  <a:pt x="106" y="242"/>
                </a:lnTo>
                <a:lnTo>
                  <a:pt x="108" y="244"/>
                </a:lnTo>
                <a:lnTo>
                  <a:pt x="110" y="244"/>
                </a:lnTo>
                <a:lnTo>
                  <a:pt x="114" y="242"/>
                </a:lnTo>
                <a:lnTo>
                  <a:pt x="118" y="240"/>
                </a:lnTo>
                <a:lnTo>
                  <a:pt x="184" y="240"/>
                </a:lnTo>
                <a:lnTo>
                  <a:pt x="186" y="232"/>
                </a:lnTo>
                <a:lnTo>
                  <a:pt x="188" y="224"/>
                </a:lnTo>
                <a:lnTo>
                  <a:pt x="184" y="224"/>
                </a:lnTo>
                <a:lnTo>
                  <a:pt x="182" y="220"/>
                </a:lnTo>
                <a:lnTo>
                  <a:pt x="168" y="54"/>
                </a:lnTo>
                <a:lnTo>
                  <a:pt x="198" y="54"/>
                </a:lnTo>
                <a:lnTo>
                  <a:pt x="136" y="6"/>
                </a:lnTo>
                <a:lnTo>
                  <a:pt x="132"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63" name="Freeform 162"/>
          <p:cNvSpPr>
            <a:spLocks/>
          </p:cNvSpPr>
          <p:nvPr/>
        </p:nvSpPr>
        <p:spPr bwMode="auto">
          <a:xfrm>
            <a:off x="4905376" y="2790826"/>
            <a:ext cx="40481" cy="50006"/>
          </a:xfrm>
          <a:custGeom>
            <a:avLst/>
            <a:gdLst>
              <a:gd name="T0" fmla="*/ 2147483647 w 34"/>
              <a:gd name="T1" fmla="*/ 0 h 42"/>
              <a:gd name="T2" fmla="*/ 2147483647 w 34"/>
              <a:gd name="T3" fmla="*/ 2147483647 h 42"/>
              <a:gd name="T4" fmla="*/ 2147483647 w 34"/>
              <a:gd name="T5" fmla="*/ 2147483647 h 42"/>
              <a:gd name="T6" fmla="*/ 2147483647 w 34"/>
              <a:gd name="T7" fmla="*/ 2147483647 h 42"/>
              <a:gd name="T8" fmla="*/ 2147483647 w 34"/>
              <a:gd name="T9" fmla="*/ 2147483647 h 42"/>
              <a:gd name="T10" fmla="*/ 2147483647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0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0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42"/>
              <a:gd name="T47" fmla="*/ 34 w 34"/>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42">
                <a:moveTo>
                  <a:pt x="16" y="0"/>
                </a:moveTo>
                <a:lnTo>
                  <a:pt x="24" y="8"/>
                </a:lnTo>
                <a:lnTo>
                  <a:pt x="32" y="14"/>
                </a:lnTo>
                <a:lnTo>
                  <a:pt x="34" y="20"/>
                </a:lnTo>
                <a:lnTo>
                  <a:pt x="32" y="26"/>
                </a:lnTo>
                <a:lnTo>
                  <a:pt x="26" y="30"/>
                </a:lnTo>
                <a:lnTo>
                  <a:pt x="22" y="36"/>
                </a:lnTo>
                <a:lnTo>
                  <a:pt x="16" y="40"/>
                </a:lnTo>
                <a:lnTo>
                  <a:pt x="6" y="42"/>
                </a:lnTo>
                <a:lnTo>
                  <a:pt x="2" y="40"/>
                </a:lnTo>
                <a:lnTo>
                  <a:pt x="0" y="34"/>
                </a:lnTo>
                <a:lnTo>
                  <a:pt x="2" y="24"/>
                </a:lnTo>
                <a:lnTo>
                  <a:pt x="8" y="16"/>
                </a:lnTo>
                <a:lnTo>
                  <a:pt x="22" y="6"/>
                </a:lnTo>
                <a:lnTo>
                  <a:pt x="1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64" name="Freeform 163"/>
          <p:cNvSpPr>
            <a:spLocks/>
          </p:cNvSpPr>
          <p:nvPr/>
        </p:nvSpPr>
        <p:spPr bwMode="auto">
          <a:xfrm>
            <a:off x="3715941" y="2709863"/>
            <a:ext cx="104775" cy="104775"/>
          </a:xfrm>
          <a:custGeom>
            <a:avLst/>
            <a:gdLst>
              <a:gd name="T0" fmla="*/ 2147483647 w 88"/>
              <a:gd name="T1" fmla="*/ 2147483647 h 88"/>
              <a:gd name="T2" fmla="*/ 2147483647 w 88"/>
              <a:gd name="T3" fmla="*/ 2147483647 h 88"/>
              <a:gd name="T4" fmla="*/ 2147483647 w 88"/>
              <a:gd name="T5" fmla="*/ 2147483647 h 88"/>
              <a:gd name="T6" fmla="*/ 2147483647 w 88"/>
              <a:gd name="T7" fmla="*/ 2147483647 h 88"/>
              <a:gd name="T8" fmla="*/ 2147483647 w 88"/>
              <a:gd name="T9" fmla="*/ 2147483647 h 88"/>
              <a:gd name="T10" fmla="*/ 2147483647 w 88"/>
              <a:gd name="T11" fmla="*/ 2147483647 h 88"/>
              <a:gd name="T12" fmla="*/ 2147483647 w 88"/>
              <a:gd name="T13" fmla="*/ 2147483647 h 88"/>
              <a:gd name="T14" fmla="*/ 2147483647 w 88"/>
              <a:gd name="T15" fmla="*/ 2147483647 h 88"/>
              <a:gd name="T16" fmla="*/ 2147483647 w 88"/>
              <a:gd name="T17" fmla="*/ 2147483647 h 88"/>
              <a:gd name="T18" fmla="*/ 2147483647 w 88"/>
              <a:gd name="T19" fmla="*/ 2147483647 h 88"/>
              <a:gd name="T20" fmla="*/ 2147483647 w 88"/>
              <a:gd name="T21" fmla="*/ 2147483647 h 88"/>
              <a:gd name="T22" fmla="*/ 2147483647 w 88"/>
              <a:gd name="T23" fmla="*/ 2147483647 h 88"/>
              <a:gd name="T24" fmla="*/ 2147483647 w 88"/>
              <a:gd name="T25" fmla="*/ 2147483647 h 88"/>
              <a:gd name="T26" fmla="*/ 2147483647 w 88"/>
              <a:gd name="T27" fmla="*/ 2147483647 h 88"/>
              <a:gd name="T28" fmla="*/ 2147483647 w 88"/>
              <a:gd name="T29" fmla="*/ 2147483647 h 88"/>
              <a:gd name="T30" fmla="*/ 2147483647 w 88"/>
              <a:gd name="T31" fmla="*/ 2147483647 h 88"/>
              <a:gd name="T32" fmla="*/ 2147483647 w 88"/>
              <a:gd name="T33" fmla="*/ 2147483647 h 88"/>
              <a:gd name="T34" fmla="*/ 2147483647 w 88"/>
              <a:gd name="T35" fmla="*/ 2147483647 h 88"/>
              <a:gd name="T36" fmla="*/ 2147483647 w 88"/>
              <a:gd name="T37" fmla="*/ 2147483647 h 88"/>
              <a:gd name="T38" fmla="*/ 2147483647 w 88"/>
              <a:gd name="T39" fmla="*/ 2147483647 h 88"/>
              <a:gd name="T40" fmla="*/ 2147483647 w 88"/>
              <a:gd name="T41" fmla="*/ 2147483647 h 88"/>
              <a:gd name="T42" fmla="*/ 2147483647 w 88"/>
              <a:gd name="T43" fmla="*/ 2147483647 h 88"/>
              <a:gd name="T44" fmla="*/ 2147483647 w 88"/>
              <a:gd name="T45" fmla="*/ 2147483647 h 88"/>
              <a:gd name="T46" fmla="*/ 2147483647 w 88"/>
              <a:gd name="T47" fmla="*/ 2147483647 h 88"/>
              <a:gd name="T48" fmla="*/ 0 w 88"/>
              <a:gd name="T49" fmla="*/ 2147483647 h 88"/>
              <a:gd name="T50" fmla="*/ 2147483647 w 88"/>
              <a:gd name="T51" fmla="*/ 2147483647 h 88"/>
              <a:gd name="T52" fmla="*/ 2147483647 w 88"/>
              <a:gd name="T53" fmla="*/ 2147483647 h 88"/>
              <a:gd name="T54" fmla="*/ 2147483647 w 88"/>
              <a:gd name="T55" fmla="*/ 2147483647 h 88"/>
              <a:gd name="T56" fmla="*/ 2147483647 w 88"/>
              <a:gd name="T57" fmla="*/ 2147483647 h 88"/>
              <a:gd name="T58" fmla="*/ 2147483647 w 88"/>
              <a:gd name="T59" fmla="*/ 2147483647 h 88"/>
              <a:gd name="T60" fmla="*/ 2147483647 w 88"/>
              <a:gd name="T61" fmla="*/ 2147483647 h 88"/>
              <a:gd name="T62" fmla="*/ 2147483647 w 88"/>
              <a:gd name="T63" fmla="*/ 2147483647 h 88"/>
              <a:gd name="T64" fmla="*/ 2147483647 w 88"/>
              <a:gd name="T65" fmla="*/ 0 h 88"/>
              <a:gd name="T66" fmla="*/ 2147483647 w 88"/>
              <a:gd name="T67" fmla="*/ 0 h 88"/>
              <a:gd name="T68" fmla="*/ 2147483647 w 88"/>
              <a:gd name="T69" fmla="*/ 2147483647 h 88"/>
              <a:gd name="T70" fmla="*/ 2147483647 w 88"/>
              <a:gd name="T71" fmla="*/ 2147483647 h 88"/>
              <a:gd name="T72" fmla="*/ 2147483647 w 88"/>
              <a:gd name="T73" fmla="*/ 2147483647 h 88"/>
              <a:gd name="T74" fmla="*/ 2147483647 w 88"/>
              <a:gd name="T75" fmla="*/ 2147483647 h 88"/>
              <a:gd name="T76" fmla="*/ 2147483647 w 88"/>
              <a:gd name="T77" fmla="*/ 2147483647 h 88"/>
              <a:gd name="T78" fmla="*/ 2147483647 w 88"/>
              <a:gd name="T79" fmla="*/ 2147483647 h 88"/>
              <a:gd name="T80" fmla="*/ 2147483647 w 88"/>
              <a:gd name="T81" fmla="*/ 2147483647 h 88"/>
              <a:gd name="T82" fmla="*/ 2147483647 w 88"/>
              <a:gd name="T83" fmla="*/ 2147483647 h 88"/>
              <a:gd name="T84" fmla="*/ 2147483647 w 88"/>
              <a:gd name="T85" fmla="*/ 2147483647 h 88"/>
              <a:gd name="T86" fmla="*/ 2147483647 w 88"/>
              <a:gd name="T87" fmla="*/ 2147483647 h 88"/>
              <a:gd name="T88" fmla="*/ 2147483647 w 88"/>
              <a:gd name="T89" fmla="*/ 2147483647 h 88"/>
              <a:gd name="T90" fmla="*/ 2147483647 w 88"/>
              <a:gd name="T91" fmla="*/ 2147483647 h 88"/>
              <a:gd name="T92" fmla="*/ 2147483647 w 88"/>
              <a:gd name="T93" fmla="*/ 2147483647 h 88"/>
              <a:gd name="T94" fmla="*/ 2147483647 w 88"/>
              <a:gd name="T95" fmla="*/ 2147483647 h 88"/>
              <a:gd name="T96" fmla="*/ 2147483647 w 88"/>
              <a:gd name="T97" fmla="*/ 2147483647 h 88"/>
              <a:gd name="T98" fmla="*/ 2147483647 w 88"/>
              <a:gd name="T99" fmla="*/ 2147483647 h 88"/>
              <a:gd name="T100" fmla="*/ 2147483647 w 88"/>
              <a:gd name="T101" fmla="*/ 2147483647 h 88"/>
              <a:gd name="T102" fmla="*/ 2147483647 w 88"/>
              <a:gd name="T103" fmla="*/ 2147483647 h 88"/>
              <a:gd name="T104" fmla="*/ 2147483647 w 88"/>
              <a:gd name="T105" fmla="*/ 2147483647 h 88"/>
              <a:gd name="T106" fmla="*/ 2147483647 w 88"/>
              <a:gd name="T107" fmla="*/ 2147483647 h 88"/>
              <a:gd name="T108" fmla="*/ 2147483647 w 88"/>
              <a:gd name="T109" fmla="*/ 2147483647 h 88"/>
              <a:gd name="T110" fmla="*/ 2147483647 w 88"/>
              <a:gd name="T111" fmla="*/ 2147483647 h 88"/>
              <a:gd name="T112" fmla="*/ 2147483647 w 88"/>
              <a:gd name="T113" fmla="*/ 2147483647 h 88"/>
              <a:gd name="T114" fmla="*/ 2147483647 w 88"/>
              <a:gd name="T115" fmla="*/ 2147483647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
              <a:gd name="T175" fmla="*/ 0 h 88"/>
              <a:gd name="T176" fmla="*/ 88 w 88"/>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 h="88">
                <a:moveTo>
                  <a:pt x="6" y="84"/>
                </a:moveTo>
                <a:lnTo>
                  <a:pt x="4" y="80"/>
                </a:lnTo>
                <a:lnTo>
                  <a:pt x="4" y="74"/>
                </a:lnTo>
                <a:lnTo>
                  <a:pt x="4" y="68"/>
                </a:lnTo>
                <a:lnTo>
                  <a:pt x="16" y="68"/>
                </a:lnTo>
                <a:lnTo>
                  <a:pt x="30" y="66"/>
                </a:lnTo>
                <a:lnTo>
                  <a:pt x="30" y="62"/>
                </a:lnTo>
                <a:lnTo>
                  <a:pt x="36" y="64"/>
                </a:lnTo>
                <a:lnTo>
                  <a:pt x="44" y="68"/>
                </a:lnTo>
                <a:lnTo>
                  <a:pt x="48" y="66"/>
                </a:lnTo>
                <a:lnTo>
                  <a:pt x="52" y="62"/>
                </a:lnTo>
                <a:lnTo>
                  <a:pt x="40" y="60"/>
                </a:lnTo>
                <a:lnTo>
                  <a:pt x="34" y="58"/>
                </a:lnTo>
                <a:lnTo>
                  <a:pt x="32" y="54"/>
                </a:lnTo>
                <a:lnTo>
                  <a:pt x="28" y="56"/>
                </a:lnTo>
                <a:lnTo>
                  <a:pt x="24" y="58"/>
                </a:lnTo>
                <a:lnTo>
                  <a:pt x="22" y="60"/>
                </a:lnTo>
                <a:lnTo>
                  <a:pt x="18" y="62"/>
                </a:lnTo>
                <a:lnTo>
                  <a:pt x="6" y="62"/>
                </a:lnTo>
                <a:lnTo>
                  <a:pt x="6" y="56"/>
                </a:lnTo>
                <a:lnTo>
                  <a:pt x="8" y="50"/>
                </a:lnTo>
                <a:lnTo>
                  <a:pt x="6" y="44"/>
                </a:lnTo>
                <a:lnTo>
                  <a:pt x="4" y="40"/>
                </a:lnTo>
                <a:lnTo>
                  <a:pt x="2" y="36"/>
                </a:lnTo>
                <a:lnTo>
                  <a:pt x="0" y="32"/>
                </a:lnTo>
                <a:lnTo>
                  <a:pt x="2" y="26"/>
                </a:lnTo>
                <a:lnTo>
                  <a:pt x="4" y="18"/>
                </a:lnTo>
                <a:lnTo>
                  <a:pt x="10" y="4"/>
                </a:lnTo>
                <a:lnTo>
                  <a:pt x="14" y="4"/>
                </a:lnTo>
                <a:lnTo>
                  <a:pt x="16" y="4"/>
                </a:lnTo>
                <a:lnTo>
                  <a:pt x="20" y="4"/>
                </a:lnTo>
                <a:lnTo>
                  <a:pt x="22" y="2"/>
                </a:lnTo>
                <a:lnTo>
                  <a:pt x="26" y="0"/>
                </a:lnTo>
                <a:lnTo>
                  <a:pt x="32" y="0"/>
                </a:lnTo>
                <a:lnTo>
                  <a:pt x="40" y="2"/>
                </a:lnTo>
                <a:lnTo>
                  <a:pt x="48" y="6"/>
                </a:lnTo>
                <a:lnTo>
                  <a:pt x="54" y="10"/>
                </a:lnTo>
                <a:lnTo>
                  <a:pt x="58" y="16"/>
                </a:lnTo>
                <a:lnTo>
                  <a:pt x="68" y="30"/>
                </a:lnTo>
                <a:lnTo>
                  <a:pt x="72" y="36"/>
                </a:lnTo>
                <a:lnTo>
                  <a:pt x="78" y="40"/>
                </a:lnTo>
                <a:lnTo>
                  <a:pt x="78" y="38"/>
                </a:lnTo>
                <a:lnTo>
                  <a:pt x="76" y="38"/>
                </a:lnTo>
                <a:lnTo>
                  <a:pt x="80" y="52"/>
                </a:lnTo>
                <a:lnTo>
                  <a:pt x="84" y="62"/>
                </a:lnTo>
                <a:lnTo>
                  <a:pt x="88" y="72"/>
                </a:lnTo>
                <a:lnTo>
                  <a:pt x="88" y="78"/>
                </a:lnTo>
                <a:lnTo>
                  <a:pt x="88" y="86"/>
                </a:lnTo>
                <a:lnTo>
                  <a:pt x="84" y="86"/>
                </a:lnTo>
                <a:lnTo>
                  <a:pt x="78" y="88"/>
                </a:lnTo>
                <a:lnTo>
                  <a:pt x="72" y="86"/>
                </a:lnTo>
                <a:lnTo>
                  <a:pt x="66" y="84"/>
                </a:lnTo>
                <a:lnTo>
                  <a:pt x="60" y="82"/>
                </a:lnTo>
                <a:lnTo>
                  <a:pt x="52" y="80"/>
                </a:lnTo>
                <a:lnTo>
                  <a:pt x="40" y="80"/>
                </a:lnTo>
                <a:lnTo>
                  <a:pt x="28" y="82"/>
                </a:lnTo>
                <a:lnTo>
                  <a:pt x="18" y="84"/>
                </a:lnTo>
                <a:lnTo>
                  <a:pt x="6" y="8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65" name="Freeform 165"/>
          <p:cNvSpPr>
            <a:spLocks/>
          </p:cNvSpPr>
          <p:nvPr/>
        </p:nvSpPr>
        <p:spPr bwMode="auto">
          <a:xfrm>
            <a:off x="4070747" y="2812257"/>
            <a:ext cx="57150" cy="140494"/>
          </a:xfrm>
          <a:custGeom>
            <a:avLst/>
            <a:gdLst>
              <a:gd name="T0" fmla="*/ 2147483647 w 48"/>
              <a:gd name="T1" fmla="*/ 2147483647 h 118"/>
              <a:gd name="T2" fmla="*/ 2147483647 w 48"/>
              <a:gd name="T3" fmla="*/ 2147483647 h 118"/>
              <a:gd name="T4" fmla="*/ 2147483647 w 48"/>
              <a:gd name="T5" fmla="*/ 2147483647 h 118"/>
              <a:gd name="T6" fmla="*/ 2147483647 w 48"/>
              <a:gd name="T7" fmla="*/ 2147483647 h 118"/>
              <a:gd name="T8" fmla="*/ 2147483647 w 48"/>
              <a:gd name="T9" fmla="*/ 2147483647 h 118"/>
              <a:gd name="T10" fmla="*/ 2147483647 w 48"/>
              <a:gd name="T11" fmla="*/ 2147483647 h 118"/>
              <a:gd name="T12" fmla="*/ 2147483647 w 48"/>
              <a:gd name="T13" fmla="*/ 2147483647 h 118"/>
              <a:gd name="T14" fmla="*/ 2147483647 w 48"/>
              <a:gd name="T15" fmla="*/ 2147483647 h 118"/>
              <a:gd name="T16" fmla="*/ 2147483647 w 48"/>
              <a:gd name="T17" fmla="*/ 2147483647 h 118"/>
              <a:gd name="T18" fmla="*/ 2147483647 w 48"/>
              <a:gd name="T19" fmla="*/ 0 h 118"/>
              <a:gd name="T20" fmla="*/ 2147483647 w 48"/>
              <a:gd name="T21" fmla="*/ 2147483647 h 118"/>
              <a:gd name="T22" fmla="*/ 2147483647 w 48"/>
              <a:gd name="T23" fmla="*/ 0 h 118"/>
              <a:gd name="T24" fmla="*/ 2147483647 w 48"/>
              <a:gd name="T25" fmla="*/ 2147483647 h 118"/>
              <a:gd name="T26" fmla="*/ 2147483647 w 48"/>
              <a:gd name="T27" fmla="*/ 2147483647 h 118"/>
              <a:gd name="T28" fmla="*/ 2147483647 w 48"/>
              <a:gd name="T29" fmla="*/ 2147483647 h 118"/>
              <a:gd name="T30" fmla="*/ 2147483647 w 48"/>
              <a:gd name="T31" fmla="*/ 2147483647 h 118"/>
              <a:gd name="T32" fmla="*/ 2147483647 w 48"/>
              <a:gd name="T33" fmla="*/ 2147483647 h 118"/>
              <a:gd name="T34" fmla="*/ 2147483647 w 48"/>
              <a:gd name="T35" fmla="*/ 2147483647 h 118"/>
              <a:gd name="T36" fmla="*/ 2147483647 w 48"/>
              <a:gd name="T37" fmla="*/ 2147483647 h 118"/>
              <a:gd name="T38" fmla="*/ 0 w 48"/>
              <a:gd name="T39" fmla="*/ 2147483647 h 118"/>
              <a:gd name="T40" fmla="*/ 0 w 48"/>
              <a:gd name="T41" fmla="*/ 2147483647 h 118"/>
              <a:gd name="T42" fmla="*/ 0 w 48"/>
              <a:gd name="T43" fmla="*/ 2147483647 h 118"/>
              <a:gd name="T44" fmla="*/ 2147483647 w 48"/>
              <a:gd name="T45" fmla="*/ 2147483647 h 118"/>
              <a:gd name="T46" fmla="*/ 2147483647 w 48"/>
              <a:gd name="T47" fmla="*/ 2147483647 h 118"/>
              <a:gd name="T48" fmla="*/ 2147483647 w 48"/>
              <a:gd name="T49" fmla="*/ 2147483647 h 118"/>
              <a:gd name="T50" fmla="*/ 2147483647 w 48"/>
              <a:gd name="T51" fmla="*/ 2147483647 h 118"/>
              <a:gd name="T52" fmla="*/ 2147483647 w 48"/>
              <a:gd name="T53" fmla="*/ 2147483647 h 118"/>
              <a:gd name="T54" fmla="*/ 2147483647 w 48"/>
              <a:gd name="T55" fmla="*/ 2147483647 h 118"/>
              <a:gd name="T56" fmla="*/ 2147483647 w 48"/>
              <a:gd name="T57" fmla="*/ 2147483647 h 118"/>
              <a:gd name="T58" fmla="*/ 2147483647 w 48"/>
              <a:gd name="T59" fmla="*/ 2147483647 h 1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118"/>
              <a:gd name="T92" fmla="*/ 48 w 48"/>
              <a:gd name="T93" fmla="*/ 118 h 11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118">
                <a:moveTo>
                  <a:pt x="16" y="118"/>
                </a:moveTo>
                <a:lnTo>
                  <a:pt x="32" y="112"/>
                </a:lnTo>
                <a:lnTo>
                  <a:pt x="32" y="64"/>
                </a:lnTo>
                <a:lnTo>
                  <a:pt x="42" y="50"/>
                </a:lnTo>
                <a:lnTo>
                  <a:pt x="46" y="40"/>
                </a:lnTo>
                <a:lnTo>
                  <a:pt x="48" y="32"/>
                </a:lnTo>
                <a:lnTo>
                  <a:pt x="46" y="20"/>
                </a:lnTo>
                <a:lnTo>
                  <a:pt x="42" y="12"/>
                </a:lnTo>
                <a:lnTo>
                  <a:pt x="36" y="6"/>
                </a:lnTo>
                <a:lnTo>
                  <a:pt x="32" y="0"/>
                </a:lnTo>
                <a:lnTo>
                  <a:pt x="22" y="2"/>
                </a:lnTo>
                <a:lnTo>
                  <a:pt x="22" y="0"/>
                </a:lnTo>
                <a:lnTo>
                  <a:pt x="22" y="6"/>
                </a:lnTo>
                <a:lnTo>
                  <a:pt x="22" y="10"/>
                </a:lnTo>
                <a:lnTo>
                  <a:pt x="20" y="12"/>
                </a:lnTo>
                <a:lnTo>
                  <a:pt x="12" y="16"/>
                </a:lnTo>
                <a:lnTo>
                  <a:pt x="6" y="18"/>
                </a:lnTo>
                <a:lnTo>
                  <a:pt x="4" y="20"/>
                </a:lnTo>
                <a:lnTo>
                  <a:pt x="4" y="24"/>
                </a:lnTo>
                <a:lnTo>
                  <a:pt x="0" y="28"/>
                </a:lnTo>
                <a:lnTo>
                  <a:pt x="0" y="34"/>
                </a:lnTo>
                <a:lnTo>
                  <a:pt x="0" y="38"/>
                </a:lnTo>
                <a:lnTo>
                  <a:pt x="2" y="42"/>
                </a:lnTo>
                <a:lnTo>
                  <a:pt x="10" y="48"/>
                </a:lnTo>
                <a:lnTo>
                  <a:pt x="10" y="52"/>
                </a:lnTo>
                <a:lnTo>
                  <a:pt x="10" y="68"/>
                </a:lnTo>
                <a:lnTo>
                  <a:pt x="12" y="80"/>
                </a:lnTo>
                <a:lnTo>
                  <a:pt x="12" y="92"/>
                </a:lnTo>
                <a:lnTo>
                  <a:pt x="14" y="114"/>
                </a:lnTo>
                <a:lnTo>
                  <a:pt x="16" y="11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66" name="Freeform 166"/>
          <p:cNvSpPr>
            <a:spLocks/>
          </p:cNvSpPr>
          <p:nvPr/>
        </p:nvSpPr>
        <p:spPr bwMode="auto">
          <a:xfrm>
            <a:off x="4972050" y="2390775"/>
            <a:ext cx="52388" cy="35719"/>
          </a:xfrm>
          <a:custGeom>
            <a:avLst/>
            <a:gdLst>
              <a:gd name="T0" fmla="*/ 2147483647 w 44"/>
              <a:gd name="T1" fmla="*/ 2147483647 h 30"/>
              <a:gd name="T2" fmla="*/ 2147483647 w 44"/>
              <a:gd name="T3" fmla="*/ 2147483647 h 30"/>
              <a:gd name="T4" fmla="*/ 2147483647 w 44"/>
              <a:gd name="T5" fmla="*/ 2147483647 h 30"/>
              <a:gd name="T6" fmla="*/ 2147483647 w 44"/>
              <a:gd name="T7" fmla="*/ 2147483647 h 30"/>
              <a:gd name="T8" fmla="*/ 0 w 44"/>
              <a:gd name="T9" fmla="*/ 2147483647 h 30"/>
              <a:gd name="T10" fmla="*/ 2147483647 w 44"/>
              <a:gd name="T11" fmla="*/ 2147483647 h 30"/>
              <a:gd name="T12" fmla="*/ 2147483647 w 44"/>
              <a:gd name="T13" fmla="*/ 2147483647 h 30"/>
              <a:gd name="T14" fmla="*/ 2147483647 w 44"/>
              <a:gd name="T15" fmla="*/ 0 h 30"/>
              <a:gd name="T16" fmla="*/ 2147483647 w 44"/>
              <a:gd name="T17" fmla="*/ 0 h 30"/>
              <a:gd name="T18" fmla="*/ 2147483647 w 44"/>
              <a:gd name="T19" fmla="*/ 2147483647 h 30"/>
              <a:gd name="T20" fmla="*/ 2147483647 w 44"/>
              <a:gd name="T21" fmla="*/ 2147483647 h 30"/>
              <a:gd name="T22" fmla="*/ 2147483647 w 44"/>
              <a:gd name="T23" fmla="*/ 2147483647 h 30"/>
              <a:gd name="T24" fmla="*/ 2147483647 w 44"/>
              <a:gd name="T25" fmla="*/ 2147483647 h 30"/>
              <a:gd name="T26" fmla="*/ 2147483647 w 44"/>
              <a:gd name="T27" fmla="*/ 2147483647 h 30"/>
              <a:gd name="T28" fmla="*/ 2147483647 w 44"/>
              <a:gd name="T29" fmla="*/ 2147483647 h 30"/>
              <a:gd name="T30" fmla="*/ 2147483647 w 44"/>
              <a:gd name="T31" fmla="*/ 2147483647 h 30"/>
              <a:gd name="T32" fmla="*/ 2147483647 w 44"/>
              <a:gd name="T33" fmla="*/ 2147483647 h 30"/>
              <a:gd name="T34" fmla="*/ 2147483647 w 44"/>
              <a:gd name="T35" fmla="*/ 2147483647 h 30"/>
              <a:gd name="T36" fmla="*/ 2147483647 w 44"/>
              <a:gd name="T37" fmla="*/ 214748364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30"/>
              <a:gd name="T59" fmla="*/ 44 w 44"/>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30">
                <a:moveTo>
                  <a:pt x="44" y="30"/>
                </a:moveTo>
                <a:lnTo>
                  <a:pt x="24" y="30"/>
                </a:lnTo>
                <a:lnTo>
                  <a:pt x="20" y="26"/>
                </a:lnTo>
                <a:lnTo>
                  <a:pt x="16" y="24"/>
                </a:lnTo>
                <a:lnTo>
                  <a:pt x="0" y="20"/>
                </a:lnTo>
                <a:lnTo>
                  <a:pt x="4" y="10"/>
                </a:lnTo>
                <a:lnTo>
                  <a:pt x="8" y="4"/>
                </a:lnTo>
                <a:lnTo>
                  <a:pt x="12" y="0"/>
                </a:lnTo>
                <a:lnTo>
                  <a:pt x="18" y="0"/>
                </a:lnTo>
                <a:lnTo>
                  <a:pt x="22" y="2"/>
                </a:lnTo>
                <a:lnTo>
                  <a:pt x="26" y="2"/>
                </a:lnTo>
                <a:lnTo>
                  <a:pt x="32" y="2"/>
                </a:lnTo>
                <a:lnTo>
                  <a:pt x="24" y="4"/>
                </a:lnTo>
                <a:lnTo>
                  <a:pt x="26" y="12"/>
                </a:lnTo>
                <a:lnTo>
                  <a:pt x="30" y="16"/>
                </a:lnTo>
                <a:lnTo>
                  <a:pt x="40" y="22"/>
                </a:lnTo>
                <a:lnTo>
                  <a:pt x="42" y="26"/>
                </a:lnTo>
                <a:lnTo>
                  <a:pt x="44" y="28"/>
                </a:lnTo>
                <a:lnTo>
                  <a:pt x="44" y="3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67" name="Freeform 167"/>
          <p:cNvSpPr>
            <a:spLocks/>
          </p:cNvSpPr>
          <p:nvPr/>
        </p:nvSpPr>
        <p:spPr bwMode="auto">
          <a:xfrm>
            <a:off x="4266010" y="1912144"/>
            <a:ext cx="114300" cy="52388"/>
          </a:xfrm>
          <a:custGeom>
            <a:avLst/>
            <a:gdLst>
              <a:gd name="T0" fmla="*/ 2147483647 w 96"/>
              <a:gd name="T1" fmla="*/ 2147483647 h 44"/>
              <a:gd name="T2" fmla="*/ 2147483647 w 96"/>
              <a:gd name="T3" fmla="*/ 2147483647 h 44"/>
              <a:gd name="T4" fmla="*/ 2147483647 w 96"/>
              <a:gd name="T5" fmla="*/ 2147483647 h 44"/>
              <a:gd name="T6" fmla="*/ 2147483647 w 96"/>
              <a:gd name="T7" fmla="*/ 2147483647 h 44"/>
              <a:gd name="T8" fmla="*/ 2147483647 w 96"/>
              <a:gd name="T9" fmla="*/ 2147483647 h 44"/>
              <a:gd name="T10" fmla="*/ 2147483647 w 96"/>
              <a:gd name="T11" fmla="*/ 2147483647 h 44"/>
              <a:gd name="T12" fmla="*/ 2147483647 w 96"/>
              <a:gd name="T13" fmla="*/ 2147483647 h 44"/>
              <a:gd name="T14" fmla="*/ 2147483647 w 96"/>
              <a:gd name="T15" fmla="*/ 2147483647 h 44"/>
              <a:gd name="T16" fmla="*/ 2147483647 w 96"/>
              <a:gd name="T17" fmla="*/ 2147483647 h 44"/>
              <a:gd name="T18" fmla="*/ 2147483647 w 96"/>
              <a:gd name="T19" fmla="*/ 0 h 44"/>
              <a:gd name="T20" fmla="*/ 2147483647 w 96"/>
              <a:gd name="T21" fmla="*/ 0 h 44"/>
              <a:gd name="T22" fmla="*/ 2147483647 w 96"/>
              <a:gd name="T23" fmla="*/ 0 h 44"/>
              <a:gd name="T24" fmla="*/ 0 w 96"/>
              <a:gd name="T25" fmla="*/ 2147483647 h 44"/>
              <a:gd name="T26" fmla="*/ 2147483647 w 96"/>
              <a:gd name="T27" fmla="*/ 2147483647 h 44"/>
              <a:gd name="T28" fmla="*/ 2147483647 w 96"/>
              <a:gd name="T29" fmla="*/ 2147483647 h 44"/>
              <a:gd name="T30" fmla="*/ 2147483647 w 96"/>
              <a:gd name="T31" fmla="*/ 2147483647 h 44"/>
              <a:gd name="T32" fmla="*/ 2147483647 w 96"/>
              <a:gd name="T33" fmla="*/ 2147483647 h 44"/>
              <a:gd name="T34" fmla="*/ 2147483647 w 96"/>
              <a:gd name="T35" fmla="*/ 2147483647 h 44"/>
              <a:gd name="T36" fmla="*/ 2147483647 w 96"/>
              <a:gd name="T37" fmla="*/ 2147483647 h 44"/>
              <a:gd name="T38" fmla="*/ 2147483647 w 96"/>
              <a:gd name="T39" fmla="*/ 2147483647 h 44"/>
              <a:gd name="T40" fmla="*/ 2147483647 w 96"/>
              <a:gd name="T41" fmla="*/ 2147483647 h 44"/>
              <a:gd name="T42" fmla="*/ 2147483647 w 96"/>
              <a:gd name="T43" fmla="*/ 2147483647 h 44"/>
              <a:gd name="T44" fmla="*/ 2147483647 w 96"/>
              <a:gd name="T45" fmla="*/ 2147483647 h 44"/>
              <a:gd name="T46" fmla="*/ 2147483647 w 96"/>
              <a:gd name="T47" fmla="*/ 2147483647 h 44"/>
              <a:gd name="T48" fmla="*/ 2147483647 w 96"/>
              <a:gd name="T49" fmla="*/ 2147483647 h 44"/>
              <a:gd name="T50" fmla="*/ 2147483647 w 96"/>
              <a:gd name="T51" fmla="*/ 2147483647 h 44"/>
              <a:gd name="T52" fmla="*/ 2147483647 w 96"/>
              <a:gd name="T53" fmla="*/ 2147483647 h 44"/>
              <a:gd name="T54" fmla="*/ 2147483647 w 96"/>
              <a:gd name="T55" fmla="*/ 2147483647 h 44"/>
              <a:gd name="T56" fmla="*/ 2147483647 w 96"/>
              <a:gd name="T57" fmla="*/ 2147483647 h 44"/>
              <a:gd name="T58" fmla="*/ 2147483647 w 96"/>
              <a:gd name="T59" fmla="*/ 2147483647 h 44"/>
              <a:gd name="T60" fmla="*/ 2147483647 w 96"/>
              <a:gd name="T61" fmla="*/ 2147483647 h 44"/>
              <a:gd name="T62" fmla="*/ 2147483647 w 96"/>
              <a:gd name="T63" fmla="*/ 2147483647 h 44"/>
              <a:gd name="T64" fmla="*/ 2147483647 w 96"/>
              <a:gd name="T65" fmla="*/ 2147483647 h 44"/>
              <a:gd name="T66" fmla="*/ 2147483647 w 96"/>
              <a:gd name="T67" fmla="*/ 2147483647 h 44"/>
              <a:gd name="T68" fmla="*/ 2147483647 w 96"/>
              <a:gd name="T69" fmla="*/ 2147483647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
              <a:gd name="T106" fmla="*/ 0 h 44"/>
              <a:gd name="T107" fmla="*/ 96 w 96"/>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 h="44">
                <a:moveTo>
                  <a:pt x="96" y="18"/>
                </a:moveTo>
                <a:lnTo>
                  <a:pt x="90" y="16"/>
                </a:lnTo>
                <a:lnTo>
                  <a:pt x="84" y="14"/>
                </a:lnTo>
                <a:lnTo>
                  <a:pt x="76" y="12"/>
                </a:lnTo>
                <a:lnTo>
                  <a:pt x="72" y="8"/>
                </a:lnTo>
                <a:lnTo>
                  <a:pt x="70" y="12"/>
                </a:lnTo>
                <a:lnTo>
                  <a:pt x="66" y="12"/>
                </a:lnTo>
                <a:lnTo>
                  <a:pt x="64" y="12"/>
                </a:lnTo>
                <a:lnTo>
                  <a:pt x="62" y="8"/>
                </a:lnTo>
                <a:lnTo>
                  <a:pt x="40" y="0"/>
                </a:lnTo>
                <a:lnTo>
                  <a:pt x="34" y="0"/>
                </a:lnTo>
                <a:lnTo>
                  <a:pt x="30" y="0"/>
                </a:lnTo>
                <a:lnTo>
                  <a:pt x="0" y="12"/>
                </a:lnTo>
                <a:lnTo>
                  <a:pt x="2" y="16"/>
                </a:lnTo>
                <a:lnTo>
                  <a:pt x="4" y="22"/>
                </a:lnTo>
                <a:lnTo>
                  <a:pt x="12" y="28"/>
                </a:lnTo>
                <a:lnTo>
                  <a:pt x="20" y="36"/>
                </a:lnTo>
                <a:lnTo>
                  <a:pt x="26" y="42"/>
                </a:lnTo>
                <a:lnTo>
                  <a:pt x="32" y="44"/>
                </a:lnTo>
                <a:lnTo>
                  <a:pt x="38" y="42"/>
                </a:lnTo>
                <a:lnTo>
                  <a:pt x="40" y="40"/>
                </a:lnTo>
                <a:lnTo>
                  <a:pt x="44" y="38"/>
                </a:lnTo>
                <a:lnTo>
                  <a:pt x="48" y="36"/>
                </a:lnTo>
                <a:lnTo>
                  <a:pt x="54" y="38"/>
                </a:lnTo>
                <a:lnTo>
                  <a:pt x="58" y="40"/>
                </a:lnTo>
                <a:lnTo>
                  <a:pt x="64" y="42"/>
                </a:lnTo>
                <a:lnTo>
                  <a:pt x="70" y="42"/>
                </a:lnTo>
                <a:lnTo>
                  <a:pt x="72" y="40"/>
                </a:lnTo>
                <a:lnTo>
                  <a:pt x="76" y="36"/>
                </a:lnTo>
                <a:lnTo>
                  <a:pt x="82" y="34"/>
                </a:lnTo>
                <a:lnTo>
                  <a:pt x="90" y="30"/>
                </a:lnTo>
                <a:lnTo>
                  <a:pt x="92" y="28"/>
                </a:lnTo>
                <a:lnTo>
                  <a:pt x="92" y="24"/>
                </a:lnTo>
                <a:lnTo>
                  <a:pt x="94" y="24"/>
                </a:lnTo>
                <a:lnTo>
                  <a:pt x="96" y="1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68" name="Freeform 168"/>
          <p:cNvSpPr>
            <a:spLocks/>
          </p:cNvSpPr>
          <p:nvPr/>
        </p:nvSpPr>
        <p:spPr bwMode="auto">
          <a:xfrm>
            <a:off x="4533900" y="1962150"/>
            <a:ext cx="64294" cy="64294"/>
          </a:xfrm>
          <a:custGeom>
            <a:avLst/>
            <a:gdLst>
              <a:gd name="T0" fmla="*/ 2147483647 w 54"/>
              <a:gd name="T1" fmla="*/ 2147483647 h 54"/>
              <a:gd name="T2" fmla="*/ 2147483647 w 54"/>
              <a:gd name="T3" fmla="*/ 2147483647 h 54"/>
              <a:gd name="T4" fmla="*/ 2147483647 w 54"/>
              <a:gd name="T5" fmla="*/ 2147483647 h 54"/>
              <a:gd name="T6" fmla="*/ 2147483647 w 54"/>
              <a:gd name="T7" fmla="*/ 2147483647 h 54"/>
              <a:gd name="T8" fmla="*/ 2147483647 w 54"/>
              <a:gd name="T9" fmla="*/ 2147483647 h 54"/>
              <a:gd name="T10" fmla="*/ 0 w 54"/>
              <a:gd name="T11" fmla="*/ 2147483647 h 54"/>
              <a:gd name="T12" fmla="*/ 2147483647 w 54"/>
              <a:gd name="T13" fmla="*/ 0 h 54"/>
              <a:gd name="T14" fmla="*/ 2147483647 w 54"/>
              <a:gd name="T15" fmla="*/ 2147483647 h 54"/>
              <a:gd name="T16" fmla="*/ 2147483647 w 54"/>
              <a:gd name="T17" fmla="*/ 2147483647 h 54"/>
              <a:gd name="T18" fmla="*/ 2147483647 w 54"/>
              <a:gd name="T19" fmla="*/ 2147483647 h 54"/>
              <a:gd name="T20" fmla="*/ 2147483647 w 54"/>
              <a:gd name="T21" fmla="*/ 2147483647 h 54"/>
              <a:gd name="T22" fmla="*/ 2147483647 w 54"/>
              <a:gd name="T23" fmla="*/ 2147483647 h 54"/>
              <a:gd name="T24" fmla="*/ 2147483647 w 54"/>
              <a:gd name="T25" fmla="*/ 2147483647 h 54"/>
              <a:gd name="T26" fmla="*/ 2147483647 w 54"/>
              <a:gd name="T27" fmla="*/ 2147483647 h 54"/>
              <a:gd name="T28" fmla="*/ 2147483647 w 54"/>
              <a:gd name="T29" fmla="*/ 2147483647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54"/>
              <a:gd name="T47" fmla="*/ 54 w 5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54">
                <a:moveTo>
                  <a:pt x="26" y="54"/>
                </a:moveTo>
                <a:lnTo>
                  <a:pt x="22" y="40"/>
                </a:lnTo>
                <a:lnTo>
                  <a:pt x="20" y="26"/>
                </a:lnTo>
                <a:lnTo>
                  <a:pt x="16" y="16"/>
                </a:lnTo>
                <a:lnTo>
                  <a:pt x="10" y="10"/>
                </a:lnTo>
                <a:lnTo>
                  <a:pt x="0" y="8"/>
                </a:lnTo>
                <a:lnTo>
                  <a:pt x="18" y="0"/>
                </a:lnTo>
                <a:lnTo>
                  <a:pt x="26" y="2"/>
                </a:lnTo>
                <a:lnTo>
                  <a:pt x="34" y="6"/>
                </a:lnTo>
                <a:lnTo>
                  <a:pt x="44" y="18"/>
                </a:lnTo>
                <a:lnTo>
                  <a:pt x="48" y="26"/>
                </a:lnTo>
                <a:lnTo>
                  <a:pt x="54" y="38"/>
                </a:lnTo>
                <a:lnTo>
                  <a:pt x="36" y="36"/>
                </a:lnTo>
                <a:lnTo>
                  <a:pt x="36" y="48"/>
                </a:lnTo>
                <a:lnTo>
                  <a:pt x="26" y="54"/>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69" name="Freeform 169"/>
          <p:cNvSpPr>
            <a:spLocks/>
          </p:cNvSpPr>
          <p:nvPr/>
        </p:nvSpPr>
        <p:spPr bwMode="auto">
          <a:xfrm>
            <a:off x="5345906" y="2140744"/>
            <a:ext cx="142875" cy="85725"/>
          </a:xfrm>
          <a:custGeom>
            <a:avLst/>
            <a:gdLst>
              <a:gd name="T0" fmla="*/ 0 w 120"/>
              <a:gd name="T1" fmla="*/ 2147483647 h 72"/>
              <a:gd name="T2" fmla="*/ 2147483647 w 120"/>
              <a:gd name="T3" fmla="*/ 2147483647 h 72"/>
              <a:gd name="T4" fmla="*/ 2147483647 w 120"/>
              <a:gd name="T5" fmla="*/ 2147483647 h 72"/>
              <a:gd name="T6" fmla="*/ 2147483647 w 120"/>
              <a:gd name="T7" fmla="*/ 2147483647 h 72"/>
              <a:gd name="T8" fmla="*/ 2147483647 w 120"/>
              <a:gd name="T9" fmla="*/ 2147483647 h 72"/>
              <a:gd name="T10" fmla="*/ 2147483647 w 120"/>
              <a:gd name="T11" fmla="*/ 2147483647 h 72"/>
              <a:gd name="T12" fmla="*/ 2147483647 w 120"/>
              <a:gd name="T13" fmla="*/ 0 h 72"/>
              <a:gd name="T14" fmla="*/ 2147483647 w 120"/>
              <a:gd name="T15" fmla="*/ 2147483647 h 72"/>
              <a:gd name="T16" fmla="*/ 2147483647 w 120"/>
              <a:gd name="T17" fmla="*/ 2147483647 h 72"/>
              <a:gd name="T18" fmla="*/ 2147483647 w 120"/>
              <a:gd name="T19" fmla="*/ 2147483647 h 72"/>
              <a:gd name="T20" fmla="*/ 2147483647 w 120"/>
              <a:gd name="T21" fmla="*/ 2147483647 h 72"/>
              <a:gd name="T22" fmla="*/ 2147483647 w 120"/>
              <a:gd name="T23" fmla="*/ 2147483647 h 72"/>
              <a:gd name="T24" fmla="*/ 2147483647 w 120"/>
              <a:gd name="T25" fmla="*/ 2147483647 h 72"/>
              <a:gd name="T26" fmla="*/ 2147483647 w 120"/>
              <a:gd name="T27" fmla="*/ 2147483647 h 72"/>
              <a:gd name="T28" fmla="*/ 2147483647 w 120"/>
              <a:gd name="T29" fmla="*/ 2147483647 h 72"/>
              <a:gd name="T30" fmla="*/ 2147483647 w 120"/>
              <a:gd name="T31" fmla="*/ 2147483647 h 72"/>
              <a:gd name="T32" fmla="*/ 2147483647 w 120"/>
              <a:gd name="T33" fmla="*/ 2147483647 h 72"/>
              <a:gd name="T34" fmla="*/ 2147483647 w 120"/>
              <a:gd name="T35" fmla="*/ 2147483647 h 72"/>
              <a:gd name="T36" fmla="*/ 2147483647 w 120"/>
              <a:gd name="T37" fmla="*/ 2147483647 h 72"/>
              <a:gd name="T38" fmla="*/ 2147483647 w 120"/>
              <a:gd name="T39" fmla="*/ 2147483647 h 72"/>
              <a:gd name="T40" fmla="*/ 2147483647 w 120"/>
              <a:gd name="T41" fmla="*/ 2147483647 h 72"/>
              <a:gd name="T42" fmla="*/ 2147483647 w 120"/>
              <a:gd name="T43" fmla="*/ 2147483647 h 72"/>
              <a:gd name="T44" fmla="*/ 2147483647 w 120"/>
              <a:gd name="T45" fmla="*/ 2147483647 h 72"/>
              <a:gd name="T46" fmla="*/ 2147483647 w 120"/>
              <a:gd name="T47" fmla="*/ 2147483647 h 72"/>
              <a:gd name="T48" fmla="*/ 2147483647 w 120"/>
              <a:gd name="T49" fmla="*/ 2147483647 h 72"/>
              <a:gd name="T50" fmla="*/ 2147483647 w 120"/>
              <a:gd name="T51" fmla="*/ 2147483647 h 72"/>
              <a:gd name="T52" fmla="*/ 2147483647 w 120"/>
              <a:gd name="T53" fmla="*/ 2147483647 h 72"/>
              <a:gd name="T54" fmla="*/ 2147483647 w 120"/>
              <a:gd name="T55" fmla="*/ 2147483647 h 72"/>
              <a:gd name="T56" fmla="*/ 2147483647 w 120"/>
              <a:gd name="T57" fmla="*/ 2147483647 h 72"/>
              <a:gd name="T58" fmla="*/ 2147483647 w 120"/>
              <a:gd name="T59" fmla="*/ 2147483647 h 72"/>
              <a:gd name="T60" fmla="*/ 2147483647 w 120"/>
              <a:gd name="T61" fmla="*/ 2147483647 h 72"/>
              <a:gd name="T62" fmla="*/ 2147483647 w 120"/>
              <a:gd name="T63" fmla="*/ 2147483647 h 72"/>
              <a:gd name="T64" fmla="*/ 2147483647 w 120"/>
              <a:gd name="T65" fmla="*/ 2147483647 h 72"/>
              <a:gd name="T66" fmla="*/ 2147483647 w 120"/>
              <a:gd name="T67" fmla="*/ 2147483647 h 72"/>
              <a:gd name="T68" fmla="*/ 2147483647 w 120"/>
              <a:gd name="T69" fmla="*/ 2147483647 h 72"/>
              <a:gd name="T70" fmla="*/ 2147483647 w 120"/>
              <a:gd name="T71" fmla="*/ 2147483647 h 72"/>
              <a:gd name="T72" fmla="*/ 2147483647 w 120"/>
              <a:gd name="T73" fmla="*/ 2147483647 h 72"/>
              <a:gd name="T74" fmla="*/ 2147483647 w 120"/>
              <a:gd name="T75" fmla="*/ 2147483647 h 72"/>
              <a:gd name="T76" fmla="*/ 2147483647 w 120"/>
              <a:gd name="T77" fmla="*/ 2147483647 h 72"/>
              <a:gd name="T78" fmla="*/ 2147483647 w 120"/>
              <a:gd name="T79" fmla="*/ 2147483647 h 72"/>
              <a:gd name="T80" fmla="*/ 2147483647 w 120"/>
              <a:gd name="T81" fmla="*/ 2147483647 h 72"/>
              <a:gd name="T82" fmla="*/ 2147483647 w 120"/>
              <a:gd name="T83" fmla="*/ 2147483647 h 72"/>
              <a:gd name="T84" fmla="*/ 2147483647 w 120"/>
              <a:gd name="T85" fmla="*/ 2147483647 h 72"/>
              <a:gd name="T86" fmla="*/ 2147483647 w 120"/>
              <a:gd name="T87" fmla="*/ 2147483647 h 72"/>
              <a:gd name="T88" fmla="*/ 2147483647 w 120"/>
              <a:gd name="T89" fmla="*/ 2147483647 h 72"/>
              <a:gd name="T90" fmla="*/ 0 w 120"/>
              <a:gd name="T91" fmla="*/ 2147483647 h 72"/>
              <a:gd name="T92" fmla="*/ 0 w 120"/>
              <a:gd name="T93" fmla="*/ 2147483647 h 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0"/>
              <a:gd name="T142" fmla="*/ 0 h 72"/>
              <a:gd name="T143" fmla="*/ 120 w 120"/>
              <a:gd name="T144" fmla="*/ 72 h 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0" h="72">
                <a:moveTo>
                  <a:pt x="0" y="28"/>
                </a:moveTo>
                <a:lnTo>
                  <a:pt x="16" y="28"/>
                </a:lnTo>
                <a:lnTo>
                  <a:pt x="18" y="18"/>
                </a:lnTo>
                <a:lnTo>
                  <a:pt x="24" y="16"/>
                </a:lnTo>
                <a:lnTo>
                  <a:pt x="24" y="4"/>
                </a:lnTo>
                <a:lnTo>
                  <a:pt x="34" y="6"/>
                </a:lnTo>
                <a:lnTo>
                  <a:pt x="40" y="0"/>
                </a:lnTo>
                <a:lnTo>
                  <a:pt x="48" y="6"/>
                </a:lnTo>
                <a:lnTo>
                  <a:pt x="48" y="10"/>
                </a:lnTo>
                <a:lnTo>
                  <a:pt x="40" y="14"/>
                </a:lnTo>
                <a:lnTo>
                  <a:pt x="34" y="18"/>
                </a:lnTo>
                <a:lnTo>
                  <a:pt x="44" y="18"/>
                </a:lnTo>
                <a:lnTo>
                  <a:pt x="50" y="20"/>
                </a:lnTo>
                <a:lnTo>
                  <a:pt x="48" y="30"/>
                </a:lnTo>
                <a:lnTo>
                  <a:pt x="62" y="30"/>
                </a:lnTo>
                <a:lnTo>
                  <a:pt x="70" y="32"/>
                </a:lnTo>
                <a:lnTo>
                  <a:pt x="78" y="32"/>
                </a:lnTo>
                <a:lnTo>
                  <a:pt x="92" y="30"/>
                </a:lnTo>
                <a:lnTo>
                  <a:pt x="96" y="34"/>
                </a:lnTo>
                <a:lnTo>
                  <a:pt x="106" y="40"/>
                </a:lnTo>
                <a:lnTo>
                  <a:pt x="112" y="46"/>
                </a:lnTo>
                <a:lnTo>
                  <a:pt x="116" y="52"/>
                </a:lnTo>
                <a:lnTo>
                  <a:pt x="120" y="62"/>
                </a:lnTo>
                <a:lnTo>
                  <a:pt x="114" y="62"/>
                </a:lnTo>
                <a:lnTo>
                  <a:pt x="106" y="64"/>
                </a:lnTo>
                <a:lnTo>
                  <a:pt x="98" y="66"/>
                </a:lnTo>
                <a:lnTo>
                  <a:pt x="90" y="70"/>
                </a:lnTo>
                <a:lnTo>
                  <a:pt x="82" y="72"/>
                </a:lnTo>
                <a:lnTo>
                  <a:pt x="80" y="72"/>
                </a:lnTo>
                <a:lnTo>
                  <a:pt x="76" y="72"/>
                </a:lnTo>
                <a:lnTo>
                  <a:pt x="74" y="70"/>
                </a:lnTo>
                <a:lnTo>
                  <a:pt x="66" y="62"/>
                </a:lnTo>
                <a:lnTo>
                  <a:pt x="62" y="54"/>
                </a:lnTo>
                <a:lnTo>
                  <a:pt x="58" y="40"/>
                </a:lnTo>
                <a:lnTo>
                  <a:pt x="52" y="42"/>
                </a:lnTo>
                <a:lnTo>
                  <a:pt x="46" y="48"/>
                </a:lnTo>
                <a:lnTo>
                  <a:pt x="42" y="54"/>
                </a:lnTo>
                <a:lnTo>
                  <a:pt x="36" y="60"/>
                </a:lnTo>
                <a:lnTo>
                  <a:pt x="32" y="64"/>
                </a:lnTo>
                <a:lnTo>
                  <a:pt x="26" y="68"/>
                </a:lnTo>
                <a:lnTo>
                  <a:pt x="14" y="70"/>
                </a:lnTo>
                <a:lnTo>
                  <a:pt x="18" y="60"/>
                </a:lnTo>
                <a:lnTo>
                  <a:pt x="18" y="50"/>
                </a:lnTo>
                <a:lnTo>
                  <a:pt x="14" y="44"/>
                </a:lnTo>
                <a:lnTo>
                  <a:pt x="8" y="40"/>
                </a:lnTo>
                <a:lnTo>
                  <a:pt x="0" y="34"/>
                </a:lnTo>
                <a:lnTo>
                  <a:pt x="0" y="2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70" name="Freeform 170"/>
          <p:cNvSpPr>
            <a:spLocks/>
          </p:cNvSpPr>
          <p:nvPr/>
        </p:nvSpPr>
        <p:spPr bwMode="auto">
          <a:xfrm>
            <a:off x="4795838" y="2076450"/>
            <a:ext cx="133350" cy="57150"/>
          </a:xfrm>
          <a:custGeom>
            <a:avLst/>
            <a:gdLst>
              <a:gd name="T0" fmla="*/ 2147483647 w 112"/>
              <a:gd name="T1" fmla="*/ 2147483647 h 48"/>
              <a:gd name="T2" fmla="*/ 2147483647 w 112"/>
              <a:gd name="T3" fmla="*/ 2147483647 h 48"/>
              <a:gd name="T4" fmla="*/ 2147483647 w 112"/>
              <a:gd name="T5" fmla="*/ 2147483647 h 48"/>
              <a:gd name="T6" fmla="*/ 2147483647 w 112"/>
              <a:gd name="T7" fmla="*/ 2147483647 h 48"/>
              <a:gd name="T8" fmla="*/ 2147483647 w 112"/>
              <a:gd name="T9" fmla="*/ 2147483647 h 48"/>
              <a:gd name="T10" fmla="*/ 2147483647 w 112"/>
              <a:gd name="T11" fmla="*/ 2147483647 h 48"/>
              <a:gd name="T12" fmla="*/ 2147483647 w 112"/>
              <a:gd name="T13" fmla="*/ 2147483647 h 48"/>
              <a:gd name="T14" fmla="*/ 2147483647 w 112"/>
              <a:gd name="T15" fmla="*/ 2147483647 h 48"/>
              <a:gd name="T16" fmla="*/ 2147483647 w 112"/>
              <a:gd name="T17" fmla="*/ 2147483647 h 48"/>
              <a:gd name="T18" fmla="*/ 2147483647 w 112"/>
              <a:gd name="T19" fmla="*/ 2147483647 h 48"/>
              <a:gd name="T20" fmla="*/ 2147483647 w 112"/>
              <a:gd name="T21" fmla="*/ 2147483647 h 48"/>
              <a:gd name="T22" fmla="*/ 2147483647 w 112"/>
              <a:gd name="T23" fmla="*/ 2147483647 h 48"/>
              <a:gd name="T24" fmla="*/ 2147483647 w 112"/>
              <a:gd name="T25" fmla="*/ 2147483647 h 48"/>
              <a:gd name="T26" fmla="*/ 2147483647 w 112"/>
              <a:gd name="T27" fmla="*/ 2147483647 h 48"/>
              <a:gd name="T28" fmla="*/ 2147483647 w 112"/>
              <a:gd name="T29" fmla="*/ 2147483647 h 48"/>
              <a:gd name="T30" fmla="*/ 2147483647 w 112"/>
              <a:gd name="T31" fmla="*/ 2147483647 h 48"/>
              <a:gd name="T32" fmla="*/ 2147483647 w 112"/>
              <a:gd name="T33" fmla="*/ 2147483647 h 48"/>
              <a:gd name="T34" fmla="*/ 2147483647 w 112"/>
              <a:gd name="T35" fmla="*/ 2147483647 h 48"/>
              <a:gd name="T36" fmla="*/ 2147483647 w 112"/>
              <a:gd name="T37" fmla="*/ 2147483647 h 48"/>
              <a:gd name="T38" fmla="*/ 2147483647 w 112"/>
              <a:gd name="T39" fmla="*/ 2147483647 h 48"/>
              <a:gd name="T40" fmla="*/ 2147483647 w 112"/>
              <a:gd name="T41" fmla="*/ 2147483647 h 48"/>
              <a:gd name="T42" fmla="*/ 2147483647 w 112"/>
              <a:gd name="T43" fmla="*/ 2147483647 h 48"/>
              <a:gd name="T44" fmla="*/ 2147483647 w 112"/>
              <a:gd name="T45" fmla="*/ 2147483647 h 48"/>
              <a:gd name="T46" fmla="*/ 2147483647 w 112"/>
              <a:gd name="T47" fmla="*/ 0 h 48"/>
              <a:gd name="T48" fmla="*/ 0 w 112"/>
              <a:gd name="T49" fmla="*/ 0 h 48"/>
              <a:gd name="T50" fmla="*/ 2147483647 w 112"/>
              <a:gd name="T51" fmla="*/ 2147483647 h 48"/>
              <a:gd name="T52" fmla="*/ 2147483647 w 112"/>
              <a:gd name="T53" fmla="*/ 2147483647 h 48"/>
              <a:gd name="T54" fmla="*/ 2147483647 w 112"/>
              <a:gd name="T55" fmla="*/ 2147483647 h 48"/>
              <a:gd name="T56" fmla="*/ 2147483647 w 112"/>
              <a:gd name="T57" fmla="*/ 2147483647 h 48"/>
              <a:gd name="T58" fmla="*/ 2147483647 w 112"/>
              <a:gd name="T59" fmla="*/ 2147483647 h 48"/>
              <a:gd name="T60" fmla="*/ 2147483647 w 112"/>
              <a:gd name="T61" fmla="*/ 2147483647 h 48"/>
              <a:gd name="T62" fmla="*/ 2147483647 w 112"/>
              <a:gd name="T63" fmla="*/ 2147483647 h 48"/>
              <a:gd name="T64" fmla="*/ 2147483647 w 112"/>
              <a:gd name="T65" fmla="*/ 2147483647 h 48"/>
              <a:gd name="T66" fmla="*/ 2147483647 w 112"/>
              <a:gd name="T67" fmla="*/ 2147483647 h 48"/>
              <a:gd name="T68" fmla="*/ 2147483647 w 112"/>
              <a:gd name="T69" fmla="*/ 2147483647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2"/>
              <a:gd name="T106" fmla="*/ 0 h 48"/>
              <a:gd name="T107" fmla="*/ 112 w 112"/>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2" h="48">
                <a:moveTo>
                  <a:pt x="34" y="34"/>
                </a:moveTo>
                <a:lnTo>
                  <a:pt x="42" y="34"/>
                </a:lnTo>
                <a:lnTo>
                  <a:pt x="50" y="34"/>
                </a:lnTo>
                <a:lnTo>
                  <a:pt x="58" y="36"/>
                </a:lnTo>
                <a:lnTo>
                  <a:pt x="64" y="42"/>
                </a:lnTo>
                <a:lnTo>
                  <a:pt x="66" y="44"/>
                </a:lnTo>
                <a:lnTo>
                  <a:pt x="66" y="46"/>
                </a:lnTo>
                <a:lnTo>
                  <a:pt x="78" y="46"/>
                </a:lnTo>
                <a:lnTo>
                  <a:pt x="88" y="46"/>
                </a:lnTo>
                <a:lnTo>
                  <a:pt x="90" y="40"/>
                </a:lnTo>
                <a:lnTo>
                  <a:pt x="98" y="44"/>
                </a:lnTo>
                <a:lnTo>
                  <a:pt x="102" y="48"/>
                </a:lnTo>
                <a:lnTo>
                  <a:pt x="112" y="48"/>
                </a:lnTo>
                <a:lnTo>
                  <a:pt x="108" y="42"/>
                </a:lnTo>
                <a:lnTo>
                  <a:pt x="106" y="36"/>
                </a:lnTo>
                <a:lnTo>
                  <a:pt x="110" y="32"/>
                </a:lnTo>
                <a:lnTo>
                  <a:pt x="100" y="30"/>
                </a:lnTo>
                <a:lnTo>
                  <a:pt x="94" y="22"/>
                </a:lnTo>
                <a:lnTo>
                  <a:pt x="80" y="16"/>
                </a:lnTo>
                <a:lnTo>
                  <a:pt x="62" y="16"/>
                </a:lnTo>
                <a:lnTo>
                  <a:pt x="48" y="8"/>
                </a:lnTo>
                <a:lnTo>
                  <a:pt x="38" y="6"/>
                </a:lnTo>
                <a:lnTo>
                  <a:pt x="26" y="4"/>
                </a:lnTo>
                <a:lnTo>
                  <a:pt x="14" y="0"/>
                </a:lnTo>
                <a:lnTo>
                  <a:pt x="0" y="0"/>
                </a:lnTo>
                <a:lnTo>
                  <a:pt x="4" y="2"/>
                </a:lnTo>
                <a:lnTo>
                  <a:pt x="8" y="6"/>
                </a:lnTo>
                <a:lnTo>
                  <a:pt x="16" y="10"/>
                </a:lnTo>
                <a:lnTo>
                  <a:pt x="20" y="14"/>
                </a:lnTo>
                <a:lnTo>
                  <a:pt x="28" y="16"/>
                </a:lnTo>
                <a:lnTo>
                  <a:pt x="30" y="22"/>
                </a:lnTo>
                <a:lnTo>
                  <a:pt x="30" y="24"/>
                </a:lnTo>
                <a:lnTo>
                  <a:pt x="32" y="26"/>
                </a:lnTo>
                <a:lnTo>
                  <a:pt x="34" y="30"/>
                </a:lnTo>
                <a:lnTo>
                  <a:pt x="34" y="3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71" name="Freeform 171"/>
          <p:cNvSpPr>
            <a:spLocks/>
          </p:cNvSpPr>
          <p:nvPr/>
        </p:nvSpPr>
        <p:spPr bwMode="auto">
          <a:xfrm>
            <a:off x="4900613" y="2114550"/>
            <a:ext cx="95250" cy="76200"/>
          </a:xfrm>
          <a:custGeom>
            <a:avLst/>
            <a:gdLst>
              <a:gd name="T0" fmla="*/ 2147483647 w 80"/>
              <a:gd name="T1" fmla="*/ 2147483647 h 64"/>
              <a:gd name="T2" fmla="*/ 2147483647 w 80"/>
              <a:gd name="T3" fmla="*/ 2147483647 h 64"/>
              <a:gd name="T4" fmla="*/ 2147483647 w 80"/>
              <a:gd name="T5" fmla="*/ 2147483647 h 64"/>
              <a:gd name="T6" fmla="*/ 2147483647 w 80"/>
              <a:gd name="T7" fmla="*/ 2147483647 h 64"/>
              <a:gd name="T8" fmla="*/ 2147483647 w 80"/>
              <a:gd name="T9" fmla="*/ 2147483647 h 64"/>
              <a:gd name="T10" fmla="*/ 2147483647 w 80"/>
              <a:gd name="T11" fmla="*/ 2147483647 h 64"/>
              <a:gd name="T12" fmla="*/ 2147483647 w 80"/>
              <a:gd name="T13" fmla="*/ 0 h 64"/>
              <a:gd name="T14" fmla="*/ 2147483647 w 80"/>
              <a:gd name="T15" fmla="*/ 2147483647 h 64"/>
              <a:gd name="T16" fmla="*/ 2147483647 w 80"/>
              <a:gd name="T17" fmla="*/ 2147483647 h 64"/>
              <a:gd name="T18" fmla="*/ 2147483647 w 80"/>
              <a:gd name="T19" fmla="*/ 2147483647 h 64"/>
              <a:gd name="T20" fmla="*/ 2147483647 w 80"/>
              <a:gd name="T21" fmla="*/ 2147483647 h 64"/>
              <a:gd name="T22" fmla="*/ 2147483647 w 80"/>
              <a:gd name="T23" fmla="*/ 2147483647 h 64"/>
              <a:gd name="T24" fmla="*/ 2147483647 w 80"/>
              <a:gd name="T25" fmla="*/ 2147483647 h 64"/>
              <a:gd name="T26" fmla="*/ 2147483647 w 80"/>
              <a:gd name="T27" fmla="*/ 2147483647 h 64"/>
              <a:gd name="T28" fmla="*/ 0 w 80"/>
              <a:gd name="T29" fmla="*/ 2147483647 h 64"/>
              <a:gd name="T30" fmla="*/ 2147483647 w 80"/>
              <a:gd name="T31" fmla="*/ 2147483647 h 64"/>
              <a:gd name="T32" fmla="*/ 2147483647 w 80"/>
              <a:gd name="T33" fmla="*/ 2147483647 h 64"/>
              <a:gd name="T34" fmla="*/ 2147483647 w 80"/>
              <a:gd name="T35" fmla="*/ 2147483647 h 64"/>
              <a:gd name="T36" fmla="*/ 2147483647 w 80"/>
              <a:gd name="T37" fmla="*/ 2147483647 h 64"/>
              <a:gd name="T38" fmla="*/ 2147483647 w 80"/>
              <a:gd name="T39" fmla="*/ 2147483647 h 64"/>
              <a:gd name="T40" fmla="*/ 2147483647 w 80"/>
              <a:gd name="T41" fmla="*/ 2147483647 h 64"/>
              <a:gd name="T42" fmla="*/ 2147483647 w 80"/>
              <a:gd name="T43" fmla="*/ 2147483647 h 64"/>
              <a:gd name="T44" fmla="*/ 2147483647 w 80"/>
              <a:gd name="T45" fmla="*/ 2147483647 h 64"/>
              <a:gd name="T46" fmla="*/ 2147483647 w 80"/>
              <a:gd name="T47" fmla="*/ 2147483647 h 64"/>
              <a:gd name="T48" fmla="*/ 2147483647 w 80"/>
              <a:gd name="T49" fmla="*/ 2147483647 h 64"/>
              <a:gd name="T50" fmla="*/ 2147483647 w 80"/>
              <a:gd name="T51" fmla="*/ 2147483647 h 64"/>
              <a:gd name="T52" fmla="*/ 2147483647 w 80"/>
              <a:gd name="T53" fmla="*/ 2147483647 h 64"/>
              <a:gd name="T54" fmla="*/ 2147483647 w 80"/>
              <a:gd name="T55" fmla="*/ 2147483647 h 64"/>
              <a:gd name="T56" fmla="*/ 2147483647 w 80"/>
              <a:gd name="T57" fmla="*/ 2147483647 h 64"/>
              <a:gd name="T58" fmla="*/ 2147483647 w 80"/>
              <a:gd name="T59" fmla="*/ 2147483647 h 64"/>
              <a:gd name="T60" fmla="*/ 2147483647 w 80"/>
              <a:gd name="T61" fmla="*/ 2147483647 h 64"/>
              <a:gd name="T62" fmla="*/ 2147483647 w 80"/>
              <a:gd name="T63" fmla="*/ 2147483647 h 64"/>
              <a:gd name="T64" fmla="*/ 2147483647 w 80"/>
              <a:gd name="T65" fmla="*/ 2147483647 h 64"/>
              <a:gd name="T66" fmla="*/ 2147483647 w 80"/>
              <a:gd name="T67" fmla="*/ 2147483647 h 64"/>
              <a:gd name="T68" fmla="*/ 2147483647 w 80"/>
              <a:gd name="T69" fmla="*/ 2147483647 h 64"/>
              <a:gd name="T70" fmla="*/ 2147483647 w 80"/>
              <a:gd name="T71" fmla="*/ 2147483647 h 64"/>
              <a:gd name="T72" fmla="*/ 2147483647 w 80"/>
              <a:gd name="T73" fmla="*/ 2147483647 h 64"/>
              <a:gd name="T74" fmla="*/ 2147483647 w 80"/>
              <a:gd name="T75" fmla="*/ 2147483647 h 64"/>
              <a:gd name="T76" fmla="*/ 2147483647 w 80"/>
              <a:gd name="T77" fmla="*/ 2147483647 h 64"/>
              <a:gd name="T78" fmla="*/ 2147483647 w 80"/>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64"/>
              <a:gd name="T122" fmla="*/ 80 w 80"/>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64">
                <a:moveTo>
                  <a:pt x="54" y="6"/>
                </a:moveTo>
                <a:lnTo>
                  <a:pt x="50" y="8"/>
                </a:lnTo>
                <a:lnTo>
                  <a:pt x="44" y="14"/>
                </a:lnTo>
                <a:lnTo>
                  <a:pt x="38" y="14"/>
                </a:lnTo>
                <a:lnTo>
                  <a:pt x="34" y="10"/>
                </a:lnTo>
                <a:lnTo>
                  <a:pt x="28" y="6"/>
                </a:lnTo>
                <a:lnTo>
                  <a:pt x="22" y="0"/>
                </a:lnTo>
                <a:lnTo>
                  <a:pt x="18" y="4"/>
                </a:lnTo>
                <a:lnTo>
                  <a:pt x="20" y="10"/>
                </a:lnTo>
                <a:lnTo>
                  <a:pt x="24" y="16"/>
                </a:lnTo>
                <a:lnTo>
                  <a:pt x="20" y="16"/>
                </a:lnTo>
                <a:lnTo>
                  <a:pt x="14" y="16"/>
                </a:lnTo>
                <a:lnTo>
                  <a:pt x="10" y="12"/>
                </a:lnTo>
                <a:lnTo>
                  <a:pt x="2" y="8"/>
                </a:lnTo>
                <a:lnTo>
                  <a:pt x="0" y="14"/>
                </a:lnTo>
                <a:lnTo>
                  <a:pt x="6" y="20"/>
                </a:lnTo>
                <a:lnTo>
                  <a:pt x="8" y="22"/>
                </a:lnTo>
                <a:lnTo>
                  <a:pt x="10" y="26"/>
                </a:lnTo>
                <a:lnTo>
                  <a:pt x="12" y="30"/>
                </a:lnTo>
                <a:lnTo>
                  <a:pt x="14" y="34"/>
                </a:lnTo>
                <a:lnTo>
                  <a:pt x="20" y="38"/>
                </a:lnTo>
                <a:lnTo>
                  <a:pt x="28" y="42"/>
                </a:lnTo>
                <a:lnTo>
                  <a:pt x="34" y="56"/>
                </a:lnTo>
                <a:lnTo>
                  <a:pt x="40" y="50"/>
                </a:lnTo>
                <a:lnTo>
                  <a:pt x="44" y="44"/>
                </a:lnTo>
                <a:lnTo>
                  <a:pt x="48" y="42"/>
                </a:lnTo>
                <a:lnTo>
                  <a:pt x="56" y="42"/>
                </a:lnTo>
                <a:lnTo>
                  <a:pt x="58" y="48"/>
                </a:lnTo>
                <a:lnTo>
                  <a:pt x="58" y="50"/>
                </a:lnTo>
                <a:lnTo>
                  <a:pt x="58" y="56"/>
                </a:lnTo>
                <a:lnTo>
                  <a:pt x="62" y="58"/>
                </a:lnTo>
                <a:lnTo>
                  <a:pt x="64" y="60"/>
                </a:lnTo>
                <a:lnTo>
                  <a:pt x="66" y="62"/>
                </a:lnTo>
                <a:lnTo>
                  <a:pt x="72" y="64"/>
                </a:lnTo>
                <a:lnTo>
                  <a:pt x="76" y="28"/>
                </a:lnTo>
                <a:lnTo>
                  <a:pt x="80" y="28"/>
                </a:lnTo>
                <a:lnTo>
                  <a:pt x="72" y="22"/>
                </a:lnTo>
                <a:lnTo>
                  <a:pt x="66" y="16"/>
                </a:lnTo>
                <a:lnTo>
                  <a:pt x="60" y="12"/>
                </a:lnTo>
                <a:lnTo>
                  <a:pt x="54"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72" name="Freeform 172"/>
          <p:cNvSpPr>
            <a:spLocks/>
          </p:cNvSpPr>
          <p:nvPr/>
        </p:nvSpPr>
        <p:spPr bwMode="auto">
          <a:xfrm>
            <a:off x="4648200" y="3117056"/>
            <a:ext cx="38100" cy="42863"/>
          </a:xfrm>
          <a:custGeom>
            <a:avLst/>
            <a:gdLst>
              <a:gd name="T0" fmla="*/ 2147483647 w 32"/>
              <a:gd name="T1" fmla="*/ 2147483647 h 36"/>
              <a:gd name="T2" fmla="*/ 2147483647 w 32"/>
              <a:gd name="T3" fmla="*/ 2147483647 h 36"/>
              <a:gd name="T4" fmla="*/ 2147483647 w 32"/>
              <a:gd name="T5" fmla="*/ 2147483647 h 36"/>
              <a:gd name="T6" fmla="*/ 2147483647 w 32"/>
              <a:gd name="T7" fmla="*/ 2147483647 h 36"/>
              <a:gd name="T8" fmla="*/ 2147483647 w 32"/>
              <a:gd name="T9" fmla="*/ 2147483647 h 36"/>
              <a:gd name="T10" fmla="*/ 2147483647 w 32"/>
              <a:gd name="T11" fmla="*/ 2147483647 h 36"/>
              <a:gd name="T12" fmla="*/ 2147483647 w 32"/>
              <a:gd name="T13" fmla="*/ 2147483647 h 36"/>
              <a:gd name="T14" fmla="*/ 2147483647 w 32"/>
              <a:gd name="T15" fmla="*/ 0 h 36"/>
              <a:gd name="T16" fmla="*/ 2147483647 w 32"/>
              <a:gd name="T17" fmla="*/ 0 h 36"/>
              <a:gd name="T18" fmla="*/ 2147483647 w 32"/>
              <a:gd name="T19" fmla="*/ 2147483647 h 36"/>
              <a:gd name="T20" fmla="*/ 2147483647 w 32"/>
              <a:gd name="T21" fmla="*/ 2147483647 h 36"/>
              <a:gd name="T22" fmla="*/ 2147483647 w 32"/>
              <a:gd name="T23" fmla="*/ 2147483647 h 36"/>
              <a:gd name="T24" fmla="*/ 2147483647 w 32"/>
              <a:gd name="T25" fmla="*/ 2147483647 h 36"/>
              <a:gd name="T26" fmla="*/ 0 w 32"/>
              <a:gd name="T27" fmla="*/ 2147483647 h 36"/>
              <a:gd name="T28" fmla="*/ 0 w 32"/>
              <a:gd name="T29" fmla="*/ 2147483647 h 36"/>
              <a:gd name="T30" fmla="*/ 0 w 32"/>
              <a:gd name="T31" fmla="*/ 2147483647 h 36"/>
              <a:gd name="T32" fmla="*/ 0 w 32"/>
              <a:gd name="T33" fmla="*/ 2147483647 h 36"/>
              <a:gd name="T34" fmla="*/ 2147483647 w 32"/>
              <a:gd name="T35" fmla="*/ 2147483647 h 36"/>
              <a:gd name="T36" fmla="*/ 2147483647 w 32"/>
              <a:gd name="T37" fmla="*/ 2147483647 h 36"/>
              <a:gd name="T38" fmla="*/ 2147483647 w 32"/>
              <a:gd name="T39" fmla="*/ 2147483647 h 36"/>
              <a:gd name="T40" fmla="*/ 2147483647 w 32"/>
              <a:gd name="T41" fmla="*/ 2147483647 h 36"/>
              <a:gd name="T42" fmla="*/ 2147483647 w 32"/>
              <a:gd name="T43" fmla="*/ 2147483647 h 36"/>
              <a:gd name="T44" fmla="*/ 2147483647 w 32"/>
              <a:gd name="T45" fmla="*/ 2147483647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36"/>
              <a:gd name="T71" fmla="*/ 32 w 32"/>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36">
                <a:moveTo>
                  <a:pt x="28" y="30"/>
                </a:moveTo>
                <a:lnTo>
                  <a:pt x="30" y="28"/>
                </a:lnTo>
                <a:lnTo>
                  <a:pt x="30" y="24"/>
                </a:lnTo>
                <a:lnTo>
                  <a:pt x="32" y="24"/>
                </a:lnTo>
                <a:lnTo>
                  <a:pt x="32" y="18"/>
                </a:lnTo>
                <a:lnTo>
                  <a:pt x="30" y="12"/>
                </a:lnTo>
                <a:lnTo>
                  <a:pt x="28" y="6"/>
                </a:lnTo>
                <a:lnTo>
                  <a:pt x="28" y="0"/>
                </a:lnTo>
                <a:lnTo>
                  <a:pt x="30" y="0"/>
                </a:lnTo>
                <a:lnTo>
                  <a:pt x="24" y="4"/>
                </a:lnTo>
                <a:lnTo>
                  <a:pt x="20" y="10"/>
                </a:lnTo>
                <a:lnTo>
                  <a:pt x="10" y="10"/>
                </a:lnTo>
                <a:lnTo>
                  <a:pt x="2" y="20"/>
                </a:lnTo>
                <a:lnTo>
                  <a:pt x="0" y="26"/>
                </a:lnTo>
                <a:lnTo>
                  <a:pt x="0" y="32"/>
                </a:lnTo>
                <a:lnTo>
                  <a:pt x="0" y="34"/>
                </a:lnTo>
                <a:lnTo>
                  <a:pt x="0" y="36"/>
                </a:lnTo>
                <a:lnTo>
                  <a:pt x="14" y="36"/>
                </a:lnTo>
                <a:lnTo>
                  <a:pt x="16" y="32"/>
                </a:lnTo>
                <a:lnTo>
                  <a:pt x="16" y="30"/>
                </a:lnTo>
                <a:lnTo>
                  <a:pt x="18" y="28"/>
                </a:lnTo>
                <a:lnTo>
                  <a:pt x="28" y="28"/>
                </a:lnTo>
                <a:lnTo>
                  <a:pt x="28" y="3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73" name="Freeform 173"/>
          <p:cNvSpPr>
            <a:spLocks/>
          </p:cNvSpPr>
          <p:nvPr/>
        </p:nvSpPr>
        <p:spPr bwMode="auto">
          <a:xfrm>
            <a:off x="4648200" y="3150394"/>
            <a:ext cx="35719" cy="52388"/>
          </a:xfrm>
          <a:custGeom>
            <a:avLst/>
            <a:gdLst>
              <a:gd name="T0" fmla="*/ 0 w 30"/>
              <a:gd name="T1" fmla="*/ 2147483647 h 44"/>
              <a:gd name="T2" fmla="*/ 2147483647 w 30"/>
              <a:gd name="T3" fmla="*/ 2147483647 h 44"/>
              <a:gd name="T4" fmla="*/ 2147483647 w 30"/>
              <a:gd name="T5" fmla="*/ 2147483647 h 44"/>
              <a:gd name="T6" fmla="*/ 2147483647 w 30"/>
              <a:gd name="T7" fmla="*/ 2147483647 h 44"/>
              <a:gd name="T8" fmla="*/ 2147483647 w 30"/>
              <a:gd name="T9" fmla="*/ 2147483647 h 44"/>
              <a:gd name="T10" fmla="*/ 2147483647 w 30"/>
              <a:gd name="T11" fmla="*/ 2147483647 h 44"/>
              <a:gd name="T12" fmla="*/ 2147483647 w 30"/>
              <a:gd name="T13" fmla="*/ 2147483647 h 44"/>
              <a:gd name="T14" fmla="*/ 2147483647 w 30"/>
              <a:gd name="T15" fmla="*/ 2147483647 h 44"/>
              <a:gd name="T16" fmla="*/ 2147483647 w 30"/>
              <a:gd name="T17" fmla="*/ 2147483647 h 44"/>
              <a:gd name="T18" fmla="*/ 2147483647 w 30"/>
              <a:gd name="T19" fmla="*/ 2147483647 h 44"/>
              <a:gd name="T20" fmla="*/ 2147483647 w 30"/>
              <a:gd name="T21" fmla="*/ 2147483647 h 44"/>
              <a:gd name="T22" fmla="*/ 2147483647 w 30"/>
              <a:gd name="T23" fmla="*/ 2147483647 h 44"/>
              <a:gd name="T24" fmla="*/ 2147483647 w 30"/>
              <a:gd name="T25" fmla="*/ 2147483647 h 44"/>
              <a:gd name="T26" fmla="*/ 2147483647 w 30"/>
              <a:gd name="T27" fmla="*/ 2147483647 h 44"/>
              <a:gd name="T28" fmla="*/ 2147483647 w 30"/>
              <a:gd name="T29" fmla="*/ 2147483647 h 44"/>
              <a:gd name="T30" fmla="*/ 2147483647 w 30"/>
              <a:gd name="T31" fmla="*/ 2147483647 h 44"/>
              <a:gd name="T32" fmla="*/ 2147483647 w 30"/>
              <a:gd name="T33" fmla="*/ 2147483647 h 44"/>
              <a:gd name="T34" fmla="*/ 2147483647 w 30"/>
              <a:gd name="T35" fmla="*/ 2147483647 h 44"/>
              <a:gd name="T36" fmla="*/ 2147483647 w 30"/>
              <a:gd name="T37" fmla="*/ 2147483647 h 44"/>
              <a:gd name="T38" fmla="*/ 2147483647 w 30"/>
              <a:gd name="T39" fmla="*/ 2147483647 h 44"/>
              <a:gd name="T40" fmla="*/ 2147483647 w 30"/>
              <a:gd name="T41" fmla="*/ 0 h 44"/>
              <a:gd name="T42" fmla="*/ 2147483647 w 30"/>
              <a:gd name="T43" fmla="*/ 2147483647 h 44"/>
              <a:gd name="T44" fmla="*/ 2147483647 w 30"/>
              <a:gd name="T45" fmla="*/ 2147483647 h 44"/>
              <a:gd name="T46" fmla="*/ 2147483647 w 30"/>
              <a:gd name="T47" fmla="*/ 2147483647 h 44"/>
              <a:gd name="T48" fmla="*/ 0 w 30"/>
              <a:gd name="T49" fmla="*/ 2147483647 h 44"/>
              <a:gd name="T50" fmla="*/ 0 w 30"/>
              <a:gd name="T51" fmla="*/ 2147483647 h 44"/>
              <a:gd name="T52" fmla="*/ 0 w 30"/>
              <a:gd name="T53" fmla="*/ 2147483647 h 44"/>
              <a:gd name="T54" fmla="*/ 0 w 30"/>
              <a:gd name="T55" fmla="*/ 2147483647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44"/>
              <a:gd name="T86" fmla="*/ 30 w 30"/>
              <a:gd name="T87" fmla="*/ 44 h 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44">
                <a:moveTo>
                  <a:pt x="0" y="8"/>
                </a:moveTo>
                <a:lnTo>
                  <a:pt x="2" y="12"/>
                </a:lnTo>
                <a:lnTo>
                  <a:pt x="6" y="14"/>
                </a:lnTo>
                <a:lnTo>
                  <a:pt x="6" y="18"/>
                </a:lnTo>
                <a:lnTo>
                  <a:pt x="4" y="22"/>
                </a:lnTo>
                <a:lnTo>
                  <a:pt x="4" y="26"/>
                </a:lnTo>
                <a:lnTo>
                  <a:pt x="4" y="30"/>
                </a:lnTo>
                <a:lnTo>
                  <a:pt x="6" y="36"/>
                </a:lnTo>
                <a:lnTo>
                  <a:pt x="10" y="44"/>
                </a:lnTo>
                <a:lnTo>
                  <a:pt x="16" y="36"/>
                </a:lnTo>
                <a:lnTo>
                  <a:pt x="24" y="30"/>
                </a:lnTo>
                <a:lnTo>
                  <a:pt x="28" y="24"/>
                </a:lnTo>
                <a:lnTo>
                  <a:pt x="30" y="20"/>
                </a:lnTo>
                <a:lnTo>
                  <a:pt x="30" y="16"/>
                </a:lnTo>
                <a:lnTo>
                  <a:pt x="30" y="14"/>
                </a:lnTo>
                <a:lnTo>
                  <a:pt x="28" y="12"/>
                </a:lnTo>
                <a:lnTo>
                  <a:pt x="26" y="10"/>
                </a:lnTo>
                <a:lnTo>
                  <a:pt x="24" y="8"/>
                </a:lnTo>
                <a:lnTo>
                  <a:pt x="26" y="4"/>
                </a:lnTo>
                <a:lnTo>
                  <a:pt x="28" y="2"/>
                </a:lnTo>
                <a:lnTo>
                  <a:pt x="18" y="0"/>
                </a:lnTo>
                <a:lnTo>
                  <a:pt x="16" y="2"/>
                </a:lnTo>
                <a:lnTo>
                  <a:pt x="16" y="4"/>
                </a:lnTo>
                <a:lnTo>
                  <a:pt x="14" y="8"/>
                </a:lnTo>
                <a:lnTo>
                  <a:pt x="0" y="8"/>
                </a:lnTo>
                <a:lnTo>
                  <a:pt x="0" y="6"/>
                </a:lnTo>
                <a:lnTo>
                  <a:pt x="0" y="4"/>
                </a:lnTo>
                <a:lnTo>
                  <a:pt x="0"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74" name="Freeform 174"/>
          <p:cNvSpPr>
            <a:spLocks/>
          </p:cNvSpPr>
          <p:nvPr/>
        </p:nvSpPr>
        <p:spPr bwMode="auto">
          <a:xfrm>
            <a:off x="4591050" y="3767138"/>
            <a:ext cx="42863" cy="45244"/>
          </a:xfrm>
          <a:custGeom>
            <a:avLst/>
            <a:gdLst>
              <a:gd name="T0" fmla="*/ 2147483647 w 36"/>
              <a:gd name="T1" fmla="*/ 0 h 38"/>
              <a:gd name="T2" fmla="*/ 2147483647 w 36"/>
              <a:gd name="T3" fmla="*/ 0 h 38"/>
              <a:gd name="T4" fmla="*/ 2147483647 w 36"/>
              <a:gd name="T5" fmla="*/ 2147483647 h 38"/>
              <a:gd name="T6" fmla="*/ 2147483647 w 36"/>
              <a:gd name="T7" fmla="*/ 2147483647 h 38"/>
              <a:gd name="T8" fmla="*/ 0 w 36"/>
              <a:gd name="T9" fmla="*/ 2147483647 h 38"/>
              <a:gd name="T10" fmla="*/ 0 w 36"/>
              <a:gd name="T11" fmla="*/ 2147483647 h 38"/>
              <a:gd name="T12" fmla="*/ 2147483647 w 36"/>
              <a:gd name="T13" fmla="*/ 2147483647 h 38"/>
              <a:gd name="T14" fmla="*/ 2147483647 w 36"/>
              <a:gd name="T15" fmla="*/ 2147483647 h 38"/>
              <a:gd name="T16" fmla="*/ 2147483647 w 36"/>
              <a:gd name="T17" fmla="*/ 2147483647 h 38"/>
              <a:gd name="T18" fmla="*/ 2147483647 w 36"/>
              <a:gd name="T19" fmla="*/ 2147483647 h 38"/>
              <a:gd name="T20" fmla="*/ 2147483647 w 36"/>
              <a:gd name="T21" fmla="*/ 2147483647 h 38"/>
              <a:gd name="T22" fmla="*/ 2147483647 w 36"/>
              <a:gd name="T23" fmla="*/ 2147483647 h 38"/>
              <a:gd name="T24" fmla="*/ 2147483647 w 36"/>
              <a:gd name="T25" fmla="*/ 2147483647 h 38"/>
              <a:gd name="T26" fmla="*/ 2147483647 w 36"/>
              <a:gd name="T27" fmla="*/ 2147483647 h 38"/>
              <a:gd name="T28" fmla="*/ 2147483647 w 36"/>
              <a:gd name="T29" fmla="*/ 2147483647 h 38"/>
              <a:gd name="T30" fmla="*/ 2147483647 w 36"/>
              <a:gd name="T31" fmla="*/ 2147483647 h 38"/>
              <a:gd name="T32" fmla="*/ 2147483647 w 3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8"/>
              <a:gd name="T53" fmla="*/ 36 w 3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8">
                <a:moveTo>
                  <a:pt x="30" y="0"/>
                </a:moveTo>
                <a:lnTo>
                  <a:pt x="22" y="0"/>
                </a:lnTo>
                <a:lnTo>
                  <a:pt x="8" y="10"/>
                </a:lnTo>
                <a:lnTo>
                  <a:pt x="2" y="18"/>
                </a:lnTo>
                <a:lnTo>
                  <a:pt x="0" y="22"/>
                </a:lnTo>
                <a:lnTo>
                  <a:pt x="0" y="26"/>
                </a:lnTo>
                <a:lnTo>
                  <a:pt x="2" y="34"/>
                </a:lnTo>
                <a:lnTo>
                  <a:pt x="6" y="36"/>
                </a:lnTo>
                <a:lnTo>
                  <a:pt x="10" y="38"/>
                </a:lnTo>
                <a:lnTo>
                  <a:pt x="14" y="38"/>
                </a:lnTo>
                <a:lnTo>
                  <a:pt x="18" y="34"/>
                </a:lnTo>
                <a:lnTo>
                  <a:pt x="26" y="28"/>
                </a:lnTo>
                <a:lnTo>
                  <a:pt x="34" y="18"/>
                </a:lnTo>
                <a:lnTo>
                  <a:pt x="36" y="10"/>
                </a:lnTo>
                <a:lnTo>
                  <a:pt x="32" y="6"/>
                </a:lnTo>
                <a:lnTo>
                  <a:pt x="30" y="4"/>
                </a:lnTo>
                <a:lnTo>
                  <a:pt x="3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75" name="Freeform 175"/>
          <p:cNvSpPr>
            <a:spLocks/>
          </p:cNvSpPr>
          <p:nvPr/>
        </p:nvSpPr>
        <p:spPr bwMode="auto">
          <a:xfrm>
            <a:off x="4664869" y="3702844"/>
            <a:ext cx="26194" cy="30956"/>
          </a:xfrm>
          <a:custGeom>
            <a:avLst/>
            <a:gdLst>
              <a:gd name="T0" fmla="*/ 2147483647 w 22"/>
              <a:gd name="T1" fmla="*/ 2147483647 h 26"/>
              <a:gd name="T2" fmla="*/ 2147483647 w 22"/>
              <a:gd name="T3" fmla="*/ 2147483647 h 26"/>
              <a:gd name="T4" fmla="*/ 2147483647 w 22"/>
              <a:gd name="T5" fmla="*/ 2147483647 h 26"/>
              <a:gd name="T6" fmla="*/ 2147483647 w 22"/>
              <a:gd name="T7" fmla="*/ 2147483647 h 26"/>
              <a:gd name="T8" fmla="*/ 2147483647 w 22"/>
              <a:gd name="T9" fmla="*/ 2147483647 h 26"/>
              <a:gd name="T10" fmla="*/ 2147483647 w 22"/>
              <a:gd name="T11" fmla="*/ 2147483647 h 26"/>
              <a:gd name="T12" fmla="*/ 0 w 22"/>
              <a:gd name="T13" fmla="*/ 2147483647 h 26"/>
              <a:gd name="T14" fmla="*/ 0 w 22"/>
              <a:gd name="T15" fmla="*/ 2147483647 h 26"/>
              <a:gd name="T16" fmla="*/ 0 w 22"/>
              <a:gd name="T17" fmla="*/ 2147483647 h 26"/>
              <a:gd name="T18" fmla="*/ 2147483647 w 22"/>
              <a:gd name="T19" fmla="*/ 2147483647 h 26"/>
              <a:gd name="T20" fmla="*/ 2147483647 w 22"/>
              <a:gd name="T21" fmla="*/ 2147483647 h 26"/>
              <a:gd name="T22" fmla="*/ 2147483647 w 22"/>
              <a:gd name="T23" fmla="*/ 0 h 26"/>
              <a:gd name="T24" fmla="*/ 2147483647 w 22"/>
              <a:gd name="T25" fmla="*/ 0 h 26"/>
              <a:gd name="T26" fmla="*/ 2147483647 w 22"/>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22" y="18"/>
                </a:moveTo>
                <a:lnTo>
                  <a:pt x="18" y="24"/>
                </a:lnTo>
                <a:lnTo>
                  <a:pt x="16" y="26"/>
                </a:lnTo>
                <a:lnTo>
                  <a:pt x="14" y="26"/>
                </a:lnTo>
                <a:lnTo>
                  <a:pt x="6" y="26"/>
                </a:lnTo>
                <a:lnTo>
                  <a:pt x="2" y="22"/>
                </a:lnTo>
                <a:lnTo>
                  <a:pt x="0" y="18"/>
                </a:lnTo>
                <a:lnTo>
                  <a:pt x="0" y="12"/>
                </a:lnTo>
                <a:lnTo>
                  <a:pt x="0" y="8"/>
                </a:lnTo>
                <a:lnTo>
                  <a:pt x="2" y="6"/>
                </a:lnTo>
                <a:lnTo>
                  <a:pt x="8" y="2"/>
                </a:lnTo>
                <a:lnTo>
                  <a:pt x="14" y="0"/>
                </a:lnTo>
                <a:lnTo>
                  <a:pt x="22" y="0"/>
                </a:lnTo>
                <a:lnTo>
                  <a:pt x="22" y="1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76" name="Freeform 176"/>
          <p:cNvSpPr>
            <a:spLocks/>
          </p:cNvSpPr>
          <p:nvPr/>
        </p:nvSpPr>
        <p:spPr bwMode="auto">
          <a:xfrm>
            <a:off x="4722019" y="3321844"/>
            <a:ext cx="61913" cy="173831"/>
          </a:xfrm>
          <a:custGeom>
            <a:avLst/>
            <a:gdLst>
              <a:gd name="T0" fmla="*/ 0 w 52"/>
              <a:gd name="T1" fmla="*/ 2147483647 h 146"/>
              <a:gd name="T2" fmla="*/ 2147483647 w 52"/>
              <a:gd name="T3" fmla="*/ 2147483647 h 146"/>
              <a:gd name="T4" fmla="*/ 2147483647 w 52"/>
              <a:gd name="T5" fmla="*/ 2147483647 h 146"/>
              <a:gd name="T6" fmla="*/ 2147483647 w 52"/>
              <a:gd name="T7" fmla="*/ 2147483647 h 146"/>
              <a:gd name="T8" fmla="*/ 2147483647 w 52"/>
              <a:gd name="T9" fmla="*/ 2147483647 h 146"/>
              <a:gd name="T10" fmla="*/ 2147483647 w 52"/>
              <a:gd name="T11" fmla="*/ 2147483647 h 146"/>
              <a:gd name="T12" fmla="*/ 2147483647 w 52"/>
              <a:gd name="T13" fmla="*/ 2147483647 h 146"/>
              <a:gd name="T14" fmla="*/ 2147483647 w 52"/>
              <a:gd name="T15" fmla="*/ 2147483647 h 146"/>
              <a:gd name="T16" fmla="*/ 2147483647 w 52"/>
              <a:gd name="T17" fmla="*/ 2147483647 h 146"/>
              <a:gd name="T18" fmla="*/ 2147483647 w 52"/>
              <a:gd name="T19" fmla="*/ 2147483647 h 146"/>
              <a:gd name="T20" fmla="*/ 2147483647 w 52"/>
              <a:gd name="T21" fmla="*/ 2147483647 h 146"/>
              <a:gd name="T22" fmla="*/ 2147483647 w 52"/>
              <a:gd name="T23" fmla="*/ 2147483647 h 146"/>
              <a:gd name="T24" fmla="*/ 2147483647 w 52"/>
              <a:gd name="T25" fmla="*/ 2147483647 h 146"/>
              <a:gd name="T26" fmla="*/ 2147483647 w 52"/>
              <a:gd name="T27" fmla="*/ 2147483647 h 146"/>
              <a:gd name="T28" fmla="*/ 2147483647 w 52"/>
              <a:gd name="T29" fmla="*/ 2147483647 h 146"/>
              <a:gd name="T30" fmla="*/ 2147483647 w 52"/>
              <a:gd name="T31" fmla="*/ 2147483647 h 146"/>
              <a:gd name="T32" fmla="*/ 2147483647 w 52"/>
              <a:gd name="T33" fmla="*/ 2147483647 h 146"/>
              <a:gd name="T34" fmla="*/ 2147483647 w 52"/>
              <a:gd name="T35" fmla="*/ 2147483647 h 146"/>
              <a:gd name="T36" fmla="*/ 2147483647 w 52"/>
              <a:gd name="T37" fmla="*/ 2147483647 h 146"/>
              <a:gd name="T38" fmla="*/ 2147483647 w 52"/>
              <a:gd name="T39" fmla="*/ 2147483647 h 146"/>
              <a:gd name="T40" fmla="*/ 2147483647 w 52"/>
              <a:gd name="T41" fmla="*/ 2147483647 h 146"/>
              <a:gd name="T42" fmla="*/ 2147483647 w 52"/>
              <a:gd name="T43" fmla="*/ 2147483647 h 146"/>
              <a:gd name="T44" fmla="*/ 2147483647 w 52"/>
              <a:gd name="T45" fmla="*/ 2147483647 h 146"/>
              <a:gd name="T46" fmla="*/ 2147483647 w 52"/>
              <a:gd name="T47" fmla="*/ 2147483647 h 146"/>
              <a:gd name="T48" fmla="*/ 2147483647 w 52"/>
              <a:gd name="T49" fmla="*/ 2147483647 h 146"/>
              <a:gd name="T50" fmla="*/ 2147483647 w 52"/>
              <a:gd name="T51" fmla="*/ 2147483647 h 146"/>
              <a:gd name="T52" fmla="*/ 2147483647 w 52"/>
              <a:gd name="T53" fmla="*/ 2147483647 h 146"/>
              <a:gd name="T54" fmla="*/ 2147483647 w 52"/>
              <a:gd name="T55" fmla="*/ 2147483647 h 146"/>
              <a:gd name="T56" fmla="*/ 2147483647 w 52"/>
              <a:gd name="T57" fmla="*/ 2147483647 h 146"/>
              <a:gd name="T58" fmla="*/ 2147483647 w 52"/>
              <a:gd name="T59" fmla="*/ 2147483647 h 146"/>
              <a:gd name="T60" fmla="*/ 2147483647 w 52"/>
              <a:gd name="T61" fmla="*/ 2147483647 h 146"/>
              <a:gd name="T62" fmla="*/ 2147483647 w 52"/>
              <a:gd name="T63" fmla="*/ 2147483647 h 146"/>
              <a:gd name="T64" fmla="*/ 2147483647 w 52"/>
              <a:gd name="T65" fmla="*/ 0 h 146"/>
              <a:gd name="T66" fmla="*/ 2147483647 w 52"/>
              <a:gd name="T67" fmla="*/ 0 h 146"/>
              <a:gd name="T68" fmla="*/ 2147483647 w 52"/>
              <a:gd name="T69" fmla="*/ 2147483647 h 146"/>
              <a:gd name="T70" fmla="*/ 2147483647 w 52"/>
              <a:gd name="T71" fmla="*/ 2147483647 h 146"/>
              <a:gd name="T72" fmla="*/ 2147483647 w 52"/>
              <a:gd name="T73" fmla="*/ 2147483647 h 146"/>
              <a:gd name="T74" fmla="*/ 2147483647 w 52"/>
              <a:gd name="T75" fmla="*/ 2147483647 h 146"/>
              <a:gd name="T76" fmla="*/ 2147483647 w 52"/>
              <a:gd name="T77" fmla="*/ 2147483647 h 146"/>
              <a:gd name="T78" fmla="*/ 2147483647 w 52"/>
              <a:gd name="T79" fmla="*/ 2147483647 h 146"/>
              <a:gd name="T80" fmla="*/ 2147483647 w 52"/>
              <a:gd name="T81" fmla="*/ 2147483647 h 146"/>
              <a:gd name="T82" fmla="*/ 2147483647 w 52"/>
              <a:gd name="T83" fmla="*/ 2147483647 h 146"/>
              <a:gd name="T84" fmla="*/ 2147483647 w 52"/>
              <a:gd name="T85" fmla="*/ 2147483647 h 146"/>
              <a:gd name="T86" fmla="*/ 2147483647 w 52"/>
              <a:gd name="T87" fmla="*/ 2147483647 h 146"/>
              <a:gd name="T88" fmla="*/ 0 w 52"/>
              <a:gd name="T89" fmla="*/ 2147483647 h 146"/>
              <a:gd name="T90" fmla="*/ 0 w 52"/>
              <a:gd name="T91" fmla="*/ 2147483647 h 146"/>
              <a:gd name="T92" fmla="*/ 0 w 52"/>
              <a:gd name="T93" fmla="*/ 2147483647 h 146"/>
              <a:gd name="T94" fmla="*/ 0 w 52"/>
              <a:gd name="T95" fmla="*/ 2147483647 h 146"/>
              <a:gd name="T96" fmla="*/ 2147483647 w 52"/>
              <a:gd name="T97" fmla="*/ 2147483647 h 146"/>
              <a:gd name="T98" fmla="*/ 0 w 52"/>
              <a:gd name="T99" fmla="*/ 2147483647 h 1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146"/>
              <a:gd name="T152" fmla="*/ 52 w 52"/>
              <a:gd name="T153" fmla="*/ 146 h 1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146">
                <a:moveTo>
                  <a:pt x="0" y="88"/>
                </a:moveTo>
                <a:lnTo>
                  <a:pt x="8" y="88"/>
                </a:lnTo>
                <a:lnTo>
                  <a:pt x="10" y="94"/>
                </a:lnTo>
                <a:lnTo>
                  <a:pt x="14" y="96"/>
                </a:lnTo>
                <a:lnTo>
                  <a:pt x="20" y="96"/>
                </a:lnTo>
                <a:lnTo>
                  <a:pt x="28" y="96"/>
                </a:lnTo>
                <a:lnTo>
                  <a:pt x="28" y="108"/>
                </a:lnTo>
                <a:lnTo>
                  <a:pt x="26" y="116"/>
                </a:lnTo>
                <a:lnTo>
                  <a:pt x="24" y="126"/>
                </a:lnTo>
                <a:lnTo>
                  <a:pt x="26" y="134"/>
                </a:lnTo>
                <a:lnTo>
                  <a:pt x="30" y="138"/>
                </a:lnTo>
                <a:lnTo>
                  <a:pt x="36" y="142"/>
                </a:lnTo>
                <a:lnTo>
                  <a:pt x="38" y="146"/>
                </a:lnTo>
                <a:lnTo>
                  <a:pt x="38" y="136"/>
                </a:lnTo>
                <a:lnTo>
                  <a:pt x="40" y="134"/>
                </a:lnTo>
                <a:lnTo>
                  <a:pt x="42" y="132"/>
                </a:lnTo>
                <a:lnTo>
                  <a:pt x="46" y="128"/>
                </a:lnTo>
                <a:lnTo>
                  <a:pt x="48" y="126"/>
                </a:lnTo>
                <a:lnTo>
                  <a:pt x="50" y="120"/>
                </a:lnTo>
                <a:lnTo>
                  <a:pt x="52" y="114"/>
                </a:lnTo>
                <a:lnTo>
                  <a:pt x="52" y="104"/>
                </a:lnTo>
                <a:lnTo>
                  <a:pt x="52" y="98"/>
                </a:lnTo>
                <a:lnTo>
                  <a:pt x="48" y="92"/>
                </a:lnTo>
                <a:lnTo>
                  <a:pt x="40" y="80"/>
                </a:lnTo>
                <a:lnTo>
                  <a:pt x="32" y="70"/>
                </a:lnTo>
                <a:lnTo>
                  <a:pt x="30" y="64"/>
                </a:lnTo>
                <a:lnTo>
                  <a:pt x="28" y="58"/>
                </a:lnTo>
                <a:lnTo>
                  <a:pt x="30" y="48"/>
                </a:lnTo>
                <a:lnTo>
                  <a:pt x="34" y="40"/>
                </a:lnTo>
                <a:lnTo>
                  <a:pt x="32" y="12"/>
                </a:lnTo>
                <a:lnTo>
                  <a:pt x="30" y="10"/>
                </a:lnTo>
                <a:lnTo>
                  <a:pt x="28" y="6"/>
                </a:lnTo>
                <a:lnTo>
                  <a:pt x="26" y="0"/>
                </a:lnTo>
                <a:lnTo>
                  <a:pt x="10" y="0"/>
                </a:lnTo>
                <a:lnTo>
                  <a:pt x="12" y="8"/>
                </a:lnTo>
                <a:lnTo>
                  <a:pt x="16" y="18"/>
                </a:lnTo>
                <a:lnTo>
                  <a:pt x="14" y="22"/>
                </a:lnTo>
                <a:lnTo>
                  <a:pt x="12" y="26"/>
                </a:lnTo>
                <a:lnTo>
                  <a:pt x="8" y="30"/>
                </a:lnTo>
                <a:lnTo>
                  <a:pt x="8" y="36"/>
                </a:lnTo>
                <a:lnTo>
                  <a:pt x="8" y="46"/>
                </a:lnTo>
                <a:lnTo>
                  <a:pt x="10" y="54"/>
                </a:lnTo>
                <a:lnTo>
                  <a:pt x="6" y="60"/>
                </a:lnTo>
                <a:lnTo>
                  <a:pt x="2" y="66"/>
                </a:lnTo>
                <a:lnTo>
                  <a:pt x="0" y="72"/>
                </a:lnTo>
                <a:lnTo>
                  <a:pt x="0" y="78"/>
                </a:lnTo>
                <a:lnTo>
                  <a:pt x="0" y="82"/>
                </a:lnTo>
                <a:lnTo>
                  <a:pt x="0" y="86"/>
                </a:lnTo>
                <a:lnTo>
                  <a:pt x="4" y="86"/>
                </a:lnTo>
                <a:lnTo>
                  <a:pt x="0" y="8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77" name="Freeform 177"/>
          <p:cNvSpPr>
            <a:spLocks/>
          </p:cNvSpPr>
          <p:nvPr/>
        </p:nvSpPr>
        <p:spPr bwMode="auto">
          <a:xfrm>
            <a:off x="3720704" y="2774157"/>
            <a:ext cx="57150" cy="16669"/>
          </a:xfrm>
          <a:custGeom>
            <a:avLst/>
            <a:gdLst>
              <a:gd name="T0" fmla="*/ 0 w 48"/>
              <a:gd name="T1" fmla="*/ 2147483647 h 14"/>
              <a:gd name="T2" fmla="*/ 2147483647 w 48"/>
              <a:gd name="T3" fmla="*/ 2147483647 h 14"/>
              <a:gd name="T4" fmla="*/ 2147483647 w 48"/>
              <a:gd name="T5" fmla="*/ 2147483647 h 14"/>
              <a:gd name="T6" fmla="*/ 2147483647 w 48"/>
              <a:gd name="T7" fmla="*/ 2147483647 h 14"/>
              <a:gd name="T8" fmla="*/ 2147483647 w 48"/>
              <a:gd name="T9" fmla="*/ 2147483647 h 14"/>
              <a:gd name="T10" fmla="*/ 2147483647 w 48"/>
              <a:gd name="T11" fmla="*/ 0 h 14"/>
              <a:gd name="T12" fmla="*/ 2147483647 w 48"/>
              <a:gd name="T13" fmla="*/ 2147483647 h 14"/>
              <a:gd name="T14" fmla="*/ 2147483647 w 48"/>
              <a:gd name="T15" fmla="*/ 2147483647 h 14"/>
              <a:gd name="T16" fmla="*/ 2147483647 w 48"/>
              <a:gd name="T17" fmla="*/ 2147483647 h 14"/>
              <a:gd name="T18" fmla="*/ 2147483647 w 48"/>
              <a:gd name="T19" fmla="*/ 2147483647 h 14"/>
              <a:gd name="T20" fmla="*/ 2147483647 w 48"/>
              <a:gd name="T21" fmla="*/ 2147483647 h 14"/>
              <a:gd name="T22" fmla="*/ 2147483647 w 48"/>
              <a:gd name="T23" fmla="*/ 2147483647 h 14"/>
              <a:gd name="T24" fmla="*/ 2147483647 w 48"/>
              <a:gd name="T25" fmla="*/ 2147483647 h 14"/>
              <a:gd name="T26" fmla="*/ 2147483647 w 48"/>
              <a:gd name="T27" fmla="*/ 2147483647 h 14"/>
              <a:gd name="T28" fmla="*/ 2147483647 w 48"/>
              <a:gd name="T29" fmla="*/ 2147483647 h 14"/>
              <a:gd name="T30" fmla="*/ 0 w 48"/>
              <a:gd name="T31" fmla="*/ 2147483647 h 14"/>
              <a:gd name="T32" fmla="*/ 2147483647 w 48"/>
              <a:gd name="T33" fmla="*/ 2147483647 h 14"/>
              <a:gd name="T34" fmla="*/ 0 w 48"/>
              <a:gd name="T35" fmla="*/ 214748364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4"/>
              <a:gd name="T56" fmla="*/ 48 w 48"/>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4">
                <a:moveTo>
                  <a:pt x="0" y="8"/>
                </a:moveTo>
                <a:lnTo>
                  <a:pt x="14" y="8"/>
                </a:lnTo>
                <a:lnTo>
                  <a:pt x="18" y="6"/>
                </a:lnTo>
                <a:lnTo>
                  <a:pt x="20" y="4"/>
                </a:lnTo>
                <a:lnTo>
                  <a:pt x="24" y="2"/>
                </a:lnTo>
                <a:lnTo>
                  <a:pt x="28" y="0"/>
                </a:lnTo>
                <a:lnTo>
                  <a:pt x="30" y="4"/>
                </a:lnTo>
                <a:lnTo>
                  <a:pt x="36" y="6"/>
                </a:lnTo>
                <a:lnTo>
                  <a:pt x="48" y="8"/>
                </a:lnTo>
                <a:lnTo>
                  <a:pt x="44" y="12"/>
                </a:lnTo>
                <a:lnTo>
                  <a:pt x="40" y="14"/>
                </a:lnTo>
                <a:lnTo>
                  <a:pt x="32" y="10"/>
                </a:lnTo>
                <a:lnTo>
                  <a:pt x="26" y="8"/>
                </a:lnTo>
                <a:lnTo>
                  <a:pt x="26" y="12"/>
                </a:lnTo>
                <a:lnTo>
                  <a:pt x="12" y="14"/>
                </a:lnTo>
                <a:lnTo>
                  <a:pt x="0" y="14"/>
                </a:lnTo>
                <a:lnTo>
                  <a:pt x="2" y="8"/>
                </a:lnTo>
                <a:lnTo>
                  <a:pt x="0"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78" name="Freeform 178"/>
          <p:cNvSpPr>
            <a:spLocks/>
          </p:cNvSpPr>
          <p:nvPr/>
        </p:nvSpPr>
        <p:spPr bwMode="auto">
          <a:xfrm>
            <a:off x="3723085" y="2805113"/>
            <a:ext cx="54769" cy="30956"/>
          </a:xfrm>
          <a:custGeom>
            <a:avLst/>
            <a:gdLst>
              <a:gd name="T0" fmla="*/ 0 w 46"/>
              <a:gd name="T1" fmla="*/ 2147483647 h 26"/>
              <a:gd name="T2" fmla="*/ 2147483647 w 46"/>
              <a:gd name="T3" fmla="*/ 2147483647 h 26"/>
              <a:gd name="T4" fmla="*/ 2147483647 w 46"/>
              <a:gd name="T5" fmla="*/ 2147483647 h 26"/>
              <a:gd name="T6" fmla="*/ 2147483647 w 46"/>
              <a:gd name="T7" fmla="*/ 0 h 26"/>
              <a:gd name="T8" fmla="*/ 2147483647 w 46"/>
              <a:gd name="T9" fmla="*/ 0 h 26"/>
              <a:gd name="T10" fmla="*/ 2147483647 w 46"/>
              <a:gd name="T11" fmla="*/ 2147483647 h 26"/>
              <a:gd name="T12" fmla="*/ 2147483647 w 46"/>
              <a:gd name="T13" fmla="*/ 2147483647 h 26"/>
              <a:gd name="T14" fmla="*/ 2147483647 w 46"/>
              <a:gd name="T15" fmla="*/ 2147483647 h 26"/>
              <a:gd name="T16" fmla="*/ 2147483647 w 46"/>
              <a:gd name="T17" fmla="*/ 2147483647 h 26"/>
              <a:gd name="T18" fmla="*/ 2147483647 w 46"/>
              <a:gd name="T19" fmla="*/ 2147483647 h 26"/>
              <a:gd name="T20" fmla="*/ 2147483647 w 46"/>
              <a:gd name="T21" fmla="*/ 2147483647 h 26"/>
              <a:gd name="T22" fmla="*/ 2147483647 w 46"/>
              <a:gd name="T23" fmla="*/ 2147483647 h 26"/>
              <a:gd name="T24" fmla="*/ 2147483647 w 46"/>
              <a:gd name="T25" fmla="*/ 2147483647 h 26"/>
              <a:gd name="T26" fmla="*/ 2147483647 w 46"/>
              <a:gd name="T27" fmla="*/ 2147483647 h 26"/>
              <a:gd name="T28" fmla="*/ 2147483647 w 46"/>
              <a:gd name="T29" fmla="*/ 2147483647 h 26"/>
              <a:gd name="T30" fmla="*/ 2147483647 w 46"/>
              <a:gd name="T31" fmla="*/ 2147483647 h 26"/>
              <a:gd name="T32" fmla="*/ 2147483647 w 46"/>
              <a:gd name="T33" fmla="*/ 2147483647 h 26"/>
              <a:gd name="T34" fmla="*/ 2147483647 w 46"/>
              <a:gd name="T35" fmla="*/ 2147483647 h 26"/>
              <a:gd name="T36" fmla="*/ 2147483647 w 46"/>
              <a:gd name="T37" fmla="*/ 2147483647 h 26"/>
              <a:gd name="T38" fmla="*/ 2147483647 w 46"/>
              <a:gd name="T39" fmla="*/ 2147483647 h 26"/>
              <a:gd name="T40" fmla="*/ 0 w 46"/>
              <a:gd name="T41" fmla="*/ 2147483647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26"/>
              <a:gd name="T65" fmla="*/ 46 w 46"/>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26">
                <a:moveTo>
                  <a:pt x="0" y="4"/>
                </a:moveTo>
                <a:lnTo>
                  <a:pt x="12" y="4"/>
                </a:lnTo>
                <a:lnTo>
                  <a:pt x="22" y="2"/>
                </a:lnTo>
                <a:lnTo>
                  <a:pt x="34" y="0"/>
                </a:lnTo>
                <a:lnTo>
                  <a:pt x="46" y="0"/>
                </a:lnTo>
                <a:lnTo>
                  <a:pt x="46" y="4"/>
                </a:lnTo>
                <a:lnTo>
                  <a:pt x="46" y="8"/>
                </a:lnTo>
                <a:lnTo>
                  <a:pt x="42" y="8"/>
                </a:lnTo>
                <a:lnTo>
                  <a:pt x="44" y="12"/>
                </a:lnTo>
                <a:lnTo>
                  <a:pt x="46" y="12"/>
                </a:lnTo>
                <a:lnTo>
                  <a:pt x="46" y="18"/>
                </a:lnTo>
                <a:lnTo>
                  <a:pt x="40" y="20"/>
                </a:lnTo>
                <a:lnTo>
                  <a:pt x="36" y="22"/>
                </a:lnTo>
                <a:lnTo>
                  <a:pt x="32" y="24"/>
                </a:lnTo>
                <a:lnTo>
                  <a:pt x="28" y="24"/>
                </a:lnTo>
                <a:lnTo>
                  <a:pt x="28" y="26"/>
                </a:lnTo>
                <a:lnTo>
                  <a:pt x="22" y="18"/>
                </a:lnTo>
                <a:lnTo>
                  <a:pt x="18" y="14"/>
                </a:lnTo>
                <a:lnTo>
                  <a:pt x="12" y="12"/>
                </a:lnTo>
                <a:lnTo>
                  <a:pt x="6" y="10"/>
                </a:lnTo>
                <a:lnTo>
                  <a:pt x="0" y="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79" name="Freeform 179"/>
          <p:cNvSpPr>
            <a:spLocks/>
          </p:cNvSpPr>
          <p:nvPr/>
        </p:nvSpPr>
        <p:spPr bwMode="auto">
          <a:xfrm>
            <a:off x="3792141" y="2864644"/>
            <a:ext cx="52388" cy="73819"/>
          </a:xfrm>
          <a:custGeom>
            <a:avLst/>
            <a:gdLst>
              <a:gd name="T0" fmla="*/ 2147483647 w 44"/>
              <a:gd name="T1" fmla="*/ 2147483647 h 62"/>
              <a:gd name="T2" fmla="*/ 2147483647 w 44"/>
              <a:gd name="T3" fmla="*/ 2147483647 h 62"/>
              <a:gd name="T4" fmla="*/ 2147483647 w 44"/>
              <a:gd name="T5" fmla="*/ 2147483647 h 62"/>
              <a:gd name="T6" fmla="*/ 2147483647 w 44"/>
              <a:gd name="T7" fmla="*/ 2147483647 h 62"/>
              <a:gd name="T8" fmla="*/ 2147483647 w 44"/>
              <a:gd name="T9" fmla="*/ 2147483647 h 62"/>
              <a:gd name="T10" fmla="*/ 0 w 44"/>
              <a:gd name="T11" fmla="*/ 2147483647 h 62"/>
              <a:gd name="T12" fmla="*/ 2147483647 w 44"/>
              <a:gd name="T13" fmla="*/ 2147483647 h 62"/>
              <a:gd name="T14" fmla="*/ 2147483647 w 44"/>
              <a:gd name="T15" fmla="*/ 2147483647 h 62"/>
              <a:gd name="T16" fmla="*/ 2147483647 w 44"/>
              <a:gd name="T17" fmla="*/ 2147483647 h 62"/>
              <a:gd name="T18" fmla="*/ 2147483647 w 44"/>
              <a:gd name="T19" fmla="*/ 0 h 62"/>
              <a:gd name="T20" fmla="*/ 2147483647 w 44"/>
              <a:gd name="T21" fmla="*/ 2147483647 h 62"/>
              <a:gd name="T22" fmla="*/ 2147483647 w 44"/>
              <a:gd name="T23" fmla="*/ 2147483647 h 62"/>
              <a:gd name="T24" fmla="*/ 2147483647 w 44"/>
              <a:gd name="T25" fmla="*/ 2147483647 h 62"/>
              <a:gd name="T26" fmla="*/ 2147483647 w 44"/>
              <a:gd name="T27" fmla="*/ 2147483647 h 62"/>
              <a:gd name="T28" fmla="*/ 2147483647 w 44"/>
              <a:gd name="T29" fmla="*/ 2147483647 h 62"/>
              <a:gd name="T30" fmla="*/ 2147483647 w 44"/>
              <a:gd name="T31" fmla="*/ 2147483647 h 62"/>
              <a:gd name="T32" fmla="*/ 2147483647 w 44"/>
              <a:gd name="T33" fmla="*/ 2147483647 h 62"/>
              <a:gd name="T34" fmla="*/ 2147483647 w 44"/>
              <a:gd name="T35" fmla="*/ 2147483647 h 62"/>
              <a:gd name="T36" fmla="*/ 2147483647 w 44"/>
              <a:gd name="T37" fmla="*/ 2147483647 h 62"/>
              <a:gd name="T38" fmla="*/ 2147483647 w 44"/>
              <a:gd name="T39" fmla="*/ 2147483647 h 62"/>
              <a:gd name="T40" fmla="*/ 2147483647 w 44"/>
              <a:gd name="T41" fmla="*/ 2147483647 h 62"/>
              <a:gd name="T42" fmla="*/ 2147483647 w 44"/>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62"/>
              <a:gd name="T68" fmla="*/ 44 w 44"/>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62">
                <a:moveTo>
                  <a:pt x="26" y="62"/>
                </a:moveTo>
                <a:lnTo>
                  <a:pt x="18" y="54"/>
                </a:lnTo>
                <a:lnTo>
                  <a:pt x="10" y="48"/>
                </a:lnTo>
                <a:lnTo>
                  <a:pt x="6" y="40"/>
                </a:lnTo>
                <a:lnTo>
                  <a:pt x="2" y="32"/>
                </a:lnTo>
                <a:lnTo>
                  <a:pt x="0" y="20"/>
                </a:lnTo>
                <a:lnTo>
                  <a:pt x="4" y="14"/>
                </a:lnTo>
                <a:lnTo>
                  <a:pt x="10" y="8"/>
                </a:lnTo>
                <a:lnTo>
                  <a:pt x="16" y="2"/>
                </a:lnTo>
                <a:lnTo>
                  <a:pt x="24" y="0"/>
                </a:lnTo>
                <a:lnTo>
                  <a:pt x="30" y="2"/>
                </a:lnTo>
                <a:lnTo>
                  <a:pt x="34" y="4"/>
                </a:lnTo>
                <a:lnTo>
                  <a:pt x="36" y="8"/>
                </a:lnTo>
                <a:lnTo>
                  <a:pt x="38" y="14"/>
                </a:lnTo>
                <a:lnTo>
                  <a:pt x="40" y="24"/>
                </a:lnTo>
                <a:lnTo>
                  <a:pt x="44" y="34"/>
                </a:lnTo>
                <a:lnTo>
                  <a:pt x="42" y="38"/>
                </a:lnTo>
                <a:lnTo>
                  <a:pt x="40" y="44"/>
                </a:lnTo>
                <a:lnTo>
                  <a:pt x="36" y="50"/>
                </a:lnTo>
                <a:lnTo>
                  <a:pt x="30" y="56"/>
                </a:lnTo>
                <a:lnTo>
                  <a:pt x="24" y="60"/>
                </a:lnTo>
                <a:lnTo>
                  <a:pt x="26" y="6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80" name="Freeform 180"/>
          <p:cNvSpPr>
            <a:spLocks/>
          </p:cNvSpPr>
          <p:nvPr/>
        </p:nvSpPr>
        <p:spPr bwMode="auto">
          <a:xfrm>
            <a:off x="4051697" y="2840832"/>
            <a:ext cx="38100" cy="116681"/>
          </a:xfrm>
          <a:custGeom>
            <a:avLst/>
            <a:gdLst>
              <a:gd name="T0" fmla="*/ 2147483647 w 32"/>
              <a:gd name="T1" fmla="*/ 2147483647 h 98"/>
              <a:gd name="T2" fmla="*/ 2147483647 w 32"/>
              <a:gd name="T3" fmla="*/ 2147483647 h 98"/>
              <a:gd name="T4" fmla="*/ 2147483647 w 32"/>
              <a:gd name="T5" fmla="*/ 2147483647 h 98"/>
              <a:gd name="T6" fmla="*/ 2147483647 w 32"/>
              <a:gd name="T7" fmla="*/ 2147483647 h 98"/>
              <a:gd name="T8" fmla="*/ 2147483647 w 32"/>
              <a:gd name="T9" fmla="*/ 2147483647 h 98"/>
              <a:gd name="T10" fmla="*/ 2147483647 w 32"/>
              <a:gd name="T11" fmla="*/ 2147483647 h 98"/>
              <a:gd name="T12" fmla="*/ 2147483647 w 32"/>
              <a:gd name="T13" fmla="*/ 2147483647 h 98"/>
              <a:gd name="T14" fmla="*/ 2147483647 w 32"/>
              <a:gd name="T15" fmla="*/ 2147483647 h 98"/>
              <a:gd name="T16" fmla="*/ 2147483647 w 32"/>
              <a:gd name="T17" fmla="*/ 2147483647 h 98"/>
              <a:gd name="T18" fmla="*/ 2147483647 w 32"/>
              <a:gd name="T19" fmla="*/ 2147483647 h 98"/>
              <a:gd name="T20" fmla="*/ 2147483647 w 32"/>
              <a:gd name="T21" fmla="*/ 2147483647 h 98"/>
              <a:gd name="T22" fmla="*/ 2147483647 w 32"/>
              <a:gd name="T23" fmla="*/ 2147483647 h 98"/>
              <a:gd name="T24" fmla="*/ 2147483647 w 32"/>
              <a:gd name="T25" fmla="*/ 2147483647 h 98"/>
              <a:gd name="T26" fmla="*/ 2147483647 w 32"/>
              <a:gd name="T27" fmla="*/ 2147483647 h 98"/>
              <a:gd name="T28" fmla="*/ 2147483647 w 32"/>
              <a:gd name="T29" fmla="*/ 2147483647 h 98"/>
              <a:gd name="T30" fmla="*/ 0 w 32"/>
              <a:gd name="T31" fmla="*/ 0 h 98"/>
              <a:gd name="T32" fmla="*/ 2147483647 w 32"/>
              <a:gd name="T33" fmla="*/ 0 h 98"/>
              <a:gd name="T34" fmla="*/ 2147483647 w 32"/>
              <a:gd name="T35" fmla="*/ 2147483647 h 98"/>
              <a:gd name="T36" fmla="*/ 2147483647 w 32"/>
              <a:gd name="T37" fmla="*/ 2147483647 h 98"/>
              <a:gd name="T38" fmla="*/ 2147483647 w 32"/>
              <a:gd name="T39" fmla="*/ 2147483647 h 98"/>
              <a:gd name="T40" fmla="*/ 2147483647 w 32"/>
              <a:gd name="T41" fmla="*/ 2147483647 h 98"/>
              <a:gd name="T42" fmla="*/ 2147483647 w 32"/>
              <a:gd name="T43" fmla="*/ 2147483647 h 98"/>
              <a:gd name="T44" fmla="*/ 2147483647 w 32"/>
              <a:gd name="T45" fmla="*/ 2147483647 h 98"/>
              <a:gd name="T46" fmla="*/ 2147483647 w 32"/>
              <a:gd name="T47" fmla="*/ 2147483647 h 98"/>
              <a:gd name="T48" fmla="*/ 2147483647 w 32"/>
              <a:gd name="T49" fmla="*/ 2147483647 h 98"/>
              <a:gd name="T50" fmla="*/ 2147483647 w 32"/>
              <a:gd name="T51" fmla="*/ 2147483647 h 98"/>
              <a:gd name="T52" fmla="*/ 2147483647 w 32"/>
              <a:gd name="T53" fmla="*/ 2147483647 h 98"/>
              <a:gd name="T54" fmla="*/ 2147483647 w 32"/>
              <a:gd name="T55" fmla="*/ 2147483647 h 98"/>
              <a:gd name="T56" fmla="*/ 2147483647 w 32"/>
              <a:gd name="T57" fmla="*/ 2147483647 h 98"/>
              <a:gd name="T58" fmla="*/ 2147483647 w 32"/>
              <a:gd name="T59" fmla="*/ 2147483647 h 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98"/>
              <a:gd name="T92" fmla="*/ 32 w 32"/>
              <a:gd name="T93" fmla="*/ 98 h 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98">
                <a:moveTo>
                  <a:pt x="22" y="98"/>
                </a:moveTo>
                <a:lnTo>
                  <a:pt x="14" y="90"/>
                </a:lnTo>
                <a:lnTo>
                  <a:pt x="8" y="82"/>
                </a:lnTo>
                <a:lnTo>
                  <a:pt x="12" y="80"/>
                </a:lnTo>
                <a:lnTo>
                  <a:pt x="12" y="54"/>
                </a:lnTo>
                <a:lnTo>
                  <a:pt x="10" y="48"/>
                </a:lnTo>
                <a:lnTo>
                  <a:pt x="10" y="44"/>
                </a:lnTo>
                <a:lnTo>
                  <a:pt x="10" y="38"/>
                </a:lnTo>
                <a:lnTo>
                  <a:pt x="8" y="32"/>
                </a:lnTo>
                <a:lnTo>
                  <a:pt x="6" y="30"/>
                </a:lnTo>
                <a:lnTo>
                  <a:pt x="6" y="28"/>
                </a:lnTo>
                <a:lnTo>
                  <a:pt x="8" y="22"/>
                </a:lnTo>
                <a:lnTo>
                  <a:pt x="6" y="16"/>
                </a:lnTo>
                <a:lnTo>
                  <a:pt x="4" y="12"/>
                </a:lnTo>
                <a:lnTo>
                  <a:pt x="2" y="6"/>
                </a:lnTo>
                <a:lnTo>
                  <a:pt x="0" y="0"/>
                </a:lnTo>
                <a:lnTo>
                  <a:pt x="20" y="0"/>
                </a:lnTo>
                <a:lnTo>
                  <a:pt x="16" y="4"/>
                </a:lnTo>
                <a:lnTo>
                  <a:pt x="16" y="10"/>
                </a:lnTo>
                <a:lnTo>
                  <a:pt x="16" y="14"/>
                </a:lnTo>
                <a:lnTo>
                  <a:pt x="18" y="18"/>
                </a:lnTo>
                <a:lnTo>
                  <a:pt x="26" y="24"/>
                </a:lnTo>
                <a:lnTo>
                  <a:pt x="26" y="28"/>
                </a:lnTo>
                <a:lnTo>
                  <a:pt x="26" y="44"/>
                </a:lnTo>
                <a:lnTo>
                  <a:pt x="28" y="56"/>
                </a:lnTo>
                <a:lnTo>
                  <a:pt x="28" y="68"/>
                </a:lnTo>
                <a:lnTo>
                  <a:pt x="30" y="90"/>
                </a:lnTo>
                <a:lnTo>
                  <a:pt x="30" y="92"/>
                </a:lnTo>
                <a:lnTo>
                  <a:pt x="32" y="94"/>
                </a:lnTo>
                <a:lnTo>
                  <a:pt x="22" y="9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81" name="Freeform 181"/>
          <p:cNvSpPr>
            <a:spLocks/>
          </p:cNvSpPr>
          <p:nvPr/>
        </p:nvSpPr>
        <p:spPr bwMode="auto">
          <a:xfrm>
            <a:off x="4246960" y="3043238"/>
            <a:ext cx="35719" cy="30956"/>
          </a:xfrm>
          <a:custGeom>
            <a:avLst/>
            <a:gdLst>
              <a:gd name="T0" fmla="*/ 2147483647 w 30"/>
              <a:gd name="T1" fmla="*/ 2147483647 h 26"/>
              <a:gd name="T2" fmla="*/ 2147483647 w 30"/>
              <a:gd name="T3" fmla="*/ 2147483647 h 26"/>
              <a:gd name="T4" fmla="*/ 2147483647 w 30"/>
              <a:gd name="T5" fmla="*/ 2147483647 h 26"/>
              <a:gd name="T6" fmla="*/ 0 w 30"/>
              <a:gd name="T7" fmla="*/ 2147483647 h 26"/>
              <a:gd name="T8" fmla="*/ 2147483647 w 30"/>
              <a:gd name="T9" fmla="*/ 2147483647 h 26"/>
              <a:gd name="T10" fmla="*/ 2147483647 w 30"/>
              <a:gd name="T11" fmla="*/ 2147483647 h 26"/>
              <a:gd name="T12" fmla="*/ 2147483647 w 30"/>
              <a:gd name="T13" fmla="*/ 0 h 26"/>
              <a:gd name="T14" fmla="*/ 2147483647 w 30"/>
              <a:gd name="T15" fmla="*/ 2147483647 h 26"/>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6"/>
              <a:gd name="T26" fmla="*/ 30 w 30"/>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6">
                <a:moveTo>
                  <a:pt x="30" y="26"/>
                </a:moveTo>
                <a:lnTo>
                  <a:pt x="20" y="26"/>
                </a:lnTo>
                <a:lnTo>
                  <a:pt x="12" y="26"/>
                </a:lnTo>
                <a:lnTo>
                  <a:pt x="0" y="24"/>
                </a:lnTo>
                <a:lnTo>
                  <a:pt x="6" y="2"/>
                </a:lnTo>
                <a:lnTo>
                  <a:pt x="30" y="4"/>
                </a:lnTo>
                <a:lnTo>
                  <a:pt x="30" y="0"/>
                </a:lnTo>
                <a:lnTo>
                  <a:pt x="30" y="2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82" name="Freeform 182"/>
          <p:cNvSpPr>
            <a:spLocks/>
          </p:cNvSpPr>
          <p:nvPr/>
        </p:nvSpPr>
        <p:spPr bwMode="auto">
          <a:xfrm>
            <a:off x="4299347" y="3200400"/>
            <a:ext cx="19050" cy="28575"/>
          </a:xfrm>
          <a:custGeom>
            <a:avLst/>
            <a:gdLst>
              <a:gd name="T0" fmla="*/ 2147483647 w 16"/>
              <a:gd name="T1" fmla="*/ 2147483647 h 24"/>
              <a:gd name="T2" fmla="*/ 0 w 16"/>
              <a:gd name="T3" fmla="*/ 2147483647 h 24"/>
              <a:gd name="T4" fmla="*/ 2147483647 w 16"/>
              <a:gd name="T5" fmla="*/ 2147483647 h 24"/>
              <a:gd name="T6" fmla="*/ 2147483647 w 16"/>
              <a:gd name="T7" fmla="*/ 2147483647 h 24"/>
              <a:gd name="T8" fmla="*/ 2147483647 w 16"/>
              <a:gd name="T9" fmla="*/ 0 h 24"/>
              <a:gd name="T10" fmla="*/ 2147483647 w 16"/>
              <a:gd name="T11" fmla="*/ 2147483647 h 24"/>
              <a:gd name="T12" fmla="*/ 2147483647 w 16"/>
              <a:gd name="T13" fmla="*/ 2147483647 h 24"/>
              <a:gd name="T14" fmla="*/ 2147483647 w 16"/>
              <a:gd name="T15" fmla="*/ 2147483647 h 24"/>
              <a:gd name="T16" fmla="*/ 2147483647 w 16"/>
              <a:gd name="T17" fmla="*/ 2147483647 h 24"/>
              <a:gd name="T18" fmla="*/ 2147483647 w 16"/>
              <a:gd name="T19" fmla="*/ 2147483647 h 24"/>
              <a:gd name="T20" fmla="*/ 2147483647 w 16"/>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24"/>
              <a:gd name="T35" fmla="*/ 16 w 16"/>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24">
                <a:moveTo>
                  <a:pt x="8" y="24"/>
                </a:moveTo>
                <a:lnTo>
                  <a:pt x="0" y="10"/>
                </a:lnTo>
                <a:lnTo>
                  <a:pt x="6" y="4"/>
                </a:lnTo>
                <a:lnTo>
                  <a:pt x="10" y="2"/>
                </a:lnTo>
                <a:lnTo>
                  <a:pt x="14" y="0"/>
                </a:lnTo>
                <a:lnTo>
                  <a:pt x="16" y="2"/>
                </a:lnTo>
                <a:lnTo>
                  <a:pt x="16" y="6"/>
                </a:lnTo>
                <a:lnTo>
                  <a:pt x="12" y="8"/>
                </a:lnTo>
                <a:lnTo>
                  <a:pt x="10" y="12"/>
                </a:lnTo>
                <a:lnTo>
                  <a:pt x="8" y="22"/>
                </a:lnTo>
                <a:lnTo>
                  <a:pt x="8"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83" name="Freeform 183"/>
          <p:cNvSpPr>
            <a:spLocks/>
          </p:cNvSpPr>
          <p:nvPr/>
        </p:nvSpPr>
        <p:spPr bwMode="auto">
          <a:xfrm>
            <a:off x="4683919" y="2257425"/>
            <a:ext cx="26194" cy="16669"/>
          </a:xfrm>
          <a:custGeom>
            <a:avLst/>
            <a:gdLst>
              <a:gd name="T0" fmla="*/ 2147483647 w 22"/>
              <a:gd name="T1" fmla="*/ 2147483647 h 14"/>
              <a:gd name="T2" fmla="*/ 0 w 22"/>
              <a:gd name="T3" fmla="*/ 2147483647 h 14"/>
              <a:gd name="T4" fmla="*/ 0 w 22"/>
              <a:gd name="T5" fmla="*/ 2147483647 h 14"/>
              <a:gd name="T6" fmla="*/ 2147483647 w 22"/>
              <a:gd name="T7" fmla="*/ 2147483647 h 14"/>
              <a:gd name="T8" fmla="*/ 2147483647 w 22"/>
              <a:gd name="T9" fmla="*/ 2147483647 h 14"/>
              <a:gd name="T10" fmla="*/ 2147483647 w 22"/>
              <a:gd name="T11" fmla="*/ 0 h 14"/>
              <a:gd name="T12" fmla="*/ 2147483647 w 22"/>
              <a:gd name="T13" fmla="*/ 2147483647 h 14"/>
              <a:gd name="T14" fmla="*/ 2147483647 w 22"/>
              <a:gd name="T15" fmla="*/ 2147483647 h 14"/>
              <a:gd name="T16" fmla="*/ 2147483647 w 22"/>
              <a:gd name="T17" fmla="*/ 0 h 14"/>
              <a:gd name="T18" fmla="*/ 2147483647 w 22"/>
              <a:gd name="T19" fmla="*/ 2147483647 h 14"/>
              <a:gd name="T20" fmla="*/ 2147483647 w 22"/>
              <a:gd name="T21" fmla="*/ 2147483647 h 14"/>
              <a:gd name="T22" fmla="*/ 2147483647 w 22"/>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4"/>
              <a:gd name="T38" fmla="*/ 22 w 2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4">
                <a:moveTo>
                  <a:pt x="10" y="14"/>
                </a:moveTo>
                <a:lnTo>
                  <a:pt x="0" y="14"/>
                </a:lnTo>
                <a:lnTo>
                  <a:pt x="0" y="10"/>
                </a:lnTo>
                <a:lnTo>
                  <a:pt x="2" y="8"/>
                </a:lnTo>
                <a:lnTo>
                  <a:pt x="4" y="4"/>
                </a:lnTo>
                <a:lnTo>
                  <a:pt x="8" y="0"/>
                </a:lnTo>
                <a:lnTo>
                  <a:pt x="10" y="4"/>
                </a:lnTo>
                <a:lnTo>
                  <a:pt x="14" y="4"/>
                </a:lnTo>
                <a:lnTo>
                  <a:pt x="22" y="0"/>
                </a:lnTo>
                <a:lnTo>
                  <a:pt x="22" y="6"/>
                </a:lnTo>
                <a:lnTo>
                  <a:pt x="18" y="10"/>
                </a:lnTo>
                <a:lnTo>
                  <a:pt x="10" y="1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84" name="Freeform 184"/>
          <p:cNvSpPr>
            <a:spLocks/>
          </p:cNvSpPr>
          <p:nvPr/>
        </p:nvSpPr>
        <p:spPr bwMode="auto">
          <a:xfrm>
            <a:off x="4769644" y="1507331"/>
            <a:ext cx="33338" cy="19050"/>
          </a:xfrm>
          <a:custGeom>
            <a:avLst/>
            <a:gdLst>
              <a:gd name="T0" fmla="*/ 2147483647 w 28"/>
              <a:gd name="T1" fmla="*/ 2147483647 h 16"/>
              <a:gd name="T2" fmla="*/ 2147483647 w 28"/>
              <a:gd name="T3" fmla="*/ 2147483647 h 16"/>
              <a:gd name="T4" fmla="*/ 2147483647 w 28"/>
              <a:gd name="T5" fmla="*/ 2147483647 h 16"/>
              <a:gd name="T6" fmla="*/ 2147483647 w 28"/>
              <a:gd name="T7" fmla="*/ 2147483647 h 16"/>
              <a:gd name="T8" fmla="*/ 2147483647 w 28"/>
              <a:gd name="T9" fmla="*/ 2147483647 h 16"/>
              <a:gd name="T10" fmla="*/ 2147483647 w 28"/>
              <a:gd name="T11" fmla="*/ 2147483647 h 16"/>
              <a:gd name="T12" fmla="*/ 0 w 28"/>
              <a:gd name="T13" fmla="*/ 2147483647 h 16"/>
              <a:gd name="T14" fmla="*/ 2147483647 w 28"/>
              <a:gd name="T15" fmla="*/ 0 h 16"/>
              <a:gd name="T16" fmla="*/ 2147483647 w 28"/>
              <a:gd name="T17" fmla="*/ 2147483647 h 16"/>
              <a:gd name="T18" fmla="*/ 2147483647 w 28"/>
              <a:gd name="T19" fmla="*/ 2147483647 h 16"/>
              <a:gd name="T20" fmla="*/ 2147483647 w 28"/>
              <a:gd name="T21" fmla="*/ 2147483647 h 16"/>
              <a:gd name="T22" fmla="*/ 2147483647 w 2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16"/>
              <a:gd name="T38" fmla="*/ 28 w 2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16">
                <a:moveTo>
                  <a:pt x="28" y="10"/>
                </a:moveTo>
                <a:lnTo>
                  <a:pt x="22" y="14"/>
                </a:lnTo>
                <a:lnTo>
                  <a:pt x="14" y="16"/>
                </a:lnTo>
                <a:lnTo>
                  <a:pt x="8" y="16"/>
                </a:lnTo>
                <a:lnTo>
                  <a:pt x="4" y="12"/>
                </a:lnTo>
                <a:lnTo>
                  <a:pt x="2" y="8"/>
                </a:lnTo>
                <a:lnTo>
                  <a:pt x="0" y="2"/>
                </a:lnTo>
                <a:lnTo>
                  <a:pt x="8" y="0"/>
                </a:lnTo>
                <a:lnTo>
                  <a:pt x="12" y="2"/>
                </a:lnTo>
                <a:lnTo>
                  <a:pt x="16" y="2"/>
                </a:lnTo>
                <a:lnTo>
                  <a:pt x="20" y="4"/>
                </a:lnTo>
                <a:lnTo>
                  <a:pt x="28" y="1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85" name="Freeform 185"/>
          <p:cNvSpPr>
            <a:spLocks/>
          </p:cNvSpPr>
          <p:nvPr/>
        </p:nvSpPr>
        <p:spPr bwMode="auto">
          <a:xfrm>
            <a:off x="4505325" y="2266950"/>
            <a:ext cx="54769" cy="9525"/>
          </a:xfrm>
          <a:custGeom>
            <a:avLst/>
            <a:gdLst>
              <a:gd name="T0" fmla="*/ 2147483647 w 46"/>
              <a:gd name="T1" fmla="*/ 2147483647 h 8"/>
              <a:gd name="T2" fmla="*/ 2147483647 w 46"/>
              <a:gd name="T3" fmla="*/ 2147483647 h 8"/>
              <a:gd name="T4" fmla="*/ 0 w 46"/>
              <a:gd name="T5" fmla="*/ 0 h 8"/>
              <a:gd name="T6" fmla="*/ 2147483647 w 46"/>
              <a:gd name="T7" fmla="*/ 2147483647 h 8"/>
              <a:gd name="T8" fmla="*/ 2147483647 w 46"/>
              <a:gd name="T9" fmla="*/ 2147483647 h 8"/>
              <a:gd name="T10" fmla="*/ 2147483647 w 46"/>
              <a:gd name="T11" fmla="*/ 2147483647 h 8"/>
              <a:gd name="T12" fmla="*/ 2147483647 w 46"/>
              <a:gd name="T13" fmla="*/ 2147483647 h 8"/>
              <a:gd name="T14" fmla="*/ 2147483647 w 46"/>
              <a:gd name="T15" fmla="*/ 2147483647 h 8"/>
              <a:gd name="T16" fmla="*/ 2147483647 w 46"/>
              <a:gd name="T17" fmla="*/ 2147483647 h 8"/>
              <a:gd name="T18" fmla="*/ 2147483647 w 46"/>
              <a:gd name="T19" fmla="*/ 0 h 8"/>
              <a:gd name="T20" fmla="*/ 2147483647 w 46"/>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8"/>
              <a:gd name="T35" fmla="*/ 46 w 4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8">
                <a:moveTo>
                  <a:pt x="22" y="2"/>
                </a:moveTo>
                <a:lnTo>
                  <a:pt x="10" y="2"/>
                </a:lnTo>
                <a:lnTo>
                  <a:pt x="0" y="0"/>
                </a:lnTo>
                <a:lnTo>
                  <a:pt x="4" y="2"/>
                </a:lnTo>
                <a:lnTo>
                  <a:pt x="10" y="6"/>
                </a:lnTo>
                <a:lnTo>
                  <a:pt x="24" y="8"/>
                </a:lnTo>
                <a:lnTo>
                  <a:pt x="36" y="8"/>
                </a:lnTo>
                <a:lnTo>
                  <a:pt x="46" y="6"/>
                </a:lnTo>
                <a:lnTo>
                  <a:pt x="40" y="2"/>
                </a:lnTo>
                <a:lnTo>
                  <a:pt x="34" y="0"/>
                </a:lnTo>
                <a:lnTo>
                  <a:pt x="22" y="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86" name="Freeform 186"/>
          <p:cNvSpPr>
            <a:spLocks/>
          </p:cNvSpPr>
          <p:nvPr/>
        </p:nvSpPr>
        <p:spPr bwMode="auto">
          <a:xfrm>
            <a:off x="4096941" y="2162176"/>
            <a:ext cx="19050" cy="11906"/>
          </a:xfrm>
          <a:custGeom>
            <a:avLst/>
            <a:gdLst>
              <a:gd name="T0" fmla="*/ 2147483647 w 16"/>
              <a:gd name="T1" fmla="*/ 2147483647 h 10"/>
              <a:gd name="T2" fmla="*/ 2147483647 w 16"/>
              <a:gd name="T3" fmla="*/ 0 h 10"/>
              <a:gd name="T4" fmla="*/ 2147483647 w 16"/>
              <a:gd name="T5" fmla="*/ 0 h 10"/>
              <a:gd name="T6" fmla="*/ 2147483647 w 16"/>
              <a:gd name="T7" fmla="*/ 0 h 10"/>
              <a:gd name="T8" fmla="*/ 2147483647 w 16"/>
              <a:gd name="T9" fmla="*/ 2147483647 h 10"/>
              <a:gd name="T10" fmla="*/ 0 w 16"/>
              <a:gd name="T11" fmla="*/ 2147483647 h 10"/>
              <a:gd name="T12" fmla="*/ 2147483647 w 16"/>
              <a:gd name="T13" fmla="*/ 2147483647 h 10"/>
              <a:gd name="T14" fmla="*/ 2147483647 w 16"/>
              <a:gd name="T15" fmla="*/ 2147483647 h 10"/>
              <a:gd name="T16" fmla="*/ 2147483647 w 16"/>
              <a:gd name="T17" fmla="*/ 2147483647 h 10"/>
              <a:gd name="T18" fmla="*/ 2147483647 w 16"/>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0"/>
              <a:gd name="T32" fmla="*/ 16 w 1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0">
                <a:moveTo>
                  <a:pt x="16" y="6"/>
                </a:moveTo>
                <a:lnTo>
                  <a:pt x="12" y="0"/>
                </a:lnTo>
                <a:lnTo>
                  <a:pt x="6" y="0"/>
                </a:lnTo>
                <a:lnTo>
                  <a:pt x="4" y="0"/>
                </a:lnTo>
                <a:lnTo>
                  <a:pt x="2" y="2"/>
                </a:lnTo>
                <a:lnTo>
                  <a:pt x="0" y="10"/>
                </a:lnTo>
                <a:lnTo>
                  <a:pt x="16" y="10"/>
                </a:lnTo>
                <a:lnTo>
                  <a:pt x="14" y="4"/>
                </a:lnTo>
                <a:lnTo>
                  <a:pt x="10" y="2"/>
                </a:lnTo>
                <a:lnTo>
                  <a:pt x="16" y="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87" name="Freeform 187"/>
          <p:cNvSpPr>
            <a:spLocks/>
          </p:cNvSpPr>
          <p:nvPr/>
        </p:nvSpPr>
        <p:spPr bwMode="auto">
          <a:xfrm>
            <a:off x="4218385" y="2093119"/>
            <a:ext cx="11906" cy="35719"/>
          </a:xfrm>
          <a:custGeom>
            <a:avLst/>
            <a:gdLst>
              <a:gd name="T0" fmla="*/ 0 w 10"/>
              <a:gd name="T1" fmla="*/ 2147483647 h 30"/>
              <a:gd name="T2" fmla="*/ 0 w 10"/>
              <a:gd name="T3" fmla="*/ 2147483647 h 30"/>
              <a:gd name="T4" fmla="*/ 2147483647 w 10"/>
              <a:gd name="T5" fmla="*/ 2147483647 h 30"/>
              <a:gd name="T6" fmla="*/ 2147483647 w 10"/>
              <a:gd name="T7" fmla="*/ 0 h 30"/>
              <a:gd name="T8" fmla="*/ 2147483647 w 10"/>
              <a:gd name="T9" fmla="*/ 2147483647 h 30"/>
              <a:gd name="T10" fmla="*/ 2147483647 w 10"/>
              <a:gd name="T11" fmla="*/ 2147483647 h 30"/>
              <a:gd name="T12" fmla="*/ 2147483647 w 10"/>
              <a:gd name="T13" fmla="*/ 2147483647 h 30"/>
              <a:gd name="T14" fmla="*/ 0 w 1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0"/>
              <a:gd name="T26" fmla="*/ 10 w 1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0">
                <a:moveTo>
                  <a:pt x="0" y="30"/>
                </a:moveTo>
                <a:lnTo>
                  <a:pt x="0" y="12"/>
                </a:lnTo>
                <a:lnTo>
                  <a:pt x="2" y="6"/>
                </a:lnTo>
                <a:lnTo>
                  <a:pt x="6" y="0"/>
                </a:lnTo>
                <a:lnTo>
                  <a:pt x="8" y="6"/>
                </a:lnTo>
                <a:lnTo>
                  <a:pt x="10" y="10"/>
                </a:lnTo>
                <a:lnTo>
                  <a:pt x="10" y="30"/>
                </a:lnTo>
                <a:lnTo>
                  <a:pt x="0" y="3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88" name="Freeform 188"/>
          <p:cNvSpPr>
            <a:spLocks/>
          </p:cNvSpPr>
          <p:nvPr/>
        </p:nvSpPr>
        <p:spPr bwMode="auto">
          <a:xfrm>
            <a:off x="4201716" y="2133601"/>
            <a:ext cx="33338" cy="50006"/>
          </a:xfrm>
          <a:custGeom>
            <a:avLst/>
            <a:gdLst>
              <a:gd name="T0" fmla="*/ 2147483647 w 28"/>
              <a:gd name="T1" fmla="*/ 2147483647 h 42"/>
              <a:gd name="T2" fmla="*/ 2147483647 w 28"/>
              <a:gd name="T3" fmla="*/ 2147483647 h 42"/>
              <a:gd name="T4" fmla="*/ 2147483647 w 28"/>
              <a:gd name="T5" fmla="*/ 0 h 42"/>
              <a:gd name="T6" fmla="*/ 2147483647 w 28"/>
              <a:gd name="T7" fmla="*/ 2147483647 h 42"/>
              <a:gd name="T8" fmla="*/ 2147483647 w 28"/>
              <a:gd name="T9" fmla="*/ 2147483647 h 42"/>
              <a:gd name="T10" fmla="*/ 2147483647 w 28"/>
              <a:gd name="T11" fmla="*/ 2147483647 h 42"/>
              <a:gd name="T12" fmla="*/ 2147483647 w 28"/>
              <a:gd name="T13" fmla="*/ 2147483647 h 42"/>
              <a:gd name="T14" fmla="*/ 2147483647 w 28"/>
              <a:gd name="T15" fmla="*/ 2147483647 h 42"/>
              <a:gd name="T16" fmla="*/ 2147483647 w 28"/>
              <a:gd name="T17" fmla="*/ 2147483647 h 42"/>
              <a:gd name="T18" fmla="*/ 2147483647 w 28"/>
              <a:gd name="T19" fmla="*/ 2147483647 h 42"/>
              <a:gd name="T20" fmla="*/ 2147483647 w 28"/>
              <a:gd name="T21" fmla="*/ 2147483647 h 42"/>
              <a:gd name="T22" fmla="*/ 2147483647 w 28"/>
              <a:gd name="T23" fmla="*/ 2147483647 h 42"/>
              <a:gd name="T24" fmla="*/ 2147483647 w 28"/>
              <a:gd name="T25" fmla="*/ 2147483647 h 42"/>
              <a:gd name="T26" fmla="*/ 2147483647 w 28"/>
              <a:gd name="T27" fmla="*/ 2147483647 h 42"/>
              <a:gd name="T28" fmla="*/ 0 w 28"/>
              <a:gd name="T29" fmla="*/ 2147483647 h 42"/>
              <a:gd name="T30" fmla="*/ 2147483647 w 28"/>
              <a:gd name="T31" fmla="*/ 2147483647 h 42"/>
              <a:gd name="T32" fmla="*/ 2147483647 w 28"/>
              <a:gd name="T33" fmla="*/ 2147483647 h 42"/>
              <a:gd name="T34" fmla="*/ 2147483647 w 28"/>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42"/>
              <a:gd name="T56" fmla="*/ 28 w 28"/>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42">
                <a:moveTo>
                  <a:pt x="12" y="8"/>
                </a:moveTo>
                <a:lnTo>
                  <a:pt x="16" y="4"/>
                </a:lnTo>
                <a:lnTo>
                  <a:pt x="20" y="0"/>
                </a:lnTo>
                <a:lnTo>
                  <a:pt x="24" y="4"/>
                </a:lnTo>
                <a:lnTo>
                  <a:pt x="28" y="8"/>
                </a:lnTo>
                <a:lnTo>
                  <a:pt x="28" y="36"/>
                </a:lnTo>
                <a:lnTo>
                  <a:pt x="24" y="38"/>
                </a:lnTo>
                <a:lnTo>
                  <a:pt x="20" y="40"/>
                </a:lnTo>
                <a:lnTo>
                  <a:pt x="14" y="42"/>
                </a:lnTo>
                <a:lnTo>
                  <a:pt x="10" y="38"/>
                </a:lnTo>
                <a:lnTo>
                  <a:pt x="10" y="36"/>
                </a:lnTo>
                <a:lnTo>
                  <a:pt x="10" y="32"/>
                </a:lnTo>
                <a:lnTo>
                  <a:pt x="10" y="14"/>
                </a:lnTo>
                <a:lnTo>
                  <a:pt x="4" y="12"/>
                </a:lnTo>
                <a:lnTo>
                  <a:pt x="0" y="8"/>
                </a:lnTo>
                <a:lnTo>
                  <a:pt x="4" y="6"/>
                </a:lnTo>
                <a:lnTo>
                  <a:pt x="8" y="6"/>
                </a:lnTo>
                <a:lnTo>
                  <a:pt x="12" y="8"/>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89" name="Freeform 189"/>
          <p:cNvSpPr>
            <a:spLocks/>
          </p:cNvSpPr>
          <p:nvPr/>
        </p:nvSpPr>
        <p:spPr bwMode="auto">
          <a:xfrm>
            <a:off x="4292203" y="2205038"/>
            <a:ext cx="52388" cy="30956"/>
          </a:xfrm>
          <a:custGeom>
            <a:avLst/>
            <a:gdLst>
              <a:gd name="T0" fmla="*/ 2147483647 w 44"/>
              <a:gd name="T1" fmla="*/ 2147483647 h 26"/>
              <a:gd name="T2" fmla="*/ 2147483647 w 44"/>
              <a:gd name="T3" fmla="*/ 2147483647 h 26"/>
              <a:gd name="T4" fmla="*/ 2147483647 w 44"/>
              <a:gd name="T5" fmla="*/ 2147483647 h 26"/>
              <a:gd name="T6" fmla="*/ 2147483647 w 44"/>
              <a:gd name="T7" fmla="*/ 2147483647 h 26"/>
              <a:gd name="T8" fmla="*/ 2147483647 w 44"/>
              <a:gd name="T9" fmla="*/ 2147483647 h 26"/>
              <a:gd name="T10" fmla="*/ 2147483647 w 44"/>
              <a:gd name="T11" fmla="*/ 2147483647 h 26"/>
              <a:gd name="T12" fmla="*/ 2147483647 w 44"/>
              <a:gd name="T13" fmla="*/ 2147483647 h 26"/>
              <a:gd name="T14" fmla="*/ 2147483647 w 44"/>
              <a:gd name="T15" fmla="*/ 2147483647 h 26"/>
              <a:gd name="T16" fmla="*/ 0 w 44"/>
              <a:gd name="T17" fmla="*/ 2147483647 h 26"/>
              <a:gd name="T18" fmla="*/ 0 w 44"/>
              <a:gd name="T19" fmla="*/ 2147483647 h 26"/>
              <a:gd name="T20" fmla="*/ 2147483647 w 44"/>
              <a:gd name="T21" fmla="*/ 0 h 26"/>
              <a:gd name="T22" fmla="*/ 2147483647 w 44"/>
              <a:gd name="T23" fmla="*/ 0 h 26"/>
              <a:gd name="T24" fmla="*/ 2147483647 w 44"/>
              <a:gd name="T25" fmla="*/ 2147483647 h 26"/>
              <a:gd name="T26" fmla="*/ 2147483647 w 44"/>
              <a:gd name="T27" fmla="*/ 2147483647 h 26"/>
              <a:gd name="T28" fmla="*/ 2147483647 w 44"/>
              <a:gd name="T29" fmla="*/ 2147483647 h 26"/>
              <a:gd name="T30" fmla="*/ 2147483647 w 44"/>
              <a:gd name="T31" fmla="*/ 0 h 26"/>
              <a:gd name="T32" fmla="*/ 2147483647 w 44"/>
              <a:gd name="T33" fmla="*/ 2147483647 h 26"/>
              <a:gd name="T34" fmla="*/ 2147483647 w 44"/>
              <a:gd name="T35" fmla="*/ 2147483647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26"/>
              <a:gd name="T56" fmla="*/ 44 w 44"/>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26">
                <a:moveTo>
                  <a:pt x="44" y="12"/>
                </a:moveTo>
                <a:lnTo>
                  <a:pt x="42" y="16"/>
                </a:lnTo>
                <a:lnTo>
                  <a:pt x="42" y="20"/>
                </a:lnTo>
                <a:lnTo>
                  <a:pt x="42" y="24"/>
                </a:lnTo>
                <a:lnTo>
                  <a:pt x="42" y="26"/>
                </a:lnTo>
                <a:lnTo>
                  <a:pt x="32" y="24"/>
                </a:lnTo>
                <a:lnTo>
                  <a:pt x="18" y="16"/>
                </a:lnTo>
                <a:lnTo>
                  <a:pt x="4" y="10"/>
                </a:lnTo>
                <a:lnTo>
                  <a:pt x="0" y="6"/>
                </a:lnTo>
                <a:lnTo>
                  <a:pt x="0" y="2"/>
                </a:lnTo>
                <a:lnTo>
                  <a:pt x="2" y="0"/>
                </a:lnTo>
                <a:lnTo>
                  <a:pt x="8" y="0"/>
                </a:lnTo>
                <a:lnTo>
                  <a:pt x="20" y="2"/>
                </a:lnTo>
                <a:lnTo>
                  <a:pt x="28" y="4"/>
                </a:lnTo>
                <a:lnTo>
                  <a:pt x="34" y="2"/>
                </a:lnTo>
                <a:lnTo>
                  <a:pt x="44" y="0"/>
                </a:lnTo>
                <a:lnTo>
                  <a:pt x="44" y="4"/>
                </a:lnTo>
                <a:lnTo>
                  <a:pt x="44" y="1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90" name="Freeform 191"/>
          <p:cNvSpPr>
            <a:spLocks/>
          </p:cNvSpPr>
          <p:nvPr/>
        </p:nvSpPr>
        <p:spPr bwMode="auto">
          <a:xfrm>
            <a:off x="4543425" y="2112169"/>
            <a:ext cx="42863" cy="30956"/>
          </a:xfrm>
          <a:custGeom>
            <a:avLst/>
            <a:gdLst>
              <a:gd name="T0" fmla="*/ 2147483647 w 36"/>
              <a:gd name="T1" fmla="*/ 0 h 26"/>
              <a:gd name="T2" fmla="*/ 2147483647 w 36"/>
              <a:gd name="T3" fmla="*/ 2147483647 h 26"/>
              <a:gd name="T4" fmla="*/ 2147483647 w 36"/>
              <a:gd name="T5" fmla="*/ 2147483647 h 26"/>
              <a:gd name="T6" fmla="*/ 2147483647 w 36"/>
              <a:gd name="T7" fmla="*/ 2147483647 h 26"/>
              <a:gd name="T8" fmla="*/ 0 w 36"/>
              <a:gd name="T9" fmla="*/ 2147483647 h 26"/>
              <a:gd name="T10" fmla="*/ 2147483647 w 36"/>
              <a:gd name="T11" fmla="*/ 2147483647 h 26"/>
              <a:gd name="T12" fmla="*/ 2147483647 w 36"/>
              <a:gd name="T13" fmla="*/ 2147483647 h 26"/>
              <a:gd name="T14" fmla="*/ 2147483647 w 36"/>
              <a:gd name="T15" fmla="*/ 2147483647 h 26"/>
              <a:gd name="T16" fmla="*/ 2147483647 w 36"/>
              <a:gd name="T17" fmla="*/ 2147483647 h 26"/>
              <a:gd name="T18" fmla="*/ 2147483647 w 36"/>
              <a:gd name="T19" fmla="*/ 2147483647 h 26"/>
              <a:gd name="T20" fmla="*/ 2147483647 w 36"/>
              <a:gd name="T21" fmla="*/ 2147483647 h 26"/>
              <a:gd name="T22" fmla="*/ 2147483647 w 36"/>
              <a:gd name="T23" fmla="*/ 2147483647 h 26"/>
              <a:gd name="T24" fmla="*/ 2147483647 w 36"/>
              <a:gd name="T25" fmla="*/ 2147483647 h 26"/>
              <a:gd name="T26" fmla="*/ 2147483647 w 36"/>
              <a:gd name="T27" fmla="*/ 0 h 26"/>
              <a:gd name="T28" fmla="*/ 2147483647 w 36"/>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6"/>
              <a:gd name="T47" fmla="*/ 36 w 36"/>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6">
                <a:moveTo>
                  <a:pt x="30" y="0"/>
                </a:moveTo>
                <a:lnTo>
                  <a:pt x="12" y="2"/>
                </a:lnTo>
                <a:lnTo>
                  <a:pt x="4" y="4"/>
                </a:lnTo>
                <a:lnTo>
                  <a:pt x="2" y="6"/>
                </a:lnTo>
                <a:lnTo>
                  <a:pt x="0" y="8"/>
                </a:lnTo>
                <a:lnTo>
                  <a:pt x="2" y="12"/>
                </a:lnTo>
                <a:lnTo>
                  <a:pt x="2" y="14"/>
                </a:lnTo>
                <a:lnTo>
                  <a:pt x="6" y="16"/>
                </a:lnTo>
                <a:lnTo>
                  <a:pt x="6" y="26"/>
                </a:lnTo>
                <a:lnTo>
                  <a:pt x="14" y="24"/>
                </a:lnTo>
                <a:lnTo>
                  <a:pt x="22" y="20"/>
                </a:lnTo>
                <a:lnTo>
                  <a:pt x="36" y="8"/>
                </a:lnTo>
                <a:lnTo>
                  <a:pt x="32" y="6"/>
                </a:lnTo>
                <a:lnTo>
                  <a:pt x="28" y="0"/>
                </a:lnTo>
                <a:lnTo>
                  <a:pt x="30" y="0"/>
                </a:lnTo>
                <a:close/>
              </a:path>
            </a:pathLst>
          </a:custGeom>
          <a:solidFill>
            <a:schemeClr val="accent5"/>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91" name="Freeform 192"/>
          <p:cNvSpPr>
            <a:spLocks/>
          </p:cNvSpPr>
          <p:nvPr/>
        </p:nvSpPr>
        <p:spPr bwMode="auto">
          <a:xfrm>
            <a:off x="4719638" y="2321719"/>
            <a:ext cx="28575" cy="80963"/>
          </a:xfrm>
          <a:custGeom>
            <a:avLst/>
            <a:gdLst>
              <a:gd name="T0" fmla="*/ 2147483647 w 24"/>
              <a:gd name="T1" fmla="*/ 0 h 68"/>
              <a:gd name="T2" fmla="*/ 2147483647 w 24"/>
              <a:gd name="T3" fmla="*/ 0 h 68"/>
              <a:gd name="T4" fmla="*/ 2147483647 w 24"/>
              <a:gd name="T5" fmla="*/ 2147483647 h 68"/>
              <a:gd name="T6" fmla="*/ 2147483647 w 24"/>
              <a:gd name="T7" fmla="*/ 2147483647 h 68"/>
              <a:gd name="T8" fmla="*/ 2147483647 w 24"/>
              <a:gd name="T9" fmla="*/ 2147483647 h 68"/>
              <a:gd name="T10" fmla="*/ 2147483647 w 24"/>
              <a:gd name="T11" fmla="*/ 2147483647 h 68"/>
              <a:gd name="T12" fmla="*/ 2147483647 w 24"/>
              <a:gd name="T13" fmla="*/ 2147483647 h 68"/>
              <a:gd name="T14" fmla="*/ 2147483647 w 24"/>
              <a:gd name="T15" fmla="*/ 2147483647 h 68"/>
              <a:gd name="T16" fmla="*/ 2147483647 w 24"/>
              <a:gd name="T17" fmla="*/ 2147483647 h 68"/>
              <a:gd name="T18" fmla="*/ 2147483647 w 24"/>
              <a:gd name="T19" fmla="*/ 2147483647 h 68"/>
              <a:gd name="T20" fmla="*/ 0 w 24"/>
              <a:gd name="T21" fmla="*/ 2147483647 h 68"/>
              <a:gd name="T22" fmla="*/ 2147483647 w 24"/>
              <a:gd name="T23" fmla="*/ 2147483647 h 68"/>
              <a:gd name="T24" fmla="*/ 2147483647 w 24"/>
              <a:gd name="T25" fmla="*/ 2147483647 h 68"/>
              <a:gd name="T26" fmla="*/ 2147483647 w 24"/>
              <a:gd name="T27" fmla="*/ 2147483647 h 68"/>
              <a:gd name="T28" fmla="*/ 2147483647 w 24"/>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68"/>
              <a:gd name="T47" fmla="*/ 24 w 24"/>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68">
                <a:moveTo>
                  <a:pt x="16" y="0"/>
                </a:moveTo>
                <a:lnTo>
                  <a:pt x="22" y="0"/>
                </a:lnTo>
                <a:lnTo>
                  <a:pt x="22" y="10"/>
                </a:lnTo>
                <a:lnTo>
                  <a:pt x="18" y="10"/>
                </a:lnTo>
                <a:lnTo>
                  <a:pt x="14" y="30"/>
                </a:lnTo>
                <a:lnTo>
                  <a:pt x="24" y="30"/>
                </a:lnTo>
                <a:lnTo>
                  <a:pt x="18" y="68"/>
                </a:lnTo>
                <a:lnTo>
                  <a:pt x="14" y="56"/>
                </a:lnTo>
                <a:lnTo>
                  <a:pt x="6" y="44"/>
                </a:lnTo>
                <a:lnTo>
                  <a:pt x="2" y="38"/>
                </a:lnTo>
                <a:lnTo>
                  <a:pt x="0" y="32"/>
                </a:lnTo>
                <a:lnTo>
                  <a:pt x="2" y="28"/>
                </a:lnTo>
                <a:lnTo>
                  <a:pt x="6" y="22"/>
                </a:lnTo>
                <a:lnTo>
                  <a:pt x="12" y="14"/>
                </a:lnTo>
                <a:lnTo>
                  <a:pt x="1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92" name="Freeform 193"/>
          <p:cNvSpPr>
            <a:spLocks/>
          </p:cNvSpPr>
          <p:nvPr/>
        </p:nvSpPr>
        <p:spPr bwMode="auto">
          <a:xfrm>
            <a:off x="5064919" y="2481263"/>
            <a:ext cx="21431" cy="30956"/>
          </a:xfrm>
          <a:custGeom>
            <a:avLst/>
            <a:gdLst>
              <a:gd name="T0" fmla="*/ 0 w 18"/>
              <a:gd name="T1" fmla="*/ 2147483647 h 26"/>
              <a:gd name="T2" fmla="*/ 2147483647 w 18"/>
              <a:gd name="T3" fmla="*/ 2147483647 h 26"/>
              <a:gd name="T4" fmla="*/ 2147483647 w 18"/>
              <a:gd name="T5" fmla="*/ 2147483647 h 26"/>
              <a:gd name="T6" fmla="*/ 2147483647 w 18"/>
              <a:gd name="T7" fmla="*/ 0 h 26"/>
              <a:gd name="T8" fmla="*/ 2147483647 w 18"/>
              <a:gd name="T9" fmla="*/ 0 h 26"/>
              <a:gd name="T10" fmla="*/ 2147483647 w 18"/>
              <a:gd name="T11" fmla="*/ 2147483647 h 26"/>
              <a:gd name="T12" fmla="*/ 2147483647 w 18"/>
              <a:gd name="T13" fmla="*/ 2147483647 h 26"/>
              <a:gd name="T14" fmla="*/ 2147483647 w 18"/>
              <a:gd name="T15" fmla="*/ 2147483647 h 26"/>
              <a:gd name="T16" fmla="*/ 2147483647 w 18"/>
              <a:gd name="T17" fmla="*/ 2147483647 h 26"/>
              <a:gd name="T18" fmla="*/ 2147483647 w 18"/>
              <a:gd name="T19" fmla="*/ 2147483647 h 26"/>
              <a:gd name="T20" fmla="*/ 2147483647 w 18"/>
              <a:gd name="T21" fmla="*/ 2147483647 h 26"/>
              <a:gd name="T22" fmla="*/ 2147483647 w 18"/>
              <a:gd name="T23" fmla="*/ 2147483647 h 26"/>
              <a:gd name="T24" fmla="*/ 0 w 18"/>
              <a:gd name="T25" fmla="*/ 2147483647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6"/>
              <a:gd name="T41" fmla="*/ 18 w 18"/>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6">
                <a:moveTo>
                  <a:pt x="0" y="12"/>
                </a:moveTo>
                <a:lnTo>
                  <a:pt x="2" y="10"/>
                </a:lnTo>
                <a:lnTo>
                  <a:pt x="4" y="8"/>
                </a:lnTo>
                <a:lnTo>
                  <a:pt x="2" y="0"/>
                </a:lnTo>
                <a:lnTo>
                  <a:pt x="12" y="0"/>
                </a:lnTo>
                <a:lnTo>
                  <a:pt x="14" y="6"/>
                </a:lnTo>
                <a:lnTo>
                  <a:pt x="16" y="10"/>
                </a:lnTo>
                <a:lnTo>
                  <a:pt x="18" y="12"/>
                </a:lnTo>
                <a:lnTo>
                  <a:pt x="16" y="16"/>
                </a:lnTo>
                <a:lnTo>
                  <a:pt x="12" y="20"/>
                </a:lnTo>
                <a:lnTo>
                  <a:pt x="6" y="26"/>
                </a:lnTo>
                <a:lnTo>
                  <a:pt x="4" y="20"/>
                </a:lnTo>
                <a:lnTo>
                  <a:pt x="0" y="1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93" name="Freeform 194"/>
          <p:cNvSpPr>
            <a:spLocks/>
          </p:cNvSpPr>
          <p:nvPr/>
        </p:nvSpPr>
        <p:spPr bwMode="auto">
          <a:xfrm>
            <a:off x="5164932" y="2474119"/>
            <a:ext cx="16669" cy="21431"/>
          </a:xfrm>
          <a:custGeom>
            <a:avLst/>
            <a:gdLst>
              <a:gd name="T0" fmla="*/ 2147483647 w 14"/>
              <a:gd name="T1" fmla="*/ 2147483647 h 18"/>
              <a:gd name="T2" fmla="*/ 2147483647 w 14"/>
              <a:gd name="T3" fmla="*/ 0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2147483647 h 18"/>
              <a:gd name="T16" fmla="*/ 2147483647 w 14"/>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8"/>
              <a:gd name="T29" fmla="*/ 14 w 14"/>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8">
                <a:moveTo>
                  <a:pt x="2" y="8"/>
                </a:moveTo>
                <a:lnTo>
                  <a:pt x="8" y="0"/>
                </a:lnTo>
                <a:lnTo>
                  <a:pt x="12" y="6"/>
                </a:lnTo>
                <a:lnTo>
                  <a:pt x="14" y="14"/>
                </a:lnTo>
                <a:lnTo>
                  <a:pt x="8" y="18"/>
                </a:lnTo>
                <a:lnTo>
                  <a:pt x="6" y="16"/>
                </a:lnTo>
                <a:lnTo>
                  <a:pt x="4" y="12"/>
                </a:lnTo>
                <a:lnTo>
                  <a:pt x="0" y="6"/>
                </a:lnTo>
                <a:lnTo>
                  <a:pt x="2" y="8"/>
                </a:lnTo>
                <a:close/>
              </a:path>
            </a:pathLst>
          </a:custGeom>
          <a:solidFill>
            <a:schemeClr val="accent5"/>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94" name="Freeform 195"/>
          <p:cNvSpPr>
            <a:spLocks/>
          </p:cNvSpPr>
          <p:nvPr/>
        </p:nvSpPr>
        <p:spPr bwMode="auto">
          <a:xfrm>
            <a:off x="4070747" y="2100263"/>
            <a:ext cx="19050" cy="9525"/>
          </a:xfrm>
          <a:custGeom>
            <a:avLst/>
            <a:gdLst>
              <a:gd name="T0" fmla="*/ 2147483647 w 16"/>
              <a:gd name="T1" fmla="*/ 2147483647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2147483647 w 16"/>
              <a:gd name="T15" fmla="*/ 0 h 8"/>
              <a:gd name="T16" fmla="*/ 2147483647 w 16"/>
              <a:gd name="T17" fmla="*/ 0 h 8"/>
              <a:gd name="T18" fmla="*/ 2147483647 w 16"/>
              <a:gd name="T19" fmla="*/ 2147483647 h 8"/>
              <a:gd name="T20" fmla="*/ 2147483647 w 16"/>
              <a:gd name="T21" fmla="*/ 2147483647 h 8"/>
              <a:gd name="T22" fmla="*/ 2147483647 w 1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95" name="Freeform 196"/>
          <p:cNvSpPr>
            <a:spLocks/>
          </p:cNvSpPr>
          <p:nvPr/>
        </p:nvSpPr>
        <p:spPr bwMode="auto">
          <a:xfrm>
            <a:off x="4572000" y="1874044"/>
            <a:ext cx="16669" cy="19050"/>
          </a:xfrm>
          <a:custGeom>
            <a:avLst/>
            <a:gdLst>
              <a:gd name="T0" fmla="*/ 2147483647 w 14"/>
              <a:gd name="T1" fmla="*/ 0 h 16"/>
              <a:gd name="T2" fmla="*/ 2147483647 w 14"/>
              <a:gd name="T3" fmla="*/ 2147483647 h 16"/>
              <a:gd name="T4" fmla="*/ 2147483647 w 14"/>
              <a:gd name="T5" fmla="*/ 2147483647 h 16"/>
              <a:gd name="T6" fmla="*/ 2147483647 w 14"/>
              <a:gd name="T7" fmla="*/ 2147483647 h 16"/>
              <a:gd name="T8" fmla="*/ 0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2147483647 w 14"/>
              <a:gd name="T21" fmla="*/ 2147483647 h 16"/>
              <a:gd name="T22" fmla="*/ 2147483647 w 14"/>
              <a:gd name="T23" fmla="*/ 2147483647 h 16"/>
              <a:gd name="T24" fmla="*/ 2147483647 w 14"/>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6"/>
              <a:gd name="T41" fmla="*/ 14 w 1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6">
                <a:moveTo>
                  <a:pt x="8" y="0"/>
                </a:moveTo>
                <a:lnTo>
                  <a:pt x="6" y="2"/>
                </a:lnTo>
                <a:lnTo>
                  <a:pt x="4" y="4"/>
                </a:lnTo>
                <a:lnTo>
                  <a:pt x="2" y="6"/>
                </a:lnTo>
                <a:lnTo>
                  <a:pt x="0" y="8"/>
                </a:lnTo>
                <a:lnTo>
                  <a:pt x="2" y="12"/>
                </a:lnTo>
                <a:lnTo>
                  <a:pt x="2" y="14"/>
                </a:lnTo>
                <a:lnTo>
                  <a:pt x="8" y="14"/>
                </a:lnTo>
                <a:lnTo>
                  <a:pt x="14" y="16"/>
                </a:lnTo>
                <a:lnTo>
                  <a:pt x="12" y="16"/>
                </a:lnTo>
                <a:lnTo>
                  <a:pt x="12" y="12"/>
                </a:lnTo>
                <a:lnTo>
                  <a:pt x="12" y="8"/>
                </a:lnTo>
                <a:lnTo>
                  <a:pt x="8" y="0"/>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96" name="Freeform 197"/>
          <p:cNvSpPr>
            <a:spLocks/>
          </p:cNvSpPr>
          <p:nvPr/>
        </p:nvSpPr>
        <p:spPr bwMode="auto">
          <a:xfrm>
            <a:off x="4411266" y="2102644"/>
            <a:ext cx="35719" cy="66675"/>
          </a:xfrm>
          <a:custGeom>
            <a:avLst/>
            <a:gdLst>
              <a:gd name="T0" fmla="*/ 2147483647 w 30"/>
              <a:gd name="T1" fmla="*/ 2147483647 h 56"/>
              <a:gd name="T2" fmla="*/ 2147483647 w 30"/>
              <a:gd name="T3" fmla="*/ 2147483647 h 56"/>
              <a:gd name="T4" fmla="*/ 2147483647 w 30"/>
              <a:gd name="T5" fmla="*/ 2147483647 h 56"/>
              <a:gd name="T6" fmla="*/ 2147483647 w 30"/>
              <a:gd name="T7" fmla="*/ 2147483647 h 56"/>
              <a:gd name="T8" fmla="*/ 2147483647 w 30"/>
              <a:gd name="T9" fmla="*/ 2147483647 h 56"/>
              <a:gd name="T10" fmla="*/ 2147483647 w 30"/>
              <a:gd name="T11" fmla="*/ 2147483647 h 56"/>
              <a:gd name="T12" fmla="*/ 2147483647 w 30"/>
              <a:gd name="T13" fmla="*/ 2147483647 h 56"/>
              <a:gd name="T14" fmla="*/ 2147483647 w 30"/>
              <a:gd name="T15" fmla="*/ 2147483647 h 56"/>
              <a:gd name="T16" fmla="*/ 2147483647 w 30"/>
              <a:gd name="T17" fmla="*/ 2147483647 h 56"/>
              <a:gd name="T18" fmla="*/ 0 w 30"/>
              <a:gd name="T19" fmla="*/ 2147483647 h 56"/>
              <a:gd name="T20" fmla="*/ 0 w 30"/>
              <a:gd name="T21" fmla="*/ 2147483647 h 56"/>
              <a:gd name="T22" fmla="*/ 2147483647 w 30"/>
              <a:gd name="T23" fmla="*/ 2147483647 h 56"/>
              <a:gd name="T24" fmla="*/ 2147483647 w 30"/>
              <a:gd name="T25" fmla="*/ 0 h 56"/>
              <a:gd name="T26" fmla="*/ 2147483647 w 30"/>
              <a:gd name="T27" fmla="*/ 0 h 56"/>
              <a:gd name="T28" fmla="*/ 2147483647 w 30"/>
              <a:gd name="T29" fmla="*/ 0 h 56"/>
              <a:gd name="T30" fmla="*/ 2147483647 w 30"/>
              <a:gd name="T31" fmla="*/ 2147483647 h 56"/>
              <a:gd name="T32" fmla="*/ 2147483647 w 30"/>
              <a:gd name="T33" fmla="*/ 2147483647 h 56"/>
              <a:gd name="T34" fmla="*/ 2147483647 w 30"/>
              <a:gd name="T35" fmla="*/ 2147483647 h 56"/>
              <a:gd name="T36" fmla="*/ 2147483647 w 30"/>
              <a:gd name="T37" fmla="*/ 2147483647 h 56"/>
              <a:gd name="T38" fmla="*/ 2147483647 w 30"/>
              <a:gd name="T39" fmla="*/ 2147483647 h 56"/>
              <a:gd name="T40" fmla="*/ 2147483647 w 30"/>
              <a:gd name="T41" fmla="*/ 2147483647 h 56"/>
              <a:gd name="T42" fmla="*/ 2147483647 w 30"/>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56"/>
              <a:gd name="T68" fmla="*/ 30 w 30"/>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56">
                <a:moveTo>
                  <a:pt x="30" y="32"/>
                </a:moveTo>
                <a:lnTo>
                  <a:pt x="28" y="40"/>
                </a:lnTo>
                <a:lnTo>
                  <a:pt x="24" y="44"/>
                </a:lnTo>
                <a:lnTo>
                  <a:pt x="20" y="50"/>
                </a:lnTo>
                <a:lnTo>
                  <a:pt x="16" y="56"/>
                </a:lnTo>
                <a:lnTo>
                  <a:pt x="12" y="50"/>
                </a:lnTo>
                <a:lnTo>
                  <a:pt x="8" y="44"/>
                </a:lnTo>
                <a:lnTo>
                  <a:pt x="6" y="28"/>
                </a:lnTo>
                <a:lnTo>
                  <a:pt x="4" y="16"/>
                </a:lnTo>
                <a:lnTo>
                  <a:pt x="0" y="8"/>
                </a:lnTo>
                <a:lnTo>
                  <a:pt x="0" y="6"/>
                </a:lnTo>
                <a:lnTo>
                  <a:pt x="2" y="2"/>
                </a:lnTo>
                <a:lnTo>
                  <a:pt x="2" y="0"/>
                </a:lnTo>
                <a:lnTo>
                  <a:pt x="6" y="0"/>
                </a:lnTo>
                <a:lnTo>
                  <a:pt x="10" y="0"/>
                </a:lnTo>
                <a:lnTo>
                  <a:pt x="12" y="2"/>
                </a:lnTo>
                <a:lnTo>
                  <a:pt x="18" y="8"/>
                </a:lnTo>
                <a:lnTo>
                  <a:pt x="18" y="16"/>
                </a:lnTo>
                <a:lnTo>
                  <a:pt x="18" y="24"/>
                </a:lnTo>
                <a:lnTo>
                  <a:pt x="22" y="30"/>
                </a:lnTo>
                <a:lnTo>
                  <a:pt x="26" y="30"/>
                </a:lnTo>
                <a:lnTo>
                  <a:pt x="30" y="32"/>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97" name="Freeform 198"/>
          <p:cNvSpPr>
            <a:spLocks/>
          </p:cNvSpPr>
          <p:nvPr/>
        </p:nvSpPr>
        <p:spPr bwMode="auto">
          <a:xfrm>
            <a:off x="4351735" y="1933576"/>
            <a:ext cx="102394" cy="50006"/>
          </a:xfrm>
          <a:custGeom>
            <a:avLst/>
            <a:gdLst>
              <a:gd name="T0" fmla="*/ 2147483647 w 86"/>
              <a:gd name="T1" fmla="*/ 0 h 42"/>
              <a:gd name="T2" fmla="*/ 2147483647 w 86"/>
              <a:gd name="T3" fmla="*/ 2147483647 h 42"/>
              <a:gd name="T4" fmla="*/ 2147483647 w 86"/>
              <a:gd name="T5" fmla="*/ 2147483647 h 42"/>
              <a:gd name="T6" fmla="*/ 2147483647 w 86"/>
              <a:gd name="T7" fmla="*/ 2147483647 h 42"/>
              <a:gd name="T8" fmla="*/ 2147483647 w 86"/>
              <a:gd name="T9" fmla="*/ 2147483647 h 42"/>
              <a:gd name="T10" fmla="*/ 2147483647 w 86"/>
              <a:gd name="T11" fmla="*/ 2147483647 h 42"/>
              <a:gd name="T12" fmla="*/ 2147483647 w 86"/>
              <a:gd name="T13" fmla="*/ 2147483647 h 42"/>
              <a:gd name="T14" fmla="*/ 2147483647 w 86"/>
              <a:gd name="T15" fmla="*/ 2147483647 h 42"/>
              <a:gd name="T16" fmla="*/ 2147483647 w 86"/>
              <a:gd name="T17" fmla="*/ 2147483647 h 42"/>
              <a:gd name="T18" fmla="*/ 2147483647 w 86"/>
              <a:gd name="T19" fmla="*/ 2147483647 h 42"/>
              <a:gd name="T20" fmla="*/ 2147483647 w 86"/>
              <a:gd name="T21" fmla="*/ 2147483647 h 42"/>
              <a:gd name="T22" fmla="*/ 2147483647 w 86"/>
              <a:gd name="T23" fmla="*/ 2147483647 h 42"/>
              <a:gd name="T24" fmla="*/ 2147483647 w 86"/>
              <a:gd name="T25" fmla="*/ 2147483647 h 42"/>
              <a:gd name="T26" fmla="*/ 2147483647 w 86"/>
              <a:gd name="T27" fmla="*/ 2147483647 h 42"/>
              <a:gd name="T28" fmla="*/ 2147483647 w 86"/>
              <a:gd name="T29" fmla="*/ 2147483647 h 42"/>
              <a:gd name="T30" fmla="*/ 2147483647 w 86"/>
              <a:gd name="T31" fmla="*/ 2147483647 h 42"/>
              <a:gd name="T32" fmla="*/ 2147483647 w 86"/>
              <a:gd name="T33" fmla="*/ 2147483647 h 42"/>
              <a:gd name="T34" fmla="*/ 2147483647 w 86"/>
              <a:gd name="T35" fmla="*/ 2147483647 h 42"/>
              <a:gd name="T36" fmla="*/ 2147483647 w 86"/>
              <a:gd name="T37" fmla="*/ 2147483647 h 42"/>
              <a:gd name="T38" fmla="*/ 2147483647 w 86"/>
              <a:gd name="T39" fmla="*/ 2147483647 h 42"/>
              <a:gd name="T40" fmla="*/ 2147483647 w 86"/>
              <a:gd name="T41" fmla="*/ 2147483647 h 42"/>
              <a:gd name="T42" fmla="*/ 2147483647 w 86"/>
              <a:gd name="T43" fmla="*/ 2147483647 h 42"/>
              <a:gd name="T44" fmla="*/ 2147483647 w 86"/>
              <a:gd name="T45" fmla="*/ 2147483647 h 42"/>
              <a:gd name="T46" fmla="*/ 2147483647 w 86"/>
              <a:gd name="T47" fmla="*/ 2147483647 h 42"/>
              <a:gd name="T48" fmla="*/ 2147483647 w 86"/>
              <a:gd name="T49" fmla="*/ 2147483647 h 42"/>
              <a:gd name="T50" fmla="*/ 2147483647 w 86"/>
              <a:gd name="T51" fmla="*/ 2147483647 h 42"/>
              <a:gd name="T52" fmla="*/ 2147483647 w 86"/>
              <a:gd name="T53" fmla="*/ 2147483647 h 42"/>
              <a:gd name="T54" fmla="*/ 2147483647 w 86"/>
              <a:gd name="T55" fmla="*/ 2147483647 h 42"/>
              <a:gd name="T56" fmla="*/ 0 w 86"/>
              <a:gd name="T57" fmla="*/ 2147483647 h 42"/>
              <a:gd name="T58" fmla="*/ 2147483647 w 86"/>
              <a:gd name="T59" fmla="*/ 2147483647 h 42"/>
              <a:gd name="T60" fmla="*/ 2147483647 w 86"/>
              <a:gd name="T61" fmla="*/ 2147483647 h 42"/>
              <a:gd name="T62" fmla="*/ 2147483647 w 86"/>
              <a:gd name="T63" fmla="*/ 2147483647 h 42"/>
              <a:gd name="T64" fmla="*/ 2147483647 w 86"/>
              <a:gd name="T65" fmla="*/ 2147483647 h 42"/>
              <a:gd name="T66" fmla="*/ 2147483647 w 86"/>
              <a:gd name="T67" fmla="*/ 2147483647 h 42"/>
              <a:gd name="T68" fmla="*/ 2147483647 w 86"/>
              <a:gd name="T69" fmla="*/ 2147483647 h 42"/>
              <a:gd name="T70" fmla="*/ 2147483647 w 86"/>
              <a:gd name="T71" fmla="*/ 0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
              <a:gd name="T109" fmla="*/ 0 h 42"/>
              <a:gd name="T110" fmla="*/ 86 w 86"/>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 h="42">
                <a:moveTo>
                  <a:pt x="24" y="0"/>
                </a:moveTo>
                <a:lnTo>
                  <a:pt x="26" y="6"/>
                </a:lnTo>
                <a:lnTo>
                  <a:pt x="28" y="8"/>
                </a:lnTo>
                <a:lnTo>
                  <a:pt x="30" y="8"/>
                </a:lnTo>
                <a:lnTo>
                  <a:pt x="34" y="8"/>
                </a:lnTo>
                <a:lnTo>
                  <a:pt x="40" y="8"/>
                </a:lnTo>
                <a:lnTo>
                  <a:pt x="42" y="12"/>
                </a:lnTo>
                <a:lnTo>
                  <a:pt x="42" y="14"/>
                </a:lnTo>
                <a:lnTo>
                  <a:pt x="44" y="14"/>
                </a:lnTo>
                <a:lnTo>
                  <a:pt x="52" y="12"/>
                </a:lnTo>
                <a:lnTo>
                  <a:pt x="62" y="10"/>
                </a:lnTo>
                <a:lnTo>
                  <a:pt x="72" y="12"/>
                </a:lnTo>
                <a:lnTo>
                  <a:pt x="80" y="14"/>
                </a:lnTo>
                <a:lnTo>
                  <a:pt x="84" y="14"/>
                </a:lnTo>
                <a:lnTo>
                  <a:pt x="86" y="16"/>
                </a:lnTo>
                <a:lnTo>
                  <a:pt x="82" y="26"/>
                </a:lnTo>
                <a:lnTo>
                  <a:pt x="82" y="28"/>
                </a:lnTo>
                <a:lnTo>
                  <a:pt x="76" y="28"/>
                </a:lnTo>
                <a:lnTo>
                  <a:pt x="68" y="26"/>
                </a:lnTo>
                <a:lnTo>
                  <a:pt x="60" y="26"/>
                </a:lnTo>
                <a:lnTo>
                  <a:pt x="56" y="26"/>
                </a:lnTo>
                <a:lnTo>
                  <a:pt x="54" y="28"/>
                </a:lnTo>
                <a:lnTo>
                  <a:pt x="48" y="32"/>
                </a:lnTo>
                <a:lnTo>
                  <a:pt x="38" y="36"/>
                </a:lnTo>
                <a:lnTo>
                  <a:pt x="22" y="42"/>
                </a:lnTo>
                <a:lnTo>
                  <a:pt x="12" y="40"/>
                </a:lnTo>
                <a:lnTo>
                  <a:pt x="6" y="36"/>
                </a:lnTo>
                <a:lnTo>
                  <a:pt x="2" y="32"/>
                </a:lnTo>
                <a:lnTo>
                  <a:pt x="0" y="24"/>
                </a:lnTo>
                <a:lnTo>
                  <a:pt x="6" y="18"/>
                </a:lnTo>
                <a:lnTo>
                  <a:pt x="12" y="16"/>
                </a:lnTo>
                <a:lnTo>
                  <a:pt x="18" y="12"/>
                </a:lnTo>
                <a:lnTo>
                  <a:pt x="20" y="10"/>
                </a:lnTo>
                <a:lnTo>
                  <a:pt x="20" y="6"/>
                </a:lnTo>
                <a:lnTo>
                  <a:pt x="22" y="6"/>
                </a:lnTo>
                <a:lnTo>
                  <a:pt x="24" y="0"/>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198" name="Freeform 199"/>
          <p:cNvSpPr>
            <a:spLocks/>
          </p:cNvSpPr>
          <p:nvPr/>
        </p:nvSpPr>
        <p:spPr bwMode="auto">
          <a:xfrm>
            <a:off x="4874419" y="2131219"/>
            <a:ext cx="66675" cy="52388"/>
          </a:xfrm>
          <a:custGeom>
            <a:avLst/>
            <a:gdLst>
              <a:gd name="T0" fmla="*/ 0 w 56"/>
              <a:gd name="T1" fmla="*/ 0 h 44"/>
              <a:gd name="T2" fmla="*/ 2147483647 w 56"/>
              <a:gd name="T3" fmla="*/ 0 h 44"/>
              <a:gd name="T4" fmla="*/ 2147483647 w 56"/>
              <a:gd name="T5" fmla="*/ 2147483647 h 44"/>
              <a:gd name="T6" fmla="*/ 2147483647 w 56"/>
              <a:gd name="T7" fmla="*/ 2147483647 h 44"/>
              <a:gd name="T8" fmla="*/ 2147483647 w 56"/>
              <a:gd name="T9" fmla="*/ 2147483647 h 44"/>
              <a:gd name="T10" fmla="*/ 2147483647 w 56"/>
              <a:gd name="T11" fmla="*/ 2147483647 h 44"/>
              <a:gd name="T12" fmla="*/ 2147483647 w 56"/>
              <a:gd name="T13" fmla="*/ 2147483647 h 44"/>
              <a:gd name="T14" fmla="*/ 2147483647 w 56"/>
              <a:gd name="T15" fmla="*/ 2147483647 h 44"/>
              <a:gd name="T16" fmla="*/ 2147483647 w 56"/>
              <a:gd name="T17" fmla="*/ 2147483647 h 44"/>
              <a:gd name="T18" fmla="*/ 2147483647 w 56"/>
              <a:gd name="T19" fmla="*/ 2147483647 h 44"/>
              <a:gd name="T20" fmla="*/ 2147483647 w 56"/>
              <a:gd name="T21" fmla="*/ 2147483647 h 44"/>
              <a:gd name="T22" fmla="*/ 2147483647 w 56"/>
              <a:gd name="T23" fmla="*/ 2147483647 h 44"/>
              <a:gd name="T24" fmla="*/ 2147483647 w 56"/>
              <a:gd name="T25" fmla="*/ 2147483647 h 44"/>
              <a:gd name="T26" fmla="*/ 2147483647 w 56"/>
              <a:gd name="T27" fmla="*/ 2147483647 h 44"/>
              <a:gd name="T28" fmla="*/ 2147483647 w 56"/>
              <a:gd name="T29" fmla="*/ 2147483647 h 44"/>
              <a:gd name="T30" fmla="*/ 2147483647 w 56"/>
              <a:gd name="T31" fmla="*/ 2147483647 h 44"/>
              <a:gd name="T32" fmla="*/ 2147483647 w 56"/>
              <a:gd name="T33" fmla="*/ 2147483647 h 44"/>
              <a:gd name="T34" fmla="*/ 2147483647 w 56"/>
              <a:gd name="T35" fmla="*/ 2147483647 h 44"/>
              <a:gd name="T36" fmla="*/ 2147483647 w 56"/>
              <a:gd name="T37" fmla="*/ 2147483647 h 44"/>
              <a:gd name="T38" fmla="*/ 2147483647 w 56"/>
              <a:gd name="T39" fmla="*/ 2147483647 h 44"/>
              <a:gd name="T40" fmla="*/ 0 w 56"/>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44"/>
              <a:gd name="T65" fmla="*/ 56 w 56"/>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44">
                <a:moveTo>
                  <a:pt x="0" y="0"/>
                </a:moveTo>
                <a:lnTo>
                  <a:pt x="22" y="0"/>
                </a:lnTo>
                <a:lnTo>
                  <a:pt x="28" y="6"/>
                </a:lnTo>
                <a:lnTo>
                  <a:pt x="30" y="6"/>
                </a:lnTo>
                <a:lnTo>
                  <a:pt x="32" y="10"/>
                </a:lnTo>
                <a:lnTo>
                  <a:pt x="34" y="16"/>
                </a:lnTo>
                <a:lnTo>
                  <a:pt x="40" y="22"/>
                </a:lnTo>
                <a:lnTo>
                  <a:pt x="42" y="24"/>
                </a:lnTo>
                <a:lnTo>
                  <a:pt x="50" y="28"/>
                </a:lnTo>
                <a:lnTo>
                  <a:pt x="56" y="42"/>
                </a:lnTo>
                <a:lnTo>
                  <a:pt x="50" y="44"/>
                </a:lnTo>
                <a:lnTo>
                  <a:pt x="44" y="40"/>
                </a:lnTo>
                <a:lnTo>
                  <a:pt x="40" y="36"/>
                </a:lnTo>
                <a:lnTo>
                  <a:pt x="34" y="32"/>
                </a:lnTo>
                <a:lnTo>
                  <a:pt x="26" y="34"/>
                </a:lnTo>
                <a:lnTo>
                  <a:pt x="22" y="28"/>
                </a:lnTo>
                <a:lnTo>
                  <a:pt x="18" y="24"/>
                </a:lnTo>
                <a:lnTo>
                  <a:pt x="12" y="20"/>
                </a:lnTo>
                <a:lnTo>
                  <a:pt x="2" y="18"/>
                </a:lnTo>
                <a:lnTo>
                  <a:pt x="2" y="10"/>
                </a:lnTo>
                <a:lnTo>
                  <a:pt x="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199" name="Freeform 200"/>
          <p:cNvSpPr>
            <a:spLocks/>
          </p:cNvSpPr>
          <p:nvPr/>
        </p:nvSpPr>
        <p:spPr bwMode="auto">
          <a:xfrm>
            <a:off x="2801541" y="2845594"/>
            <a:ext cx="16669" cy="16669"/>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0 h 14"/>
              <a:gd name="T12" fmla="*/ 0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0" y="14"/>
                </a:moveTo>
                <a:lnTo>
                  <a:pt x="12" y="10"/>
                </a:lnTo>
                <a:lnTo>
                  <a:pt x="14" y="8"/>
                </a:lnTo>
                <a:lnTo>
                  <a:pt x="14" y="4"/>
                </a:lnTo>
                <a:lnTo>
                  <a:pt x="12" y="2"/>
                </a:lnTo>
                <a:lnTo>
                  <a:pt x="8" y="0"/>
                </a:lnTo>
                <a:lnTo>
                  <a:pt x="0" y="12"/>
                </a:lnTo>
                <a:lnTo>
                  <a:pt x="10" y="1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00" name="Freeform 201"/>
          <p:cNvSpPr>
            <a:spLocks/>
          </p:cNvSpPr>
          <p:nvPr/>
        </p:nvSpPr>
        <p:spPr bwMode="auto">
          <a:xfrm>
            <a:off x="2501504" y="2516982"/>
            <a:ext cx="11906" cy="16669"/>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0 w 10"/>
              <a:gd name="T9" fmla="*/ 2147483647 h 14"/>
              <a:gd name="T10" fmla="*/ 2147483647 w 10"/>
              <a:gd name="T11" fmla="*/ 2147483647 h 14"/>
              <a:gd name="T12" fmla="*/ 2147483647 w 10"/>
              <a:gd name="T13" fmla="*/ 0 h 14"/>
              <a:gd name="T14" fmla="*/ 2147483647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10" y="8"/>
                </a:moveTo>
                <a:lnTo>
                  <a:pt x="8" y="12"/>
                </a:lnTo>
                <a:lnTo>
                  <a:pt x="4" y="14"/>
                </a:lnTo>
                <a:lnTo>
                  <a:pt x="2" y="12"/>
                </a:lnTo>
                <a:lnTo>
                  <a:pt x="0" y="8"/>
                </a:lnTo>
                <a:lnTo>
                  <a:pt x="2" y="4"/>
                </a:lnTo>
                <a:lnTo>
                  <a:pt x="4" y="0"/>
                </a:lnTo>
                <a:lnTo>
                  <a:pt x="8" y="2"/>
                </a:lnTo>
                <a:lnTo>
                  <a:pt x="10"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01" name="Freeform 202"/>
          <p:cNvSpPr>
            <a:spLocks/>
          </p:cNvSpPr>
          <p:nvPr/>
        </p:nvSpPr>
        <p:spPr bwMode="auto">
          <a:xfrm>
            <a:off x="6253163" y="2621757"/>
            <a:ext cx="45244" cy="45244"/>
          </a:xfrm>
          <a:custGeom>
            <a:avLst/>
            <a:gdLst>
              <a:gd name="T0" fmla="*/ 2147483647 w 38"/>
              <a:gd name="T1" fmla="*/ 2147483647 h 38"/>
              <a:gd name="T2" fmla="*/ 2147483647 w 38"/>
              <a:gd name="T3" fmla="*/ 2147483647 h 38"/>
              <a:gd name="T4" fmla="*/ 2147483647 w 38"/>
              <a:gd name="T5" fmla="*/ 2147483647 h 38"/>
              <a:gd name="T6" fmla="*/ 2147483647 w 38"/>
              <a:gd name="T7" fmla="*/ 2147483647 h 38"/>
              <a:gd name="T8" fmla="*/ 0 w 38"/>
              <a:gd name="T9" fmla="*/ 2147483647 h 38"/>
              <a:gd name="T10" fmla="*/ 2147483647 w 38"/>
              <a:gd name="T11" fmla="*/ 2147483647 h 38"/>
              <a:gd name="T12" fmla="*/ 2147483647 w 38"/>
              <a:gd name="T13" fmla="*/ 2147483647 h 38"/>
              <a:gd name="T14" fmla="*/ 2147483647 w 38"/>
              <a:gd name="T15" fmla="*/ 2147483647 h 38"/>
              <a:gd name="T16" fmla="*/ 2147483647 w 38"/>
              <a:gd name="T17" fmla="*/ 2147483647 h 38"/>
              <a:gd name="T18" fmla="*/ 2147483647 w 38"/>
              <a:gd name="T19" fmla="*/ 0 h 38"/>
              <a:gd name="T20" fmla="*/ 2147483647 w 38"/>
              <a:gd name="T21" fmla="*/ 2147483647 h 38"/>
              <a:gd name="T22" fmla="*/ 2147483647 w 38"/>
              <a:gd name="T23" fmla="*/ 2147483647 h 38"/>
              <a:gd name="T24" fmla="*/ 2147483647 w 38"/>
              <a:gd name="T25" fmla="*/ 2147483647 h 38"/>
              <a:gd name="T26" fmla="*/ 2147483647 w 38"/>
              <a:gd name="T27" fmla="*/ 2147483647 h 38"/>
              <a:gd name="T28" fmla="*/ 2147483647 w 38"/>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38"/>
              <a:gd name="T47" fmla="*/ 38 w 38"/>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38">
                <a:moveTo>
                  <a:pt x="20" y="38"/>
                </a:moveTo>
                <a:lnTo>
                  <a:pt x="14" y="36"/>
                </a:lnTo>
                <a:lnTo>
                  <a:pt x="6" y="32"/>
                </a:lnTo>
                <a:lnTo>
                  <a:pt x="2" y="26"/>
                </a:lnTo>
                <a:lnTo>
                  <a:pt x="0" y="20"/>
                </a:lnTo>
                <a:lnTo>
                  <a:pt x="2" y="16"/>
                </a:lnTo>
                <a:lnTo>
                  <a:pt x="4" y="12"/>
                </a:lnTo>
                <a:lnTo>
                  <a:pt x="14" y="6"/>
                </a:lnTo>
                <a:lnTo>
                  <a:pt x="28" y="2"/>
                </a:lnTo>
                <a:lnTo>
                  <a:pt x="38" y="0"/>
                </a:lnTo>
                <a:lnTo>
                  <a:pt x="36" y="10"/>
                </a:lnTo>
                <a:lnTo>
                  <a:pt x="32" y="22"/>
                </a:lnTo>
                <a:lnTo>
                  <a:pt x="26" y="34"/>
                </a:lnTo>
                <a:lnTo>
                  <a:pt x="24" y="36"/>
                </a:lnTo>
                <a:lnTo>
                  <a:pt x="20" y="3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02" name="Freeform 204"/>
          <p:cNvSpPr>
            <a:spLocks/>
          </p:cNvSpPr>
          <p:nvPr/>
        </p:nvSpPr>
        <p:spPr bwMode="auto">
          <a:xfrm>
            <a:off x="6577012" y="3288506"/>
            <a:ext cx="80963" cy="47625"/>
          </a:xfrm>
          <a:custGeom>
            <a:avLst/>
            <a:gdLst>
              <a:gd name="T0" fmla="*/ 2147483647 w 68"/>
              <a:gd name="T1" fmla="*/ 0 h 40"/>
              <a:gd name="T2" fmla="*/ 2147483647 w 68"/>
              <a:gd name="T3" fmla="*/ 2147483647 h 40"/>
              <a:gd name="T4" fmla="*/ 2147483647 w 68"/>
              <a:gd name="T5" fmla="*/ 2147483647 h 40"/>
              <a:gd name="T6" fmla="*/ 2147483647 w 68"/>
              <a:gd name="T7" fmla="*/ 2147483647 h 40"/>
              <a:gd name="T8" fmla="*/ 2147483647 w 68"/>
              <a:gd name="T9" fmla="*/ 2147483647 h 40"/>
              <a:gd name="T10" fmla="*/ 2147483647 w 68"/>
              <a:gd name="T11" fmla="*/ 2147483647 h 40"/>
              <a:gd name="T12" fmla="*/ 2147483647 w 68"/>
              <a:gd name="T13" fmla="*/ 2147483647 h 40"/>
              <a:gd name="T14" fmla="*/ 2147483647 w 68"/>
              <a:gd name="T15" fmla="*/ 2147483647 h 40"/>
              <a:gd name="T16" fmla="*/ 2147483647 w 68"/>
              <a:gd name="T17" fmla="*/ 2147483647 h 40"/>
              <a:gd name="T18" fmla="*/ 0 w 68"/>
              <a:gd name="T19" fmla="*/ 2147483647 h 40"/>
              <a:gd name="T20" fmla="*/ 0 w 68"/>
              <a:gd name="T21" fmla="*/ 2147483647 h 40"/>
              <a:gd name="T22" fmla="*/ 0 w 68"/>
              <a:gd name="T23" fmla="*/ 2147483647 h 40"/>
              <a:gd name="T24" fmla="*/ 2147483647 w 68"/>
              <a:gd name="T25" fmla="*/ 2147483647 h 40"/>
              <a:gd name="T26" fmla="*/ 2147483647 w 68"/>
              <a:gd name="T27" fmla="*/ 2147483647 h 40"/>
              <a:gd name="T28" fmla="*/ 2147483647 w 68"/>
              <a:gd name="T29" fmla="*/ 2147483647 h 40"/>
              <a:gd name="T30" fmla="*/ 2147483647 w 68"/>
              <a:gd name="T31" fmla="*/ 2147483647 h 40"/>
              <a:gd name="T32" fmla="*/ 2147483647 w 68"/>
              <a:gd name="T33" fmla="*/ 2147483647 h 40"/>
              <a:gd name="T34" fmla="*/ 2147483647 w 68"/>
              <a:gd name="T35" fmla="*/ 2147483647 h 40"/>
              <a:gd name="T36" fmla="*/ 2147483647 w 68"/>
              <a:gd name="T37" fmla="*/ 2147483647 h 40"/>
              <a:gd name="T38" fmla="*/ 2147483647 w 68"/>
              <a:gd name="T39" fmla="*/ 2147483647 h 40"/>
              <a:gd name="T40" fmla="*/ 2147483647 w 68"/>
              <a:gd name="T41" fmla="*/ 0 h 40"/>
              <a:gd name="T42" fmla="*/ 2147483647 w 68"/>
              <a:gd name="T43" fmla="*/ 0 h 40"/>
              <a:gd name="T44" fmla="*/ 2147483647 w 68"/>
              <a:gd name="T45" fmla="*/ 2147483647 h 40"/>
              <a:gd name="T46" fmla="*/ 2147483647 w 68"/>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
              <a:gd name="T73" fmla="*/ 0 h 40"/>
              <a:gd name="T74" fmla="*/ 68 w 6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 h="40">
                <a:moveTo>
                  <a:pt x="68" y="0"/>
                </a:moveTo>
                <a:lnTo>
                  <a:pt x="54" y="10"/>
                </a:lnTo>
                <a:lnTo>
                  <a:pt x="38" y="16"/>
                </a:lnTo>
                <a:lnTo>
                  <a:pt x="34" y="18"/>
                </a:lnTo>
                <a:lnTo>
                  <a:pt x="30" y="22"/>
                </a:lnTo>
                <a:lnTo>
                  <a:pt x="22" y="30"/>
                </a:lnTo>
                <a:lnTo>
                  <a:pt x="14" y="38"/>
                </a:lnTo>
                <a:lnTo>
                  <a:pt x="8" y="40"/>
                </a:lnTo>
                <a:lnTo>
                  <a:pt x="2" y="40"/>
                </a:lnTo>
                <a:lnTo>
                  <a:pt x="0" y="40"/>
                </a:lnTo>
                <a:lnTo>
                  <a:pt x="0" y="36"/>
                </a:lnTo>
                <a:lnTo>
                  <a:pt x="0" y="32"/>
                </a:lnTo>
                <a:lnTo>
                  <a:pt x="2" y="28"/>
                </a:lnTo>
                <a:lnTo>
                  <a:pt x="10" y="22"/>
                </a:lnTo>
                <a:lnTo>
                  <a:pt x="26" y="14"/>
                </a:lnTo>
                <a:lnTo>
                  <a:pt x="30" y="12"/>
                </a:lnTo>
                <a:lnTo>
                  <a:pt x="32" y="8"/>
                </a:lnTo>
                <a:lnTo>
                  <a:pt x="34" y="6"/>
                </a:lnTo>
                <a:lnTo>
                  <a:pt x="38" y="4"/>
                </a:lnTo>
                <a:lnTo>
                  <a:pt x="48" y="2"/>
                </a:lnTo>
                <a:lnTo>
                  <a:pt x="56" y="0"/>
                </a:lnTo>
                <a:lnTo>
                  <a:pt x="68" y="0"/>
                </a:lnTo>
                <a:lnTo>
                  <a:pt x="68" y="2"/>
                </a:lnTo>
                <a:lnTo>
                  <a:pt x="68"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03" name="Freeform 205"/>
          <p:cNvSpPr>
            <a:spLocks/>
          </p:cNvSpPr>
          <p:nvPr/>
        </p:nvSpPr>
        <p:spPr bwMode="auto">
          <a:xfrm>
            <a:off x="6491288" y="3309938"/>
            <a:ext cx="30956" cy="19050"/>
          </a:xfrm>
          <a:custGeom>
            <a:avLst/>
            <a:gdLst>
              <a:gd name="T0" fmla="*/ 2147483647 w 26"/>
              <a:gd name="T1" fmla="*/ 2147483647 h 16"/>
              <a:gd name="T2" fmla="*/ 2147483647 w 26"/>
              <a:gd name="T3" fmla="*/ 2147483647 h 16"/>
              <a:gd name="T4" fmla="*/ 0 w 26"/>
              <a:gd name="T5" fmla="*/ 2147483647 h 16"/>
              <a:gd name="T6" fmla="*/ 2147483647 w 26"/>
              <a:gd name="T7" fmla="*/ 0 h 16"/>
              <a:gd name="T8" fmla="*/ 2147483647 w 26"/>
              <a:gd name="T9" fmla="*/ 0 h 16"/>
              <a:gd name="T10" fmla="*/ 2147483647 w 26"/>
              <a:gd name="T11" fmla="*/ 0 h 16"/>
              <a:gd name="T12" fmla="*/ 2147483647 w 26"/>
              <a:gd name="T13" fmla="*/ 2147483647 h 16"/>
              <a:gd name="T14" fmla="*/ 2147483647 w 26"/>
              <a:gd name="T15" fmla="*/ 2147483647 h 16"/>
              <a:gd name="T16" fmla="*/ 2147483647 w 26"/>
              <a:gd name="T17" fmla="*/ 2147483647 h 16"/>
              <a:gd name="T18" fmla="*/ 2147483647 w 26"/>
              <a:gd name="T19" fmla="*/ 2147483647 h 16"/>
              <a:gd name="T20" fmla="*/ 2147483647 w 26"/>
              <a:gd name="T21" fmla="*/ 2147483647 h 16"/>
              <a:gd name="T22" fmla="*/ 2147483647 w 26"/>
              <a:gd name="T23" fmla="*/ 2147483647 h 16"/>
              <a:gd name="T24" fmla="*/ 2147483647 w 26"/>
              <a:gd name="T25" fmla="*/ 2147483647 h 16"/>
              <a:gd name="T26" fmla="*/ 2147483647 w 26"/>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6"/>
              <a:gd name="T44" fmla="*/ 26 w 2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6">
                <a:moveTo>
                  <a:pt x="18" y="14"/>
                </a:moveTo>
                <a:lnTo>
                  <a:pt x="8" y="10"/>
                </a:lnTo>
                <a:lnTo>
                  <a:pt x="0" y="4"/>
                </a:lnTo>
                <a:lnTo>
                  <a:pt x="4" y="0"/>
                </a:lnTo>
                <a:lnTo>
                  <a:pt x="10" y="0"/>
                </a:lnTo>
                <a:lnTo>
                  <a:pt x="14" y="0"/>
                </a:lnTo>
                <a:lnTo>
                  <a:pt x="18" y="2"/>
                </a:lnTo>
                <a:lnTo>
                  <a:pt x="20" y="6"/>
                </a:lnTo>
                <a:lnTo>
                  <a:pt x="24" y="6"/>
                </a:lnTo>
                <a:lnTo>
                  <a:pt x="26" y="12"/>
                </a:lnTo>
                <a:lnTo>
                  <a:pt x="24" y="14"/>
                </a:lnTo>
                <a:lnTo>
                  <a:pt x="22" y="16"/>
                </a:lnTo>
                <a:lnTo>
                  <a:pt x="20" y="16"/>
                </a:lnTo>
                <a:lnTo>
                  <a:pt x="18" y="1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04" name="Freeform 206"/>
          <p:cNvSpPr>
            <a:spLocks/>
          </p:cNvSpPr>
          <p:nvPr/>
        </p:nvSpPr>
        <p:spPr bwMode="auto">
          <a:xfrm>
            <a:off x="6215063" y="3128962"/>
            <a:ext cx="30956" cy="33338"/>
          </a:xfrm>
          <a:custGeom>
            <a:avLst/>
            <a:gdLst>
              <a:gd name="T0" fmla="*/ 0 w 26"/>
              <a:gd name="T1" fmla="*/ 2147483647 h 28"/>
              <a:gd name="T2" fmla="*/ 2147483647 w 26"/>
              <a:gd name="T3" fmla="*/ 2147483647 h 28"/>
              <a:gd name="T4" fmla="*/ 2147483647 w 26"/>
              <a:gd name="T5" fmla="*/ 2147483647 h 28"/>
              <a:gd name="T6" fmla="*/ 2147483647 w 26"/>
              <a:gd name="T7" fmla="*/ 0 h 28"/>
              <a:gd name="T8" fmla="*/ 2147483647 w 26"/>
              <a:gd name="T9" fmla="*/ 0 h 28"/>
              <a:gd name="T10" fmla="*/ 2147483647 w 26"/>
              <a:gd name="T11" fmla="*/ 0 h 28"/>
              <a:gd name="T12" fmla="*/ 2147483647 w 26"/>
              <a:gd name="T13" fmla="*/ 2147483647 h 28"/>
              <a:gd name="T14" fmla="*/ 2147483647 w 26"/>
              <a:gd name="T15" fmla="*/ 2147483647 h 28"/>
              <a:gd name="T16" fmla="*/ 2147483647 w 26"/>
              <a:gd name="T17" fmla="*/ 2147483647 h 28"/>
              <a:gd name="T18" fmla="*/ 2147483647 w 26"/>
              <a:gd name="T19" fmla="*/ 2147483647 h 28"/>
              <a:gd name="T20" fmla="*/ 2147483647 w 26"/>
              <a:gd name="T21" fmla="*/ 2147483647 h 28"/>
              <a:gd name="T22" fmla="*/ 2147483647 w 26"/>
              <a:gd name="T23" fmla="*/ 2147483647 h 28"/>
              <a:gd name="T24" fmla="*/ 2147483647 w 26"/>
              <a:gd name="T25" fmla="*/ 2147483647 h 28"/>
              <a:gd name="T26" fmla="*/ 2147483647 w 26"/>
              <a:gd name="T27" fmla="*/ 2147483647 h 28"/>
              <a:gd name="T28" fmla="*/ 2147483647 w 26"/>
              <a:gd name="T29" fmla="*/ 2147483647 h 28"/>
              <a:gd name="T30" fmla="*/ 2147483647 w 26"/>
              <a:gd name="T31" fmla="*/ 2147483647 h 28"/>
              <a:gd name="T32" fmla="*/ 2147483647 w 26"/>
              <a:gd name="T33" fmla="*/ 2147483647 h 28"/>
              <a:gd name="T34" fmla="*/ 2147483647 w 26"/>
              <a:gd name="T35" fmla="*/ 2147483647 h 28"/>
              <a:gd name="T36" fmla="*/ 2147483647 w 26"/>
              <a:gd name="T37" fmla="*/ 2147483647 h 28"/>
              <a:gd name="T38" fmla="*/ 0 w 26"/>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8"/>
              <a:gd name="T62" fmla="*/ 26 w 26"/>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8">
                <a:moveTo>
                  <a:pt x="0" y="6"/>
                </a:moveTo>
                <a:lnTo>
                  <a:pt x="4" y="4"/>
                </a:lnTo>
                <a:lnTo>
                  <a:pt x="6" y="2"/>
                </a:lnTo>
                <a:lnTo>
                  <a:pt x="10" y="0"/>
                </a:lnTo>
                <a:lnTo>
                  <a:pt x="12" y="0"/>
                </a:lnTo>
                <a:lnTo>
                  <a:pt x="14" y="0"/>
                </a:lnTo>
                <a:lnTo>
                  <a:pt x="16" y="2"/>
                </a:lnTo>
                <a:lnTo>
                  <a:pt x="16" y="8"/>
                </a:lnTo>
                <a:lnTo>
                  <a:pt x="20" y="14"/>
                </a:lnTo>
                <a:lnTo>
                  <a:pt x="26" y="20"/>
                </a:lnTo>
                <a:lnTo>
                  <a:pt x="26" y="26"/>
                </a:lnTo>
                <a:lnTo>
                  <a:pt x="24" y="28"/>
                </a:lnTo>
                <a:lnTo>
                  <a:pt x="16" y="24"/>
                </a:lnTo>
                <a:lnTo>
                  <a:pt x="14" y="20"/>
                </a:lnTo>
                <a:lnTo>
                  <a:pt x="12" y="18"/>
                </a:lnTo>
                <a:lnTo>
                  <a:pt x="14" y="14"/>
                </a:lnTo>
                <a:lnTo>
                  <a:pt x="14" y="12"/>
                </a:lnTo>
                <a:lnTo>
                  <a:pt x="6" y="10"/>
                </a:lnTo>
                <a:lnTo>
                  <a:pt x="2" y="8"/>
                </a:lnTo>
                <a:lnTo>
                  <a:pt x="0"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05" name="Freeform 207"/>
          <p:cNvSpPr>
            <a:spLocks/>
          </p:cNvSpPr>
          <p:nvPr/>
        </p:nvSpPr>
        <p:spPr bwMode="auto">
          <a:xfrm>
            <a:off x="6079331" y="3114675"/>
            <a:ext cx="14288" cy="14288"/>
          </a:xfrm>
          <a:custGeom>
            <a:avLst/>
            <a:gdLst>
              <a:gd name="T0" fmla="*/ 2147483647 w 12"/>
              <a:gd name="T1" fmla="*/ 0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2147483647 h 12"/>
              <a:gd name="T12" fmla="*/ 2147483647 w 12"/>
              <a:gd name="T13" fmla="*/ 2147483647 h 12"/>
              <a:gd name="T14" fmla="*/ 0 w 12"/>
              <a:gd name="T15" fmla="*/ 2147483647 h 12"/>
              <a:gd name="T16" fmla="*/ 2147483647 w 12"/>
              <a:gd name="T17" fmla="*/ 0 h 12"/>
              <a:gd name="T18" fmla="*/ 2147483647 w 12"/>
              <a:gd name="T19" fmla="*/ 0 h 12"/>
              <a:gd name="T20" fmla="*/ 2147483647 w 12"/>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2"/>
              <a:gd name="T35" fmla="*/ 12 w 1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2">
                <a:moveTo>
                  <a:pt x="8" y="0"/>
                </a:moveTo>
                <a:lnTo>
                  <a:pt x="8" y="6"/>
                </a:lnTo>
                <a:lnTo>
                  <a:pt x="12" y="8"/>
                </a:lnTo>
                <a:lnTo>
                  <a:pt x="12" y="12"/>
                </a:lnTo>
                <a:lnTo>
                  <a:pt x="8" y="12"/>
                </a:lnTo>
                <a:lnTo>
                  <a:pt x="4" y="10"/>
                </a:lnTo>
                <a:lnTo>
                  <a:pt x="2" y="8"/>
                </a:lnTo>
                <a:lnTo>
                  <a:pt x="0" y="4"/>
                </a:lnTo>
                <a:lnTo>
                  <a:pt x="2" y="0"/>
                </a:lnTo>
                <a:lnTo>
                  <a:pt x="4" y="0"/>
                </a:lnTo>
                <a:lnTo>
                  <a:pt x="8"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06" name="Freeform 208"/>
          <p:cNvSpPr>
            <a:spLocks/>
          </p:cNvSpPr>
          <p:nvPr/>
        </p:nvSpPr>
        <p:spPr bwMode="auto">
          <a:xfrm>
            <a:off x="6050757" y="3057525"/>
            <a:ext cx="16669" cy="19050"/>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2147483647 w 14"/>
              <a:gd name="T11" fmla="*/ 2147483647 h 16"/>
              <a:gd name="T12" fmla="*/ 0 w 14"/>
              <a:gd name="T13" fmla="*/ 0 h 16"/>
              <a:gd name="T14" fmla="*/ 2147483647 w 14"/>
              <a:gd name="T15" fmla="*/ 2147483647 h 16"/>
              <a:gd name="T16" fmla="*/ 2147483647 w 14"/>
              <a:gd name="T17" fmla="*/ 2147483647 h 16"/>
              <a:gd name="T18" fmla="*/ 2147483647 w 14"/>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14" y="10"/>
                </a:moveTo>
                <a:lnTo>
                  <a:pt x="12" y="14"/>
                </a:lnTo>
                <a:lnTo>
                  <a:pt x="10" y="16"/>
                </a:lnTo>
                <a:lnTo>
                  <a:pt x="6" y="14"/>
                </a:lnTo>
                <a:lnTo>
                  <a:pt x="2" y="10"/>
                </a:lnTo>
                <a:lnTo>
                  <a:pt x="2" y="6"/>
                </a:lnTo>
                <a:lnTo>
                  <a:pt x="0" y="0"/>
                </a:lnTo>
                <a:lnTo>
                  <a:pt x="8" y="4"/>
                </a:lnTo>
                <a:lnTo>
                  <a:pt x="12" y="6"/>
                </a:lnTo>
                <a:lnTo>
                  <a:pt x="14" y="1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07" name="Freeform 210"/>
          <p:cNvSpPr>
            <a:spLocks/>
          </p:cNvSpPr>
          <p:nvPr/>
        </p:nvSpPr>
        <p:spPr bwMode="auto">
          <a:xfrm>
            <a:off x="7365207" y="3567113"/>
            <a:ext cx="50006" cy="54769"/>
          </a:xfrm>
          <a:custGeom>
            <a:avLst/>
            <a:gdLst>
              <a:gd name="T0" fmla="*/ 2147483647 w 42"/>
              <a:gd name="T1" fmla="*/ 2147483647 h 46"/>
              <a:gd name="T2" fmla="*/ 2147483647 w 42"/>
              <a:gd name="T3" fmla="*/ 2147483647 h 46"/>
              <a:gd name="T4" fmla="*/ 2147483647 w 42"/>
              <a:gd name="T5" fmla="*/ 2147483647 h 46"/>
              <a:gd name="T6" fmla="*/ 2147483647 w 42"/>
              <a:gd name="T7" fmla="*/ 2147483647 h 46"/>
              <a:gd name="T8" fmla="*/ 2147483647 w 42"/>
              <a:gd name="T9" fmla="*/ 2147483647 h 46"/>
              <a:gd name="T10" fmla="*/ 2147483647 w 42"/>
              <a:gd name="T11" fmla="*/ 2147483647 h 46"/>
              <a:gd name="T12" fmla="*/ 0 w 42"/>
              <a:gd name="T13" fmla="*/ 2147483647 h 46"/>
              <a:gd name="T14" fmla="*/ 0 w 42"/>
              <a:gd name="T15" fmla="*/ 0 h 46"/>
              <a:gd name="T16" fmla="*/ 2147483647 w 42"/>
              <a:gd name="T17" fmla="*/ 2147483647 h 46"/>
              <a:gd name="T18" fmla="*/ 2147483647 w 42"/>
              <a:gd name="T19" fmla="*/ 2147483647 h 46"/>
              <a:gd name="T20" fmla="*/ 2147483647 w 42"/>
              <a:gd name="T21" fmla="*/ 2147483647 h 46"/>
              <a:gd name="T22" fmla="*/ 2147483647 w 42"/>
              <a:gd name="T23" fmla="*/ 2147483647 h 46"/>
              <a:gd name="T24" fmla="*/ 2147483647 w 42"/>
              <a:gd name="T25" fmla="*/ 2147483647 h 46"/>
              <a:gd name="T26" fmla="*/ 2147483647 w 42"/>
              <a:gd name="T27" fmla="*/ 2147483647 h 46"/>
              <a:gd name="T28" fmla="*/ 2147483647 w 42"/>
              <a:gd name="T29" fmla="*/ 2147483647 h 46"/>
              <a:gd name="T30" fmla="*/ 2147483647 w 42"/>
              <a:gd name="T31" fmla="*/ 2147483647 h 46"/>
              <a:gd name="T32" fmla="*/ 2147483647 w 42"/>
              <a:gd name="T33" fmla="*/ 2147483647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6"/>
              <a:gd name="T53" fmla="*/ 42 w 4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6">
                <a:moveTo>
                  <a:pt x="42" y="44"/>
                </a:moveTo>
                <a:lnTo>
                  <a:pt x="38" y="46"/>
                </a:lnTo>
                <a:lnTo>
                  <a:pt x="34" y="44"/>
                </a:lnTo>
                <a:lnTo>
                  <a:pt x="28" y="42"/>
                </a:lnTo>
                <a:lnTo>
                  <a:pt x="16" y="34"/>
                </a:lnTo>
                <a:lnTo>
                  <a:pt x="6" y="22"/>
                </a:lnTo>
                <a:lnTo>
                  <a:pt x="0" y="12"/>
                </a:lnTo>
                <a:lnTo>
                  <a:pt x="0" y="0"/>
                </a:lnTo>
                <a:lnTo>
                  <a:pt x="8" y="4"/>
                </a:lnTo>
                <a:lnTo>
                  <a:pt x="14" y="10"/>
                </a:lnTo>
                <a:lnTo>
                  <a:pt x="18" y="16"/>
                </a:lnTo>
                <a:lnTo>
                  <a:pt x="22" y="24"/>
                </a:lnTo>
                <a:lnTo>
                  <a:pt x="26" y="26"/>
                </a:lnTo>
                <a:lnTo>
                  <a:pt x="30" y="28"/>
                </a:lnTo>
                <a:lnTo>
                  <a:pt x="34" y="30"/>
                </a:lnTo>
                <a:lnTo>
                  <a:pt x="36" y="34"/>
                </a:lnTo>
                <a:lnTo>
                  <a:pt x="42" y="4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08" name="Freeform 212"/>
          <p:cNvSpPr>
            <a:spLocks/>
          </p:cNvSpPr>
          <p:nvPr/>
        </p:nvSpPr>
        <p:spPr bwMode="auto">
          <a:xfrm>
            <a:off x="6805612" y="3221832"/>
            <a:ext cx="14288" cy="21431"/>
          </a:xfrm>
          <a:custGeom>
            <a:avLst/>
            <a:gdLst>
              <a:gd name="T0" fmla="*/ 2147483647 w 12"/>
              <a:gd name="T1" fmla="*/ 2147483647 h 18"/>
              <a:gd name="T2" fmla="*/ 2147483647 w 12"/>
              <a:gd name="T3" fmla="*/ 2147483647 h 18"/>
              <a:gd name="T4" fmla="*/ 2147483647 w 12"/>
              <a:gd name="T5" fmla="*/ 2147483647 h 18"/>
              <a:gd name="T6" fmla="*/ 2147483647 w 12"/>
              <a:gd name="T7" fmla="*/ 2147483647 h 18"/>
              <a:gd name="T8" fmla="*/ 2147483647 w 12"/>
              <a:gd name="T9" fmla="*/ 2147483647 h 18"/>
              <a:gd name="T10" fmla="*/ 0 w 12"/>
              <a:gd name="T11" fmla="*/ 2147483647 h 18"/>
              <a:gd name="T12" fmla="*/ 2147483647 w 12"/>
              <a:gd name="T13" fmla="*/ 2147483647 h 18"/>
              <a:gd name="T14" fmla="*/ 2147483647 w 12"/>
              <a:gd name="T15" fmla="*/ 0 h 18"/>
              <a:gd name="T16" fmla="*/ 2147483647 w 12"/>
              <a:gd name="T17" fmla="*/ 2147483647 h 18"/>
              <a:gd name="T18" fmla="*/ 2147483647 w 12"/>
              <a:gd name="T19" fmla="*/ 2147483647 h 18"/>
              <a:gd name="T20" fmla="*/ 2147483647 w 12"/>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8"/>
              <a:gd name="T35" fmla="*/ 12 w 12"/>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8">
                <a:moveTo>
                  <a:pt x="12" y="10"/>
                </a:moveTo>
                <a:lnTo>
                  <a:pt x="12" y="14"/>
                </a:lnTo>
                <a:lnTo>
                  <a:pt x="12" y="18"/>
                </a:lnTo>
                <a:lnTo>
                  <a:pt x="6" y="18"/>
                </a:lnTo>
                <a:lnTo>
                  <a:pt x="2" y="14"/>
                </a:lnTo>
                <a:lnTo>
                  <a:pt x="0" y="10"/>
                </a:lnTo>
                <a:lnTo>
                  <a:pt x="2" y="4"/>
                </a:lnTo>
                <a:lnTo>
                  <a:pt x="8" y="0"/>
                </a:lnTo>
                <a:lnTo>
                  <a:pt x="10" y="6"/>
                </a:lnTo>
                <a:lnTo>
                  <a:pt x="10" y="8"/>
                </a:lnTo>
                <a:lnTo>
                  <a:pt x="12" y="1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09" name="Freeform 213"/>
          <p:cNvSpPr>
            <a:spLocks/>
          </p:cNvSpPr>
          <p:nvPr/>
        </p:nvSpPr>
        <p:spPr bwMode="auto">
          <a:xfrm>
            <a:off x="6738938" y="3259932"/>
            <a:ext cx="16669" cy="26194"/>
          </a:xfrm>
          <a:custGeom>
            <a:avLst/>
            <a:gdLst>
              <a:gd name="T0" fmla="*/ 2147483647 w 14"/>
              <a:gd name="T1" fmla="*/ 2147483647 h 22"/>
              <a:gd name="T2" fmla="*/ 2147483647 w 14"/>
              <a:gd name="T3" fmla="*/ 2147483647 h 22"/>
              <a:gd name="T4" fmla="*/ 2147483647 w 14"/>
              <a:gd name="T5" fmla="*/ 0 h 22"/>
              <a:gd name="T6" fmla="*/ 2147483647 w 14"/>
              <a:gd name="T7" fmla="*/ 2147483647 h 22"/>
              <a:gd name="T8" fmla="*/ 2147483647 w 14"/>
              <a:gd name="T9" fmla="*/ 2147483647 h 22"/>
              <a:gd name="T10" fmla="*/ 2147483647 w 14"/>
              <a:gd name="T11" fmla="*/ 2147483647 h 22"/>
              <a:gd name="T12" fmla="*/ 2147483647 w 14"/>
              <a:gd name="T13" fmla="*/ 2147483647 h 22"/>
              <a:gd name="T14" fmla="*/ 0 w 14"/>
              <a:gd name="T15" fmla="*/ 2147483647 h 22"/>
              <a:gd name="T16" fmla="*/ 0 w 14"/>
              <a:gd name="T17" fmla="*/ 2147483647 h 22"/>
              <a:gd name="T18" fmla="*/ 2147483647 w 14"/>
              <a:gd name="T19" fmla="*/ 2147483647 h 22"/>
              <a:gd name="T20" fmla="*/ 2147483647 w 14"/>
              <a:gd name="T21" fmla="*/ 2147483647 h 22"/>
              <a:gd name="T22" fmla="*/ 2147483647 w 14"/>
              <a:gd name="T23" fmla="*/ 214748364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22"/>
              <a:gd name="T38" fmla="*/ 14 w 14"/>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22">
                <a:moveTo>
                  <a:pt x="6" y="2"/>
                </a:moveTo>
                <a:lnTo>
                  <a:pt x="8" y="2"/>
                </a:lnTo>
                <a:lnTo>
                  <a:pt x="10" y="0"/>
                </a:lnTo>
                <a:lnTo>
                  <a:pt x="12" y="2"/>
                </a:lnTo>
                <a:lnTo>
                  <a:pt x="14" y="4"/>
                </a:lnTo>
                <a:lnTo>
                  <a:pt x="12" y="6"/>
                </a:lnTo>
                <a:lnTo>
                  <a:pt x="8" y="12"/>
                </a:lnTo>
                <a:lnTo>
                  <a:pt x="0" y="22"/>
                </a:lnTo>
                <a:lnTo>
                  <a:pt x="0" y="10"/>
                </a:lnTo>
                <a:lnTo>
                  <a:pt x="2" y="6"/>
                </a:lnTo>
                <a:lnTo>
                  <a:pt x="4" y="4"/>
                </a:lnTo>
                <a:lnTo>
                  <a:pt x="6" y="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10" name="Freeform 214"/>
          <p:cNvSpPr>
            <a:spLocks/>
          </p:cNvSpPr>
          <p:nvPr/>
        </p:nvSpPr>
        <p:spPr bwMode="auto">
          <a:xfrm>
            <a:off x="6679407" y="3157538"/>
            <a:ext cx="64294" cy="28575"/>
          </a:xfrm>
          <a:custGeom>
            <a:avLst/>
            <a:gdLst>
              <a:gd name="T0" fmla="*/ 2147483647 w 54"/>
              <a:gd name="T1" fmla="*/ 2147483647 h 24"/>
              <a:gd name="T2" fmla="*/ 2147483647 w 54"/>
              <a:gd name="T3" fmla="*/ 2147483647 h 24"/>
              <a:gd name="T4" fmla="*/ 2147483647 w 54"/>
              <a:gd name="T5" fmla="*/ 2147483647 h 24"/>
              <a:gd name="T6" fmla="*/ 2147483647 w 54"/>
              <a:gd name="T7" fmla="*/ 2147483647 h 24"/>
              <a:gd name="T8" fmla="*/ 2147483647 w 54"/>
              <a:gd name="T9" fmla="*/ 2147483647 h 24"/>
              <a:gd name="T10" fmla="*/ 2147483647 w 54"/>
              <a:gd name="T11" fmla="*/ 2147483647 h 24"/>
              <a:gd name="T12" fmla="*/ 2147483647 w 54"/>
              <a:gd name="T13" fmla="*/ 2147483647 h 24"/>
              <a:gd name="T14" fmla="*/ 2147483647 w 54"/>
              <a:gd name="T15" fmla="*/ 2147483647 h 24"/>
              <a:gd name="T16" fmla="*/ 2147483647 w 54"/>
              <a:gd name="T17" fmla="*/ 2147483647 h 24"/>
              <a:gd name="T18" fmla="*/ 0 w 54"/>
              <a:gd name="T19" fmla="*/ 2147483647 h 24"/>
              <a:gd name="T20" fmla="*/ 2147483647 w 54"/>
              <a:gd name="T21" fmla="*/ 2147483647 h 24"/>
              <a:gd name="T22" fmla="*/ 2147483647 w 54"/>
              <a:gd name="T23" fmla="*/ 2147483647 h 24"/>
              <a:gd name="T24" fmla="*/ 2147483647 w 54"/>
              <a:gd name="T25" fmla="*/ 2147483647 h 24"/>
              <a:gd name="T26" fmla="*/ 2147483647 w 54"/>
              <a:gd name="T27" fmla="*/ 2147483647 h 24"/>
              <a:gd name="T28" fmla="*/ 2147483647 w 54"/>
              <a:gd name="T29" fmla="*/ 0 h 24"/>
              <a:gd name="T30" fmla="*/ 2147483647 w 54"/>
              <a:gd name="T31" fmla="*/ 2147483647 h 24"/>
              <a:gd name="T32" fmla="*/ 2147483647 w 54"/>
              <a:gd name="T33" fmla="*/ 2147483647 h 24"/>
              <a:gd name="T34" fmla="*/ 2147483647 w 54"/>
              <a:gd name="T35" fmla="*/ 0 h 24"/>
              <a:gd name="T36" fmla="*/ 2147483647 w 54"/>
              <a:gd name="T37" fmla="*/ 2147483647 h 24"/>
              <a:gd name="T38" fmla="*/ 2147483647 w 54"/>
              <a:gd name="T39" fmla="*/ 2147483647 h 24"/>
              <a:gd name="T40" fmla="*/ 2147483647 w 54"/>
              <a:gd name="T41" fmla="*/ 2147483647 h 24"/>
              <a:gd name="T42" fmla="*/ 2147483647 w 54"/>
              <a:gd name="T43" fmla="*/ 2147483647 h 24"/>
              <a:gd name="T44" fmla="*/ 2147483647 w 54"/>
              <a:gd name="T45" fmla="*/ 2147483647 h 24"/>
              <a:gd name="T46" fmla="*/ 2147483647 w 54"/>
              <a:gd name="T47" fmla="*/ 2147483647 h 24"/>
              <a:gd name="T48" fmla="*/ 2147483647 w 54"/>
              <a:gd name="T49" fmla="*/ 2147483647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24"/>
              <a:gd name="T77" fmla="*/ 54 w 54"/>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24">
                <a:moveTo>
                  <a:pt x="46" y="24"/>
                </a:moveTo>
                <a:lnTo>
                  <a:pt x="44" y="22"/>
                </a:lnTo>
                <a:lnTo>
                  <a:pt x="42" y="18"/>
                </a:lnTo>
                <a:lnTo>
                  <a:pt x="38" y="16"/>
                </a:lnTo>
                <a:lnTo>
                  <a:pt x="34" y="16"/>
                </a:lnTo>
                <a:lnTo>
                  <a:pt x="26" y="14"/>
                </a:lnTo>
                <a:lnTo>
                  <a:pt x="18" y="14"/>
                </a:lnTo>
                <a:lnTo>
                  <a:pt x="12" y="14"/>
                </a:lnTo>
                <a:lnTo>
                  <a:pt x="4" y="14"/>
                </a:lnTo>
                <a:lnTo>
                  <a:pt x="0" y="10"/>
                </a:lnTo>
                <a:lnTo>
                  <a:pt x="10" y="4"/>
                </a:lnTo>
                <a:lnTo>
                  <a:pt x="16" y="4"/>
                </a:lnTo>
                <a:lnTo>
                  <a:pt x="20" y="2"/>
                </a:lnTo>
                <a:lnTo>
                  <a:pt x="26" y="2"/>
                </a:lnTo>
                <a:lnTo>
                  <a:pt x="30" y="0"/>
                </a:lnTo>
                <a:lnTo>
                  <a:pt x="32" y="2"/>
                </a:lnTo>
                <a:lnTo>
                  <a:pt x="34" y="2"/>
                </a:lnTo>
                <a:lnTo>
                  <a:pt x="38" y="0"/>
                </a:lnTo>
                <a:lnTo>
                  <a:pt x="42" y="2"/>
                </a:lnTo>
                <a:lnTo>
                  <a:pt x="48" y="6"/>
                </a:lnTo>
                <a:lnTo>
                  <a:pt x="52" y="12"/>
                </a:lnTo>
                <a:lnTo>
                  <a:pt x="54" y="18"/>
                </a:lnTo>
                <a:lnTo>
                  <a:pt x="52" y="20"/>
                </a:lnTo>
                <a:lnTo>
                  <a:pt x="50" y="22"/>
                </a:lnTo>
                <a:lnTo>
                  <a:pt x="46"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11" name="Freeform 215"/>
          <p:cNvSpPr>
            <a:spLocks/>
          </p:cNvSpPr>
          <p:nvPr/>
        </p:nvSpPr>
        <p:spPr bwMode="auto">
          <a:xfrm>
            <a:off x="6555582" y="2862262"/>
            <a:ext cx="97631" cy="100013"/>
          </a:xfrm>
          <a:custGeom>
            <a:avLst/>
            <a:gdLst>
              <a:gd name="T0" fmla="*/ 2147483647 w 82"/>
              <a:gd name="T1" fmla="*/ 2147483647 h 84"/>
              <a:gd name="T2" fmla="*/ 2147483647 w 82"/>
              <a:gd name="T3" fmla="*/ 2147483647 h 84"/>
              <a:gd name="T4" fmla="*/ 2147483647 w 82"/>
              <a:gd name="T5" fmla="*/ 2147483647 h 84"/>
              <a:gd name="T6" fmla="*/ 2147483647 w 82"/>
              <a:gd name="T7" fmla="*/ 2147483647 h 84"/>
              <a:gd name="T8" fmla="*/ 2147483647 w 82"/>
              <a:gd name="T9" fmla="*/ 2147483647 h 84"/>
              <a:gd name="T10" fmla="*/ 2147483647 w 82"/>
              <a:gd name="T11" fmla="*/ 2147483647 h 84"/>
              <a:gd name="T12" fmla="*/ 2147483647 w 82"/>
              <a:gd name="T13" fmla="*/ 2147483647 h 84"/>
              <a:gd name="T14" fmla="*/ 2147483647 w 82"/>
              <a:gd name="T15" fmla="*/ 2147483647 h 84"/>
              <a:gd name="T16" fmla="*/ 2147483647 w 82"/>
              <a:gd name="T17" fmla="*/ 2147483647 h 84"/>
              <a:gd name="T18" fmla="*/ 2147483647 w 82"/>
              <a:gd name="T19" fmla="*/ 2147483647 h 84"/>
              <a:gd name="T20" fmla="*/ 2147483647 w 82"/>
              <a:gd name="T21" fmla="*/ 2147483647 h 84"/>
              <a:gd name="T22" fmla="*/ 2147483647 w 82"/>
              <a:gd name="T23" fmla="*/ 2147483647 h 84"/>
              <a:gd name="T24" fmla="*/ 2147483647 w 82"/>
              <a:gd name="T25" fmla="*/ 2147483647 h 84"/>
              <a:gd name="T26" fmla="*/ 2147483647 w 82"/>
              <a:gd name="T27" fmla="*/ 2147483647 h 84"/>
              <a:gd name="T28" fmla="*/ 2147483647 w 82"/>
              <a:gd name="T29" fmla="*/ 2147483647 h 84"/>
              <a:gd name="T30" fmla="*/ 2147483647 w 82"/>
              <a:gd name="T31" fmla="*/ 2147483647 h 84"/>
              <a:gd name="T32" fmla="*/ 0 w 82"/>
              <a:gd name="T33" fmla="*/ 2147483647 h 84"/>
              <a:gd name="T34" fmla="*/ 2147483647 w 82"/>
              <a:gd name="T35" fmla="*/ 2147483647 h 84"/>
              <a:gd name="T36" fmla="*/ 0 w 82"/>
              <a:gd name="T37" fmla="*/ 2147483647 h 84"/>
              <a:gd name="T38" fmla="*/ 2147483647 w 82"/>
              <a:gd name="T39" fmla="*/ 2147483647 h 84"/>
              <a:gd name="T40" fmla="*/ 2147483647 w 82"/>
              <a:gd name="T41" fmla="*/ 2147483647 h 84"/>
              <a:gd name="T42" fmla="*/ 2147483647 w 82"/>
              <a:gd name="T43" fmla="*/ 2147483647 h 84"/>
              <a:gd name="T44" fmla="*/ 2147483647 w 82"/>
              <a:gd name="T45" fmla="*/ 2147483647 h 84"/>
              <a:gd name="T46" fmla="*/ 2147483647 w 82"/>
              <a:gd name="T47" fmla="*/ 2147483647 h 84"/>
              <a:gd name="T48" fmla="*/ 2147483647 w 82"/>
              <a:gd name="T49" fmla="*/ 2147483647 h 84"/>
              <a:gd name="T50" fmla="*/ 2147483647 w 82"/>
              <a:gd name="T51" fmla="*/ 2147483647 h 84"/>
              <a:gd name="T52" fmla="*/ 2147483647 w 82"/>
              <a:gd name="T53" fmla="*/ 2147483647 h 84"/>
              <a:gd name="T54" fmla="*/ 2147483647 w 82"/>
              <a:gd name="T55" fmla="*/ 2147483647 h 84"/>
              <a:gd name="T56" fmla="*/ 2147483647 w 82"/>
              <a:gd name="T57" fmla="*/ 0 h 84"/>
              <a:gd name="T58" fmla="*/ 2147483647 w 82"/>
              <a:gd name="T59" fmla="*/ 2147483647 h 84"/>
              <a:gd name="T60" fmla="*/ 2147483647 w 82"/>
              <a:gd name="T61" fmla="*/ 2147483647 h 84"/>
              <a:gd name="T62" fmla="*/ 2147483647 w 82"/>
              <a:gd name="T63" fmla="*/ 2147483647 h 84"/>
              <a:gd name="T64" fmla="*/ 2147483647 w 82"/>
              <a:gd name="T65" fmla="*/ 2147483647 h 84"/>
              <a:gd name="T66" fmla="*/ 2147483647 w 82"/>
              <a:gd name="T67" fmla="*/ 2147483647 h 84"/>
              <a:gd name="T68" fmla="*/ 2147483647 w 82"/>
              <a:gd name="T69" fmla="*/ 2147483647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4"/>
              <a:gd name="T107" fmla="*/ 82 w 82"/>
              <a:gd name="T108" fmla="*/ 84 h 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4">
                <a:moveTo>
                  <a:pt x="68" y="60"/>
                </a:moveTo>
                <a:lnTo>
                  <a:pt x="64" y="54"/>
                </a:lnTo>
                <a:lnTo>
                  <a:pt x="60" y="58"/>
                </a:lnTo>
                <a:lnTo>
                  <a:pt x="58" y="62"/>
                </a:lnTo>
                <a:lnTo>
                  <a:pt x="60" y="66"/>
                </a:lnTo>
                <a:lnTo>
                  <a:pt x="62" y="68"/>
                </a:lnTo>
                <a:lnTo>
                  <a:pt x="64" y="72"/>
                </a:lnTo>
                <a:lnTo>
                  <a:pt x="66" y="76"/>
                </a:lnTo>
                <a:lnTo>
                  <a:pt x="64" y="82"/>
                </a:lnTo>
                <a:lnTo>
                  <a:pt x="62" y="84"/>
                </a:lnTo>
                <a:lnTo>
                  <a:pt x="58" y="84"/>
                </a:lnTo>
                <a:lnTo>
                  <a:pt x="56" y="82"/>
                </a:lnTo>
                <a:lnTo>
                  <a:pt x="56" y="78"/>
                </a:lnTo>
                <a:lnTo>
                  <a:pt x="52" y="80"/>
                </a:lnTo>
                <a:lnTo>
                  <a:pt x="50" y="80"/>
                </a:lnTo>
                <a:lnTo>
                  <a:pt x="44" y="78"/>
                </a:lnTo>
                <a:lnTo>
                  <a:pt x="38" y="74"/>
                </a:lnTo>
                <a:lnTo>
                  <a:pt x="36" y="66"/>
                </a:lnTo>
                <a:lnTo>
                  <a:pt x="34" y="58"/>
                </a:lnTo>
                <a:lnTo>
                  <a:pt x="36" y="54"/>
                </a:lnTo>
                <a:lnTo>
                  <a:pt x="38" y="52"/>
                </a:lnTo>
                <a:lnTo>
                  <a:pt x="34" y="46"/>
                </a:lnTo>
                <a:lnTo>
                  <a:pt x="26" y="46"/>
                </a:lnTo>
                <a:lnTo>
                  <a:pt x="26" y="50"/>
                </a:lnTo>
                <a:lnTo>
                  <a:pt x="22" y="50"/>
                </a:lnTo>
                <a:lnTo>
                  <a:pt x="20" y="48"/>
                </a:lnTo>
                <a:lnTo>
                  <a:pt x="18" y="50"/>
                </a:lnTo>
                <a:lnTo>
                  <a:pt x="12" y="46"/>
                </a:lnTo>
                <a:lnTo>
                  <a:pt x="10" y="52"/>
                </a:lnTo>
                <a:lnTo>
                  <a:pt x="8" y="60"/>
                </a:lnTo>
                <a:lnTo>
                  <a:pt x="6" y="68"/>
                </a:lnTo>
                <a:lnTo>
                  <a:pt x="4" y="70"/>
                </a:lnTo>
                <a:lnTo>
                  <a:pt x="2" y="72"/>
                </a:lnTo>
                <a:lnTo>
                  <a:pt x="0" y="70"/>
                </a:lnTo>
                <a:lnTo>
                  <a:pt x="0" y="66"/>
                </a:lnTo>
                <a:lnTo>
                  <a:pt x="2" y="58"/>
                </a:lnTo>
                <a:lnTo>
                  <a:pt x="0" y="52"/>
                </a:lnTo>
                <a:lnTo>
                  <a:pt x="0" y="44"/>
                </a:lnTo>
                <a:lnTo>
                  <a:pt x="2" y="36"/>
                </a:lnTo>
                <a:lnTo>
                  <a:pt x="6" y="36"/>
                </a:lnTo>
                <a:lnTo>
                  <a:pt x="10" y="34"/>
                </a:lnTo>
                <a:lnTo>
                  <a:pt x="14" y="30"/>
                </a:lnTo>
                <a:lnTo>
                  <a:pt x="18" y="24"/>
                </a:lnTo>
                <a:lnTo>
                  <a:pt x="20" y="24"/>
                </a:lnTo>
                <a:lnTo>
                  <a:pt x="22" y="22"/>
                </a:lnTo>
                <a:lnTo>
                  <a:pt x="28" y="24"/>
                </a:lnTo>
                <a:lnTo>
                  <a:pt x="30" y="28"/>
                </a:lnTo>
                <a:lnTo>
                  <a:pt x="32" y="30"/>
                </a:lnTo>
                <a:lnTo>
                  <a:pt x="34" y="32"/>
                </a:lnTo>
                <a:lnTo>
                  <a:pt x="38" y="32"/>
                </a:lnTo>
                <a:lnTo>
                  <a:pt x="38" y="28"/>
                </a:lnTo>
                <a:lnTo>
                  <a:pt x="42" y="24"/>
                </a:lnTo>
                <a:lnTo>
                  <a:pt x="44" y="20"/>
                </a:lnTo>
                <a:lnTo>
                  <a:pt x="48" y="18"/>
                </a:lnTo>
                <a:lnTo>
                  <a:pt x="52" y="16"/>
                </a:lnTo>
                <a:lnTo>
                  <a:pt x="56" y="14"/>
                </a:lnTo>
                <a:lnTo>
                  <a:pt x="56" y="6"/>
                </a:lnTo>
                <a:lnTo>
                  <a:pt x="58" y="0"/>
                </a:lnTo>
                <a:lnTo>
                  <a:pt x="62" y="2"/>
                </a:lnTo>
                <a:lnTo>
                  <a:pt x="66" y="6"/>
                </a:lnTo>
                <a:lnTo>
                  <a:pt x="72" y="14"/>
                </a:lnTo>
                <a:lnTo>
                  <a:pt x="76" y="28"/>
                </a:lnTo>
                <a:lnTo>
                  <a:pt x="82" y="52"/>
                </a:lnTo>
                <a:lnTo>
                  <a:pt x="80" y="56"/>
                </a:lnTo>
                <a:lnTo>
                  <a:pt x="78" y="60"/>
                </a:lnTo>
                <a:lnTo>
                  <a:pt x="76" y="66"/>
                </a:lnTo>
                <a:lnTo>
                  <a:pt x="74" y="72"/>
                </a:lnTo>
                <a:lnTo>
                  <a:pt x="72" y="70"/>
                </a:lnTo>
                <a:lnTo>
                  <a:pt x="70" y="64"/>
                </a:lnTo>
                <a:lnTo>
                  <a:pt x="66" y="56"/>
                </a:lnTo>
                <a:lnTo>
                  <a:pt x="68" y="6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12" name="Freeform 216"/>
          <p:cNvSpPr>
            <a:spLocks/>
          </p:cNvSpPr>
          <p:nvPr/>
        </p:nvSpPr>
        <p:spPr bwMode="auto">
          <a:xfrm>
            <a:off x="6457950" y="2838450"/>
            <a:ext cx="47625" cy="54769"/>
          </a:xfrm>
          <a:custGeom>
            <a:avLst/>
            <a:gdLst>
              <a:gd name="T0" fmla="*/ 2147483647 w 40"/>
              <a:gd name="T1" fmla="*/ 2147483647 h 46"/>
              <a:gd name="T2" fmla="*/ 0 w 40"/>
              <a:gd name="T3" fmla="*/ 2147483647 h 46"/>
              <a:gd name="T4" fmla="*/ 2147483647 w 40"/>
              <a:gd name="T5" fmla="*/ 2147483647 h 46"/>
              <a:gd name="T6" fmla="*/ 2147483647 w 40"/>
              <a:gd name="T7" fmla="*/ 2147483647 h 46"/>
              <a:gd name="T8" fmla="*/ 2147483647 w 40"/>
              <a:gd name="T9" fmla="*/ 2147483647 h 46"/>
              <a:gd name="T10" fmla="*/ 2147483647 w 40"/>
              <a:gd name="T11" fmla="*/ 2147483647 h 46"/>
              <a:gd name="T12" fmla="*/ 2147483647 w 40"/>
              <a:gd name="T13" fmla="*/ 2147483647 h 46"/>
              <a:gd name="T14" fmla="*/ 2147483647 w 40"/>
              <a:gd name="T15" fmla="*/ 2147483647 h 46"/>
              <a:gd name="T16" fmla="*/ 2147483647 w 40"/>
              <a:gd name="T17" fmla="*/ 0 h 46"/>
              <a:gd name="T18" fmla="*/ 2147483647 w 40"/>
              <a:gd name="T19" fmla="*/ 2147483647 h 46"/>
              <a:gd name="T20" fmla="*/ 2147483647 w 40"/>
              <a:gd name="T21" fmla="*/ 2147483647 h 46"/>
              <a:gd name="T22" fmla="*/ 2147483647 w 40"/>
              <a:gd name="T23" fmla="*/ 2147483647 h 46"/>
              <a:gd name="T24" fmla="*/ 2147483647 w 40"/>
              <a:gd name="T25" fmla="*/ 2147483647 h 46"/>
              <a:gd name="T26" fmla="*/ 2147483647 w 40"/>
              <a:gd name="T27" fmla="*/ 2147483647 h 46"/>
              <a:gd name="T28" fmla="*/ 2147483647 w 40"/>
              <a:gd name="T29" fmla="*/ 2147483647 h 46"/>
              <a:gd name="T30" fmla="*/ 2147483647 w 40"/>
              <a:gd name="T31" fmla="*/ 2147483647 h 46"/>
              <a:gd name="T32" fmla="*/ 2147483647 w 40"/>
              <a:gd name="T33" fmla="*/ 2147483647 h 46"/>
              <a:gd name="T34" fmla="*/ 2147483647 w 40"/>
              <a:gd name="T35" fmla="*/ 2147483647 h 46"/>
              <a:gd name="T36" fmla="*/ 2147483647 w 40"/>
              <a:gd name="T37" fmla="*/ 2147483647 h 46"/>
              <a:gd name="T38" fmla="*/ 2147483647 w 40"/>
              <a:gd name="T39" fmla="*/ 2147483647 h 46"/>
              <a:gd name="T40" fmla="*/ 2147483647 w 40"/>
              <a:gd name="T41" fmla="*/ 2147483647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6"/>
              <a:gd name="T65" fmla="*/ 40 w 40"/>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6">
                <a:moveTo>
                  <a:pt x="4" y="46"/>
                </a:moveTo>
                <a:lnTo>
                  <a:pt x="0" y="46"/>
                </a:lnTo>
                <a:lnTo>
                  <a:pt x="2" y="40"/>
                </a:lnTo>
                <a:lnTo>
                  <a:pt x="6" y="36"/>
                </a:lnTo>
                <a:lnTo>
                  <a:pt x="16" y="26"/>
                </a:lnTo>
                <a:lnTo>
                  <a:pt x="26" y="18"/>
                </a:lnTo>
                <a:lnTo>
                  <a:pt x="32" y="8"/>
                </a:lnTo>
                <a:lnTo>
                  <a:pt x="34" y="4"/>
                </a:lnTo>
                <a:lnTo>
                  <a:pt x="36" y="0"/>
                </a:lnTo>
                <a:lnTo>
                  <a:pt x="36" y="4"/>
                </a:lnTo>
                <a:lnTo>
                  <a:pt x="38" y="6"/>
                </a:lnTo>
                <a:lnTo>
                  <a:pt x="40" y="10"/>
                </a:lnTo>
                <a:lnTo>
                  <a:pt x="38" y="12"/>
                </a:lnTo>
                <a:lnTo>
                  <a:pt x="34" y="14"/>
                </a:lnTo>
                <a:lnTo>
                  <a:pt x="34" y="18"/>
                </a:lnTo>
                <a:lnTo>
                  <a:pt x="32" y="20"/>
                </a:lnTo>
                <a:lnTo>
                  <a:pt x="24" y="20"/>
                </a:lnTo>
                <a:lnTo>
                  <a:pt x="22" y="30"/>
                </a:lnTo>
                <a:lnTo>
                  <a:pt x="16" y="38"/>
                </a:lnTo>
                <a:lnTo>
                  <a:pt x="10" y="42"/>
                </a:lnTo>
                <a:lnTo>
                  <a:pt x="4" y="4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13" name="Freeform 217"/>
          <p:cNvSpPr>
            <a:spLocks/>
          </p:cNvSpPr>
          <p:nvPr/>
        </p:nvSpPr>
        <p:spPr bwMode="auto">
          <a:xfrm>
            <a:off x="6493669" y="2659857"/>
            <a:ext cx="95250" cy="140494"/>
          </a:xfrm>
          <a:custGeom>
            <a:avLst/>
            <a:gdLst>
              <a:gd name="T0" fmla="*/ 2147483647 w 80"/>
              <a:gd name="T1" fmla="*/ 2147483647 h 118"/>
              <a:gd name="T2" fmla="*/ 2147483647 w 80"/>
              <a:gd name="T3" fmla="*/ 2147483647 h 118"/>
              <a:gd name="T4" fmla="*/ 2147483647 w 80"/>
              <a:gd name="T5" fmla="*/ 2147483647 h 118"/>
              <a:gd name="T6" fmla="*/ 2147483647 w 80"/>
              <a:gd name="T7" fmla="*/ 0 h 118"/>
              <a:gd name="T8" fmla="*/ 2147483647 w 80"/>
              <a:gd name="T9" fmla="*/ 2147483647 h 118"/>
              <a:gd name="T10" fmla="*/ 2147483647 w 80"/>
              <a:gd name="T11" fmla="*/ 2147483647 h 118"/>
              <a:gd name="T12" fmla="*/ 2147483647 w 80"/>
              <a:gd name="T13" fmla="*/ 2147483647 h 118"/>
              <a:gd name="T14" fmla="*/ 2147483647 w 80"/>
              <a:gd name="T15" fmla="*/ 2147483647 h 118"/>
              <a:gd name="T16" fmla="*/ 2147483647 w 80"/>
              <a:gd name="T17" fmla="*/ 2147483647 h 118"/>
              <a:gd name="T18" fmla="*/ 2147483647 w 80"/>
              <a:gd name="T19" fmla="*/ 2147483647 h 118"/>
              <a:gd name="T20" fmla="*/ 2147483647 w 80"/>
              <a:gd name="T21" fmla="*/ 2147483647 h 118"/>
              <a:gd name="T22" fmla="*/ 2147483647 w 80"/>
              <a:gd name="T23" fmla="*/ 2147483647 h 118"/>
              <a:gd name="T24" fmla="*/ 2147483647 w 80"/>
              <a:gd name="T25" fmla="*/ 2147483647 h 118"/>
              <a:gd name="T26" fmla="*/ 2147483647 w 80"/>
              <a:gd name="T27" fmla="*/ 2147483647 h 118"/>
              <a:gd name="T28" fmla="*/ 2147483647 w 80"/>
              <a:gd name="T29" fmla="*/ 2147483647 h 118"/>
              <a:gd name="T30" fmla="*/ 2147483647 w 80"/>
              <a:gd name="T31" fmla="*/ 2147483647 h 118"/>
              <a:gd name="T32" fmla="*/ 2147483647 w 80"/>
              <a:gd name="T33" fmla="*/ 2147483647 h 118"/>
              <a:gd name="T34" fmla="*/ 2147483647 w 80"/>
              <a:gd name="T35" fmla="*/ 2147483647 h 118"/>
              <a:gd name="T36" fmla="*/ 2147483647 w 80"/>
              <a:gd name="T37" fmla="*/ 2147483647 h 118"/>
              <a:gd name="T38" fmla="*/ 2147483647 w 80"/>
              <a:gd name="T39" fmla="*/ 2147483647 h 118"/>
              <a:gd name="T40" fmla="*/ 2147483647 w 80"/>
              <a:gd name="T41" fmla="*/ 2147483647 h 118"/>
              <a:gd name="T42" fmla="*/ 2147483647 w 80"/>
              <a:gd name="T43" fmla="*/ 2147483647 h 118"/>
              <a:gd name="T44" fmla="*/ 2147483647 w 80"/>
              <a:gd name="T45" fmla="*/ 2147483647 h 118"/>
              <a:gd name="T46" fmla="*/ 2147483647 w 80"/>
              <a:gd name="T47" fmla="*/ 2147483647 h 118"/>
              <a:gd name="T48" fmla="*/ 2147483647 w 80"/>
              <a:gd name="T49" fmla="*/ 2147483647 h 118"/>
              <a:gd name="T50" fmla="*/ 2147483647 w 80"/>
              <a:gd name="T51" fmla="*/ 2147483647 h 118"/>
              <a:gd name="T52" fmla="*/ 2147483647 w 80"/>
              <a:gd name="T53" fmla="*/ 2147483647 h 118"/>
              <a:gd name="T54" fmla="*/ 2147483647 w 80"/>
              <a:gd name="T55" fmla="*/ 2147483647 h 118"/>
              <a:gd name="T56" fmla="*/ 2147483647 w 80"/>
              <a:gd name="T57" fmla="*/ 2147483647 h 118"/>
              <a:gd name="T58" fmla="*/ 2147483647 w 80"/>
              <a:gd name="T59" fmla="*/ 2147483647 h 118"/>
              <a:gd name="T60" fmla="*/ 2147483647 w 80"/>
              <a:gd name="T61" fmla="*/ 2147483647 h 118"/>
              <a:gd name="T62" fmla="*/ 2147483647 w 80"/>
              <a:gd name="T63" fmla="*/ 2147483647 h 118"/>
              <a:gd name="T64" fmla="*/ 2147483647 w 80"/>
              <a:gd name="T65" fmla="*/ 2147483647 h 118"/>
              <a:gd name="T66" fmla="*/ 2147483647 w 80"/>
              <a:gd name="T67" fmla="*/ 2147483647 h 118"/>
              <a:gd name="T68" fmla="*/ 2147483647 w 80"/>
              <a:gd name="T69" fmla="*/ 2147483647 h 118"/>
              <a:gd name="T70" fmla="*/ 2147483647 w 80"/>
              <a:gd name="T71" fmla="*/ 2147483647 h 118"/>
              <a:gd name="T72" fmla="*/ 2147483647 w 80"/>
              <a:gd name="T73" fmla="*/ 2147483647 h 118"/>
              <a:gd name="T74" fmla="*/ 0 w 80"/>
              <a:gd name="T75" fmla="*/ 2147483647 h 118"/>
              <a:gd name="T76" fmla="*/ 2147483647 w 80"/>
              <a:gd name="T77" fmla="*/ 2147483647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
              <a:gd name="T118" fmla="*/ 0 h 118"/>
              <a:gd name="T119" fmla="*/ 80 w 80"/>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 h="118">
                <a:moveTo>
                  <a:pt x="4" y="50"/>
                </a:moveTo>
                <a:lnTo>
                  <a:pt x="8" y="40"/>
                </a:lnTo>
                <a:lnTo>
                  <a:pt x="8" y="32"/>
                </a:lnTo>
                <a:lnTo>
                  <a:pt x="6" y="22"/>
                </a:lnTo>
                <a:lnTo>
                  <a:pt x="4" y="12"/>
                </a:lnTo>
                <a:lnTo>
                  <a:pt x="6" y="4"/>
                </a:lnTo>
                <a:lnTo>
                  <a:pt x="8" y="2"/>
                </a:lnTo>
                <a:lnTo>
                  <a:pt x="10" y="0"/>
                </a:lnTo>
                <a:lnTo>
                  <a:pt x="14" y="2"/>
                </a:lnTo>
                <a:lnTo>
                  <a:pt x="16" y="6"/>
                </a:lnTo>
                <a:lnTo>
                  <a:pt x="18" y="10"/>
                </a:lnTo>
                <a:lnTo>
                  <a:pt x="22" y="10"/>
                </a:lnTo>
                <a:lnTo>
                  <a:pt x="24" y="10"/>
                </a:lnTo>
                <a:lnTo>
                  <a:pt x="26" y="8"/>
                </a:lnTo>
                <a:lnTo>
                  <a:pt x="30" y="4"/>
                </a:lnTo>
                <a:lnTo>
                  <a:pt x="30" y="8"/>
                </a:lnTo>
                <a:lnTo>
                  <a:pt x="32" y="12"/>
                </a:lnTo>
                <a:lnTo>
                  <a:pt x="34" y="18"/>
                </a:lnTo>
                <a:lnTo>
                  <a:pt x="36" y="24"/>
                </a:lnTo>
                <a:lnTo>
                  <a:pt x="38" y="32"/>
                </a:lnTo>
                <a:lnTo>
                  <a:pt x="40" y="38"/>
                </a:lnTo>
                <a:lnTo>
                  <a:pt x="38" y="46"/>
                </a:lnTo>
                <a:lnTo>
                  <a:pt x="34" y="52"/>
                </a:lnTo>
                <a:lnTo>
                  <a:pt x="30" y="58"/>
                </a:lnTo>
                <a:lnTo>
                  <a:pt x="28" y="66"/>
                </a:lnTo>
                <a:lnTo>
                  <a:pt x="30" y="74"/>
                </a:lnTo>
                <a:lnTo>
                  <a:pt x="34" y="82"/>
                </a:lnTo>
                <a:lnTo>
                  <a:pt x="38" y="88"/>
                </a:lnTo>
                <a:lnTo>
                  <a:pt x="44" y="92"/>
                </a:lnTo>
                <a:lnTo>
                  <a:pt x="44" y="90"/>
                </a:lnTo>
                <a:lnTo>
                  <a:pt x="46" y="86"/>
                </a:lnTo>
                <a:lnTo>
                  <a:pt x="50" y="86"/>
                </a:lnTo>
                <a:lnTo>
                  <a:pt x="54" y="88"/>
                </a:lnTo>
                <a:lnTo>
                  <a:pt x="58" y="92"/>
                </a:lnTo>
                <a:lnTo>
                  <a:pt x="60" y="96"/>
                </a:lnTo>
                <a:lnTo>
                  <a:pt x="64" y="98"/>
                </a:lnTo>
                <a:lnTo>
                  <a:pt x="66" y="96"/>
                </a:lnTo>
                <a:lnTo>
                  <a:pt x="68" y="94"/>
                </a:lnTo>
                <a:lnTo>
                  <a:pt x="72" y="96"/>
                </a:lnTo>
                <a:lnTo>
                  <a:pt x="70" y="100"/>
                </a:lnTo>
                <a:lnTo>
                  <a:pt x="68" y="102"/>
                </a:lnTo>
                <a:lnTo>
                  <a:pt x="70" y="104"/>
                </a:lnTo>
                <a:lnTo>
                  <a:pt x="72" y="102"/>
                </a:lnTo>
                <a:lnTo>
                  <a:pt x="74" y="106"/>
                </a:lnTo>
                <a:lnTo>
                  <a:pt x="74" y="108"/>
                </a:lnTo>
                <a:lnTo>
                  <a:pt x="80" y="110"/>
                </a:lnTo>
                <a:lnTo>
                  <a:pt x="80" y="114"/>
                </a:lnTo>
                <a:lnTo>
                  <a:pt x="80" y="118"/>
                </a:lnTo>
                <a:lnTo>
                  <a:pt x="78" y="118"/>
                </a:lnTo>
                <a:lnTo>
                  <a:pt x="76" y="116"/>
                </a:lnTo>
                <a:lnTo>
                  <a:pt x="74" y="114"/>
                </a:lnTo>
                <a:lnTo>
                  <a:pt x="70" y="108"/>
                </a:lnTo>
                <a:lnTo>
                  <a:pt x="64" y="104"/>
                </a:lnTo>
                <a:lnTo>
                  <a:pt x="58" y="100"/>
                </a:lnTo>
                <a:lnTo>
                  <a:pt x="54" y="96"/>
                </a:lnTo>
                <a:lnTo>
                  <a:pt x="52" y="98"/>
                </a:lnTo>
                <a:lnTo>
                  <a:pt x="52" y="102"/>
                </a:lnTo>
                <a:lnTo>
                  <a:pt x="54" y="108"/>
                </a:lnTo>
                <a:lnTo>
                  <a:pt x="48" y="106"/>
                </a:lnTo>
                <a:lnTo>
                  <a:pt x="46" y="100"/>
                </a:lnTo>
                <a:lnTo>
                  <a:pt x="42" y="96"/>
                </a:lnTo>
                <a:lnTo>
                  <a:pt x="36" y="94"/>
                </a:lnTo>
                <a:lnTo>
                  <a:pt x="32" y="96"/>
                </a:lnTo>
                <a:lnTo>
                  <a:pt x="28" y="98"/>
                </a:lnTo>
                <a:lnTo>
                  <a:pt x="24" y="96"/>
                </a:lnTo>
                <a:lnTo>
                  <a:pt x="22" y="94"/>
                </a:lnTo>
                <a:lnTo>
                  <a:pt x="18" y="90"/>
                </a:lnTo>
                <a:lnTo>
                  <a:pt x="20" y="86"/>
                </a:lnTo>
                <a:lnTo>
                  <a:pt x="22" y="82"/>
                </a:lnTo>
                <a:lnTo>
                  <a:pt x="22" y="76"/>
                </a:lnTo>
                <a:lnTo>
                  <a:pt x="18" y="76"/>
                </a:lnTo>
                <a:lnTo>
                  <a:pt x="16" y="80"/>
                </a:lnTo>
                <a:lnTo>
                  <a:pt x="14" y="80"/>
                </a:lnTo>
                <a:lnTo>
                  <a:pt x="6" y="76"/>
                </a:lnTo>
                <a:lnTo>
                  <a:pt x="2" y="74"/>
                </a:lnTo>
                <a:lnTo>
                  <a:pt x="0" y="70"/>
                </a:lnTo>
                <a:lnTo>
                  <a:pt x="0" y="56"/>
                </a:lnTo>
                <a:lnTo>
                  <a:pt x="2" y="50"/>
                </a:lnTo>
                <a:lnTo>
                  <a:pt x="4" y="5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14" name="Freeform 218"/>
          <p:cNvSpPr>
            <a:spLocks/>
          </p:cNvSpPr>
          <p:nvPr/>
        </p:nvSpPr>
        <p:spPr bwMode="auto">
          <a:xfrm>
            <a:off x="7229476" y="3219450"/>
            <a:ext cx="21431" cy="38100"/>
          </a:xfrm>
          <a:custGeom>
            <a:avLst/>
            <a:gdLst>
              <a:gd name="T0" fmla="*/ 2147483647 w 18"/>
              <a:gd name="T1" fmla="*/ 2147483647 h 32"/>
              <a:gd name="T2" fmla="*/ 2147483647 w 18"/>
              <a:gd name="T3" fmla="*/ 2147483647 h 32"/>
              <a:gd name="T4" fmla="*/ 2147483647 w 18"/>
              <a:gd name="T5" fmla="*/ 2147483647 h 32"/>
              <a:gd name="T6" fmla="*/ 2147483647 w 18"/>
              <a:gd name="T7" fmla="*/ 2147483647 h 32"/>
              <a:gd name="T8" fmla="*/ 2147483647 w 18"/>
              <a:gd name="T9" fmla="*/ 2147483647 h 32"/>
              <a:gd name="T10" fmla="*/ 2147483647 w 18"/>
              <a:gd name="T11" fmla="*/ 2147483647 h 32"/>
              <a:gd name="T12" fmla="*/ 2147483647 w 18"/>
              <a:gd name="T13" fmla="*/ 2147483647 h 32"/>
              <a:gd name="T14" fmla="*/ 2147483647 w 18"/>
              <a:gd name="T15" fmla="*/ 2147483647 h 32"/>
              <a:gd name="T16" fmla="*/ 2147483647 w 18"/>
              <a:gd name="T17" fmla="*/ 2147483647 h 32"/>
              <a:gd name="T18" fmla="*/ 0 w 18"/>
              <a:gd name="T19" fmla="*/ 2147483647 h 32"/>
              <a:gd name="T20" fmla="*/ 0 w 18"/>
              <a:gd name="T21" fmla="*/ 0 h 32"/>
              <a:gd name="T22" fmla="*/ 2147483647 w 18"/>
              <a:gd name="T23" fmla="*/ 2147483647 h 32"/>
              <a:gd name="T24" fmla="*/ 2147483647 w 18"/>
              <a:gd name="T25" fmla="*/ 2147483647 h 32"/>
              <a:gd name="T26" fmla="*/ 2147483647 w 18"/>
              <a:gd name="T27" fmla="*/ 2147483647 h 32"/>
              <a:gd name="T28" fmla="*/ 2147483647 w 18"/>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32"/>
              <a:gd name="T47" fmla="*/ 18 w 18"/>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32">
                <a:moveTo>
                  <a:pt x="18" y="20"/>
                </a:moveTo>
                <a:lnTo>
                  <a:pt x="18" y="26"/>
                </a:lnTo>
                <a:lnTo>
                  <a:pt x="16" y="30"/>
                </a:lnTo>
                <a:lnTo>
                  <a:pt x="14" y="32"/>
                </a:lnTo>
                <a:lnTo>
                  <a:pt x="12" y="32"/>
                </a:lnTo>
                <a:lnTo>
                  <a:pt x="8" y="32"/>
                </a:lnTo>
                <a:lnTo>
                  <a:pt x="6" y="28"/>
                </a:lnTo>
                <a:lnTo>
                  <a:pt x="4" y="20"/>
                </a:lnTo>
                <a:lnTo>
                  <a:pt x="2" y="12"/>
                </a:lnTo>
                <a:lnTo>
                  <a:pt x="0" y="6"/>
                </a:lnTo>
                <a:lnTo>
                  <a:pt x="0" y="0"/>
                </a:lnTo>
                <a:lnTo>
                  <a:pt x="8" y="12"/>
                </a:lnTo>
                <a:lnTo>
                  <a:pt x="12" y="18"/>
                </a:lnTo>
                <a:lnTo>
                  <a:pt x="16" y="20"/>
                </a:lnTo>
                <a:lnTo>
                  <a:pt x="18" y="2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15" name="Freeform 219"/>
          <p:cNvSpPr>
            <a:spLocks/>
          </p:cNvSpPr>
          <p:nvPr/>
        </p:nvSpPr>
        <p:spPr bwMode="auto">
          <a:xfrm>
            <a:off x="7300913" y="3271838"/>
            <a:ext cx="28575" cy="21431"/>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2147483647 h 18"/>
              <a:gd name="T10" fmla="*/ 0 w 24"/>
              <a:gd name="T11" fmla="*/ 2147483647 h 18"/>
              <a:gd name="T12" fmla="*/ 0 w 24"/>
              <a:gd name="T13" fmla="*/ 0 h 18"/>
              <a:gd name="T14" fmla="*/ 2147483647 w 24"/>
              <a:gd name="T15" fmla="*/ 2147483647 h 18"/>
              <a:gd name="T16" fmla="*/ 2147483647 w 24"/>
              <a:gd name="T17" fmla="*/ 2147483647 h 18"/>
              <a:gd name="T18" fmla="*/ 2147483647 w 24"/>
              <a:gd name="T19" fmla="*/ 2147483647 h 18"/>
              <a:gd name="T20" fmla="*/ 2147483647 w 24"/>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8"/>
              <a:gd name="T35" fmla="*/ 24 w 24"/>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8">
                <a:moveTo>
                  <a:pt x="24" y="16"/>
                </a:moveTo>
                <a:lnTo>
                  <a:pt x="22" y="18"/>
                </a:lnTo>
                <a:lnTo>
                  <a:pt x="20" y="18"/>
                </a:lnTo>
                <a:lnTo>
                  <a:pt x="14" y="16"/>
                </a:lnTo>
                <a:lnTo>
                  <a:pt x="8" y="12"/>
                </a:lnTo>
                <a:lnTo>
                  <a:pt x="0" y="4"/>
                </a:lnTo>
                <a:lnTo>
                  <a:pt x="0" y="0"/>
                </a:lnTo>
                <a:lnTo>
                  <a:pt x="8" y="2"/>
                </a:lnTo>
                <a:lnTo>
                  <a:pt x="14" y="6"/>
                </a:lnTo>
                <a:lnTo>
                  <a:pt x="22" y="10"/>
                </a:lnTo>
                <a:lnTo>
                  <a:pt x="24" y="1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16" name="Freeform 220"/>
          <p:cNvSpPr>
            <a:spLocks/>
          </p:cNvSpPr>
          <p:nvPr/>
        </p:nvSpPr>
        <p:spPr bwMode="auto">
          <a:xfrm>
            <a:off x="7346157" y="3290888"/>
            <a:ext cx="16669" cy="30956"/>
          </a:xfrm>
          <a:custGeom>
            <a:avLst/>
            <a:gdLst>
              <a:gd name="T0" fmla="*/ 2147483647 w 14"/>
              <a:gd name="T1" fmla="*/ 0 h 26"/>
              <a:gd name="T2" fmla="*/ 2147483647 w 14"/>
              <a:gd name="T3" fmla="*/ 2147483647 h 26"/>
              <a:gd name="T4" fmla="*/ 2147483647 w 14"/>
              <a:gd name="T5" fmla="*/ 2147483647 h 26"/>
              <a:gd name="T6" fmla="*/ 2147483647 w 14"/>
              <a:gd name="T7" fmla="*/ 2147483647 h 26"/>
              <a:gd name="T8" fmla="*/ 2147483647 w 14"/>
              <a:gd name="T9" fmla="*/ 2147483647 h 26"/>
              <a:gd name="T10" fmla="*/ 2147483647 w 14"/>
              <a:gd name="T11" fmla="*/ 2147483647 h 26"/>
              <a:gd name="T12" fmla="*/ 2147483647 w 14"/>
              <a:gd name="T13" fmla="*/ 2147483647 h 26"/>
              <a:gd name="T14" fmla="*/ 2147483647 w 14"/>
              <a:gd name="T15" fmla="*/ 2147483647 h 26"/>
              <a:gd name="T16" fmla="*/ 0 w 14"/>
              <a:gd name="T17" fmla="*/ 2147483647 h 26"/>
              <a:gd name="T18" fmla="*/ 0 w 14"/>
              <a:gd name="T19" fmla="*/ 2147483647 h 26"/>
              <a:gd name="T20" fmla="*/ 0 w 14"/>
              <a:gd name="T21" fmla="*/ 2147483647 h 26"/>
              <a:gd name="T22" fmla="*/ 2147483647 w 14"/>
              <a:gd name="T23" fmla="*/ 2147483647 h 26"/>
              <a:gd name="T24" fmla="*/ 2147483647 w 14"/>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6"/>
              <a:gd name="T41" fmla="*/ 14 w 1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6">
                <a:moveTo>
                  <a:pt x="2" y="0"/>
                </a:moveTo>
                <a:lnTo>
                  <a:pt x="6" y="6"/>
                </a:lnTo>
                <a:lnTo>
                  <a:pt x="10" y="12"/>
                </a:lnTo>
                <a:lnTo>
                  <a:pt x="12" y="20"/>
                </a:lnTo>
                <a:lnTo>
                  <a:pt x="14" y="26"/>
                </a:lnTo>
                <a:lnTo>
                  <a:pt x="12" y="26"/>
                </a:lnTo>
                <a:lnTo>
                  <a:pt x="8" y="24"/>
                </a:lnTo>
                <a:lnTo>
                  <a:pt x="2" y="18"/>
                </a:lnTo>
                <a:lnTo>
                  <a:pt x="0" y="12"/>
                </a:lnTo>
                <a:lnTo>
                  <a:pt x="0" y="8"/>
                </a:lnTo>
                <a:lnTo>
                  <a:pt x="0" y="2"/>
                </a:lnTo>
                <a:lnTo>
                  <a:pt x="4" y="2"/>
                </a:lnTo>
                <a:lnTo>
                  <a:pt x="2"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17" name="Freeform 221"/>
          <p:cNvSpPr>
            <a:spLocks/>
          </p:cNvSpPr>
          <p:nvPr/>
        </p:nvSpPr>
        <p:spPr bwMode="auto">
          <a:xfrm>
            <a:off x="7443788" y="3440906"/>
            <a:ext cx="11906" cy="19050"/>
          </a:xfrm>
          <a:custGeom>
            <a:avLst/>
            <a:gdLst>
              <a:gd name="T0" fmla="*/ 2147483647 w 10"/>
              <a:gd name="T1" fmla="*/ 0 h 16"/>
              <a:gd name="T2" fmla="*/ 2147483647 w 10"/>
              <a:gd name="T3" fmla="*/ 2147483647 h 16"/>
              <a:gd name="T4" fmla="*/ 2147483647 w 10"/>
              <a:gd name="T5" fmla="*/ 2147483647 h 16"/>
              <a:gd name="T6" fmla="*/ 2147483647 w 10"/>
              <a:gd name="T7" fmla="*/ 2147483647 h 16"/>
              <a:gd name="T8" fmla="*/ 2147483647 w 10"/>
              <a:gd name="T9" fmla="*/ 2147483647 h 16"/>
              <a:gd name="T10" fmla="*/ 2147483647 w 10"/>
              <a:gd name="T11" fmla="*/ 2147483647 h 16"/>
              <a:gd name="T12" fmla="*/ 2147483647 w 10"/>
              <a:gd name="T13" fmla="*/ 2147483647 h 16"/>
              <a:gd name="T14" fmla="*/ 2147483647 w 10"/>
              <a:gd name="T15" fmla="*/ 2147483647 h 16"/>
              <a:gd name="T16" fmla="*/ 0 w 10"/>
              <a:gd name="T17" fmla="*/ 2147483647 h 16"/>
              <a:gd name="T18" fmla="*/ 0 w 10"/>
              <a:gd name="T19" fmla="*/ 2147483647 h 16"/>
              <a:gd name="T20" fmla="*/ 0 w 10"/>
              <a:gd name="T21" fmla="*/ 0 h 16"/>
              <a:gd name="T22" fmla="*/ 2147483647 w 10"/>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6"/>
              <a:gd name="T38" fmla="*/ 10 w 1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6">
                <a:moveTo>
                  <a:pt x="6" y="0"/>
                </a:moveTo>
                <a:lnTo>
                  <a:pt x="6" y="4"/>
                </a:lnTo>
                <a:lnTo>
                  <a:pt x="8" y="6"/>
                </a:lnTo>
                <a:lnTo>
                  <a:pt x="10" y="8"/>
                </a:lnTo>
                <a:lnTo>
                  <a:pt x="10" y="10"/>
                </a:lnTo>
                <a:lnTo>
                  <a:pt x="8" y="14"/>
                </a:lnTo>
                <a:lnTo>
                  <a:pt x="4" y="16"/>
                </a:lnTo>
                <a:lnTo>
                  <a:pt x="2" y="16"/>
                </a:lnTo>
                <a:lnTo>
                  <a:pt x="0" y="12"/>
                </a:lnTo>
                <a:lnTo>
                  <a:pt x="0" y="6"/>
                </a:lnTo>
                <a:lnTo>
                  <a:pt x="0" y="0"/>
                </a:lnTo>
                <a:lnTo>
                  <a:pt x="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18" name="Freeform 222"/>
          <p:cNvSpPr>
            <a:spLocks/>
          </p:cNvSpPr>
          <p:nvPr/>
        </p:nvSpPr>
        <p:spPr bwMode="auto">
          <a:xfrm>
            <a:off x="7450931" y="3469481"/>
            <a:ext cx="14288" cy="14288"/>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0 w 12"/>
              <a:gd name="T11" fmla="*/ 0 h 12"/>
              <a:gd name="T12" fmla="*/ 2147483647 w 12"/>
              <a:gd name="T13" fmla="*/ 0 h 12"/>
              <a:gd name="T14" fmla="*/ 2147483647 w 12"/>
              <a:gd name="T15" fmla="*/ 2147483647 h 12"/>
              <a:gd name="T16" fmla="*/ 2147483647 w 12"/>
              <a:gd name="T17" fmla="*/ 2147483647 h 12"/>
              <a:gd name="T18" fmla="*/ 2147483647 w 12"/>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19" name="Freeform 223"/>
          <p:cNvSpPr>
            <a:spLocks/>
          </p:cNvSpPr>
          <p:nvPr/>
        </p:nvSpPr>
        <p:spPr bwMode="auto">
          <a:xfrm>
            <a:off x="7646194" y="3502819"/>
            <a:ext cx="30956" cy="21431"/>
          </a:xfrm>
          <a:custGeom>
            <a:avLst/>
            <a:gdLst>
              <a:gd name="T0" fmla="*/ 2147483647 w 26"/>
              <a:gd name="T1" fmla="*/ 2147483647 h 18"/>
              <a:gd name="T2" fmla="*/ 2147483647 w 26"/>
              <a:gd name="T3" fmla="*/ 2147483647 h 18"/>
              <a:gd name="T4" fmla="*/ 2147483647 w 26"/>
              <a:gd name="T5" fmla="*/ 2147483647 h 18"/>
              <a:gd name="T6" fmla="*/ 2147483647 w 26"/>
              <a:gd name="T7" fmla="*/ 2147483647 h 18"/>
              <a:gd name="T8" fmla="*/ 2147483647 w 26"/>
              <a:gd name="T9" fmla="*/ 2147483647 h 18"/>
              <a:gd name="T10" fmla="*/ 2147483647 w 26"/>
              <a:gd name="T11" fmla="*/ 2147483647 h 18"/>
              <a:gd name="T12" fmla="*/ 2147483647 w 26"/>
              <a:gd name="T13" fmla="*/ 2147483647 h 18"/>
              <a:gd name="T14" fmla="*/ 0 w 26"/>
              <a:gd name="T15" fmla="*/ 2147483647 h 18"/>
              <a:gd name="T16" fmla="*/ 2147483647 w 26"/>
              <a:gd name="T17" fmla="*/ 2147483647 h 18"/>
              <a:gd name="T18" fmla="*/ 2147483647 w 26"/>
              <a:gd name="T19" fmla="*/ 2147483647 h 18"/>
              <a:gd name="T20" fmla="*/ 2147483647 w 26"/>
              <a:gd name="T21" fmla="*/ 2147483647 h 18"/>
              <a:gd name="T22" fmla="*/ 2147483647 w 26"/>
              <a:gd name="T23" fmla="*/ 0 h 18"/>
              <a:gd name="T24" fmla="*/ 2147483647 w 26"/>
              <a:gd name="T25" fmla="*/ 0 h 18"/>
              <a:gd name="T26" fmla="*/ 2147483647 w 26"/>
              <a:gd name="T27" fmla="*/ 2147483647 h 18"/>
              <a:gd name="T28" fmla="*/ 2147483647 w 26"/>
              <a:gd name="T29" fmla="*/ 2147483647 h 18"/>
              <a:gd name="T30" fmla="*/ 2147483647 w 2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8"/>
              <a:gd name="T50" fmla="*/ 26 w 2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8">
                <a:moveTo>
                  <a:pt x="26" y="8"/>
                </a:moveTo>
                <a:lnTo>
                  <a:pt x="24" y="12"/>
                </a:lnTo>
                <a:lnTo>
                  <a:pt x="22" y="16"/>
                </a:lnTo>
                <a:lnTo>
                  <a:pt x="18" y="18"/>
                </a:lnTo>
                <a:lnTo>
                  <a:pt x="14" y="18"/>
                </a:lnTo>
                <a:lnTo>
                  <a:pt x="6" y="16"/>
                </a:lnTo>
                <a:lnTo>
                  <a:pt x="2" y="14"/>
                </a:lnTo>
                <a:lnTo>
                  <a:pt x="0" y="12"/>
                </a:lnTo>
                <a:lnTo>
                  <a:pt x="2" y="8"/>
                </a:lnTo>
                <a:lnTo>
                  <a:pt x="4" y="4"/>
                </a:lnTo>
                <a:lnTo>
                  <a:pt x="8" y="2"/>
                </a:lnTo>
                <a:lnTo>
                  <a:pt x="14" y="0"/>
                </a:lnTo>
                <a:lnTo>
                  <a:pt x="18" y="0"/>
                </a:lnTo>
                <a:lnTo>
                  <a:pt x="22" y="2"/>
                </a:lnTo>
                <a:lnTo>
                  <a:pt x="24" y="4"/>
                </a:lnTo>
                <a:lnTo>
                  <a:pt x="26"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20" name="Freeform 224"/>
          <p:cNvSpPr>
            <a:spLocks/>
          </p:cNvSpPr>
          <p:nvPr/>
        </p:nvSpPr>
        <p:spPr bwMode="auto">
          <a:xfrm>
            <a:off x="7679532" y="3476625"/>
            <a:ext cx="35719" cy="19050"/>
          </a:xfrm>
          <a:custGeom>
            <a:avLst/>
            <a:gdLst>
              <a:gd name="T0" fmla="*/ 2147483647 w 30"/>
              <a:gd name="T1" fmla="*/ 2147483647 h 16"/>
              <a:gd name="T2" fmla="*/ 2147483647 w 30"/>
              <a:gd name="T3" fmla="*/ 2147483647 h 16"/>
              <a:gd name="T4" fmla="*/ 2147483647 w 30"/>
              <a:gd name="T5" fmla="*/ 2147483647 h 16"/>
              <a:gd name="T6" fmla="*/ 2147483647 w 30"/>
              <a:gd name="T7" fmla="*/ 2147483647 h 16"/>
              <a:gd name="T8" fmla="*/ 2147483647 w 30"/>
              <a:gd name="T9" fmla="*/ 2147483647 h 16"/>
              <a:gd name="T10" fmla="*/ 2147483647 w 30"/>
              <a:gd name="T11" fmla="*/ 2147483647 h 16"/>
              <a:gd name="T12" fmla="*/ 0 w 30"/>
              <a:gd name="T13" fmla="*/ 2147483647 h 16"/>
              <a:gd name="T14" fmla="*/ 0 w 30"/>
              <a:gd name="T15" fmla="*/ 2147483647 h 16"/>
              <a:gd name="T16" fmla="*/ 2147483647 w 30"/>
              <a:gd name="T17" fmla="*/ 2147483647 h 16"/>
              <a:gd name="T18" fmla="*/ 2147483647 w 30"/>
              <a:gd name="T19" fmla="*/ 2147483647 h 16"/>
              <a:gd name="T20" fmla="*/ 2147483647 w 30"/>
              <a:gd name="T21" fmla="*/ 0 h 16"/>
              <a:gd name="T22" fmla="*/ 2147483647 w 30"/>
              <a:gd name="T23" fmla="*/ 0 h 16"/>
              <a:gd name="T24" fmla="*/ 2147483647 w 30"/>
              <a:gd name="T25" fmla="*/ 0 h 16"/>
              <a:gd name="T26" fmla="*/ 2147483647 w 30"/>
              <a:gd name="T27" fmla="*/ 2147483647 h 16"/>
              <a:gd name="T28" fmla="*/ 2147483647 w 3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16"/>
              <a:gd name="T47" fmla="*/ 30 w 3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16">
                <a:moveTo>
                  <a:pt x="28" y="4"/>
                </a:moveTo>
                <a:lnTo>
                  <a:pt x="24" y="8"/>
                </a:lnTo>
                <a:lnTo>
                  <a:pt x="20" y="12"/>
                </a:lnTo>
                <a:lnTo>
                  <a:pt x="12" y="14"/>
                </a:lnTo>
                <a:lnTo>
                  <a:pt x="6" y="16"/>
                </a:lnTo>
                <a:lnTo>
                  <a:pt x="2" y="14"/>
                </a:lnTo>
                <a:lnTo>
                  <a:pt x="0" y="12"/>
                </a:lnTo>
                <a:lnTo>
                  <a:pt x="0" y="8"/>
                </a:lnTo>
                <a:lnTo>
                  <a:pt x="2" y="6"/>
                </a:lnTo>
                <a:lnTo>
                  <a:pt x="8" y="2"/>
                </a:lnTo>
                <a:lnTo>
                  <a:pt x="16" y="0"/>
                </a:lnTo>
                <a:lnTo>
                  <a:pt x="24" y="0"/>
                </a:lnTo>
                <a:lnTo>
                  <a:pt x="28" y="0"/>
                </a:lnTo>
                <a:lnTo>
                  <a:pt x="30" y="2"/>
                </a:lnTo>
                <a:lnTo>
                  <a:pt x="28" y="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21" name="Freeform 225"/>
          <p:cNvSpPr>
            <a:spLocks/>
          </p:cNvSpPr>
          <p:nvPr/>
        </p:nvSpPr>
        <p:spPr bwMode="auto">
          <a:xfrm>
            <a:off x="6105525" y="2938463"/>
            <a:ext cx="92869" cy="130969"/>
          </a:xfrm>
          <a:custGeom>
            <a:avLst/>
            <a:gdLst>
              <a:gd name="T0" fmla="*/ 2147483647 w 78"/>
              <a:gd name="T1" fmla="*/ 2147483647 h 110"/>
              <a:gd name="T2" fmla="*/ 2147483647 w 78"/>
              <a:gd name="T3" fmla="*/ 2147483647 h 110"/>
              <a:gd name="T4" fmla="*/ 2147483647 w 78"/>
              <a:gd name="T5" fmla="*/ 2147483647 h 110"/>
              <a:gd name="T6" fmla="*/ 2147483647 w 78"/>
              <a:gd name="T7" fmla="*/ 2147483647 h 110"/>
              <a:gd name="T8" fmla="*/ 2147483647 w 78"/>
              <a:gd name="T9" fmla="*/ 2147483647 h 110"/>
              <a:gd name="T10" fmla="*/ 2147483647 w 78"/>
              <a:gd name="T11" fmla="*/ 2147483647 h 110"/>
              <a:gd name="T12" fmla="*/ 2147483647 w 78"/>
              <a:gd name="T13" fmla="*/ 2147483647 h 110"/>
              <a:gd name="T14" fmla="*/ 2147483647 w 78"/>
              <a:gd name="T15" fmla="*/ 2147483647 h 110"/>
              <a:gd name="T16" fmla="*/ 2147483647 w 78"/>
              <a:gd name="T17" fmla="*/ 2147483647 h 110"/>
              <a:gd name="T18" fmla="*/ 2147483647 w 78"/>
              <a:gd name="T19" fmla="*/ 0 h 110"/>
              <a:gd name="T20" fmla="*/ 0 w 78"/>
              <a:gd name="T21" fmla="*/ 0 h 110"/>
              <a:gd name="T22" fmla="*/ 2147483647 w 78"/>
              <a:gd name="T23" fmla="*/ 2147483647 h 110"/>
              <a:gd name="T24" fmla="*/ 2147483647 w 78"/>
              <a:gd name="T25" fmla="*/ 2147483647 h 110"/>
              <a:gd name="T26" fmla="*/ 2147483647 w 78"/>
              <a:gd name="T27" fmla="*/ 2147483647 h 110"/>
              <a:gd name="T28" fmla="*/ 2147483647 w 78"/>
              <a:gd name="T29" fmla="*/ 2147483647 h 110"/>
              <a:gd name="T30" fmla="*/ 2147483647 w 78"/>
              <a:gd name="T31" fmla="*/ 2147483647 h 110"/>
              <a:gd name="T32" fmla="*/ 2147483647 w 78"/>
              <a:gd name="T33" fmla="*/ 2147483647 h 110"/>
              <a:gd name="T34" fmla="*/ 2147483647 w 78"/>
              <a:gd name="T35" fmla="*/ 2147483647 h 110"/>
              <a:gd name="T36" fmla="*/ 2147483647 w 78"/>
              <a:gd name="T37" fmla="*/ 2147483647 h 110"/>
              <a:gd name="T38" fmla="*/ 2147483647 w 78"/>
              <a:gd name="T39" fmla="*/ 2147483647 h 110"/>
              <a:gd name="T40" fmla="*/ 2147483647 w 78"/>
              <a:gd name="T41" fmla="*/ 2147483647 h 110"/>
              <a:gd name="T42" fmla="*/ 2147483647 w 78"/>
              <a:gd name="T43" fmla="*/ 2147483647 h 110"/>
              <a:gd name="T44" fmla="*/ 2147483647 w 78"/>
              <a:gd name="T45" fmla="*/ 2147483647 h 110"/>
              <a:gd name="T46" fmla="*/ 2147483647 w 78"/>
              <a:gd name="T47" fmla="*/ 2147483647 h 110"/>
              <a:gd name="T48" fmla="*/ 2147483647 w 78"/>
              <a:gd name="T49" fmla="*/ 2147483647 h 110"/>
              <a:gd name="T50" fmla="*/ 2147483647 w 78"/>
              <a:gd name="T51" fmla="*/ 2147483647 h 110"/>
              <a:gd name="T52" fmla="*/ 2147483647 w 78"/>
              <a:gd name="T53" fmla="*/ 2147483647 h 110"/>
              <a:gd name="T54" fmla="*/ 2147483647 w 78"/>
              <a:gd name="T55" fmla="*/ 2147483647 h 110"/>
              <a:gd name="T56" fmla="*/ 2147483647 w 78"/>
              <a:gd name="T57" fmla="*/ 2147483647 h 110"/>
              <a:gd name="T58" fmla="*/ 2147483647 w 78"/>
              <a:gd name="T59" fmla="*/ 2147483647 h 110"/>
              <a:gd name="T60" fmla="*/ 2147483647 w 78"/>
              <a:gd name="T61" fmla="*/ 2147483647 h 110"/>
              <a:gd name="T62" fmla="*/ 2147483647 w 78"/>
              <a:gd name="T63" fmla="*/ 2147483647 h 110"/>
              <a:gd name="T64" fmla="*/ 2147483647 w 78"/>
              <a:gd name="T65" fmla="*/ 2147483647 h 110"/>
              <a:gd name="T66" fmla="*/ 2147483647 w 78"/>
              <a:gd name="T67" fmla="*/ 2147483647 h 1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110"/>
              <a:gd name="T104" fmla="*/ 78 w 78"/>
              <a:gd name="T105" fmla="*/ 110 h 1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110">
                <a:moveTo>
                  <a:pt x="46" y="12"/>
                </a:moveTo>
                <a:lnTo>
                  <a:pt x="36" y="12"/>
                </a:lnTo>
                <a:lnTo>
                  <a:pt x="34" y="18"/>
                </a:lnTo>
                <a:lnTo>
                  <a:pt x="32" y="20"/>
                </a:lnTo>
                <a:lnTo>
                  <a:pt x="28" y="20"/>
                </a:lnTo>
                <a:lnTo>
                  <a:pt x="24" y="20"/>
                </a:lnTo>
                <a:lnTo>
                  <a:pt x="22" y="18"/>
                </a:lnTo>
                <a:lnTo>
                  <a:pt x="16" y="10"/>
                </a:lnTo>
                <a:lnTo>
                  <a:pt x="10" y="4"/>
                </a:lnTo>
                <a:lnTo>
                  <a:pt x="6" y="0"/>
                </a:lnTo>
                <a:lnTo>
                  <a:pt x="0" y="0"/>
                </a:lnTo>
                <a:lnTo>
                  <a:pt x="4" y="8"/>
                </a:lnTo>
                <a:lnTo>
                  <a:pt x="4" y="14"/>
                </a:lnTo>
                <a:lnTo>
                  <a:pt x="6" y="26"/>
                </a:lnTo>
                <a:lnTo>
                  <a:pt x="10" y="38"/>
                </a:lnTo>
                <a:lnTo>
                  <a:pt x="14" y="48"/>
                </a:lnTo>
                <a:lnTo>
                  <a:pt x="20" y="58"/>
                </a:lnTo>
                <a:lnTo>
                  <a:pt x="36" y="76"/>
                </a:lnTo>
                <a:lnTo>
                  <a:pt x="54" y="92"/>
                </a:lnTo>
                <a:lnTo>
                  <a:pt x="62" y="102"/>
                </a:lnTo>
                <a:lnTo>
                  <a:pt x="70" y="110"/>
                </a:lnTo>
                <a:lnTo>
                  <a:pt x="74" y="108"/>
                </a:lnTo>
                <a:lnTo>
                  <a:pt x="76" y="106"/>
                </a:lnTo>
                <a:lnTo>
                  <a:pt x="78" y="102"/>
                </a:lnTo>
                <a:lnTo>
                  <a:pt x="78" y="96"/>
                </a:lnTo>
                <a:lnTo>
                  <a:pt x="76" y="90"/>
                </a:lnTo>
                <a:lnTo>
                  <a:pt x="70" y="80"/>
                </a:lnTo>
                <a:lnTo>
                  <a:pt x="66" y="72"/>
                </a:lnTo>
                <a:lnTo>
                  <a:pt x="64" y="68"/>
                </a:lnTo>
                <a:lnTo>
                  <a:pt x="62" y="64"/>
                </a:lnTo>
                <a:lnTo>
                  <a:pt x="62" y="42"/>
                </a:lnTo>
                <a:lnTo>
                  <a:pt x="62" y="34"/>
                </a:lnTo>
                <a:lnTo>
                  <a:pt x="58" y="26"/>
                </a:lnTo>
                <a:lnTo>
                  <a:pt x="46"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22" name="Freeform 226"/>
          <p:cNvSpPr>
            <a:spLocks/>
          </p:cNvSpPr>
          <p:nvPr/>
        </p:nvSpPr>
        <p:spPr bwMode="auto">
          <a:xfrm>
            <a:off x="6312694" y="2926557"/>
            <a:ext cx="192881" cy="145256"/>
          </a:xfrm>
          <a:custGeom>
            <a:avLst/>
            <a:gdLst>
              <a:gd name="T0" fmla="*/ 2147483647 w 162"/>
              <a:gd name="T1" fmla="*/ 2147483647 h 122"/>
              <a:gd name="T2" fmla="*/ 2147483647 w 162"/>
              <a:gd name="T3" fmla="*/ 2147483647 h 122"/>
              <a:gd name="T4" fmla="*/ 2147483647 w 162"/>
              <a:gd name="T5" fmla="*/ 2147483647 h 122"/>
              <a:gd name="T6" fmla="*/ 2147483647 w 162"/>
              <a:gd name="T7" fmla="*/ 2147483647 h 122"/>
              <a:gd name="T8" fmla="*/ 2147483647 w 162"/>
              <a:gd name="T9" fmla="*/ 2147483647 h 122"/>
              <a:gd name="T10" fmla="*/ 2147483647 w 162"/>
              <a:gd name="T11" fmla="*/ 2147483647 h 122"/>
              <a:gd name="T12" fmla="*/ 2147483647 w 162"/>
              <a:gd name="T13" fmla="*/ 2147483647 h 122"/>
              <a:gd name="T14" fmla="*/ 2147483647 w 162"/>
              <a:gd name="T15" fmla="*/ 2147483647 h 122"/>
              <a:gd name="T16" fmla="*/ 2147483647 w 162"/>
              <a:gd name="T17" fmla="*/ 2147483647 h 122"/>
              <a:gd name="T18" fmla="*/ 2147483647 w 162"/>
              <a:gd name="T19" fmla="*/ 0 h 122"/>
              <a:gd name="T20" fmla="*/ 2147483647 w 162"/>
              <a:gd name="T21" fmla="*/ 2147483647 h 122"/>
              <a:gd name="T22" fmla="*/ 2147483647 w 162"/>
              <a:gd name="T23" fmla="*/ 2147483647 h 122"/>
              <a:gd name="T24" fmla="*/ 2147483647 w 162"/>
              <a:gd name="T25" fmla="*/ 2147483647 h 122"/>
              <a:gd name="T26" fmla="*/ 2147483647 w 162"/>
              <a:gd name="T27" fmla="*/ 2147483647 h 122"/>
              <a:gd name="T28" fmla="*/ 2147483647 w 162"/>
              <a:gd name="T29" fmla="*/ 2147483647 h 122"/>
              <a:gd name="T30" fmla="*/ 2147483647 w 162"/>
              <a:gd name="T31" fmla="*/ 2147483647 h 122"/>
              <a:gd name="T32" fmla="*/ 2147483647 w 162"/>
              <a:gd name="T33" fmla="*/ 2147483647 h 122"/>
              <a:gd name="T34" fmla="*/ 2147483647 w 162"/>
              <a:gd name="T35" fmla="*/ 2147483647 h 122"/>
              <a:gd name="T36" fmla="*/ 2147483647 w 162"/>
              <a:gd name="T37" fmla="*/ 2147483647 h 122"/>
              <a:gd name="T38" fmla="*/ 2147483647 w 162"/>
              <a:gd name="T39" fmla="*/ 2147483647 h 122"/>
              <a:gd name="T40" fmla="*/ 2147483647 w 162"/>
              <a:gd name="T41" fmla="*/ 2147483647 h 122"/>
              <a:gd name="T42" fmla="*/ 2147483647 w 162"/>
              <a:gd name="T43" fmla="*/ 2147483647 h 122"/>
              <a:gd name="T44" fmla="*/ 2147483647 w 162"/>
              <a:gd name="T45" fmla="*/ 2147483647 h 122"/>
              <a:gd name="T46" fmla="*/ 2147483647 w 162"/>
              <a:gd name="T47" fmla="*/ 2147483647 h 122"/>
              <a:gd name="T48" fmla="*/ 2147483647 w 162"/>
              <a:gd name="T49" fmla="*/ 2147483647 h 122"/>
              <a:gd name="T50" fmla="*/ 2147483647 w 162"/>
              <a:gd name="T51" fmla="*/ 2147483647 h 122"/>
              <a:gd name="T52" fmla="*/ 2147483647 w 162"/>
              <a:gd name="T53" fmla="*/ 2147483647 h 122"/>
              <a:gd name="T54" fmla="*/ 2147483647 w 162"/>
              <a:gd name="T55" fmla="*/ 2147483647 h 122"/>
              <a:gd name="T56" fmla="*/ 2147483647 w 162"/>
              <a:gd name="T57" fmla="*/ 2147483647 h 122"/>
              <a:gd name="T58" fmla="*/ 2147483647 w 162"/>
              <a:gd name="T59" fmla="*/ 2147483647 h 122"/>
              <a:gd name="T60" fmla="*/ 2147483647 w 162"/>
              <a:gd name="T61" fmla="*/ 2147483647 h 122"/>
              <a:gd name="T62" fmla="*/ 2147483647 w 162"/>
              <a:gd name="T63" fmla="*/ 2147483647 h 122"/>
              <a:gd name="T64" fmla="*/ 0 w 162"/>
              <a:gd name="T65" fmla="*/ 2147483647 h 122"/>
              <a:gd name="T66" fmla="*/ 0 w 162"/>
              <a:gd name="T67" fmla="*/ 2147483647 h 122"/>
              <a:gd name="T68" fmla="*/ 0 w 162"/>
              <a:gd name="T69" fmla="*/ 2147483647 h 122"/>
              <a:gd name="T70" fmla="*/ 2147483647 w 162"/>
              <a:gd name="T71" fmla="*/ 2147483647 h 122"/>
              <a:gd name="T72" fmla="*/ 2147483647 w 162"/>
              <a:gd name="T73" fmla="*/ 2147483647 h 122"/>
              <a:gd name="T74" fmla="*/ 2147483647 w 162"/>
              <a:gd name="T75" fmla="*/ 2147483647 h 122"/>
              <a:gd name="T76" fmla="*/ 2147483647 w 162"/>
              <a:gd name="T77" fmla="*/ 2147483647 h 122"/>
              <a:gd name="T78" fmla="*/ 2147483647 w 162"/>
              <a:gd name="T79" fmla="*/ 2147483647 h 122"/>
              <a:gd name="T80" fmla="*/ 2147483647 w 162"/>
              <a:gd name="T81" fmla="*/ 2147483647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2"/>
              <a:gd name="T124" fmla="*/ 0 h 122"/>
              <a:gd name="T125" fmla="*/ 162 w 162"/>
              <a:gd name="T126" fmla="*/ 122 h 1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2" h="122">
                <a:moveTo>
                  <a:pt x="62" y="64"/>
                </a:moveTo>
                <a:lnTo>
                  <a:pt x="72" y="68"/>
                </a:lnTo>
                <a:lnTo>
                  <a:pt x="74" y="66"/>
                </a:lnTo>
                <a:lnTo>
                  <a:pt x="72" y="64"/>
                </a:lnTo>
                <a:lnTo>
                  <a:pt x="72" y="60"/>
                </a:lnTo>
                <a:lnTo>
                  <a:pt x="76" y="62"/>
                </a:lnTo>
                <a:lnTo>
                  <a:pt x="80" y="64"/>
                </a:lnTo>
                <a:lnTo>
                  <a:pt x="80" y="60"/>
                </a:lnTo>
                <a:lnTo>
                  <a:pt x="76" y="56"/>
                </a:lnTo>
                <a:lnTo>
                  <a:pt x="74" y="52"/>
                </a:lnTo>
                <a:lnTo>
                  <a:pt x="72" y="52"/>
                </a:lnTo>
                <a:lnTo>
                  <a:pt x="82" y="46"/>
                </a:lnTo>
                <a:lnTo>
                  <a:pt x="86" y="44"/>
                </a:lnTo>
                <a:lnTo>
                  <a:pt x="92" y="44"/>
                </a:lnTo>
                <a:lnTo>
                  <a:pt x="94" y="40"/>
                </a:lnTo>
                <a:lnTo>
                  <a:pt x="98" y="30"/>
                </a:lnTo>
                <a:lnTo>
                  <a:pt x="104" y="18"/>
                </a:lnTo>
                <a:lnTo>
                  <a:pt x="114" y="6"/>
                </a:lnTo>
                <a:lnTo>
                  <a:pt x="118" y="2"/>
                </a:lnTo>
                <a:lnTo>
                  <a:pt x="122" y="0"/>
                </a:lnTo>
                <a:lnTo>
                  <a:pt x="126" y="4"/>
                </a:lnTo>
                <a:lnTo>
                  <a:pt x="130" y="10"/>
                </a:lnTo>
                <a:lnTo>
                  <a:pt x="132" y="16"/>
                </a:lnTo>
                <a:lnTo>
                  <a:pt x="134" y="22"/>
                </a:lnTo>
                <a:lnTo>
                  <a:pt x="142" y="24"/>
                </a:lnTo>
                <a:lnTo>
                  <a:pt x="148" y="28"/>
                </a:lnTo>
                <a:lnTo>
                  <a:pt x="154" y="30"/>
                </a:lnTo>
                <a:lnTo>
                  <a:pt x="162" y="32"/>
                </a:lnTo>
                <a:lnTo>
                  <a:pt x="162" y="36"/>
                </a:lnTo>
                <a:lnTo>
                  <a:pt x="160" y="38"/>
                </a:lnTo>
                <a:lnTo>
                  <a:pt x="158" y="40"/>
                </a:lnTo>
                <a:lnTo>
                  <a:pt x="150" y="40"/>
                </a:lnTo>
                <a:lnTo>
                  <a:pt x="144" y="40"/>
                </a:lnTo>
                <a:lnTo>
                  <a:pt x="142" y="42"/>
                </a:lnTo>
                <a:lnTo>
                  <a:pt x="140" y="44"/>
                </a:lnTo>
                <a:lnTo>
                  <a:pt x="148" y="48"/>
                </a:lnTo>
                <a:lnTo>
                  <a:pt x="148" y="50"/>
                </a:lnTo>
                <a:lnTo>
                  <a:pt x="142" y="52"/>
                </a:lnTo>
                <a:lnTo>
                  <a:pt x="134" y="58"/>
                </a:lnTo>
                <a:lnTo>
                  <a:pt x="130" y="66"/>
                </a:lnTo>
                <a:lnTo>
                  <a:pt x="120" y="64"/>
                </a:lnTo>
                <a:lnTo>
                  <a:pt x="114" y="62"/>
                </a:lnTo>
                <a:lnTo>
                  <a:pt x="108" y="62"/>
                </a:lnTo>
                <a:lnTo>
                  <a:pt x="100" y="62"/>
                </a:lnTo>
                <a:lnTo>
                  <a:pt x="94" y="66"/>
                </a:lnTo>
                <a:lnTo>
                  <a:pt x="88" y="70"/>
                </a:lnTo>
                <a:lnTo>
                  <a:pt x="84" y="76"/>
                </a:lnTo>
                <a:lnTo>
                  <a:pt x="80" y="88"/>
                </a:lnTo>
                <a:lnTo>
                  <a:pt x="74" y="104"/>
                </a:lnTo>
                <a:lnTo>
                  <a:pt x="74" y="112"/>
                </a:lnTo>
                <a:lnTo>
                  <a:pt x="72" y="116"/>
                </a:lnTo>
                <a:lnTo>
                  <a:pt x="68" y="116"/>
                </a:lnTo>
                <a:lnTo>
                  <a:pt x="64" y="114"/>
                </a:lnTo>
                <a:lnTo>
                  <a:pt x="60" y="112"/>
                </a:lnTo>
                <a:lnTo>
                  <a:pt x="56" y="108"/>
                </a:lnTo>
                <a:lnTo>
                  <a:pt x="52" y="106"/>
                </a:lnTo>
                <a:lnTo>
                  <a:pt x="48" y="106"/>
                </a:lnTo>
                <a:lnTo>
                  <a:pt x="44" y="108"/>
                </a:lnTo>
                <a:lnTo>
                  <a:pt x="38" y="114"/>
                </a:lnTo>
                <a:lnTo>
                  <a:pt x="30" y="118"/>
                </a:lnTo>
                <a:lnTo>
                  <a:pt x="28" y="120"/>
                </a:lnTo>
                <a:lnTo>
                  <a:pt x="22" y="122"/>
                </a:lnTo>
                <a:lnTo>
                  <a:pt x="14" y="120"/>
                </a:lnTo>
                <a:lnTo>
                  <a:pt x="8" y="118"/>
                </a:lnTo>
                <a:lnTo>
                  <a:pt x="2" y="114"/>
                </a:lnTo>
                <a:lnTo>
                  <a:pt x="0" y="112"/>
                </a:lnTo>
                <a:lnTo>
                  <a:pt x="0" y="110"/>
                </a:lnTo>
                <a:lnTo>
                  <a:pt x="0" y="100"/>
                </a:lnTo>
                <a:lnTo>
                  <a:pt x="0" y="98"/>
                </a:lnTo>
                <a:lnTo>
                  <a:pt x="0" y="102"/>
                </a:lnTo>
                <a:lnTo>
                  <a:pt x="2" y="104"/>
                </a:lnTo>
                <a:lnTo>
                  <a:pt x="8" y="108"/>
                </a:lnTo>
                <a:lnTo>
                  <a:pt x="22" y="108"/>
                </a:lnTo>
                <a:lnTo>
                  <a:pt x="22" y="98"/>
                </a:lnTo>
                <a:lnTo>
                  <a:pt x="28" y="88"/>
                </a:lnTo>
                <a:lnTo>
                  <a:pt x="32" y="84"/>
                </a:lnTo>
                <a:lnTo>
                  <a:pt x="36" y="82"/>
                </a:lnTo>
                <a:lnTo>
                  <a:pt x="50" y="78"/>
                </a:lnTo>
                <a:lnTo>
                  <a:pt x="54" y="76"/>
                </a:lnTo>
                <a:lnTo>
                  <a:pt x="58" y="72"/>
                </a:lnTo>
                <a:lnTo>
                  <a:pt x="64" y="62"/>
                </a:lnTo>
                <a:lnTo>
                  <a:pt x="62" y="6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23" name="Freeform 227"/>
          <p:cNvSpPr>
            <a:spLocks/>
          </p:cNvSpPr>
          <p:nvPr/>
        </p:nvSpPr>
        <p:spPr bwMode="auto">
          <a:xfrm>
            <a:off x="5910263" y="2426494"/>
            <a:ext cx="171450" cy="407194"/>
          </a:xfrm>
          <a:custGeom>
            <a:avLst/>
            <a:gdLst>
              <a:gd name="T0" fmla="*/ 2147483647 w 144"/>
              <a:gd name="T1" fmla="*/ 2147483647 h 342"/>
              <a:gd name="T2" fmla="*/ 2147483647 w 144"/>
              <a:gd name="T3" fmla="*/ 2147483647 h 342"/>
              <a:gd name="T4" fmla="*/ 2147483647 w 144"/>
              <a:gd name="T5" fmla="*/ 2147483647 h 342"/>
              <a:gd name="T6" fmla="*/ 2147483647 w 144"/>
              <a:gd name="T7" fmla="*/ 2147483647 h 342"/>
              <a:gd name="T8" fmla="*/ 2147483647 w 144"/>
              <a:gd name="T9" fmla="*/ 2147483647 h 342"/>
              <a:gd name="T10" fmla="*/ 2147483647 w 144"/>
              <a:gd name="T11" fmla="*/ 2147483647 h 342"/>
              <a:gd name="T12" fmla="*/ 2147483647 w 144"/>
              <a:gd name="T13" fmla="*/ 2147483647 h 342"/>
              <a:gd name="T14" fmla="*/ 2147483647 w 144"/>
              <a:gd name="T15" fmla="*/ 2147483647 h 342"/>
              <a:gd name="T16" fmla="*/ 2147483647 w 144"/>
              <a:gd name="T17" fmla="*/ 2147483647 h 342"/>
              <a:gd name="T18" fmla="*/ 2147483647 w 144"/>
              <a:gd name="T19" fmla="*/ 2147483647 h 342"/>
              <a:gd name="T20" fmla="*/ 2147483647 w 144"/>
              <a:gd name="T21" fmla="*/ 2147483647 h 342"/>
              <a:gd name="T22" fmla="*/ 2147483647 w 144"/>
              <a:gd name="T23" fmla="*/ 2147483647 h 342"/>
              <a:gd name="T24" fmla="*/ 2147483647 w 144"/>
              <a:gd name="T25" fmla="*/ 2147483647 h 342"/>
              <a:gd name="T26" fmla="*/ 2147483647 w 144"/>
              <a:gd name="T27" fmla="*/ 2147483647 h 342"/>
              <a:gd name="T28" fmla="*/ 2147483647 w 144"/>
              <a:gd name="T29" fmla="*/ 2147483647 h 342"/>
              <a:gd name="T30" fmla="*/ 2147483647 w 144"/>
              <a:gd name="T31" fmla="*/ 2147483647 h 342"/>
              <a:gd name="T32" fmla="*/ 2147483647 w 144"/>
              <a:gd name="T33" fmla="*/ 2147483647 h 342"/>
              <a:gd name="T34" fmla="*/ 2147483647 w 144"/>
              <a:gd name="T35" fmla="*/ 2147483647 h 342"/>
              <a:gd name="T36" fmla="*/ 2147483647 w 144"/>
              <a:gd name="T37" fmla="*/ 2147483647 h 342"/>
              <a:gd name="T38" fmla="*/ 2147483647 w 144"/>
              <a:gd name="T39" fmla="*/ 2147483647 h 342"/>
              <a:gd name="T40" fmla="*/ 2147483647 w 144"/>
              <a:gd name="T41" fmla="*/ 2147483647 h 342"/>
              <a:gd name="T42" fmla="*/ 2147483647 w 144"/>
              <a:gd name="T43" fmla="*/ 2147483647 h 342"/>
              <a:gd name="T44" fmla="*/ 2147483647 w 144"/>
              <a:gd name="T45" fmla="*/ 2147483647 h 342"/>
              <a:gd name="T46" fmla="*/ 2147483647 w 144"/>
              <a:gd name="T47" fmla="*/ 2147483647 h 342"/>
              <a:gd name="T48" fmla="*/ 2147483647 w 144"/>
              <a:gd name="T49" fmla="*/ 2147483647 h 342"/>
              <a:gd name="T50" fmla="*/ 2147483647 w 144"/>
              <a:gd name="T51" fmla="*/ 2147483647 h 342"/>
              <a:gd name="T52" fmla="*/ 2147483647 w 144"/>
              <a:gd name="T53" fmla="*/ 2147483647 h 342"/>
              <a:gd name="T54" fmla="*/ 2147483647 w 144"/>
              <a:gd name="T55" fmla="*/ 2147483647 h 342"/>
              <a:gd name="T56" fmla="*/ 2147483647 w 144"/>
              <a:gd name="T57" fmla="*/ 2147483647 h 342"/>
              <a:gd name="T58" fmla="*/ 2147483647 w 144"/>
              <a:gd name="T59" fmla="*/ 2147483647 h 342"/>
              <a:gd name="T60" fmla="*/ 2147483647 w 144"/>
              <a:gd name="T61" fmla="*/ 2147483647 h 342"/>
              <a:gd name="T62" fmla="*/ 2147483647 w 144"/>
              <a:gd name="T63" fmla="*/ 2147483647 h 342"/>
              <a:gd name="T64" fmla="*/ 2147483647 w 144"/>
              <a:gd name="T65" fmla="*/ 2147483647 h 342"/>
              <a:gd name="T66" fmla="*/ 2147483647 w 144"/>
              <a:gd name="T67" fmla="*/ 2147483647 h 342"/>
              <a:gd name="T68" fmla="*/ 2147483647 w 144"/>
              <a:gd name="T69" fmla="*/ 2147483647 h 342"/>
              <a:gd name="T70" fmla="*/ 2147483647 w 144"/>
              <a:gd name="T71" fmla="*/ 2147483647 h 342"/>
              <a:gd name="T72" fmla="*/ 2147483647 w 144"/>
              <a:gd name="T73" fmla="*/ 2147483647 h 342"/>
              <a:gd name="T74" fmla="*/ 2147483647 w 144"/>
              <a:gd name="T75" fmla="*/ 2147483647 h 342"/>
              <a:gd name="T76" fmla="*/ 2147483647 w 144"/>
              <a:gd name="T77" fmla="*/ 2147483647 h 342"/>
              <a:gd name="T78" fmla="*/ 2147483647 w 144"/>
              <a:gd name="T79" fmla="*/ 2147483647 h 342"/>
              <a:gd name="T80" fmla="*/ 2147483647 w 144"/>
              <a:gd name="T81" fmla="*/ 2147483647 h 342"/>
              <a:gd name="T82" fmla="*/ 2147483647 w 144"/>
              <a:gd name="T83" fmla="*/ 2147483647 h 342"/>
              <a:gd name="T84" fmla="*/ 2147483647 w 144"/>
              <a:gd name="T85" fmla="*/ 2147483647 h 342"/>
              <a:gd name="T86" fmla="*/ 2147483647 w 144"/>
              <a:gd name="T87" fmla="*/ 2147483647 h 342"/>
              <a:gd name="T88" fmla="*/ 2147483647 w 144"/>
              <a:gd name="T89" fmla="*/ 2147483647 h 342"/>
              <a:gd name="T90" fmla="*/ 2147483647 w 144"/>
              <a:gd name="T91" fmla="*/ 2147483647 h 342"/>
              <a:gd name="T92" fmla="*/ 2147483647 w 144"/>
              <a:gd name="T93" fmla="*/ 0 h 342"/>
              <a:gd name="T94" fmla="*/ 2147483647 w 144"/>
              <a:gd name="T95" fmla="*/ 2147483647 h 342"/>
              <a:gd name="T96" fmla="*/ 2147483647 w 144"/>
              <a:gd name="T97" fmla="*/ 2147483647 h 342"/>
              <a:gd name="T98" fmla="*/ 2147483647 w 144"/>
              <a:gd name="T99" fmla="*/ 2147483647 h 342"/>
              <a:gd name="T100" fmla="*/ 2147483647 w 144"/>
              <a:gd name="T101" fmla="*/ 2147483647 h 342"/>
              <a:gd name="T102" fmla="*/ 2147483647 w 144"/>
              <a:gd name="T103" fmla="*/ 2147483647 h 342"/>
              <a:gd name="T104" fmla="*/ 2147483647 w 144"/>
              <a:gd name="T105" fmla="*/ 2147483647 h 342"/>
              <a:gd name="T106" fmla="*/ 2147483647 w 144"/>
              <a:gd name="T107" fmla="*/ 2147483647 h 342"/>
              <a:gd name="T108" fmla="*/ 2147483647 w 144"/>
              <a:gd name="T109" fmla="*/ 2147483647 h 342"/>
              <a:gd name="T110" fmla="*/ 2147483647 w 144"/>
              <a:gd name="T111" fmla="*/ 2147483647 h 342"/>
              <a:gd name="T112" fmla="*/ 2147483647 w 144"/>
              <a:gd name="T113" fmla="*/ 2147483647 h 342"/>
              <a:gd name="T114" fmla="*/ 2147483647 w 144"/>
              <a:gd name="T115" fmla="*/ 2147483647 h 342"/>
              <a:gd name="T116" fmla="*/ 2147483647 w 144"/>
              <a:gd name="T117" fmla="*/ 2147483647 h 342"/>
              <a:gd name="T118" fmla="*/ 2147483647 w 144"/>
              <a:gd name="T119" fmla="*/ 2147483647 h 342"/>
              <a:gd name="T120" fmla="*/ 2147483647 w 144"/>
              <a:gd name="T121" fmla="*/ 2147483647 h 342"/>
              <a:gd name="T122" fmla="*/ 2147483647 w 144"/>
              <a:gd name="T123" fmla="*/ 2147483647 h 3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4"/>
              <a:gd name="T187" fmla="*/ 0 h 342"/>
              <a:gd name="T188" fmla="*/ 144 w 144"/>
              <a:gd name="T189" fmla="*/ 342 h 3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4" h="342">
                <a:moveTo>
                  <a:pt x="0" y="146"/>
                </a:moveTo>
                <a:lnTo>
                  <a:pt x="2" y="150"/>
                </a:lnTo>
                <a:lnTo>
                  <a:pt x="16" y="164"/>
                </a:lnTo>
                <a:lnTo>
                  <a:pt x="32" y="178"/>
                </a:lnTo>
                <a:lnTo>
                  <a:pt x="40" y="186"/>
                </a:lnTo>
                <a:lnTo>
                  <a:pt x="46" y="194"/>
                </a:lnTo>
                <a:lnTo>
                  <a:pt x="50" y="204"/>
                </a:lnTo>
                <a:lnTo>
                  <a:pt x="52" y="212"/>
                </a:lnTo>
                <a:lnTo>
                  <a:pt x="52" y="220"/>
                </a:lnTo>
                <a:lnTo>
                  <a:pt x="50" y="228"/>
                </a:lnTo>
                <a:lnTo>
                  <a:pt x="48" y="234"/>
                </a:lnTo>
                <a:lnTo>
                  <a:pt x="48" y="240"/>
                </a:lnTo>
                <a:lnTo>
                  <a:pt x="48" y="242"/>
                </a:lnTo>
                <a:lnTo>
                  <a:pt x="52" y="242"/>
                </a:lnTo>
                <a:lnTo>
                  <a:pt x="62" y="240"/>
                </a:lnTo>
                <a:lnTo>
                  <a:pt x="64" y="246"/>
                </a:lnTo>
                <a:lnTo>
                  <a:pt x="68" y="246"/>
                </a:lnTo>
                <a:lnTo>
                  <a:pt x="72" y="246"/>
                </a:lnTo>
                <a:lnTo>
                  <a:pt x="78" y="244"/>
                </a:lnTo>
                <a:lnTo>
                  <a:pt x="86" y="240"/>
                </a:lnTo>
                <a:lnTo>
                  <a:pt x="90" y="232"/>
                </a:lnTo>
                <a:lnTo>
                  <a:pt x="92" y="222"/>
                </a:lnTo>
                <a:lnTo>
                  <a:pt x="98" y="228"/>
                </a:lnTo>
                <a:lnTo>
                  <a:pt x="104" y="236"/>
                </a:lnTo>
                <a:lnTo>
                  <a:pt x="110" y="252"/>
                </a:lnTo>
                <a:lnTo>
                  <a:pt x="114" y="270"/>
                </a:lnTo>
                <a:lnTo>
                  <a:pt x="120" y="288"/>
                </a:lnTo>
                <a:lnTo>
                  <a:pt x="128" y="296"/>
                </a:lnTo>
                <a:lnTo>
                  <a:pt x="132" y="302"/>
                </a:lnTo>
                <a:lnTo>
                  <a:pt x="132" y="308"/>
                </a:lnTo>
                <a:lnTo>
                  <a:pt x="134" y="326"/>
                </a:lnTo>
                <a:lnTo>
                  <a:pt x="134" y="334"/>
                </a:lnTo>
                <a:lnTo>
                  <a:pt x="132" y="342"/>
                </a:lnTo>
                <a:lnTo>
                  <a:pt x="138" y="342"/>
                </a:lnTo>
                <a:lnTo>
                  <a:pt x="142" y="336"/>
                </a:lnTo>
                <a:lnTo>
                  <a:pt x="144" y="330"/>
                </a:lnTo>
                <a:lnTo>
                  <a:pt x="144" y="324"/>
                </a:lnTo>
                <a:lnTo>
                  <a:pt x="144" y="314"/>
                </a:lnTo>
                <a:lnTo>
                  <a:pt x="140" y="300"/>
                </a:lnTo>
                <a:lnTo>
                  <a:pt x="134" y="290"/>
                </a:lnTo>
                <a:lnTo>
                  <a:pt x="130" y="282"/>
                </a:lnTo>
                <a:lnTo>
                  <a:pt x="116" y="270"/>
                </a:lnTo>
                <a:lnTo>
                  <a:pt x="118" y="264"/>
                </a:lnTo>
                <a:lnTo>
                  <a:pt x="120" y="258"/>
                </a:lnTo>
                <a:lnTo>
                  <a:pt x="122" y="252"/>
                </a:lnTo>
                <a:lnTo>
                  <a:pt x="122" y="244"/>
                </a:lnTo>
                <a:lnTo>
                  <a:pt x="122" y="236"/>
                </a:lnTo>
                <a:lnTo>
                  <a:pt x="118" y="230"/>
                </a:lnTo>
                <a:lnTo>
                  <a:pt x="110" y="220"/>
                </a:lnTo>
                <a:lnTo>
                  <a:pt x="102" y="210"/>
                </a:lnTo>
                <a:lnTo>
                  <a:pt x="100" y="204"/>
                </a:lnTo>
                <a:lnTo>
                  <a:pt x="98" y="194"/>
                </a:lnTo>
                <a:lnTo>
                  <a:pt x="100" y="186"/>
                </a:lnTo>
                <a:lnTo>
                  <a:pt x="104" y="178"/>
                </a:lnTo>
                <a:lnTo>
                  <a:pt x="108" y="172"/>
                </a:lnTo>
                <a:lnTo>
                  <a:pt x="116" y="168"/>
                </a:lnTo>
                <a:lnTo>
                  <a:pt x="130" y="160"/>
                </a:lnTo>
                <a:lnTo>
                  <a:pt x="136" y="154"/>
                </a:lnTo>
                <a:lnTo>
                  <a:pt x="140" y="150"/>
                </a:lnTo>
                <a:lnTo>
                  <a:pt x="142" y="144"/>
                </a:lnTo>
                <a:lnTo>
                  <a:pt x="144" y="140"/>
                </a:lnTo>
                <a:lnTo>
                  <a:pt x="142" y="138"/>
                </a:lnTo>
                <a:lnTo>
                  <a:pt x="136" y="136"/>
                </a:lnTo>
                <a:lnTo>
                  <a:pt x="130" y="132"/>
                </a:lnTo>
                <a:lnTo>
                  <a:pt x="124" y="128"/>
                </a:lnTo>
                <a:lnTo>
                  <a:pt x="116" y="124"/>
                </a:lnTo>
                <a:lnTo>
                  <a:pt x="118" y="114"/>
                </a:lnTo>
                <a:lnTo>
                  <a:pt x="118" y="110"/>
                </a:lnTo>
                <a:lnTo>
                  <a:pt x="116" y="106"/>
                </a:lnTo>
                <a:lnTo>
                  <a:pt x="112" y="104"/>
                </a:lnTo>
                <a:lnTo>
                  <a:pt x="108" y="102"/>
                </a:lnTo>
                <a:lnTo>
                  <a:pt x="106" y="98"/>
                </a:lnTo>
                <a:lnTo>
                  <a:pt x="104" y="90"/>
                </a:lnTo>
                <a:lnTo>
                  <a:pt x="102" y="88"/>
                </a:lnTo>
                <a:lnTo>
                  <a:pt x="98" y="88"/>
                </a:lnTo>
                <a:lnTo>
                  <a:pt x="92" y="88"/>
                </a:lnTo>
                <a:lnTo>
                  <a:pt x="86" y="86"/>
                </a:lnTo>
                <a:lnTo>
                  <a:pt x="84" y="82"/>
                </a:lnTo>
                <a:lnTo>
                  <a:pt x="82" y="74"/>
                </a:lnTo>
                <a:lnTo>
                  <a:pt x="82" y="68"/>
                </a:lnTo>
                <a:lnTo>
                  <a:pt x="84" y="62"/>
                </a:lnTo>
                <a:lnTo>
                  <a:pt x="88" y="56"/>
                </a:lnTo>
                <a:lnTo>
                  <a:pt x="96" y="54"/>
                </a:lnTo>
                <a:lnTo>
                  <a:pt x="94" y="52"/>
                </a:lnTo>
                <a:lnTo>
                  <a:pt x="96" y="48"/>
                </a:lnTo>
                <a:lnTo>
                  <a:pt x="92" y="30"/>
                </a:lnTo>
                <a:lnTo>
                  <a:pt x="88" y="20"/>
                </a:lnTo>
                <a:lnTo>
                  <a:pt x="86" y="16"/>
                </a:lnTo>
                <a:lnTo>
                  <a:pt x="82" y="16"/>
                </a:lnTo>
                <a:lnTo>
                  <a:pt x="78" y="14"/>
                </a:lnTo>
                <a:lnTo>
                  <a:pt x="78" y="12"/>
                </a:lnTo>
                <a:lnTo>
                  <a:pt x="74" y="4"/>
                </a:lnTo>
                <a:lnTo>
                  <a:pt x="72" y="2"/>
                </a:lnTo>
                <a:lnTo>
                  <a:pt x="68" y="0"/>
                </a:lnTo>
                <a:lnTo>
                  <a:pt x="62" y="0"/>
                </a:lnTo>
                <a:lnTo>
                  <a:pt x="60" y="8"/>
                </a:lnTo>
                <a:lnTo>
                  <a:pt x="58" y="16"/>
                </a:lnTo>
                <a:lnTo>
                  <a:pt x="62" y="22"/>
                </a:lnTo>
                <a:lnTo>
                  <a:pt x="54" y="22"/>
                </a:lnTo>
                <a:lnTo>
                  <a:pt x="48" y="24"/>
                </a:lnTo>
                <a:lnTo>
                  <a:pt x="40" y="30"/>
                </a:lnTo>
                <a:lnTo>
                  <a:pt x="34" y="36"/>
                </a:lnTo>
                <a:lnTo>
                  <a:pt x="32" y="40"/>
                </a:lnTo>
                <a:lnTo>
                  <a:pt x="34" y="44"/>
                </a:lnTo>
                <a:lnTo>
                  <a:pt x="36" y="46"/>
                </a:lnTo>
                <a:lnTo>
                  <a:pt x="28" y="64"/>
                </a:lnTo>
                <a:lnTo>
                  <a:pt x="28" y="66"/>
                </a:lnTo>
                <a:lnTo>
                  <a:pt x="30" y="68"/>
                </a:lnTo>
                <a:lnTo>
                  <a:pt x="32" y="68"/>
                </a:lnTo>
                <a:lnTo>
                  <a:pt x="34" y="70"/>
                </a:lnTo>
                <a:lnTo>
                  <a:pt x="32" y="76"/>
                </a:lnTo>
                <a:lnTo>
                  <a:pt x="28" y="80"/>
                </a:lnTo>
                <a:lnTo>
                  <a:pt x="22" y="90"/>
                </a:lnTo>
                <a:lnTo>
                  <a:pt x="20" y="90"/>
                </a:lnTo>
                <a:lnTo>
                  <a:pt x="18" y="88"/>
                </a:lnTo>
                <a:lnTo>
                  <a:pt x="14" y="92"/>
                </a:lnTo>
                <a:lnTo>
                  <a:pt x="12" y="92"/>
                </a:lnTo>
                <a:lnTo>
                  <a:pt x="14" y="100"/>
                </a:lnTo>
                <a:lnTo>
                  <a:pt x="14" y="108"/>
                </a:lnTo>
                <a:lnTo>
                  <a:pt x="12" y="118"/>
                </a:lnTo>
                <a:lnTo>
                  <a:pt x="12" y="126"/>
                </a:lnTo>
                <a:lnTo>
                  <a:pt x="6" y="128"/>
                </a:lnTo>
                <a:lnTo>
                  <a:pt x="4" y="134"/>
                </a:lnTo>
                <a:lnTo>
                  <a:pt x="2" y="140"/>
                </a:lnTo>
                <a:lnTo>
                  <a:pt x="0" y="14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24" name="Freeform 228"/>
          <p:cNvSpPr>
            <a:spLocks/>
          </p:cNvSpPr>
          <p:nvPr/>
        </p:nvSpPr>
        <p:spPr bwMode="auto">
          <a:xfrm>
            <a:off x="6638925" y="2293144"/>
            <a:ext cx="42863" cy="33338"/>
          </a:xfrm>
          <a:custGeom>
            <a:avLst/>
            <a:gdLst>
              <a:gd name="T0" fmla="*/ 2147483647 w 36"/>
              <a:gd name="T1" fmla="*/ 2147483647 h 28"/>
              <a:gd name="T2" fmla="*/ 2147483647 w 36"/>
              <a:gd name="T3" fmla="*/ 2147483647 h 28"/>
              <a:gd name="T4" fmla="*/ 2147483647 w 36"/>
              <a:gd name="T5" fmla="*/ 0 h 28"/>
              <a:gd name="T6" fmla="*/ 2147483647 w 36"/>
              <a:gd name="T7" fmla="*/ 0 h 28"/>
              <a:gd name="T8" fmla="*/ 2147483647 w 36"/>
              <a:gd name="T9" fmla="*/ 2147483647 h 28"/>
              <a:gd name="T10" fmla="*/ 2147483647 w 36"/>
              <a:gd name="T11" fmla="*/ 2147483647 h 28"/>
              <a:gd name="T12" fmla="*/ 2147483647 w 36"/>
              <a:gd name="T13" fmla="*/ 2147483647 h 28"/>
              <a:gd name="T14" fmla="*/ 2147483647 w 36"/>
              <a:gd name="T15" fmla="*/ 2147483647 h 28"/>
              <a:gd name="T16" fmla="*/ 2147483647 w 36"/>
              <a:gd name="T17" fmla="*/ 2147483647 h 28"/>
              <a:gd name="T18" fmla="*/ 2147483647 w 36"/>
              <a:gd name="T19" fmla="*/ 2147483647 h 28"/>
              <a:gd name="T20" fmla="*/ 2147483647 w 36"/>
              <a:gd name="T21" fmla="*/ 2147483647 h 28"/>
              <a:gd name="T22" fmla="*/ 2147483647 w 36"/>
              <a:gd name="T23" fmla="*/ 2147483647 h 28"/>
              <a:gd name="T24" fmla="*/ 2147483647 w 36"/>
              <a:gd name="T25" fmla="*/ 2147483647 h 28"/>
              <a:gd name="T26" fmla="*/ 2147483647 w 36"/>
              <a:gd name="T27" fmla="*/ 2147483647 h 28"/>
              <a:gd name="T28" fmla="*/ 0 w 36"/>
              <a:gd name="T29" fmla="*/ 2147483647 h 28"/>
              <a:gd name="T30" fmla="*/ 0 w 36"/>
              <a:gd name="T31" fmla="*/ 2147483647 h 28"/>
              <a:gd name="T32" fmla="*/ 2147483647 w 36"/>
              <a:gd name="T33" fmla="*/ 2147483647 h 28"/>
              <a:gd name="T34" fmla="*/ 2147483647 w 36"/>
              <a:gd name="T35" fmla="*/ 2147483647 h 28"/>
              <a:gd name="T36" fmla="*/ 2147483647 w 36"/>
              <a:gd name="T37" fmla="*/ 2147483647 h 28"/>
              <a:gd name="T38" fmla="*/ 2147483647 w 36"/>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28"/>
              <a:gd name="T62" fmla="*/ 36 w 36"/>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28">
                <a:moveTo>
                  <a:pt x="16" y="6"/>
                </a:moveTo>
                <a:lnTo>
                  <a:pt x="18" y="4"/>
                </a:lnTo>
                <a:lnTo>
                  <a:pt x="16" y="0"/>
                </a:lnTo>
                <a:lnTo>
                  <a:pt x="24" y="0"/>
                </a:lnTo>
                <a:lnTo>
                  <a:pt x="28" y="2"/>
                </a:lnTo>
                <a:lnTo>
                  <a:pt x="36" y="10"/>
                </a:lnTo>
                <a:lnTo>
                  <a:pt x="32" y="14"/>
                </a:lnTo>
                <a:lnTo>
                  <a:pt x="26" y="16"/>
                </a:lnTo>
                <a:lnTo>
                  <a:pt x="16" y="18"/>
                </a:lnTo>
                <a:lnTo>
                  <a:pt x="16" y="26"/>
                </a:lnTo>
                <a:lnTo>
                  <a:pt x="14" y="28"/>
                </a:lnTo>
                <a:lnTo>
                  <a:pt x="12" y="28"/>
                </a:lnTo>
                <a:lnTo>
                  <a:pt x="8" y="26"/>
                </a:lnTo>
                <a:lnTo>
                  <a:pt x="4" y="22"/>
                </a:lnTo>
                <a:lnTo>
                  <a:pt x="0" y="16"/>
                </a:lnTo>
                <a:lnTo>
                  <a:pt x="0" y="10"/>
                </a:lnTo>
                <a:lnTo>
                  <a:pt x="2" y="8"/>
                </a:lnTo>
                <a:lnTo>
                  <a:pt x="4" y="6"/>
                </a:lnTo>
                <a:lnTo>
                  <a:pt x="10" y="6"/>
                </a:lnTo>
                <a:lnTo>
                  <a:pt x="16"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25" name="Freeform 229"/>
          <p:cNvSpPr>
            <a:spLocks/>
          </p:cNvSpPr>
          <p:nvPr/>
        </p:nvSpPr>
        <p:spPr bwMode="auto">
          <a:xfrm>
            <a:off x="6588919" y="2302669"/>
            <a:ext cx="50006" cy="64294"/>
          </a:xfrm>
          <a:custGeom>
            <a:avLst/>
            <a:gdLst>
              <a:gd name="T0" fmla="*/ 2147483647 w 42"/>
              <a:gd name="T1" fmla="*/ 2147483647 h 54"/>
              <a:gd name="T2" fmla="*/ 2147483647 w 42"/>
              <a:gd name="T3" fmla="*/ 2147483647 h 54"/>
              <a:gd name="T4" fmla="*/ 2147483647 w 42"/>
              <a:gd name="T5" fmla="*/ 2147483647 h 54"/>
              <a:gd name="T6" fmla="*/ 0 w 42"/>
              <a:gd name="T7" fmla="*/ 2147483647 h 54"/>
              <a:gd name="T8" fmla="*/ 2147483647 w 42"/>
              <a:gd name="T9" fmla="*/ 2147483647 h 54"/>
              <a:gd name="T10" fmla="*/ 2147483647 w 42"/>
              <a:gd name="T11" fmla="*/ 2147483647 h 54"/>
              <a:gd name="T12" fmla="*/ 2147483647 w 42"/>
              <a:gd name="T13" fmla="*/ 0 h 54"/>
              <a:gd name="T14" fmla="*/ 2147483647 w 42"/>
              <a:gd name="T15" fmla="*/ 2147483647 h 54"/>
              <a:gd name="T16" fmla="*/ 2147483647 w 42"/>
              <a:gd name="T17" fmla="*/ 2147483647 h 54"/>
              <a:gd name="T18" fmla="*/ 2147483647 w 42"/>
              <a:gd name="T19" fmla="*/ 2147483647 h 54"/>
              <a:gd name="T20" fmla="*/ 2147483647 w 42"/>
              <a:gd name="T21" fmla="*/ 2147483647 h 54"/>
              <a:gd name="T22" fmla="*/ 2147483647 w 42"/>
              <a:gd name="T23" fmla="*/ 2147483647 h 54"/>
              <a:gd name="T24" fmla="*/ 2147483647 w 42"/>
              <a:gd name="T25" fmla="*/ 2147483647 h 54"/>
              <a:gd name="T26" fmla="*/ 2147483647 w 42"/>
              <a:gd name="T27" fmla="*/ 2147483647 h 54"/>
              <a:gd name="T28" fmla="*/ 2147483647 w 42"/>
              <a:gd name="T29" fmla="*/ 2147483647 h 54"/>
              <a:gd name="T30" fmla="*/ 2147483647 w 42"/>
              <a:gd name="T31" fmla="*/ 2147483647 h 54"/>
              <a:gd name="T32" fmla="*/ 2147483647 w 42"/>
              <a:gd name="T33" fmla="*/ 2147483647 h 54"/>
              <a:gd name="T34" fmla="*/ 2147483647 w 42"/>
              <a:gd name="T35" fmla="*/ 2147483647 h 54"/>
              <a:gd name="T36" fmla="*/ 2147483647 w 42"/>
              <a:gd name="T37" fmla="*/ 2147483647 h 54"/>
              <a:gd name="T38" fmla="*/ 2147483647 w 42"/>
              <a:gd name="T39" fmla="*/ 2147483647 h 54"/>
              <a:gd name="T40" fmla="*/ 2147483647 w 42"/>
              <a:gd name="T41" fmla="*/ 2147483647 h 54"/>
              <a:gd name="T42" fmla="*/ 2147483647 w 42"/>
              <a:gd name="T43" fmla="*/ 2147483647 h 54"/>
              <a:gd name="T44" fmla="*/ 2147483647 w 42"/>
              <a:gd name="T45" fmla="*/ 2147483647 h 54"/>
              <a:gd name="T46" fmla="*/ 2147483647 w 42"/>
              <a:gd name="T47" fmla="*/ 2147483647 h 54"/>
              <a:gd name="T48" fmla="*/ 2147483647 w 42"/>
              <a:gd name="T49" fmla="*/ 2147483647 h 54"/>
              <a:gd name="T50" fmla="*/ 2147483647 w 42"/>
              <a:gd name="T51" fmla="*/ 2147483647 h 54"/>
              <a:gd name="T52" fmla="*/ 2147483647 w 42"/>
              <a:gd name="T53" fmla="*/ 2147483647 h 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54"/>
              <a:gd name="T83" fmla="*/ 42 w 42"/>
              <a:gd name="T84" fmla="*/ 54 h 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54">
                <a:moveTo>
                  <a:pt x="12" y="24"/>
                </a:moveTo>
                <a:lnTo>
                  <a:pt x="4" y="20"/>
                </a:lnTo>
                <a:lnTo>
                  <a:pt x="2" y="16"/>
                </a:lnTo>
                <a:lnTo>
                  <a:pt x="0" y="12"/>
                </a:lnTo>
                <a:lnTo>
                  <a:pt x="2" y="8"/>
                </a:lnTo>
                <a:lnTo>
                  <a:pt x="6" y="4"/>
                </a:lnTo>
                <a:lnTo>
                  <a:pt x="14" y="0"/>
                </a:lnTo>
                <a:lnTo>
                  <a:pt x="18" y="4"/>
                </a:lnTo>
                <a:lnTo>
                  <a:pt x="20" y="6"/>
                </a:lnTo>
                <a:lnTo>
                  <a:pt x="30" y="6"/>
                </a:lnTo>
                <a:lnTo>
                  <a:pt x="32" y="12"/>
                </a:lnTo>
                <a:lnTo>
                  <a:pt x="34" y="16"/>
                </a:lnTo>
                <a:lnTo>
                  <a:pt x="42" y="22"/>
                </a:lnTo>
                <a:lnTo>
                  <a:pt x="38" y="26"/>
                </a:lnTo>
                <a:lnTo>
                  <a:pt x="36" y="30"/>
                </a:lnTo>
                <a:lnTo>
                  <a:pt x="38" y="34"/>
                </a:lnTo>
                <a:lnTo>
                  <a:pt x="40" y="38"/>
                </a:lnTo>
                <a:lnTo>
                  <a:pt x="40" y="42"/>
                </a:lnTo>
                <a:lnTo>
                  <a:pt x="42" y="44"/>
                </a:lnTo>
                <a:lnTo>
                  <a:pt x="40" y="50"/>
                </a:lnTo>
                <a:lnTo>
                  <a:pt x="40" y="54"/>
                </a:lnTo>
                <a:lnTo>
                  <a:pt x="34" y="52"/>
                </a:lnTo>
                <a:lnTo>
                  <a:pt x="26" y="48"/>
                </a:lnTo>
                <a:lnTo>
                  <a:pt x="20" y="44"/>
                </a:lnTo>
                <a:lnTo>
                  <a:pt x="18" y="38"/>
                </a:lnTo>
                <a:lnTo>
                  <a:pt x="18" y="32"/>
                </a:lnTo>
                <a:lnTo>
                  <a:pt x="12"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26" name="Freeform 230"/>
          <p:cNvSpPr>
            <a:spLocks/>
          </p:cNvSpPr>
          <p:nvPr/>
        </p:nvSpPr>
        <p:spPr bwMode="auto">
          <a:xfrm>
            <a:off x="6507956" y="3283744"/>
            <a:ext cx="61913" cy="11906"/>
          </a:xfrm>
          <a:custGeom>
            <a:avLst/>
            <a:gdLst>
              <a:gd name="T0" fmla="*/ 2147483647 w 52"/>
              <a:gd name="T1" fmla="*/ 2147483647 h 10"/>
              <a:gd name="T2" fmla="*/ 2147483647 w 52"/>
              <a:gd name="T3" fmla="*/ 2147483647 h 10"/>
              <a:gd name="T4" fmla="*/ 2147483647 w 52"/>
              <a:gd name="T5" fmla="*/ 2147483647 h 10"/>
              <a:gd name="T6" fmla="*/ 2147483647 w 52"/>
              <a:gd name="T7" fmla="*/ 2147483647 h 10"/>
              <a:gd name="T8" fmla="*/ 2147483647 w 52"/>
              <a:gd name="T9" fmla="*/ 2147483647 h 10"/>
              <a:gd name="T10" fmla="*/ 2147483647 w 52"/>
              <a:gd name="T11" fmla="*/ 2147483647 h 10"/>
              <a:gd name="T12" fmla="*/ 2147483647 w 52"/>
              <a:gd name="T13" fmla="*/ 2147483647 h 10"/>
              <a:gd name="T14" fmla="*/ 0 w 52"/>
              <a:gd name="T15" fmla="*/ 2147483647 h 10"/>
              <a:gd name="T16" fmla="*/ 2147483647 w 52"/>
              <a:gd name="T17" fmla="*/ 2147483647 h 10"/>
              <a:gd name="T18" fmla="*/ 2147483647 w 52"/>
              <a:gd name="T19" fmla="*/ 0 h 10"/>
              <a:gd name="T20" fmla="*/ 2147483647 w 52"/>
              <a:gd name="T21" fmla="*/ 2147483647 h 10"/>
              <a:gd name="T22" fmla="*/ 2147483647 w 52"/>
              <a:gd name="T23" fmla="*/ 2147483647 h 10"/>
              <a:gd name="T24" fmla="*/ 2147483647 w 52"/>
              <a:gd name="T25" fmla="*/ 2147483647 h 10"/>
              <a:gd name="T26" fmla="*/ 2147483647 w 52"/>
              <a:gd name="T27" fmla="*/ 2147483647 h 10"/>
              <a:gd name="T28" fmla="*/ 2147483647 w 52"/>
              <a:gd name="T29" fmla="*/ 2147483647 h 10"/>
              <a:gd name="T30" fmla="*/ 2147483647 w 52"/>
              <a:gd name="T31" fmla="*/ 2147483647 h 10"/>
              <a:gd name="T32" fmla="*/ 2147483647 w 52"/>
              <a:gd name="T33" fmla="*/ 2147483647 h 10"/>
              <a:gd name="T34" fmla="*/ 2147483647 w 52"/>
              <a:gd name="T35" fmla="*/ 2147483647 h 10"/>
              <a:gd name="T36" fmla="*/ 2147483647 w 52"/>
              <a:gd name="T37" fmla="*/ 2147483647 h 10"/>
              <a:gd name="T38" fmla="*/ 2147483647 w 52"/>
              <a:gd name="T39" fmla="*/ 214748364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10"/>
              <a:gd name="T62" fmla="*/ 52 w 52"/>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10">
                <a:moveTo>
                  <a:pt x="42" y="8"/>
                </a:moveTo>
                <a:lnTo>
                  <a:pt x="36" y="10"/>
                </a:lnTo>
                <a:lnTo>
                  <a:pt x="30" y="10"/>
                </a:lnTo>
                <a:lnTo>
                  <a:pt x="22" y="8"/>
                </a:lnTo>
                <a:lnTo>
                  <a:pt x="10" y="10"/>
                </a:lnTo>
                <a:lnTo>
                  <a:pt x="4" y="10"/>
                </a:lnTo>
                <a:lnTo>
                  <a:pt x="2" y="8"/>
                </a:lnTo>
                <a:lnTo>
                  <a:pt x="0" y="4"/>
                </a:lnTo>
                <a:lnTo>
                  <a:pt x="6" y="2"/>
                </a:lnTo>
                <a:lnTo>
                  <a:pt x="12" y="0"/>
                </a:lnTo>
                <a:lnTo>
                  <a:pt x="18" y="2"/>
                </a:lnTo>
                <a:lnTo>
                  <a:pt x="24" y="4"/>
                </a:lnTo>
                <a:lnTo>
                  <a:pt x="30" y="6"/>
                </a:lnTo>
                <a:lnTo>
                  <a:pt x="36" y="8"/>
                </a:lnTo>
                <a:lnTo>
                  <a:pt x="44" y="6"/>
                </a:lnTo>
                <a:lnTo>
                  <a:pt x="52" y="4"/>
                </a:lnTo>
                <a:lnTo>
                  <a:pt x="48" y="8"/>
                </a:lnTo>
                <a:lnTo>
                  <a:pt x="46" y="10"/>
                </a:lnTo>
                <a:lnTo>
                  <a:pt x="40" y="10"/>
                </a:lnTo>
                <a:lnTo>
                  <a:pt x="42"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27" name="Freeform 231"/>
          <p:cNvSpPr>
            <a:spLocks/>
          </p:cNvSpPr>
          <p:nvPr/>
        </p:nvSpPr>
        <p:spPr bwMode="auto">
          <a:xfrm>
            <a:off x="6265069" y="3152776"/>
            <a:ext cx="14288" cy="11906"/>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2147483647 h 10"/>
              <a:gd name="T12" fmla="*/ 2147483647 w 12"/>
              <a:gd name="T13" fmla="*/ 2147483647 h 10"/>
              <a:gd name="T14" fmla="*/ 2147483647 w 12"/>
              <a:gd name="T15" fmla="*/ 0 h 10"/>
              <a:gd name="T16" fmla="*/ 2147483647 w 12"/>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12" y="2"/>
                </a:moveTo>
                <a:lnTo>
                  <a:pt x="10" y="6"/>
                </a:lnTo>
                <a:lnTo>
                  <a:pt x="10" y="10"/>
                </a:lnTo>
                <a:lnTo>
                  <a:pt x="4" y="10"/>
                </a:lnTo>
                <a:lnTo>
                  <a:pt x="2" y="8"/>
                </a:lnTo>
                <a:lnTo>
                  <a:pt x="0" y="4"/>
                </a:lnTo>
                <a:lnTo>
                  <a:pt x="2" y="2"/>
                </a:lnTo>
                <a:lnTo>
                  <a:pt x="4" y="0"/>
                </a:lnTo>
                <a:lnTo>
                  <a:pt x="12" y="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28" name="Freeform 232"/>
          <p:cNvSpPr>
            <a:spLocks/>
          </p:cNvSpPr>
          <p:nvPr/>
        </p:nvSpPr>
        <p:spPr bwMode="auto">
          <a:xfrm>
            <a:off x="6712744" y="3355182"/>
            <a:ext cx="26194" cy="11906"/>
          </a:xfrm>
          <a:custGeom>
            <a:avLst/>
            <a:gdLst>
              <a:gd name="T0" fmla="*/ 0 w 22"/>
              <a:gd name="T1" fmla="*/ 0 h 10"/>
              <a:gd name="T2" fmla="*/ 0 w 22"/>
              <a:gd name="T3" fmla="*/ 2147483647 h 10"/>
              <a:gd name="T4" fmla="*/ 2147483647 w 22"/>
              <a:gd name="T5" fmla="*/ 2147483647 h 10"/>
              <a:gd name="T6" fmla="*/ 2147483647 w 22"/>
              <a:gd name="T7" fmla="*/ 2147483647 h 10"/>
              <a:gd name="T8" fmla="*/ 2147483647 w 22"/>
              <a:gd name="T9" fmla="*/ 2147483647 h 10"/>
              <a:gd name="T10" fmla="*/ 2147483647 w 22"/>
              <a:gd name="T11" fmla="*/ 2147483647 h 10"/>
              <a:gd name="T12" fmla="*/ 2147483647 w 22"/>
              <a:gd name="T13" fmla="*/ 2147483647 h 10"/>
              <a:gd name="T14" fmla="*/ 2147483647 w 22"/>
              <a:gd name="T15" fmla="*/ 0 h 10"/>
              <a:gd name="T16" fmla="*/ 2147483647 w 22"/>
              <a:gd name="T17" fmla="*/ 0 h 10"/>
              <a:gd name="T18" fmla="*/ 0 w 2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
              <a:gd name="T32" fmla="*/ 22 w 2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
                <a:moveTo>
                  <a:pt x="0" y="0"/>
                </a:moveTo>
                <a:lnTo>
                  <a:pt x="0" y="8"/>
                </a:lnTo>
                <a:lnTo>
                  <a:pt x="6" y="10"/>
                </a:lnTo>
                <a:lnTo>
                  <a:pt x="12" y="10"/>
                </a:lnTo>
                <a:lnTo>
                  <a:pt x="16" y="10"/>
                </a:lnTo>
                <a:lnTo>
                  <a:pt x="18" y="6"/>
                </a:lnTo>
                <a:lnTo>
                  <a:pt x="22" y="2"/>
                </a:lnTo>
                <a:lnTo>
                  <a:pt x="18" y="0"/>
                </a:lnTo>
                <a:lnTo>
                  <a:pt x="12" y="0"/>
                </a:lnTo>
                <a:lnTo>
                  <a:pt x="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29" name="Freeform 233"/>
          <p:cNvSpPr>
            <a:spLocks/>
          </p:cNvSpPr>
          <p:nvPr/>
        </p:nvSpPr>
        <p:spPr bwMode="auto">
          <a:xfrm>
            <a:off x="7098507" y="3193257"/>
            <a:ext cx="83344" cy="50006"/>
          </a:xfrm>
          <a:custGeom>
            <a:avLst/>
            <a:gdLst>
              <a:gd name="T0" fmla="*/ 2147483647 w 70"/>
              <a:gd name="T1" fmla="*/ 2147483647 h 42"/>
              <a:gd name="T2" fmla="*/ 2147483647 w 70"/>
              <a:gd name="T3" fmla="*/ 2147483647 h 42"/>
              <a:gd name="T4" fmla="*/ 2147483647 w 70"/>
              <a:gd name="T5" fmla="*/ 2147483647 h 42"/>
              <a:gd name="T6" fmla="*/ 2147483647 w 70"/>
              <a:gd name="T7" fmla="*/ 2147483647 h 42"/>
              <a:gd name="T8" fmla="*/ 2147483647 w 70"/>
              <a:gd name="T9" fmla="*/ 2147483647 h 42"/>
              <a:gd name="T10" fmla="*/ 2147483647 w 70"/>
              <a:gd name="T11" fmla="*/ 2147483647 h 42"/>
              <a:gd name="T12" fmla="*/ 2147483647 w 70"/>
              <a:gd name="T13" fmla="*/ 2147483647 h 42"/>
              <a:gd name="T14" fmla="*/ 0 w 70"/>
              <a:gd name="T15" fmla="*/ 2147483647 h 42"/>
              <a:gd name="T16" fmla="*/ 2147483647 w 70"/>
              <a:gd name="T17" fmla="*/ 2147483647 h 42"/>
              <a:gd name="T18" fmla="*/ 2147483647 w 70"/>
              <a:gd name="T19" fmla="*/ 2147483647 h 42"/>
              <a:gd name="T20" fmla="*/ 2147483647 w 70"/>
              <a:gd name="T21" fmla="*/ 2147483647 h 42"/>
              <a:gd name="T22" fmla="*/ 2147483647 w 70"/>
              <a:gd name="T23" fmla="*/ 2147483647 h 42"/>
              <a:gd name="T24" fmla="*/ 2147483647 w 70"/>
              <a:gd name="T25" fmla="*/ 2147483647 h 42"/>
              <a:gd name="T26" fmla="*/ 2147483647 w 70"/>
              <a:gd name="T27" fmla="*/ 2147483647 h 42"/>
              <a:gd name="T28" fmla="*/ 2147483647 w 70"/>
              <a:gd name="T29" fmla="*/ 2147483647 h 42"/>
              <a:gd name="T30" fmla="*/ 2147483647 w 70"/>
              <a:gd name="T31" fmla="*/ 2147483647 h 42"/>
              <a:gd name="T32" fmla="*/ 2147483647 w 70"/>
              <a:gd name="T33" fmla="*/ 2147483647 h 42"/>
              <a:gd name="T34" fmla="*/ 2147483647 w 70"/>
              <a:gd name="T35" fmla="*/ 2147483647 h 42"/>
              <a:gd name="T36" fmla="*/ 2147483647 w 70"/>
              <a:gd name="T37" fmla="*/ 0 h 42"/>
              <a:gd name="T38" fmla="*/ 2147483647 w 70"/>
              <a:gd name="T39" fmla="*/ 0 h 42"/>
              <a:gd name="T40" fmla="*/ 2147483647 w 70"/>
              <a:gd name="T41" fmla="*/ 2147483647 h 42"/>
              <a:gd name="T42" fmla="*/ 2147483647 w 70"/>
              <a:gd name="T43" fmla="*/ 2147483647 h 42"/>
              <a:gd name="T44" fmla="*/ 2147483647 w 70"/>
              <a:gd name="T45" fmla="*/ 2147483647 h 42"/>
              <a:gd name="T46" fmla="*/ 2147483647 w 70"/>
              <a:gd name="T47" fmla="*/ 2147483647 h 42"/>
              <a:gd name="T48" fmla="*/ 2147483647 w 70"/>
              <a:gd name="T49" fmla="*/ 2147483647 h 42"/>
              <a:gd name="T50" fmla="*/ 2147483647 w 70"/>
              <a:gd name="T51" fmla="*/ 2147483647 h 42"/>
              <a:gd name="T52" fmla="*/ 2147483647 w 70"/>
              <a:gd name="T53" fmla="*/ 2147483647 h 42"/>
              <a:gd name="T54" fmla="*/ 2147483647 w 70"/>
              <a:gd name="T55" fmla="*/ 2147483647 h 42"/>
              <a:gd name="T56" fmla="*/ 2147483647 w 70"/>
              <a:gd name="T57" fmla="*/ 2147483647 h 42"/>
              <a:gd name="T58" fmla="*/ 2147483647 w 70"/>
              <a:gd name="T59" fmla="*/ 2147483647 h 42"/>
              <a:gd name="T60" fmla="*/ 2147483647 w 70"/>
              <a:gd name="T61" fmla="*/ 2147483647 h 42"/>
              <a:gd name="T62" fmla="*/ 2147483647 w 70"/>
              <a:gd name="T63" fmla="*/ 2147483647 h 42"/>
              <a:gd name="T64" fmla="*/ 2147483647 w 70"/>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42"/>
              <a:gd name="T101" fmla="*/ 70 w 70"/>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42">
                <a:moveTo>
                  <a:pt x="40" y="40"/>
                </a:moveTo>
                <a:lnTo>
                  <a:pt x="38" y="42"/>
                </a:lnTo>
                <a:lnTo>
                  <a:pt x="34" y="42"/>
                </a:lnTo>
                <a:lnTo>
                  <a:pt x="24" y="42"/>
                </a:lnTo>
                <a:lnTo>
                  <a:pt x="12" y="38"/>
                </a:lnTo>
                <a:lnTo>
                  <a:pt x="4" y="34"/>
                </a:lnTo>
                <a:lnTo>
                  <a:pt x="2" y="30"/>
                </a:lnTo>
                <a:lnTo>
                  <a:pt x="0" y="28"/>
                </a:lnTo>
                <a:lnTo>
                  <a:pt x="2" y="26"/>
                </a:lnTo>
                <a:lnTo>
                  <a:pt x="4" y="24"/>
                </a:lnTo>
                <a:lnTo>
                  <a:pt x="26" y="24"/>
                </a:lnTo>
                <a:lnTo>
                  <a:pt x="30" y="26"/>
                </a:lnTo>
                <a:lnTo>
                  <a:pt x="34" y="26"/>
                </a:lnTo>
                <a:lnTo>
                  <a:pt x="42" y="24"/>
                </a:lnTo>
                <a:lnTo>
                  <a:pt x="46" y="20"/>
                </a:lnTo>
                <a:lnTo>
                  <a:pt x="50" y="16"/>
                </a:lnTo>
                <a:lnTo>
                  <a:pt x="56" y="12"/>
                </a:lnTo>
                <a:lnTo>
                  <a:pt x="56" y="4"/>
                </a:lnTo>
                <a:lnTo>
                  <a:pt x="56" y="0"/>
                </a:lnTo>
                <a:lnTo>
                  <a:pt x="60" y="0"/>
                </a:lnTo>
                <a:lnTo>
                  <a:pt x="62" y="2"/>
                </a:lnTo>
                <a:lnTo>
                  <a:pt x="66" y="4"/>
                </a:lnTo>
                <a:lnTo>
                  <a:pt x="68" y="8"/>
                </a:lnTo>
                <a:lnTo>
                  <a:pt x="70" y="10"/>
                </a:lnTo>
                <a:lnTo>
                  <a:pt x="68" y="14"/>
                </a:lnTo>
                <a:lnTo>
                  <a:pt x="66" y="18"/>
                </a:lnTo>
                <a:lnTo>
                  <a:pt x="64" y="20"/>
                </a:lnTo>
                <a:lnTo>
                  <a:pt x="64" y="22"/>
                </a:lnTo>
                <a:lnTo>
                  <a:pt x="58" y="28"/>
                </a:lnTo>
                <a:lnTo>
                  <a:pt x="50" y="34"/>
                </a:lnTo>
                <a:lnTo>
                  <a:pt x="44" y="38"/>
                </a:lnTo>
                <a:lnTo>
                  <a:pt x="38" y="42"/>
                </a:lnTo>
                <a:lnTo>
                  <a:pt x="40" y="4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30" name="Freeform 234"/>
          <p:cNvSpPr>
            <a:spLocks/>
          </p:cNvSpPr>
          <p:nvPr/>
        </p:nvSpPr>
        <p:spPr bwMode="auto">
          <a:xfrm>
            <a:off x="6838950" y="3107531"/>
            <a:ext cx="14288" cy="14288"/>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0 w 12"/>
              <a:gd name="T11" fmla="*/ 0 h 12"/>
              <a:gd name="T12" fmla="*/ 2147483647 w 12"/>
              <a:gd name="T13" fmla="*/ 2147483647 h 12"/>
              <a:gd name="T14" fmla="*/ 2147483647 w 12"/>
              <a:gd name="T15" fmla="*/ 2147483647 h 12"/>
              <a:gd name="T16" fmla="*/ 2147483647 w 12"/>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10" y="12"/>
                </a:lnTo>
                <a:lnTo>
                  <a:pt x="6" y="12"/>
                </a:lnTo>
                <a:lnTo>
                  <a:pt x="4" y="8"/>
                </a:lnTo>
                <a:lnTo>
                  <a:pt x="0" y="4"/>
                </a:lnTo>
                <a:lnTo>
                  <a:pt x="0" y="0"/>
                </a:lnTo>
                <a:lnTo>
                  <a:pt x="4" y="2"/>
                </a:lnTo>
                <a:lnTo>
                  <a:pt x="8" y="4"/>
                </a:lnTo>
                <a:lnTo>
                  <a:pt x="12"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31" name="Freeform 235"/>
          <p:cNvSpPr>
            <a:spLocks/>
          </p:cNvSpPr>
          <p:nvPr/>
        </p:nvSpPr>
        <p:spPr bwMode="auto">
          <a:xfrm>
            <a:off x="6841331" y="3133725"/>
            <a:ext cx="19050" cy="7144"/>
          </a:xfrm>
          <a:custGeom>
            <a:avLst/>
            <a:gdLst>
              <a:gd name="T0" fmla="*/ 2147483647 w 16"/>
              <a:gd name="T1" fmla="*/ 0 h 6"/>
              <a:gd name="T2" fmla="*/ 2147483647 w 16"/>
              <a:gd name="T3" fmla="*/ 2147483647 h 6"/>
              <a:gd name="T4" fmla="*/ 0 w 16"/>
              <a:gd name="T5" fmla="*/ 2147483647 h 6"/>
              <a:gd name="T6" fmla="*/ 0 w 16"/>
              <a:gd name="T7" fmla="*/ 0 h 6"/>
              <a:gd name="T8" fmla="*/ 2147483647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16" y="0"/>
                </a:moveTo>
                <a:lnTo>
                  <a:pt x="16" y="6"/>
                </a:lnTo>
                <a:lnTo>
                  <a:pt x="0" y="2"/>
                </a:lnTo>
                <a:lnTo>
                  <a:pt x="0" y="0"/>
                </a:lnTo>
                <a:lnTo>
                  <a:pt x="16" y="0"/>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32" name="Freeform 236"/>
          <p:cNvSpPr>
            <a:spLocks/>
          </p:cNvSpPr>
          <p:nvPr/>
        </p:nvSpPr>
        <p:spPr bwMode="auto">
          <a:xfrm>
            <a:off x="6800851" y="3243262"/>
            <a:ext cx="11906" cy="14288"/>
          </a:xfrm>
          <a:custGeom>
            <a:avLst/>
            <a:gdLst>
              <a:gd name="T0" fmla="*/ 2147483647 w 10"/>
              <a:gd name="T1" fmla="*/ 2147483647 h 12"/>
              <a:gd name="T2" fmla="*/ 2147483647 w 10"/>
              <a:gd name="T3" fmla="*/ 2147483647 h 12"/>
              <a:gd name="T4" fmla="*/ 2147483647 w 10"/>
              <a:gd name="T5" fmla="*/ 2147483647 h 12"/>
              <a:gd name="T6" fmla="*/ 2147483647 w 10"/>
              <a:gd name="T7" fmla="*/ 2147483647 h 12"/>
              <a:gd name="T8" fmla="*/ 0 w 10"/>
              <a:gd name="T9" fmla="*/ 2147483647 h 12"/>
              <a:gd name="T10" fmla="*/ 0 w 10"/>
              <a:gd name="T11" fmla="*/ 2147483647 h 12"/>
              <a:gd name="T12" fmla="*/ 2147483647 w 10"/>
              <a:gd name="T13" fmla="*/ 0 h 12"/>
              <a:gd name="T14" fmla="*/ 2147483647 w 10"/>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10" y="6"/>
                </a:moveTo>
                <a:lnTo>
                  <a:pt x="8" y="10"/>
                </a:lnTo>
                <a:lnTo>
                  <a:pt x="4" y="12"/>
                </a:lnTo>
                <a:lnTo>
                  <a:pt x="2" y="12"/>
                </a:lnTo>
                <a:lnTo>
                  <a:pt x="0" y="10"/>
                </a:lnTo>
                <a:lnTo>
                  <a:pt x="0" y="6"/>
                </a:lnTo>
                <a:lnTo>
                  <a:pt x="2" y="0"/>
                </a:lnTo>
                <a:lnTo>
                  <a:pt x="10"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33" name="Freeform 237"/>
          <p:cNvSpPr>
            <a:spLocks/>
          </p:cNvSpPr>
          <p:nvPr/>
        </p:nvSpPr>
        <p:spPr bwMode="auto">
          <a:xfrm>
            <a:off x="6731794" y="3093244"/>
            <a:ext cx="21431" cy="9525"/>
          </a:xfrm>
          <a:custGeom>
            <a:avLst/>
            <a:gdLst>
              <a:gd name="T0" fmla="*/ 2147483647 w 18"/>
              <a:gd name="T1" fmla="*/ 2147483647 h 8"/>
              <a:gd name="T2" fmla="*/ 2147483647 w 18"/>
              <a:gd name="T3" fmla="*/ 2147483647 h 8"/>
              <a:gd name="T4" fmla="*/ 2147483647 w 18"/>
              <a:gd name="T5" fmla="*/ 2147483647 h 8"/>
              <a:gd name="T6" fmla="*/ 0 w 18"/>
              <a:gd name="T7" fmla="*/ 2147483647 h 8"/>
              <a:gd name="T8" fmla="*/ 2147483647 w 18"/>
              <a:gd name="T9" fmla="*/ 2147483647 h 8"/>
              <a:gd name="T10" fmla="*/ 2147483647 w 18"/>
              <a:gd name="T11" fmla="*/ 0 h 8"/>
              <a:gd name="T12" fmla="*/ 2147483647 w 18"/>
              <a:gd name="T13" fmla="*/ 0 h 8"/>
              <a:gd name="T14" fmla="*/ 2147483647 w 18"/>
              <a:gd name="T15" fmla="*/ 2147483647 h 8"/>
              <a:gd name="T16" fmla="*/ 2147483647 w 18"/>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8"/>
              <a:gd name="T29" fmla="*/ 18 w 1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8">
                <a:moveTo>
                  <a:pt x="18" y="6"/>
                </a:moveTo>
                <a:lnTo>
                  <a:pt x="8" y="8"/>
                </a:lnTo>
                <a:lnTo>
                  <a:pt x="4" y="8"/>
                </a:lnTo>
                <a:lnTo>
                  <a:pt x="0" y="6"/>
                </a:lnTo>
                <a:lnTo>
                  <a:pt x="4" y="2"/>
                </a:lnTo>
                <a:lnTo>
                  <a:pt x="8" y="0"/>
                </a:lnTo>
                <a:lnTo>
                  <a:pt x="12" y="0"/>
                </a:lnTo>
                <a:lnTo>
                  <a:pt x="14" y="2"/>
                </a:lnTo>
                <a:lnTo>
                  <a:pt x="18"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34" name="Freeform 238"/>
          <p:cNvSpPr>
            <a:spLocks/>
          </p:cNvSpPr>
          <p:nvPr/>
        </p:nvSpPr>
        <p:spPr bwMode="auto">
          <a:xfrm>
            <a:off x="6677025" y="3048000"/>
            <a:ext cx="26194" cy="54769"/>
          </a:xfrm>
          <a:custGeom>
            <a:avLst/>
            <a:gdLst>
              <a:gd name="T0" fmla="*/ 2147483647 w 22"/>
              <a:gd name="T1" fmla="*/ 2147483647 h 46"/>
              <a:gd name="T2" fmla="*/ 2147483647 w 22"/>
              <a:gd name="T3" fmla="*/ 2147483647 h 46"/>
              <a:gd name="T4" fmla="*/ 2147483647 w 22"/>
              <a:gd name="T5" fmla="*/ 2147483647 h 46"/>
              <a:gd name="T6" fmla="*/ 2147483647 w 22"/>
              <a:gd name="T7" fmla="*/ 2147483647 h 46"/>
              <a:gd name="T8" fmla="*/ 0 w 22"/>
              <a:gd name="T9" fmla="*/ 2147483647 h 46"/>
              <a:gd name="T10" fmla="*/ 2147483647 w 22"/>
              <a:gd name="T11" fmla="*/ 2147483647 h 46"/>
              <a:gd name="T12" fmla="*/ 0 w 22"/>
              <a:gd name="T13" fmla="*/ 0 h 46"/>
              <a:gd name="T14" fmla="*/ 2147483647 w 22"/>
              <a:gd name="T15" fmla="*/ 0 h 46"/>
              <a:gd name="T16" fmla="*/ 2147483647 w 22"/>
              <a:gd name="T17" fmla="*/ 2147483647 h 46"/>
              <a:gd name="T18" fmla="*/ 2147483647 w 22"/>
              <a:gd name="T19" fmla="*/ 2147483647 h 46"/>
              <a:gd name="T20" fmla="*/ 2147483647 w 22"/>
              <a:gd name="T21" fmla="*/ 2147483647 h 46"/>
              <a:gd name="T22" fmla="*/ 2147483647 w 22"/>
              <a:gd name="T23" fmla="*/ 2147483647 h 46"/>
              <a:gd name="T24" fmla="*/ 2147483647 w 22"/>
              <a:gd name="T25" fmla="*/ 2147483647 h 46"/>
              <a:gd name="T26" fmla="*/ 2147483647 w 22"/>
              <a:gd name="T27" fmla="*/ 2147483647 h 46"/>
              <a:gd name="T28" fmla="*/ 2147483647 w 22"/>
              <a:gd name="T29" fmla="*/ 2147483647 h 46"/>
              <a:gd name="T30" fmla="*/ 2147483647 w 22"/>
              <a:gd name="T31" fmla="*/ 2147483647 h 46"/>
              <a:gd name="T32" fmla="*/ 2147483647 w 22"/>
              <a:gd name="T33" fmla="*/ 2147483647 h 46"/>
              <a:gd name="T34" fmla="*/ 2147483647 w 22"/>
              <a:gd name="T35" fmla="*/ 2147483647 h 46"/>
              <a:gd name="T36" fmla="*/ 2147483647 w 22"/>
              <a:gd name="T37" fmla="*/ 2147483647 h 46"/>
              <a:gd name="T38" fmla="*/ 2147483647 w 22"/>
              <a:gd name="T39" fmla="*/ 2147483647 h 46"/>
              <a:gd name="T40" fmla="*/ 2147483647 w 22"/>
              <a:gd name="T41" fmla="*/ 2147483647 h 46"/>
              <a:gd name="T42" fmla="*/ 2147483647 w 22"/>
              <a:gd name="T43" fmla="*/ 2147483647 h 46"/>
              <a:gd name="T44" fmla="*/ 2147483647 w 22"/>
              <a:gd name="T45" fmla="*/ 2147483647 h 46"/>
              <a:gd name="T46" fmla="*/ 2147483647 w 22"/>
              <a:gd name="T47" fmla="*/ 2147483647 h 46"/>
              <a:gd name="T48" fmla="*/ 2147483647 w 22"/>
              <a:gd name="T49" fmla="*/ 2147483647 h 46"/>
              <a:gd name="T50" fmla="*/ 2147483647 w 22"/>
              <a:gd name="T51" fmla="*/ 2147483647 h 46"/>
              <a:gd name="T52" fmla="*/ 2147483647 w 22"/>
              <a:gd name="T53" fmla="*/ 2147483647 h 46"/>
              <a:gd name="T54" fmla="*/ 2147483647 w 22"/>
              <a:gd name="T55" fmla="*/ 2147483647 h 46"/>
              <a:gd name="T56" fmla="*/ 2147483647 w 22"/>
              <a:gd name="T57" fmla="*/ 2147483647 h 46"/>
              <a:gd name="T58" fmla="*/ 2147483647 w 22"/>
              <a:gd name="T59" fmla="*/ 2147483647 h 46"/>
              <a:gd name="T60" fmla="*/ 2147483647 w 22"/>
              <a:gd name="T61" fmla="*/ 2147483647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
              <a:gd name="T94" fmla="*/ 0 h 46"/>
              <a:gd name="T95" fmla="*/ 22 w 22"/>
              <a:gd name="T96" fmla="*/ 46 h 4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 h="46">
                <a:moveTo>
                  <a:pt x="4" y="24"/>
                </a:moveTo>
                <a:lnTo>
                  <a:pt x="4" y="20"/>
                </a:lnTo>
                <a:lnTo>
                  <a:pt x="2" y="16"/>
                </a:lnTo>
                <a:lnTo>
                  <a:pt x="2" y="14"/>
                </a:lnTo>
                <a:lnTo>
                  <a:pt x="0" y="10"/>
                </a:lnTo>
                <a:lnTo>
                  <a:pt x="2" y="4"/>
                </a:lnTo>
                <a:lnTo>
                  <a:pt x="0" y="0"/>
                </a:lnTo>
                <a:lnTo>
                  <a:pt x="6" y="0"/>
                </a:lnTo>
                <a:lnTo>
                  <a:pt x="8" y="8"/>
                </a:lnTo>
                <a:lnTo>
                  <a:pt x="6" y="18"/>
                </a:lnTo>
                <a:lnTo>
                  <a:pt x="10" y="18"/>
                </a:lnTo>
                <a:lnTo>
                  <a:pt x="10" y="8"/>
                </a:lnTo>
                <a:lnTo>
                  <a:pt x="18" y="8"/>
                </a:lnTo>
                <a:lnTo>
                  <a:pt x="18" y="12"/>
                </a:lnTo>
                <a:lnTo>
                  <a:pt x="18" y="16"/>
                </a:lnTo>
                <a:lnTo>
                  <a:pt x="16" y="18"/>
                </a:lnTo>
                <a:lnTo>
                  <a:pt x="14" y="20"/>
                </a:lnTo>
                <a:lnTo>
                  <a:pt x="14" y="24"/>
                </a:lnTo>
                <a:lnTo>
                  <a:pt x="22" y="34"/>
                </a:lnTo>
                <a:lnTo>
                  <a:pt x="18" y="34"/>
                </a:lnTo>
                <a:lnTo>
                  <a:pt x="16" y="32"/>
                </a:lnTo>
                <a:lnTo>
                  <a:pt x="14" y="30"/>
                </a:lnTo>
                <a:lnTo>
                  <a:pt x="10" y="30"/>
                </a:lnTo>
                <a:lnTo>
                  <a:pt x="8" y="30"/>
                </a:lnTo>
                <a:lnTo>
                  <a:pt x="6" y="32"/>
                </a:lnTo>
                <a:lnTo>
                  <a:pt x="6" y="36"/>
                </a:lnTo>
                <a:lnTo>
                  <a:pt x="6" y="40"/>
                </a:lnTo>
                <a:lnTo>
                  <a:pt x="8" y="46"/>
                </a:lnTo>
                <a:lnTo>
                  <a:pt x="4" y="42"/>
                </a:lnTo>
                <a:lnTo>
                  <a:pt x="4" y="36"/>
                </a:lnTo>
                <a:lnTo>
                  <a:pt x="4" y="2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35" name="Freeform 239"/>
          <p:cNvSpPr>
            <a:spLocks/>
          </p:cNvSpPr>
          <p:nvPr/>
        </p:nvSpPr>
        <p:spPr bwMode="auto">
          <a:xfrm>
            <a:off x="6429375" y="3281363"/>
            <a:ext cx="64294" cy="19050"/>
          </a:xfrm>
          <a:custGeom>
            <a:avLst/>
            <a:gdLst>
              <a:gd name="T0" fmla="*/ 2147483647 w 54"/>
              <a:gd name="T1" fmla="*/ 2147483647 h 16"/>
              <a:gd name="T2" fmla="*/ 2147483647 w 54"/>
              <a:gd name="T3" fmla="*/ 2147483647 h 16"/>
              <a:gd name="T4" fmla="*/ 2147483647 w 54"/>
              <a:gd name="T5" fmla="*/ 2147483647 h 16"/>
              <a:gd name="T6" fmla="*/ 2147483647 w 54"/>
              <a:gd name="T7" fmla="*/ 2147483647 h 16"/>
              <a:gd name="T8" fmla="*/ 2147483647 w 54"/>
              <a:gd name="T9" fmla="*/ 2147483647 h 16"/>
              <a:gd name="T10" fmla="*/ 2147483647 w 54"/>
              <a:gd name="T11" fmla="*/ 2147483647 h 16"/>
              <a:gd name="T12" fmla="*/ 2147483647 w 54"/>
              <a:gd name="T13" fmla="*/ 2147483647 h 16"/>
              <a:gd name="T14" fmla="*/ 2147483647 w 54"/>
              <a:gd name="T15" fmla="*/ 2147483647 h 16"/>
              <a:gd name="T16" fmla="*/ 2147483647 w 54"/>
              <a:gd name="T17" fmla="*/ 2147483647 h 16"/>
              <a:gd name="T18" fmla="*/ 2147483647 w 54"/>
              <a:gd name="T19" fmla="*/ 2147483647 h 16"/>
              <a:gd name="T20" fmla="*/ 2147483647 w 54"/>
              <a:gd name="T21" fmla="*/ 2147483647 h 16"/>
              <a:gd name="T22" fmla="*/ 2147483647 w 54"/>
              <a:gd name="T23" fmla="*/ 2147483647 h 16"/>
              <a:gd name="T24" fmla="*/ 2147483647 w 54"/>
              <a:gd name="T25" fmla="*/ 2147483647 h 16"/>
              <a:gd name="T26" fmla="*/ 0 w 54"/>
              <a:gd name="T27" fmla="*/ 2147483647 h 16"/>
              <a:gd name="T28" fmla="*/ 2147483647 w 54"/>
              <a:gd name="T29" fmla="*/ 2147483647 h 16"/>
              <a:gd name="T30" fmla="*/ 2147483647 w 54"/>
              <a:gd name="T31" fmla="*/ 2147483647 h 16"/>
              <a:gd name="T32" fmla="*/ 2147483647 w 54"/>
              <a:gd name="T33" fmla="*/ 2147483647 h 16"/>
              <a:gd name="T34" fmla="*/ 2147483647 w 54"/>
              <a:gd name="T35" fmla="*/ 2147483647 h 16"/>
              <a:gd name="T36" fmla="*/ 2147483647 w 54"/>
              <a:gd name="T37" fmla="*/ 2147483647 h 16"/>
              <a:gd name="T38" fmla="*/ 2147483647 w 54"/>
              <a:gd name="T39" fmla="*/ 2147483647 h 16"/>
              <a:gd name="T40" fmla="*/ 2147483647 w 54"/>
              <a:gd name="T41" fmla="*/ 2147483647 h 16"/>
              <a:gd name="T42" fmla="*/ 2147483647 w 54"/>
              <a:gd name="T43" fmla="*/ 2147483647 h 16"/>
              <a:gd name="T44" fmla="*/ 2147483647 w 54"/>
              <a:gd name="T45" fmla="*/ 2147483647 h 16"/>
              <a:gd name="T46" fmla="*/ 2147483647 w 54"/>
              <a:gd name="T47" fmla="*/ 2147483647 h 16"/>
              <a:gd name="T48" fmla="*/ 2147483647 w 54"/>
              <a:gd name="T49" fmla="*/ 0 h 16"/>
              <a:gd name="T50" fmla="*/ 2147483647 w 54"/>
              <a:gd name="T51" fmla="*/ 2147483647 h 16"/>
              <a:gd name="T52" fmla="*/ 2147483647 w 54"/>
              <a:gd name="T53" fmla="*/ 2147483647 h 16"/>
              <a:gd name="T54" fmla="*/ 2147483647 w 54"/>
              <a:gd name="T55" fmla="*/ 2147483647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16"/>
              <a:gd name="T86" fmla="*/ 54 w 54"/>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16">
                <a:moveTo>
                  <a:pt x="54" y="12"/>
                </a:moveTo>
                <a:lnTo>
                  <a:pt x="52" y="12"/>
                </a:lnTo>
                <a:lnTo>
                  <a:pt x="46" y="12"/>
                </a:lnTo>
                <a:lnTo>
                  <a:pt x="42" y="10"/>
                </a:lnTo>
                <a:lnTo>
                  <a:pt x="38" y="14"/>
                </a:lnTo>
                <a:lnTo>
                  <a:pt x="32" y="16"/>
                </a:lnTo>
                <a:lnTo>
                  <a:pt x="22" y="16"/>
                </a:lnTo>
                <a:lnTo>
                  <a:pt x="18" y="16"/>
                </a:lnTo>
                <a:lnTo>
                  <a:pt x="16" y="14"/>
                </a:lnTo>
                <a:lnTo>
                  <a:pt x="14" y="10"/>
                </a:lnTo>
                <a:lnTo>
                  <a:pt x="10" y="12"/>
                </a:lnTo>
                <a:lnTo>
                  <a:pt x="6" y="14"/>
                </a:lnTo>
                <a:lnTo>
                  <a:pt x="2" y="12"/>
                </a:lnTo>
                <a:lnTo>
                  <a:pt x="0" y="10"/>
                </a:lnTo>
                <a:lnTo>
                  <a:pt x="2" y="6"/>
                </a:lnTo>
                <a:lnTo>
                  <a:pt x="6" y="4"/>
                </a:lnTo>
                <a:lnTo>
                  <a:pt x="12" y="2"/>
                </a:lnTo>
                <a:lnTo>
                  <a:pt x="16" y="2"/>
                </a:lnTo>
                <a:lnTo>
                  <a:pt x="16" y="6"/>
                </a:lnTo>
                <a:lnTo>
                  <a:pt x="36" y="10"/>
                </a:lnTo>
                <a:lnTo>
                  <a:pt x="42" y="10"/>
                </a:lnTo>
                <a:lnTo>
                  <a:pt x="38" y="6"/>
                </a:lnTo>
                <a:lnTo>
                  <a:pt x="36" y="4"/>
                </a:lnTo>
                <a:lnTo>
                  <a:pt x="38" y="2"/>
                </a:lnTo>
                <a:lnTo>
                  <a:pt x="42" y="0"/>
                </a:lnTo>
                <a:lnTo>
                  <a:pt x="46" y="4"/>
                </a:lnTo>
                <a:lnTo>
                  <a:pt x="54" y="8"/>
                </a:lnTo>
                <a:lnTo>
                  <a:pt x="54" y="1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36" name="Freeform 240"/>
          <p:cNvSpPr>
            <a:spLocks/>
          </p:cNvSpPr>
          <p:nvPr/>
        </p:nvSpPr>
        <p:spPr bwMode="auto">
          <a:xfrm>
            <a:off x="6593682" y="2802732"/>
            <a:ext cx="30956" cy="54769"/>
          </a:xfrm>
          <a:custGeom>
            <a:avLst/>
            <a:gdLst>
              <a:gd name="T0" fmla="*/ 2147483647 w 26"/>
              <a:gd name="T1" fmla="*/ 2147483647 h 46"/>
              <a:gd name="T2" fmla="*/ 2147483647 w 26"/>
              <a:gd name="T3" fmla="*/ 2147483647 h 46"/>
              <a:gd name="T4" fmla="*/ 2147483647 w 26"/>
              <a:gd name="T5" fmla="*/ 2147483647 h 46"/>
              <a:gd name="T6" fmla="*/ 2147483647 w 26"/>
              <a:gd name="T7" fmla="*/ 2147483647 h 46"/>
              <a:gd name="T8" fmla="*/ 2147483647 w 26"/>
              <a:gd name="T9" fmla="*/ 2147483647 h 46"/>
              <a:gd name="T10" fmla="*/ 2147483647 w 26"/>
              <a:gd name="T11" fmla="*/ 2147483647 h 46"/>
              <a:gd name="T12" fmla="*/ 2147483647 w 26"/>
              <a:gd name="T13" fmla="*/ 2147483647 h 46"/>
              <a:gd name="T14" fmla="*/ 2147483647 w 26"/>
              <a:gd name="T15" fmla="*/ 2147483647 h 46"/>
              <a:gd name="T16" fmla="*/ 2147483647 w 26"/>
              <a:gd name="T17" fmla="*/ 2147483647 h 46"/>
              <a:gd name="T18" fmla="*/ 2147483647 w 26"/>
              <a:gd name="T19" fmla="*/ 2147483647 h 46"/>
              <a:gd name="T20" fmla="*/ 2147483647 w 26"/>
              <a:gd name="T21" fmla="*/ 2147483647 h 46"/>
              <a:gd name="T22" fmla="*/ 2147483647 w 26"/>
              <a:gd name="T23" fmla="*/ 2147483647 h 46"/>
              <a:gd name="T24" fmla="*/ 2147483647 w 26"/>
              <a:gd name="T25" fmla="*/ 2147483647 h 46"/>
              <a:gd name="T26" fmla="*/ 2147483647 w 26"/>
              <a:gd name="T27" fmla="*/ 2147483647 h 46"/>
              <a:gd name="T28" fmla="*/ 2147483647 w 26"/>
              <a:gd name="T29" fmla="*/ 2147483647 h 46"/>
              <a:gd name="T30" fmla="*/ 2147483647 w 26"/>
              <a:gd name="T31" fmla="*/ 2147483647 h 46"/>
              <a:gd name="T32" fmla="*/ 2147483647 w 26"/>
              <a:gd name="T33" fmla="*/ 2147483647 h 46"/>
              <a:gd name="T34" fmla="*/ 2147483647 w 26"/>
              <a:gd name="T35" fmla="*/ 2147483647 h 46"/>
              <a:gd name="T36" fmla="*/ 2147483647 w 26"/>
              <a:gd name="T37" fmla="*/ 2147483647 h 46"/>
              <a:gd name="T38" fmla="*/ 2147483647 w 26"/>
              <a:gd name="T39" fmla="*/ 2147483647 h 46"/>
              <a:gd name="T40" fmla="*/ 2147483647 w 26"/>
              <a:gd name="T41" fmla="*/ 2147483647 h 46"/>
              <a:gd name="T42" fmla="*/ 0 w 26"/>
              <a:gd name="T43" fmla="*/ 2147483647 h 46"/>
              <a:gd name="T44" fmla="*/ 2147483647 w 26"/>
              <a:gd name="T45" fmla="*/ 0 h 46"/>
              <a:gd name="T46" fmla="*/ 2147483647 w 26"/>
              <a:gd name="T47" fmla="*/ 0 h 46"/>
              <a:gd name="T48" fmla="*/ 2147483647 w 26"/>
              <a:gd name="T49" fmla="*/ 2147483647 h 46"/>
              <a:gd name="T50" fmla="*/ 2147483647 w 26"/>
              <a:gd name="T51" fmla="*/ 2147483647 h 46"/>
              <a:gd name="T52" fmla="*/ 2147483647 w 26"/>
              <a:gd name="T53" fmla="*/ 2147483647 h 46"/>
              <a:gd name="T54" fmla="*/ 2147483647 w 26"/>
              <a:gd name="T55" fmla="*/ 2147483647 h 46"/>
              <a:gd name="T56" fmla="*/ 2147483647 w 26"/>
              <a:gd name="T57" fmla="*/ 2147483647 h 46"/>
              <a:gd name="T58" fmla="*/ 2147483647 w 26"/>
              <a:gd name="T59" fmla="*/ 2147483647 h 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46"/>
              <a:gd name="T92" fmla="*/ 26 w 26"/>
              <a:gd name="T93" fmla="*/ 46 h 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46">
                <a:moveTo>
                  <a:pt x="24" y="30"/>
                </a:moveTo>
                <a:lnTo>
                  <a:pt x="14" y="30"/>
                </a:lnTo>
                <a:lnTo>
                  <a:pt x="16" y="38"/>
                </a:lnTo>
                <a:lnTo>
                  <a:pt x="20" y="42"/>
                </a:lnTo>
                <a:lnTo>
                  <a:pt x="20" y="46"/>
                </a:lnTo>
                <a:lnTo>
                  <a:pt x="14" y="46"/>
                </a:lnTo>
                <a:lnTo>
                  <a:pt x="12" y="46"/>
                </a:lnTo>
                <a:lnTo>
                  <a:pt x="10" y="44"/>
                </a:lnTo>
                <a:lnTo>
                  <a:pt x="10" y="40"/>
                </a:lnTo>
                <a:lnTo>
                  <a:pt x="12" y="38"/>
                </a:lnTo>
                <a:lnTo>
                  <a:pt x="12" y="34"/>
                </a:lnTo>
                <a:lnTo>
                  <a:pt x="8" y="34"/>
                </a:lnTo>
                <a:lnTo>
                  <a:pt x="6" y="32"/>
                </a:lnTo>
                <a:lnTo>
                  <a:pt x="2" y="26"/>
                </a:lnTo>
                <a:lnTo>
                  <a:pt x="2" y="24"/>
                </a:lnTo>
                <a:lnTo>
                  <a:pt x="10" y="24"/>
                </a:lnTo>
                <a:lnTo>
                  <a:pt x="12" y="22"/>
                </a:lnTo>
                <a:lnTo>
                  <a:pt x="14" y="20"/>
                </a:lnTo>
                <a:lnTo>
                  <a:pt x="12" y="14"/>
                </a:lnTo>
                <a:lnTo>
                  <a:pt x="6" y="10"/>
                </a:lnTo>
                <a:lnTo>
                  <a:pt x="2" y="6"/>
                </a:lnTo>
                <a:lnTo>
                  <a:pt x="0" y="2"/>
                </a:lnTo>
                <a:lnTo>
                  <a:pt x="4" y="0"/>
                </a:lnTo>
                <a:lnTo>
                  <a:pt x="12" y="0"/>
                </a:lnTo>
                <a:lnTo>
                  <a:pt x="18" y="2"/>
                </a:lnTo>
                <a:lnTo>
                  <a:pt x="18" y="8"/>
                </a:lnTo>
                <a:lnTo>
                  <a:pt x="22" y="8"/>
                </a:lnTo>
                <a:lnTo>
                  <a:pt x="22" y="18"/>
                </a:lnTo>
                <a:lnTo>
                  <a:pt x="26" y="24"/>
                </a:lnTo>
                <a:lnTo>
                  <a:pt x="24" y="3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37" name="Freeform 241"/>
          <p:cNvSpPr>
            <a:spLocks/>
          </p:cNvSpPr>
          <p:nvPr/>
        </p:nvSpPr>
        <p:spPr bwMode="auto">
          <a:xfrm>
            <a:off x="6546057" y="2817019"/>
            <a:ext cx="26194" cy="35719"/>
          </a:xfrm>
          <a:custGeom>
            <a:avLst/>
            <a:gdLst>
              <a:gd name="T0" fmla="*/ 2147483647 w 22"/>
              <a:gd name="T1" fmla="*/ 2147483647 h 30"/>
              <a:gd name="T2" fmla="*/ 2147483647 w 22"/>
              <a:gd name="T3" fmla="*/ 2147483647 h 30"/>
              <a:gd name="T4" fmla="*/ 2147483647 w 22"/>
              <a:gd name="T5" fmla="*/ 2147483647 h 30"/>
              <a:gd name="T6" fmla="*/ 2147483647 w 22"/>
              <a:gd name="T7" fmla="*/ 2147483647 h 30"/>
              <a:gd name="T8" fmla="*/ 2147483647 w 22"/>
              <a:gd name="T9" fmla="*/ 2147483647 h 30"/>
              <a:gd name="T10" fmla="*/ 2147483647 w 22"/>
              <a:gd name="T11" fmla="*/ 2147483647 h 30"/>
              <a:gd name="T12" fmla="*/ 2147483647 w 22"/>
              <a:gd name="T13" fmla="*/ 2147483647 h 30"/>
              <a:gd name="T14" fmla="*/ 2147483647 w 22"/>
              <a:gd name="T15" fmla="*/ 2147483647 h 30"/>
              <a:gd name="T16" fmla="*/ 2147483647 w 22"/>
              <a:gd name="T17" fmla="*/ 2147483647 h 30"/>
              <a:gd name="T18" fmla="*/ 0 w 22"/>
              <a:gd name="T19" fmla="*/ 2147483647 h 30"/>
              <a:gd name="T20" fmla="*/ 2147483647 w 22"/>
              <a:gd name="T21" fmla="*/ 2147483647 h 30"/>
              <a:gd name="T22" fmla="*/ 2147483647 w 22"/>
              <a:gd name="T23" fmla="*/ 0 h 30"/>
              <a:gd name="T24" fmla="*/ 2147483647 w 22"/>
              <a:gd name="T25" fmla="*/ 2147483647 h 30"/>
              <a:gd name="T26" fmla="*/ 2147483647 w 22"/>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30"/>
              <a:gd name="T44" fmla="*/ 22 w 22"/>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30">
                <a:moveTo>
                  <a:pt x="4" y="2"/>
                </a:moveTo>
                <a:lnTo>
                  <a:pt x="8" y="4"/>
                </a:lnTo>
                <a:lnTo>
                  <a:pt x="14" y="6"/>
                </a:lnTo>
                <a:lnTo>
                  <a:pt x="20" y="8"/>
                </a:lnTo>
                <a:lnTo>
                  <a:pt x="22" y="12"/>
                </a:lnTo>
                <a:lnTo>
                  <a:pt x="20" y="18"/>
                </a:lnTo>
                <a:lnTo>
                  <a:pt x="14" y="24"/>
                </a:lnTo>
                <a:lnTo>
                  <a:pt x="2" y="30"/>
                </a:lnTo>
                <a:lnTo>
                  <a:pt x="2" y="16"/>
                </a:lnTo>
                <a:lnTo>
                  <a:pt x="0" y="4"/>
                </a:lnTo>
                <a:lnTo>
                  <a:pt x="2" y="2"/>
                </a:lnTo>
                <a:lnTo>
                  <a:pt x="4" y="0"/>
                </a:lnTo>
                <a:lnTo>
                  <a:pt x="8" y="4"/>
                </a:lnTo>
                <a:lnTo>
                  <a:pt x="4" y="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38" name="Freeform 242"/>
          <p:cNvSpPr>
            <a:spLocks/>
          </p:cNvSpPr>
          <p:nvPr/>
        </p:nvSpPr>
        <p:spPr bwMode="auto">
          <a:xfrm>
            <a:off x="6562725" y="2840831"/>
            <a:ext cx="23813" cy="42863"/>
          </a:xfrm>
          <a:custGeom>
            <a:avLst/>
            <a:gdLst>
              <a:gd name="T0" fmla="*/ 2147483647 w 20"/>
              <a:gd name="T1" fmla="*/ 2147483647 h 36"/>
              <a:gd name="T2" fmla="*/ 2147483647 w 20"/>
              <a:gd name="T3" fmla="*/ 2147483647 h 36"/>
              <a:gd name="T4" fmla="*/ 2147483647 w 20"/>
              <a:gd name="T5" fmla="*/ 2147483647 h 36"/>
              <a:gd name="T6" fmla="*/ 2147483647 w 20"/>
              <a:gd name="T7" fmla="*/ 2147483647 h 36"/>
              <a:gd name="T8" fmla="*/ 2147483647 w 20"/>
              <a:gd name="T9" fmla="*/ 2147483647 h 36"/>
              <a:gd name="T10" fmla="*/ 2147483647 w 20"/>
              <a:gd name="T11" fmla="*/ 2147483647 h 36"/>
              <a:gd name="T12" fmla="*/ 2147483647 w 20"/>
              <a:gd name="T13" fmla="*/ 2147483647 h 36"/>
              <a:gd name="T14" fmla="*/ 2147483647 w 20"/>
              <a:gd name="T15" fmla="*/ 2147483647 h 36"/>
              <a:gd name="T16" fmla="*/ 2147483647 w 20"/>
              <a:gd name="T17" fmla="*/ 2147483647 h 36"/>
              <a:gd name="T18" fmla="*/ 2147483647 w 20"/>
              <a:gd name="T19" fmla="*/ 2147483647 h 36"/>
              <a:gd name="T20" fmla="*/ 2147483647 w 20"/>
              <a:gd name="T21" fmla="*/ 2147483647 h 36"/>
              <a:gd name="T22" fmla="*/ 2147483647 w 20"/>
              <a:gd name="T23" fmla="*/ 2147483647 h 36"/>
              <a:gd name="T24" fmla="*/ 0 w 20"/>
              <a:gd name="T25" fmla="*/ 2147483647 h 36"/>
              <a:gd name="T26" fmla="*/ 2147483647 w 20"/>
              <a:gd name="T27" fmla="*/ 2147483647 h 36"/>
              <a:gd name="T28" fmla="*/ 2147483647 w 20"/>
              <a:gd name="T29" fmla="*/ 2147483647 h 36"/>
              <a:gd name="T30" fmla="*/ 2147483647 w 20"/>
              <a:gd name="T31" fmla="*/ 2147483647 h 36"/>
              <a:gd name="T32" fmla="*/ 2147483647 w 20"/>
              <a:gd name="T33" fmla="*/ 2147483647 h 36"/>
              <a:gd name="T34" fmla="*/ 2147483647 w 20"/>
              <a:gd name="T35" fmla="*/ 0 h 36"/>
              <a:gd name="T36" fmla="*/ 2147483647 w 20"/>
              <a:gd name="T37" fmla="*/ 0 h 36"/>
              <a:gd name="T38" fmla="*/ 2147483647 w 20"/>
              <a:gd name="T39" fmla="*/ 2147483647 h 36"/>
              <a:gd name="T40" fmla="*/ 2147483647 w 20"/>
              <a:gd name="T41" fmla="*/ 2147483647 h 36"/>
              <a:gd name="T42" fmla="*/ 2147483647 w 20"/>
              <a:gd name="T43" fmla="*/ 2147483647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36"/>
              <a:gd name="T68" fmla="*/ 20 w 20"/>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36">
                <a:moveTo>
                  <a:pt x="20" y="6"/>
                </a:moveTo>
                <a:lnTo>
                  <a:pt x="18" y="12"/>
                </a:lnTo>
                <a:lnTo>
                  <a:pt x="16" y="16"/>
                </a:lnTo>
                <a:lnTo>
                  <a:pt x="14" y="20"/>
                </a:lnTo>
                <a:lnTo>
                  <a:pt x="14" y="26"/>
                </a:lnTo>
                <a:lnTo>
                  <a:pt x="14" y="28"/>
                </a:lnTo>
                <a:lnTo>
                  <a:pt x="14" y="30"/>
                </a:lnTo>
                <a:lnTo>
                  <a:pt x="16" y="34"/>
                </a:lnTo>
                <a:lnTo>
                  <a:pt x="16" y="36"/>
                </a:lnTo>
                <a:lnTo>
                  <a:pt x="12" y="36"/>
                </a:lnTo>
                <a:lnTo>
                  <a:pt x="6" y="30"/>
                </a:lnTo>
                <a:lnTo>
                  <a:pt x="2" y="26"/>
                </a:lnTo>
                <a:lnTo>
                  <a:pt x="0" y="20"/>
                </a:lnTo>
                <a:lnTo>
                  <a:pt x="2" y="18"/>
                </a:lnTo>
                <a:lnTo>
                  <a:pt x="6" y="18"/>
                </a:lnTo>
                <a:lnTo>
                  <a:pt x="6" y="8"/>
                </a:lnTo>
                <a:lnTo>
                  <a:pt x="8" y="2"/>
                </a:lnTo>
                <a:lnTo>
                  <a:pt x="10" y="0"/>
                </a:lnTo>
                <a:lnTo>
                  <a:pt x="14" y="0"/>
                </a:lnTo>
                <a:lnTo>
                  <a:pt x="18" y="2"/>
                </a:lnTo>
                <a:lnTo>
                  <a:pt x="20" y="4"/>
                </a:lnTo>
                <a:lnTo>
                  <a:pt x="20" y="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39" name="Freeform 243"/>
          <p:cNvSpPr>
            <a:spLocks/>
          </p:cNvSpPr>
          <p:nvPr/>
        </p:nvSpPr>
        <p:spPr bwMode="auto">
          <a:xfrm>
            <a:off x="6581775" y="2840831"/>
            <a:ext cx="14288" cy="28575"/>
          </a:xfrm>
          <a:custGeom>
            <a:avLst/>
            <a:gdLst>
              <a:gd name="T0" fmla="*/ 2147483647 w 12"/>
              <a:gd name="T1" fmla="*/ 0 h 24"/>
              <a:gd name="T2" fmla="*/ 2147483647 w 12"/>
              <a:gd name="T3" fmla="*/ 2147483647 h 24"/>
              <a:gd name="T4" fmla="*/ 2147483647 w 12"/>
              <a:gd name="T5" fmla="*/ 2147483647 h 24"/>
              <a:gd name="T6" fmla="*/ 2147483647 w 12"/>
              <a:gd name="T7" fmla="*/ 2147483647 h 24"/>
              <a:gd name="T8" fmla="*/ 2147483647 w 12"/>
              <a:gd name="T9" fmla="*/ 2147483647 h 24"/>
              <a:gd name="T10" fmla="*/ 0 w 12"/>
              <a:gd name="T11" fmla="*/ 2147483647 h 24"/>
              <a:gd name="T12" fmla="*/ 2147483647 w 12"/>
              <a:gd name="T13" fmla="*/ 2147483647 h 24"/>
              <a:gd name="T14" fmla="*/ 2147483647 w 12"/>
              <a:gd name="T15" fmla="*/ 2147483647 h 24"/>
              <a:gd name="T16" fmla="*/ 2147483647 w 12"/>
              <a:gd name="T17" fmla="*/ 0 h 24"/>
              <a:gd name="T18" fmla="*/ 2147483647 w 12"/>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4"/>
              <a:gd name="T32" fmla="*/ 12 w 1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4">
                <a:moveTo>
                  <a:pt x="12" y="0"/>
                </a:moveTo>
                <a:lnTo>
                  <a:pt x="10" y="8"/>
                </a:lnTo>
                <a:lnTo>
                  <a:pt x="8" y="12"/>
                </a:lnTo>
                <a:lnTo>
                  <a:pt x="6" y="18"/>
                </a:lnTo>
                <a:lnTo>
                  <a:pt x="4" y="24"/>
                </a:lnTo>
                <a:lnTo>
                  <a:pt x="0" y="24"/>
                </a:lnTo>
                <a:lnTo>
                  <a:pt x="4" y="14"/>
                </a:lnTo>
                <a:lnTo>
                  <a:pt x="6" y="8"/>
                </a:lnTo>
                <a:lnTo>
                  <a:pt x="6" y="0"/>
                </a:lnTo>
                <a:lnTo>
                  <a:pt x="12"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40" name="Freeform 244"/>
          <p:cNvSpPr>
            <a:spLocks/>
          </p:cNvSpPr>
          <p:nvPr/>
        </p:nvSpPr>
        <p:spPr bwMode="auto">
          <a:xfrm>
            <a:off x="6588919" y="2859881"/>
            <a:ext cx="16669" cy="14288"/>
          </a:xfrm>
          <a:custGeom>
            <a:avLst/>
            <a:gdLst>
              <a:gd name="T0" fmla="*/ 2147483647 w 14"/>
              <a:gd name="T1" fmla="*/ 0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2147483647 h 12"/>
              <a:gd name="T12" fmla="*/ 0 w 14"/>
              <a:gd name="T13" fmla="*/ 2147483647 h 12"/>
              <a:gd name="T14" fmla="*/ 2147483647 w 14"/>
              <a:gd name="T15" fmla="*/ 2147483647 h 12"/>
              <a:gd name="T16" fmla="*/ 2147483647 w 14"/>
              <a:gd name="T17" fmla="*/ 0 h 12"/>
              <a:gd name="T18" fmla="*/ 2147483647 w 14"/>
              <a:gd name="T19" fmla="*/ 0 h 12"/>
              <a:gd name="T20" fmla="*/ 2147483647 w 1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2"/>
              <a:gd name="T35" fmla="*/ 14 w 1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41" name="Freeform 245"/>
          <p:cNvSpPr>
            <a:spLocks/>
          </p:cNvSpPr>
          <p:nvPr/>
        </p:nvSpPr>
        <p:spPr bwMode="auto">
          <a:xfrm>
            <a:off x="6572250" y="2802731"/>
            <a:ext cx="16669" cy="19050"/>
          </a:xfrm>
          <a:custGeom>
            <a:avLst/>
            <a:gdLst>
              <a:gd name="T0" fmla="*/ 0 w 14"/>
              <a:gd name="T1" fmla="*/ 2147483647 h 16"/>
              <a:gd name="T2" fmla="*/ 0 w 14"/>
              <a:gd name="T3" fmla="*/ 0 h 16"/>
              <a:gd name="T4" fmla="*/ 2147483647 w 14"/>
              <a:gd name="T5" fmla="*/ 0 h 16"/>
              <a:gd name="T6" fmla="*/ 2147483647 w 14"/>
              <a:gd name="T7" fmla="*/ 2147483647 h 16"/>
              <a:gd name="T8" fmla="*/ 2147483647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0 w 14"/>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6"/>
              <a:gd name="T35" fmla="*/ 14 w 14"/>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6">
                <a:moveTo>
                  <a:pt x="0" y="8"/>
                </a:moveTo>
                <a:lnTo>
                  <a:pt x="0" y="0"/>
                </a:lnTo>
                <a:lnTo>
                  <a:pt x="4" y="0"/>
                </a:lnTo>
                <a:lnTo>
                  <a:pt x="8" y="4"/>
                </a:lnTo>
                <a:lnTo>
                  <a:pt x="10" y="6"/>
                </a:lnTo>
                <a:lnTo>
                  <a:pt x="14" y="10"/>
                </a:lnTo>
                <a:lnTo>
                  <a:pt x="14" y="14"/>
                </a:lnTo>
                <a:lnTo>
                  <a:pt x="14" y="16"/>
                </a:lnTo>
                <a:lnTo>
                  <a:pt x="12" y="14"/>
                </a:lnTo>
                <a:lnTo>
                  <a:pt x="8" y="8"/>
                </a:lnTo>
                <a:lnTo>
                  <a:pt x="0" y="8"/>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42" name="Freeform 246"/>
          <p:cNvSpPr>
            <a:spLocks/>
          </p:cNvSpPr>
          <p:nvPr/>
        </p:nvSpPr>
        <p:spPr bwMode="auto">
          <a:xfrm>
            <a:off x="6512719" y="2781300"/>
            <a:ext cx="23813" cy="26194"/>
          </a:xfrm>
          <a:custGeom>
            <a:avLst/>
            <a:gdLst>
              <a:gd name="T0" fmla="*/ 2147483647 w 20"/>
              <a:gd name="T1" fmla="*/ 2147483647 h 22"/>
              <a:gd name="T2" fmla="*/ 2147483647 w 20"/>
              <a:gd name="T3" fmla="*/ 2147483647 h 22"/>
              <a:gd name="T4" fmla="*/ 2147483647 w 20"/>
              <a:gd name="T5" fmla="*/ 2147483647 h 22"/>
              <a:gd name="T6" fmla="*/ 0 w 20"/>
              <a:gd name="T7" fmla="*/ 0 h 22"/>
              <a:gd name="T8" fmla="*/ 2147483647 w 20"/>
              <a:gd name="T9" fmla="*/ 0 h 22"/>
              <a:gd name="T10" fmla="*/ 2147483647 w 20"/>
              <a:gd name="T11" fmla="*/ 2147483647 h 22"/>
              <a:gd name="T12" fmla="*/ 2147483647 w 20"/>
              <a:gd name="T13" fmla="*/ 2147483647 h 22"/>
              <a:gd name="T14" fmla="*/ 2147483647 w 20"/>
              <a:gd name="T15" fmla="*/ 2147483647 h 22"/>
              <a:gd name="T16" fmla="*/ 2147483647 w 20"/>
              <a:gd name="T17" fmla="*/ 2147483647 h 22"/>
              <a:gd name="T18" fmla="*/ 2147483647 w 20"/>
              <a:gd name="T19" fmla="*/ 2147483647 h 22"/>
              <a:gd name="T20" fmla="*/ 2147483647 w 20"/>
              <a:gd name="T21" fmla="*/ 2147483647 h 22"/>
              <a:gd name="T22" fmla="*/ 2147483647 w 20"/>
              <a:gd name="T23" fmla="*/ 214748364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2"/>
              <a:gd name="T38" fmla="*/ 20 w 2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2">
                <a:moveTo>
                  <a:pt x="16" y="22"/>
                </a:moveTo>
                <a:lnTo>
                  <a:pt x="12" y="18"/>
                </a:lnTo>
                <a:lnTo>
                  <a:pt x="6" y="12"/>
                </a:lnTo>
                <a:lnTo>
                  <a:pt x="0" y="0"/>
                </a:lnTo>
                <a:lnTo>
                  <a:pt x="6" y="0"/>
                </a:lnTo>
                <a:lnTo>
                  <a:pt x="14" y="4"/>
                </a:lnTo>
                <a:lnTo>
                  <a:pt x="18" y="6"/>
                </a:lnTo>
                <a:lnTo>
                  <a:pt x="20" y="10"/>
                </a:lnTo>
                <a:lnTo>
                  <a:pt x="20" y="14"/>
                </a:lnTo>
                <a:lnTo>
                  <a:pt x="20" y="18"/>
                </a:lnTo>
                <a:lnTo>
                  <a:pt x="18" y="22"/>
                </a:lnTo>
                <a:lnTo>
                  <a:pt x="16" y="2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43" name="Freeform 247"/>
          <p:cNvSpPr>
            <a:spLocks/>
          </p:cNvSpPr>
          <p:nvPr/>
        </p:nvSpPr>
        <p:spPr bwMode="auto">
          <a:xfrm>
            <a:off x="6538913" y="2783682"/>
            <a:ext cx="7144" cy="2381"/>
          </a:xfrm>
          <a:custGeom>
            <a:avLst/>
            <a:gdLst>
              <a:gd name="T0" fmla="*/ 0 w 6"/>
              <a:gd name="T1" fmla="*/ 2147483647 h 2"/>
              <a:gd name="T2" fmla="*/ 2147483647 w 6"/>
              <a:gd name="T3" fmla="*/ 2147483647 h 2"/>
              <a:gd name="T4" fmla="*/ 2147483647 w 6"/>
              <a:gd name="T5" fmla="*/ 2147483647 h 2"/>
              <a:gd name="T6" fmla="*/ 2147483647 w 6"/>
              <a:gd name="T7" fmla="*/ 0 h 2"/>
              <a:gd name="T8" fmla="*/ 0 w 6"/>
              <a:gd name="T9" fmla="*/ 2147483647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0" y="2"/>
                </a:moveTo>
                <a:lnTo>
                  <a:pt x="4" y="2"/>
                </a:lnTo>
                <a:lnTo>
                  <a:pt x="6" y="2"/>
                </a:lnTo>
                <a:lnTo>
                  <a:pt x="4" y="0"/>
                </a:lnTo>
                <a:lnTo>
                  <a:pt x="0" y="2"/>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44" name="Freeform 248"/>
          <p:cNvSpPr>
            <a:spLocks/>
          </p:cNvSpPr>
          <p:nvPr/>
        </p:nvSpPr>
        <p:spPr bwMode="auto">
          <a:xfrm>
            <a:off x="7262813" y="3250406"/>
            <a:ext cx="19050" cy="19050"/>
          </a:xfrm>
          <a:custGeom>
            <a:avLst/>
            <a:gdLst>
              <a:gd name="T0" fmla="*/ 2147483647 w 16"/>
              <a:gd name="T1" fmla="*/ 2147483647 h 16"/>
              <a:gd name="T2" fmla="*/ 2147483647 w 16"/>
              <a:gd name="T3" fmla="*/ 2147483647 h 16"/>
              <a:gd name="T4" fmla="*/ 2147483647 w 16"/>
              <a:gd name="T5" fmla="*/ 2147483647 h 16"/>
              <a:gd name="T6" fmla="*/ 2147483647 w 16"/>
              <a:gd name="T7" fmla="*/ 2147483647 h 16"/>
              <a:gd name="T8" fmla="*/ 2147483647 w 16"/>
              <a:gd name="T9" fmla="*/ 2147483647 h 16"/>
              <a:gd name="T10" fmla="*/ 0 w 16"/>
              <a:gd name="T11" fmla="*/ 2147483647 h 16"/>
              <a:gd name="T12" fmla="*/ 0 w 16"/>
              <a:gd name="T13" fmla="*/ 0 h 16"/>
              <a:gd name="T14" fmla="*/ 2147483647 w 16"/>
              <a:gd name="T15" fmla="*/ 2147483647 h 16"/>
              <a:gd name="T16" fmla="*/ 2147483647 w 16"/>
              <a:gd name="T17" fmla="*/ 2147483647 h 16"/>
              <a:gd name="T18" fmla="*/ 2147483647 w 16"/>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6"/>
              <a:gd name="T32" fmla="*/ 16 w 16"/>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6">
                <a:moveTo>
                  <a:pt x="16" y="12"/>
                </a:moveTo>
                <a:lnTo>
                  <a:pt x="14" y="14"/>
                </a:lnTo>
                <a:lnTo>
                  <a:pt x="12" y="16"/>
                </a:lnTo>
                <a:lnTo>
                  <a:pt x="8" y="14"/>
                </a:lnTo>
                <a:lnTo>
                  <a:pt x="4" y="12"/>
                </a:lnTo>
                <a:lnTo>
                  <a:pt x="0" y="4"/>
                </a:lnTo>
                <a:lnTo>
                  <a:pt x="0" y="0"/>
                </a:lnTo>
                <a:lnTo>
                  <a:pt x="8" y="4"/>
                </a:lnTo>
                <a:lnTo>
                  <a:pt x="14" y="8"/>
                </a:lnTo>
                <a:lnTo>
                  <a:pt x="16" y="12"/>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45" name="Freeform 249"/>
          <p:cNvSpPr>
            <a:spLocks/>
          </p:cNvSpPr>
          <p:nvPr/>
        </p:nvSpPr>
        <p:spPr bwMode="auto">
          <a:xfrm>
            <a:off x="7355682" y="3336131"/>
            <a:ext cx="21431" cy="14288"/>
          </a:xfrm>
          <a:custGeom>
            <a:avLst/>
            <a:gdLst>
              <a:gd name="T0" fmla="*/ 2147483647 w 18"/>
              <a:gd name="T1" fmla="*/ 2147483647 h 12"/>
              <a:gd name="T2" fmla="*/ 2147483647 w 18"/>
              <a:gd name="T3" fmla="*/ 2147483647 h 12"/>
              <a:gd name="T4" fmla="*/ 2147483647 w 18"/>
              <a:gd name="T5" fmla="*/ 2147483647 h 12"/>
              <a:gd name="T6" fmla="*/ 0 w 18"/>
              <a:gd name="T7" fmla="*/ 2147483647 h 12"/>
              <a:gd name="T8" fmla="*/ 0 w 18"/>
              <a:gd name="T9" fmla="*/ 0 h 12"/>
              <a:gd name="T10" fmla="*/ 2147483647 w 18"/>
              <a:gd name="T11" fmla="*/ 0 h 12"/>
              <a:gd name="T12" fmla="*/ 2147483647 w 18"/>
              <a:gd name="T13" fmla="*/ 2147483647 h 12"/>
              <a:gd name="T14" fmla="*/ 2147483647 w 18"/>
              <a:gd name="T15" fmla="*/ 2147483647 h 12"/>
              <a:gd name="T16" fmla="*/ 2147483647 w 18"/>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2"/>
              <a:gd name="T29" fmla="*/ 18 w 1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2">
                <a:moveTo>
                  <a:pt x="18" y="12"/>
                </a:moveTo>
                <a:lnTo>
                  <a:pt x="10" y="12"/>
                </a:lnTo>
                <a:lnTo>
                  <a:pt x="4" y="8"/>
                </a:lnTo>
                <a:lnTo>
                  <a:pt x="0" y="2"/>
                </a:lnTo>
                <a:lnTo>
                  <a:pt x="0" y="0"/>
                </a:lnTo>
                <a:lnTo>
                  <a:pt x="6" y="0"/>
                </a:lnTo>
                <a:lnTo>
                  <a:pt x="12" y="4"/>
                </a:lnTo>
                <a:lnTo>
                  <a:pt x="16" y="6"/>
                </a:lnTo>
                <a:lnTo>
                  <a:pt x="18" y="12"/>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46" name="Freeform 250"/>
          <p:cNvSpPr>
            <a:spLocks/>
          </p:cNvSpPr>
          <p:nvPr/>
        </p:nvSpPr>
        <p:spPr bwMode="auto">
          <a:xfrm>
            <a:off x="7319963" y="3314700"/>
            <a:ext cx="26194" cy="14288"/>
          </a:xfrm>
          <a:custGeom>
            <a:avLst/>
            <a:gdLst>
              <a:gd name="T0" fmla="*/ 2147483647 w 22"/>
              <a:gd name="T1" fmla="*/ 2147483647 h 12"/>
              <a:gd name="T2" fmla="*/ 2147483647 w 22"/>
              <a:gd name="T3" fmla="*/ 2147483647 h 12"/>
              <a:gd name="T4" fmla="*/ 2147483647 w 22"/>
              <a:gd name="T5" fmla="*/ 2147483647 h 12"/>
              <a:gd name="T6" fmla="*/ 2147483647 w 22"/>
              <a:gd name="T7" fmla="*/ 2147483647 h 12"/>
              <a:gd name="T8" fmla="*/ 2147483647 w 22"/>
              <a:gd name="T9" fmla="*/ 2147483647 h 12"/>
              <a:gd name="T10" fmla="*/ 0 w 22"/>
              <a:gd name="T11" fmla="*/ 2147483647 h 12"/>
              <a:gd name="T12" fmla="*/ 0 w 22"/>
              <a:gd name="T13" fmla="*/ 0 h 12"/>
              <a:gd name="T14" fmla="*/ 2147483647 w 22"/>
              <a:gd name="T15" fmla="*/ 0 h 12"/>
              <a:gd name="T16" fmla="*/ 2147483647 w 22"/>
              <a:gd name="T17" fmla="*/ 2147483647 h 12"/>
              <a:gd name="T18" fmla="*/ 2147483647 w 22"/>
              <a:gd name="T19" fmla="*/ 2147483647 h 12"/>
              <a:gd name="T20" fmla="*/ 2147483647 w 22"/>
              <a:gd name="T21" fmla="*/ 2147483647 h 12"/>
              <a:gd name="T22" fmla="*/ 2147483647 w 22"/>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2"/>
              <a:gd name="T38" fmla="*/ 22 w 22"/>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2">
                <a:moveTo>
                  <a:pt x="22" y="8"/>
                </a:moveTo>
                <a:lnTo>
                  <a:pt x="20" y="12"/>
                </a:lnTo>
                <a:lnTo>
                  <a:pt x="16" y="12"/>
                </a:lnTo>
                <a:lnTo>
                  <a:pt x="6" y="10"/>
                </a:lnTo>
                <a:lnTo>
                  <a:pt x="2" y="6"/>
                </a:lnTo>
                <a:lnTo>
                  <a:pt x="0" y="2"/>
                </a:lnTo>
                <a:lnTo>
                  <a:pt x="0" y="0"/>
                </a:lnTo>
                <a:lnTo>
                  <a:pt x="2" y="0"/>
                </a:lnTo>
                <a:lnTo>
                  <a:pt x="10" y="2"/>
                </a:lnTo>
                <a:lnTo>
                  <a:pt x="18" y="4"/>
                </a:lnTo>
                <a:lnTo>
                  <a:pt x="20" y="6"/>
                </a:lnTo>
                <a:lnTo>
                  <a:pt x="22" y="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47" name="Freeform 251"/>
          <p:cNvSpPr>
            <a:spLocks/>
          </p:cNvSpPr>
          <p:nvPr/>
        </p:nvSpPr>
        <p:spPr bwMode="auto">
          <a:xfrm>
            <a:off x="7262813" y="3274219"/>
            <a:ext cx="30956" cy="26194"/>
          </a:xfrm>
          <a:custGeom>
            <a:avLst/>
            <a:gdLst>
              <a:gd name="T0" fmla="*/ 2147483647 w 26"/>
              <a:gd name="T1" fmla="*/ 0 h 22"/>
              <a:gd name="T2" fmla="*/ 2147483647 w 26"/>
              <a:gd name="T3" fmla="*/ 2147483647 h 22"/>
              <a:gd name="T4" fmla="*/ 2147483647 w 26"/>
              <a:gd name="T5" fmla="*/ 2147483647 h 22"/>
              <a:gd name="T6" fmla="*/ 2147483647 w 26"/>
              <a:gd name="T7" fmla="*/ 2147483647 h 22"/>
              <a:gd name="T8" fmla="*/ 2147483647 w 26"/>
              <a:gd name="T9" fmla="*/ 2147483647 h 22"/>
              <a:gd name="T10" fmla="*/ 2147483647 w 26"/>
              <a:gd name="T11" fmla="*/ 2147483647 h 22"/>
              <a:gd name="T12" fmla="*/ 2147483647 w 26"/>
              <a:gd name="T13" fmla="*/ 2147483647 h 22"/>
              <a:gd name="T14" fmla="*/ 2147483647 w 26"/>
              <a:gd name="T15" fmla="*/ 2147483647 h 22"/>
              <a:gd name="T16" fmla="*/ 2147483647 w 26"/>
              <a:gd name="T17" fmla="*/ 2147483647 h 22"/>
              <a:gd name="T18" fmla="*/ 2147483647 w 26"/>
              <a:gd name="T19" fmla="*/ 2147483647 h 22"/>
              <a:gd name="T20" fmla="*/ 2147483647 w 26"/>
              <a:gd name="T21" fmla="*/ 2147483647 h 22"/>
              <a:gd name="T22" fmla="*/ 2147483647 w 26"/>
              <a:gd name="T23" fmla="*/ 2147483647 h 22"/>
              <a:gd name="T24" fmla="*/ 2147483647 w 26"/>
              <a:gd name="T25" fmla="*/ 2147483647 h 22"/>
              <a:gd name="T26" fmla="*/ 2147483647 w 26"/>
              <a:gd name="T27" fmla="*/ 2147483647 h 22"/>
              <a:gd name="T28" fmla="*/ 2147483647 w 26"/>
              <a:gd name="T29" fmla="*/ 2147483647 h 22"/>
              <a:gd name="T30" fmla="*/ 2147483647 w 26"/>
              <a:gd name="T31" fmla="*/ 2147483647 h 22"/>
              <a:gd name="T32" fmla="*/ 0 w 26"/>
              <a:gd name="T33" fmla="*/ 2147483647 h 22"/>
              <a:gd name="T34" fmla="*/ 0 w 26"/>
              <a:gd name="T35" fmla="*/ 2147483647 h 22"/>
              <a:gd name="T36" fmla="*/ 0 w 26"/>
              <a:gd name="T37" fmla="*/ 0 h 22"/>
              <a:gd name="T38" fmla="*/ 2147483647 w 26"/>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2"/>
              <a:gd name="T62" fmla="*/ 26 w 26"/>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2">
                <a:moveTo>
                  <a:pt x="6" y="0"/>
                </a:moveTo>
                <a:lnTo>
                  <a:pt x="6" y="4"/>
                </a:lnTo>
                <a:lnTo>
                  <a:pt x="8" y="6"/>
                </a:lnTo>
                <a:lnTo>
                  <a:pt x="16" y="10"/>
                </a:lnTo>
                <a:lnTo>
                  <a:pt x="22" y="14"/>
                </a:lnTo>
                <a:lnTo>
                  <a:pt x="26" y="16"/>
                </a:lnTo>
                <a:lnTo>
                  <a:pt x="26" y="18"/>
                </a:lnTo>
                <a:lnTo>
                  <a:pt x="24" y="22"/>
                </a:lnTo>
                <a:lnTo>
                  <a:pt x="22" y="22"/>
                </a:lnTo>
                <a:lnTo>
                  <a:pt x="18" y="20"/>
                </a:lnTo>
                <a:lnTo>
                  <a:pt x="16" y="16"/>
                </a:lnTo>
                <a:lnTo>
                  <a:pt x="12" y="16"/>
                </a:lnTo>
                <a:lnTo>
                  <a:pt x="12" y="14"/>
                </a:lnTo>
                <a:lnTo>
                  <a:pt x="10" y="10"/>
                </a:lnTo>
                <a:lnTo>
                  <a:pt x="6" y="10"/>
                </a:lnTo>
                <a:lnTo>
                  <a:pt x="6" y="6"/>
                </a:lnTo>
                <a:lnTo>
                  <a:pt x="0" y="6"/>
                </a:lnTo>
                <a:lnTo>
                  <a:pt x="0" y="2"/>
                </a:lnTo>
                <a:lnTo>
                  <a:pt x="0" y="0"/>
                </a:lnTo>
                <a:lnTo>
                  <a:pt x="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48" name="Freeform 252"/>
          <p:cNvSpPr>
            <a:spLocks/>
          </p:cNvSpPr>
          <p:nvPr/>
        </p:nvSpPr>
        <p:spPr bwMode="auto">
          <a:xfrm>
            <a:off x="6498431" y="3052763"/>
            <a:ext cx="128588" cy="173831"/>
          </a:xfrm>
          <a:custGeom>
            <a:avLst/>
            <a:gdLst>
              <a:gd name="T0" fmla="*/ 2147483647 w 108"/>
              <a:gd name="T1" fmla="*/ 2147483647 h 146"/>
              <a:gd name="T2" fmla="*/ 2147483647 w 108"/>
              <a:gd name="T3" fmla="*/ 2147483647 h 146"/>
              <a:gd name="T4" fmla="*/ 2147483647 w 108"/>
              <a:gd name="T5" fmla="*/ 2147483647 h 146"/>
              <a:gd name="T6" fmla="*/ 2147483647 w 108"/>
              <a:gd name="T7" fmla="*/ 2147483647 h 146"/>
              <a:gd name="T8" fmla="*/ 2147483647 w 108"/>
              <a:gd name="T9" fmla="*/ 2147483647 h 146"/>
              <a:gd name="T10" fmla="*/ 2147483647 w 108"/>
              <a:gd name="T11" fmla="*/ 2147483647 h 146"/>
              <a:gd name="T12" fmla="*/ 2147483647 w 108"/>
              <a:gd name="T13" fmla="*/ 2147483647 h 146"/>
              <a:gd name="T14" fmla="*/ 2147483647 w 108"/>
              <a:gd name="T15" fmla="*/ 2147483647 h 146"/>
              <a:gd name="T16" fmla="*/ 2147483647 w 108"/>
              <a:gd name="T17" fmla="*/ 0 h 146"/>
              <a:gd name="T18" fmla="*/ 2147483647 w 108"/>
              <a:gd name="T19" fmla="*/ 2147483647 h 146"/>
              <a:gd name="T20" fmla="*/ 2147483647 w 108"/>
              <a:gd name="T21" fmla="*/ 2147483647 h 146"/>
              <a:gd name="T22" fmla="*/ 2147483647 w 108"/>
              <a:gd name="T23" fmla="*/ 2147483647 h 146"/>
              <a:gd name="T24" fmla="*/ 2147483647 w 108"/>
              <a:gd name="T25" fmla="*/ 2147483647 h 146"/>
              <a:gd name="T26" fmla="*/ 2147483647 w 108"/>
              <a:gd name="T27" fmla="*/ 2147483647 h 146"/>
              <a:gd name="T28" fmla="*/ 2147483647 w 108"/>
              <a:gd name="T29" fmla="*/ 2147483647 h 146"/>
              <a:gd name="T30" fmla="*/ 2147483647 w 108"/>
              <a:gd name="T31" fmla="*/ 2147483647 h 146"/>
              <a:gd name="T32" fmla="*/ 2147483647 w 108"/>
              <a:gd name="T33" fmla="*/ 2147483647 h 146"/>
              <a:gd name="T34" fmla="*/ 2147483647 w 108"/>
              <a:gd name="T35" fmla="*/ 2147483647 h 146"/>
              <a:gd name="T36" fmla="*/ 2147483647 w 108"/>
              <a:gd name="T37" fmla="*/ 2147483647 h 146"/>
              <a:gd name="T38" fmla="*/ 2147483647 w 108"/>
              <a:gd name="T39" fmla="*/ 2147483647 h 146"/>
              <a:gd name="T40" fmla="*/ 2147483647 w 108"/>
              <a:gd name="T41" fmla="*/ 2147483647 h 146"/>
              <a:gd name="T42" fmla="*/ 2147483647 w 108"/>
              <a:gd name="T43" fmla="*/ 2147483647 h 146"/>
              <a:gd name="T44" fmla="*/ 2147483647 w 108"/>
              <a:gd name="T45" fmla="*/ 2147483647 h 146"/>
              <a:gd name="T46" fmla="*/ 2147483647 w 108"/>
              <a:gd name="T47" fmla="*/ 2147483647 h 146"/>
              <a:gd name="T48" fmla="*/ 2147483647 w 108"/>
              <a:gd name="T49" fmla="*/ 2147483647 h 146"/>
              <a:gd name="T50" fmla="*/ 2147483647 w 108"/>
              <a:gd name="T51" fmla="*/ 2147483647 h 146"/>
              <a:gd name="T52" fmla="*/ 2147483647 w 108"/>
              <a:gd name="T53" fmla="*/ 2147483647 h 146"/>
              <a:gd name="T54" fmla="*/ 2147483647 w 108"/>
              <a:gd name="T55" fmla="*/ 2147483647 h 146"/>
              <a:gd name="T56" fmla="*/ 2147483647 w 108"/>
              <a:gd name="T57" fmla="*/ 2147483647 h 146"/>
              <a:gd name="T58" fmla="*/ 2147483647 w 108"/>
              <a:gd name="T59" fmla="*/ 2147483647 h 146"/>
              <a:gd name="T60" fmla="*/ 2147483647 w 108"/>
              <a:gd name="T61" fmla="*/ 2147483647 h 146"/>
              <a:gd name="T62" fmla="*/ 2147483647 w 108"/>
              <a:gd name="T63" fmla="*/ 2147483647 h 146"/>
              <a:gd name="T64" fmla="*/ 2147483647 w 108"/>
              <a:gd name="T65" fmla="*/ 2147483647 h 146"/>
              <a:gd name="T66" fmla="*/ 2147483647 w 108"/>
              <a:gd name="T67" fmla="*/ 2147483647 h 146"/>
              <a:gd name="T68" fmla="*/ 2147483647 w 108"/>
              <a:gd name="T69" fmla="*/ 2147483647 h 146"/>
              <a:gd name="T70" fmla="*/ 2147483647 w 108"/>
              <a:gd name="T71" fmla="*/ 2147483647 h 146"/>
              <a:gd name="T72" fmla="*/ 2147483647 w 108"/>
              <a:gd name="T73" fmla="*/ 2147483647 h 146"/>
              <a:gd name="T74" fmla="*/ 2147483647 w 108"/>
              <a:gd name="T75" fmla="*/ 2147483647 h 146"/>
              <a:gd name="T76" fmla="*/ 2147483647 w 108"/>
              <a:gd name="T77" fmla="*/ 2147483647 h 146"/>
              <a:gd name="T78" fmla="*/ 2147483647 w 108"/>
              <a:gd name="T79" fmla="*/ 2147483647 h 146"/>
              <a:gd name="T80" fmla="*/ 0 w 108"/>
              <a:gd name="T81" fmla="*/ 2147483647 h 146"/>
              <a:gd name="T82" fmla="*/ 0 w 108"/>
              <a:gd name="T83" fmla="*/ 2147483647 h 146"/>
              <a:gd name="T84" fmla="*/ 2147483647 w 108"/>
              <a:gd name="T85" fmla="*/ 2147483647 h 146"/>
              <a:gd name="T86" fmla="*/ 2147483647 w 108"/>
              <a:gd name="T87" fmla="*/ 2147483647 h 1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8"/>
              <a:gd name="T133" fmla="*/ 0 h 146"/>
              <a:gd name="T134" fmla="*/ 108 w 108"/>
              <a:gd name="T135" fmla="*/ 146 h 1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8" h="146">
                <a:moveTo>
                  <a:pt x="14" y="50"/>
                </a:moveTo>
                <a:lnTo>
                  <a:pt x="14" y="30"/>
                </a:lnTo>
                <a:lnTo>
                  <a:pt x="18" y="28"/>
                </a:lnTo>
                <a:lnTo>
                  <a:pt x="20" y="24"/>
                </a:lnTo>
                <a:lnTo>
                  <a:pt x="26" y="16"/>
                </a:lnTo>
                <a:lnTo>
                  <a:pt x="30" y="10"/>
                </a:lnTo>
                <a:lnTo>
                  <a:pt x="34" y="8"/>
                </a:lnTo>
                <a:lnTo>
                  <a:pt x="38" y="6"/>
                </a:lnTo>
                <a:lnTo>
                  <a:pt x="40" y="6"/>
                </a:lnTo>
                <a:lnTo>
                  <a:pt x="42" y="8"/>
                </a:lnTo>
                <a:lnTo>
                  <a:pt x="46" y="10"/>
                </a:lnTo>
                <a:lnTo>
                  <a:pt x="66" y="14"/>
                </a:lnTo>
                <a:lnTo>
                  <a:pt x="86" y="16"/>
                </a:lnTo>
                <a:lnTo>
                  <a:pt x="90" y="14"/>
                </a:lnTo>
                <a:lnTo>
                  <a:pt x="94" y="14"/>
                </a:lnTo>
                <a:lnTo>
                  <a:pt x="98" y="8"/>
                </a:lnTo>
                <a:lnTo>
                  <a:pt x="102" y="2"/>
                </a:lnTo>
                <a:lnTo>
                  <a:pt x="108" y="0"/>
                </a:lnTo>
                <a:lnTo>
                  <a:pt x="108" y="6"/>
                </a:lnTo>
                <a:lnTo>
                  <a:pt x="98" y="18"/>
                </a:lnTo>
                <a:lnTo>
                  <a:pt x="92" y="24"/>
                </a:lnTo>
                <a:lnTo>
                  <a:pt x="88" y="26"/>
                </a:lnTo>
                <a:lnTo>
                  <a:pt x="82" y="26"/>
                </a:lnTo>
                <a:lnTo>
                  <a:pt x="76" y="26"/>
                </a:lnTo>
                <a:lnTo>
                  <a:pt x="70" y="24"/>
                </a:lnTo>
                <a:lnTo>
                  <a:pt x="28" y="24"/>
                </a:lnTo>
                <a:lnTo>
                  <a:pt x="24" y="26"/>
                </a:lnTo>
                <a:lnTo>
                  <a:pt x="24" y="28"/>
                </a:lnTo>
                <a:lnTo>
                  <a:pt x="22" y="36"/>
                </a:lnTo>
                <a:lnTo>
                  <a:pt x="24" y="42"/>
                </a:lnTo>
                <a:lnTo>
                  <a:pt x="26" y="50"/>
                </a:lnTo>
                <a:lnTo>
                  <a:pt x="30" y="56"/>
                </a:lnTo>
                <a:lnTo>
                  <a:pt x="36" y="58"/>
                </a:lnTo>
                <a:lnTo>
                  <a:pt x="38" y="58"/>
                </a:lnTo>
                <a:lnTo>
                  <a:pt x="40" y="56"/>
                </a:lnTo>
                <a:lnTo>
                  <a:pt x="44" y="54"/>
                </a:lnTo>
                <a:lnTo>
                  <a:pt x="50" y="50"/>
                </a:lnTo>
                <a:lnTo>
                  <a:pt x="58" y="48"/>
                </a:lnTo>
                <a:lnTo>
                  <a:pt x="68" y="46"/>
                </a:lnTo>
                <a:lnTo>
                  <a:pt x="74" y="44"/>
                </a:lnTo>
                <a:lnTo>
                  <a:pt x="80" y="44"/>
                </a:lnTo>
                <a:lnTo>
                  <a:pt x="78" y="46"/>
                </a:lnTo>
                <a:lnTo>
                  <a:pt x="74" y="48"/>
                </a:lnTo>
                <a:lnTo>
                  <a:pt x="68" y="52"/>
                </a:lnTo>
                <a:lnTo>
                  <a:pt x="60" y="54"/>
                </a:lnTo>
                <a:lnTo>
                  <a:pt x="54" y="60"/>
                </a:lnTo>
                <a:lnTo>
                  <a:pt x="46" y="70"/>
                </a:lnTo>
                <a:lnTo>
                  <a:pt x="48" y="70"/>
                </a:lnTo>
                <a:lnTo>
                  <a:pt x="50" y="76"/>
                </a:lnTo>
                <a:lnTo>
                  <a:pt x="52" y="82"/>
                </a:lnTo>
                <a:lnTo>
                  <a:pt x="58" y="90"/>
                </a:lnTo>
                <a:lnTo>
                  <a:pt x="58" y="106"/>
                </a:lnTo>
                <a:lnTo>
                  <a:pt x="60" y="110"/>
                </a:lnTo>
                <a:lnTo>
                  <a:pt x="64" y="112"/>
                </a:lnTo>
                <a:lnTo>
                  <a:pt x="70" y="112"/>
                </a:lnTo>
                <a:lnTo>
                  <a:pt x="70" y="114"/>
                </a:lnTo>
                <a:lnTo>
                  <a:pt x="64" y="118"/>
                </a:lnTo>
                <a:lnTo>
                  <a:pt x="58" y="122"/>
                </a:lnTo>
                <a:lnTo>
                  <a:pt x="54" y="126"/>
                </a:lnTo>
                <a:lnTo>
                  <a:pt x="48" y="126"/>
                </a:lnTo>
                <a:lnTo>
                  <a:pt x="34" y="98"/>
                </a:lnTo>
                <a:lnTo>
                  <a:pt x="36" y="94"/>
                </a:lnTo>
                <a:lnTo>
                  <a:pt x="38" y="90"/>
                </a:lnTo>
                <a:lnTo>
                  <a:pt x="36" y="84"/>
                </a:lnTo>
                <a:lnTo>
                  <a:pt x="30" y="86"/>
                </a:lnTo>
                <a:lnTo>
                  <a:pt x="26" y="84"/>
                </a:lnTo>
                <a:lnTo>
                  <a:pt x="24" y="114"/>
                </a:lnTo>
                <a:lnTo>
                  <a:pt x="24" y="128"/>
                </a:lnTo>
                <a:lnTo>
                  <a:pt x="22" y="136"/>
                </a:lnTo>
                <a:lnTo>
                  <a:pt x="20" y="142"/>
                </a:lnTo>
                <a:lnTo>
                  <a:pt x="16" y="144"/>
                </a:lnTo>
                <a:lnTo>
                  <a:pt x="10" y="146"/>
                </a:lnTo>
                <a:lnTo>
                  <a:pt x="8" y="144"/>
                </a:lnTo>
                <a:lnTo>
                  <a:pt x="6" y="144"/>
                </a:lnTo>
                <a:lnTo>
                  <a:pt x="6" y="140"/>
                </a:lnTo>
                <a:lnTo>
                  <a:pt x="6" y="130"/>
                </a:lnTo>
                <a:lnTo>
                  <a:pt x="8" y="124"/>
                </a:lnTo>
                <a:lnTo>
                  <a:pt x="10" y="118"/>
                </a:lnTo>
                <a:lnTo>
                  <a:pt x="12" y="110"/>
                </a:lnTo>
                <a:lnTo>
                  <a:pt x="12" y="102"/>
                </a:lnTo>
                <a:lnTo>
                  <a:pt x="4" y="102"/>
                </a:lnTo>
                <a:lnTo>
                  <a:pt x="0" y="100"/>
                </a:lnTo>
                <a:lnTo>
                  <a:pt x="0" y="96"/>
                </a:lnTo>
                <a:lnTo>
                  <a:pt x="0" y="84"/>
                </a:lnTo>
                <a:lnTo>
                  <a:pt x="4" y="70"/>
                </a:lnTo>
                <a:lnTo>
                  <a:pt x="10" y="58"/>
                </a:lnTo>
                <a:lnTo>
                  <a:pt x="14" y="48"/>
                </a:lnTo>
                <a:lnTo>
                  <a:pt x="14" y="5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49" name="Freeform 253"/>
          <p:cNvSpPr>
            <a:spLocks/>
          </p:cNvSpPr>
          <p:nvPr/>
        </p:nvSpPr>
        <p:spPr bwMode="auto">
          <a:xfrm>
            <a:off x="6388894" y="2988469"/>
            <a:ext cx="19050" cy="19050"/>
          </a:xfrm>
          <a:custGeom>
            <a:avLst/>
            <a:gdLst>
              <a:gd name="T0" fmla="*/ 2147483647 w 16"/>
              <a:gd name="T1" fmla="*/ 0 h 16"/>
              <a:gd name="T2" fmla="*/ 2147483647 w 16"/>
              <a:gd name="T3" fmla="*/ 2147483647 h 16"/>
              <a:gd name="T4" fmla="*/ 2147483647 w 16"/>
              <a:gd name="T5" fmla="*/ 2147483647 h 16"/>
              <a:gd name="T6" fmla="*/ 2147483647 w 16"/>
              <a:gd name="T7" fmla="*/ 2147483647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0 w 16"/>
              <a:gd name="T19" fmla="*/ 2147483647 h 16"/>
              <a:gd name="T20" fmla="*/ 2147483647 w 16"/>
              <a:gd name="T21" fmla="*/ 0 h 16"/>
              <a:gd name="T22" fmla="*/ 2147483647 w 1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6"/>
              <a:gd name="T38" fmla="*/ 16 w 1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6">
                <a:moveTo>
                  <a:pt x="10" y="0"/>
                </a:moveTo>
                <a:lnTo>
                  <a:pt x="12" y="4"/>
                </a:lnTo>
                <a:lnTo>
                  <a:pt x="16" y="8"/>
                </a:lnTo>
                <a:lnTo>
                  <a:pt x="16" y="12"/>
                </a:lnTo>
                <a:lnTo>
                  <a:pt x="12" y="10"/>
                </a:lnTo>
                <a:lnTo>
                  <a:pt x="8" y="8"/>
                </a:lnTo>
                <a:lnTo>
                  <a:pt x="8" y="12"/>
                </a:lnTo>
                <a:lnTo>
                  <a:pt x="10" y="14"/>
                </a:lnTo>
                <a:lnTo>
                  <a:pt x="8" y="16"/>
                </a:lnTo>
                <a:lnTo>
                  <a:pt x="0" y="10"/>
                </a:lnTo>
                <a:lnTo>
                  <a:pt x="8" y="0"/>
                </a:lnTo>
                <a:lnTo>
                  <a:pt x="10" y="0"/>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50" name="Freeform 254"/>
          <p:cNvSpPr>
            <a:spLocks/>
          </p:cNvSpPr>
          <p:nvPr/>
        </p:nvSpPr>
        <p:spPr bwMode="auto">
          <a:xfrm>
            <a:off x="7160419" y="3159919"/>
            <a:ext cx="38100" cy="45244"/>
          </a:xfrm>
          <a:custGeom>
            <a:avLst/>
            <a:gdLst>
              <a:gd name="T0" fmla="*/ 2147483647 w 32"/>
              <a:gd name="T1" fmla="*/ 2147483647 h 38"/>
              <a:gd name="T2" fmla="*/ 2147483647 w 32"/>
              <a:gd name="T3" fmla="*/ 2147483647 h 38"/>
              <a:gd name="T4" fmla="*/ 2147483647 w 32"/>
              <a:gd name="T5" fmla="*/ 2147483647 h 38"/>
              <a:gd name="T6" fmla="*/ 2147483647 w 32"/>
              <a:gd name="T7" fmla="*/ 2147483647 h 38"/>
              <a:gd name="T8" fmla="*/ 2147483647 w 32"/>
              <a:gd name="T9" fmla="*/ 2147483647 h 38"/>
              <a:gd name="T10" fmla="*/ 2147483647 w 32"/>
              <a:gd name="T11" fmla="*/ 2147483647 h 38"/>
              <a:gd name="T12" fmla="*/ 2147483647 w 32"/>
              <a:gd name="T13" fmla="*/ 2147483647 h 38"/>
              <a:gd name="T14" fmla="*/ 2147483647 w 32"/>
              <a:gd name="T15" fmla="*/ 2147483647 h 38"/>
              <a:gd name="T16" fmla="*/ 0 w 32"/>
              <a:gd name="T17" fmla="*/ 2147483647 h 38"/>
              <a:gd name="T18" fmla="*/ 0 w 32"/>
              <a:gd name="T19" fmla="*/ 0 h 38"/>
              <a:gd name="T20" fmla="*/ 2147483647 w 32"/>
              <a:gd name="T21" fmla="*/ 2147483647 h 38"/>
              <a:gd name="T22" fmla="*/ 2147483647 w 32"/>
              <a:gd name="T23" fmla="*/ 2147483647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8"/>
              <a:gd name="T38" fmla="*/ 32 w 32"/>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8">
                <a:moveTo>
                  <a:pt x="32" y="28"/>
                </a:moveTo>
                <a:lnTo>
                  <a:pt x="32" y="38"/>
                </a:lnTo>
                <a:lnTo>
                  <a:pt x="28" y="38"/>
                </a:lnTo>
                <a:lnTo>
                  <a:pt x="24" y="34"/>
                </a:lnTo>
                <a:lnTo>
                  <a:pt x="22" y="28"/>
                </a:lnTo>
                <a:lnTo>
                  <a:pt x="20" y="20"/>
                </a:lnTo>
                <a:lnTo>
                  <a:pt x="16" y="16"/>
                </a:lnTo>
                <a:lnTo>
                  <a:pt x="6" y="10"/>
                </a:lnTo>
                <a:lnTo>
                  <a:pt x="0" y="6"/>
                </a:lnTo>
                <a:lnTo>
                  <a:pt x="0" y="0"/>
                </a:lnTo>
                <a:lnTo>
                  <a:pt x="16" y="14"/>
                </a:lnTo>
                <a:lnTo>
                  <a:pt x="32" y="28"/>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51" name="Freeform 255"/>
          <p:cNvSpPr>
            <a:spLocks/>
          </p:cNvSpPr>
          <p:nvPr/>
        </p:nvSpPr>
        <p:spPr bwMode="auto">
          <a:xfrm>
            <a:off x="6643687" y="3164682"/>
            <a:ext cx="23813" cy="21431"/>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2147483647 h 18"/>
              <a:gd name="T14" fmla="*/ 0 w 20"/>
              <a:gd name="T15" fmla="*/ 2147483647 h 18"/>
              <a:gd name="T16" fmla="*/ 0 w 20"/>
              <a:gd name="T17" fmla="*/ 2147483647 h 18"/>
              <a:gd name="T18" fmla="*/ 2147483647 w 20"/>
              <a:gd name="T19" fmla="*/ 0 h 18"/>
              <a:gd name="T20" fmla="*/ 2147483647 w 20"/>
              <a:gd name="T21" fmla="*/ 2147483647 h 18"/>
              <a:gd name="T22" fmla="*/ 2147483647 w 20"/>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8"/>
              <a:gd name="T38" fmla="*/ 20 w 2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8">
                <a:moveTo>
                  <a:pt x="18" y="4"/>
                </a:moveTo>
                <a:lnTo>
                  <a:pt x="20" y="8"/>
                </a:lnTo>
                <a:lnTo>
                  <a:pt x="20" y="12"/>
                </a:lnTo>
                <a:lnTo>
                  <a:pt x="20" y="14"/>
                </a:lnTo>
                <a:lnTo>
                  <a:pt x="18" y="16"/>
                </a:lnTo>
                <a:lnTo>
                  <a:pt x="12" y="18"/>
                </a:lnTo>
                <a:lnTo>
                  <a:pt x="4" y="14"/>
                </a:lnTo>
                <a:lnTo>
                  <a:pt x="0" y="10"/>
                </a:lnTo>
                <a:lnTo>
                  <a:pt x="0" y="6"/>
                </a:lnTo>
                <a:lnTo>
                  <a:pt x="12" y="0"/>
                </a:lnTo>
                <a:lnTo>
                  <a:pt x="20" y="6"/>
                </a:lnTo>
                <a:lnTo>
                  <a:pt x="18" y="4"/>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52" name="Freeform 256"/>
          <p:cNvSpPr>
            <a:spLocks/>
          </p:cNvSpPr>
          <p:nvPr/>
        </p:nvSpPr>
        <p:spPr bwMode="auto">
          <a:xfrm>
            <a:off x="6612732" y="3136107"/>
            <a:ext cx="11906" cy="7144"/>
          </a:xfrm>
          <a:custGeom>
            <a:avLst/>
            <a:gdLst>
              <a:gd name="T0" fmla="*/ 2147483647 w 10"/>
              <a:gd name="T1" fmla="*/ 0 h 6"/>
              <a:gd name="T2" fmla="*/ 2147483647 w 10"/>
              <a:gd name="T3" fmla="*/ 2147483647 h 6"/>
              <a:gd name="T4" fmla="*/ 2147483647 w 10"/>
              <a:gd name="T5" fmla="*/ 2147483647 h 6"/>
              <a:gd name="T6" fmla="*/ 2147483647 w 10"/>
              <a:gd name="T7" fmla="*/ 2147483647 h 6"/>
              <a:gd name="T8" fmla="*/ 0 w 10"/>
              <a:gd name="T9" fmla="*/ 2147483647 h 6"/>
              <a:gd name="T10" fmla="*/ 2147483647 w 10"/>
              <a:gd name="T11" fmla="*/ 0 h 6"/>
              <a:gd name="T12" fmla="*/ 2147483647 w 10"/>
              <a:gd name="T13" fmla="*/ 0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0"/>
                </a:moveTo>
                <a:lnTo>
                  <a:pt x="8" y="4"/>
                </a:lnTo>
                <a:lnTo>
                  <a:pt x="4" y="6"/>
                </a:lnTo>
                <a:lnTo>
                  <a:pt x="2" y="4"/>
                </a:lnTo>
                <a:lnTo>
                  <a:pt x="0" y="2"/>
                </a:lnTo>
                <a:lnTo>
                  <a:pt x="6" y="0"/>
                </a:lnTo>
                <a:lnTo>
                  <a:pt x="1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53" name="Freeform 257"/>
          <p:cNvSpPr>
            <a:spLocks/>
          </p:cNvSpPr>
          <p:nvPr/>
        </p:nvSpPr>
        <p:spPr bwMode="auto">
          <a:xfrm>
            <a:off x="6069806" y="1390650"/>
            <a:ext cx="66675" cy="19050"/>
          </a:xfrm>
          <a:custGeom>
            <a:avLst/>
            <a:gdLst>
              <a:gd name="T0" fmla="*/ 2147483647 w 56"/>
              <a:gd name="T1" fmla="*/ 2147483647 h 16"/>
              <a:gd name="T2" fmla="*/ 2147483647 w 56"/>
              <a:gd name="T3" fmla="*/ 2147483647 h 16"/>
              <a:gd name="T4" fmla="*/ 2147483647 w 56"/>
              <a:gd name="T5" fmla="*/ 2147483647 h 16"/>
              <a:gd name="T6" fmla="*/ 2147483647 w 56"/>
              <a:gd name="T7" fmla="*/ 2147483647 h 16"/>
              <a:gd name="T8" fmla="*/ 2147483647 w 56"/>
              <a:gd name="T9" fmla="*/ 2147483647 h 16"/>
              <a:gd name="T10" fmla="*/ 0 w 56"/>
              <a:gd name="T11" fmla="*/ 0 h 16"/>
              <a:gd name="T12" fmla="*/ 2147483647 w 56"/>
              <a:gd name="T13" fmla="*/ 0 h 16"/>
              <a:gd name="T14" fmla="*/ 2147483647 w 56"/>
              <a:gd name="T15" fmla="*/ 2147483647 h 16"/>
              <a:gd name="T16" fmla="*/ 2147483647 w 56"/>
              <a:gd name="T17" fmla="*/ 2147483647 h 16"/>
              <a:gd name="T18" fmla="*/ 2147483647 w 56"/>
              <a:gd name="T19" fmla="*/ 2147483647 h 16"/>
              <a:gd name="T20" fmla="*/ 2147483647 w 56"/>
              <a:gd name="T21" fmla="*/ 2147483647 h 16"/>
              <a:gd name="T22" fmla="*/ 2147483647 w 56"/>
              <a:gd name="T23" fmla="*/ 2147483647 h 16"/>
              <a:gd name="T24" fmla="*/ 2147483647 w 56"/>
              <a:gd name="T25" fmla="*/ 2147483647 h 16"/>
              <a:gd name="T26" fmla="*/ 2147483647 w 56"/>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6"/>
              <a:gd name="T44" fmla="*/ 56 w 5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6">
                <a:moveTo>
                  <a:pt x="46" y="16"/>
                </a:moveTo>
                <a:lnTo>
                  <a:pt x="34" y="16"/>
                </a:lnTo>
                <a:lnTo>
                  <a:pt x="20" y="12"/>
                </a:lnTo>
                <a:lnTo>
                  <a:pt x="6" y="8"/>
                </a:lnTo>
                <a:lnTo>
                  <a:pt x="2" y="4"/>
                </a:lnTo>
                <a:lnTo>
                  <a:pt x="0" y="0"/>
                </a:lnTo>
                <a:lnTo>
                  <a:pt x="8" y="0"/>
                </a:lnTo>
                <a:lnTo>
                  <a:pt x="20" y="4"/>
                </a:lnTo>
                <a:lnTo>
                  <a:pt x="32" y="4"/>
                </a:lnTo>
                <a:lnTo>
                  <a:pt x="44" y="6"/>
                </a:lnTo>
                <a:lnTo>
                  <a:pt x="50" y="6"/>
                </a:lnTo>
                <a:lnTo>
                  <a:pt x="56" y="8"/>
                </a:lnTo>
                <a:lnTo>
                  <a:pt x="52" y="14"/>
                </a:lnTo>
                <a:lnTo>
                  <a:pt x="46" y="16"/>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54" name="Freeform 258"/>
          <p:cNvSpPr>
            <a:spLocks/>
          </p:cNvSpPr>
          <p:nvPr/>
        </p:nvSpPr>
        <p:spPr bwMode="auto">
          <a:xfrm>
            <a:off x="6662738" y="1466850"/>
            <a:ext cx="47625" cy="16669"/>
          </a:xfrm>
          <a:custGeom>
            <a:avLst/>
            <a:gdLst>
              <a:gd name="T0" fmla="*/ 2147483647 w 40"/>
              <a:gd name="T1" fmla="*/ 2147483647 h 14"/>
              <a:gd name="T2" fmla="*/ 2147483647 w 40"/>
              <a:gd name="T3" fmla="*/ 2147483647 h 14"/>
              <a:gd name="T4" fmla="*/ 2147483647 w 40"/>
              <a:gd name="T5" fmla="*/ 2147483647 h 14"/>
              <a:gd name="T6" fmla="*/ 2147483647 w 40"/>
              <a:gd name="T7" fmla="*/ 2147483647 h 14"/>
              <a:gd name="T8" fmla="*/ 2147483647 w 40"/>
              <a:gd name="T9" fmla="*/ 2147483647 h 14"/>
              <a:gd name="T10" fmla="*/ 0 w 40"/>
              <a:gd name="T11" fmla="*/ 2147483647 h 14"/>
              <a:gd name="T12" fmla="*/ 2147483647 w 40"/>
              <a:gd name="T13" fmla="*/ 2147483647 h 14"/>
              <a:gd name="T14" fmla="*/ 2147483647 w 40"/>
              <a:gd name="T15" fmla="*/ 2147483647 h 14"/>
              <a:gd name="T16" fmla="*/ 2147483647 w 40"/>
              <a:gd name="T17" fmla="*/ 0 h 14"/>
              <a:gd name="T18" fmla="*/ 2147483647 w 40"/>
              <a:gd name="T19" fmla="*/ 0 h 14"/>
              <a:gd name="T20" fmla="*/ 2147483647 w 40"/>
              <a:gd name="T21" fmla="*/ 2147483647 h 14"/>
              <a:gd name="T22" fmla="*/ 2147483647 w 40"/>
              <a:gd name="T23" fmla="*/ 2147483647 h 14"/>
              <a:gd name="T24" fmla="*/ 2147483647 w 40"/>
              <a:gd name="T25" fmla="*/ 2147483647 h 14"/>
              <a:gd name="T26" fmla="*/ 2147483647 w 4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4"/>
              <a:gd name="T44" fmla="*/ 40 w 4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4">
                <a:moveTo>
                  <a:pt x="20" y="10"/>
                </a:moveTo>
                <a:lnTo>
                  <a:pt x="14" y="12"/>
                </a:lnTo>
                <a:lnTo>
                  <a:pt x="10" y="14"/>
                </a:lnTo>
                <a:lnTo>
                  <a:pt x="6" y="14"/>
                </a:lnTo>
                <a:lnTo>
                  <a:pt x="2" y="12"/>
                </a:lnTo>
                <a:lnTo>
                  <a:pt x="0" y="8"/>
                </a:lnTo>
                <a:lnTo>
                  <a:pt x="2" y="6"/>
                </a:lnTo>
                <a:lnTo>
                  <a:pt x="8" y="2"/>
                </a:lnTo>
                <a:lnTo>
                  <a:pt x="16" y="0"/>
                </a:lnTo>
                <a:lnTo>
                  <a:pt x="24" y="0"/>
                </a:lnTo>
                <a:lnTo>
                  <a:pt x="30" y="4"/>
                </a:lnTo>
                <a:lnTo>
                  <a:pt x="40" y="10"/>
                </a:lnTo>
                <a:lnTo>
                  <a:pt x="30" y="12"/>
                </a:lnTo>
                <a:lnTo>
                  <a:pt x="20" y="10"/>
                </a:lnTo>
                <a:close/>
              </a:path>
            </a:pathLst>
          </a:custGeom>
          <a:solidFill>
            <a:schemeClr val="accent5"/>
          </a:solidFill>
          <a:ln w="7938">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55" name="Freeform 259"/>
          <p:cNvSpPr>
            <a:spLocks/>
          </p:cNvSpPr>
          <p:nvPr/>
        </p:nvSpPr>
        <p:spPr bwMode="auto">
          <a:xfrm>
            <a:off x="6527006" y="1833563"/>
            <a:ext cx="152400" cy="188119"/>
          </a:xfrm>
          <a:custGeom>
            <a:avLst/>
            <a:gdLst>
              <a:gd name="T0" fmla="*/ 0 w 128"/>
              <a:gd name="T1" fmla="*/ 0 h 158"/>
              <a:gd name="T2" fmla="*/ 2147483647 w 128"/>
              <a:gd name="T3" fmla="*/ 2147483647 h 158"/>
              <a:gd name="T4" fmla="*/ 2147483647 w 128"/>
              <a:gd name="T5" fmla="*/ 2147483647 h 158"/>
              <a:gd name="T6" fmla="*/ 2147483647 w 128"/>
              <a:gd name="T7" fmla="*/ 2147483647 h 158"/>
              <a:gd name="T8" fmla="*/ 2147483647 w 128"/>
              <a:gd name="T9" fmla="*/ 2147483647 h 158"/>
              <a:gd name="T10" fmla="*/ 2147483647 w 128"/>
              <a:gd name="T11" fmla="*/ 2147483647 h 158"/>
              <a:gd name="T12" fmla="*/ 2147483647 w 128"/>
              <a:gd name="T13" fmla="*/ 2147483647 h 158"/>
              <a:gd name="T14" fmla="*/ 2147483647 w 128"/>
              <a:gd name="T15" fmla="*/ 2147483647 h 158"/>
              <a:gd name="T16" fmla="*/ 2147483647 w 128"/>
              <a:gd name="T17" fmla="*/ 2147483647 h 158"/>
              <a:gd name="T18" fmla="*/ 2147483647 w 128"/>
              <a:gd name="T19" fmla="*/ 2147483647 h 158"/>
              <a:gd name="T20" fmla="*/ 2147483647 w 128"/>
              <a:gd name="T21" fmla="*/ 2147483647 h 158"/>
              <a:gd name="T22" fmla="*/ 2147483647 w 128"/>
              <a:gd name="T23" fmla="*/ 2147483647 h 158"/>
              <a:gd name="T24" fmla="*/ 2147483647 w 128"/>
              <a:gd name="T25" fmla="*/ 2147483647 h 158"/>
              <a:gd name="T26" fmla="*/ 2147483647 w 128"/>
              <a:gd name="T27" fmla="*/ 2147483647 h 158"/>
              <a:gd name="T28" fmla="*/ 2147483647 w 128"/>
              <a:gd name="T29" fmla="*/ 2147483647 h 158"/>
              <a:gd name="T30" fmla="*/ 2147483647 w 128"/>
              <a:gd name="T31" fmla="*/ 2147483647 h 158"/>
              <a:gd name="T32" fmla="*/ 2147483647 w 128"/>
              <a:gd name="T33" fmla="*/ 2147483647 h 158"/>
              <a:gd name="T34" fmla="*/ 2147483647 w 128"/>
              <a:gd name="T35" fmla="*/ 2147483647 h 158"/>
              <a:gd name="T36" fmla="*/ 2147483647 w 128"/>
              <a:gd name="T37" fmla="*/ 2147483647 h 158"/>
              <a:gd name="T38" fmla="*/ 2147483647 w 128"/>
              <a:gd name="T39" fmla="*/ 2147483647 h 158"/>
              <a:gd name="T40" fmla="*/ 2147483647 w 128"/>
              <a:gd name="T41" fmla="*/ 2147483647 h 158"/>
              <a:gd name="T42" fmla="*/ 2147483647 w 128"/>
              <a:gd name="T43" fmla="*/ 2147483647 h 158"/>
              <a:gd name="T44" fmla="*/ 2147483647 w 128"/>
              <a:gd name="T45" fmla="*/ 2147483647 h 158"/>
              <a:gd name="T46" fmla="*/ 2147483647 w 128"/>
              <a:gd name="T47" fmla="*/ 2147483647 h 158"/>
              <a:gd name="T48" fmla="*/ 2147483647 w 128"/>
              <a:gd name="T49" fmla="*/ 2147483647 h 158"/>
              <a:gd name="T50" fmla="*/ 2147483647 w 128"/>
              <a:gd name="T51" fmla="*/ 2147483647 h 158"/>
              <a:gd name="T52" fmla="*/ 2147483647 w 128"/>
              <a:gd name="T53" fmla="*/ 2147483647 h 158"/>
              <a:gd name="T54" fmla="*/ 2147483647 w 128"/>
              <a:gd name="T55" fmla="*/ 2147483647 h 158"/>
              <a:gd name="T56" fmla="*/ 2147483647 w 128"/>
              <a:gd name="T57" fmla="*/ 2147483647 h 158"/>
              <a:gd name="T58" fmla="*/ 2147483647 w 128"/>
              <a:gd name="T59" fmla="*/ 2147483647 h 158"/>
              <a:gd name="T60" fmla="*/ 2147483647 w 128"/>
              <a:gd name="T61" fmla="*/ 2147483647 h 158"/>
              <a:gd name="T62" fmla="*/ 0 w 128"/>
              <a:gd name="T63" fmla="*/ 0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58"/>
              <a:gd name="T98" fmla="*/ 128 w 128"/>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58">
                <a:moveTo>
                  <a:pt x="0" y="0"/>
                </a:moveTo>
                <a:lnTo>
                  <a:pt x="106" y="98"/>
                </a:lnTo>
                <a:lnTo>
                  <a:pt x="102" y="96"/>
                </a:lnTo>
                <a:lnTo>
                  <a:pt x="98" y="96"/>
                </a:lnTo>
                <a:lnTo>
                  <a:pt x="94" y="94"/>
                </a:lnTo>
                <a:lnTo>
                  <a:pt x="88" y="92"/>
                </a:lnTo>
                <a:lnTo>
                  <a:pt x="84" y="94"/>
                </a:lnTo>
                <a:lnTo>
                  <a:pt x="82" y="98"/>
                </a:lnTo>
                <a:lnTo>
                  <a:pt x="84" y="106"/>
                </a:lnTo>
                <a:lnTo>
                  <a:pt x="88" y="114"/>
                </a:lnTo>
                <a:lnTo>
                  <a:pt x="94" y="122"/>
                </a:lnTo>
                <a:lnTo>
                  <a:pt x="100" y="128"/>
                </a:lnTo>
                <a:lnTo>
                  <a:pt x="116" y="140"/>
                </a:lnTo>
                <a:lnTo>
                  <a:pt x="128" y="148"/>
                </a:lnTo>
                <a:lnTo>
                  <a:pt x="120" y="148"/>
                </a:lnTo>
                <a:lnTo>
                  <a:pt x="116" y="146"/>
                </a:lnTo>
                <a:lnTo>
                  <a:pt x="110" y="144"/>
                </a:lnTo>
                <a:lnTo>
                  <a:pt x="110" y="158"/>
                </a:lnTo>
                <a:lnTo>
                  <a:pt x="102" y="150"/>
                </a:lnTo>
                <a:lnTo>
                  <a:pt x="94" y="140"/>
                </a:lnTo>
                <a:lnTo>
                  <a:pt x="82" y="122"/>
                </a:lnTo>
                <a:lnTo>
                  <a:pt x="70" y="102"/>
                </a:lnTo>
                <a:lnTo>
                  <a:pt x="58" y="82"/>
                </a:lnTo>
                <a:lnTo>
                  <a:pt x="48" y="68"/>
                </a:lnTo>
                <a:lnTo>
                  <a:pt x="36" y="54"/>
                </a:lnTo>
                <a:lnTo>
                  <a:pt x="26" y="46"/>
                </a:lnTo>
                <a:lnTo>
                  <a:pt x="14" y="38"/>
                </a:lnTo>
                <a:lnTo>
                  <a:pt x="10" y="34"/>
                </a:lnTo>
                <a:lnTo>
                  <a:pt x="6" y="30"/>
                </a:lnTo>
                <a:lnTo>
                  <a:pt x="4" y="24"/>
                </a:lnTo>
                <a:lnTo>
                  <a:pt x="2" y="18"/>
                </a:lnTo>
                <a:lnTo>
                  <a:pt x="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56" name="Freeform 260"/>
          <p:cNvSpPr>
            <a:spLocks/>
          </p:cNvSpPr>
          <p:nvPr/>
        </p:nvSpPr>
        <p:spPr bwMode="auto">
          <a:xfrm>
            <a:off x="4543425" y="2112169"/>
            <a:ext cx="42863" cy="30956"/>
          </a:xfrm>
          <a:custGeom>
            <a:avLst/>
            <a:gdLst>
              <a:gd name="T0" fmla="*/ 2147483647 w 36"/>
              <a:gd name="T1" fmla="*/ 0 h 26"/>
              <a:gd name="T2" fmla="*/ 2147483647 w 36"/>
              <a:gd name="T3" fmla="*/ 2147483647 h 26"/>
              <a:gd name="T4" fmla="*/ 2147483647 w 36"/>
              <a:gd name="T5" fmla="*/ 2147483647 h 26"/>
              <a:gd name="T6" fmla="*/ 2147483647 w 36"/>
              <a:gd name="T7" fmla="*/ 2147483647 h 26"/>
              <a:gd name="T8" fmla="*/ 0 w 36"/>
              <a:gd name="T9" fmla="*/ 2147483647 h 26"/>
              <a:gd name="T10" fmla="*/ 2147483647 w 36"/>
              <a:gd name="T11" fmla="*/ 2147483647 h 26"/>
              <a:gd name="T12" fmla="*/ 2147483647 w 36"/>
              <a:gd name="T13" fmla="*/ 2147483647 h 26"/>
              <a:gd name="T14" fmla="*/ 2147483647 w 36"/>
              <a:gd name="T15" fmla="*/ 2147483647 h 26"/>
              <a:gd name="T16" fmla="*/ 2147483647 w 36"/>
              <a:gd name="T17" fmla="*/ 2147483647 h 26"/>
              <a:gd name="T18" fmla="*/ 2147483647 w 36"/>
              <a:gd name="T19" fmla="*/ 2147483647 h 26"/>
              <a:gd name="T20" fmla="*/ 2147483647 w 36"/>
              <a:gd name="T21" fmla="*/ 2147483647 h 26"/>
              <a:gd name="T22" fmla="*/ 2147483647 w 36"/>
              <a:gd name="T23" fmla="*/ 2147483647 h 26"/>
              <a:gd name="T24" fmla="*/ 2147483647 w 36"/>
              <a:gd name="T25" fmla="*/ 2147483647 h 26"/>
              <a:gd name="T26" fmla="*/ 2147483647 w 36"/>
              <a:gd name="T27" fmla="*/ 0 h 26"/>
              <a:gd name="T28" fmla="*/ 2147483647 w 36"/>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6"/>
              <a:gd name="T47" fmla="*/ 36 w 36"/>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6">
                <a:moveTo>
                  <a:pt x="30" y="0"/>
                </a:moveTo>
                <a:lnTo>
                  <a:pt x="12" y="2"/>
                </a:lnTo>
                <a:lnTo>
                  <a:pt x="4" y="4"/>
                </a:lnTo>
                <a:lnTo>
                  <a:pt x="2" y="6"/>
                </a:lnTo>
                <a:lnTo>
                  <a:pt x="0" y="8"/>
                </a:lnTo>
                <a:lnTo>
                  <a:pt x="2" y="12"/>
                </a:lnTo>
                <a:lnTo>
                  <a:pt x="2" y="14"/>
                </a:lnTo>
                <a:lnTo>
                  <a:pt x="6" y="16"/>
                </a:lnTo>
                <a:lnTo>
                  <a:pt x="6" y="26"/>
                </a:lnTo>
                <a:lnTo>
                  <a:pt x="14" y="24"/>
                </a:lnTo>
                <a:lnTo>
                  <a:pt x="22" y="20"/>
                </a:lnTo>
                <a:lnTo>
                  <a:pt x="36" y="8"/>
                </a:lnTo>
                <a:lnTo>
                  <a:pt x="32" y="6"/>
                </a:lnTo>
                <a:lnTo>
                  <a:pt x="28" y="0"/>
                </a:lnTo>
                <a:lnTo>
                  <a:pt x="30"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57" name="Freeform 261"/>
          <p:cNvSpPr>
            <a:spLocks/>
          </p:cNvSpPr>
          <p:nvPr/>
        </p:nvSpPr>
        <p:spPr bwMode="auto">
          <a:xfrm>
            <a:off x="5819775" y="2433638"/>
            <a:ext cx="66675" cy="35719"/>
          </a:xfrm>
          <a:custGeom>
            <a:avLst/>
            <a:gdLst>
              <a:gd name="T0" fmla="*/ 2147483647 w 56"/>
              <a:gd name="T1" fmla="*/ 2147483647 h 30"/>
              <a:gd name="T2" fmla="*/ 2147483647 w 56"/>
              <a:gd name="T3" fmla="*/ 2147483647 h 30"/>
              <a:gd name="T4" fmla="*/ 2147483647 w 56"/>
              <a:gd name="T5" fmla="*/ 2147483647 h 30"/>
              <a:gd name="T6" fmla="*/ 2147483647 w 56"/>
              <a:gd name="T7" fmla="*/ 2147483647 h 30"/>
              <a:gd name="T8" fmla="*/ 2147483647 w 56"/>
              <a:gd name="T9" fmla="*/ 0 h 30"/>
              <a:gd name="T10" fmla="*/ 2147483647 w 56"/>
              <a:gd name="T11" fmla="*/ 2147483647 h 30"/>
              <a:gd name="T12" fmla="*/ 2147483647 w 56"/>
              <a:gd name="T13" fmla="*/ 2147483647 h 30"/>
              <a:gd name="T14" fmla="*/ 2147483647 w 56"/>
              <a:gd name="T15" fmla="*/ 2147483647 h 30"/>
              <a:gd name="T16" fmla="*/ 0 w 56"/>
              <a:gd name="T17" fmla="*/ 2147483647 h 30"/>
              <a:gd name="T18" fmla="*/ 2147483647 w 56"/>
              <a:gd name="T19" fmla="*/ 2147483647 h 30"/>
              <a:gd name="T20" fmla="*/ 2147483647 w 56"/>
              <a:gd name="T21" fmla="*/ 2147483647 h 30"/>
              <a:gd name="T22" fmla="*/ 2147483647 w 56"/>
              <a:gd name="T23" fmla="*/ 2147483647 h 30"/>
              <a:gd name="T24" fmla="*/ 2147483647 w 56"/>
              <a:gd name="T25" fmla="*/ 2147483647 h 30"/>
              <a:gd name="T26" fmla="*/ 2147483647 w 56"/>
              <a:gd name="T27" fmla="*/ 2147483647 h 30"/>
              <a:gd name="T28" fmla="*/ 2147483647 w 56"/>
              <a:gd name="T29" fmla="*/ 2147483647 h 30"/>
              <a:gd name="T30" fmla="*/ 2147483647 w 56"/>
              <a:gd name="T31" fmla="*/ 2147483647 h 30"/>
              <a:gd name="T32" fmla="*/ 2147483647 w 56"/>
              <a:gd name="T33" fmla="*/ 2147483647 h 30"/>
              <a:gd name="T34" fmla="*/ 2147483647 w 56"/>
              <a:gd name="T35" fmla="*/ 2147483647 h 30"/>
              <a:gd name="T36" fmla="*/ 2147483647 w 56"/>
              <a:gd name="T37" fmla="*/ 214748364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30"/>
              <a:gd name="T59" fmla="*/ 56 w 5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30">
                <a:moveTo>
                  <a:pt x="54" y="22"/>
                </a:moveTo>
                <a:lnTo>
                  <a:pt x="48" y="16"/>
                </a:lnTo>
                <a:lnTo>
                  <a:pt x="38" y="8"/>
                </a:lnTo>
                <a:lnTo>
                  <a:pt x="28" y="2"/>
                </a:lnTo>
                <a:lnTo>
                  <a:pt x="16" y="0"/>
                </a:lnTo>
                <a:lnTo>
                  <a:pt x="12" y="2"/>
                </a:lnTo>
                <a:lnTo>
                  <a:pt x="8" y="6"/>
                </a:lnTo>
                <a:lnTo>
                  <a:pt x="4" y="12"/>
                </a:lnTo>
                <a:lnTo>
                  <a:pt x="0" y="16"/>
                </a:lnTo>
                <a:lnTo>
                  <a:pt x="2" y="20"/>
                </a:lnTo>
                <a:lnTo>
                  <a:pt x="6" y="26"/>
                </a:lnTo>
                <a:lnTo>
                  <a:pt x="10" y="30"/>
                </a:lnTo>
                <a:lnTo>
                  <a:pt x="16" y="30"/>
                </a:lnTo>
                <a:lnTo>
                  <a:pt x="38" y="30"/>
                </a:lnTo>
                <a:lnTo>
                  <a:pt x="44" y="30"/>
                </a:lnTo>
                <a:lnTo>
                  <a:pt x="50" y="28"/>
                </a:lnTo>
                <a:lnTo>
                  <a:pt x="54" y="24"/>
                </a:lnTo>
                <a:lnTo>
                  <a:pt x="56" y="20"/>
                </a:lnTo>
                <a:lnTo>
                  <a:pt x="54" y="2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58" name="Freeform 262"/>
          <p:cNvSpPr>
            <a:spLocks/>
          </p:cNvSpPr>
          <p:nvPr/>
        </p:nvSpPr>
        <p:spPr bwMode="auto">
          <a:xfrm>
            <a:off x="4736307" y="2333625"/>
            <a:ext cx="11906" cy="26194"/>
          </a:xfrm>
          <a:custGeom>
            <a:avLst/>
            <a:gdLst>
              <a:gd name="T0" fmla="*/ 2147483647 w 10"/>
              <a:gd name="T1" fmla="*/ 2147483647 h 22"/>
              <a:gd name="T2" fmla="*/ 2147483647 w 10"/>
              <a:gd name="T3" fmla="*/ 0 h 22"/>
              <a:gd name="T4" fmla="*/ 2147483647 w 10"/>
              <a:gd name="T5" fmla="*/ 0 h 22"/>
              <a:gd name="T6" fmla="*/ 0 w 10"/>
              <a:gd name="T7" fmla="*/ 2147483647 h 22"/>
              <a:gd name="T8" fmla="*/ 2147483647 w 10"/>
              <a:gd name="T9" fmla="*/ 2147483647 h 22"/>
              <a:gd name="T10" fmla="*/ 2147483647 w 10"/>
              <a:gd name="T11" fmla="*/ 2147483647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8" y="22"/>
                </a:moveTo>
                <a:lnTo>
                  <a:pt x="8" y="0"/>
                </a:lnTo>
                <a:lnTo>
                  <a:pt x="4" y="0"/>
                </a:lnTo>
                <a:lnTo>
                  <a:pt x="0" y="20"/>
                </a:lnTo>
                <a:lnTo>
                  <a:pt x="10" y="20"/>
                </a:lnTo>
                <a:lnTo>
                  <a:pt x="8" y="22"/>
                </a:lnTo>
                <a:close/>
              </a:path>
            </a:pathLst>
          </a:custGeom>
          <a:solidFill>
            <a:schemeClr val="accent5"/>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59" name="Freeform 263"/>
          <p:cNvSpPr>
            <a:spLocks/>
          </p:cNvSpPr>
          <p:nvPr/>
        </p:nvSpPr>
        <p:spPr bwMode="auto">
          <a:xfrm>
            <a:off x="4905375" y="2169319"/>
            <a:ext cx="28575" cy="16669"/>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0 w 2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4"/>
              <a:gd name="T26" fmla="*/ 24 w 2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4">
                <a:moveTo>
                  <a:pt x="0" y="2"/>
                </a:moveTo>
                <a:lnTo>
                  <a:pt x="8" y="0"/>
                </a:lnTo>
                <a:lnTo>
                  <a:pt x="14" y="4"/>
                </a:lnTo>
                <a:lnTo>
                  <a:pt x="24" y="12"/>
                </a:lnTo>
                <a:lnTo>
                  <a:pt x="16" y="14"/>
                </a:lnTo>
                <a:lnTo>
                  <a:pt x="12" y="12"/>
                </a:lnTo>
                <a:lnTo>
                  <a:pt x="6" y="10"/>
                </a:lnTo>
                <a:lnTo>
                  <a:pt x="0" y="2"/>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60" name="Line 264"/>
          <p:cNvSpPr>
            <a:spLocks noChangeShapeType="1"/>
          </p:cNvSpPr>
          <p:nvPr/>
        </p:nvSpPr>
        <p:spPr bwMode="auto">
          <a:xfrm>
            <a:off x="6587729" y="2318147"/>
            <a:ext cx="1190" cy="57150"/>
          </a:xfrm>
          <a:prstGeom prst="line">
            <a:avLst/>
          </a:prstGeom>
          <a:noFill/>
          <a:ln w="9525">
            <a:solidFill>
              <a:schemeClr val="tx1">
                <a:lumMod val="50000"/>
                <a:lumOff val="50000"/>
              </a:schemeClr>
            </a:solidFill>
            <a:round/>
            <a:headEnd/>
            <a:tailEnd/>
          </a:ln>
        </p:spPr>
        <p:txBody>
          <a:bodyPr>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61" name="Freeform 265"/>
          <p:cNvSpPr>
            <a:spLocks/>
          </p:cNvSpPr>
          <p:nvPr/>
        </p:nvSpPr>
        <p:spPr bwMode="auto">
          <a:xfrm>
            <a:off x="6465094" y="2502694"/>
            <a:ext cx="30956" cy="71438"/>
          </a:xfrm>
          <a:custGeom>
            <a:avLst/>
            <a:gdLst>
              <a:gd name="T0" fmla="*/ 2147483647 w 26"/>
              <a:gd name="T1" fmla="*/ 0 h 60"/>
              <a:gd name="T2" fmla="*/ 2147483647 w 26"/>
              <a:gd name="T3" fmla="*/ 2147483647 h 60"/>
              <a:gd name="T4" fmla="*/ 2147483647 w 26"/>
              <a:gd name="T5" fmla="*/ 2147483647 h 60"/>
              <a:gd name="T6" fmla="*/ 2147483647 w 26"/>
              <a:gd name="T7" fmla="*/ 2147483647 h 60"/>
              <a:gd name="T8" fmla="*/ 2147483647 w 26"/>
              <a:gd name="T9" fmla="*/ 2147483647 h 60"/>
              <a:gd name="T10" fmla="*/ 2147483647 w 26"/>
              <a:gd name="T11" fmla="*/ 2147483647 h 60"/>
              <a:gd name="T12" fmla="*/ 0 w 26"/>
              <a:gd name="T13" fmla="*/ 2147483647 h 60"/>
              <a:gd name="T14" fmla="*/ 0 w 26"/>
              <a:gd name="T15" fmla="*/ 2147483647 h 60"/>
              <a:gd name="T16" fmla="*/ 2147483647 w 26"/>
              <a:gd name="T17" fmla="*/ 2147483647 h 60"/>
              <a:gd name="T18" fmla="*/ 2147483647 w 26"/>
              <a:gd name="T19" fmla="*/ 2147483647 h 60"/>
              <a:gd name="T20" fmla="*/ 2147483647 w 26"/>
              <a:gd name="T21" fmla="*/ 2147483647 h 60"/>
              <a:gd name="T22" fmla="*/ 2147483647 w 26"/>
              <a:gd name="T23" fmla="*/ 2147483647 h 60"/>
              <a:gd name="T24" fmla="*/ 2147483647 w 2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60"/>
              <a:gd name="T41" fmla="*/ 26 w 26"/>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60">
                <a:moveTo>
                  <a:pt x="26" y="0"/>
                </a:moveTo>
                <a:lnTo>
                  <a:pt x="26" y="14"/>
                </a:lnTo>
                <a:lnTo>
                  <a:pt x="24" y="36"/>
                </a:lnTo>
                <a:lnTo>
                  <a:pt x="18" y="60"/>
                </a:lnTo>
                <a:lnTo>
                  <a:pt x="6" y="48"/>
                </a:lnTo>
                <a:lnTo>
                  <a:pt x="2" y="42"/>
                </a:lnTo>
                <a:lnTo>
                  <a:pt x="0" y="36"/>
                </a:lnTo>
                <a:lnTo>
                  <a:pt x="0" y="22"/>
                </a:lnTo>
                <a:lnTo>
                  <a:pt x="6" y="12"/>
                </a:lnTo>
                <a:lnTo>
                  <a:pt x="10" y="6"/>
                </a:lnTo>
                <a:lnTo>
                  <a:pt x="14" y="4"/>
                </a:lnTo>
                <a:lnTo>
                  <a:pt x="20" y="2"/>
                </a:lnTo>
                <a:lnTo>
                  <a:pt x="26" y="0"/>
                </a:lnTo>
                <a:close/>
              </a:path>
            </a:pathLst>
          </a:custGeom>
          <a:solidFill>
            <a:srgbClr val="DAEDEF"/>
          </a:solidFill>
          <a:ln w="8001">
            <a:solidFill>
              <a:srgbClr val="002C6C">
                <a:lumMod val="50000"/>
                <a:lumOff val="50000"/>
              </a:srgbClr>
            </a:solidFill>
            <a:round/>
            <a:headEnd/>
            <a:tailEnd/>
          </a:ln>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0" cap="none" spc="0" normalizeH="0" baseline="0" noProof="0">
              <a:ln>
                <a:noFill/>
              </a:ln>
              <a:solidFill>
                <a:srgbClr val="002C6C"/>
              </a:solidFill>
              <a:effectLst/>
              <a:uLnTx/>
              <a:uFillTx/>
              <a:latin typeface="Arial"/>
              <a:ea typeface="ＭＳ Ｐゴシック" charset="0"/>
              <a:cs typeface="+mn-cs"/>
            </a:endParaRPr>
          </a:p>
        </p:txBody>
      </p:sp>
      <p:sp>
        <p:nvSpPr>
          <p:cNvPr id="262" name="Freeform 103"/>
          <p:cNvSpPr>
            <a:spLocks/>
          </p:cNvSpPr>
          <p:nvPr/>
        </p:nvSpPr>
        <p:spPr bwMode="auto">
          <a:xfrm>
            <a:off x="4392216" y="2030016"/>
            <a:ext cx="89297" cy="104775"/>
          </a:xfrm>
          <a:custGeom>
            <a:avLst/>
            <a:gdLst>
              <a:gd name="T0" fmla="*/ 2147483647 w 78"/>
              <a:gd name="T1" fmla="*/ 2147483647 h 120"/>
              <a:gd name="T2" fmla="*/ 2147483647 w 78"/>
              <a:gd name="T3" fmla="*/ 2147483647 h 120"/>
              <a:gd name="T4" fmla="*/ 2147483647 w 78"/>
              <a:gd name="T5" fmla="*/ 2147483647 h 120"/>
              <a:gd name="T6" fmla="*/ 2147483647 w 78"/>
              <a:gd name="T7" fmla="*/ 2147483647 h 120"/>
              <a:gd name="T8" fmla="*/ 2147483647 w 78"/>
              <a:gd name="T9" fmla="*/ 2147483647 h 120"/>
              <a:gd name="T10" fmla="*/ 2147483647 w 78"/>
              <a:gd name="T11" fmla="*/ 2147483647 h 120"/>
              <a:gd name="T12" fmla="*/ 2147483647 w 78"/>
              <a:gd name="T13" fmla="*/ 2147483647 h 120"/>
              <a:gd name="T14" fmla="*/ 2147483647 w 78"/>
              <a:gd name="T15" fmla="*/ 2147483647 h 120"/>
              <a:gd name="T16" fmla="*/ 0 w 78"/>
              <a:gd name="T17" fmla="*/ 2147483647 h 120"/>
              <a:gd name="T18" fmla="*/ 2147483647 w 78"/>
              <a:gd name="T19" fmla="*/ 2147483647 h 120"/>
              <a:gd name="T20" fmla="*/ 2147483647 w 78"/>
              <a:gd name="T21" fmla="*/ 2147483647 h 120"/>
              <a:gd name="T22" fmla="*/ 2147483647 w 78"/>
              <a:gd name="T23" fmla="*/ 2147483647 h 120"/>
              <a:gd name="T24" fmla="*/ 2147483647 w 78"/>
              <a:gd name="T25" fmla="*/ 2147483647 h 120"/>
              <a:gd name="T26" fmla="*/ 2147483647 w 78"/>
              <a:gd name="T27" fmla="*/ 2147483647 h 120"/>
              <a:gd name="T28" fmla="*/ 2147483647 w 78"/>
              <a:gd name="T29" fmla="*/ 2147483647 h 120"/>
              <a:gd name="T30" fmla="*/ 2147483647 w 78"/>
              <a:gd name="T31" fmla="*/ 2147483647 h 120"/>
              <a:gd name="T32" fmla="*/ 2147483647 w 78"/>
              <a:gd name="T33" fmla="*/ 2147483647 h 120"/>
              <a:gd name="T34" fmla="*/ 2147483647 w 78"/>
              <a:gd name="T35" fmla="*/ 0 h 120"/>
              <a:gd name="T36" fmla="*/ 2147483647 w 78"/>
              <a:gd name="T37" fmla="*/ 0 h 120"/>
              <a:gd name="T38" fmla="*/ 2147483647 w 78"/>
              <a:gd name="T39" fmla="*/ 0 h 120"/>
              <a:gd name="T40" fmla="*/ 2147483647 w 78"/>
              <a:gd name="T41" fmla="*/ 0 h 120"/>
              <a:gd name="T42" fmla="*/ 2147483647 w 78"/>
              <a:gd name="T43" fmla="*/ 0 h 120"/>
              <a:gd name="T44" fmla="*/ 2147483647 w 78"/>
              <a:gd name="T45" fmla="*/ 2147483647 h 120"/>
              <a:gd name="T46" fmla="*/ 2147483647 w 78"/>
              <a:gd name="T47" fmla="*/ 2147483647 h 120"/>
              <a:gd name="T48" fmla="*/ 2147483647 w 78"/>
              <a:gd name="T49" fmla="*/ 2147483647 h 120"/>
              <a:gd name="T50" fmla="*/ 2147483647 w 78"/>
              <a:gd name="T51" fmla="*/ 2147483647 h 120"/>
              <a:gd name="T52" fmla="*/ 2147483647 w 78"/>
              <a:gd name="T53" fmla="*/ 2147483647 h 120"/>
              <a:gd name="T54" fmla="*/ 2147483647 w 78"/>
              <a:gd name="T55" fmla="*/ 2147483647 h 120"/>
              <a:gd name="T56" fmla="*/ 2147483647 w 78"/>
              <a:gd name="T57" fmla="*/ 2147483647 h 120"/>
              <a:gd name="T58" fmla="*/ 2147483647 w 78"/>
              <a:gd name="T59" fmla="*/ 2147483647 h 120"/>
              <a:gd name="T60" fmla="*/ 2147483647 w 78"/>
              <a:gd name="T61" fmla="*/ 2147483647 h 120"/>
              <a:gd name="T62" fmla="*/ 2147483647 w 78"/>
              <a:gd name="T63" fmla="*/ 2147483647 h 120"/>
              <a:gd name="T64" fmla="*/ 2147483647 w 78"/>
              <a:gd name="T65" fmla="*/ 2147483647 h 120"/>
              <a:gd name="T66" fmla="*/ 2147483647 w 78"/>
              <a:gd name="T67" fmla="*/ 2147483647 h 120"/>
              <a:gd name="T68" fmla="*/ 2147483647 w 78"/>
              <a:gd name="T69" fmla="*/ 2147483647 h 120"/>
              <a:gd name="T70" fmla="*/ 2147483647 w 78"/>
              <a:gd name="T71" fmla="*/ 2147483647 h 120"/>
              <a:gd name="T72" fmla="*/ 2147483647 w 78"/>
              <a:gd name="T73" fmla="*/ 2147483647 h 120"/>
              <a:gd name="T74" fmla="*/ 2147483647 w 78"/>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120"/>
              <a:gd name="T116" fmla="*/ 78 w 78"/>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120">
                <a:moveTo>
                  <a:pt x="78" y="96"/>
                </a:moveTo>
                <a:lnTo>
                  <a:pt x="66" y="102"/>
                </a:lnTo>
                <a:lnTo>
                  <a:pt x="54" y="106"/>
                </a:lnTo>
                <a:lnTo>
                  <a:pt x="38" y="116"/>
                </a:lnTo>
                <a:lnTo>
                  <a:pt x="30" y="118"/>
                </a:lnTo>
                <a:lnTo>
                  <a:pt x="18" y="120"/>
                </a:lnTo>
                <a:lnTo>
                  <a:pt x="10" y="120"/>
                </a:lnTo>
                <a:lnTo>
                  <a:pt x="4" y="100"/>
                </a:lnTo>
                <a:lnTo>
                  <a:pt x="0" y="84"/>
                </a:lnTo>
                <a:lnTo>
                  <a:pt x="2" y="74"/>
                </a:lnTo>
                <a:lnTo>
                  <a:pt x="6" y="66"/>
                </a:lnTo>
                <a:lnTo>
                  <a:pt x="10" y="58"/>
                </a:lnTo>
                <a:lnTo>
                  <a:pt x="12" y="48"/>
                </a:lnTo>
                <a:lnTo>
                  <a:pt x="12" y="42"/>
                </a:lnTo>
                <a:lnTo>
                  <a:pt x="10" y="38"/>
                </a:lnTo>
                <a:lnTo>
                  <a:pt x="6" y="28"/>
                </a:lnTo>
                <a:lnTo>
                  <a:pt x="6" y="16"/>
                </a:lnTo>
                <a:lnTo>
                  <a:pt x="6" y="0"/>
                </a:lnTo>
                <a:lnTo>
                  <a:pt x="14" y="0"/>
                </a:lnTo>
                <a:lnTo>
                  <a:pt x="22" y="0"/>
                </a:lnTo>
                <a:lnTo>
                  <a:pt x="42" y="0"/>
                </a:lnTo>
                <a:lnTo>
                  <a:pt x="54" y="0"/>
                </a:lnTo>
                <a:lnTo>
                  <a:pt x="56" y="6"/>
                </a:lnTo>
                <a:lnTo>
                  <a:pt x="58" y="12"/>
                </a:lnTo>
                <a:lnTo>
                  <a:pt x="60" y="16"/>
                </a:lnTo>
                <a:lnTo>
                  <a:pt x="62" y="22"/>
                </a:lnTo>
                <a:lnTo>
                  <a:pt x="60" y="28"/>
                </a:lnTo>
                <a:lnTo>
                  <a:pt x="60" y="30"/>
                </a:lnTo>
                <a:lnTo>
                  <a:pt x="62" y="32"/>
                </a:lnTo>
                <a:lnTo>
                  <a:pt x="64" y="38"/>
                </a:lnTo>
                <a:lnTo>
                  <a:pt x="64" y="44"/>
                </a:lnTo>
                <a:lnTo>
                  <a:pt x="64" y="48"/>
                </a:lnTo>
                <a:lnTo>
                  <a:pt x="66" y="54"/>
                </a:lnTo>
                <a:lnTo>
                  <a:pt x="66" y="80"/>
                </a:lnTo>
                <a:lnTo>
                  <a:pt x="62" y="82"/>
                </a:lnTo>
                <a:lnTo>
                  <a:pt x="68" y="90"/>
                </a:lnTo>
                <a:lnTo>
                  <a:pt x="76" y="98"/>
                </a:lnTo>
                <a:lnTo>
                  <a:pt x="78" y="96"/>
                </a:lnTo>
                <a:close/>
              </a:path>
            </a:pathLst>
          </a:custGeom>
          <a:solidFill>
            <a:srgbClr val="F26334"/>
          </a:solidFill>
          <a:ln w="8001">
            <a:solidFill>
              <a:schemeClr val="tx1">
                <a:lumMod val="50000"/>
                <a:lumOff val="50000"/>
              </a:schemeClr>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54545"/>
              </a:solidFill>
              <a:effectLst/>
              <a:uLnTx/>
              <a:uFillTx/>
              <a:latin typeface="Verdana"/>
              <a:ea typeface="+mn-ea"/>
              <a:cs typeface="+mn-cs"/>
            </a:endParaRPr>
          </a:p>
        </p:txBody>
      </p:sp>
      <p:sp>
        <p:nvSpPr>
          <p:cNvPr id="263" name="Rectangle 261"/>
          <p:cNvSpPr>
            <a:spLocks noChangeArrowheads="1"/>
          </p:cNvSpPr>
          <p:nvPr/>
        </p:nvSpPr>
        <p:spPr bwMode="auto">
          <a:xfrm>
            <a:off x="598885" y="4388644"/>
            <a:ext cx="206447" cy="123348"/>
          </a:xfrm>
          <a:prstGeom prst="rect">
            <a:avLst/>
          </a:prstGeom>
          <a:solidFill>
            <a:srgbClr val="F2633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050" b="0" i="0" u="none" strike="noStrike" kern="1200" cap="none" spc="0" normalizeH="0" baseline="0" noProof="0">
              <a:ln>
                <a:noFill/>
              </a:ln>
              <a:solidFill>
                <a:srgbClr val="002C6C"/>
              </a:solidFill>
              <a:effectLst/>
              <a:uLnTx/>
              <a:uFillTx/>
              <a:latin typeface="Arial"/>
              <a:ea typeface="ＭＳ Ｐゴシック" charset="0"/>
              <a:cs typeface="+mn-cs"/>
            </a:endParaRPr>
          </a:p>
        </p:txBody>
      </p:sp>
    </p:spTree>
    <p:extLst>
      <p:ext uri="{BB962C8B-B14F-4D97-AF65-F5344CB8AC3E}">
        <p14:creationId xmlns:p14="http://schemas.microsoft.com/office/powerpoint/2010/main" val="6682648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Image 292" descr="GS1_pin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9230" y="1758980"/>
            <a:ext cx="190500" cy="274320"/>
          </a:xfrm>
          <a:prstGeom prst="rect">
            <a:avLst/>
          </a:prstGeom>
          <a:effectLst>
            <a:outerShdw blurRad="136525" dir="20940000" sx="43000" sy="43000" kx="2700000" rotWithShape="0">
              <a:srgbClr val="000000">
                <a:alpha val="77000"/>
              </a:srgbClr>
            </a:outerShdw>
          </a:effectLst>
        </p:spPr>
      </p:pic>
      <p:pic>
        <p:nvPicPr>
          <p:cNvPr id="298" name="Image 297" descr="GS1_pin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3482" y="3474604"/>
            <a:ext cx="190500" cy="274320"/>
          </a:xfrm>
          <a:prstGeom prst="rect">
            <a:avLst/>
          </a:prstGeom>
          <a:effectLst>
            <a:outerShdw blurRad="136525" dir="20940000" sx="43000" sy="43000" kx="2700000" rotWithShape="0">
              <a:srgbClr val="000000">
                <a:alpha val="77000"/>
              </a:srgbClr>
            </a:outerShdw>
          </a:effectLst>
        </p:spPr>
      </p:pic>
      <p:pic>
        <p:nvPicPr>
          <p:cNvPr id="299" name="Image 298" descr="Star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4286" y="1355204"/>
            <a:ext cx="526326" cy="526326"/>
          </a:xfrm>
          <a:prstGeom prst="rect">
            <a:avLst/>
          </a:prstGeom>
        </p:spPr>
      </p:pic>
      <p:pic>
        <p:nvPicPr>
          <p:cNvPr id="300" name="Image 299" descr="GS1_pin0.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7343" y="1538965"/>
            <a:ext cx="174559" cy="274320"/>
          </a:xfrm>
          <a:prstGeom prst="rect">
            <a:avLst/>
          </a:prstGeom>
          <a:effectLst>
            <a:outerShdw blurRad="136525" dir="20940000" sx="43000" sy="43000" kx="2700000" rotWithShape="0">
              <a:srgbClr val="000000">
                <a:alpha val="77000"/>
              </a:srgbClr>
            </a:outerShdw>
          </a:effectLst>
        </p:spPr>
      </p:pic>
      <p:pic>
        <p:nvPicPr>
          <p:cNvPr id="301" name="Image 300" descr="GS1_pin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87699" y="1434063"/>
            <a:ext cx="190500" cy="274320"/>
          </a:xfrm>
          <a:prstGeom prst="rect">
            <a:avLst/>
          </a:prstGeom>
          <a:effectLst>
            <a:outerShdw blurRad="136525" dir="20940000" sx="43000" sy="43000" kx="2700000" rotWithShape="0">
              <a:srgbClr val="000000">
                <a:alpha val="77000"/>
              </a:srgbClr>
            </a:outerShdw>
          </a:effectLst>
        </p:spPr>
      </p:pic>
      <p:pic>
        <p:nvPicPr>
          <p:cNvPr id="302" name="Image 301" descr="GS1_pin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8478" y="1103636"/>
            <a:ext cx="190500" cy="274320"/>
          </a:xfrm>
          <a:prstGeom prst="rect">
            <a:avLst/>
          </a:prstGeom>
          <a:effectLst>
            <a:outerShdw blurRad="136525" dir="20940000" sx="43000" sy="43000" kx="2700000" rotWithShape="0">
              <a:srgbClr val="000000">
                <a:alpha val="77000"/>
              </a:srgbClr>
            </a:outerShdw>
          </a:effectLst>
        </p:spPr>
      </p:pic>
      <p:pic>
        <p:nvPicPr>
          <p:cNvPr id="303" name="Image 302" descr="GS1_pin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1230" y="1583191"/>
            <a:ext cx="190500" cy="274320"/>
          </a:xfrm>
          <a:prstGeom prst="rect">
            <a:avLst/>
          </a:prstGeom>
          <a:effectLst>
            <a:outerShdw blurRad="136525" dir="20940000" sx="43000" sy="43000" kx="2700000" rotWithShape="0">
              <a:srgbClr val="000000">
                <a:alpha val="77000"/>
              </a:srgbClr>
            </a:outerShdw>
          </a:effectLst>
        </p:spPr>
      </p:pic>
      <p:pic>
        <p:nvPicPr>
          <p:cNvPr id="457" name="Image 456" descr="GS1_pin0.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02821" y="2139429"/>
            <a:ext cx="190500" cy="274320"/>
          </a:xfrm>
          <a:prstGeom prst="rect">
            <a:avLst/>
          </a:prstGeom>
          <a:effectLst>
            <a:outerShdw blurRad="136525" dir="20940000" sx="43000" sy="43000" kx="2700000" rotWithShape="0">
              <a:srgbClr val="000000">
                <a:alpha val="77000"/>
              </a:srgbClr>
            </a:outerShdw>
          </a:effectLst>
        </p:spPr>
      </p:pic>
      <p:pic>
        <p:nvPicPr>
          <p:cNvPr id="458" name="Image 457" descr="GS1_pin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31844" y="1744370"/>
            <a:ext cx="190500" cy="274320"/>
          </a:xfrm>
          <a:prstGeom prst="rect">
            <a:avLst/>
          </a:prstGeom>
          <a:effectLst>
            <a:outerShdw blurRad="136525" dir="20940000" sx="43000" sy="43000" kx="2700000" rotWithShape="0">
              <a:srgbClr val="000000">
                <a:alpha val="77000"/>
              </a:srgbClr>
            </a:outerShdw>
          </a:effectLst>
        </p:spPr>
      </p:pic>
      <p:pic>
        <p:nvPicPr>
          <p:cNvPr id="459" name="Image 458" descr="GS1_pin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956916">
            <a:off x="3792353" y="1468880"/>
            <a:ext cx="190500" cy="274320"/>
          </a:xfrm>
          <a:prstGeom prst="rect">
            <a:avLst/>
          </a:prstGeom>
          <a:effectLst>
            <a:outerShdw blurRad="136525" dir="20940000" sx="43000" sy="43000" kx="2700000" rotWithShape="0">
              <a:srgbClr val="000000">
                <a:alpha val="77000"/>
              </a:srgbClr>
            </a:outerShdw>
          </a:effectLst>
        </p:spPr>
      </p:pic>
      <p:pic>
        <p:nvPicPr>
          <p:cNvPr id="463" name="Image 462" descr="GS1_pin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66790" y="1773079"/>
            <a:ext cx="190500" cy="274320"/>
          </a:xfrm>
          <a:prstGeom prst="rect">
            <a:avLst/>
          </a:prstGeom>
          <a:effectLst>
            <a:outerShdw blurRad="136525" dir="20940000" sx="43000" sy="43000" kx="2700000" rotWithShape="0">
              <a:srgbClr val="000000">
                <a:alpha val="77000"/>
              </a:srgbClr>
            </a:outerShdw>
          </a:effectLst>
        </p:spPr>
      </p:pic>
      <p:sp>
        <p:nvSpPr>
          <p:cNvPr id="5" name="Rectangle 4"/>
          <p:cNvSpPr/>
          <p:nvPr/>
        </p:nvSpPr>
        <p:spPr>
          <a:xfrm>
            <a:off x="3289794" y="4910626"/>
            <a:ext cx="2615608" cy="17051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53" name="Slide Number Placeholder 2"/>
          <p:cNvSpPr>
            <a:spLocks noGrp="1"/>
          </p:cNvSpPr>
          <p:nvPr>
            <p:ph type="sldNum" sz="quarter" idx="10"/>
          </p:nvPr>
        </p:nvSpPr>
        <p:spPr>
          <a:xfrm>
            <a:off x="7083472" y="4762804"/>
            <a:ext cx="185651" cy="150195"/>
          </a:xfrm>
        </p:spPr>
        <p:txBody>
          <a:bodyPr/>
          <a:lstStyle/>
          <a:p>
            <a:pPr marL="0" marR="0" lvl="0" indent="0" algn="r" defTabSz="685800" rtl="0" eaLnBrk="1" fontAlgn="base" latinLnBrk="0" hangingPunct="1">
              <a:lnSpc>
                <a:spcPct val="100000"/>
              </a:lnSpc>
              <a:spcBef>
                <a:spcPts val="0"/>
              </a:spcBef>
              <a:spcAft>
                <a:spcPct val="0"/>
              </a:spcAft>
              <a:buClrTx/>
              <a:buSzTx/>
              <a:buFontTx/>
              <a:buNone/>
              <a:tabLst/>
              <a:defRPr/>
            </a:pPr>
            <a:r>
              <a:rPr kumimoji="0" lang="en-GB" sz="600" b="0" i="0" u="none" strike="noStrike" kern="1200" cap="none" spc="0" normalizeH="0" baseline="0" noProof="0" dirty="0">
                <a:ln>
                  <a:noFill/>
                </a:ln>
                <a:solidFill>
                  <a:srgbClr val="454545"/>
                </a:solidFill>
                <a:effectLst/>
                <a:uLnTx/>
                <a:uFillTx/>
                <a:latin typeface="Verdana"/>
                <a:ea typeface="+mn-ea"/>
                <a:cs typeface="Verdana"/>
              </a:rPr>
              <a:t>3</a:t>
            </a:r>
          </a:p>
        </p:txBody>
      </p:sp>
      <p:sp>
        <p:nvSpPr>
          <p:cNvPr id="42" name="Freeform 262"/>
          <p:cNvSpPr>
            <a:spLocks/>
          </p:cNvSpPr>
          <p:nvPr/>
        </p:nvSpPr>
        <p:spPr bwMode="auto">
          <a:xfrm>
            <a:off x="5693804" y="2211551"/>
            <a:ext cx="11906" cy="26194"/>
          </a:xfrm>
          <a:custGeom>
            <a:avLst/>
            <a:gdLst>
              <a:gd name="T0" fmla="*/ 2147483647 w 10"/>
              <a:gd name="T1" fmla="*/ 2147483647 h 22"/>
              <a:gd name="T2" fmla="*/ 2147483647 w 10"/>
              <a:gd name="T3" fmla="*/ 0 h 22"/>
              <a:gd name="T4" fmla="*/ 2147483647 w 10"/>
              <a:gd name="T5" fmla="*/ 0 h 22"/>
              <a:gd name="T6" fmla="*/ 0 w 10"/>
              <a:gd name="T7" fmla="*/ 2147483647 h 22"/>
              <a:gd name="T8" fmla="*/ 2147483647 w 10"/>
              <a:gd name="T9" fmla="*/ 2147483647 h 22"/>
              <a:gd name="T10" fmla="*/ 2147483647 w 10"/>
              <a:gd name="T11" fmla="*/ 2147483647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8" y="22"/>
                </a:moveTo>
                <a:lnTo>
                  <a:pt x="8" y="0"/>
                </a:lnTo>
                <a:lnTo>
                  <a:pt x="4" y="0"/>
                </a:lnTo>
                <a:lnTo>
                  <a:pt x="0" y="20"/>
                </a:lnTo>
                <a:lnTo>
                  <a:pt x="10" y="20"/>
                </a:lnTo>
                <a:lnTo>
                  <a:pt x="8" y="22"/>
                </a:lnTo>
                <a:close/>
              </a:path>
            </a:pathLst>
          </a:custGeom>
          <a:solidFill>
            <a:schemeClr val="accent2">
              <a:lumMod val="40000"/>
              <a:lumOff val="60000"/>
            </a:schemeClr>
          </a:solidFill>
          <a:ln w="8001">
            <a:solidFill>
              <a:schemeClr val="bg1"/>
            </a:solidFill>
            <a:round/>
            <a:headEnd/>
            <a:tailEnd/>
          </a:ln>
        </p:spPr>
        <p:txBody>
          <a:body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54545"/>
              </a:solidFill>
              <a:effectLst/>
              <a:uLnTx/>
              <a:uFillTx/>
              <a:latin typeface="Arial" charset="0"/>
              <a:ea typeface="+mn-ea"/>
              <a:cs typeface="+mn-cs"/>
            </a:endParaRPr>
          </a:p>
        </p:txBody>
      </p:sp>
      <p:sp>
        <p:nvSpPr>
          <p:cNvPr id="25" name="Rectangle 24"/>
          <p:cNvSpPr/>
          <p:nvPr/>
        </p:nvSpPr>
        <p:spPr>
          <a:xfrm>
            <a:off x="6121189" y="4154044"/>
            <a:ext cx="1498843" cy="260147"/>
          </a:xfrm>
          <a:prstGeom prst="rect">
            <a:avLst/>
          </a:prstGeom>
          <a:solidFill>
            <a:schemeClr val="accent6"/>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Verdana"/>
                <a:ea typeface="+mn-ea"/>
                <a:cs typeface="+mn-cs"/>
              </a:rPr>
              <a:t>And more coming…</a:t>
            </a:r>
            <a:endParaRPr kumimoji="0" lang="en-GB" sz="900" b="0" i="0" u="none" strike="noStrike" kern="1200" cap="none" spc="0" normalizeH="0" baseline="0" noProof="0" dirty="0">
              <a:ln>
                <a:noFill/>
              </a:ln>
              <a:solidFill>
                <a:prstClr val="white"/>
              </a:solidFill>
              <a:effectLst/>
              <a:uLnTx/>
              <a:uFillTx/>
              <a:latin typeface="Verdana"/>
              <a:ea typeface="+mn-ea"/>
              <a:cs typeface="+mn-cs"/>
            </a:endParaRPr>
          </a:p>
        </p:txBody>
      </p:sp>
      <p:sp>
        <p:nvSpPr>
          <p:cNvPr id="28" name="Title 4"/>
          <p:cNvSpPr txBox="1">
            <a:spLocks/>
          </p:cNvSpPr>
          <p:nvPr/>
        </p:nvSpPr>
        <p:spPr bwMode="auto">
          <a:xfrm>
            <a:off x="533400" y="152585"/>
            <a:ext cx="7059825" cy="679647"/>
          </a:xfrm>
          <a:prstGeom prst="rect">
            <a:avLst/>
          </a:prstGeom>
          <a:noFill/>
          <a:ln>
            <a:noFill/>
          </a:ln>
          <a:extLst/>
        </p:spPr>
        <p:txBody>
          <a:bodyPr vert="horz" wrap="square" lIns="0" tIns="34287" rIns="68573" bIns="34287" numCol="1" anchor="ctr" anchorCtr="0" compatLnSpc="1">
            <a:prstTxWarp prst="textNoShape">
              <a:avLst/>
            </a:prstTxWarp>
          </a:bodyP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l" defTabSz="342866"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2C6C"/>
                </a:solidFill>
                <a:effectLst/>
                <a:uLnTx/>
                <a:uFillTx/>
                <a:latin typeface="Verdana"/>
                <a:ea typeface="ＭＳ Ｐゴシック" charset="0"/>
                <a:cs typeface="Verdana"/>
              </a:rPr>
              <a:t>Requirements for medical </a:t>
            </a:r>
            <a:r>
              <a:rPr kumimoji="0" lang="en-US" sz="2100" b="0" i="0" u="none" strike="noStrike" kern="1200" cap="none" spc="0" normalizeH="0" baseline="0" noProof="0" dirty="0" smtClean="0">
                <a:ln>
                  <a:noFill/>
                </a:ln>
                <a:solidFill>
                  <a:srgbClr val="002C6C"/>
                </a:solidFill>
                <a:effectLst/>
                <a:uLnTx/>
                <a:uFillTx/>
                <a:latin typeface="Verdana"/>
                <a:ea typeface="ＭＳ Ｐゴシック" charset="0"/>
                <a:cs typeface="Verdana"/>
              </a:rPr>
              <a:t>device </a:t>
            </a:r>
            <a:r>
              <a:rPr kumimoji="0" lang="en-US" sz="2100" b="0" i="0" u="none" strike="noStrike" kern="1200" cap="none" spc="0" normalizeH="0" baseline="0" noProof="0" dirty="0">
                <a:ln>
                  <a:noFill/>
                </a:ln>
                <a:solidFill>
                  <a:srgbClr val="002C6C"/>
                </a:solidFill>
                <a:effectLst/>
                <a:uLnTx/>
                <a:uFillTx/>
                <a:latin typeface="Verdana"/>
                <a:ea typeface="ＭＳ Ｐゴシック" charset="0"/>
                <a:cs typeface="Verdana"/>
              </a:rPr>
              <a:t>identification</a:t>
            </a:r>
            <a:endParaRPr kumimoji="0" lang="en-GB" sz="2100" b="0" i="0" u="none" strike="noStrike" kern="1200" cap="none" spc="0" normalizeH="0" baseline="0" noProof="0" dirty="0">
              <a:ln>
                <a:noFill/>
              </a:ln>
              <a:solidFill>
                <a:srgbClr val="002C6C"/>
              </a:solidFill>
              <a:effectLst/>
              <a:uLnTx/>
              <a:uFillTx/>
              <a:latin typeface="Verdana"/>
              <a:ea typeface="ＭＳ Ｐゴシック" charset="0"/>
              <a:cs typeface="Verdana"/>
            </a:endParaRPr>
          </a:p>
        </p:txBody>
      </p:sp>
      <p:sp>
        <p:nvSpPr>
          <p:cNvPr id="3" name="TextBox 2"/>
          <p:cNvSpPr txBox="1"/>
          <p:nvPr/>
        </p:nvSpPr>
        <p:spPr>
          <a:xfrm>
            <a:off x="1319607" y="1917884"/>
            <a:ext cx="632634"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U.S.A.</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sp>
        <p:nvSpPr>
          <p:cNvPr id="41" name="TextBox 40"/>
          <p:cNvSpPr txBox="1"/>
          <p:nvPr/>
        </p:nvSpPr>
        <p:spPr>
          <a:xfrm>
            <a:off x="1989778" y="3714750"/>
            <a:ext cx="925617"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Argentina</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pic>
        <p:nvPicPr>
          <p:cNvPr id="45" name="Image 456" descr="GS1_pin0.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43336" y="2932325"/>
            <a:ext cx="190500" cy="274320"/>
          </a:xfrm>
          <a:prstGeom prst="rect">
            <a:avLst/>
          </a:prstGeom>
          <a:effectLst>
            <a:outerShdw blurRad="136525" dir="20940000" sx="43000" sy="43000" kx="2700000" rotWithShape="0">
              <a:srgbClr val="000000">
                <a:alpha val="77000"/>
              </a:srgbClr>
            </a:outerShdw>
          </a:effectLst>
        </p:spPr>
      </p:pic>
      <p:sp>
        <p:nvSpPr>
          <p:cNvPr id="47" name="TextBox 46"/>
          <p:cNvSpPr txBox="1"/>
          <p:nvPr/>
        </p:nvSpPr>
        <p:spPr>
          <a:xfrm>
            <a:off x="2326527" y="3132947"/>
            <a:ext cx="925617"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Brazil</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pic>
        <p:nvPicPr>
          <p:cNvPr id="48" name="Image 462" descr="GS1_pin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91709" y="1416622"/>
            <a:ext cx="190500" cy="274320"/>
          </a:xfrm>
          <a:prstGeom prst="rect">
            <a:avLst/>
          </a:prstGeom>
          <a:effectLst>
            <a:outerShdw blurRad="136525" dir="20940000" sx="43000" sy="43000" kx="2700000" rotWithShape="0">
              <a:srgbClr val="000000">
                <a:alpha val="77000"/>
              </a:srgbClr>
            </a:outerShdw>
          </a:effectLst>
        </p:spPr>
      </p:pic>
      <p:sp>
        <p:nvSpPr>
          <p:cNvPr id="49" name="TextBox 48"/>
          <p:cNvSpPr txBox="1"/>
          <p:nvPr/>
        </p:nvSpPr>
        <p:spPr>
          <a:xfrm>
            <a:off x="1635924" y="1571223"/>
            <a:ext cx="925617"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Canada</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pic>
        <p:nvPicPr>
          <p:cNvPr id="50" name="Image 292" descr="GS1_pin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1209" y="3262566"/>
            <a:ext cx="190500" cy="274320"/>
          </a:xfrm>
          <a:prstGeom prst="rect">
            <a:avLst/>
          </a:prstGeom>
          <a:effectLst>
            <a:outerShdw blurRad="136525" dir="20940000" sx="43000" sy="43000" kx="2700000" rotWithShape="0">
              <a:srgbClr val="000000">
                <a:alpha val="77000"/>
              </a:srgbClr>
            </a:outerShdw>
          </a:effectLst>
        </p:spPr>
      </p:pic>
      <p:sp>
        <p:nvSpPr>
          <p:cNvPr id="51" name="TextBox 50"/>
          <p:cNvSpPr txBox="1"/>
          <p:nvPr/>
        </p:nvSpPr>
        <p:spPr>
          <a:xfrm>
            <a:off x="7243711" y="3380932"/>
            <a:ext cx="1016337"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Australia</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pic>
        <p:nvPicPr>
          <p:cNvPr id="52" name="Image 292" descr="GS1_pin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2244" y="2296952"/>
            <a:ext cx="190500" cy="252431"/>
          </a:xfrm>
          <a:prstGeom prst="rect">
            <a:avLst/>
          </a:prstGeom>
          <a:effectLst>
            <a:outerShdw blurRad="136525" dir="20940000" sx="43000" sy="43000" kx="2700000" rotWithShape="0">
              <a:srgbClr val="000000">
                <a:alpha val="77000"/>
              </a:srgbClr>
            </a:outerShdw>
          </a:effectLst>
        </p:spPr>
      </p:pic>
      <p:sp>
        <p:nvSpPr>
          <p:cNvPr id="54" name="TextBox 53"/>
          <p:cNvSpPr txBox="1"/>
          <p:nvPr/>
        </p:nvSpPr>
        <p:spPr>
          <a:xfrm>
            <a:off x="5511535" y="2483474"/>
            <a:ext cx="531125"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India</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sp>
        <p:nvSpPr>
          <p:cNvPr id="57" name="TextBox 56"/>
          <p:cNvSpPr txBox="1"/>
          <p:nvPr/>
        </p:nvSpPr>
        <p:spPr>
          <a:xfrm>
            <a:off x="5195976" y="1359050"/>
            <a:ext cx="763035"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Russia</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sp>
        <p:nvSpPr>
          <p:cNvPr id="58" name="TextBox 57"/>
          <p:cNvSpPr txBox="1"/>
          <p:nvPr/>
        </p:nvSpPr>
        <p:spPr>
          <a:xfrm>
            <a:off x="7400330" y="1780724"/>
            <a:ext cx="587816"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Japan</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sp>
        <p:nvSpPr>
          <p:cNvPr id="60" name="TextBox 59"/>
          <p:cNvSpPr txBox="1"/>
          <p:nvPr/>
        </p:nvSpPr>
        <p:spPr>
          <a:xfrm>
            <a:off x="6273125" y="1845338"/>
            <a:ext cx="925617"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002C6C"/>
                </a:solidFill>
                <a:effectLst/>
                <a:uLnTx/>
                <a:uFillTx/>
                <a:latin typeface="Verdana"/>
                <a:ea typeface="+mn-ea"/>
                <a:cs typeface="+mn-cs"/>
              </a:rPr>
              <a:t>S.Korea</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pic>
        <p:nvPicPr>
          <p:cNvPr id="61" name="Image 457" descr="GS1_pin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96458" y="1776473"/>
            <a:ext cx="199001" cy="274320"/>
          </a:xfrm>
          <a:prstGeom prst="rect">
            <a:avLst/>
          </a:prstGeom>
          <a:effectLst>
            <a:outerShdw blurRad="136525" dir="20940000" sx="43000" sy="43000" kx="2700000" rotWithShape="0">
              <a:srgbClr val="000000">
                <a:alpha val="77000"/>
              </a:srgbClr>
            </a:outerShdw>
          </a:effectLst>
        </p:spPr>
      </p:pic>
      <p:sp>
        <p:nvSpPr>
          <p:cNvPr id="62" name="TextBox 61"/>
          <p:cNvSpPr txBox="1"/>
          <p:nvPr/>
        </p:nvSpPr>
        <p:spPr>
          <a:xfrm>
            <a:off x="4740128" y="2386296"/>
            <a:ext cx="684349" cy="3693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Saudi</a:t>
            </a: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Arabia</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sp>
        <p:nvSpPr>
          <p:cNvPr id="63" name="TextBox 62"/>
          <p:cNvSpPr txBox="1"/>
          <p:nvPr/>
        </p:nvSpPr>
        <p:spPr>
          <a:xfrm>
            <a:off x="4081330" y="1978976"/>
            <a:ext cx="658798"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Turkey</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pic>
        <p:nvPicPr>
          <p:cNvPr id="64" name="Image 299" descr="GS1_pin0.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83330" y="1720351"/>
            <a:ext cx="174559" cy="274320"/>
          </a:xfrm>
          <a:prstGeom prst="rect">
            <a:avLst/>
          </a:prstGeom>
          <a:effectLst>
            <a:outerShdw blurRad="136525" dir="20940000" sx="43000" sy="43000" kx="2700000" rotWithShape="0">
              <a:srgbClr val="000000">
                <a:alpha val="77000"/>
              </a:srgbClr>
            </a:outerShdw>
          </a:effectLst>
        </p:spPr>
      </p:pic>
      <p:sp>
        <p:nvSpPr>
          <p:cNvPr id="65" name="TextBox 64"/>
          <p:cNvSpPr txBox="1"/>
          <p:nvPr/>
        </p:nvSpPr>
        <p:spPr>
          <a:xfrm>
            <a:off x="5740264" y="2011556"/>
            <a:ext cx="651555"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China</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pic>
        <p:nvPicPr>
          <p:cNvPr id="66" name="Image 297" descr="GS1_pin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6609" y="1993408"/>
            <a:ext cx="190500" cy="274320"/>
          </a:xfrm>
          <a:prstGeom prst="rect">
            <a:avLst/>
          </a:prstGeom>
          <a:effectLst>
            <a:outerShdw blurRad="136525" dir="20940000" sx="43000" sy="43000" kx="2700000" rotWithShape="0">
              <a:srgbClr val="000000">
                <a:alpha val="77000"/>
              </a:srgbClr>
            </a:outerShdw>
          </a:effectLst>
        </p:spPr>
      </p:pic>
      <p:sp>
        <p:nvSpPr>
          <p:cNvPr id="67" name="TextBox 66"/>
          <p:cNvSpPr txBox="1"/>
          <p:nvPr/>
        </p:nvSpPr>
        <p:spPr>
          <a:xfrm>
            <a:off x="4993321" y="2144278"/>
            <a:ext cx="647181"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Qatar</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sp>
        <p:nvSpPr>
          <p:cNvPr id="68" name="TextBox 67"/>
          <p:cNvSpPr txBox="1"/>
          <p:nvPr/>
        </p:nvSpPr>
        <p:spPr>
          <a:xfrm>
            <a:off x="3227684" y="1614506"/>
            <a:ext cx="401504" cy="2308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EU</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pic>
        <p:nvPicPr>
          <p:cNvPr id="69" name="Image 297" descr="GS1_pin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0707" y="2100790"/>
            <a:ext cx="190500" cy="274320"/>
          </a:xfrm>
          <a:prstGeom prst="rect">
            <a:avLst/>
          </a:prstGeom>
          <a:effectLst>
            <a:outerShdw blurRad="136525" dir="20940000" sx="43000" sy="43000" kx="2700000" rotWithShape="0">
              <a:srgbClr val="000000">
                <a:alpha val="77000"/>
              </a:srgbClr>
            </a:outerShdw>
          </a:effectLst>
        </p:spPr>
      </p:pic>
      <p:sp>
        <p:nvSpPr>
          <p:cNvPr id="70" name="TextBox 69"/>
          <p:cNvSpPr txBox="1"/>
          <p:nvPr/>
        </p:nvSpPr>
        <p:spPr>
          <a:xfrm>
            <a:off x="7048781" y="2220347"/>
            <a:ext cx="703098" cy="369332"/>
          </a:xfrm>
          <a:prstGeom prst="rect">
            <a:avLst/>
          </a:prstGeom>
          <a:noFill/>
        </p:spPr>
        <p:txBody>
          <a:bodyPr wrap="square" rtlCol="0">
            <a:spAutoFit/>
          </a:bodyPr>
          <a:lstStyle/>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Chinese Taipei</a:t>
            </a:r>
            <a:endParaRPr kumimoji="0" lang="en-GB" sz="900" b="1" i="0" u="none" strike="noStrike" kern="1200" cap="none" spc="0" normalizeH="0" baseline="0" noProof="0" dirty="0">
              <a:ln>
                <a:noFill/>
              </a:ln>
              <a:solidFill>
                <a:srgbClr val="002C6C"/>
              </a:solidFill>
              <a:effectLst/>
              <a:uLnTx/>
              <a:uFillTx/>
              <a:latin typeface="Verdana"/>
              <a:ea typeface="+mn-ea"/>
              <a:cs typeface="+mn-cs"/>
            </a:endParaRPr>
          </a:p>
        </p:txBody>
      </p:sp>
    </p:spTree>
    <p:extLst>
      <p:ext uri="{BB962C8B-B14F-4D97-AF65-F5344CB8AC3E}">
        <p14:creationId xmlns:p14="http://schemas.microsoft.com/office/powerpoint/2010/main" val="201914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7" grpId="0"/>
      <p:bldP spid="49" grpId="0"/>
      <p:bldP spid="51" grpId="0"/>
      <p:bldP spid="54" grpId="0"/>
      <p:bldP spid="57" grpId="0"/>
      <p:bldP spid="58" grpId="0"/>
      <p:bldP spid="60" grpId="0"/>
      <p:bldP spid="62" grpId="0"/>
      <p:bldP spid="63" grpId="0"/>
      <p:bldP spid="65" grpId="0"/>
      <p:bldP spid="67" grpId="0"/>
      <p:bldP spid="68" grpId="0"/>
      <p:bldP spid="7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3124200" cy="3276599"/>
          </a:xfrm>
        </p:spPr>
        <p:txBody>
          <a:bodyPr/>
          <a:lstStyle/>
          <a:p>
            <a:pPr>
              <a:lnSpc>
                <a:spcPct val="150000"/>
              </a:lnSpc>
            </a:pPr>
            <a:r>
              <a:rPr lang="en-US" sz="2000" dirty="0"/>
              <a:t>More than 85% of products in US FDA Global </a:t>
            </a:r>
            <a:r>
              <a:rPr lang="en-US" sz="2000" dirty="0" smtClean="0"/>
              <a:t>Unique Device Identifier Database (GUDID) </a:t>
            </a:r>
            <a:r>
              <a:rPr lang="en-US" sz="2000" dirty="0"/>
              <a:t>carry GS1 as UDI primary </a:t>
            </a:r>
            <a:r>
              <a:rPr lang="en-US" sz="2000" dirty="0" smtClean="0"/>
              <a:t>Device Identifier</a:t>
            </a:r>
            <a:endParaRPr lang="en-GB" sz="2000" dirty="0"/>
          </a:p>
        </p:txBody>
      </p:sp>
      <p:sp>
        <p:nvSpPr>
          <p:cNvPr id="4" name="Slide Number Placeholder 3"/>
          <p:cNvSpPr>
            <a:spLocks noGrp="1"/>
          </p:cNvSpPr>
          <p:nvPr>
            <p:ph type="sldNum" sz="quarter" idx="12"/>
          </p:nvPr>
        </p:nvSpPr>
        <p:spPr/>
        <p:txBody>
          <a:bodyPr/>
          <a:lstStyle/>
          <a:p>
            <a:pPr marL="0" marR="0" lvl="0" indent="0" algn="r" defTabSz="51430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600" b="0" i="0" u="none" strike="noStrike" kern="1200" cap="none" spc="0" normalizeH="0" baseline="0" noProof="0">
                <a:ln>
                  <a:noFill/>
                </a:ln>
                <a:solidFill>
                  <a:srgbClr val="454545"/>
                </a:solidFill>
                <a:effectLst/>
                <a:uLnTx/>
                <a:uFillTx/>
                <a:latin typeface="Verdana"/>
                <a:ea typeface="+mn-ea"/>
                <a:cs typeface="Verdana"/>
              </a:rPr>
              <a:pPr marL="0" marR="0" lvl="0" indent="0" algn="r" defTabSz="514300" rtl="0" eaLnBrk="1" fontAlgn="base" latinLnBrk="0" hangingPunct="1">
                <a:lnSpc>
                  <a:spcPct val="100000"/>
                </a:lnSpc>
                <a:spcBef>
                  <a:spcPts val="0"/>
                </a:spcBef>
                <a:spcAft>
                  <a:spcPct val="0"/>
                </a:spcAft>
                <a:buClrTx/>
                <a:buSzTx/>
                <a:buFontTx/>
                <a:buNone/>
                <a:tabLst/>
                <a:defRPr/>
              </a:pPr>
              <a:t>57</a:t>
            </a:fld>
            <a:endParaRPr kumimoji="0" lang="en-US" sz="600" b="0" i="0" u="none" strike="noStrike" kern="1200" cap="none" spc="0" normalizeH="0" baseline="0" noProof="0" dirty="0">
              <a:ln>
                <a:noFill/>
              </a:ln>
              <a:solidFill>
                <a:srgbClr val="454545"/>
              </a:solidFill>
              <a:effectLst/>
              <a:uLnTx/>
              <a:uFillTx/>
              <a:latin typeface="Verdana"/>
              <a:ea typeface="+mn-ea"/>
              <a:cs typeface="Verdana"/>
            </a:endParaRPr>
          </a:p>
        </p:txBody>
      </p:sp>
      <p:pic>
        <p:nvPicPr>
          <p:cNvPr id="5" name="Picture 4"/>
          <p:cNvPicPr/>
          <p:nvPr/>
        </p:nvPicPr>
        <p:blipFill>
          <a:blip r:embed="rId2" cstate="email">
            <a:extLst>
              <a:ext uri="{28A0092B-C50C-407E-A947-70E740481C1C}">
                <a14:useLocalDpi xmlns:a14="http://schemas.microsoft.com/office/drawing/2010/main"/>
              </a:ext>
            </a:extLst>
          </a:blip>
          <a:srcRect/>
          <a:stretch>
            <a:fillRect/>
          </a:stretch>
        </p:blipFill>
        <p:spPr bwMode="auto">
          <a:xfrm>
            <a:off x="3800648" y="971550"/>
            <a:ext cx="4809952" cy="3579019"/>
          </a:xfrm>
          <a:prstGeom prst="rect">
            <a:avLst/>
          </a:prstGeom>
          <a:noFill/>
        </p:spPr>
      </p:pic>
      <p:sp>
        <p:nvSpPr>
          <p:cNvPr id="3" name="Rectangle 2"/>
          <p:cNvSpPr/>
          <p:nvPr/>
        </p:nvSpPr>
        <p:spPr>
          <a:xfrm>
            <a:off x="2590800" y="21193"/>
            <a:ext cx="2650085" cy="923330"/>
          </a:xfrm>
          <a:prstGeom prst="rect">
            <a:avLst/>
          </a:prstGeom>
          <a:noFill/>
        </p:spPr>
        <p:txBody>
          <a:bodyPr wrap="none" lIns="91440" tIns="45720" rIns="91440" bIns="4572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srgbClr val="00B6DE"/>
                  </a:solidFill>
                  <a:prstDash val="solid"/>
                </a:ln>
                <a:solidFill>
                  <a:srgbClr val="00B6DE">
                    <a:lumMod val="40000"/>
                    <a:lumOff val="60000"/>
                  </a:srgbClr>
                </a:solidFill>
                <a:effectLst/>
                <a:uLnTx/>
                <a:uFillTx/>
                <a:latin typeface="Verdana"/>
                <a:ea typeface="+mn-ea"/>
                <a:cs typeface="+mn-cs"/>
              </a:rPr>
              <a:t>85%+</a:t>
            </a:r>
            <a:endParaRPr kumimoji="0" lang="en-US" sz="5400" b="1" i="0" u="none" strike="noStrike" kern="1200" cap="none" spc="0" normalizeH="0" baseline="0" noProof="0" dirty="0">
              <a:ln w="22225">
                <a:solidFill>
                  <a:srgbClr val="00B6DE"/>
                </a:solidFill>
                <a:prstDash val="solid"/>
              </a:ln>
              <a:solidFill>
                <a:srgbClr val="00B6DE">
                  <a:lumMod val="40000"/>
                  <a:lumOff val="60000"/>
                </a:srgbClr>
              </a:solidFill>
              <a:effectLst/>
              <a:uLnTx/>
              <a:uFillTx/>
              <a:latin typeface="Verdana"/>
              <a:ea typeface="+mn-ea"/>
              <a:cs typeface="+mn-cs"/>
            </a:endParaRPr>
          </a:p>
        </p:txBody>
      </p:sp>
    </p:spTree>
    <p:extLst>
      <p:ext uri="{BB962C8B-B14F-4D97-AF65-F5344CB8AC3E}">
        <p14:creationId xmlns:p14="http://schemas.microsoft.com/office/powerpoint/2010/main" val="39435611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53897" y="1684625"/>
            <a:ext cx="3646956" cy="166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1589" y="1008737"/>
            <a:ext cx="2297001" cy="32631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68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2C6C"/>
                </a:solidFill>
                <a:latin typeface="Arial" pitchFamily="34" charset="0"/>
              </a:defRPr>
            </a:lvl1pPr>
            <a:lvl2pPr marL="557213" indent="-214313" eaLnBrk="0" hangingPunct="0">
              <a:defRPr>
                <a:solidFill>
                  <a:srgbClr val="002C6C"/>
                </a:solidFill>
                <a:latin typeface="Arial" pitchFamily="34" charset="0"/>
              </a:defRPr>
            </a:lvl2pPr>
            <a:lvl3pPr marL="857250" indent="-171450" eaLnBrk="0" hangingPunct="0">
              <a:defRPr>
                <a:solidFill>
                  <a:srgbClr val="002C6C"/>
                </a:solidFill>
                <a:latin typeface="Arial" pitchFamily="34" charset="0"/>
              </a:defRPr>
            </a:lvl3pPr>
            <a:lvl4pPr marL="1200150" indent="-171450" eaLnBrk="0" hangingPunct="0">
              <a:defRPr>
                <a:solidFill>
                  <a:srgbClr val="002C6C"/>
                </a:solidFill>
                <a:latin typeface="Arial" pitchFamily="34" charset="0"/>
              </a:defRPr>
            </a:lvl4pPr>
            <a:lvl5pPr marL="1543050" indent="-171450" eaLnBrk="0" hangingPunct="0">
              <a:defRPr>
                <a:solidFill>
                  <a:srgbClr val="002C6C"/>
                </a:solidFill>
                <a:latin typeface="Arial" pitchFamily="34" charset="0"/>
              </a:defRPr>
            </a:lvl5pPr>
            <a:lvl6pPr marL="1885950" indent="-171450" eaLnBrk="0" fontAlgn="base" hangingPunct="0">
              <a:spcBef>
                <a:spcPct val="20000"/>
              </a:spcBef>
              <a:spcAft>
                <a:spcPct val="0"/>
              </a:spcAft>
              <a:defRPr>
                <a:solidFill>
                  <a:srgbClr val="002C6C"/>
                </a:solidFill>
                <a:latin typeface="Arial" pitchFamily="34" charset="0"/>
              </a:defRPr>
            </a:lvl6pPr>
            <a:lvl7pPr marL="2228850" indent="-171450" eaLnBrk="0" fontAlgn="base" hangingPunct="0">
              <a:spcBef>
                <a:spcPct val="20000"/>
              </a:spcBef>
              <a:spcAft>
                <a:spcPct val="0"/>
              </a:spcAft>
              <a:defRPr>
                <a:solidFill>
                  <a:srgbClr val="002C6C"/>
                </a:solidFill>
                <a:latin typeface="Arial" pitchFamily="34" charset="0"/>
              </a:defRPr>
            </a:lvl7pPr>
            <a:lvl8pPr marL="2571750" indent="-171450" eaLnBrk="0" fontAlgn="base" hangingPunct="0">
              <a:spcBef>
                <a:spcPct val="20000"/>
              </a:spcBef>
              <a:spcAft>
                <a:spcPct val="0"/>
              </a:spcAft>
              <a:defRPr>
                <a:solidFill>
                  <a:srgbClr val="002C6C"/>
                </a:solidFill>
                <a:latin typeface="Arial" pitchFamily="34" charset="0"/>
              </a:defRPr>
            </a:lvl8pPr>
            <a:lvl9pPr marL="2914650" indent="-171450" eaLnBrk="0" fontAlgn="base" hangingPunct="0">
              <a:spcBef>
                <a:spcPct val="20000"/>
              </a:spcBef>
              <a:spcAft>
                <a:spcPct val="0"/>
              </a:spcAft>
              <a:defRPr>
                <a:solidFill>
                  <a:srgbClr val="002C6C"/>
                </a:solidFill>
                <a:latin typeface="Arial" pitchFamily="34" charset="0"/>
              </a:defRPr>
            </a:lvl9pPr>
          </a:lstStyle>
          <a:p>
            <a:pPr marL="0" marR="0" lvl="0" indent="0" algn="r" defTabSz="914310" rtl="0" eaLnBrk="1" fontAlgn="auto" latinLnBrk="0" hangingPunct="1">
              <a:lnSpc>
                <a:spcPct val="100000"/>
              </a:lnSpc>
              <a:spcBef>
                <a:spcPts val="0"/>
              </a:spcBef>
              <a:spcAft>
                <a:spcPts val="0"/>
              </a:spcAft>
              <a:buClrTx/>
              <a:buSzTx/>
              <a:buFontTx/>
              <a:buNone/>
              <a:tabLst/>
              <a:defRPr/>
            </a:pPr>
            <a:fld id="{C4D42291-B05F-4F8B-8764-AF3C4F342A79}" type="slidenum">
              <a:rPr kumimoji="0" lang="en-GB" sz="700" b="0" i="0" u="none" strike="noStrike" kern="1200" cap="none" spc="0" normalizeH="0" baseline="0" noProof="0" smtClean="0">
                <a:ln>
                  <a:noFill/>
                </a:ln>
                <a:solidFill>
                  <a:srgbClr val="454545"/>
                </a:solidFill>
                <a:effectLst/>
                <a:uLnTx/>
                <a:uFillTx/>
                <a:latin typeface="Arial" pitchFamily="34" charset="0"/>
                <a:ea typeface="+mn-ea"/>
                <a:cs typeface="Verdana"/>
              </a:rPr>
              <a:pPr marL="0" marR="0" lvl="0" indent="0" algn="r" defTabSz="914310" rtl="0" eaLnBrk="1" fontAlgn="auto" latinLnBrk="0" hangingPunct="1">
                <a:lnSpc>
                  <a:spcPct val="100000"/>
                </a:lnSpc>
                <a:spcBef>
                  <a:spcPts val="0"/>
                </a:spcBef>
                <a:spcAft>
                  <a:spcPts val="0"/>
                </a:spcAft>
                <a:buClrTx/>
                <a:buSzTx/>
                <a:buFontTx/>
                <a:buNone/>
                <a:tabLst/>
                <a:defRPr/>
              </a:pPr>
              <a:t>58</a:t>
            </a:fld>
            <a:endParaRPr kumimoji="0" lang="en-GB" sz="700" b="0" i="0" u="none" strike="noStrike" kern="1200" cap="none" spc="0" normalizeH="0" baseline="0" noProof="0" dirty="0" smtClean="0">
              <a:ln>
                <a:noFill/>
              </a:ln>
              <a:solidFill>
                <a:srgbClr val="454545"/>
              </a:solidFill>
              <a:effectLst/>
              <a:uLnTx/>
              <a:uFillTx/>
              <a:latin typeface="Arial" pitchFamily="34" charset="0"/>
              <a:ea typeface="+mn-ea"/>
              <a:cs typeface="Verdana"/>
            </a:endParaRPr>
          </a:p>
        </p:txBody>
      </p:sp>
      <p:sp>
        <p:nvSpPr>
          <p:cNvPr id="199685" name="Rectangle 7"/>
          <p:cNvSpPr>
            <a:spLocks noChangeArrowheads="1"/>
          </p:cNvSpPr>
          <p:nvPr/>
        </p:nvSpPr>
        <p:spPr bwMode="auto">
          <a:xfrm>
            <a:off x="1556540" y="1035844"/>
            <a:ext cx="2228850" cy="1207294"/>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54545"/>
              </a:solidFill>
              <a:effectLst/>
              <a:uLnTx/>
              <a:uFillTx/>
              <a:latin typeface="Verdana"/>
              <a:ea typeface="+mn-ea"/>
              <a:cs typeface="+mn-cs"/>
            </a:endParaRPr>
          </a:p>
        </p:txBody>
      </p:sp>
      <p:sp>
        <p:nvSpPr>
          <p:cNvPr id="199693" name="Rectangle 8"/>
          <p:cNvSpPr>
            <a:spLocks noChangeArrowheads="1"/>
          </p:cNvSpPr>
          <p:nvPr/>
        </p:nvSpPr>
        <p:spPr bwMode="auto">
          <a:xfrm>
            <a:off x="4056991" y="1564722"/>
            <a:ext cx="3643697" cy="1935528"/>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54545"/>
              </a:solidFill>
              <a:effectLst/>
              <a:uLnTx/>
              <a:uFillTx/>
              <a:latin typeface="Verdana"/>
              <a:ea typeface="+mn-ea"/>
              <a:cs typeface="+mn-cs"/>
            </a:endParaRPr>
          </a:p>
        </p:txBody>
      </p:sp>
      <p:cxnSp>
        <p:nvCxnSpPr>
          <p:cNvPr id="199687" name="Straight Connector 10"/>
          <p:cNvCxnSpPr>
            <a:cxnSpLocks noChangeShapeType="1"/>
          </p:cNvCxnSpPr>
          <p:nvPr/>
        </p:nvCxnSpPr>
        <p:spPr bwMode="auto">
          <a:xfrm rot="16200000" flipV="1">
            <a:off x="3660375" y="1168004"/>
            <a:ext cx="525065" cy="267890"/>
          </a:xfrm>
          <a:prstGeom prst="line">
            <a:avLst/>
          </a:prstGeom>
          <a:noFill/>
          <a:ln w="222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99688" name="Straight Connector 12"/>
          <p:cNvCxnSpPr>
            <a:cxnSpLocks noChangeShapeType="1"/>
          </p:cNvCxnSpPr>
          <p:nvPr/>
        </p:nvCxnSpPr>
        <p:spPr bwMode="auto">
          <a:xfrm rot="16200000" flipH="1">
            <a:off x="3290686" y="2734271"/>
            <a:ext cx="1250156" cy="267890"/>
          </a:xfrm>
          <a:prstGeom prst="line">
            <a:avLst/>
          </a:prstGeom>
          <a:noFill/>
          <a:ln w="25400"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21" name="Rectangle 20"/>
          <p:cNvSpPr/>
          <p:nvPr/>
        </p:nvSpPr>
        <p:spPr>
          <a:xfrm>
            <a:off x="3974339" y="4347222"/>
            <a:ext cx="4728475" cy="213585"/>
          </a:xfrm>
          <a:prstGeom prst="rect">
            <a:avLst/>
          </a:prstGeom>
        </p:spPr>
        <p:txBody>
          <a:bodyPr wrap="square">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788" b="0" i="0" u="sng" strike="noStrike" kern="1200" cap="none" spc="0" normalizeH="0" baseline="0" noProof="0" dirty="0">
                <a:ln>
                  <a:noFill/>
                </a:ln>
                <a:solidFill>
                  <a:srgbClr val="002C6C">
                    <a:lumMod val="60000"/>
                    <a:lumOff val="40000"/>
                  </a:srgbClr>
                </a:solidFill>
                <a:effectLst/>
                <a:uLnTx/>
                <a:uFillTx/>
                <a:latin typeface="Verdana"/>
                <a:ea typeface="+mn-ea"/>
                <a:cs typeface="+mn-cs"/>
              </a:rPr>
              <a:t>http://www.gs1.org/docs/healthcare/GS1_Data_Matrix_Position_Paper.pdf</a:t>
            </a:r>
            <a:endParaRPr kumimoji="0" lang="en-US" sz="788" b="0" i="0" u="sng" strike="noStrike" kern="1200" cap="none" spc="0" normalizeH="0" baseline="0" noProof="0" dirty="0">
              <a:ln>
                <a:noFill/>
              </a:ln>
              <a:solidFill>
                <a:srgbClr val="002C6C">
                  <a:lumMod val="60000"/>
                  <a:lumOff val="40000"/>
                </a:srgbClr>
              </a:solidFill>
              <a:effectLst/>
              <a:uLnTx/>
              <a:uFillTx/>
              <a:latin typeface="Arial" charset="0"/>
              <a:ea typeface="+mn-ea"/>
              <a:cs typeface="+mn-cs"/>
            </a:endParaRPr>
          </a:p>
        </p:txBody>
      </p:sp>
      <p:sp>
        <p:nvSpPr>
          <p:cNvPr id="199690" name="TextBox 22"/>
          <p:cNvSpPr txBox="1">
            <a:spLocks noChangeArrowheads="1"/>
          </p:cNvSpPr>
          <p:nvPr/>
        </p:nvSpPr>
        <p:spPr bwMode="auto">
          <a:xfrm>
            <a:off x="3981483" y="4132909"/>
            <a:ext cx="181094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2C6C"/>
                </a:solidFill>
                <a:latin typeface="Arial" pitchFamily="34" charset="0"/>
              </a:defRPr>
            </a:lvl1pPr>
            <a:lvl2pPr marL="742950" indent="-285750" eaLnBrk="0" hangingPunct="0">
              <a:defRPr>
                <a:solidFill>
                  <a:srgbClr val="002C6C"/>
                </a:solidFill>
                <a:latin typeface="Arial" pitchFamily="34" charset="0"/>
              </a:defRPr>
            </a:lvl2pPr>
            <a:lvl3pPr marL="1143000" indent="-228600" eaLnBrk="0" hangingPunct="0">
              <a:defRPr>
                <a:solidFill>
                  <a:srgbClr val="002C6C"/>
                </a:solidFill>
                <a:latin typeface="Arial" pitchFamily="34" charset="0"/>
              </a:defRPr>
            </a:lvl3pPr>
            <a:lvl4pPr marL="1600200" indent="-228600" eaLnBrk="0" hangingPunct="0">
              <a:defRPr>
                <a:solidFill>
                  <a:srgbClr val="002C6C"/>
                </a:solidFill>
                <a:latin typeface="Arial" pitchFamily="34" charset="0"/>
              </a:defRPr>
            </a:lvl4pPr>
            <a:lvl5pPr marL="2057400" indent="-228600" eaLnBrk="0" hangingPunct="0">
              <a:defRPr>
                <a:solidFill>
                  <a:srgbClr val="002C6C"/>
                </a:solidFill>
                <a:latin typeface="Arial" pitchFamily="34" charset="0"/>
              </a:defRPr>
            </a:lvl5pPr>
            <a:lvl6pPr marL="2514600" indent="-228600" eaLnBrk="0" fontAlgn="base" hangingPunct="0">
              <a:spcBef>
                <a:spcPct val="20000"/>
              </a:spcBef>
              <a:spcAft>
                <a:spcPct val="0"/>
              </a:spcAft>
              <a:defRPr>
                <a:solidFill>
                  <a:srgbClr val="002C6C"/>
                </a:solidFill>
                <a:latin typeface="Arial" pitchFamily="34" charset="0"/>
              </a:defRPr>
            </a:lvl6pPr>
            <a:lvl7pPr marL="2971800" indent="-228600" eaLnBrk="0" fontAlgn="base" hangingPunct="0">
              <a:spcBef>
                <a:spcPct val="20000"/>
              </a:spcBef>
              <a:spcAft>
                <a:spcPct val="0"/>
              </a:spcAft>
              <a:defRPr>
                <a:solidFill>
                  <a:srgbClr val="002C6C"/>
                </a:solidFill>
                <a:latin typeface="Arial" pitchFamily="34" charset="0"/>
              </a:defRPr>
            </a:lvl7pPr>
            <a:lvl8pPr marL="3429000" indent="-228600" eaLnBrk="0" fontAlgn="base" hangingPunct="0">
              <a:spcBef>
                <a:spcPct val="20000"/>
              </a:spcBef>
              <a:spcAft>
                <a:spcPct val="0"/>
              </a:spcAft>
              <a:defRPr>
                <a:solidFill>
                  <a:srgbClr val="002C6C"/>
                </a:solidFill>
                <a:latin typeface="Arial" pitchFamily="34" charset="0"/>
              </a:defRPr>
            </a:lvl8pPr>
            <a:lvl9pPr marL="3886200" indent="-228600" eaLnBrk="0" fontAlgn="base" hangingPunct="0">
              <a:spcBef>
                <a:spcPct val="20000"/>
              </a:spcBef>
              <a:spcAft>
                <a:spcPct val="0"/>
              </a:spcAft>
              <a:defRPr>
                <a:solidFill>
                  <a:srgbClr val="002C6C"/>
                </a:solidFill>
                <a:latin typeface="Arial" pitchFamily="34" charset="0"/>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3300"/>
                </a:solidFill>
                <a:effectLst/>
                <a:uLnTx/>
                <a:uFillTx/>
                <a:latin typeface="Arial" pitchFamily="34" charset="0"/>
                <a:ea typeface="+mn-ea"/>
                <a:cs typeface="+mn-cs"/>
              </a:rPr>
              <a:t>Get your copy at:</a:t>
            </a:r>
          </a:p>
        </p:txBody>
      </p:sp>
      <p:sp>
        <p:nvSpPr>
          <p:cNvPr id="199691" name="TextBox 26"/>
          <p:cNvSpPr txBox="1">
            <a:spLocks noChangeArrowheads="1"/>
          </p:cNvSpPr>
          <p:nvPr/>
        </p:nvSpPr>
        <p:spPr bwMode="auto">
          <a:xfrm>
            <a:off x="4185047" y="1021557"/>
            <a:ext cx="3509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2C6C"/>
                </a:solidFill>
                <a:latin typeface="Arial" pitchFamily="34" charset="0"/>
              </a:defRPr>
            </a:lvl1pPr>
            <a:lvl2pPr marL="742950" indent="-285750" eaLnBrk="0" hangingPunct="0">
              <a:defRPr>
                <a:solidFill>
                  <a:srgbClr val="002C6C"/>
                </a:solidFill>
                <a:latin typeface="Arial" pitchFamily="34" charset="0"/>
              </a:defRPr>
            </a:lvl2pPr>
            <a:lvl3pPr marL="1143000" indent="-228600" eaLnBrk="0" hangingPunct="0">
              <a:defRPr>
                <a:solidFill>
                  <a:srgbClr val="002C6C"/>
                </a:solidFill>
                <a:latin typeface="Arial" pitchFamily="34" charset="0"/>
              </a:defRPr>
            </a:lvl3pPr>
            <a:lvl4pPr marL="1600200" indent="-228600" eaLnBrk="0" hangingPunct="0">
              <a:defRPr>
                <a:solidFill>
                  <a:srgbClr val="002C6C"/>
                </a:solidFill>
                <a:latin typeface="Arial" pitchFamily="34" charset="0"/>
              </a:defRPr>
            </a:lvl4pPr>
            <a:lvl5pPr marL="2057400" indent="-228600" eaLnBrk="0" hangingPunct="0">
              <a:defRPr>
                <a:solidFill>
                  <a:srgbClr val="002C6C"/>
                </a:solidFill>
                <a:latin typeface="Arial" pitchFamily="34" charset="0"/>
              </a:defRPr>
            </a:lvl5pPr>
            <a:lvl6pPr marL="2514600" indent="-228600" eaLnBrk="0" fontAlgn="base" hangingPunct="0">
              <a:spcBef>
                <a:spcPct val="20000"/>
              </a:spcBef>
              <a:spcAft>
                <a:spcPct val="0"/>
              </a:spcAft>
              <a:defRPr>
                <a:solidFill>
                  <a:srgbClr val="002C6C"/>
                </a:solidFill>
                <a:latin typeface="Arial" pitchFamily="34" charset="0"/>
              </a:defRPr>
            </a:lvl6pPr>
            <a:lvl7pPr marL="2971800" indent="-228600" eaLnBrk="0" fontAlgn="base" hangingPunct="0">
              <a:spcBef>
                <a:spcPct val="20000"/>
              </a:spcBef>
              <a:spcAft>
                <a:spcPct val="0"/>
              </a:spcAft>
              <a:defRPr>
                <a:solidFill>
                  <a:srgbClr val="002C6C"/>
                </a:solidFill>
                <a:latin typeface="Arial" pitchFamily="34" charset="0"/>
              </a:defRPr>
            </a:lvl7pPr>
            <a:lvl8pPr marL="3429000" indent="-228600" eaLnBrk="0" fontAlgn="base" hangingPunct="0">
              <a:spcBef>
                <a:spcPct val="20000"/>
              </a:spcBef>
              <a:spcAft>
                <a:spcPct val="0"/>
              </a:spcAft>
              <a:defRPr>
                <a:solidFill>
                  <a:srgbClr val="002C6C"/>
                </a:solidFill>
                <a:latin typeface="Arial" pitchFamily="34" charset="0"/>
              </a:defRPr>
            </a:lvl8pPr>
            <a:lvl9pPr marL="3886200" indent="-228600" eaLnBrk="0" fontAlgn="base" hangingPunct="0">
              <a:spcBef>
                <a:spcPct val="20000"/>
              </a:spcBef>
              <a:spcAft>
                <a:spcPct val="0"/>
              </a:spcAft>
              <a:defRPr>
                <a:solidFill>
                  <a:srgbClr val="002C6C"/>
                </a:solidFill>
                <a:latin typeface="Arial" pitchFamily="34" charset="0"/>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C6C"/>
                </a:solidFill>
                <a:effectLst/>
                <a:uLnTx/>
                <a:uFillTx/>
                <a:latin typeface="Arial" pitchFamily="34" charset="0"/>
                <a:ea typeface="+mn-ea"/>
                <a:cs typeface="+mn-cs"/>
              </a:rPr>
              <a:t>Preparing members, solutions providers and end users for the future thru global positions…</a:t>
            </a:r>
          </a:p>
        </p:txBody>
      </p:sp>
      <p:sp>
        <p:nvSpPr>
          <p:cNvPr id="2" name="Rectangle 1"/>
          <p:cNvSpPr/>
          <p:nvPr/>
        </p:nvSpPr>
        <p:spPr bwMode="auto">
          <a:xfrm>
            <a:off x="4106859" y="2613580"/>
            <a:ext cx="1770517" cy="298844"/>
          </a:xfrm>
          <a:prstGeom prst="rect">
            <a:avLst/>
          </a:prstGeom>
          <a:noFill/>
          <a:ln w="44450" cap="flat" cmpd="sng" algn="ctr">
            <a:solidFill>
              <a:srgbClr val="0070C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1" fontAlgn="base" latinLnBrk="0" hangingPunct="1">
              <a:lnSpc>
                <a:spcPct val="100000"/>
              </a:lnSpc>
              <a:spcBef>
                <a:spcPct val="20000"/>
              </a:spcBef>
              <a:spcAft>
                <a:spcPct val="0"/>
              </a:spcAft>
              <a:buClrTx/>
              <a:buSzTx/>
              <a:buFontTx/>
              <a:buNone/>
              <a:tabLst/>
              <a:defRPr/>
            </a:pPr>
            <a:endParaRPr kumimoji="0" lang="en-US" sz="1350" b="0" i="0" u="none" strike="noStrike" kern="1200" cap="none" spc="0" normalizeH="0" baseline="0" noProof="0" dirty="0">
              <a:ln>
                <a:noFill/>
              </a:ln>
              <a:solidFill>
                <a:srgbClr val="002C6C"/>
              </a:solidFill>
              <a:effectLst/>
              <a:uLnTx/>
              <a:uFillTx/>
              <a:latin typeface="Arial" charset="0"/>
              <a:ea typeface="+mn-ea"/>
              <a:cs typeface="+mn-cs"/>
            </a:endParaRPr>
          </a:p>
        </p:txBody>
      </p:sp>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8733" y="3576962"/>
            <a:ext cx="3223546" cy="455771"/>
          </a:xfrm>
          <a:prstGeom prst="rect">
            <a:avLst/>
          </a:prstGeom>
          <a:noFill/>
          <a:ln w="444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bwMode="auto">
          <a:xfrm>
            <a:off x="4214813" y="2912424"/>
            <a:ext cx="361874" cy="1120309"/>
          </a:xfrm>
          <a:prstGeom prst="line">
            <a:avLst/>
          </a:prstGeom>
          <a:noFill/>
          <a:ln w="38100" cap="flat" cmpd="sng" algn="ctr">
            <a:solidFill>
              <a:srgbClr val="0070C0"/>
            </a:solidFill>
            <a:prstDash val="dash"/>
            <a:round/>
            <a:headEnd type="none" w="med" len="med"/>
            <a:tailEnd type="none" w="med" len="med"/>
          </a:ln>
          <a:effectLst/>
        </p:spPr>
      </p:cxnSp>
      <p:cxnSp>
        <p:nvCxnSpPr>
          <p:cNvPr id="22" name="Straight Connector 21"/>
          <p:cNvCxnSpPr/>
          <p:nvPr/>
        </p:nvCxnSpPr>
        <p:spPr bwMode="auto">
          <a:xfrm>
            <a:off x="5877375" y="2596853"/>
            <a:ext cx="1864511" cy="1008413"/>
          </a:xfrm>
          <a:prstGeom prst="line">
            <a:avLst/>
          </a:prstGeom>
          <a:noFill/>
          <a:ln w="38100" cap="flat" cmpd="sng" algn="ctr">
            <a:solidFill>
              <a:srgbClr val="0070C0"/>
            </a:solidFill>
            <a:prstDash val="dash"/>
            <a:round/>
            <a:headEnd type="none" w="med" len="med"/>
            <a:tailEnd type="none" w="med" len="med"/>
          </a:ln>
          <a:effectLst/>
        </p:spPr>
      </p:cxnSp>
      <p:sp>
        <p:nvSpPr>
          <p:cNvPr id="18" name="Title 3"/>
          <p:cNvSpPr txBox="1">
            <a:spLocks/>
          </p:cNvSpPr>
          <p:nvPr/>
        </p:nvSpPr>
        <p:spPr>
          <a:xfrm>
            <a:off x="457200" y="172642"/>
            <a:ext cx="7543800" cy="679647"/>
          </a:xfrm>
          <a:prstGeom prst="rect">
            <a:avLst/>
          </a:prstGeom>
        </p:spPr>
        <p:txBody>
          <a:bodyPr anchor="ct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l" defTabSz="457155"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C6C"/>
                </a:solidFill>
                <a:effectLst/>
                <a:uLnTx/>
                <a:uFillTx/>
                <a:latin typeface="Verdana"/>
                <a:ea typeface="ＭＳ Ｐゴシック" charset="0"/>
                <a:cs typeface="Verdana"/>
              </a:rPr>
              <a:t>Position – GS1 DataMatrix adoption…</a:t>
            </a:r>
          </a:p>
        </p:txBody>
      </p:sp>
    </p:spTree>
    <p:extLst>
      <p:ext uri="{BB962C8B-B14F-4D97-AF65-F5344CB8AC3E}">
        <p14:creationId xmlns:p14="http://schemas.microsoft.com/office/powerpoint/2010/main" val="83791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2C6C"/>
                </a:solidFill>
                <a:latin typeface="Arial" pitchFamily="34" charset="0"/>
              </a:defRPr>
            </a:lvl1pPr>
            <a:lvl2pPr marL="557213" indent="-214313" eaLnBrk="0" hangingPunct="0">
              <a:defRPr>
                <a:solidFill>
                  <a:srgbClr val="002C6C"/>
                </a:solidFill>
                <a:latin typeface="Arial" pitchFamily="34" charset="0"/>
              </a:defRPr>
            </a:lvl2pPr>
            <a:lvl3pPr marL="857250" indent="-171450" eaLnBrk="0" hangingPunct="0">
              <a:defRPr>
                <a:solidFill>
                  <a:srgbClr val="002C6C"/>
                </a:solidFill>
                <a:latin typeface="Arial" pitchFamily="34" charset="0"/>
              </a:defRPr>
            </a:lvl3pPr>
            <a:lvl4pPr marL="1200150" indent="-171450" eaLnBrk="0" hangingPunct="0">
              <a:defRPr>
                <a:solidFill>
                  <a:srgbClr val="002C6C"/>
                </a:solidFill>
                <a:latin typeface="Arial" pitchFamily="34" charset="0"/>
              </a:defRPr>
            </a:lvl4pPr>
            <a:lvl5pPr marL="1543050" indent="-171450" eaLnBrk="0" hangingPunct="0">
              <a:defRPr>
                <a:solidFill>
                  <a:srgbClr val="002C6C"/>
                </a:solidFill>
                <a:latin typeface="Arial" pitchFamily="34" charset="0"/>
              </a:defRPr>
            </a:lvl5pPr>
            <a:lvl6pPr marL="1885950" indent="-171450" eaLnBrk="0" fontAlgn="base" hangingPunct="0">
              <a:spcBef>
                <a:spcPct val="20000"/>
              </a:spcBef>
              <a:spcAft>
                <a:spcPct val="0"/>
              </a:spcAft>
              <a:defRPr>
                <a:solidFill>
                  <a:srgbClr val="002C6C"/>
                </a:solidFill>
                <a:latin typeface="Arial" pitchFamily="34" charset="0"/>
              </a:defRPr>
            </a:lvl6pPr>
            <a:lvl7pPr marL="2228850" indent="-171450" eaLnBrk="0" fontAlgn="base" hangingPunct="0">
              <a:spcBef>
                <a:spcPct val="20000"/>
              </a:spcBef>
              <a:spcAft>
                <a:spcPct val="0"/>
              </a:spcAft>
              <a:defRPr>
                <a:solidFill>
                  <a:srgbClr val="002C6C"/>
                </a:solidFill>
                <a:latin typeface="Arial" pitchFamily="34" charset="0"/>
              </a:defRPr>
            </a:lvl7pPr>
            <a:lvl8pPr marL="2571750" indent="-171450" eaLnBrk="0" fontAlgn="base" hangingPunct="0">
              <a:spcBef>
                <a:spcPct val="20000"/>
              </a:spcBef>
              <a:spcAft>
                <a:spcPct val="0"/>
              </a:spcAft>
              <a:defRPr>
                <a:solidFill>
                  <a:srgbClr val="002C6C"/>
                </a:solidFill>
                <a:latin typeface="Arial" pitchFamily="34" charset="0"/>
              </a:defRPr>
            </a:lvl8pPr>
            <a:lvl9pPr marL="2914650" indent="-171450" eaLnBrk="0" fontAlgn="base" hangingPunct="0">
              <a:spcBef>
                <a:spcPct val="20000"/>
              </a:spcBef>
              <a:spcAft>
                <a:spcPct val="0"/>
              </a:spcAft>
              <a:defRPr>
                <a:solidFill>
                  <a:srgbClr val="002C6C"/>
                </a:solidFill>
                <a:latin typeface="Arial" pitchFamily="34" charset="0"/>
              </a:defRPr>
            </a:lvl9pPr>
          </a:lstStyle>
          <a:p>
            <a:pPr marL="0" marR="0" lvl="0" indent="0" algn="r" defTabSz="914310" rtl="0" eaLnBrk="1" fontAlgn="auto" latinLnBrk="0" hangingPunct="1">
              <a:lnSpc>
                <a:spcPct val="100000"/>
              </a:lnSpc>
              <a:spcBef>
                <a:spcPts val="0"/>
              </a:spcBef>
              <a:spcAft>
                <a:spcPts val="0"/>
              </a:spcAft>
              <a:buClrTx/>
              <a:buSzTx/>
              <a:buFontTx/>
              <a:buNone/>
              <a:tabLst/>
              <a:defRPr/>
            </a:pPr>
            <a:fld id="{8A690DFE-5C47-4543-B0BC-159A7D723707}" type="slidenum">
              <a:rPr kumimoji="0" lang="en-US" sz="700" b="0" i="0" u="none" strike="noStrike" kern="1200" cap="none" spc="0" normalizeH="0" baseline="0" noProof="0" smtClean="0">
                <a:ln>
                  <a:noFill/>
                </a:ln>
                <a:solidFill>
                  <a:srgbClr val="454545"/>
                </a:solidFill>
                <a:effectLst/>
                <a:uLnTx/>
                <a:uFillTx/>
                <a:latin typeface="Arial" pitchFamily="34" charset="0"/>
                <a:ea typeface="+mn-ea"/>
                <a:cs typeface="Verdana"/>
              </a:rPr>
              <a:pPr marL="0" marR="0" lvl="0" indent="0" algn="r" defTabSz="914310" rtl="0" eaLnBrk="1" fontAlgn="auto" latinLnBrk="0" hangingPunct="1">
                <a:lnSpc>
                  <a:spcPct val="100000"/>
                </a:lnSpc>
                <a:spcBef>
                  <a:spcPts val="0"/>
                </a:spcBef>
                <a:spcAft>
                  <a:spcPts val="0"/>
                </a:spcAft>
                <a:buClrTx/>
                <a:buSzTx/>
                <a:buFontTx/>
                <a:buNone/>
                <a:tabLst/>
                <a:defRPr/>
              </a:pPr>
              <a:t>59</a:t>
            </a:fld>
            <a:endParaRPr kumimoji="0" lang="en-US" sz="700" b="0" i="0" u="none" strike="noStrike" kern="1200" cap="none" spc="0" normalizeH="0" baseline="0" noProof="0" dirty="0" smtClean="0">
              <a:ln>
                <a:noFill/>
              </a:ln>
              <a:solidFill>
                <a:srgbClr val="454545"/>
              </a:solidFill>
              <a:effectLst/>
              <a:uLnTx/>
              <a:uFillTx/>
              <a:latin typeface="Arial" pitchFamily="34" charset="0"/>
              <a:ea typeface="+mn-ea"/>
              <a:cs typeface="Verdana"/>
            </a:endParaRPr>
          </a:p>
        </p:txBody>
      </p:sp>
      <p:sp>
        <p:nvSpPr>
          <p:cNvPr id="20" name="TextBox 19"/>
          <p:cNvSpPr txBox="1"/>
          <p:nvPr/>
        </p:nvSpPr>
        <p:spPr>
          <a:xfrm>
            <a:off x="483551" y="1942465"/>
            <a:ext cx="3928300" cy="1755901"/>
          </a:xfrm>
          <a:prstGeom prst="rect">
            <a:avLst/>
          </a:prstGeom>
          <a:noFill/>
        </p:spPr>
        <p:txBody>
          <a:bodyPr wrap="square" rtlCol="0">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As we see </a:t>
            </a:r>
            <a:r>
              <a:rPr kumimoji="0" lang="en-US" sz="12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more</a:t>
            </a:r>
            <a:r>
              <a:rPr kumimoji="0" lang="en-US" sz="12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AIDC marking on small </a:t>
            </a:r>
            <a:r>
              <a:rPr kumimoji="0" lang="en-US" sz="12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Pharmaceutical and Medical Device products </a:t>
            </a:r>
            <a:r>
              <a:rPr kumimoji="0" lang="en-US" sz="12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(and/or on their packaging) we will see </a:t>
            </a:r>
            <a:r>
              <a:rPr kumimoji="0" lang="en-US" sz="12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more GS1 DataMatrix </a:t>
            </a:r>
            <a:r>
              <a:rPr kumimoji="0" lang="en-US" sz="12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due to its ability to efficiently and securely carry more data in smaller areas, and also due to its promotion for use by the GS1 Healthcare global members.</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Becoming familiar with the available support materials is advised...  </a:t>
            </a:r>
          </a:p>
        </p:txBody>
      </p:sp>
      <p:pic>
        <p:nvPicPr>
          <p:cNvPr id="166920" name="Picture 8" descr="GS1_Data_Matrix_GT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243946"/>
            <a:ext cx="1086075" cy="49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7" name="Rectangle 15"/>
          <p:cNvSpPr>
            <a:spLocks noChangeArrowheads="1"/>
          </p:cNvSpPr>
          <p:nvPr/>
        </p:nvSpPr>
        <p:spPr bwMode="auto">
          <a:xfrm>
            <a:off x="2570512" y="1166101"/>
            <a:ext cx="1032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310" rtl="0" eaLnBrk="0" fontAlgn="auto"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3300"/>
                </a:solidFill>
                <a:effectLst/>
                <a:uLnTx/>
                <a:uFillTx/>
                <a:latin typeface="Verdana"/>
                <a:ea typeface="+mn-ea"/>
                <a:cs typeface="+mn-cs"/>
              </a:rPr>
              <a:t>GS1</a:t>
            </a:r>
          </a:p>
          <a:p>
            <a:pPr marL="0" marR="0" lvl="0" indent="0" algn="ctr" defTabSz="914310" rtl="0" eaLnBrk="0" fontAlgn="auto"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3300"/>
                </a:solidFill>
                <a:effectLst/>
                <a:uLnTx/>
                <a:uFillTx/>
                <a:latin typeface="Verdana"/>
                <a:ea typeface="+mn-ea"/>
                <a:cs typeface="+mn-cs"/>
              </a:rPr>
              <a:t>DataMatrix</a:t>
            </a:r>
          </a:p>
        </p:txBody>
      </p:sp>
      <p:grpSp>
        <p:nvGrpSpPr>
          <p:cNvPr id="8" name="Group 7"/>
          <p:cNvGrpSpPr>
            <a:grpSpLocks noChangeAspect="1"/>
          </p:cNvGrpSpPr>
          <p:nvPr/>
        </p:nvGrpSpPr>
        <p:grpSpPr>
          <a:xfrm>
            <a:off x="4411851" y="1021832"/>
            <a:ext cx="3166154" cy="2979278"/>
            <a:chOff x="3583381" y="1362442"/>
            <a:chExt cx="4966515" cy="4673378"/>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4863" y="2545596"/>
              <a:ext cx="1630148" cy="2310175"/>
            </a:xfrm>
            <a:prstGeom prst="rect">
              <a:avLst/>
            </a:prstGeom>
            <a:ln>
              <a:solidFill>
                <a:schemeClr val="tx1"/>
              </a:solid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7485" y="1362442"/>
              <a:ext cx="1630148" cy="2312193"/>
            </a:xfrm>
            <a:prstGeom prst="rect">
              <a:avLst/>
            </a:prstGeom>
            <a:ln>
              <a:solidFill>
                <a:schemeClr val="tx1"/>
              </a:solidFill>
            </a:ln>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3381" y="3729718"/>
              <a:ext cx="1630148" cy="2112331"/>
            </a:xfrm>
            <a:prstGeom prst="rect">
              <a:avLst/>
            </a:prstGeom>
            <a:ln>
              <a:solidFill>
                <a:schemeClr val="tx1"/>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19749" y="3723627"/>
              <a:ext cx="1630147" cy="2312193"/>
            </a:xfrm>
            <a:prstGeom prst="rect">
              <a:avLst/>
            </a:prstGeom>
            <a:ln>
              <a:solidFill>
                <a:schemeClr val="tx1"/>
              </a:solidFill>
            </a:ln>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19295" y="1363404"/>
              <a:ext cx="1630148" cy="2306352"/>
            </a:xfrm>
            <a:prstGeom prst="rect">
              <a:avLst/>
            </a:prstGeom>
            <a:ln>
              <a:solidFill>
                <a:schemeClr val="tx1"/>
              </a:solidFill>
            </a:ln>
          </p:spPr>
        </p:pic>
      </p:grpSp>
      <p:sp>
        <p:nvSpPr>
          <p:cNvPr id="13" name="TextBox 12"/>
          <p:cNvSpPr txBox="1"/>
          <p:nvPr/>
        </p:nvSpPr>
        <p:spPr>
          <a:xfrm>
            <a:off x="457200" y="4049710"/>
            <a:ext cx="8237820" cy="427040"/>
          </a:xfrm>
          <a:prstGeom prst="rect">
            <a:avLst/>
          </a:prstGeom>
          <a:noFill/>
        </p:spPr>
        <p:txBody>
          <a:bodyPr wrap="square" rtlCol="0">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srgbClr val="FF0000"/>
                </a:solidFill>
                <a:effectLst/>
                <a:uLnTx/>
                <a:uFillTx/>
                <a:latin typeface="Verdana"/>
                <a:ea typeface="+mn-ea"/>
                <a:cs typeface="+mn-cs"/>
              </a:rPr>
              <a:t>CHECK OUT:  </a:t>
            </a:r>
            <a:r>
              <a:rPr kumimoji="0" lang="en-US" sz="1050" b="0" i="0" u="none" strike="noStrike" kern="1200" cap="none" spc="0" normalizeH="0" baseline="0" noProof="0" dirty="0">
                <a:ln>
                  <a:noFill/>
                </a:ln>
                <a:solidFill>
                  <a:srgbClr val="454545"/>
                </a:solidFill>
                <a:effectLst/>
                <a:uLnTx/>
                <a:uFillTx/>
                <a:latin typeface="Verdana"/>
                <a:ea typeface="+mn-ea"/>
                <a:cs typeface="+mn-cs"/>
                <a:hlinkClick r:id="rId8"/>
              </a:rPr>
              <a:t>http://www.gs1.org/healthcare/library</a:t>
            </a:r>
            <a:endParaRPr kumimoji="0" lang="en-US" sz="1050" b="0" i="0" u="none" strike="noStrike" kern="1200" cap="none" spc="0" normalizeH="0" baseline="0" noProof="0" dirty="0">
              <a:ln>
                <a:noFill/>
              </a:ln>
              <a:solidFill>
                <a:srgbClr val="454545"/>
              </a:solidFill>
              <a:effectLst/>
              <a:uLnTx/>
              <a:uFillTx/>
              <a:latin typeface="Verdana"/>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54545"/>
                </a:solidFill>
                <a:effectLst/>
                <a:uLnTx/>
                <a:uFillTx/>
                <a:latin typeface="Verdana"/>
                <a:ea typeface="+mn-ea"/>
                <a:cs typeface="+mn-cs"/>
                <a:hlinkClick r:id="rId9"/>
              </a:rPr>
              <a:t>http://www.gs1.org/docs/barcodes/GS1_DataMatrix_Introduction_and_technical_overview.pdf</a:t>
            </a:r>
            <a:r>
              <a:rPr kumimoji="0" lang="en-US" sz="1050" b="0" i="0" u="none" strike="noStrike" kern="1200" cap="none" spc="0" normalizeH="0" baseline="0" noProof="0" dirty="0">
                <a:ln>
                  <a:noFill/>
                </a:ln>
                <a:solidFill>
                  <a:srgbClr val="454545"/>
                </a:solidFill>
                <a:effectLst/>
                <a:uLnTx/>
                <a:uFillTx/>
                <a:latin typeface="Verdana"/>
                <a:ea typeface="+mn-ea"/>
                <a:cs typeface="+mn-cs"/>
              </a:rPr>
              <a:t> </a:t>
            </a:r>
            <a:endParaRPr kumimoji="0" lang="en-US" sz="1200" b="0" i="0" u="none" strike="noStrike" kern="1200" cap="none" spc="0" normalizeH="0" baseline="0" noProof="0" dirty="0">
              <a:ln>
                <a:noFill/>
              </a:ln>
              <a:solidFill>
                <a:srgbClr val="454545"/>
              </a:solidFill>
              <a:effectLst/>
              <a:uLnTx/>
              <a:uFillTx/>
              <a:latin typeface="Verdana"/>
              <a:ea typeface="+mn-ea"/>
              <a:cs typeface="+mn-cs"/>
            </a:endParaRPr>
          </a:p>
        </p:txBody>
      </p:sp>
      <p:sp>
        <p:nvSpPr>
          <p:cNvPr id="15" name="Title 3"/>
          <p:cNvSpPr txBox="1">
            <a:spLocks/>
          </p:cNvSpPr>
          <p:nvPr/>
        </p:nvSpPr>
        <p:spPr>
          <a:xfrm>
            <a:off x="457200" y="171755"/>
            <a:ext cx="7543800" cy="679647"/>
          </a:xfrm>
          <a:prstGeom prst="rect">
            <a:avLst/>
          </a:prstGeom>
        </p:spPr>
        <p:txBody>
          <a:bodyPr anchor="ct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l" defTabSz="457155"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C6C"/>
                </a:solidFill>
                <a:effectLst/>
                <a:uLnTx/>
                <a:uFillTx/>
                <a:latin typeface="Verdana"/>
                <a:ea typeface="ＭＳ Ｐゴシック" charset="0"/>
                <a:cs typeface="Verdana"/>
              </a:rPr>
              <a:t>GS1 DataMatrix &amp; unique product ID…</a:t>
            </a:r>
          </a:p>
        </p:txBody>
      </p:sp>
    </p:spTree>
    <p:extLst>
      <p:ext uri="{BB962C8B-B14F-4D97-AF65-F5344CB8AC3E}">
        <p14:creationId xmlns:p14="http://schemas.microsoft.com/office/powerpoint/2010/main" val="38023800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Exploring the Future of GS1 Identification</a:t>
            </a:r>
            <a:endParaRPr lang="en-GB" dirty="0"/>
          </a:p>
        </p:txBody>
      </p:sp>
      <p:sp>
        <p:nvSpPr>
          <p:cNvPr id="6" name="Text Placeholder 5"/>
          <p:cNvSpPr>
            <a:spLocks noGrp="1"/>
          </p:cNvSpPr>
          <p:nvPr>
            <p:ph type="body" sz="quarter" idx="11"/>
          </p:nvPr>
        </p:nvSpPr>
        <p:spPr/>
        <p:txBody>
          <a:bodyPr/>
          <a:lstStyle/>
          <a:p>
            <a:endParaRPr lang="en-GB" dirty="0"/>
          </a:p>
        </p:txBody>
      </p:sp>
      <p:sp>
        <p:nvSpPr>
          <p:cNvPr id="7" name="Text Placeholder 6"/>
          <p:cNvSpPr>
            <a:spLocks noGrp="1"/>
          </p:cNvSpPr>
          <p:nvPr>
            <p:ph type="body" sz="quarter" idx="12"/>
          </p:nvPr>
        </p:nvSpPr>
        <p:spPr/>
        <p:txBody>
          <a:bodyPr/>
          <a:lstStyle/>
          <a:p>
            <a:r>
              <a:rPr lang="en-US" dirty="0" smtClean="0"/>
              <a:t>Robert Beideman, VP, Retail</a:t>
            </a:r>
            <a:endParaRPr lang="en-GB" dirty="0"/>
          </a:p>
        </p:txBody>
      </p:sp>
      <p:sp>
        <p:nvSpPr>
          <p:cNvPr id="8" name="Text Placeholder 7"/>
          <p:cNvSpPr>
            <a:spLocks noGrp="1"/>
          </p:cNvSpPr>
          <p:nvPr>
            <p:ph type="body" sz="quarter" idx="14"/>
          </p:nvPr>
        </p:nvSpPr>
        <p:spPr/>
        <p:txBody>
          <a:bodyPr/>
          <a:lstStyle/>
          <a:p>
            <a:r>
              <a:rPr lang="en-US" dirty="0" smtClean="0"/>
              <a:t>11 OCT 1305 to 1320</a:t>
            </a:r>
            <a:endParaRPr lang="en-GB" dirty="0"/>
          </a:p>
        </p:txBody>
      </p:sp>
    </p:spTree>
    <p:extLst>
      <p:ext uri="{BB962C8B-B14F-4D97-AF65-F5344CB8AC3E}">
        <p14:creationId xmlns:p14="http://schemas.microsoft.com/office/powerpoint/2010/main" val="15572401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marL="0" marR="0" lvl="0" indent="0" algn="r" defTabSz="685733" rtl="0" eaLnBrk="1" fontAlgn="base" latinLnBrk="0" hangingPunct="1">
              <a:lnSpc>
                <a:spcPct val="100000"/>
              </a:lnSpc>
              <a:spcBef>
                <a:spcPts val="0"/>
              </a:spcBef>
              <a:spcAft>
                <a:spcPct val="0"/>
              </a:spcAft>
              <a:buClrTx/>
              <a:buSzTx/>
              <a:buFontTx/>
              <a:buNone/>
              <a:tabLst/>
              <a:defRPr/>
            </a:pPr>
            <a:fld id="{4472AB7F-E8D0-4874-A9B8-335B68DC5F05}" type="slidenum">
              <a:rPr kumimoji="0" lang="en-US" sz="600" b="0" i="0" u="none" strike="noStrike" kern="1200" cap="none" spc="0" normalizeH="0" baseline="0" noProof="0">
                <a:ln>
                  <a:noFill/>
                </a:ln>
                <a:solidFill>
                  <a:srgbClr val="454545"/>
                </a:solidFill>
                <a:effectLst/>
                <a:uLnTx/>
                <a:uFillTx/>
                <a:latin typeface="Verdana"/>
                <a:ea typeface="+mn-ea"/>
                <a:cs typeface="Verdana"/>
              </a:rPr>
              <a:pPr marL="0" marR="0" lvl="0" indent="0" algn="r" defTabSz="685733" rtl="0" eaLnBrk="1" fontAlgn="base" latinLnBrk="0" hangingPunct="1">
                <a:lnSpc>
                  <a:spcPct val="100000"/>
                </a:lnSpc>
                <a:spcBef>
                  <a:spcPts val="0"/>
                </a:spcBef>
                <a:spcAft>
                  <a:spcPct val="0"/>
                </a:spcAft>
                <a:buClrTx/>
                <a:buSzTx/>
                <a:buFontTx/>
                <a:buNone/>
                <a:tabLst/>
                <a:defRPr/>
              </a:pPr>
              <a:t>60</a:t>
            </a:fld>
            <a:endParaRPr kumimoji="0" lang="en-US" sz="600" b="0" i="0" u="none" strike="noStrike" kern="1200" cap="none" spc="0" normalizeH="0" baseline="0" noProof="0" dirty="0">
              <a:ln>
                <a:noFill/>
              </a:ln>
              <a:solidFill>
                <a:srgbClr val="454545"/>
              </a:solidFill>
              <a:effectLst/>
              <a:uLnTx/>
              <a:uFillTx/>
              <a:latin typeface="Verdana"/>
              <a:ea typeface="+mn-ea"/>
              <a:cs typeface="Verdana"/>
            </a:endParaRPr>
          </a:p>
        </p:txBody>
      </p:sp>
      <p:sp>
        <p:nvSpPr>
          <p:cNvPr id="13" name="Rectangle 12"/>
          <p:cNvSpPr/>
          <p:nvPr/>
        </p:nvSpPr>
        <p:spPr>
          <a:xfrm>
            <a:off x="2731822" y="1997760"/>
            <a:ext cx="5040578" cy="1477328"/>
          </a:xfrm>
          <a:prstGeom prst="rect">
            <a:avLst/>
          </a:prstGeom>
        </p:spPr>
        <p:txBody>
          <a:bodyPr wrap="square">
            <a:spAutoFit/>
          </a:bodyPr>
          <a:lstStyle/>
          <a:p>
            <a:pPr marL="0" marR="0" lvl="0" indent="0" algn="l" defTabSz="685733" rtl="0" eaLnBrk="1" fontAlgn="ctr"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srgbClr val="002C6C"/>
                </a:solidFill>
                <a:effectLst/>
                <a:uLnTx/>
                <a:uFillTx/>
                <a:latin typeface="Verdana"/>
                <a:ea typeface="+mn-ea"/>
                <a:cs typeface="+mn-cs"/>
              </a:rPr>
              <a:t>Pete Alvarez </a:t>
            </a:r>
            <a:r>
              <a:rPr kumimoji="0" lang="en-US" sz="1500" b="0" i="0" u="none" strike="noStrike" kern="1200" cap="none" spc="0" normalizeH="0" baseline="0" noProof="0" dirty="0" smtClean="0">
                <a:ln>
                  <a:noFill/>
                </a:ln>
                <a:solidFill>
                  <a:srgbClr val="002C6C"/>
                </a:solidFill>
                <a:effectLst/>
                <a:uLnTx/>
                <a:uFillTx/>
                <a:latin typeface="Verdana"/>
                <a:ea typeface="+mn-ea"/>
                <a:cs typeface="+mn-cs"/>
              </a:rPr>
              <a:t/>
            </a:r>
            <a:br>
              <a:rPr kumimoji="0" lang="en-US" sz="1500" b="0" i="0" u="none" strike="noStrike" kern="1200" cap="none" spc="0" normalizeH="0" baseline="0" noProof="0" dirty="0" smtClean="0">
                <a:ln>
                  <a:noFill/>
                </a:ln>
                <a:solidFill>
                  <a:srgbClr val="002C6C"/>
                </a:solidFill>
                <a:effectLst/>
                <a:uLnTx/>
                <a:uFillTx/>
                <a:latin typeface="Verdana"/>
                <a:ea typeface="+mn-ea"/>
                <a:cs typeface="+mn-cs"/>
              </a:rPr>
            </a:br>
            <a:r>
              <a:rPr kumimoji="0" lang="en-US" sz="1500" b="0" i="0" u="none" strike="noStrike" kern="1200" cap="none" spc="0" normalizeH="0" baseline="0" noProof="0" dirty="0" smtClean="0">
                <a:ln>
                  <a:noFill/>
                </a:ln>
                <a:solidFill>
                  <a:srgbClr val="002C6C"/>
                </a:solidFill>
                <a:effectLst/>
                <a:uLnTx/>
                <a:uFillTx/>
                <a:latin typeface="Verdana"/>
                <a:ea typeface="+mn-ea"/>
                <a:cs typeface="+mn-cs"/>
              </a:rPr>
              <a:t>GS1 Global Office </a:t>
            </a:r>
            <a:br>
              <a:rPr kumimoji="0" lang="en-US" sz="1500" b="0" i="0" u="none" strike="noStrike" kern="1200" cap="none" spc="0" normalizeH="0" baseline="0" noProof="0" dirty="0" smtClean="0">
                <a:ln>
                  <a:noFill/>
                </a:ln>
                <a:solidFill>
                  <a:srgbClr val="002C6C"/>
                </a:solidFill>
                <a:effectLst/>
                <a:uLnTx/>
                <a:uFillTx/>
                <a:latin typeface="Verdana"/>
                <a:ea typeface="+mn-ea"/>
                <a:cs typeface="+mn-cs"/>
              </a:rPr>
            </a:br>
            <a:r>
              <a:rPr kumimoji="0" lang="en-US" sz="1500" b="0" i="0" u="none" strike="noStrike" kern="1200" cap="none" spc="0" normalizeH="0" baseline="0" noProof="0" dirty="0" smtClean="0">
                <a:ln>
                  <a:noFill/>
                </a:ln>
                <a:solidFill>
                  <a:srgbClr val="002C6C"/>
                </a:solidFill>
                <a:effectLst/>
                <a:uLnTx/>
                <a:uFillTx/>
                <a:latin typeface="Verdana"/>
                <a:ea typeface="+mn-ea"/>
                <a:cs typeface="+mn-cs"/>
              </a:rPr>
              <a:t>Senior Director, Identification and Data Strategy, Healthcare</a:t>
            </a:r>
          </a:p>
          <a:p>
            <a:pPr marL="0" marR="0" lvl="0" indent="0" algn="l" defTabSz="685733" rtl="0" eaLnBrk="1" fontAlgn="ctr"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002C6C"/>
                </a:solidFill>
                <a:effectLst/>
                <a:uLnTx/>
                <a:uFillTx/>
                <a:latin typeface="Verdana"/>
                <a:ea typeface="+mn-ea"/>
                <a:cs typeface="+mn-cs"/>
              </a:rPr>
              <a:t>+1 609 557 4547</a:t>
            </a:r>
          </a:p>
          <a:p>
            <a:pPr marL="0" marR="0" lvl="0" indent="0" algn="l" defTabSz="685733" rtl="0" eaLnBrk="1" fontAlgn="ctr"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002C6C"/>
                </a:solidFill>
                <a:effectLst/>
                <a:uLnTx/>
                <a:uFillTx/>
                <a:latin typeface="Verdana"/>
                <a:ea typeface="+mn-ea"/>
                <a:cs typeface="+mn-cs"/>
                <a:hlinkClick r:id="rId2"/>
              </a:rPr>
              <a:t>peter.alvarez@gs1.org</a:t>
            </a:r>
            <a:endParaRPr kumimoji="0" lang="en-US" sz="1500" b="0" i="0" u="none" strike="noStrike" kern="1200" cap="none" spc="0" normalizeH="0" baseline="0" noProof="0" dirty="0">
              <a:ln>
                <a:noFill/>
              </a:ln>
              <a:solidFill>
                <a:srgbClr val="002C6C"/>
              </a:solidFill>
              <a:effectLst/>
              <a:uLnTx/>
              <a:uFillTx/>
              <a:latin typeface="Verdana"/>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114550"/>
            <a:ext cx="1314423" cy="1314423"/>
          </a:xfrm>
          <a:prstGeom prst="rect">
            <a:avLst/>
          </a:prstGeom>
        </p:spPr>
      </p:pic>
    </p:spTree>
    <p:extLst>
      <p:ext uri="{BB962C8B-B14F-4D97-AF65-F5344CB8AC3E}">
        <p14:creationId xmlns:p14="http://schemas.microsoft.com/office/powerpoint/2010/main" val="5579068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Old to New Barcode Migration Success Story </a:t>
            </a:r>
            <a:endParaRPr lang="en-GB" dirty="0"/>
          </a:p>
        </p:txBody>
      </p:sp>
      <p:sp>
        <p:nvSpPr>
          <p:cNvPr id="6" name="Text Placeholder 5"/>
          <p:cNvSpPr>
            <a:spLocks noGrp="1"/>
          </p:cNvSpPr>
          <p:nvPr>
            <p:ph type="body" sz="quarter" idx="11"/>
          </p:nvPr>
        </p:nvSpPr>
        <p:spPr/>
        <p:txBody>
          <a:bodyPr/>
          <a:lstStyle/>
          <a:p>
            <a:r>
              <a:rPr lang="en-US" dirty="0" smtClean="0"/>
              <a:t>15 minutes</a:t>
            </a:r>
            <a:endParaRPr lang="en-GB" dirty="0"/>
          </a:p>
        </p:txBody>
      </p:sp>
      <p:sp>
        <p:nvSpPr>
          <p:cNvPr id="7" name="Text Placeholder 6"/>
          <p:cNvSpPr>
            <a:spLocks noGrp="1"/>
          </p:cNvSpPr>
          <p:nvPr>
            <p:ph type="body" sz="quarter" idx="12"/>
          </p:nvPr>
        </p:nvSpPr>
        <p:spPr/>
        <p:txBody>
          <a:bodyPr/>
          <a:lstStyle/>
          <a:p>
            <a:r>
              <a:rPr lang="en-US" dirty="0" smtClean="0"/>
              <a:t>Ray </a:t>
            </a:r>
            <a:r>
              <a:rPr lang="en-US" dirty="0" err="1" smtClean="0"/>
              <a:t>Delnicki</a:t>
            </a:r>
            <a:endParaRPr lang="en-GB" dirty="0"/>
          </a:p>
        </p:txBody>
      </p:sp>
      <p:sp>
        <p:nvSpPr>
          <p:cNvPr id="2" name="Text Placeholder 1"/>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6733591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Coupon History</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62</a:t>
            </a:fld>
            <a:endParaRPr lang="en-GB"/>
          </a:p>
        </p:txBody>
      </p:sp>
      <p:sp>
        <p:nvSpPr>
          <p:cNvPr id="3" name="Content Placeholder 2"/>
          <p:cNvSpPr>
            <a:spLocks noGrp="1"/>
          </p:cNvSpPr>
          <p:nvPr>
            <p:ph idx="4294967295"/>
          </p:nvPr>
        </p:nvSpPr>
        <p:spPr>
          <a:xfrm>
            <a:off x="1100138" y="1092200"/>
            <a:ext cx="8043862" cy="3408363"/>
          </a:xfrm>
          <a:prstGeom prst="rect">
            <a:avLst/>
          </a:prstGeom>
        </p:spPr>
        <p:txBody>
          <a:bodyPr/>
          <a:lstStyle/>
          <a:p>
            <a:pPr marL="55688" indent="0">
              <a:buNone/>
            </a:pPr>
            <a:r>
              <a:rPr lang="en-US" sz="1800" dirty="0"/>
              <a:t>1985: UPC-A</a:t>
            </a:r>
          </a:p>
        </p:txBody>
      </p:sp>
      <p:pic>
        <p:nvPicPr>
          <p:cNvPr id="6" name="Picture 5"/>
          <p:cNvPicPr>
            <a:picLocks noChangeAspect="1"/>
          </p:cNvPicPr>
          <p:nvPr/>
        </p:nvPicPr>
        <p:blipFill>
          <a:blip r:embed="rId2"/>
          <a:stretch>
            <a:fillRect/>
          </a:stretch>
        </p:blipFill>
        <p:spPr>
          <a:xfrm>
            <a:off x="3486151" y="1200151"/>
            <a:ext cx="3750923" cy="1829344"/>
          </a:xfrm>
          <a:prstGeom prst="rect">
            <a:avLst/>
          </a:prstGeom>
        </p:spPr>
      </p:pic>
      <p:sp>
        <p:nvSpPr>
          <p:cNvPr id="7" name="Rectangle 6"/>
          <p:cNvSpPr/>
          <p:nvPr/>
        </p:nvSpPr>
        <p:spPr>
          <a:xfrm>
            <a:off x="6172200" y="2400300"/>
            <a:ext cx="1028700" cy="5715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pic>
        <p:nvPicPr>
          <p:cNvPr id="8" name="Picture 7"/>
          <p:cNvPicPr>
            <a:picLocks noChangeAspect="1"/>
          </p:cNvPicPr>
          <p:nvPr/>
        </p:nvPicPr>
        <p:blipFill>
          <a:blip r:embed="rId3"/>
          <a:stretch>
            <a:fillRect/>
          </a:stretch>
        </p:blipFill>
        <p:spPr>
          <a:xfrm>
            <a:off x="5962853" y="2200953"/>
            <a:ext cx="1085850" cy="749300"/>
          </a:xfrm>
          <a:prstGeom prst="rect">
            <a:avLst/>
          </a:prstGeom>
        </p:spPr>
      </p:pic>
      <p:sp>
        <p:nvSpPr>
          <p:cNvPr id="9" name="TextBox 8"/>
          <p:cNvSpPr txBox="1"/>
          <p:nvPr/>
        </p:nvSpPr>
        <p:spPr>
          <a:xfrm>
            <a:off x="1428750" y="3103666"/>
            <a:ext cx="4948342" cy="1754326"/>
          </a:xfrm>
          <a:prstGeom prst="rect">
            <a:avLst/>
          </a:prstGeom>
          <a:noFill/>
        </p:spPr>
        <p:txBody>
          <a:bodyPr wrap="none" rtlCol="0">
            <a:spAutoFit/>
          </a:bodyPr>
          <a:lstStyle/>
          <a:p>
            <a:r>
              <a:rPr lang="en-US" sz="1350" dirty="0">
                <a:solidFill>
                  <a:srgbClr val="F26334"/>
                </a:solidFill>
              </a:rPr>
              <a:t>Steps</a:t>
            </a:r>
            <a:r>
              <a:rPr lang="en-US" sz="1350" dirty="0">
                <a:solidFill>
                  <a:srgbClr val="454545"/>
                </a:solidFill>
              </a:rPr>
              <a:t>: </a:t>
            </a:r>
          </a:p>
          <a:p>
            <a:pPr marL="257175" indent="-257175">
              <a:buClr>
                <a:srgbClr val="F26334"/>
              </a:buClr>
              <a:buFont typeface="+mj-lt"/>
              <a:buAutoNum type="arabicPeriod"/>
            </a:pPr>
            <a:r>
              <a:rPr lang="en-US" sz="1350" dirty="0">
                <a:solidFill>
                  <a:srgbClr val="002C6C"/>
                </a:solidFill>
              </a:rPr>
              <a:t>Replace first digit of U.P.C. Company Prefix with “5”</a:t>
            </a:r>
          </a:p>
          <a:p>
            <a:pPr marL="257175" indent="-257175">
              <a:buClr>
                <a:srgbClr val="F26334"/>
              </a:buClr>
              <a:buFont typeface="+mj-lt"/>
              <a:buAutoNum type="arabicPeriod"/>
            </a:pPr>
            <a:r>
              <a:rPr lang="en-US" sz="1350" dirty="0">
                <a:solidFill>
                  <a:srgbClr val="002C6C"/>
                </a:solidFill>
              </a:rPr>
              <a:t>Use balance of the 6 digit company prefix</a:t>
            </a:r>
          </a:p>
          <a:p>
            <a:pPr marL="257175" indent="-257175">
              <a:buClr>
                <a:srgbClr val="F26334"/>
              </a:buClr>
              <a:buFont typeface="+mj-lt"/>
              <a:buAutoNum type="arabicPeriod"/>
            </a:pPr>
            <a:r>
              <a:rPr lang="en-US" sz="1350" dirty="0">
                <a:solidFill>
                  <a:srgbClr val="002C6C"/>
                </a:solidFill>
              </a:rPr>
              <a:t>Family Code; 3 digit number assigned by MFG</a:t>
            </a:r>
          </a:p>
          <a:p>
            <a:pPr marL="257175" indent="-257175">
              <a:buClr>
                <a:srgbClr val="F26334"/>
              </a:buClr>
              <a:buFont typeface="+mj-lt"/>
              <a:buAutoNum type="arabicPeriod"/>
            </a:pPr>
            <a:r>
              <a:rPr lang="en-US" sz="1350" dirty="0">
                <a:solidFill>
                  <a:srgbClr val="002C6C"/>
                </a:solidFill>
              </a:rPr>
              <a:t>Cents off</a:t>
            </a:r>
          </a:p>
          <a:p>
            <a:pPr marL="257175" indent="-257175">
              <a:buClr>
                <a:srgbClr val="F26334"/>
              </a:buClr>
              <a:buFont typeface="+mj-lt"/>
              <a:buAutoNum type="arabicPeriod"/>
            </a:pPr>
            <a:r>
              <a:rPr lang="en-US" sz="1350" dirty="0">
                <a:solidFill>
                  <a:srgbClr val="002C6C"/>
                </a:solidFill>
              </a:rPr>
              <a:t>Check Digit</a:t>
            </a:r>
          </a:p>
          <a:p>
            <a:endParaRPr lang="en-US" sz="1350" dirty="0">
              <a:solidFill>
                <a:srgbClr val="454545"/>
              </a:solidFill>
            </a:endParaRPr>
          </a:p>
          <a:p>
            <a:pPr marL="257175" indent="-257175">
              <a:buFont typeface="+mj-lt"/>
              <a:buAutoNum type="arabicPeriod"/>
            </a:pPr>
            <a:endParaRPr lang="en-US" sz="1350" dirty="0">
              <a:solidFill>
                <a:srgbClr val="454545"/>
              </a:solidFill>
            </a:endParaRPr>
          </a:p>
        </p:txBody>
      </p:sp>
    </p:spTree>
    <p:extLst>
      <p:ext uri="{BB962C8B-B14F-4D97-AF65-F5344CB8AC3E}">
        <p14:creationId xmlns:p14="http://schemas.microsoft.com/office/powerpoint/2010/main" val="16864759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Coupon History</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63</a:t>
            </a:fld>
            <a:endParaRPr lang="en-GB"/>
          </a:p>
        </p:txBody>
      </p:sp>
      <p:sp>
        <p:nvSpPr>
          <p:cNvPr id="3" name="Content Placeholder 2"/>
          <p:cNvSpPr>
            <a:spLocks noGrp="1"/>
          </p:cNvSpPr>
          <p:nvPr>
            <p:ph idx="4294967295"/>
          </p:nvPr>
        </p:nvSpPr>
        <p:spPr>
          <a:xfrm>
            <a:off x="2057723" y="1132201"/>
            <a:ext cx="6443662" cy="3408363"/>
          </a:xfrm>
          <a:prstGeom prst="rect">
            <a:avLst/>
          </a:prstGeom>
        </p:spPr>
        <p:txBody>
          <a:bodyPr/>
          <a:lstStyle/>
          <a:p>
            <a:pPr marL="74250" indent="0">
              <a:buNone/>
            </a:pPr>
            <a:r>
              <a:rPr lang="en-US" sz="1800" dirty="0"/>
              <a:t>1997: Coupon Extended Code – UPC-A &amp; GS1-128</a:t>
            </a:r>
          </a:p>
        </p:txBody>
      </p:sp>
      <p:sp>
        <p:nvSpPr>
          <p:cNvPr id="9" name="TextBox 8"/>
          <p:cNvSpPr txBox="1"/>
          <p:nvPr/>
        </p:nvSpPr>
        <p:spPr>
          <a:xfrm>
            <a:off x="381000" y="1406639"/>
            <a:ext cx="5105400" cy="3170099"/>
          </a:xfrm>
          <a:prstGeom prst="rect">
            <a:avLst/>
          </a:prstGeom>
          <a:noFill/>
        </p:spPr>
        <p:txBody>
          <a:bodyPr wrap="square" rtlCol="0">
            <a:spAutoFit/>
          </a:bodyPr>
          <a:lstStyle/>
          <a:p>
            <a:r>
              <a:rPr lang="en-US" sz="1400" dirty="0">
                <a:solidFill>
                  <a:srgbClr val="F26334"/>
                </a:solidFill>
              </a:rPr>
              <a:t>Steps</a:t>
            </a:r>
            <a:r>
              <a:rPr lang="en-US" sz="1400" dirty="0">
                <a:solidFill>
                  <a:srgbClr val="454545"/>
                </a:solidFill>
              </a:rPr>
              <a:t>: </a:t>
            </a:r>
          </a:p>
          <a:p>
            <a:r>
              <a:rPr lang="en-US" sz="1400" b="1" dirty="0">
                <a:solidFill>
                  <a:srgbClr val="002C6C"/>
                </a:solidFill>
              </a:rPr>
              <a:t>UPC-A</a:t>
            </a:r>
          </a:p>
          <a:p>
            <a:pPr marL="257175" indent="-257175">
              <a:buClr>
                <a:srgbClr val="F26334"/>
              </a:buClr>
              <a:buFont typeface="+mj-lt"/>
              <a:buAutoNum type="arabicPeriod"/>
            </a:pPr>
            <a:r>
              <a:rPr lang="en-US" sz="1400" dirty="0">
                <a:solidFill>
                  <a:srgbClr val="002C6C"/>
                </a:solidFill>
              </a:rPr>
              <a:t>Replace first digit of U.P.C. Company Prefix with “5”</a:t>
            </a:r>
          </a:p>
          <a:p>
            <a:pPr marL="257175" indent="-257175">
              <a:buClr>
                <a:srgbClr val="F26334"/>
              </a:buClr>
              <a:buFont typeface="+mj-lt"/>
              <a:buAutoNum type="arabicPeriod"/>
            </a:pPr>
            <a:r>
              <a:rPr lang="en-US" sz="1400" dirty="0">
                <a:solidFill>
                  <a:srgbClr val="002C6C"/>
                </a:solidFill>
              </a:rPr>
              <a:t>Use next 5 digits of U.P.C. Company Prefix; discard any remaining</a:t>
            </a:r>
          </a:p>
          <a:p>
            <a:pPr marL="257175" indent="-257175">
              <a:buClr>
                <a:srgbClr val="F26334"/>
              </a:buClr>
              <a:buFont typeface="+mj-lt"/>
              <a:buAutoNum type="arabicPeriod"/>
            </a:pPr>
            <a:r>
              <a:rPr lang="en-US" sz="1400" dirty="0">
                <a:solidFill>
                  <a:srgbClr val="002C6C"/>
                </a:solidFill>
              </a:rPr>
              <a:t>Family Code; 3 digit number assigned by MFG</a:t>
            </a:r>
          </a:p>
          <a:p>
            <a:pPr marL="257175" indent="-257175">
              <a:buClr>
                <a:srgbClr val="F26334"/>
              </a:buClr>
              <a:buFont typeface="+mj-lt"/>
              <a:buAutoNum type="arabicPeriod"/>
            </a:pPr>
            <a:r>
              <a:rPr lang="en-US" sz="1400" dirty="0">
                <a:solidFill>
                  <a:srgbClr val="002C6C"/>
                </a:solidFill>
              </a:rPr>
              <a:t>Value Code</a:t>
            </a:r>
          </a:p>
          <a:p>
            <a:pPr marL="257175" indent="-257175">
              <a:buClr>
                <a:srgbClr val="F26334"/>
              </a:buClr>
              <a:buFont typeface="+mj-lt"/>
              <a:buAutoNum type="arabicPeriod"/>
            </a:pPr>
            <a:r>
              <a:rPr lang="en-US" sz="1400" dirty="0">
                <a:solidFill>
                  <a:srgbClr val="002C6C"/>
                </a:solidFill>
              </a:rPr>
              <a:t>Check Digit</a:t>
            </a:r>
          </a:p>
          <a:p>
            <a:endParaRPr lang="en-US" dirty="0">
              <a:solidFill>
                <a:srgbClr val="454545"/>
              </a:solidFill>
            </a:endParaRPr>
          </a:p>
          <a:p>
            <a:r>
              <a:rPr lang="en-US" sz="1400" b="1" dirty="0">
                <a:solidFill>
                  <a:srgbClr val="002C6C"/>
                </a:solidFill>
              </a:rPr>
              <a:t>GS1-128</a:t>
            </a:r>
          </a:p>
          <a:p>
            <a:pPr marL="257175" indent="-257175">
              <a:buClr>
                <a:srgbClr val="F26334"/>
              </a:buClr>
              <a:buFont typeface="+mj-lt"/>
              <a:buAutoNum type="arabicPeriod"/>
            </a:pPr>
            <a:r>
              <a:rPr lang="en-US" sz="1400" dirty="0">
                <a:solidFill>
                  <a:srgbClr val="002C6C"/>
                </a:solidFill>
              </a:rPr>
              <a:t>AI (8100)</a:t>
            </a:r>
          </a:p>
          <a:p>
            <a:pPr marL="257175" indent="-257175">
              <a:buClr>
                <a:srgbClr val="F26334"/>
              </a:buClr>
              <a:buFont typeface="+mj-lt"/>
              <a:buAutoNum type="arabicPeriod"/>
            </a:pPr>
            <a:r>
              <a:rPr lang="en-US" sz="1400" dirty="0">
                <a:solidFill>
                  <a:srgbClr val="002C6C"/>
                </a:solidFill>
              </a:rPr>
              <a:t>First digit of U.P.C. Company Prefix</a:t>
            </a:r>
          </a:p>
          <a:p>
            <a:pPr marL="257175" indent="-257175">
              <a:buClr>
                <a:srgbClr val="F26334"/>
              </a:buClr>
              <a:buFont typeface="+mj-lt"/>
              <a:buAutoNum type="arabicPeriod"/>
            </a:pPr>
            <a:r>
              <a:rPr lang="en-US" sz="1400" dirty="0">
                <a:solidFill>
                  <a:srgbClr val="002C6C"/>
                </a:solidFill>
              </a:rPr>
              <a:t>5 digit offer code assigned by MFG</a:t>
            </a:r>
          </a:p>
          <a:p>
            <a:pPr marL="257175" indent="-257175">
              <a:buClr>
                <a:srgbClr val="F26334"/>
              </a:buClr>
              <a:buFont typeface="+mj-lt"/>
              <a:buAutoNum type="arabicPeriod"/>
            </a:pPr>
            <a:r>
              <a:rPr lang="en-US" sz="1400" dirty="0">
                <a:solidFill>
                  <a:srgbClr val="002C6C"/>
                </a:solidFill>
              </a:rPr>
              <a:t>AI (21) Serial Number; used as Household ID</a:t>
            </a:r>
          </a:p>
        </p:txBody>
      </p:sp>
      <p:grpSp>
        <p:nvGrpSpPr>
          <p:cNvPr id="8" name="Group 7"/>
          <p:cNvGrpSpPr/>
          <p:nvPr/>
        </p:nvGrpSpPr>
        <p:grpSpPr>
          <a:xfrm>
            <a:off x="5557515" y="1882889"/>
            <a:ext cx="2943870" cy="1448156"/>
            <a:chOff x="4757537" y="3258841"/>
            <a:chExt cx="3925160" cy="1930875"/>
          </a:xfrm>
        </p:grpSpPr>
        <p:pic>
          <p:nvPicPr>
            <p:cNvPr id="7" name="Picture 6"/>
            <p:cNvPicPr>
              <a:picLocks noChangeAspect="1"/>
            </p:cNvPicPr>
            <p:nvPr/>
          </p:nvPicPr>
          <p:blipFill>
            <a:blip r:embed="rId3"/>
            <a:stretch>
              <a:fillRect/>
            </a:stretch>
          </p:blipFill>
          <p:spPr>
            <a:xfrm>
              <a:off x="4757537" y="3258841"/>
              <a:ext cx="3925160" cy="193087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3998" y="4464570"/>
              <a:ext cx="2586320" cy="573017"/>
            </a:xfrm>
            <a:prstGeom prst="rect">
              <a:avLst/>
            </a:prstGeom>
          </p:spPr>
        </p:pic>
      </p:grpSp>
    </p:spTree>
    <p:extLst>
      <p:ext uri="{BB962C8B-B14F-4D97-AF65-F5344CB8AC3E}">
        <p14:creationId xmlns:p14="http://schemas.microsoft.com/office/powerpoint/2010/main" val="19689747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Challenges</a:t>
            </a:r>
            <a:endParaRPr lang="en-US" dirty="0"/>
          </a:p>
        </p:txBody>
      </p:sp>
      <p:sp>
        <p:nvSpPr>
          <p:cNvPr id="4" name="Slide Number Placeholder 3"/>
          <p:cNvSpPr>
            <a:spLocks noGrp="1"/>
          </p:cNvSpPr>
          <p:nvPr>
            <p:ph type="sldNum" sz="quarter" idx="12"/>
          </p:nvPr>
        </p:nvSpPr>
        <p:spPr/>
        <p:txBody>
          <a:bodyPr/>
          <a:lstStyle/>
          <a:p>
            <a:pPr>
              <a:defRPr/>
            </a:pPr>
            <a:fld id="{0B02F406-A951-4782-A125-F0F9A54F00BD}" type="slidenum">
              <a:rPr lang="en-US"/>
              <a:pPr>
                <a:defRPr/>
              </a:pPr>
              <a:t>64</a:t>
            </a:fld>
            <a:endParaRPr lang="en-US" dirty="0"/>
          </a:p>
        </p:txBody>
      </p:sp>
      <p:sp>
        <p:nvSpPr>
          <p:cNvPr id="6" name="Content Placeholder 5"/>
          <p:cNvSpPr>
            <a:spLocks noGrp="1"/>
          </p:cNvSpPr>
          <p:nvPr>
            <p:ph idx="4294967295"/>
          </p:nvPr>
        </p:nvSpPr>
        <p:spPr>
          <a:xfrm>
            <a:off x="457753" y="1352550"/>
            <a:ext cx="8233668" cy="2343150"/>
          </a:xfrm>
          <a:prstGeom prst="rect">
            <a:avLst/>
          </a:prstGeom>
        </p:spPr>
        <p:txBody>
          <a:bodyPr/>
          <a:lstStyle/>
          <a:p>
            <a:r>
              <a:rPr lang="en-US" sz="1600" dirty="0"/>
              <a:t>Unable to handle variable length Company Prefixes</a:t>
            </a:r>
          </a:p>
          <a:p>
            <a:r>
              <a:rPr lang="en-US" sz="1600" dirty="0"/>
              <a:t>Value code structure limited</a:t>
            </a:r>
          </a:p>
          <a:p>
            <a:r>
              <a:rPr lang="en-US" sz="1600" dirty="0"/>
              <a:t>Validation with a single Company Prefix and Family Code only</a:t>
            </a:r>
          </a:p>
          <a:p>
            <a:r>
              <a:rPr lang="en-US" sz="1600" dirty="0"/>
              <a:t>No systemic expiration date checking</a:t>
            </a:r>
          </a:p>
          <a:p>
            <a:r>
              <a:rPr lang="en-US" sz="1600" dirty="0"/>
              <a:t>Cashier intervention required to handle complex offers</a:t>
            </a:r>
          </a:p>
          <a:p>
            <a:r>
              <a:rPr lang="en-US" sz="1600" dirty="0"/>
              <a:t>Use of bypass code (992) inhibits appropriate offer validation</a:t>
            </a:r>
          </a:p>
          <a:p>
            <a:pPr marL="0" indent="0">
              <a:buNone/>
            </a:pPr>
            <a:endParaRPr lang="en-US" sz="1200" dirty="0"/>
          </a:p>
        </p:txBody>
      </p:sp>
    </p:spTree>
    <p:extLst>
      <p:ext uri="{BB962C8B-B14F-4D97-AF65-F5344CB8AC3E}">
        <p14:creationId xmlns:p14="http://schemas.microsoft.com/office/powerpoint/2010/main" val="33346282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Coupon Re-engineering </a:t>
            </a:r>
            <a:r>
              <a:rPr lang="en-US" dirty="0" smtClean="0"/>
              <a:t>Committee- 2002</a:t>
            </a:r>
            <a:endParaRPr lang="en-US" dirty="0"/>
          </a:p>
        </p:txBody>
      </p:sp>
      <p:sp>
        <p:nvSpPr>
          <p:cNvPr id="4" name="Slide Number Placeholder 3"/>
          <p:cNvSpPr>
            <a:spLocks noGrp="1"/>
          </p:cNvSpPr>
          <p:nvPr>
            <p:ph type="sldNum" sz="quarter" idx="12"/>
          </p:nvPr>
        </p:nvSpPr>
        <p:spPr/>
        <p:txBody>
          <a:bodyPr/>
          <a:lstStyle/>
          <a:p>
            <a:pPr>
              <a:defRPr/>
            </a:pPr>
            <a:fld id="{0B02F406-A951-4782-A125-F0F9A54F00BD}" type="slidenum">
              <a:rPr lang="en-US"/>
              <a:pPr>
                <a:defRPr/>
              </a:pPr>
              <a:t>65</a:t>
            </a:fld>
            <a:endParaRPr lang="en-US" dirty="0"/>
          </a:p>
        </p:txBody>
      </p:sp>
      <p:sp>
        <p:nvSpPr>
          <p:cNvPr id="6" name="Content Placeholder 5"/>
          <p:cNvSpPr>
            <a:spLocks noGrp="1"/>
          </p:cNvSpPr>
          <p:nvPr>
            <p:ph idx="4294967295"/>
          </p:nvPr>
        </p:nvSpPr>
        <p:spPr>
          <a:xfrm>
            <a:off x="447479" y="1200150"/>
            <a:ext cx="8243942" cy="3086100"/>
          </a:xfrm>
          <a:prstGeom prst="rect">
            <a:avLst/>
          </a:prstGeom>
        </p:spPr>
        <p:txBody>
          <a:bodyPr/>
          <a:lstStyle/>
          <a:p>
            <a:r>
              <a:rPr lang="en-US" sz="1500" dirty="0"/>
              <a:t>The Joint Industry Coupon Committee (JICC)</a:t>
            </a:r>
          </a:p>
          <a:p>
            <a:pPr lvl="1"/>
            <a:r>
              <a:rPr lang="en-US" sz="1500" dirty="0"/>
              <a:t>Association of Coupon Professionals (ACP)</a:t>
            </a:r>
          </a:p>
          <a:p>
            <a:pPr lvl="1"/>
            <a:r>
              <a:rPr lang="en-US" sz="1500" dirty="0"/>
              <a:t>Food Marketing Institute (FMI) </a:t>
            </a:r>
          </a:p>
          <a:p>
            <a:pPr lvl="1"/>
            <a:r>
              <a:rPr lang="en-US" sz="1500" dirty="0"/>
              <a:t>Grocery Manufacturers of America (GMA)</a:t>
            </a:r>
          </a:p>
          <a:p>
            <a:pPr lvl="1"/>
            <a:r>
              <a:rPr lang="en-US" sz="1500" dirty="0"/>
              <a:t>Retailers and suppliers</a:t>
            </a:r>
          </a:p>
          <a:p>
            <a:pPr lvl="1"/>
            <a:r>
              <a:rPr lang="en-US" sz="1500" dirty="0"/>
              <a:t>GS1 US</a:t>
            </a:r>
          </a:p>
          <a:p>
            <a:r>
              <a:rPr lang="en-US" sz="1500" dirty="0"/>
              <a:t>Work continued 5 years</a:t>
            </a:r>
          </a:p>
          <a:p>
            <a:pPr lvl="1"/>
            <a:r>
              <a:rPr lang="en-US" sz="1500" dirty="0"/>
              <a:t>Motivation was maintained because of the challenges mentioned on the previous slide</a:t>
            </a:r>
          </a:p>
          <a:p>
            <a:pPr marL="0" indent="0">
              <a:buNone/>
            </a:pPr>
            <a:endParaRPr lang="en-US" sz="1050" dirty="0"/>
          </a:p>
        </p:txBody>
      </p:sp>
    </p:spTree>
    <p:extLst>
      <p:ext uri="{BB962C8B-B14F-4D97-AF65-F5344CB8AC3E}">
        <p14:creationId xmlns:p14="http://schemas.microsoft.com/office/powerpoint/2010/main" val="2230620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Coupon Re-engineering </a:t>
            </a:r>
            <a:r>
              <a:rPr lang="en-US" dirty="0" smtClean="0"/>
              <a:t>Committee- 2007</a:t>
            </a:r>
            <a:endParaRPr lang="en-US" dirty="0"/>
          </a:p>
        </p:txBody>
      </p:sp>
      <p:sp>
        <p:nvSpPr>
          <p:cNvPr id="4" name="Slide Number Placeholder 3"/>
          <p:cNvSpPr>
            <a:spLocks noGrp="1"/>
          </p:cNvSpPr>
          <p:nvPr>
            <p:ph type="sldNum" sz="quarter" idx="12"/>
          </p:nvPr>
        </p:nvSpPr>
        <p:spPr/>
        <p:txBody>
          <a:bodyPr/>
          <a:lstStyle/>
          <a:p>
            <a:pPr>
              <a:defRPr/>
            </a:pPr>
            <a:fld id="{0B02F406-A951-4782-A125-F0F9A54F00BD}" type="slidenum">
              <a:rPr lang="en-US"/>
              <a:pPr>
                <a:defRPr/>
              </a:pPr>
              <a:t>66</a:t>
            </a:fld>
            <a:endParaRPr lang="en-US" dirty="0"/>
          </a:p>
        </p:txBody>
      </p:sp>
      <p:pic>
        <p:nvPicPr>
          <p:cNvPr id="6963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1200150"/>
            <a:ext cx="1804219" cy="233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47479" y="3399630"/>
            <a:ext cx="8243941" cy="1077218"/>
          </a:xfrm>
          <a:prstGeom prst="rect">
            <a:avLst/>
          </a:prstGeom>
          <a:noFill/>
        </p:spPr>
        <p:txBody>
          <a:bodyPr wrap="square" rtlCol="0">
            <a:spAutoFit/>
          </a:bodyPr>
          <a:lstStyle/>
          <a:p>
            <a:pPr marL="214313" indent="-214313">
              <a:buFont typeface="Arial" panose="020B0604020202020204" pitchFamily="34" charset="0"/>
              <a:buChar char="•"/>
            </a:pPr>
            <a:r>
              <a:rPr lang="en-US" sz="1600" dirty="0">
                <a:solidFill>
                  <a:srgbClr val="002C6C"/>
                </a:solidFill>
                <a:ea typeface="ＭＳ Ｐゴシック" charset="0"/>
                <a:cs typeface="Verdana"/>
              </a:rPr>
              <a:t>Published its work in 2007</a:t>
            </a:r>
          </a:p>
          <a:p>
            <a:pPr marL="557179" lvl="1" indent="-214313">
              <a:buFont typeface="Arial" panose="020B0604020202020204" pitchFamily="34" charset="0"/>
              <a:buChar char="•"/>
            </a:pPr>
            <a:r>
              <a:rPr lang="en-US" sz="1600" dirty="0">
                <a:solidFill>
                  <a:srgbClr val="002C6C"/>
                </a:solidFill>
                <a:ea typeface="ＭＳ Ｐゴシック" charset="0"/>
                <a:cs typeface="Verdana"/>
              </a:rPr>
              <a:t>Interim code announced to begin 2007 (upon publication) until 2011</a:t>
            </a:r>
          </a:p>
          <a:p>
            <a:pPr marL="557179" lvl="1" indent="-214313">
              <a:buFont typeface="Arial" panose="020B0604020202020204" pitchFamily="34" charset="0"/>
              <a:buChar char="•"/>
            </a:pPr>
            <a:r>
              <a:rPr lang="en-US" sz="1600" dirty="0">
                <a:solidFill>
                  <a:srgbClr val="002C6C"/>
                </a:solidFill>
                <a:ea typeface="ＭＳ Ｐゴシック" charset="0"/>
                <a:cs typeface="Verdana"/>
              </a:rPr>
              <a:t>Announced in 2011 remove U.P.C</a:t>
            </a:r>
          </a:p>
          <a:p>
            <a:pPr marL="557179" lvl="1" indent="-214313">
              <a:buFont typeface="Arial" panose="020B0604020202020204" pitchFamily="34" charset="0"/>
              <a:buChar char="•"/>
            </a:pPr>
            <a:r>
              <a:rPr lang="en-US" sz="1600" dirty="0">
                <a:solidFill>
                  <a:srgbClr val="002C6C"/>
                </a:solidFill>
                <a:ea typeface="ＭＳ Ｐゴシック" charset="0"/>
                <a:cs typeface="Verdana"/>
              </a:rPr>
              <a:t>2015- U.P.C. Coupon Code removed from guideline and Gen Spec</a:t>
            </a:r>
          </a:p>
        </p:txBody>
      </p:sp>
    </p:spTree>
    <p:extLst>
      <p:ext uri="{BB962C8B-B14F-4D97-AF65-F5344CB8AC3E}">
        <p14:creationId xmlns:p14="http://schemas.microsoft.com/office/powerpoint/2010/main" val="25307451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a:t>
            </a:r>
          </a:p>
        </p:txBody>
      </p:sp>
      <p:sp>
        <p:nvSpPr>
          <p:cNvPr id="3" name="Slide Number Placeholder 2"/>
          <p:cNvSpPr>
            <a:spLocks noGrp="1"/>
          </p:cNvSpPr>
          <p:nvPr>
            <p:ph type="sldNum" sz="quarter" idx="12"/>
          </p:nvPr>
        </p:nvSpPr>
        <p:spPr/>
        <p:txBody>
          <a:bodyPr/>
          <a:lstStyle/>
          <a:p>
            <a:pPr>
              <a:defRPr/>
            </a:pPr>
            <a:fld id="{EE238E2E-85E1-4370-AC20-FE93095FACB1}" type="slidenum">
              <a:rPr lang="en-US" smtClean="0"/>
              <a:pPr>
                <a:defRPr/>
              </a:pPr>
              <a:t>67</a:t>
            </a:fld>
            <a:endParaRPr lang="en-US"/>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7195" y="988769"/>
            <a:ext cx="1967816" cy="838551"/>
          </a:xfrm>
          <a:prstGeom prst="rect">
            <a:avLst/>
          </a:prstGeom>
          <a:noFill/>
          <a:ln w="9525">
            <a:noFill/>
            <a:miter lim="800000"/>
            <a:headEnd type="none" w="sm" len="sm"/>
            <a:tailEnd type="none" w="sm" len="sm"/>
          </a:ln>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5018" y="1837858"/>
            <a:ext cx="1879758" cy="876080"/>
          </a:xfrm>
          <a:prstGeom prst="rect">
            <a:avLst/>
          </a:prstGeom>
          <a:noFill/>
          <a:ln w="9525">
            <a:noFill/>
            <a:miter lim="800000"/>
            <a:headEnd type="none" w="sm" len="sm"/>
            <a:tailEnd type="none" w="sm" len="sm"/>
          </a:ln>
        </p:spPr>
      </p:pic>
      <p:pic>
        <p:nvPicPr>
          <p:cNvPr id="7" name="Picture 10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8900" y="2713937"/>
            <a:ext cx="1861376" cy="784923"/>
          </a:xfrm>
          <a:prstGeom prst="rect">
            <a:avLst/>
          </a:prstGeom>
          <a:noFill/>
          <a:ln w="9525">
            <a:noFill/>
            <a:miter lim="800000"/>
            <a:headEnd/>
            <a:tailEnd/>
          </a:ln>
        </p:spPr>
      </p:pic>
      <p:sp>
        <p:nvSpPr>
          <p:cNvPr id="9" name="Rectangle 2"/>
          <p:cNvSpPr txBox="1">
            <a:spLocks noChangeArrowheads="1"/>
          </p:cNvSpPr>
          <p:nvPr/>
        </p:nvSpPr>
        <p:spPr>
          <a:xfrm>
            <a:off x="3559588" y="1141527"/>
            <a:ext cx="2270570" cy="385763"/>
          </a:xfrm>
          <a:prstGeom prst="rect">
            <a:avLst/>
          </a:prstGeom>
        </p:spPr>
        <p:txBody>
          <a:bodyPr/>
          <a:lstStyle/>
          <a:p>
            <a:pPr marL="900113" indent="-900113" defTabSz="342866" fontAlgn="base">
              <a:spcBef>
                <a:spcPct val="20000"/>
              </a:spcBef>
              <a:spcAft>
                <a:spcPct val="25000"/>
              </a:spcAft>
              <a:buClr>
                <a:srgbClr val="F26334"/>
              </a:buClr>
              <a:defRPr/>
            </a:pPr>
            <a:r>
              <a:rPr lang="en-US" sz="1500" kern="0" dirty="0">
                <a:solidFill>
                  <a:srgbClr val="002C6C"/>
                </a:solidFill>
              </a:rPr>
              <a:t>1985 UPC-A Coupon “5”</a:t>
            </a:r>
            <a:r>
              <a:rPr lang="en-US" dirty="0">
                <a:solidFill>
                  <a:srgbClr val="4C4C4C"/>
                </a:solidFill>
                <a:latin typeface="Arial" charset="0"/>
                <a:ea typeface="ＭＳ Ｐゴシック" charset="0"/>
                <a:cs typeface="ＭＳ Ｐゴシック" charset="0"/>
              </a:rPr>
              <a:t/>
            </a:r>
            <a:br>
              <a:rPr lang="en-US" dirty="0">
                <a:solidFill>
                  <a:srgbClr val="4C4C4C"/>
                </a:solidFill>
                <a:latin typeface="Arial" charset="0"/>
                <a:ea typeface="ＭＳ Ｐゴシック" charset="0"/>
                <a:cs typeface="ＭＳ Ｐゴシック" charset="0"/>
              </a:rPr>
            </a:br>
            <a:endParaRPr lang="en-US" dirty="0">
              <a:solidFill>
                <a:srgbClr val="4C4C4C"/>
              </a:solidFill>
              <a:latin typeface="Arial" charset="0"/>
              <a:ea typeface="ＭＳ Ｐゴシック" charset="0"/>
              <a:cs typeface="ＭＳ Ｐゴシック" charset="0"/>
            </a:endParaRPr>
          </a:p>
          <a:p>
            <a:pPr marL="900113" indent="-900113" defTabSz="342866" fontAlgn="base">
              <a:spcBef>
                <a:spcPct val="20000"/>
              </a:spcBef>
              <a:spcAft>
                <a:spcPct val="25000"/>
              </a:spcAft>
              <a:buClr>
                <a:srgbClr val="F26334"/>
              </a:buClr>
              <a:buFont typeface="Arial" pitchFamily="34" charset="0"/>
              <a:buChar char="•"/>
              <a:defRPr/>
            </a:pPr>
            <a:endParaRPr lang="en-US" dirty="0">
              <a:solidFill>
                <a:srgbClr val="4C4C4C"/>
              </a:solidFill>
              <a:latin typeface="Arial" charset="0"/>
              <a:ea typeface="ＭＳ Ｐゴシック" charset="0"/>
              <a:cs typeface="ＭＳ Ｐゴシック" charset="0"/>
            </a:endParaRPr>
          </a:p>
          <a:p>
            <a:pPr marL="900113" indent="-900113" defTabSz="342866" fontAlgn="base">
              <a:spcBef>
                <a:spcPct val="20000"/>
              </a:spcBef>
              <a:spcAft>
                <a:spcPct val="25000"/>
              </a:spcAft>
              <a:buClr>
                <a:srgbClr val="F26334"/>
              </a:buClr>
              <a:buFont typeface="Arial" pitchFamily="34" charset="0"/>
              <a:buChar char="•"/>
              <a:defRPr/>
            </a:pPr>
            <a:endParaRPr lang="en-US" dirty="0">
              <a:solidFill>
                <a:srgbClr val="4C4C4C"/>
              </a:solidFill>
              <a:latin typeface="Arial" charset="0"/>
              <a:ea typeface="ＭＳ Ｐゴシック" charset="0"/>
              <a:cs typeface="ＭＳ Ｐゴシック" charset="0"/>
            </a:endParaRPr>
          </a:p>
          <a:p>
            <a:pPr marL="900113" indent="-900113" defTabSz="342866" fontAlgn="base">
              <a:spcBef>
                <a:spcPct val="20000"/>
              </a:spcBef>
              <a:spcAft>
                <a:spcPct val="25000"/>
              </a:spcAft>
              <a:buClr>
                <a:srgbClr val="F26334"/>
              </a:buClr>
              <a:buFont typeface="Arial" pitchFamily="34" charset="0"/>
              <a:buChar char="•"/>
              <a:defRPr/>
            </a:pPr>
            <a:endParaRPr lang="en-US" dirty="0">
              <a:solidFill>
                <a:srgbClr val="4C4C4C"/>
              </a:solidFill>
              <a:latin typeface="Arial" charset="0"/>
              <a:ea typeface="ＭＳ Ｐゴシック" charset="0"/>
              <a:cs typeface="ＭＳ Ｐゴシック" charset="0"/>
            </a:endParaRPr>
          </a:p>
        </p:txBody>
      </p:sp>
      <p:sp>
        <p:nvSpPr>
          <p:cNvPr id="10" name="Rectangle 2"/>
          <p:cNvSpPr txBox="1">
            <a:spLocks noChangeArrowheads="1"/>
          </p:cNvSpPr>
          <p:nvPr/>
        </p:nvSpPr>
        <p:spPr>
          <a:xfrm>
            <a:off x="4054776" y="1914535"/>
            <a:ext cx="3612452" cy="618935"/>
          </a:xfrm>
          <a:prstGeom prst="rect">
            <a:avLst/>
          </a:prstGeom>
        </p:spPr>
        <p:txBody>
          <a:bodyPr/>
          <a:lstStyle/>
          <a:p>
            <a:pPr marL="900113" indent="-900113" defTabSz="342866" fontAlgn="base">
              <a:spcBef>
                <a:spcPct val="20000"/>
              </a:spcBef>
              <a:spcAft>
                <a:spcPct val="25000"/>
              </a:spcAft>
              <a:buClr>
                <a:srgbClr val="F26334"/>
              </a:buClr>
              <a:defRPr/>
            </a:pPr>
            <a:r>
              <a:rPr lang="en-US" sz="1500" kern="0" dirty="0">
                <a:solidFill>
                  <a:srgbClr val="002C6C"/>
                </a:solidFill>
              </a:rPr>
              <a:t>1997 Coupon Extended Code </a:t>
            </a:r>
          </a:p>
          <a:p>
            <a:pPr marL="900113" indent="-900113" defTabSz="342866" fontAlgn="base">
              <a:spcBef>
                <a:spcPct val="20000"/>
              </a:spcBef>
              <a:spcAft>
                <a:spcPct val="25000"/>
              </a:spcAft>
              <a:buClr>
                <a:srgbClr val="F26334"/>
              </a:buClr>
              <a:defRPr/>
            </a:pPr>
            <a:r>
              <a:rPr lang="en-US" sz="1500" kern="0" dirty="0">
                <a:solidFill>
                  <a:srgbClr val="002C6C"/>
                </a:solidFill>
              </a:rPr>
              <a:t>(UPC-A plus GS1-128)</a:t>
            </a:r>
          </a:p>
        </p:txBody>
      </p:sp>
      <p:sp>
        <p:nvSpPr>
          <p:cNvPr id="11" name="Text Box 1031"/>
          <p:cNvSpPr txBox="1">
            <a:spLocks noChangeArrowheads="1"/>
          </p:cNvSpPr>
          <p:nvPr/>
        </p:nvSpPr>
        <p:spPr bwMode="auto">
          <a:xfrm>
            <a:off x="4511592" y="2854262"/>
            <a:ext cx="3489408" cy="553998"/>
          </a:xfrm>
          <a:prstGeom prst="rect">
            <a:avLst/>
          </a:prstGeom>
          <a:noFill/>
          <a:ln w="9525">
            <a:noFill/>
            <a:miter lim="800000"/>
            <a:headEnd/>
            <a:tailEnd/>
          </a:ln>
        </p:spPr>
        <p:txBody>
          <a:bodyPr wrap="square">
            <a:spAutoFit/>
          </a:bodyPr>
          <a:lstStyle/>
          <a:p>
            <a:r>
              <a:rPr lang="en-US" sz="1500" kern="0" dirty="0">
                <a:solidFill>
                  <a:srgbClr val="002C6C"/>
                </a:solidFill>
              </a:rPr>
              <a:t>2007 INTERIM</a:t>
            </a:r>
          </a:p>
          <a:p>
            <a:r>
              <a:rPr lang="en-US" sz="1500" kern="0" dirty="0">
                <a:solidFill>
                  <a:srgbClr val="002C6C"/>
                </a:solidFill>
              </a:rPr>
              <a:t>UPC-A &amp; GS1DataBar Expanded</a:t>
            </a:r>
          </a:p>
        </p:txBody>
      </p:sp>
      <p:sp>
        <p:nvSpPr>
          <p:cNvPr id="12" name="Text Box 1032"/>
          <p:cNvSpPr txBox="1">
            <a:spLocks noChangeArrowheads="1"/>
          </p:cNvSpPr>
          <p:nvPr/>
        </p:nvSpPr>
        <p:spPr bwMode="auto">
          <a:xfrm>
            <a:off x="5051559" y="3858468"/>
            <a:ext cx="2957861" cy="553998"/>
          </a:xfrm>
          <a:prstGeom prst="rect">
            <a:avLst/>
          </a:prstGeom>
          <a:noFill/>
          <a:ln w="9525">
            <a:noFill/>
            <a:miter lim="800000"/>
            <a:headEnd/>
            <a:tailEnd/>
          </a:ln>
        </p:spPr>
        <p:txBody>
          <a:bodyPr wrap="none">
            <a:spAutoFit/>
          </a:bodyPr>
          <a:lstStyle/>
          <a:p>
            <a:r>
              <a:rPr lang="en-US" sz="1500" kern="0" dirty="0">
                <a:solidFill>
                  <a:srgbClr val="002C6C"/>
                </a:solidFill>
              </a:rPr>
              <a:t>2011 FINAL </a:t>
            </a:r>
          </a:p>
          <a:p>
            <a:r>
              <a:rPr lang="en-US" sz="1500" kern="0" dirty="0">
                <a:solidFill>
                  <a:srgbClr val="002C6C"/>
                </a:solidFill>
              </a:rPr>
              <a:t>GS1 DataBar Expanded Only</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57994" y="3571887"/>
            <a:ext cx="1993565" cy="817496"/>
          </a:xfrm>
          <a:prstGeom prst="rect">
            <a:avLst/>
          </a:prstGeom>
        </p:spPr>
      </p:pic>
    </p:spTree>
    <p:extLst>
      <p:ext uri="{BB962C8B-B14F-4D97-AF65-F5344CB8AC3E}">
        <p14:creationId xmlns:p14="http://schemas.microsoft.com/office/powerpoint/2010/main" val="17666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Coupon Implementation Timeline</a:t>
            </a:r>
            <a:endParaRPr lang="en-US" dirty="0"/>
          </a:p>
        </p:txBody>
      </p:sp>
      <p:sp>
        <p:nvSpPr>
          <p:cNvPr id="12" name="Rounded Rectangle 11"/>
          <p:cNvSpPr/>
          <p:nvPr/>
        </p:nvSpPr>
        <p:spPr>
          <a:xfrm>
            <a:off x="1326302" y="2541959"/>
            <a:ext cx="538122" cy="443838"/>
          </a:xfrm>
          <a:prstGeom prst="roundRect">
            <a:avLst>
              <a:gd name="adj" fmla="val 10000"/>
            </a:avLst>
          </a:prstGeom>
          <a:blipFill rotWithShape="0">
            <a:blip r:embed="rId3" cstate="screen">
              <a:extLst>
                <a:ext uri="{28A0092B-C50C-407E-A947-70E740481C1C}">
                  <a14:useLocalDpi xmlns:a14="http://schemas.microsoft.com/office/drawing/2010/main"/>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Circular Arrow 12"/>
          <p:cNvSpPr/>
          <p:nvPr/>
        </p:nvSpPr>
        <p:spPr>
          <a:xfrm>
            <a:off x="1460404" y="1601067"/>
            <a:ext cx="1596556" cy="1596556"/>
          </a:xfrm>
          <a:prstGeom prst="circularArrow">
            <a:avLst>
              <a:gd name="adj1" fmla="val 2990"/>
              <a:gd name="adj2" fmla="val 366508"/>
              <a:gd name="adj3" fmla="val 19365422"/>
              <a:gd name="adj4" fmla="val 12482951"/>
              <a:gd name="adj5" fmla="val 3488"/>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Freeform 13"/>
          <p:cNvSpPr/>
          <p:nvPr/>
        </p:nvSpPr>
        <p:spPr>
          <a:xfrm>
            <a:off x="1200150" y="2048286"/>
            <a:ext cx="799305" cy="450025"/>
          </a:xfrm>
          <a:custGeom>
            <a:avLst/>
            <a:gdLst>
              <a:gd name="connsiteX0" fmla="*/ 0 w 1065740"/>
              <a:gd name="connsiteY0" fmla="*/ 60003 h 600033"/>
              <a:gd name="connsiteX1" fmla="*/ 60003 w 1065740"/>
              <a:gd name="connsiteY1" fmla="*/ 0 h 600033"/>
              <a:gd name="connsiteX2" fmla="*/ 1005737 w 1065740"/>
              <a:gd name="connsiteY2" fmla="*/ 0 h 600033"/>
              <a:gd name="connsiteX3" fmla="*/ 1065740 w 1065740"/>
              <a:gd name="connsiteY3" fmla="*/ 60003 h 600033"/>
              <a:gd name="connsiteX4" fmla="*/ 1065740 w 1065740"/>
              <a:gd name="connsiteY4" fmla="*/ 540030 h 600033"/>
              <a:gd name="connsiteX5" fmla="*/ 1005737 w 1065740"/>
              <a:gd name="connsiteY5" fmla="*/ 600033 h 600033"/>
              <a:gd name="connsiteX6" fmla="*/ 60003 w 1065740"/>
              <a:gd name="connsiteY6" fmla="*/ 600033 h 600033"/>
              <a:gd name="connsiteX7" fmla="*/ 0 w 1065740"/>
              <a:gd name="connsiteY7" fmla="*/ 540030 h 600033"/>
              <a:gd name="connsiteX8" fmla="*/ 0 w 1065740"/>
              <a:gd name="connsiteY8" fmla="*/ 60003 h 60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740" h="600033">
                <a:moveTo>
                  <a:pt x="0" y="60003"/>
                </a:moveTo>
                <a:cubicBezTo>
                  <a:pt x="0" y="26864"/>
                  <a:pt x="26864" y="0"/>
                  <a:pt x="60003" y="0"/>
                </a:cubicBezTo>
                <a:lnTo>
                  <a:pt x="1005737" y="0"/>
                </a:lnTo>
                <a:cubicBezTo>
                  <a:pt x="1038876" y="0"/>
                  <a:pt x="1065740" y="26864"/>
                  <a:pt x="1065740" y="60003"/>
                </a:cubicBezTo>
                <a:lnTo>
                  <a:pt x="1065740" y="540030"/>
                </a:lnTo>
                <a:cubicBezTo>
                  <a:pt x="1065740" y="573169"/>
                  <a:pt x="1038876" y="600033"/>
                  <a:pt x="1005737" y="600033"/>
                </a:cubicBezTo>
                <a:lnTo>
                  <a:pt x="60003" y="600033"/>
                </a:lnTo>
                <a:cubicBezTo>
                  <a:pt x="26864" y="600033"/>
                  <a:pt x="0" y="573169"/>
                  <a:pt x="0" y="540030"/>
                </a:cubicBezTo>
                <a:lnTo>
                  <a:pt x="0" y="60003"/>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468" tIns="22706" rIns="27468" bIns="22706" numCol="1" spcCol="1270" anchor="ctr" anchorCtr="0">
            <a:noAutofit/>
          </a:bodyPr>
          <a:lstStyle/>
          <a:p>
            <a:pPr algn="ctr" defTabSz="333375">
              <a:lnSpc>
                <a:spcPct val="90000"/>
              </a:lnSpc>
              <a:spcBef>
                <a:spcPct val="0"/>
              </a:spcBef>
              <a:spcAft>
                <a:spcPct val="35000"/>
              </a:spcAft>
            </a:pPr>
            <a:r>
              <a:rPr lang="en-US" sz="750" dirty="0">
                <a:solidFill>
                  <a:prstClr val="white"/>
                </a:solidFill>
              </a:rPr>
              <a:t>GS1 US Coupon Code</a:t>
            </a:r>
            <a:br>
              <a:rPr lang="en-US" sz="750" dirty="0">
                <a:solidFill>
                  <a:prstClr val="white"/>
                </a:solidFill>
              </a:rPr>
            </a:br>
            <a:r>
              <a:rPr lang="en-US" sz="750" b="1" i="1" dirty="0">
                <a:solidFill>
                  <a:prstClr val="white"/>
                </a:solidFill>
              </a:rPr>
              <a:t>January 1985</a:t>
            </a:r>
            <a:endParaRPr lang="en-US" sz="750" dirty="0">
              <a:solidFill>
                <a:prstClr val="white"/>
              </a:solidFill>
            </a:endParaRPr>
          </a:p>
        </p:txBody>
      </p:sp>
      <p:sp>
        <p:nvSpPr>
          <p:cNvPr id="15" name="Rounded Rectangle 14"/>
          <p:cNvSpPr/>
          <p:nvPr/>
        </p:nvSpPr>
        <p:spPr>
          <a:xfrm>
            <a:off x="2383189" y="2108440"/>
            <a:ext cx="1142643" cy="443838"/>
          </a:xfrm>
          <a:prstGeom prst="roundRect">
            <a:avLst>
              <a:gd name="adj" fmla="val 10000"/>
            </a:avLst>
          </a:prstGeom>
          <a:blipFill rotWithShape="0">
            <a:blip r:embed="rId4" cstate="screen">
              <a:extLst>
                <a:ext uri="{28A0092B-C50C-407E-A947-70E740481C1C}">
                  <a14:useLocalDpi xmlns:a14="http://schemas.microsoft.com/office/drawing/2010/main"/>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Shape 15"/>
          <p:cNvSpPr/>
          <p:nvPr/>
        </p:nvSpPr>
        <p:spPr>
          <a:xfrm>
            <a:off x="2802534" y="1580941"/>
            <a:ext cx="1900400" cy="1900400"/>
          </a:xfrm>
          <a:prstGeom prst="leftCircularArrow">
            <a:avLst>
              <a:gd name="adj1" fmla="val 2512"/>
              <a:gd name="adj2" fmla="val 304492"/>
              <a:gd name="adj3" fmla="val 2017902"/>
              <a:gd name="adj4" fmla="val 8962389"/>
              <a:gd name="adj5" fmla="val 2930"/>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reeform 16"/>
          <p:cNvSpPr/>
          <p:nvPr/>
        </p:nvSpPr>
        <p:spPr>
          <a:xfrm>
            <a:off x="2238335" y="2621176"/>
            <a:ext cx="1482496" cy="367696"/>
          </a:xfrm>
          <a:custGeom>
            <a:avLst/>
            <a:gdLst>
              <a:gd name="connsiteX0" fmla="*/ 0 w 1976661"/>
              <a:gd name="connsiteY0" fmla="*/ 49026 h 490261"/>
              <a:gd name="connsiteX1" fmla="*/ 49026 w 1976661"/>
              <a:gd name="connsiteY1" fmla="*/ 0 h 490261"/>
              <a:gd name="connsiteX2" fmla="*/ 1927635 w 1976661"/>
              <a:gd name="connsiteY2" fmla="*/ 0 h 490261"/>
              <a:gd name="connsiteX3" fmla="*/ 1976661 w 1976661"/>
              <a:gd name="connsiteY3" fmla="*/ 49026 h 490261"/>
              <a:gd name="connsiteX4" fmla="*/ 1976661 w 1976661"/>
              <a:gd name="connsiteY4" fmla="*/ 441235 h 490261"/>
              <a:gd name="connsiteX5" fmla="*/ 1927635 w 1976661"/>
              <a:gd name="connsiteY5" fmla="*/ 490261 h 490261"/>
              <a:gd name="connsiteX6" fmla="*/ 49026 w 1976661"/>
              <a:gd name="connsiteY6" fmla="*/ 490261 h 490261"/>
              <a:gd name="connsiteX7" fmla="*/ 0 w 1976661"/>
              <a:gd name="connsiteY7" fmla="*/ 441235 h 490261"/>
              <a:gd name="connsiteX8" fmla="*/ 0 w 1976661"/>
              <a:gd name="connsiteY8" fmla="*/ 49026 h 49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661" h="490261">
                <a:moveTo>
                  <a:pt x="0" y="49026"/>
                </a:moveTo>
                <a:cubicBezTo>
                  <a:pt x="0" y="21950"/>
                  <a:pt x="21950" y="0"/>
                  <a:pt x="49026" y="0"/>
                </a:cubicBezTo>
                <a:lnTo>
                  <a:pt x="1927635" y="0"/>
                </a:lnTo>
                <a:cubicBezTo>
                  <a:pt x="1954711" y="0"/>
                  <a:pt x="1976661" y="21950"/>
                  <a:pt x="1976661" y="49026"/>
                </a:cubicBezTo>
                <a:lnTo>
                  <a:pt x="1976661" y="441235"/>
                </a:lnTo>
                <a:cubicBezTo>
                  <a:pt x="1976661" y="468311"/>
                  <a:pt x="1954711" y="490261"/>
                  <a:pt x="1927635" y="490261"/>
                </a:cubicBezTo>
                <a:lnTo>
                  <a:pt x="49026" y="490261"/>
                </a:lnTo>
                <a:cubicBezTo>
                  <a:pt x="21950" y="490261"/>
                  <a:pt x="0" y="468311"/>
                  <a:pt x="0" y="441235"/>
                </a:cubicBezTo>
                <a:lnTo>
                  <a:pt x="0" y="49026"/>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057" tIns="20294" rIns="25057" bIns="20294" numCol="1" spcCol="1270" anchor="ctr" anchorCtr="0">
            <a:noAutofit/>
          </a:bodyPr>
          <a:lstStyle/>
          <a:p>
            <a:pPr algn="ctr" defTabSz="333375">
              <a:lnSpc>
                <a:spcPct val="90000"/>
              </a:lnSpc>
              <a:spcBef>
                <a:spcPct val="0"/>
              </a:spcBef>
              <a:spcAft>
                <a:spcPct val="35000"/>
              </a:spcAft>
            </a:pPr>
            <a:r>
              <a:rPr lang="en-US" sz="750" dirty="0">
                <a:solidFill>
                  <a:prstClr val="white"/>
                </a:solidFill>
              </a:rPr>
              <a:t>GS1 US Coupon Code &amp; GS1-128 Extended Coupon Code</a:t>
            </a:r>
            <a:br>
              <a:rPr lang="en-US" sz="750" dirty="0">
                <a:solidFill>
                  <a:prstClr val="white"/>
                </a:solidFill>
              </a:rPr>
            </a:br>
            <a:r>
              <a:rPr lang="en-US" sz="750" b="1" i="1" dirty="0">
                <a:solidFill>
                  <a:prstClr val="white"/>
                </a:solidFill>
              </a:rPr>
              <a:t>January 1997</a:t>
            </a:r>
            <a:endParaRPr lang="en-US" sz="750" dirty="0">
              <a:solidFill>
                <a:prstClr val="white"/>
              </a:solidFill>
            </a:endParaRPr>
          </a:p>
        </p:txBody>
      </p:sp>
      <p:sp>
        <p:nvSpPr>
          <p:cNvPr id="18" name="Rounded Rectangle 17"/>
          <p:cNvSpPr/>
          <p:nvPr/>
        </p:nvSpPr>
        <p:spPr>
          <a:xfrm>
            <a:off x="3894858" y="2421699"/>
            <a:ext cx="1527304" cy="443838"/>
          </a:xfrm>
          <a:prstGeom prst="roundRect">
            <a:avLst>
              <a:gd name="adj" fmla="val 10000"/>
            </a:avLst>
          </a:prstGeom>
          <a:blipFill rotWithShape="0">
            <a:blip r:embed="rId5" cstate="screen">
              <a:extLst>
                <a:ext uri="{28A0092B-C50C-407E-A947-70E740481C1C}">
                  <a14:useLocalDpi xmlns:a14="http://schemas.microsoft.com/office/drawing/2010/main"/>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Circular Arrow 18"/>
          <p:cNvSpPr/>
          <p:nvPr/>
        </p:nvSpPr>
        <p:spPr>
          <a:xfrm>
            <a:off x="4445048" y="1466968"/>
            <a:ext cx="1833248" cy="1833248"/>
          </a:xfrm>
          <a:prstGeom prst="circularArrow">
            <a:avLst>
              <a:gd name="adj1" fmla="val 2604"/>
              <a:gd name="adj2" fmla="val 316321"/>
              <a:gd name="adj3" fmla="val 19691014"/>
              <a:gd name="adj4" fmla="val 12758357"/>
              <a:gd name="adj5" fmla="val 3038"/>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Freeform 19"/>
          <p:cNvSpPr/>
          <p:nvPr/>
        </p:nvSpPr>
        <p:spPr>
          <a:xfrm>
            <a:off x="3881732" y="1917102"/>
            <a:ext cx="1560162" cy="492660"/>
          </a:xfrm>
          <a:custGeom>
            <a:avLst/>
            <a:gdLst>
              <a:gd name="connsiteX0" fmla="*/ 0 w 2080216"/>
              <a:gd name="connsiteY0" fmla="*/ 65688 h 656880"/>
              <a:gd name="connsiteX1" fmla="*/ 65688 w 2080216"/>
              <a:gd name="connsiteY1" fmla="*/ 0 h 656880"/>
              <a:gd name="connsiteX2" fmla="*/ 2014528 w 2080216"/>
              <a:gd name="connsiteY2" fmla="*/ 0 h 656880"/>
              <a:gd name="connsiteX3" fmla="*/ 2080216 w 2080216"/>
              <a:gd name="connsiteY3" fmla="*/ 65688 h 656880"/>
              <a:gd name="connsiteX4" fmla="*/ 2080216 w 2080216"/>
              <a:gd name="connsiteY4" fmla="*/ 591192 h 656880"/>
              <a:gd name="connsiteX5" fmla="*/ 2014528 w 2080216"/>
              <a:gd name="connsiteY5" fmla="*/ 656880 h 656880"/>
              <a:gd name="connsiteX6" fmla="*/ 65688 w 2080216"/>
              <a:gd name="connsiteY6" fmla="*/ 656880 h 656880"/>
              <a:gd name="connsiteX7" fmla="*/ 0 w 2080216"/>
              <a:gd name="connsiteY7" fmla="*/ 591192 h 656880"/>
              <a:gd name="connsiteX8" fmla="*/ 0 w 2080216"/>
              <a:gd name="connsiteY8" fmla="*/ 65688 h 6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16" h="656880">
                <a:moveTo>
                  <a:pt x="0" y="65688"/>
                </a:moveTo>
                <a:cubicBezTo>
                  <a:pt x="0" y="29410"/>
                  <a:pt x="29410" y="0"/>
                  <a:pt x="65688" y="0"/>
                </a:cubicBezTo>
                <a:lnTo>
                  <a:pt x="2014528" y="0"/>
                </a:lnTo>
                <a:cubicBezTo>
                  <a:pt x="2050806" y="0"/>
                  <a:pt x="2080216" y="29410"/>
                  <a:pt x="2080216" y="65688"/>
                </a:cubicBezTo>
                <a:lnTo>
                  <a:pt x="2080216" y="591192"/>
                </a:lnTo>
                <a:cubicBezTo>
                  <a:pt x="2080216" y="627470"/>
                  <a:pt x="2050806" y="656880"/>
                  <a:pt x="2014528" y="656880"/>
                </a:cubicBezTo>
                <a:lnTo>
                  <a:pt x="65688" y="656880"/>
                </a:lnTo>
                <a:cubicBezTo>
                  <a:pt x="29410" y="656880"/>
                  <a:pt x="0" y="627470"/>
                  <a:pt x="0" y="591192"/>
                </a:cubicBezTo>
                <a:lnTo>
                  <a:pt x="0" y="65688"/>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717" tIns="23954" rIns="28717" bIns="23954" numCol="1" spcCol="1270" anchor="ctr" anchorCtr="0">
            <a:noAutofit/>
          </a:bodyPr>
          <a:lstStyle/>
          <a:p>
            <a:pPr algn="ctr" defTabSz="333375">
              <a:lnSpc>
                <a:spcPct val="90000"/>
              </a:lnSpc>
              <a:spcBef>
                <a:spcPct val="0"/>
              </a:spcBef>
              <a:spcAft>
                <a:spcPct val="35000"/>
              </a:spcAft>
            </a:pPr>
            <a:r>
              <a:rPr lang="en-US" sz="750" dirty="0">
                <a:solidFill>
                  <a:prstClr val="white"/>
                </a:solidFill>
              </a:rPr>
              <a:t>GS1 US Coupon Code &amp; GS1 DataBar Expanded Coupon Code (INTERIM)</a:t>
            </a:r>
            <a:br>
              <a:rPr lang="en-US" sz="750" dirty="0">
                <a:solidFill>
                  <a:prstClr val="white"/>
                </a:solidFill>
              </a:rPr>
            </a:br>
            <a:r>
              <a:rPr lang="en-US" sz="750" b="1" i="1" dirty="0">
                <a:solidFill>
                  <a:prstClr val="white"/>
                </a:solidFill>
              </a:rPr>
              <a:t>2007</a:t>
            </a:r>
            <a:endParaRPr lang="en-US" sz="750" dirty="0">
              <a:solidFill>
                <a:prstClr val="white"/>
              </a:solidFill>
            </a:endParaRPr>
          </a:p>
        </p:txBody>
      </p:sp>
      <p:sp>
        <p:nvSpPr>
          <p:cNvPr id="21" name="Rounded Rectangle 20"/>
          <p:cNvSpPr/>
          <p:nvPr/>
        </p:nvSpPr>
        <p:spPr>
          <a:xfrm>
            <a:off x="5766364" y="2092177"/>
            <a:ext cx="908641" cy="443838"/>
          </a:xfrm>
          <a:prstGeom prst="roundRect">
            <a:avLst>
              <a:gd name="adj" fmla="val 10000"/>
            </a:avLst>
          </a:prstGeom>
          <a:blipFill rotWithShape="0">
            <a:blip r:embed="rId6" cstate="screen">
              <a:extLst>
                <a:ext uri="{28A0092B-C50C-407E-A947-70E740481C1C}">
                  <a14:useLocalDpi xmlns:a14="http://schemas.microsoft.com/office/drawing/2010/main"/>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21"/>
          <p:cNvSpPr/>
          <p:nvPr/>
        </p:nvSpPr>
        <p:spPr>
          <a:xfrm>
            <a:off x="5721863" y="2546305"/>
            <a:ext cx="1001357" cy="508022"/>
          </a:xfrm>
          <a:custGeom>
            <a:avLst/>
            <a:gdLst>
              <a:gd name="connsiteX0" fmla="*/ 0 w 1335142"/>
              <a:gd name="connsiteY0" fmla="*/ 67736 h 677363"/>
              <a:gd name="connsiteX1" fmla="*/ 67736 w 1335142"/>
              <a:gd name="connsiteY1" fmla="*/ 0 h 677363"/>
              <a:gd name="connsiteX2" fmla="*/ 1267406 w 1335142"/>
              <a:gd name="connsiteY2" fmla="*/ 0 h 677363"/>
              <a:gd name="connsiteX3" fmla="*/ 1335142 w 1335142"/>
              <a:gd name="connsiteY3" fmla="*/ 67736 h 677363"/>
              <a:gd name="connsiteX4" fmla="*/ 1335142 w 1335142"/>
              <a:gd name="connsiteY4" fmla="*/ 609627 h 677363"/>
              <a:gd name="connsiteX5" fmla="*/ 1267406 w 1335142"/>
              <a:gd name="connsiteY5" fmla="*/ 677363 h 677363"/>
              <a:gd name="connsiteX6" fmla="*/ 67736 w 1335142"/>
              <a:gd name="connsiteY6" fmla="*/ 677363 h 677363"/>
              <a:gd name="connsiteX7" fmla="*/ 0 w 1335142"/>
              <a:gd name="connsiteY7" fmla="*/ 609627 h 677363"/>
              <a:gd name="connsiteX8" fmla="*/ 0 w 1335142"/>
              <a:gd name="connsiteY8" fmla="*/ 67736 h 6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5142" h="677363">
                <a:moveTo>
                  <a:pt x="0" y="67736"/>
                </a:moveTo>
                <a:cubicBezTo>
                  <a:pt x="0" y="30326"/>
                  <a:pt x="30326" y="0"/>
                  <a:pt x="67736" y="0"/>
                </a:cubicBezTo>
                <a:lnTo>
                  <a:pt x="1267406" y="0"/>
                </a:lnTo>
                <a:cubicBezTo>
                  <a:pt x="1304816" y="0"/>
                  <a:pt x="1335142" y="30326"/>
                  <a:pt x="1335142" y="67736"/>
                </a:cubicBezTo>
                <a:lnTo>
                  <a:pt x="1335142" y="609627"/>
                </a:lnTo>
                <a:cubicBezTo>
                  <a:pt x="1335142" y="647037"/>
                  <a:pt x="1304816" y="677363"/>
                  <a:pt x="1267406" y="677363"/>
                </a:cubicBezTo>
                <a:lnTo>
                  <a:pt x="67736" y="677363"/>
                </a:lnTo>
                <a:cubicBezTo>
                  <a:pt x="30326" y="677363"/>
                  <a:pt x="0" y="647037"/>
                  <a:pt x="0" y="609627"/>
                </a:cubicBezTo>
                <a:lnTo>
                  <a:pt x="0" y="67736"/>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9167" tIns="24404" rIns="29167" bIns="24404" numCol="1" spcCol="1270" anchor="ctr" anchorCtr="0">
            <a:noAutofit/>
          </a:bodyPr>
          <a:lstStyle/>
          <a:p>
            <a:pPr algn="ctr" defTabSz="333375">
              <a:lnSpc>
                <a:spcPct val="90000"/>
              </a:lnSpc>
              <a:spcBef>
                <a:spcPct val="0"/>
              </a:spcBef>
              <a:spcAft>
                <a:spcPct val="35000"/>
              </a:spcAft>
            </a:pPr>
            <a:r>
              <a:rPr lang="en-US" sz="750" dirty="0">
                <a:solidFill>
                  <a:prstClr val="white"/>
                </a:solidFill>
              </a:rPr>
              <a:t>GS1 DataBar Expanded Coupon Code (FINAL)</a:t>
            </a:r>
            <a:br>
              <a:rPr lang="en-US" sz="750" dirty="0">
                <a:solidFill>
                  <a:prstClr val="white"/>
                </a:solidFill>
              </a:rPr>
            </a:br>
            <a:r>
              <a:rPr lang="en-US" sz="750" b="1" i="1" dirty="0">
                <a:solidFill>
                  <a:prstClr val="white"/>
                </a:solidFill>
              </a:rPr>
              <a:t>2011</a:t>
            </a:r>
            <a:endParaRPr lang="en-US" sz="750" dirty="0">
              <a:solidFill>
                <a:prstClr val="white"/>
              </a:solidFill>
            </a:endParaRPr>
          </a:p>
        </p:txBody>
      </p:sp>
      <p:pic>
        <p:nvPicPr>
          <p:cNvPr id="7" name="Picture 1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93543" y="1087663"/>
            <a:ext cx="1287634" cy="544001"/>
          </a:xfrm>
          <a:prstGeom prst="rect">
            <a:avLst/>
          </a:prstGeom>
          <a:noFill/>
          <a:ln w="9525">
            <a:noFill/>
            <a:miter lim="800000"/>
            <a:headEnd/>
            <a:tailEnd/>
          </a:ln>
        </p:spPr>
      </p:pic>
      <p:pic>
        <p:nvPicPr>
          <p:cNvPr id="8" name="Picture 1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72323" y="3095548"/>
            <a:ext cx="1312136" cy="554013"/>
          </a:xfrm>
          <a:prstGeom prst="rect">
            <a:avLst/>
          </a:prstGeom>
          <a:noFill/>
          <a:ln w="9525">
            <a:noFill/>
            <a:miter lim="800000"/>
            <a:headEnd/>
            <a:tailEnd/>
          </a:ln>
        </p:spPr>
      </p:pic>
      <p:pic>
        <p:nvPicPr>
          <p:cNvPr id="23" name="Picture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09576" y="1452533"/>
            <a:ext cx="1349660" cy="554104"/>
          </a:xfrm>
          <a:prstGeom prst="rect">
            <a:avLst/>
          </a:prstGeom>
        </p:spPr>
      </p:pic>
      <p:pic>
        <p:nvPicPr>
          <p:cNvPr id="24" name="Picture 2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842501">
            <a:off x="6065240" y="3161616"/>
            <a:ext cx="1281329" cy="530398"/>
          </a:xfrm>
          <a:prstGeom prst="rect">
            <a:avLst/>
          </a:prstGeom>
        </p:spPr>
      </p:pic>
      <p:sp>
        <p:nvSpPr>
          <p:cNvPr id="26" name="Freeform 25"/>
          <p:cNvSpPr/>
          <p:nvPr/>
        </p:nvSpPr>
        <p:spPr>
          <a:xfrm>
            <a:off x="6919451" y="2343151"/>
            <a:ext cx="1001357" cy="957065"/>
          </a:xfrm>
          <a:custGeom>
            <a:avLst/>
            <a:gdLst>
              <a:gd name="connsiteX0" fmla="*/ 0 w 1335142"/>
              <a:gd name="connsiteY0" fmla="*/ 67736 h 677363"/>
              <a:gd name="connsiteX1" fmla="*/ 67736 w 1335142"/>
              <a:gd name="connsiteY1" fmla="*/ 0 h 677363"/>
              <a:gd name="connsiteX2" fmla="*/ 1267406 w 1335142"/>
              <a:gd name="connsiteY2" fmla="*/ 0 h 677363"/>
              <a:gd name="connsiteX3" fmla="*/ 1335142 w 1335142"/>
              <a:gd name="connsiteY3" fmla="*/ 67736 h 677363"/>
              <a:gd name="connsiteX4" fmla="*/ 1335142 w 1335142"/>
              <a:gd name="connsiteY4" fmla="*/ 609627 h 677363"/>
              <a:gd name="connsiteX5" fmla="*/ 1267406 w 1335142"/>
              <a:gd name="connsiteY5" fmla="*/ 677363 h 677363"/>
              <a:gd name="connsiteX6" fmla="*/ 67736 w 1335142"/>
              <a:gd name="connsiteY6" fmla="*/ 677363 h 677363"/>
              <a:gd name="connsiteX7" fmla="*/ 0 w 1335142"/>
              <a:gd name="connsiteY7" fmla="*/ 609627 h 677363"/>
              <a:gd name="connsiteX8" fmla="*/ 0 w 1335142"/>
              <a:gd name="connsiteY8" fmla="*/ 67736 h 6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5142" h="677363">
                <a:moveTo>
                  <a:pt x="0" y="67736"/>
                </a:moveTo>
                <a:cubicBezTo>
                  <a:pt x="0" y="30326"/>
                  <a:pt x="30326" y="0"/>
                  <a:pt x="67736" y="0"/>
                </a:cubicBezTo>
                <a:lnTo>
                  <a:pt x="1267406" y="0"/>
                </a:lnTo>
                <a:cubicBezTo>
                  <a:pt x="1304816" y="0"/>
                  <a:pt x="1335142" y="30326"/>
                  <a:pt x="1335142" y="67736"/>
                </a:cubicBezTo>
                <a:lnTo>
                  <a:pt x="1335142" y="609627"/>
                </a:lnTo>
                <a:cubicBezTo>
                  <a:pt x="1335142" y="647037"/>
                  <a:pt x="1304816" y="677363"/>
                  <a:pt x="1267406" y="677363"/>
                </a:cubicBezTo>
                <a:lnTo>
                  <a:pt x="67736" y="677363"/>
                </a:lnTo>
                <a:cubicBezTo>
                  <a:pt x="30326" y="677363"/>
                  <a:pt x="0" y="647037"/>
                  <a:pt x="0" y="609627"/>
                </a:cubicBezTo>
                <a:lnTo>
                  <a:pt x="0" y="67736"/>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9167" tIns="24404" rIns="29167" bIns="24404" numCol="1" spcCol="1270" anchor="ctr" anchorCtr="0">
            <a:noAutofit/>
          </a:bodyPr>
          <a:lstStyle/>
          <a:p>
            <a:pPr algn="ctr" defTabSz="333375">
              <a:lnSpc>
                <a:spcPct val="90000"/>
              </a:lnSpc>
              <a:spcBef>
                <a:spcPct val="0"/>
              </a:spcBef>
              <a:spcAft>
                <a:spcPct val="35000"/>
              </a:spcAft>
            </a:pPr>
            <a:r>
              <a:rPr lang="en-US" sz="750" dirty="0">
                <a:solidFill>
                  <a:prstClr val="white"/>
                </a:solidFill>
              </a:rPr>
              <a:t>Work Request to remove UPC Coupon Code from GS1 General Specifications 2014 complete retirement from US market </a:t>
            </a:r>
            <a:r>
              <a:rPr lang="en-US" sz="750" b="1" dirty="0">
                <a:solidFill>
                  <a:prstClr val="white"/>
                </a:solidFill>
              </a:rPr>
              <a:t>July 1 2015</a:t>
            </a:r>
          </a:p>
        </p:txBody>
      </p:sp>
      <p:sp>
        <p:nvSpPr>
          <p:cNvPr id="27" name="TextBox 26"/>
          <p:cNvSpPr txBox="1"/>
          <p:nvPr/>
        </p:nvSpPr>
        <p:spPr>
          <a:xfrm>
            <a:off x="546101" y="3649651"/>
            <a:ext cx="8058150" cy="830997"/>
          </a:xfrm>
          <a:prstGeom prst="rect">
            <a:avLst/>
          </a:prstGeom>
          <a:noFill/>
        </p:spPr>
        <p:txBody>
          <a:bodyPr wrap="square" rtlCol="0">
            <a:spAutoFit/>
          </a:bodyPr>
          <a:lstStyle/>
          <a:p>
            <a:pPr marL="214313" lvl="1" indent="-214313">
              <a:buFont typeface="Arial" panose="020B0604020202020204" pitchFamily="34" charset="0"/>
              <a:buChar char="•"/>
            </a:pPr>
            <a:r>
              <a:rPr lang="en-US" sz="1600" dirty="0">
                <a:solidFill>
                  <a:srgbClr val="002C6C"/>
                </a:solidFill>
                <a:ea typeface="ＭＳ Ｐゴシック" charset="0"/>
                <a:cs typeface="Verdana"/>
              </a:rPr>
              <a:t>Total migration period- 12 years- 2002 – 2015</a:t>
            </a:r>
          </a:p>
          <a:p>
            <a:pPr marL="214313" lvl="1" indent="-214313">
              <a:buFont typeface="Arial" panose="020B0604020202020204" pitchFamily="34" charset="0"/>
              <a:buChar char="•"/>
            </a:pPr>
            <a:r>
              <a:rPr lang="en-US" sz="1600" dirty="0">
                <a:solidFill>
                  <a:srgbClr val="002C6C"/>
                </a:solidFill>
                <a:ea typeface="ＭＳ Ｐゴシック" charset="0"/>
                <a:cs typeface="Verdana"/>
              </a:rPr>
              <a:t>Migration implementation period- 4 years- 2011- 2015</a:t>
            </a:r>
          </a:p>
          <a:p>
            <a:pPr marL="214313" lvl="1" indent="-214313">
              <a:buFont typeface="Arial" panose="020B0604020202020204" pitchFamily="34" charset="0"/>
              <a:buChar char="•"/>
            </a:pPr>
            <a:r>
              <a:rPr lang="en-US" sz="1600" dirty="0" smtClean="0">
                <a:solidFill>
                  <a:srgbClr val="002C6C"/>
                </a:solidFill>
                <a:ea typeface="ＭＳ Ｐゴシック" charset="0"/>
                <a:cs typeface="Verdana"/>
              </a:rPr>
              <a:t>Roughly </a:t>
            </a:r>
            <a:r>
              <a:rPr lang="en-US" sz="1600" dirty="0">
                <a:solidFill>
                  <a:srgbClr val="002C6C"/>
                </a:solidFill>
                <a:ea typeface="ＭＳ Ｐゴシック" charset="0"/>
                <a:cs typeface="Verdana"/>
              </a:rPr>
              <a:t>98% migrated (instore coupons, serving small retailers etc.)</a:t>
            </a:r>
          </a:p>
        </p:txBody>
      </p:sp>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89088" y="3042091"/>
            <a:ext cx="1113164" cy="476330"/>
          </a:xfrm>
          <a:prstGeom prst="rect">
            <a:avLst/>
          </a:prstGeom>
        </p:spPr>
      </p:pic>
    </p:spTree>
    <p:extLst>
      <p:ext uri="{BB962C8B-B14F-4D97-AF65-F5344CB8AC3E}">
        <p14:creationId xmlns:p14="http://schemas.microsoft.com/office/powerpoint/2010/main" val="157796093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69</a:t>
            </a:fld>
            <a:endParaRPr lang="en-GB"/>
          </a:p>
        </p:txBody>
      </p:sp>
      <p:sp>
        <p:nvSpPr>
          <p:cNvPr id="6" name="Text Placeholder 5"/>
          <p:cNvSpPr>
            <a:spLocks noGrp="1"/>
          </p:cNvSpPr>
          <p:nvPr>
            <p:ph type="body" sz="quarter" idx="11"/>
          </p:nvPr>
        </p:nvSpPr>
        <p:spPr>
          <a:prstGeom prst="rect">
            <a:avLst/>
          </a:prstGeom>
        </p:spPr>
        <p:txBody>
          <a:bodyPr>
            <a:normAutofit lnSpcReduction="10000"/>
          </a:bodyPr>
          <a:lstStyle/>
          <a:p>
            <a:r>
              <a:rPr lang="en-GB" dirty="0" smtClean="0"/>
              <a:t>Ray Delnicki</a:t>
            </a:r>
            <a:endParaRPr lang="en-GB" dirty="0"/>
          </a:p>
        </p:txBody>
      </p:sp>
      <p:sp>
        <p:nvSpPr>
          <p:cNvPr id="7" name="Content Placeholder 6"/>
          <p:cNvSpPr>
            <a:spLocks noGrp="1"/>
          </p:cNvSpPr>
          <p:nvPr>
            <p:ph idx="13"/>
          </p:nvPr>
        </p:nvSpPr>
        <p:spPr>
          <a:prstGeom prst="rect">
            <a:avLst/>
          </a:prstGeom>
        </p:spPr>
        <p:txBody>
          <a:bodyPr/>
          <a:lstStyle/>
          <a:p>
            <a:r>
              <a:rPr lang="en-GB" dirty="0"/>
              <a:t>Global Standards Director</a:t>
            </a:r>
          </a:p>
          <a:p>
            <a:endParaRPr lang="en-GB" dirty="0"/>
          </a:p>
        </p:txBody>
      </p:sp>
      <p:sp>
        <p:nvSpPr>
          <p:cNvPr id="8" name="Content Placeholder 7"/>
          <p:cNvSpPr>
            <a:spLocks noGrp="1"/>
          </p:cNvSpPr>
          <p:nvPr>
            <p:ph idx="16"/>
          </p:nvPr>
        </p:nvSpPr>
        <p:spPr>
          <a:prstGeom prst="rect">
            <a:avLst/>
          </a:prstGeom>
        </p:spPr>
        <p:txBody>
          <a:bodyPr/>
          <a:lstStyle/>
          <a:p>
            <a:r>
              <a:rPr lang="en-GB" dirty="0" smtClean="0"/>
              <a:t>+1 609-620-4569</a:t>
            </a:r>
            <a:endParaRPr lang="en-GB" dirty="0"/>
          </a:p>
        </p:txBody>
      </p:sp>
      <p:sp>
        <p:nvSpPr>
          <p:cNvPr id="10" name="Content Placeholder 9"/>
          <p:cNvSpPr>
            <a:spLocks noGrp="1"/>
          </p:cNvSpPr>
          <p:nvPr>
            <p:ph idx="17"/>
          </p:nvPr>
        </p:nvSpPr>
        <p:spPr>
          <a:prstGeom prst="rect">
            <a:avLst/>
          </a:prstGeom>
        </p:spPr>
        <p:txBody>
          <a:bodyPr/>
          <a:lstStyle/>
          <a:p>
            <a:r>
              <a:rPr lang="en-GB" dirty="0" smtClean="0"/>
              <a:t>rdelnicki@gs1us.org</a:t>
            </a:r>
            <a:endParaRPr lang="en-GB" dirty="0"/>
          </a:p>
        </p:txBody>
      </p:sp>
      <p:sp>
        <p:nvSpPr>
          <p:cNvPr id="12" name="Content Placeholder 11"/>
          <p:cNvSpPr>
            <a:spLocks noGrp="1"/>
          </p:cNvSpPr>
          <p:nvPr>
            <p:ph idx="19"/>
          </p:nvPr>
        </p:nvSpPr>
        <p:spPr>
          <a:prstGeom prst="rect">
            <a:avLst/>
          </a:prstGeom>
        </p:spPr>
        <p:txBody>
          <a:bodyPr/>
          <a:lstStyle/>
          <a:p>
            <a:r>
              <a:rPr lang="en-GB" dirty="0" smtClean="0"/>
              <a:t>+1 609-658-0025</a:t>
            </a:r>
            <a:endParaRPr lang="en-GB" dirty="0"/>
          </a:p>
        </p:txBody>
      </p:sp>
      <p:sp>
        <p:nvSpPr>
          <p:cNvPr id="13" name="Content Placeholder 12"/>
          <p:cNvSpPr>
            <a:spLocks noGrp="1"/>
          </p:cNvSpPr>
          <p:nvPr>
            <p:ph idx="22"/>
          </p:nvPr>
        </p:nvSpPr>
        <p:spPr>
          <a:prstGeom prst="rect">
            <a:avLst/>
          </a:prstGeom>
        </p:spPr>
        <p:txBody>
          <a:bodyPr/>
          <a:lstStyle/>
          <a:p>
            <a:r>
              <a:rPr lang="en-GB" dirty="0" smtClean="0"/>
              <a:t>1009 Lenox Drive</a:t>
            </a:r>
          </a:p>
          <a:p>
            <a:r>
              <a:rPr lang="en-GB" dirty="0" smtClean="0"/>
              <a:t>Suite 202</a:t>
            </a:r>
          </a:p>
          <a:p>
            <a:r>
              <a:rPr lang="en-GB" dirty="0" smtClean="0"/>
              <a:t>Lawrenceville, New Jersey</a:t>
            </a:r>
          </a:p>
          <a:p>
            <a:r>
              <a:rPr lang="en-GB" dirty="0" smtClean="0"/>
              <a:t>08648</a:t>
            </a:r>
            <a:endParaRPr lang="en-GB" dirty="0"/>
          </a:p>
        </p:txBody>
      </p:sp>
      <p:sp>
        <p:nvSpPr>
          <p:cNvPr id="11" name="Content Placeholder 10"/>
          <p:cNvSpPr>
            <a:spLocks noGrp="1"/>
          </p:cNvSpPr>
          <p:nvPr>
            <p:ph idx="27"/>
          </p:nvPr>
        </p:nvSpPr>
        <p:spPr/>
        <p:txBody>
          <a:bodyPr/>
          <a:lstStyle/>
          <a:p>
            <a:endParaRPr lang="en-US"/>
          </a:p>
        </p:txBody>
      </p:sp>
      <p:sp>
        <p:nvSpPr>
          <p:cNvPr id="15" name="Content Placeholder 14"/>
          <p:cNvSpPr>
            <a:spLocks noGrp="1"/>
          </p:cNvSpPr>
          <p:nvPr>
            <p:ph idx="28"/>
          </p:nvPr>
        </p:nvSpPr>
        <p:spPr/>
        <p:txBody>
          <a:bodyPr/>
          <a:lstStyle/>
          <a:p>
            <a:endParaRPr lang="en-US"/>
          </a:p>
        </p:txBody>
      </p:sp>
      <p:sp>
        <p:nvSpPr>
          <p:cNvPr id="18" name="Text Placeholder 17"/>
          <p:cNvSpPr>
            <a:spLocks noGrp="1"/>
          </p:cNvSpPr>
          <p:nvPr>
            <p:ph type="body" sz="quarter" idx="33"/>
          </p:nvPr>
        </p:nvSpPr>
        <p:spPr/>
        <p:txBody>
          <a:bodyPr/>
          <a:lstStyle/>
          <a:p>
            <a:endParaRPr lang="en-US"/>
          </a:p>
        </p:txBody>
      </p:sp>
      <p:sp>
        <p:nvSpPr>
          <p:cNvPr id="19" name="Text Placeholder 18"/>
          <p:cNvSpPr>
            <a:spLocks noGrp="1"/>
          </p:cNvSpPr>
          <p:nvPr>
            <p:ph type="body" sz="quarter" idx="34"/>
          </p:nvPr>
        </p:nvSpPr>
        <p:spPr/>
        <p:txBody>
          <a:bodyPr/>
          <a:lstStyle/>
          <a:p>
            <a:endParaRPr lang="en-US"/>
          </a:p>
        </p:txBody>
      </p:sp>
      <p:sp>
        <p:nvSpPr>
          <p:cNvPr id="20" name="Text Placeholder 19"/>
          <p:cNvSpPr>
            <a:spLocks noGrp="1"/>
          </p:cNvSpPr>
          <p:nvPr>
            <p:ph type="body" sz="quarter" idx="35"/>
          </p:nvPr>
        </p:nvSpPr>
        <p:spPr/>
        <p:txBody>
          <a:bodyPr/>
          <a:lstStyle/>
          <a:p>
            <a:endParaRPr lang="en-US"/>
          </a:p>
        </p:txBody>
      </p:sp>
      <p:sp>
        <p:nvSpPr>
          <p:cNvPr id="21" name="Text Placeholder 20"/>
          <p:cNvSpPr>
            <a:spLocks noGrp="1"/>
          </p:cNvSpPr>
          <p:nvPr>
            <p:ph type="body" sz="quarter" idx="36"/>
          </p:nvPr>
        </p:nvSpPr>
        <p:spPr/>
        <p:txBody>
          <a:bodyPr/>
          <a:lstStyle/>
          <a:p>
            <a:endParaRPr lang="en-US"/>
          </a:p>
        </p:txBody>
      </p:sp>
    </p:spTree>
    <p:extLst>
      <p:ext uri="{BB962C8B-B14F-4D97-AF65-F5344CB8AC3E}">
        <p14:creationId xmlns:p14="http://schemas.microsoft.com/office/powerpoint/2010/main" val="4222120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72642"/>
            <a:ext cx="7235911" cy="679647"/>
          </a:xfrm>
        </p:spPr>
        <p:txBody>
          <a:bodyPr/>
          <a:lstStyle/>
          <a:p>
            <a:pPr>
              <a:lnSpc>
                <a:spcPct val="110000"/>
              </a:lnSpc>
            </a:pPr>
            <a:r>
              <a:rPr lang="en-US" dirty="0" smtClean="0"/>
              <a:t>A cross-sector perspective of the road ahead for AIDC-related industry priorities</a:t>
            </a:r>
            <a:endParaRPr lang="en-US" dirty="0"/>
          </a:p>
        </p:txBody>
      </p:sp>
      <p:sp>
        <p:nvSpPr>
          <p:cNvPr id="4" name="Slide Number Placeholder 3"/>
          <p:cNvSpPr>
            <a:spLocks noGrp="1"/>
          </p:cNvSpPr>
          <p:nvPr>
            <p:ph type="sldNum" sz="quarter" idx="10"/>
          </p:nvPr>
        </p:nvSpPr>
        <p:spPr/>
        <p:txBody>
          <a:bodyPr/>
          <a:lstStyle/>
          <a:p>
            <a:pPr fontAlgn="base">
              <a:spcAft>
                <a:spcPct val="0"/>
              </a:spcAft>
              <a:defRPr/>
            </a:pPr>
            <a:fld id="{4472AB7F-E8D0-4874-A9B8-335B68DC5F05}" type="slidenum">
              <a:rPr lang="en-GB"/>
              <a:pPr fontAlgn="base">
                <a:spcAft>
                  <a:spcPct val="0"/>
                </a:spcAft>
                <a:defRPr/>
              </a:pPr>
              <a:t>7</a:t>
            </a:fld>
            <a:endParaRPr lang="en-GB"/>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360" t="-35" r="41642" b="41731"/>
          <a:stretch/>
        </p:blipFill>
        <p:spPr>
          <a:xfrm>
            <a:off x="609599" y="1020836"/>
            <a:ext cx="7994487" cy="3532114"/>
          </a:xfrm>
          <a:prstGeom prst="rect">
            <a:avLst/>
          </a:prstGeom>
        </p:spPr>
      </p:pic>
      <p:pic>
        <p:nvPicPr>
          <p:cNvPr id="2" name="Picture 1"/>
          <p:cNvPicPr>
            <a:picLocks noChangeAspect="1"/>
          </p:cNvPicPr>
          <p:nvPr/>
        </p:nvPicPr>
        <p:blipFill>
          <a:blip r:embed="rId4"/>
          <a:stretch>
            <a:fillRect/>
          </a:stretch>
        </p:blipFill>
        <p:spPr>
          <a:xfrm rot="1453410">
            <a:off x="5584231" y="1069883"/>
            <a:ext cx="2696886" cy="3284245"/>
          </a:xfrm>
          <a:prstGeom prst="rect">
            <a:avLst/>
          </a:prstGeom>
          <a:ln>
            <a:solidFill>
              <a:schemeClr val="accent1"/>
            </a:solidFill>
          </a:ln>
        </p:spPr>
      </p:pic>
    </p:spTree>
    <p:extLst>
      <p:ext uri="{BB962C8B-B14F-4D97-AF65-F5344CB8AC3E}">
        <p14:creationId xmlns:p14="http://schemas.microsoft.com/office/powerpoint/2010/main" val="4738028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Retail Position on 2D Scanner Investment</a:t>
            </a:r>
            <a:endParaRPr lang="en-GB" dirty="0"/>
          </a:p>
        </p:txBody>
      </p:sp>
      <p:sp>
        <p:nvSpPr>
          <p:cNvPr id="6" name="Text Placeholder 5"/>
          <p:cNvSpPr>
            <a:spLocks noGrp="1"/>
          </p:cNvSpPr>
          <p:nvPr>
            <p:ph type="body" sz="quarter" idx="11"/>
          </p:nvPr>
        </p:nvSpPr>
        <p:spPr/>
        <p:txBody>
          <a:bodyPr/>
          <a:lstStyle/>
          <a:p>
            <a:r>
              <a:rPr lang="en-US" dirty="0" smtClean="0"/>
              <a:t>20 minutes</a:t>
            </a:r>
            <a:endParaRPr lang="en-GB" dirty="0"/>
          </a:p>
        </p:txBody>
      </p:sp>
      <p:sp>
        <p:nvSpPr>
          <p:cNvPr id="7" name="Text Placeholder 6"/>
          <p:cNvSpPr>
            <a:spLocks noGrp="1"/>
          </p:cNvSpPr>
          <p:nvPr>
            <p:ph type="body" sz="quarter" idx="12"/>
          </p:nvPr>
        </p:nvSpPr>
        <p:spPr/>
        <p:txBody>
          <a:bodyPr/>
          <a:lstStyle/>
          <a:p>
            <a:r>
              <a:rPr lang="en-US" dirty="0" smtClean="0"/>
              <a:t>Robert Beideman</a:t>
            </a:r>
            <a:endParaRPr lang="en-GB" dirty="0"/>
          </a:p>
        </p:txBody>
      </p:sp>
      <p:sp>
        <p:nvSpPr>
          <p:cNvPr id="8" name="Text Placeholder 7"/>
          <p:cNvSpPr>
            <a:spLocks noGrp="1"/>
          </p:cNvSpPr>
          <p:nvPr>
            <p:ph type="body" sz="quarter" idx="14"/>
          </p:nvPr>
        </p:nvSpPr>
        <p:spPr/>
        <p:txBody>
          <a:bodyPr/>
          <a:lstStyle/>
          <a:p>
            <a:r>
              <a:rPr lang="en-US" dirty="0" smtClean="0"/>
              <a:t>11 OCT 1510 to 1530</a:t>
            </a:r>
            <a:endParaRPr lang="en-GB" dirty="0"/>
          </a:p>
        </p:txBody>
      </p:sp>
    </p:spTree>
    <p:extLst>
      <p:ext uri="{BB962C8B-B14F-4D97-AF65-F5344CB8AC3E}">
        <p14:creationId xmlns:p14="http://schemas.microsoft.com/office/powerpoint/2010/main" val="1996694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Position Paper</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71</a:t>
            </a:fld>
            <a:endParaRPr lang="en-GB"/>
          </a:p>
        </p:txBody>
      </p:sp>
      <p:sp>
        <p:nvSpPr>
          <p:cNvPr id="3" name="Content Placeholder 2"/>
          <p:cNvSpPr>
            <a:spLocks noGrp="1"/>
          </p:cNvSpPr>
          <p:nvPr>
            <p:ph idx="4294967295"/>
          </p:nvPr>
        </p:nvSpPr>
        <p:spPr>
          <a:xfrm>
            <a:off x="447480" y="1092200"/>
            <a:ext cx="4657920" cy="3408363"/>
          </a:xfrm>
          <a:prstGeom prst="rect">
            <a:avLst/>
          </a:prstGeom>
        </p:spPr>
        <p:txBody>
          <a:bodyPr/>
          <a:lstStyle/>
          <a:p>
            <a:pPr lvl="0"/>
            <a:r>
              <a:rPr lang="en-US" b="1" dirty="0" smtClean="0"/>
              <a:t>Scope of the Recommendation</a:t>
            </a:r>
          </a:p>
          <a:p>
            <a:pPr lvl="0"/>
            <a:r>
              <a:rPr lang="en-US" b="1" dirty="0" smtClean="0"/>
              <a:t>Limitation of Recommendation</a:t>
            </a:r>
          </a:p>
          <a:p>
            <a:pPr lvl="0"/>
            <a:r>
              <a:rPr lang="en-US" b="1" dirty="0" smtClean="0"/>
              <a:t>Next Steps and Action</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90676">
            <a:off x="5657529" y="282730"/>
            <a:ext cx="3048000" cy="4313303"/>
          </a:xfrm>
          <a:prstGeom prst="rect">
            <a:avLst/>
          </a:prstGeom>
          <a:solidFill>
            <a:schemeClr val="bg1"/>
          </a:solidFill>
          <a:ln>
            <a:solidFill>
              <a:schemeClr val="accent1"/>
            </a:solidFill>
          </a:ln>
        </p:spPr>
      </p:pic>
    </p:spTree>
    <p:extLst>
      <p:ext uri="{BB962C8B-B14F-4D97-AF65-F5344CB8AC3E}">
        <p14:creationId xmlns:p14="http://schemas.microsoft.com/office/powerpoint/2010/main" val="14742836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Position </a:t>
            </a:r>
            <a:r>
              <a:rPr lang="en-US" dirty="0" smtClean="0"/>
              <a:t>Paper - Background</a:t>
            </a:r>
            <a:endParaRPr lang="en-US" dirty="0"/>
          </a:p>
        </p:txBody>
      </p:sp>
      <p:sp>
        <p:nvSpPr>
          <p:cNvPr id="3" name="Content Placeholder 2"/>
          <p:cNvSpPr>
            <a:spLocks noGrp="1"/>
          </p:cNvSpPr>
          <p:nvPr>
            <p:ph idx="11"/>
          </p:nvPr>
        </p:nvSpPr>
        <p:spPr/>
        <p:txBody>
          <a:bodyPr/>
          <a:lstStyle/>
          <a:p>
            <a:r>
              <a:rPr lang="en-US" sz="1800" dirty="0" smtClean="0"/>
              <a:t>Consumers </a:t>
            </a:r>
            <a:r>
              <a:rPr lang="en-US" sz="1800" dirty="0"/>
              <a:t>are demanding access to more information online and on product labels. </a:t>
            </a:r>
            <a:endParaRPr lang="en-US" sz="1800" dirty="0" smtClean="0"/>
          </a:p>
          <a:p>
            <a:r>
              <a:rPr lang="en-US" sz="1800" dirty="0" smtClean="0"/>
              <a:t>In </a:t>
            </a:r>
            <a:r>
              <a:rPr lang="en-US" sz="1800" dirty="0"/>
              <a:t>retail systems, including point-of-sale, fully addressing these consumer needs will require more granular identification in addition to the Global Trade Item Number (GTIN), such as batch or serial number. </a:t>
            </a:r>
            <a:endParaRPr lang="en-US" sz="1800" dirty="0" smtClean="0"/>
          </a:p>
          <a:p>
            <a:r>
              <a:rPr lang="en-US" sz="1800" dirty="0" smtClean="0"/>
              <a:t>To </a:t>
            </a:r>
            <a:r>
              <a:rPr lang="en-US" sz="1800" dirty="0"/>
              <a:t>support more granular identification across all product categories, barcode scanners that exclusively read one-dimensional (1D) barcodes may not be adequate in many situations. Two-dimensional (2D) barcodes will be required and imaging-based barcode scanners will be required to scan them. </a:t>
            </a:r>
            <a:endParaRPr lang="en-US" sz="1800" dirty="0" smtClean="0"/>
          </a:p>
          <a:p>
            <a:endParaRPr lang="en-US" sz="180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72</a:t>
            </a:fld>
            <a:endParaRPr lang="en-GB" noProof="0" dirty="0"/>
          </a:p>
        </p:txBody>
      </p:sp>
    </p:spTree>
    <p:extLst>
      <p:ext uri="{BB962C8B-B14F-4D97-AF65-F5344CB8AC3E}">
        <p14:creationId xmlns:p14="http://schemas.microsoft.com/office/powerpoint/2010/main" val="20903758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Position Paper - Background</a:t>
            </a:r>
          </a:p>
        </p:txBody>
      </p:sp>
      <p:sp>
        <p:nvSpPr>
          <p:cNvPr id="3" name="Content Placeholder 2"/>
          <p:cNvSpPr>
            <a:spLocks noGrp="1"/>
          </p:cNvSpPr>
          <p:nvPr>
            <p:ph idx="11"/>
          </p:nvPr>
        </p:nvSpPr>
        <p:spPr/>
        <p:txBody>
          <a:bodyPr/>
          <a:lstStyle/>
          <a:p>
            <a:r>
              <a:rPr lang="en-US" sz="1800" dirty="0"/>
              <a:t>As 2D barcodes begin to address the broad needs of manufacturers, retailers, consumers and regulators, there will be many years where 1D and 2D codes may coexist on products. </a:t>
            </a:r>
            <a:endParaRPr lang="en-US" sz="1800" dirty="0" smtClean="0"/>
          </a:p>
          <a:p>
            <a:r>
              <a:rPr lang="en-US" sz="1800" dirty="0" smtClean="0"/>
              <a:t>Since </a:t>
            </a:r>
            <a:r>
              <a:rPr lang="en-US" sz="1800" dirty="0"/>
              <a:t>it will take years to replace retail POS equipment, the time is now to consider these trends when making near-term decisions that may limit future capabilities.  </a:t>
            </a:r>
          </a:p>
          <a:p>
            <a:r>
              <a:rPr lang="en-US" sz="1800" dirty="0" smtClean="0"/>
              <a:t>The </a:t>
            </a:r>
            <a:r>
              <a:rPr lang="en-US" sz="1800" dirty="0"/>
              <a:t>need to increase consumer engagement and connection to extended information about products will drive the move to 2D barcodes because they can enable supply chain, POS, and applications on smart devices. </a:t>
            </a:r>
            <a:endParaRPr lang="en-US" sz="1800" dirty="0" smtClean="0"/>
          </a:p>
          <a:p>
            <a:endParaRPr lang="en-US" sz="1800" dirty="0" smtClean="0"/>
          </a:p>
          <a:p>
            <a:endParaRPr lang="en-US" sz="180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73</a:t>
            </a:fld>
            <a:endParaRPr lang="en-GB" noProof="0" dirty="0"/>
          </a:p>
        </p:txBody>
      </p:sp>
    </p:spTree>
    <p:extLst>
      <p:ext uri="{BB962C8B-B14F-4D97-AF65-F5344CB8AC3E}">
        <p14:creationId xmlns:p14="http://schemas.microsoft.com/office/powerpoint/2010/main" val="1144460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Position </a:t>
            </a:r>
            <a:r>
              <a:rPr lang="en-US" dirty="0" smtClean="0"/>
              <a:t>Paper - Recommendation</a:t>
            </a:r>
            <a:endParaRPr lang="en-US" dirty="0"/>
          </a:p>
        </p:txBody>
      </p:sp>
      <p:sp>
        <p:nvSpPr>
          <p:cNvPr id="3" name="Content Placeholder 2"/>
          <p:cNvSpPr>
            <a:spLocks noGrp="1"/>
          </p:cNvSpPr>
          <p:nvPr>
            <p:ph idx="11"/>
          </p:nvPr>
        </p:nvSpPr>
        <p:spPr/>
        <p:txBody>
          <a:bodyPr/>
          <a:lstStyle/>
          <a:p>
            <a:r>
              <a:rPr lang="en-US" sz="1800" dirty="0" smtClean="0"/>
              <a:t>Retailers </a:t>
            </a:r>
            <a:r>
              <a:rPr lang="en-US" sz="1800" dirty="0"/>
              <a:t>should consider investing in imaging-based scanning capability to be prepared for the future. 2D capable scanners will enable them to unlock the value and benefit of data-rich 2D barcodes and maximize opportunities to meet consumer and/or regulatory demands. </a:t>
            </a:r>
            <a:endParaRPr lang="en-US" sz="1800" dirty="0" smtClean="0"/>
          </a:p>
          <a:p>
            <a:r>
              <a:rPr lang="en-US" sz="1800" dirty="0" smtClean="0"/>
              <a:t>It </a:t>
            </a:r>
            <a:r>
              <a:rPr lang="en-US" sz="1800" dirty="0"/>
              <a:t>should be noted that, as of today, only the latest imaging-based systems can claim to match the throughput levels of the implemented laser-based systems on 1D barcodes. Investment decisions should always be based on balanced considerations of throughput, cost and back-end systems capabilities.  </a:t>
            </a:r>
          </a:p>
          <a:p>
            <a:endParaRPr lang="en-US" sz="180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74</a:t>
            </a:fld>
            <a:endParaRPr lang="en-GB" noProof="0" dirty="0"/>
          </a:p>
        </p:txBody>
      </p:sp>
    </p:spTree>
    <p:extLst>
      <p:ext uri="{BB962C8B-B14F-4D97-AF65-F5344CB8AC3E}">
        <p14:creationId xmlns:p14="http://schemas.microsoft.com/office/powerpoint/2010/main" val="3430001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Position Paper - Recommendation</a:t>
            </a:r>
          </a:p>
        </p:txBody>
      </p:sp>
      <p:sp>
        <p:nvSpPr>
          <p:cNvPr id="3" name="Content Placeholder 2"/>
          <p:cNvSpPr>
            <a:spLocks noGrp="1"/>
          </p:cNvSpPr>
          <p:nvPr>
            <p:ph idx="11"/>
          </p:nvPr>
        </p:nvSpPr>
        <p:spPr/>
        <p:txBody>
          <a:bodyPr/>
          <a:lstStyle/>
          <a:p>
            <a:r>
              <a:rPr lang="en-US" dirty="0" smtClean="0"/>
              <a:t>In </a:t>
            </a:r>
            <a:r>
              <a:rPr lang="en-US" dirty="0"/>
              <a:t>terms of barcode scanner system investment, GS1 recommends all parties who scan trade items at any level, anywhere: </a:t>
            </a:r>
            <a:endParaRPr lang="en-US" dirty="0" smtClean="0"/>
          </a:p>
          <a:p>
            <a:pPr lvl="1"/>
            <a:r>
              <a:rPr lang="en-US" dirty="0" smtClean="0"/>
              <a:t>Consider </a:t>
            </a:r>
            <a:r>
              <a:rPr lang="en-US" dirty="0"/>
              <a:t>introducing a minimum level of imaging-based scanner capability, for example by installing imaging-based hand-held scanners or hybrid slot capability at POS to take advantage of the speed of 1D and the additional functionality of 2D symbols. </a:t>
            </a:r>
            <a:endParaRPr lang="en-US" dirty="0" smtClean="0"/>
          </a:p>
          <a:p>
            <a:pPr lvl="1"/>
            <a:r>
              <a:rPr lang="en-US" dirty="0" smtClean="0"/>
              <a:t>Enable </a:t>
            </a:r>
            <a:r>
              <a:rPr lang="en-US" dirty="0"/>
              <a:t>processing of more granular identification/ information in addition to GTIN in all systems. </a:t>
            </a:r>
            <a:endParaRPr lang="en-US" dirty="0" smtClean="0"/>
          </a:p>
          <a:p>
            <a:pPr lvl="1"/>
            <a:r>
              <a:rPr lang="en-US" dirty="0" smtClean="0"/>
              <a:t>Encourage </a:t>
            </a:r>
            <a:r>
              <a:rPr lang="en-US" dirty="0"/>
              <a:t>solution providers to develop imaging-based, high-volume scanner systems that can scan both GS1 1D and 2D symbols with more granular identification/information at equal or higher throughput levels than current laser-based systems for 1D symbols.  </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75</a:t>
            </a:fld>
            <a:endParaRPr lang="en-GB" noProof="0" dirty="0"/>
          </a:p>
        </p:txBody>
      </p:sp>
    </p:spTree>
    <p:extLst>
      <p:ext uri="{BB962C8B-B14F-4D97-AF65-F5344CB8AC3E}">
        <p14:creationId xmlns:p14="http://schemas.microsoft.com/office/powerpoint/2010/main" val="9571603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Information</a:t>
            </a:r>
          </a:p>
        </p:txBody>
      </p:sp>
      <p:sp>
        <p:nvSpPr>
          <p:cNvPr id="4" name="Slide Number Placeholder 3"/>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76</a:t>
            </a:fld>
            <a:endParaRPr lang="en-GB"/>
          </a:p>
        </p:txBody>
      </p:sp>
      <p:sp>
        <p:nvSpPr>
          <p:cNvPr id="18" name="Text Placeholder 17"/>
          <p:cNvSpPr>
            <a:spLocks noGrp="1"/>
          </p:cNvSpPr>
          <p:nvPr>
            <p:ph type="body" sz="quarter" idx="11"/>
          </p:nvPr>
        </p:nvSpPr>
        <p:spPr/>
        <p:txBody>
          <a:bodyPr>
            <a:normAutofit lnSpcReduction="10000"/>
          </a:bodyPr>
          <a:lstStyle/>
          <a:p>
            <a:r>
              <a:rPr lang="en-US" dirty="0" smtClean="0"/>
              <a:t>Robert M Beideman</a:t>
            </a:r>
            <a:endParaRPr lang="en-US" dirty="0"/>
          </a:p>
        </p:txBody>
      </p:sp>
      <p:sp>
        <p:nvSpPr>
          <p:cNvPr id="19" name="Content Placeholder 18"/>
          <p:cNvSpPr>
            <a:spLocks noGrp="1"/>
          </p:cNvSpPr>
          <p:nvPr>
            <p:ph idx="13"/>
          </p:nvPr>
        </p:nvSpPr>
        <p:spPr/>
        <p:txBody>
          <a:bodyPr/>
          <a:lstStyle/>
          <a:p>
            <a:r>
              <a:rPr lang="en-US" dirty="0" smtClean="0"/>
              <a:t>VP, Retail</a:t>
            </a:r>
            <a:endParaRPr lang="en-US" dirty="0"/>
          </a:p>
        </p:txBody>
      </p:sp>
      <p:sp>
        <p:nvSpPr>
          <p:cNvPr id="20" name="Content Placeholder 19"/>
          <p:cNvSpPr>
            <a:spLocks noGrp="1"/>
          </p:cNvSpPr>
          <p:nvPr>
            <p:ph idx="16"/>
          </p:nvPr>
        </p:nvSpPr>
        <p:spPr/>
        <p:txBody>
          <a:bodyPr/>
          <a:lstStyle/>
          <a:p>
            <a:r>
              <a:rPr lang="en-US" dirty="0" smtClean="0"/>
              <a:t>+1 609 902 0859</a:t>
            </a:r>
            <a:endParaRPr lang="en-US" dirty="0"/>
          </a:p>
        </p:txBody>
      </p:sp>
      <p:sp>
        <p:nvSpPr>
          <p:cNvPr id="21" name="Content Placeholder 20"/>
          <p:cNvSpPr>
            <a:spLocks noGrp="1"/>
          </p:cNvSpPr>
          <p:nvPr>
            <p:ph idx="17"/>
          </p:nvPr>
        </p:nvSpPr>
        <p:spPr/>
        <p:txBody>
          <a:bodyPr/>
          <a:lstStyle/>
          <a:p>
            <a:endParaRPr lang="en-US"/>
          </a:p>
        </p:txBody>
      </p:sp>
      <p:sp>
        <p:nvSpPr>
          <p:cNvPr id="22" name="Content Placeholder 21"/>
          <p:cNvSpPr>
            <a:spLocks noGrp="1"/>
          </p:cNvSpPr>
          <p:nvPr>
            <p:ph idx="19"/>
          </p:nvPr>
        </p:nvSpPr>
        <p:spPr/>
        <p:txBody>
          <a:bodyPr/>
          <a:lstStyle/>
          <a:p>
            <a:r>
              <a:rPr lang="en-US" dirty="0"/>
              <a:t>r</a:t>
            </a:r>
            <a:r>
              <a:rPr lang="en-US" dirty="0" smtClean="0"/>
              <a:t>obert.beideman@gs1.org</a:t>
            </a:r>
            <a:endParaRPr lang="en-US" dirty="0"/>
          </a:p>
        </p:txBody>
      </p:sp>
      <p:sp>
        <p:nvSpPr>
          <p:cNvPr id="23" name="Content Placeholder 22"/>
          <p:cNvSpPr>
            <a:spLocks noGrp="1"/>
          </p:cNvSpPr>
          <p:nvPr>
            <p:ph idx="22"/>
          </p:nvPr>
        </p:nvSpPr>
        <p:spPr/>
        <p:txBody>
          <a:bodyPr/>
          <a:lstStyle/>
          <a:p>
            <a:r>
              <a:rPr lang="en-US" dirty="0" smtClean="0"/>
              <a:t>GS1 </a:t>
            </a:r>
          </a:p>
          <a:p>
            <a:r>
              <a:rPr lang="en-US" dirty="0" smtClean="0"/>
              <a:t>1009 Lenox Drive, Suite 202</a:t>
            </a:r>
          </a:p>
          <a:p>
            <a:r>
              <a:rPr lang="en-US" dirty="0" smtClean="0"/>
              <a:t>Lawrenceville, NY 08648 USA</a:t>
            </a:r>
            <a:endParaRPr lang="en-US" dirty="0"/>
          </a:p>
        </p:txBody>
      </p:sp>
      <p:sp>
        <p:nvSpPr>
          <p:cNvPr id="24" name="Content Placeholder 23"/>
          <p:cNvSpPr>
            <a:spLocks noGrp="1"/>
          </p:cNvSpPr>
          <p:nvPr>
            <p:ph idx="27"/>
          </p:nvPr>
        </p:nvSpPr>
        <p:spPr/>
        <p:txBody>
          <a:bodyPr/>
          <a:lstStyle/>
          <a:p>
            <a:endParaRPr lang="en-US" dirty="0"/>
          </a:p>
        </p:txBody>
      </p:sp>
      <p:sp>
        <p:nvSpPr>
          <p:cNvPr id="25" name="Content Placeholder 24"/>
          <p:cNvSpPr>
            <a:spLocks noGrp="1"/>
          </p:cNvSpPr>
          <p:nvPr>
            <p:ph idx="28"/>
          </p:nvPr>
        </p:nvSpPr>
        <p:spPr/>
        <p:txBody>
          <a:bodyPr/>
          <a:lstStyle/>
          <a:p>
            <a:endParaRPr lang="en-US"/>
          </a:p>
        </p:txBody>
      </p:sp>
      <p:sp>
        <p:nvSpPr>
          <p:cNvPr id="26" name="Text Placeholder 25"/>
          <p:cNvSpPr>
            <a:spLocks noGrp="1"/>
          </p:cNvSpPr>
          <p:nvPr>
            <p:ph type="body" sz="quarter" idx="33"/>
          </p:nvPr>
        </p:nvSpPr>
        <p:spPr/>
        <p:txBody>
          <a:bodyPr/>
          <a:lstStyle/>
          <a:p>
            <a:endParaRPr lang="en-US"/>
          </a:p>
        </p:txBody>
      </p:sp>
      <p:sp>
        <p:nvSpPr>
          <p:cNvPr id="27" name="Text Placeholder 26"/>
          <p:cNvSpPr>
            <a:spLocks noGrp="1"/>
          </p:cNvSpPr>
          <p:nvPr>
            <p:ph type="body" sz="quarter" idx="34"/>
          </p:nvPr>
        </p:nvSpPr>
        <p:spPr/>
        <p:txBody>
          <a:bodyPr/>
          <a:lstStyle/>
          <a:p>
            <a:endParaRPr lang="en-US"/>
          </a:p>
        </p:txBody>
      </p:sp>
      <p:sp>
        <p:nvSpPr>
          <p:cNvPr id="28" name="Text Placeholder 27"/>
          <p:cNvSpPr>
            <a:spLocks noGrp="1"/>
          </p:cNvSpPr>
          <p:nvPr>
            <p:ph type="body" sz="quarter" idx="35"/>
          </p:nvPr>
        </p:nvSpPr>
        <p:spPr/>
        <p:txBody>
          <a:bodyPr/>
          <a:lstStyle/>
          <a:p>
            <a:endParaRPr lang="en-US"/>
          </a:p>
        </p:txBody>
      </p:sp>
      <p:sp>
        <p:nvSpPr>
          <p:cNvPr id="29" name="Text Placeholder 28"/>
          <p:cNvSpPr>
            <a:spLocks noGrp="1"/>
          </p:cNvSpPr>
          <p:nvPr>
            <p:ph type="body" sz="quarter" idx="36"/>
          </p:nvPr>
        </p:nvSpPr>
        <p:spPr/>
        <p:txBody>
          <a:bodyPr/>
          <a:lstStyle/>
          <a:p>
            <a:endParaRPr lang="en-US"/>
          </a:p>
        </p:txBody>
      </p:sp>
    </p:spTree>
    <p:extLst>
      <p:ext uri="{BB962C8B-B14F-4D97-AF65-F5344CB8AC3E}">
        <p14:creationId xmlns:p14="http://schemas.microsoft.com/office/powerpoint/2010/main" val="318423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Dan Mullen</a:t>
            </a:r>
            <a:endParaRPr lang="en-GB" dirty="0"/>
          </a:p>
        </p:txBody>
      </p:sp>
      <p:sp>
        <p:nvSpPr>
          <p:cNvPr id="3" name="Title 2"/>
          <p:cNvSpPr>
            <a:spLocks noGrp="1"/>
          </p:cNvSpPr>
          <p:nvPr>
            <p:ph type="title"/>
          </p:nvPr>
        </p:nvSpPr>
        <p:spPr>
          <a:xfrm>
            <a:off x="804208" y="2284634"/>
            <a:ext cx="5547916" cy="605366"/>
          </a:xfrm>
        </p:spPr>
        <p:txBody>
          <a:bodyPr/>
          <a:lstStyle/>
          <a:p>
            <a:r>
              <a:rPr lang="en-US" dirty="0" smtClean="0"/>
              <a:t>2D on Logistics Label</a:t>
            </a:r>
            <a:endParaRPr lang="en-GB" dirty="0"/>
          </a:p>
        </p:txBody>
      </p:sp>
    </p:spTree>
    <p:extLst>
      <p:ext uri="{BB962C8B-B14F-4D97-AF65-F5344CB8AC3E}">
        <p14:creationId xmlns:p14="http://schemas.microsoft.com/office/powerpoint/2010/main" val="36017078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Background</a:t>
            </a:r>
            <a:endParaRPr lang="en-GB" dirty="0"/>
          </a:p>
        </p:txBody>
      </p:sp>
      <p:pic>
        <p:nvPicPr>
          <p:cNvPr id="12" name="Picture 11"/>
          <p:cNvPicPr>
            <a:picLocks noChangeAspect="1"/>
          </p:cNvPicPr>
          <p:nvPr/>
        </p:nvPicPr>
        <p:blipFill>
          <a:blip r:embed="rId2"/>
          <a:stretch>
            <a:fillRect/>
          </a:stretch>
        </p:blipFill>
        <p:spPr>
          <a:xfrm>
            <a:off x="1552575" y="1029206"/>
            <a:ext cx="3453834" cy="2823743"/>
          </a:xfrm>
          <a:prstGeom prst="rect">
            <a:avLst/>
          </a:prstGeom>
          <a:ln>
            <a:solidFill>
              <a:schemeClr val="accent1"/>
            </a:solidFill>
          </a:ln>
        </p:spPr>
      </p:pic>
      <p:pic>
        <p:nvPicPr>
          <p:cNvPr id="13" name="Picture 12"/>
          <p:cNvPicPr>
            <a:picLocks noChangeAspect="1"/>
          </p:cNvPicPr>
          <p:nvPr/>
        </p:nvPicPr>
        <p:blipFill>
          <a:blip r:embed="rId3"/>
          <a:stretch>
            <a:fillRect/>
          </a:stretch>
        </p:blipFill>
        <p:spPr>
          <a:xfrm>
            <a:off x="2394291" y="1259379"/>
            <a:ext cx="3166633" cy="3217708"/>
          </a:xfrm>
          <a:prstGeom prst="rect">
            <a:avLst/>
          </a:prstGeom>
          <a:ln>
            <a:solidFill>
              <a:schemeClr val="accent1"/>
            </a:solidFill>
          </a:ln>
        </p:spPr>
      </p:pic>
      <p:pic>
        <p:nvPicPr>
          <p:cNvPr id="14" name="Picture 13"/>
          <p:cNvPicPr>
            <a:picLocks noChangeAspect="1"/>
          </p:cNvPicPr>
          <p:nvPr/>
        </p:nvPicPr>
        <p:blipFill>
          <a:blip r:embed="rId4"/>
          <a:stretch>
            <a:fillRect/>
          </a:stretch>
        </p:blipFill>
        <p:spPr>
          <a:xfrm>
            <a:off x="3661756" y="3054419"/>
            <a:ext cx="3997838" cy="1437486"/>
          </a:xfrm>
          <a:prstGeom prst="rect">
            <a:avLst/>
          </a:prstGeom>
          <a:ln w="28575">
            <a:solidFill>
              <a:schemeClr val="accent1"/>
            </a:solidFill>
          </a:ln>
        </p:spPr>
      </p:pic>
    </p:spTree>
    <p:extLst>
      <p:ext uri="{BB962C8B-B14F-4D97-AF65-F5344CB8AC3E}">
        <p14:creationId xmlns:p14="http://schemas.microsoft.com/office/powerpoint/2010/main" val="31684371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Background</a:t>
            </a:r>
            <a:endParaRPr lang="en-GB" dirty="0"/>
          </a:p>
        </p:txBody>
      </p:sp>
      <p:sp>
        <p:nvSpPr>
          <p:cNvPr id="2" name="Content Placeholder 1"/>
          <p:cNvSpPr>
            <a:spLocks noGrp="1"/>
          </p:cNvSpPr>
          <p:nvPr>
            <p:ph idx="11"/>
          </p:nvPr>
        </p:nvSpPr>
        <p:spPr/>
        <p:txBody>
          <a:bodyPr/>
          <a:lstStyle/>
          <a:p>
            <a:r>
              <a:rPr lang="en-US" dirty="0" smtClean="0"/>
              <a:t>Recommending new or replacement equipment is capable of printing and reading both 1D and 2D barcode symbols	</a:t>
            </a:r>
          </a:p>
          <a:p>
            <a:endParaRPr lang="en-US" dirty="0"/>
          </a:p>
          <a:p>
            <a:r>
              <a:rPr lang="en-US" dirty="0" smtClean="0"/>
              <a:t>Logistic units may require SSCC plus information such as expiry date, batch/lot, or ship to location.</a:t>
            </a:r>
          </a:p>
          <a:p>
            <a:pPr lvl="1"/>
            <a:r>
              <a:rPr lang="en-US" dirty="0" smtClean="0"/>
              <a:t>Multiple GS1-128 barcodes are required to accommodate this information </a:t>
            </a:r>
          </a:p>
          <a:p>
            <a:pPr lvl="1"/>
            <a:r>
              <a:rPr lang="en-US" dirty="0" smtClean="0"/>
              <a:t>Typical label sizes can be “crowded” with barcode and HRI</a:t>
            </a:r>
          </a:p>
          <a:p>
            <a:pPr lvl="1"/>
            <a:r>
              <a:rPr lang="en-US" dirty="0" smtClean="0"/>
              <a:t>2D barcodes such as GS1-QR Code and GS1-DataMatrix</a:t>
            </a:r>
          </a:p>
          <a:p>
            <a:endParaRPr lang="en-US" dirty="0"/>
          </a:p>
          <a:p>
            <a:r>
              <a:rPr lang="en-US" dirty="0" smtClean="0"/>
              <a:t>GS1 to investigate changes to the General Specification in order to facilitate</a:t>
            </a:r>
            <a:endParaRPr lang="en-GB" dirty="0"/>
          </a:p>
        </p:txBody>
      </p:sp>
    </p:spTree>
    <p:extLst>
      <p:ext uri="{BB962C8B-B14F-4D97-AF65-F5344CB8AC3E}">
        <p14:creationId xmlns:p14="http://schemas.microsoft.com/office/powerpoint/2010/main" val="631908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1"/>
            <p:extLst>
              <p:ext uri="{D42A27DB-BD31-4B8C-83A1-F6EECF244321}">
                <p14:modId xmlns:p14="http://schemas.microsoft.com/office/powerpoint/2010/main" val="649018599"/>
              </p:ext>
            </p:extLst>
          </p:nvPr>
        </p:nvGraphicFramePr>
        <p:xfrm>
          <a:off x="-756851" y="-611660"/>
          <a:ext cx="7376984" cy="582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GB" dirty="0" smtClean="0"/>
              <a:t>Identifying common challenges</a:t>
            </a:r>
            <a:br>
              <a:rPr lang="en-GB" dirty="0" smtClean="0"/>
            </a:br>
            <a:r>
              <a:rPr lang="en-GB" sz="1350" dirty="0"/>
              <a:t>Priorities that span industries, regulation, and technology</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8</a:t>
            </a:fld>
            <a:endParaRPr lang="en-GB"/>
          </a:p>
        </p:txBody>
      </p:sp>
      <p:sp>
        <p:nvSpPr>
          <p:cNvPr id="6" name="Regular Pentagon 5"/>
          <p:cNvSpPr/>
          <p:nvPr/>
        </p:nvSpPr>
        <p:spPr>
          <a:xfrm>
            <a:off x="2153334" y="2669003"/>
            <a:ext cx="379970" cy="361436"/>
          </a:xfrm>
          <a:prstGeom prst="pentagon">
            <a:avLst/>
          </a:prstGeom>
          <a:solidFill>
            <a:srgbClr val="002C6C"/>
          </a:solidFill>
          <a:ln w="25400">
            <a:solidFill>
              <a:schemeClr val="bg1"/>
            </a:solidFill>
          </a:ln>
          <a:effectLst>
            <a:innerShdw blurRad="114300">
              <a:prstClr val="black"/>
            </a:innerShdw>
          </a:effectLst>
          <a:scene3d>
            <a:camera prst="orthographicFront"/>
            <a:lightRig rig="threePt" dir="t"/>
          </a:scene3d>
          <a:sp3d prstMaterial="metal">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prstClr val="white"/>
              </a:solidFill>
            </a:endParaRPr>
          </a:p>
        </p:txBody>
      </p:sp>
      <p:sp>
        <p:nvSpPr>
          <p:cNvPr id="8" name="Regular Pentagon 7"/>
          <p:cNvSpPr/>
          <p:nvPr/>
        </p:nvSpPr>
        <p:spPr>
          <a:xfrm>
            <a:off x="3886200" y="4030575"/>
            <a:ext cx="379970" cy="361436"/>
          </a:xfrm>
          <a:prstGeom prst="pentagon">
            <a:avLst/>
          </a:prstGeom>
          <a:solidFill>
            <a:srgbClr val="002C6C"/>
          </a:solidFill>
          <a:ln w="25400">
            <a:solidFill>
              <a:schemeClr val="bg1"/>
            </a:solidFill>
          </a:ln>
          <a:effectLst>
            <a:innerShdw blurRad="114300">
              <a:prstClr val="black"/>
            </a:innerShdw>
          </a:effectLst>
          <a:scene3d>
            <a:camera prst="orthographicFront"/>
            <a:lightRig rig="threePt" dir="t"/>
          </a:scene3d>
          <a:sp3d prstMaterial="metal">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prstClr val="white"/>
              </a:solidFill>
            </a:endParaRPr>
          </a:p>
        </p:txBody>
      </p:sp>
      <p:sp>
        <p:nvSpPr>
          <p:cNvPr id="9" name="TextBox 8"/>
          <p:cNvSpPr txBox="1"/>
          <p:nvPr/>
        </p:nvSpPr>
        <p:spPr>
          <a:xfrm>
            <a:off x="4643051" y="3968919"/>
            <a:ext cx="1964724" cy="507831"/>
          </a:xfrm>
          <a:prstGeom prst="rect">
            <a:avLst/>
          </a:prstGeom>
          <a:noFill/>
        </p:spPr>
        <p:txBody>
          <a:bodyPr wrap="square" rtlCol="0">
            <a:spAutoFit/>
          </a:bodyPr>
          <a:lstStyle/>
          <a:p>
            <a:r>
              <a:rPr lang="en-GB" sz="1350" dirty="0">
                <a:solidFill>
                  <a:srgbClr val="454545"/>
                </a:solidFill>
              </a:rPr>
              <a:t>Common AIDC-related Challenges</a:t>
            </a:r>
          </a:p>
        </p:txBody>
      </p:sp>
      <p:sp>
        <p:nvSpPr>
          <p:cNvPr id="10" name="TextBox 9"/>
          <p:cNvSpPr txBox="1"/>
          <p:nvPr/>
        </p:nvSpPr>
        <p:spPr>
          <a:xfrm>
            <a:off x="4332311" y="4072793"/>
            <a:ext cx="296562" cy="300082"/>
          </a:xfrm>
          <a:prstGeom prst="rect">
            <a:avLst/>
          </a:prstGeom>
          <a:noFill/>
        </p:spPr>
        <p:txBody>
          <a:bodyPr wrap="square" rtlCol="0">
            <a:spAutoFit/>
          </a:bodyPr>
          <a:lstStyle/>
          <a:p>
            <a:r>
              <a:rPr lang="en-GB" sz="1350">
                <a:solidFill>
                  <a:srgbClr val="454545"/>
                </a:solidFill>
              </a:rPr>
              <a:t>=</a:t>
            </a:r>
          </a:p>
        </p:txBody>
      </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4381" y="1043080"/>
            <a:ext cx="1806059" cy="1187021"/>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36789" y="1234541"/>
            <a:ext cx="2102490" cy="1144771"/>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57357" y="1636590"/>
            <a:ext cx="2042605" cy="1421883"/>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67159" y="2162626"/>
            <a:ext cx="2586793" cy="965222"/>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80440" y="2635299"/>
            <a:ext cx="2463746" cy="1171972"/>
          </a:xfrm>
          <a:prstGeom prst="rect">
            <a:avLst/>
          </a:prstGeom>
        </p:spPr>
      </p:pic>
    </p:spTree>
    <p:extLst>
      <p:ext uri="{BB962C8B-B14F-4D97-AF65-F5344CB8AC3E}">
        <p14:creationId xmlns:p14="http://schemas.microsoft.com/office/powerpoint/2010/main" val="121157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8" grpId="0" animBg="1"/>
      <p:bldP spid="9" grpId="0"/>
      <p:bldP spid="9" grpId="1"/>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8279" y="1654803"/>
            <a:ext cx="7362574" cy="668374"/>
          </a:xfrm>
        </p:spPr>
        <p:txBody>
          <a:bodyPr/>
          <a:lstStyle/>
          <a:p>
            <a:r>
              <a:rPr lang="en-US" dirty="0" smtClean="0"/>
              <a:t>Why is there such keen interest?  </a:t>
            </a:r>
            <a:br>
              <a:rPr lang="en-US" dirty="0" smtClean="0"/>
            </a:br>
            <a:r>
              <a:rPr lang="en-US" dirty="0"/>
              <a:t/>
            </a:r>
            <a:br>
              <a:rPr lang="en-US" dirty="0"/>
            </a:br>
            <a:r>
              <a:rPr lang="en-US" dirty="0" smtClean="0"/>
              <a:t/>
            </a:r>
            <a:br>
              <a:rPr lang="en-US" dirty="0" smtClean="0"/>
            </a:br>
            <a:r>
              <a:rPr lang="en-US" dirty="0" smtClean="0"/>
              <a:t>2D barcodes are already being used in various ways in logistics.</a:t>
            </a:r>
            <a:r>
              <a:rPr lang="en-US" dirty="0"/>
              <a:t/>
            </a:r>
            <a:br>
              <a:rPr lang="en-US" dirty="0"/>
            </a:br>
            <a:r>
              <a:rPr lang="en-US" dirty="0" smtClean="0"/>
              <a:t/>
            </a:r>
            <a:br>
              <a:rPr lang="en-US" dirty="0" smtClean="0"/>
            </a:br>
            <a:r>
              <a:rPr lang="en-US" dirty="0"/>
              <a:t>C</a:t>
            </a:r>
            <a:r>
              <a:rPr lang="en-US" dirty="0" smtClean="0"/>
              <a:t>onsider some examples of logistics labels with 2D symbols</a:t>
            </a:r>
            <a:endParaRPr lang="en-GB" dirty="0"/>
          </a:p>
        </p:txBody>
      </p:sp>
      <p:sp>
        <p:nvSpPr>
          <p:cNvPr id="4" name="Slide Number Placeholder 3"/>
          <p:cNvSpPr>
            <a:spLocks noGrp="1"/>
          </p:cNvSpPr>
          <p:nvPr>
            <p:ph type="sldNum" sz="quarter" idx="12"/>
          </p:nvPr>
        </p:nvSpPr>
        <p:spPr/>
        <p:txBody>
          <a:bodyPr/>
          <a:lstStyle/>
          <a:p>
            <a:pPr defTabSz="685733" fontAlgn="base">
              <a:spcAft>
                <a:spcPct val="0"/>
              </a:spcAft>
              <a:defRPr/>
            </a:pPr>
            <a:fld id="{4472AB7F-E8D0-4874-A9B8-335B68DC5F05}" type="slidenum">
              <a:rPr lang="en-GB"/>
              <a:pPr defTabSz="685733" fontAlgn="base">
                <a:spcAft>
                  <a:spcPct val="0"/>
                </a:spcAft>
                <a:defRPr/>
              </a:pPr>
              <a:t>80</a:t>
            </a:fld>
            <a:endParaRPr lang="en-GB"/>
          </a:p>
        </p:txBody>
      </p:sp>
    </p:spTree>
    <p:extLst>
      <p:ext uri="{BB962C8B-B14F-4D97-AF65-F5344CB8AC3E}">
        <p14:creationId xmlns:p14="http://schemas.microsoft.com/office/powerpoint/2010/main" val="36705982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52575" y="172642"/>
            <a:ext cx="2759076" cy="679647"/>
          </a:xfrm>
        </p:spPr>
        <p:txBody>
          <a:bodyPr/>
          <a:lstStyle/>
          <a:p>
            <a:r>
              <a:rPr lang="en-US" dirty="0" smtClean="0"/>
              <a:t>GS1 Australia</a:t>
            </a:r>
            <a:endParaRPr lang="en-GB" dirty="0"/>
          </a:p>
        </p:txBody>
      </p:sp>
      <p:sp>
        <p:nvSpPr>
          <p:cNvPr id="3" name="Slide Number Placeholder 2"/>
          <p:cNvSpPr>
            <a:spLocks noGrp="1"/>
          </p:cNvSpPr>
          <p:nvPr>
            <p:ph type="sldNum" sz="quarter" idx="4294967295"/>
          </p:nvPr>
        </p:nvSpPr>
        <p:spPr/>
        <p:txBody>
          <a:bodyPr/>
          <a:lstStyle/>
          <a:p>
            <a:pPr defTabSz="685733" fontAlgn="base">
              <a:spcAft>
                <a:spcPct val="0"/>
              </a:spcAft>
              <a:defRPr/>
            </a:pPr>
            <a:fld id="{4472AB7F-E8D0-4874-A9B8-335B68DC5F05}" type="slidenum">
              <a:rPr lang="en-GB"/>
              <a:pPr defTabSz="685733" fontAlgn="base">
                <a:spcAft>
                  <a:spcPct val="0"/>
                </a:spcAft>
                <a:defRPr/>
              </a:pPr>
              <a:t>81</a:t>
            </a:fld>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72672" y="0"/>
            <a:ext cx="3384051" cy="5143500"/>
          </a:xfrm>
          <a:prstGeom prst="rect">
            <a:avLst/>
          </a:prstGeom>
        </p:spPr>
      </p:pic>
      <p:sp>
        <p:nvSpPr>
          <p:cNvPr id="9" name="Rectangle 8"/>
          <p:cNvSpPr/>
          <p:nvPr/>
        </p:nvSpPr>
        <p:spPr>
          <a:xfrm>
            <a:off x="1217614" y="1625300"/>
            <a:ext cx="2528887" cy="1177245"/>
          </a:xfrm>
          <a:prstGeom prst="rect">
            <a:avLst/>
          </a:prstGeom>
          <a:ln>
            <a:solidFill>
              <a:schemeClr val="accent1"/>
            </a:solidFill>
          </a:ln>
        </p:spPr>
        <p:txBody>
          <a:bodyPr wrap="square">
            <a:spAutoFit/>
          </a:bodyPr>
          <a:lstStyle/>
          <a:p>
            <a:pPr defTabSz="685733">
              <a:spcAft>
                <a:spcPts val="900"/>
              </a:spcAft>
              <a:defRPr/>
            </a:pPr>
            <a:r>
              <a:rPr lang="en-GB" sz="1200" dirty="0">
                <a:solidFill>
                  <a:srgbClr val="000000"/>
                </a:solidFill>
                <a:latin typeface="Verdana"/>
                <a:ea typeface="Calibri" panose="020F0502020204030204" pitchFamily="34" charset="0"/>
              </a:rPr>
              <a:t>(00)093123450000000012</a:t>
            </a:r>
          </a:p>
          <a:p>
            <a:pPr defTabSz="685733">
              <a:spcAft>
                <a:spcPts val="900"/>
              </a:spcAft>
              <a:defRPr/>
            </a:pPr>
            <a:r>
              <a:rPr lang="en-GB" sz="1200" dirty="0">
                <a:solidFill>
                  <a:srgbClr val="000000"/>
                </a:solidFill>
                <a:latin typeface="Verdana"/>
                <a:ea typeface="Calibri" panose="020F0502020204030204" pitchFamily="34" charset="0"/>
              </a:rPr>
              <a:t>(421)0362770</a:t>
            </a:r>
          </a:p>
          <a:p>
            <a:pPr defTabSz="685733">
              <a:spcAft>
                <a:spcPts val="900"/>
              </a:spcAft>
              <a:defRPr/>
            </a:pPr>
            <a:r>
              <a:rPr lang="en-GB" sz="1200" dirty="0">
                <a:solidFill>
                  <a:srgbClr val="000000"/>
                </a:solidFill>
                <a:latin typeface="Verdana"/>
                <a:ea typeface="Calibri" panose="020F0502020204030204" pitchFamily="34" charset="0"/>
              </a:rPr>
              <a:t>(401)931234518430GR</a:t>
            </a:r>
          </a:p>
          <a:p>
            <a:pPr defTabSz="685733">
              <a:spcAft>
                <a:spcPts val="900"/>
              </a:spcAft>
              <a:defRPr/>
            </a:pPr>
            <a:r>
              <a:rPr lang="en-GB" sz="1200" dirty="0">
                <a:solidFill>
                  <a:srgbClr val="000000"/>
                </a:solidFill>
                <a:latin typeface="Verdana"/>
                <a:ea typeface="Calibri" panose="020F0502020204030204" pitchFamily="34" charset="0"/>
              </a:rPr>
              <a:t>(403)MEL</a:t>
            </a:r>
            <a:endParaRPr lang="en-GB" sz="1350" dirty="0">
              <a:solidFill>
                <a:srgbClr val="454545"/>
              </a:solidFill>
              <a:latin typeface="Verdana"/>
              <a:ea typeface="Calibri" panose="020F0502020204030204" pitchFamily="34" charset="0"/>
            </a:endParaRPr>
          </a:p>
        </p:txBody>
      </p:sp>
      <p:cxnSp>
        <p:nvCxnSpPr>
          <p:cNvPr id="11" name="Straight Arrow Connector 10"/>
          <p:cNvCxnSpPr/>
          <p:nvPr/>
        </p:nvCxnSpPr>
        <p:spPr>
          <a:xfrm flipH="1">
            <a:off x="3576076" y="2000250"/>
            <a:ext cx="2570724" cy="20955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33263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FedEx (parcel)</a:t>
            </a:r>
            <a:endParaRPr lang="en-GB" dirty="0"/>
          </a:p>
        </p:txBody>
      </p:sp>
      <p:sp>
        <p:nvSpPr>
          <p:cNvPr id="4" name="Slide Number Placeholder 3"/>
          <p:cNvSpPr>
            <a:spLocks noGrp="1"/>
          </p:cNvSpPr>
          <p:nvPr>
            <p:ph type="sldNum" sz="quarter" idx="12"/>
          </p:nvPr>
        </p:nvSpPr>
        <p:spPr/>
        <p:txBody>
          <a:bodyPr/>
          <a:lstStyle/>
          <a:p>
            <a:pPr defTabSz="685733" fontAlgn="base">
              <a:spcAft>
                <a:spcPct val="0"/>
              </a:spcAft>
              <a:defRPr/>
            </a:pPr>
            <a:fld id="{4472AB7F-E8D0-4874-A9B8-335B68DC5F05}" type="slidenum">
              <a:rPr lang="en-GB"/>
              <a:pPr defTabSz="685733" fontAlgn="base">
                <a:spcAft>
                  <a:spcPct val="0"/>
                </a:spcAft>
                <a:defRPr/>
              </a:pPr>
              <a:t>82</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42399" y="148788"/>
            <a:ext cx="3678956" cy="4905275"/>
          </a:xfrm>
          <a:prstGeom prst="rect">
            <a:avLst/>
          </a:prstGeom>
        </p:spPr>
      </p:pic>
      <p:sp>
        <p:nvSpPr>
          <p:cNvPr id="7" name="Rectangle 6"/>
          <p:cNvSpPr/>
          <p:nvPr/>
        </p:nvSpPr>
        <p:spPr>
          <a:xfrm>
            <a:off x="1311972" y="2806730"/>
            <a:ext cx="2141092" cy="17081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33">
              <a:spcAft>
                <a:spcPts val="900"/>
              </a:spcAft>
              <a:defRPr/>
            </a:pPr>
            <a:r>
              <a:rPr lang="en-GB" sz="1050" dirty="0">
                <a:solidFill>
                  <a:srgbClr val="000000"/>
                </a:solidFill>
                <a:latin typeface="Arial" panose="020B0604020202020204" pitchFamily="34" charset="0"/>
                <a:ea typeface="Calibri" panose="020F0502020204030204" pitchFamily="34" charset="0"/>
              </a:rPr>
              <a:t>[)&gt;010215044840804747470737620FDEG63921972501/11.00LBN5242 KARRINGTON DR GIBSONIA PAJOSEPH MULLEN 0610ZGH00711ZJOSEPH MULLEN 12Z724443228920Z031Z9622080430006392197900</a:t>
            </a:r>
            <a:r>
              <a:rPr lang="en-GB" sz="1050" dirty="0">
                <a:solidFill>
                  <a:srgbClr val="FF0000"/>
                </a:solidFill>
                <a:latin typeface="Arial" panose="020B0604020202020204" pitchFamily="34" charset="0"/>
                <a:ea typeface="Calibri" panose="020F0502020204030204" pitchFamily="34" charset="0"/>
              </a:rPr>
              <a:t>747470737620</a:t>
            </a:r>
            <a:r>
              <a:rPr lang="en-GB" sz="1050" dirty="0">
                <a:solidFill>
                  <a:srgbClr val="000000"/>
                </a:solidFill>
                <a:latin typeface="Arial" panose="020B0604020202020204" pitchFamily="34" charset="0"/>
                <a:ea typeface="Calibri" panose="020F0502020204030204" pitchFamily="34" charset="0"/>
              </a:rPr>
              <a:t>9K4107387019382500</a:t>
            </a:r>
            <a:endParaRPr lang="en-GB" sz="1200" dirty="0">
              <a:solidFill>
                <a:srgbClr val="454545"/>
              </a:solidFill>
              <a:latin typeface="Times New Roman" panose="02020603050405020304" pitchFamily="18" charset="0"/>
              <a:ea typeface="Calibri" panose="020F0502020204030204" pitchFamily="34" charset="0"/>
            </a:endParaRPr>
          </a:p>
        </p:txBody>
      </p:sp>
      <p:cxnSp>
        <p:nvCxnSpPr>
          <p:cNvPr id="9" name="Straight Arrow Connector 8"/>
          <p:cNvCxnSpPr/>
          <p:nvPr/>
        </p:nvCxnSpPr>
        <p:spPr>
          <a:xfrm flipH="1">
            <a:off x="2863818" y="2331722"/>
            <a:ext cx="1357162" cy="42447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57937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Poczta</a:t>
            </a:r>
            <a:r>
              <a:rPr lang="en-US" dirty="0" smtClean="0"/>
              <a:t> Polska (Postal)</a:t>
            </a:r>
            <a:endParaRPr lang="en-GB" dirty="0"/>
          </a:p>
        </p:txBody>
      </p:sp>
      <p:sp>
        <p:nvSpPr>
          <p:cNvPr id="4" name="Slide Number Placeholder 3"/>
          <p:cNvSpPr>
            <a:spLocks noGrp="1"/>
          </p:cNvSpPr>
          <p:nvPr>
            <p:ph type="sldNum" sz="quarter" idx="12"/>
          </p:nvPr>
        </p:nvSpPr>
        <p:spPr/>
        <p:txBody>
          <a:bodyPr/>
          <a:lstStyle/>
          <a:p>
            <a:pPr defTabSz="685733" fontAlgn="base">
              <a:spcAft>
                <a:spcPct val="0"/>
              </a:spcAft>
              <a:defRPr/>
            </a:pPr>
            <a:fld id="{4472AB7F-E8D0-4874-A9B8-335B68DC5F05}" type="slidenum">
              <a:rPr lang="en-GB"/>
              <a:pPr defTabSz="685733" fontAlgn="base">
                <a:spcAft>
                  <a:spcPct val="0"/>
                </a:spcAft>
                <a:defRPr/>
              </a:pPr>
              <a:t>83</a:t>
            </a:fld>
            <a:endParaRPr lang="en-GB"/>
          </a:p>
        </p:txBody>
      </p:sp>
      <p:pic>
        <p:nvPicPr>
          <p:cNvPr id="6" name="Picture 5"/>
          <p:cNvPicPr>
            <a:picLocks noChangeAspect="1"/>
          </p:cNvPicPr>
          <p:nvPr/>
        </p:nvPicPr>
        <p:blipFill>
          <a:blip r:embed="rId2"/>
          <a:stretch>
            <a:fillRect/>
          </a:stretch>
        </p:blipFill>
        <p:spPr>
          <a:xfrm>
            <a:off x="2943713" y="1178161"/>
            <a:ext cx="4902237" cy="2994470"/>
          </a:xfrm>
          <a:prstGeom prst="rect">
            <a:avLst/>
          </a:prstGeom>
        </p:spPr>
      </p:pic>
      <p:sp>
        <p:nvSpPr>
          <p:cNvPr id="3" name="Rectangle 2"/>
          <p:cNvSpPr/>
          <p:nvPr/>
        </p:nvSpPr>
        <p:spPr>
          <a:xfrm>
            <a:off x="1232643" y="2052562"/>
            <a:ext cx="1550315"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685733">
              <a:defRPr/>
            </a:pPr>
            <a:r>
              <a:rPr lang="en-GB" sz="1200" dirty="0">
                <a:solidFill>
                  <a:srgbClr val="454545"/>
                </a:solidFill>
                <a:latin typeface="Verdana"/>
                <a:hlinkClick r:id="rId3"/>
              </a:rPr>
              <a:t>http://sledzenie.poczta-polska.pl/?numer=00359007736100000016</a:t>
            </a:r>
            <a:r>
              <a:rPr lang="en-GB" sz="1200" dirty="0">
                <a:solidFill>
                  <a:srgbClr val="454545"/>
                </a:solidFill>
                <a:latin typeface="Verdana"/>
              </a:rPr>
              <a:t> </a:t>
            </a:r>
          </a:p>
        </p:txBody>
      </p:sp>
      <p:cxnSp>
        <p:nvCxnSpPr>
          <p:cNvPr id="7" name="Straight Arrow Connector 6"/>
          <p:cNvCxnSpPr/>
          <p:nvPr/>
        </p:nvCxnSpPr>
        <p:spPr>
          <a:xfrm flipH="1">
            <a:off x="2449003" y="1556467"/>
            <a:ext cx="1049572" cy="39955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26472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Work has begun to consider how 2D for logistics labels could be introduced to the General Specification</a:t>
            </a:r>
            <a:endParaRPr lang="en-GB" sz="2000" dirty="0"/>
          </a:p>
        </p:txBody>
      </p:sp>
      <p:sp>
        <p:nvSpPr>
          <p:cNvPr id="3" name="Content Placeholder 2"/>
          <p:cNvSpPr>
            <a:spLocks noGrp="1"/>
          </p:cNvSpPr>
          <p:nvPr>
            <p:ph idx="11"/>
          </p:nvPr>
        </p:nvSpPr>
        <p:spPr/>
        <p:txBody>
          <a:bodyPr/>
          <a:lstStyle/>
          <a:p>
            <a:r>
              <a:rPr lang="en-US" sz="1500" dirty="0"/>
              <a:t>Sub team met 25 September 2017</a:t>
            </a:r>
          </a:p>
          <a:p>
            <a:pPr lvl="1">
              <a:spcAft>
                <a:spcPts val="450"/>
              </a:spcAft>
            </a:pPr>
            <a:r>
              <a:rPr lang="en-US" sz="1500" dirty="0"/>
              <a:t>General agreement that 2D option would be valuable option for logistics labels</a:t>
            </a:r>
          </a:p>
          <a:p>
            <a:pPr lvl="1">
              <a:spcAft>
                <a:spcPts val="450"/>
              </a:spcAft>
            </a:pPr>
            <a:r>
              <a:rPr lang="en-US" sz="1500" dirty="0"/>
              <a:t>Agreement that one linear code with SSCC would be needed</a:t>
            </a:r>
          </a:p>
          <a:p>
            <a:pPr lvl="1">
              <a:spcAft>
                <a:spcPts val="450"/>
              </a:spcAft>
            </a:pPr>
            <a:r>
              <a:rPr lang="en-US" sz="1500" dirty="0"/>
              <a:t>Agreement that 2D barcode would repeat SSCC and offer opportunity to encode additional AIs</a:t>
            </a:r>
          </a:p>
          <a:p>
            <a:pPr lvl="1">
              <a:spcAft>
                <a:spcPts val="450"/>
              </a:spcAft>
            </a:pPr>
            <a:r>
              <a:rPr lang="en-US" sz="1500" dirty="0"/>
              <a:t>General direction for first work request would only consider existing AIs, not discussing new data at this point</a:t>
            </a:r>
          </a:p>
          <a:p>
            <a:pPr lvl="1">
              <a:spcAft>
                <a:spcPts val="450"/>
              </a:spcAft>
            </a:pPr>
            <a:r>
              <a:rPr lang="en-US" sz="1500" dirty="0"/>
              <a:t>HRI will be needed – SSCC at least once, discussing what other information should be available as HRI</a:t>
            </a:r>
          </a:p>
          <a:p>
            <a:pPr lvl="1"/>
            <a:endParaRPr lang="en-GB" dirty="0"/>
          </a:p>
        </p:txBody>
      </p:sp>
      <p:sp>
        <p:nvSpPr>
          <p:cNvPr id="4" name="Slide Number Placeholder 3"/>
          <p:cNvSpPr>
            <a:spLocks noGrp="1"/>
          </p:cNvSpPr>
          <p:nvPr>
            <p:ph type="sldNum" sz="quarter" idx="12"/>
          </p:nvPr>
        </p:nvSpPr>
        <p:spPr/>
        <p:txBody>
          <a:bodyPr/>
          <a:lstStyle/>
          <a:p>
            <a:pPr defTabSz="685733" fontAlgn="base">
              <a:spcAft>
                <a:spcPct val="0"/>
              </a:spcAft>
              <a:defRPr/>
            </a:pPr>
            <a:fld id="{4472AB7F-E8D0-4874-A9B8-335B68DC5F05}" type="slidenum">
              <a:rPr lang="en-GB"/>
              <a:pPr defTabSz="685733" fontAlgn="base">
                <a:spcAft>
                  <a:spcPct val="0"/>
                </a:spcAft>
                <a:defRPr/>
              </a:pPr>
              <a:t>84</a:t>
            </a:fld>
            <a:endParaRPr lang="en-GB"/>
          </a:p>
        </p:txBody>
      </p:sp>
    </p:spTree>
    <p:extLst>
      <p:ext uri="{BB962C8B-B14F-4D97-AF65-F5344CB8AC3E}">
        <p14:creationId xmlns:p14="http://schemas.microsoft.com/office/powerpoint/2010/main" val="17227999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GB" dirty="0"/>
          </a:p>
        </p:txBody>
      </p:sp>
      <p:sp>
        <p:nvSpPr>
          <p:cNvPr id="3" name="Content Placeholder 2"/>
          <p:cNvSpPr>
            <a:spLocks noGrp="1"/>
          </p:cNvSpPr>
          <p:nvPr>
            <p:ph idx="11"/>
          </p:nvPr>
        </p:nvSpPr>
        <p:spPr/>
        <p:txBody>
          <a:bodyPr/>
          <a:lstStyle/>
          <a:p>
            <a:pPr>
              <a:spcAft>
                <a:spcPts val="600"/>
              </a:spcAft>
            </a:pPr>
            <a:r>
              <a:rPr lang="en-US" sz="1800" dirty="0"/>
              <a:t>Draft update to General Specification</a:t>
            </a:r>
          </a:p>
          <a:p>
            <a:pPr>
              <a:spcAft>
                <a:spcPts val="600"/>
              </a:spcAft>
            </a:pPr>
            <a:r>
              <a:rPr lang="en-US" sz="1800" dirty="0"/>
              <a:t>Review by sub team in mid October</a:t>
            </a:r>
          </a:p>
          <a:p>
            <a:pPr>
              <a:spcAft>
                <a:spcPts val="600"/>
              </a:spcAft>
            </a:pPr>
            <a:r>
              <a:rPr lang="en-US" sz="1800" dirty="0"/>
              <a:t>Draft update to GS1 Logistics Label Guideline</a:t>
            </a:r>
          </a:p>
          <a:p>
            <a:pPr>
              <a:spcAft>
                <a:spcPts val="600"/>
              </a:spcAft>
            </a:pPr>
            <a:r>
              <a:rPr lang="en-US" sz="1800" dirty="0"/>
              <a:t>Review in November</a:t>
            </a:r>
          </a:p>
          <a:p>
            <a:pPr>
              <a:spcAft>
                <a:spcPts val="600"/>
              </a:spcAft>
            </a:pPr>
            <a:r>
              <a:rPr lang="en-US" sz="1800" dirty="0"/>
              <a:t>Submit work to GSMP (ID SMG) – end of November</a:t>
            </a:r>
          </a:p>
        </p:txBody>
      </p:sp>
      <p:sp>
        <p:nvSpPr>
          <p:cNvPr id="4" name="Slide Number Placeholder 3"/>
          <p:cNvSpPr>
            <a:spLocks noGrp="1"/>
          </p:cNvSpPr>
          <p:nvPr>
            <p:ph type="sldNum" sz="quarter" idx="12"/>
          </p:nvPr>
        </p:nvSpPr>
        <p:spPr/>
        <p:txBody>
          <a:bodyPr/>
          <a:lstStyle/>
          <a:p>
            <a:pPr defTabSz="685733" fontAlgn="base">
              <a:spcAft>
                <a:spcPct val="0"/>
              </a:spcAft>
              <a:defRPr/>
            </a:pPr>
            <a:fld id="{4472AB7F-E8D0-4874-A9B8-335B68DC5F05}" type="slidenum">
              <a:rPr lang="en-GB"/>
              <a:pPr defTabSz="685733" fontAlgn="base">
                <a:spcAft>
                  <a:spcPct val="0"/>
                </a:spcAft>
                <a:defRPr/>
              </a:pPr>
              <a:t>85</a:t>
            </a:fld>
            <a:endParaRPr lang="en-GB"/>
          </a:p>
        </p:txBody>
      </p:sp>
    </p:spTree>
    <p:extLst>
      <p:ext uri="{BB962C8B-B14F-4D97-AF65-F5344CB8AC3E}">
        <p14:creationId xmlns:p14="http://schemas.microsoft.com/office/powerpoint/2010/main" val="5817858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p:txBody>
          <a:bodyPr/>
          <a:lstStyle/>
          <a:p>
            <a:r>
              <a:rPr lang="en-US" sz="1350" dirty="0"/>
              <a:t>1530 to 1600 CET</a:t>
            </a:r>
            <a:endParaRPr lang="en-GB" sz="1350" dirty="0"/>
          </a:p>
        </p:txBody>
      </p:sp>
      <p:sp>
        <p:nvSpPr>
          <p:cNvPr id="16" name="Title 15"/>
          <p:cNvSpPr>
            <a:spLocks noGrp="1"/>
          </p:cNvSpPr>
          <p:nvPr>
            <p:ph type="title"/>
          </p:nvPr>
        </p:nvSpPr>
        <p:spPr/>
        <p:txBody>
          <a:bodyPr/>
          <a:lstStyle/>
          <a:p>
            <a:r>
              <a:rPr lang="en-US" dirty="0" smtClean="0"/>
              <a:t>Afternoon Coffee Break</a:t>
            </a:r>
            <a:endParaRPr lang="en-GB" dirty="0"/>
          </a:p>
        </p:txBody>
      </p:sp>
      <p:sp>
        <p:nvSpPr>
          <p:cNvPr id="15" name="Slide Number Placeholder 14"/>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86</a:t>
            </a:fld>
            <a:endParaRPr lang="en-GB"/>
          </a:p>
        </p:txBody>
      </p:sp>
    </p:spTree>
    <p:extLst>
      <p:ext uri="{BB962C8B-B14F-4D97-AF65-F5344CB8AC3E}">
        <p14:creationId xmlns:p14="http://schemas.microsoft.com/office/powerpoint/2010/main" val="6877896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Consumer Product Variant</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87</a:t>
            </a:fld>
            <a:endParaRPr lang="en-GB" dirty="0"/>
          </a:p>
        </p:txBody>
      </p:sp>
      <p:sp>
        <p:nvSpPr>
          <p:cNvPr id="5" name="Text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285100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Consumer Product Variant</a:t>
            </a:r>
          </a:p>
        </p:txBody>
      </p:sp>
      <p:sp>
        <p:nvSpPr>
          <p:cNvPr id="3" name="Content Placeholder 2"/>
          <p:cNvSpPr>
            <a:spLocks noGrp="1"/>
          </p:cNvSpPr>
          <p:nvPr>
            <p:ph idx="11"/>
          </p:nvPr>
        </p:nvSpPr>
        <p:spPr/>
        <p:txBody>
          <a:bodyPr/>
          <a:lstStyle/>
          <a:p>
            <a:pPr marL="41766" indent="0">
              <a:buNone/>
            </a:pPr>
            <a:r>
              <a:rPr lang="en-GB" b="1" dirty="0"/>
              <a:t>Goal:</a:t>
            </a:r>
            <a:r>
              <a:rPr lang="en-GB" dirty="0"/>
              <a:t> Increasing transparency between trading partners through the accurate sharing of data about product variations that do not require a new GTIN.</a:t>
            </a:r>
          </a:p>
          <a:p>
            <a:pPr marL="41766" indent="0">
              <a:buNone/>
            </a:pPr>
            <a:endParaRPr lang="en-GB" dirty="0"/>
          </a:p>
          <a:p>
            <a:pPr marL="41766" indent="0">
              <a:buNone/>
            </a:pPr>
            <a:r>
              <a:rPr lang="en-GB" dirty="0"/>
              <a:t>Develop a standard means of sharing information about product variations to replace existing “non-standard” data exchange </a:t>
            </a:r>
            <a:r>
              <a:rPr lang="en-GB" i="1" dirty="0"/>
              <a:t>that is occurring today</a:t>
            </a:r>
          </a:p>
          <a:p>
            <a:pPr marL="41766" indent="0">
              <a:buNone/>
            </a:pPr>
            <a:endParaRPr lang="en-GB" dirty="0"/>
          </a:p>
          <a:p>
            <a:pPr marL="41766" indent="0">
              <a:buNone/>
            </a:pPr>
            <a:r>
              <a:rPr lang="en-GB" b="1" dirty="0"/>
              <a:t>Definition: </a:t>
            </a:r>
            <a:r>
              <a:rPr lang="en-US" i="1" dirty="0"/>
              <a:t>A variation of a trade item which does not require a new GTIN </a:t>
            </a:r>
            <a:r>
              <a:rPr lang="en-US" dirty="0"/>
              <a:t>per the GTIN Management Standard, but where communication related to the change may be required. </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88</a:t>
            </a:fld>
            <a:endParaRPr lang="en-GB" dirty="0"/>
          </a:p>
        </p:txBody>
      </p:sp>
      <p:pic>
        <p:nvPicPr>
          <p:cNvPr id="5" name="Picture 4"/>
          <p:cNvPicPr/>
          <p:nvPr/>
        </p:nvPicPr>
        <p:blipFill>
          <a:blip r:embed="rId3" cstate="screen">
            <a:extLst>
              <a:ext uri="{28A0092B-C50C-407E-A947-70E740481C1C}">
                <a14:useLocalDpi xmlns:a14="http://schemas.microsoft.com/office/drawing/2010/main"/>
              </a:ext>
            </a:extLst>
          </a:blip>
          <a:stretch>
            <a:fillRect/>
          </a:stretch>
        </p:blipFill>
        <p:spPr>
          <a:xfrm rot="706494">
            <a:off x="6304401" y="1258808"/>
            <a:ext cx="2244341" cy="3020726"/>
          </a:xfrm>
          <a:prstGeom prst="rect">
            <a:avLst/>
          </a:prstGeom>
          <a:ln w="15875">
            <a:solidFill>
              <a:schemeClr val="accent1"/>
            </a:solidFill>
          </a:ln>
        </p:spPr>
      </p:pic>
    </p:spTree>
    <p:extLst>
      <p:ext uri="{BB962C8B-B14F-4D97-AF65-F5344CB8AC3E}">
        <p14:creationId xmlns:p14="http://schemas.microsoft.com/office/powerpoint/2010/main" val="16511743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Making smaller changes transparent ….to all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89</a:t>
            </a:fld>
            <a:endParaRPr lang="en-US" dirty="0"/>
          </a:p>
        </p:txBody>
      </p:sp>
      <p:sp>
        <p:nvSpPr>
          <p:cNvPr id="3" name="Content Placeholder 2"/>
          <p:cNvSpPr>
            <a:spLocks noGrp="1"/>
          </p:cNvSpPr>
          <p:nvPr>
            <p:ph idx="4294967295"/>
          </p:nvPr>
        </p:nvSpPr>
        <p:spPr>
          <a:xfrm>
            <a:off x="0" y="1092200"/>
            <a:ext cx="8242300" cy="3311525"/>
          </a:xfrm>
          <a:prstGeom prst="rect">
            <a:avLst/>
          </a:prstGeom>
        </p:spPr>
        <p:txBody>
          <a:bodyPr/>
          <a:lstStyle/>
          <a:p>
            <a:pPr lvl="1"/>
            <a:endParaRPr lang="en-GB" dirty="0"/>
          </a:p>
          <a:p>
            <a:endParaRPr lang="en-GB" dirty="0"/>
          </a:p>
        </p:txBody>
      </p:sp>
      <p:pic>
        <p:nvPicPr>
          <p:cNvPr id="8" name="Picture 7"/>
          <p:cNvPicPr>
            <a:picLocks noChangeAspect="1"/>
          </p:cNvPicPr>
          <p:nvPr/>
        </p:nvPicPr>
        <p:blipFill>
          <a:blip r:embed="rId3"/>
          <a:stretch>
            <a:fillRect/>
          </a:stretch>
        </p:blipFill>
        <p:spPr>
          <a:xfrm>
            <a:off x="5029200" y="1037446"/>
            <a:ext cx="2747492" cy="1667477"/>
          </a:xfrm>
          <a:prstGeom prst="rect">
            <a:avLst/>
          </a:prstGeom>
        </p:spPr>
      </p:pic>
      <p:pic>
        <p:nvPicPr>
          <p:cNvPr id="12" name="Picture 11"/>
          <p:cNvPicPr>
            <a:picLocks noChangeAspect="1"/>
          </p:cNvPicPr>
          <p:nvPr/>
        </p:nvPicPr>
        <p:blipFill>
          <a:blip r:embed="rId4"/>
          <a:stretch>
            <a:fillRect/>
          </a:stretch>
        </p:blipFill>
        <p:spPr>
          <a:xfrm>
            <a:off x="990600" y="1084649"/>
            <a:ext cx="2608979" cy="1619366"/>
          </a:xfrm>
          <a:prstGeom prst="rect">
            <a:avLst/>
          </a:prstGeom>
        </p:spPr>
      </p:pic>
      <p:pic>
        <p:nvPicPr>
          <p:cNvPr id="13" name="Picture 12"/>
          <p:cNvPicPr>
            <a:picLocks noChangeAspect="1"/>
          </p:cNvPicPr>
          <p:nvPr/>
        </p:nvPicPr>
        <p:blipFill>
          <a:blip r:embed="rId5"/>
          <a:stretch>
            <a:fillRect/>
          </a:stretch>
        </p:blipFill>
        <p:spPr>
          <a:xfrm>
            <a:off x="4452937" y="2787733"/>
            <a:ext cx="4225604" cy="1713125"/>
          </a:xfrm>
          <a:prstGeom prst="rect">
            <a:avLst/>
          </a:prstGeom>
        </p:spPr>
      </p:pic>
      <p:pic>
        <p:nvPicPr>
          <p:cNvPr id="10" name="Picture 9"/>
          <p:cNvPicPr>
            <a:picLocks noChangeAspect="1"/>
          </p:cNvPicPr>
          <p:nvPr/>
        </p:nvPicPr>
        <p:blipFill>
          <a:blip r:embed="rId6"/>
          <a:stretch>
            <a:fillRect/>
          </a:stretch>
        </p:blipFill>
        <p:spPr>
          <a:xfrm>
            <a:off x="1115712" y="2734574"/>
            <a:ext cx="2358753" cy="1728196"/>
          </a:xfrm>
          <a:prstGeom prst="rect">
            <a:avLst/>
          </a:prstGeom>
        </p:spPr>
      </p:pic>
    </p:spTree>
    <p:extLst>
      <p:ext uri="{BB962C8B-B14F-4D97-AF65-F5344CB8AC3E}">
        <p14:creationId xmlns:p14="http://schemas.microsoft.com/office/powerpoint/2010/main" val="2324358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Two actionable </a:t>
            </a:r>
            <a:r>
              <a:rPr lang="en-GB" dirty="0" smtClean="0"/>
              <a:t>projects identified:</a:t>
            </a:r>
            <a:endParaRPr lang="en-GB" sz="1800" dirty="0"/>
          </a:p>
        </p:txBody>
      </p:sp>
      <p:sp>
        <p:nvSpPr>
          <p:cNvPr id="3" name="Content Placeholder 2"/>
          <p:cNvSpPr>
            <a:spLocks noGrp="1"/>
          </p:cNvSpPr>
          <p:nvPr>
            <p:ph idx="11"/>
          </p:nvPr>
        </p:nvSpPr>
        <p:spPr>
          <a:xfrm>
            <a:off x="546100" y="1200150"/>
            <a:ext cx="8057987" cy="3235540"/>
          </a:xfrm>
        </p:spPr>
        <p:txBody>
          <a:bodyPr/>
          <a:lstStyle/>
          <a:p>
            <a:pPr marL="441450" indent="-385763">
              <a:buFont typeface="+mj-lt"/>
              <a:buAutoNum type="arabicPeriod"/>
            </a:pPr>
            <a:r>
              <a:rPr lang="en-GB" sz="1500" dirty="0" smtClean="0"/>
              <a:t>Digital Bridge </a:t>
            </a:r>
            <a:r>
              <a:rPr lang="en-GB" sz="1500" dirty="0"/>
              <a:t>/ </a:t>
            </a:r>
            <a:r>
              <a:rPr lang="en-GB" sz="1500" dirty="0" smtClean="0"/>
              <a:t>Mobile Bridge</a:t>
            </a:r>
            <a:endParaRPr lang="en-GB" sz="1500" dirty="0"/>
          </a:p>
          <a:p>
            <a:pPr marL="471488" lvl="1"/>
            <a:r>
              <a:rPr lang="en-GB" sz="1350" dirty="0"/>
              <a:t>Build an industry-led vision for a “1Barcode” future across the business landscape and enable supply chain, web and smartphone identification solutions</a:t>
            </a:r>
          </a:p>
          <a:p>
            <a:pPr lvl="1"/>
            <a:endParaRPr lang="en-GB" sz="1350" dirty="0"/>
          </a:p>
          <a:p>
            <a:pPr marL="441450" indent="-385763">
              <a:buFont typeface="+mj-lt"/>
              <a:buAutoNum type="arabicPeriod"/>
            </a:pPr>
            <a:r>
              <a:rPr lang="en-GB" sz="1500" dirty="0"/>
              <a:t>GS1 Key Capacity Management</a:t>
            </a:r>
          </a:p>
          <a:p>
            <a:pPr marL="471488" lvl="1"/>
            <a:r>
              <a:rPr lang="en-GB" sz="1350" dirty="0"/>
              <a:t>Monitor and understand the rate of allocation of GS1’s identification keys, and ensure keys can be issued forever.</a:t>
            </a:r>
          </a:p>
          <a:p>
            <a:pPr marL="108675" indent="0">
              <a:buNone/>
            </a:pPr>
            <a:endParaRPr lang="en-GB" sz="1500" dirty="0"/>
          </a:p>
          <a:p>
            <a:pPr marL="108675" indent="0">
              <a:buNone/>
            </a:pPr>
            <a:r>
              <a:rPr lang="en-GB" sz="1500" dirty="0"/>
              <a:t>The report also identifies more long-term AIDC opportunities, sometimes outside of GS1’s core, being discussed in the Innovation Network and Auto-ID </a:t>
            </a:r>
            <a:r>
              <a:rPr lang="en-GB" sz="1500" dirty="0" smtClean="0"/>
              <a:t>Labs</a:t>
            </a:r>
            <a:endParaRPr lang="en-GB" sz="150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9</a:t>
            </a:fld>
            <a:endParaRPr lang="en-GB"/>
          </a:p>
        </p:txBody>
      </p:sp>
    </p:spTree>
    <p:extLst>
      <p:ext uri="{BB962C8B-B14F-4D97-AF65-F5344CB8AC3E}">
        <p14:creationId xmlns:p14="http://schemas.microsoft.com/office/powerpoint/2010/main" val="4213349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z="2400" dirty="0">
                <a:latin typeface="Verdana" panose="020B0604030504040204" pitchFamily="34" charset="0"/>
                <a:ea typeface="ＭＳ Ｐゴシック" panose="020B0600070205080204" pitchFamily="34" charset="-128"/>
                <a:cs typeface="Verdana" panose="020B0604030504040204" pitchFamily="34" charset="0"/>
              </a:rPr>
              <a:t>Who supported this work?</a:t>
            </a:r>
          </a:p>
        </p:txBody>
      </p:sp>
      <p:sp>
        <p:nvSpPr>
          <p:cNvPr id="3174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defTabSz="6846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defTabSz="6846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defTabSz="6846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defTabSz="6846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8AF84D-C5AA-4C8C-92F8-891C1735E250}" type="slidenum">
              <a:rPr lang="en-US" altLang="en-US">
                <a:solidFill>
                  <a:srgbClr val="454545"/>
                </a:solidFill>
                <a:latin typeface="Verdana" panose="020B0604030504040204" pitchFamily="34" charset="0"/>
              </a:rPr>
              <a:pPr/>
              <a:t>90</a:t>
            </a:fld>
            <a:endParaRPr lang="en-US" altLang="en-US">
              <a:solidFill>
                <a:srgbClr val="454545"/>
              </a:solidFill>
              <a:latin typeface="Verdana" panose="020B0604030504040204" pitchFamily="34" charset="0"/>
            </a:endParaRPr>
          </a:p>
        </p:txBody>
      </p:sp>
      <p:graphicFrame>
        <p:nvGraphicFramePr>
          <p:cNvPr id="5" name="Table 4"/>
          <p:cNvGraphicFramePr>
            <a:graphicFrameLocks noGrp="1"/>
          </p:cNvGraphicFramePr>
          <p:nvPr>
            <p:extLst/>
          </p:nvPr>
        </p:nvGraphicFramePr>
        <p:xfrm>
          <a:off x="447477" y="862939"/>
          <a:ext cx="8243944" cy="3703320"/>
        </p:xfrm>
        <a:graphic>
          <a:graphicData uri="http://schemas.openxmlformats.org/drawingml/2006/table">
            <a:tbl>
              <a:tblPr bandRow="1">
                <a:tableStyleId>{5C22544A-7EE6-4342-B048-85BDC9FD1C3A}</a:tableStyleId>
              </a:tblPr>
              <a:tblGrid>
                <a:gridCol w="4121972">
                  <a:extLst>
                    <a:ext uri="{9D8B030D-6E8A-4147-A177-3AD203B41FA5}">
                      <a16:colId xmlns:a16="http://schemas.microsoft.com/office/drawing/2014/main" val="20000"/>
                    </a:ext>
                  </a:extLst>
                </a:gridCol>
                <a:gridCol w="4121972">
                  <a:extLst>
                    <a:ext uri="{9D8B030D-6E8A-4147-A177-3AD203B41FA5}">
                      <a16:colId xmlns:a16="http://schemas.microsoft.com/office/drawing/2014/main" val="20001"/>
                    </a:ext>
                  </a:extLst>
                </a:gridCol>
              </a:tblGrid>
              <a:tr h="137160">
                <a:tc>
                  <a:txBody>
                    <a:bodyPr/>
                    <a:lstStyle/>
                    <a:p>
                      <a:pPr marL="0" marR="0" algn="ctr">
                        <a:spcBef>
                          <a:spcPts val="0"/>
                        </a:spcBef>
                        <a:spcAft>
                          <a:spcPts val="0"/>
                        </a:spcAft>
                      </a:pPr>
                      <a:r>
                        <a:rPr lang="en-US" sz="900" b="0" dirty="0">
                          <a:effectLst/>
                        </a:rPr>
                        <a:t>1WorldSync Holdings, Inc.</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GS1 Germany</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00"/>
                  </a:ext>
                </a:extLst>
              </a:tr>
              <a:tr h="137160">
                <a:tc>
                  <a:txBody>
                    <a:bodyPr/>
                    <a:lstStyle/>
                    <a:p>
                      <a:pPr marL="0" marR="0" algn="ctr">
                        <a:spcBef>
                          <a:spcPts val="0"/>
                        </a:spcBef>
                        <a:spcAft>
                          <a:spcPts val="0"/>
                        </a:spcAft>
                      </a:pPr>
                      <a:r>
                        <a:rPr lang="en-US" sz="900" b="0">
                          <a:effectLst/>
                        </a:rPr>
                        <a:t>Aeon</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GS1 Hungary</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01"/>
                  </a:ext>
                </a:extLst>
              </a:tr>
              <a:tr h="137160">
                <a:tc>
                  <a:txBody>
                    <a:bodyPr/>
                    <a:lstStyle/>
                    <a:p>
                      <a:pPr marL="0" marR="0" algn="ctr">
                        <a:spcBef>
                          <a:spcPts val="0"/>
                        </a:spcBef>
                        <a:spcAft>
                          <a:spcPts val="0"/>
                        </a:spcAft>
                      </a:pPr>
                      <a:r>
                        <a:rPr lang="en-US" sz="900" b="0" dirty="0">
                          <a:effectLst/>
                        </a:rPr>
                        <a:t>Ahold (USA)</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GS1 Italy</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02"/>
                  </a:ext>
                </a:extLst>
              </a:tr>
              <a:tr h="137160">
                <a:tc>
                  <a:txBody>
                    <a:bodyPr/>
                    <a:lstStyle/>
                    <a:p>
                      <a:pPr marL="0" marR="0" algn="ctr">
                        <a:spcBef>
                          <a:spcPts val="0"/>
                        </a:spcBef>
                        <a:spcAft>
                          <a:spcPts val="0"/>
                        </a:spcAft>
                      </a:pPr>
                      <a:r>
                        <a:rPr lang="en-US" sz="900" b="0" dirty="0">
                          <a:effectLst/>
                        </a:rPr>
                        <a:t>Alcon Labs</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GS1 Japan</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03"/>
                  </a:ext>
                </a:extLst>
              </a:tr>
              <a:tr h="137160">
                <a:tc>
                  <a:txBody>
                    <a:bodyPr/>
                    <a:lstStyle/>
                    <a:p>
                      <a:pPr marL="0" marR="0" algn="ctr">
                        <a:spcBef>
                          <a:spcPts val="0"/>
                        </a:spcBef>
                        <a:spcAft>
                          <a:spcPts val="0"/>
                        </a:spcAft>
                      </a:pPr>
                      <a:r>
                        <a:rPr lang="en-US" sz="900" b="0">
                          <a:effectLst/>
                        </a:rPr>
                        <a:t>Alibaba</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GS1 Netherlands</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04"/>
                  </a:ext>
                </a:extLst>
              </a:tr>
              <a:tr h="137160">
                <a:tc>
                  <a:txBody>
                    <a:bodyPr/>
                    <a:lstStyle/>
                    <a:p>
                      <a:pPr marL="0" marR="0" algn="ctr">
                        <a:spcBef>
                          <a:spcPts val="0"/>
                        </a:spcBef>
                        <a:spcAft>
                          <a:spcPts val="0"/>
                        </a:spcAft>
                      </a:pPr>
                      <a:r>
                        <a:rPr lang="en-US" sz="900" b="0" dirty="0">
                          <a:effectLst/>
                        </a:rPr>
                        <a:t>Bar Code Graphics, Inc.</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GS1 Poland</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05"/>
                  </a:ext>
                </a:extLst>
              </a:tr>
              <a:tr h="137160">
                <a:tc>
                  <a:txBody>
                    <a:bodyPr/>
                    <a:lstStyle/>
                    <a:p>
                      <a:pPr marL="0" marR="0" algn="ctr">
                        <a:spcBef>
                          <a:spcPts val="0"/>
                        </a:spcBef>
                        <a:spcAft>
                          <a:spcPts val="0"/>
                        </a:spcAft>
                      </a:pPr>
                      <a:r>
                        <a:rPr lang="en-US" sz="900" b="0">
                          <a:effectLst/>
                        </a:rPr>
                        <a:t>Bayer Pharma AG</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GS1 Portugal</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06"/>
                  </a:ext>
                </a:extLst>
              </a:tr>
              <a:tr h="137160">
                <a:tc>
                  <a:txBody>
                    <a:bodyPr/>
                    <a:lstStyle/>
                    <a:p>
                      <a:pPr marL="0" marR="0" algn="ctr">
                        <a:spcBef>
                          <a:spcPts val="0"/>
                        </a:spcBef>
                        <a:spcAft>
                          <a:spcPts val="0"/>
                        </a:spcAft>
                      </a:pPr>
                      <a:r>
                        <a:rPr lang="en-US" sz="900" b="0" dirty="0">
                          <a:effectLst/>
                        </a:rPr>
                        <a:t>Beijing REN JU ZHI HUI Technology Co. Ltd.</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GS1 Spain</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07"/>
                  </a:ext>
                </a:extLst>
              </a:tr>
              <a:tr h="137160">
                <a:tc>
                  <a:txBody>
                    <a:bodyPr/>
                    <a:lstStyle/>
                    <a:p>
                      <a:pPr marL="0" marR="0" algn="ctr">
                        <a:spcBef>
                          <a:spcPts val="0"/>
                        </a:spcBef>
                        <a:spcAft>
                          <a:spcPts val="0"/>
                        </a:spcAft>
                      </a:pPr>
                      <a:r>
                        <a:rPr lang="en-US" sz="900" b="0" dirty="0" err="1">
                          <a:effectLst/>
                        </a:rPr>
                        <a:t>Bonduelle</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GS1 Sweden</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08"/>
                  </a:ext>
                </a:extLst>
              </a:tr>
              <a:tr h="137160">
                <a:tc>
                  <a:txBody>
                    <a:bodyPr/>
                    <a:lstStyle/>
                    <a:p>
                      <a:pPr marL="0" marR="0" algn="ctr">
                        <a:spcBef>
                          <a:spcPts val="0"/>
                        </a:spcBef>
                        <a:spcAft>
                          <a:spcPts val="0"/>
                        </a:spcAft>
                      </a:pPr>
                      <a:r>
                        <a:rPr lang="en-US" sz="900" b="0" dirty="0">
                          <a:effectLst/>
                        </a:rPr>
                        <a:t>Carrefour</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GS1 Switzerland</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09"/>
                  </a:ext>
                </a:extLst>
              </a:tr>
              <a:tr h="137160">
                <a:tc>
                  <a:txBody>
                    <a:bodyPr/>
                    <a:lstStyle/>
                    <a:p>
                      <a:pPr marL="0" marR="0" algn="ctr">
                        <a:spcBef>
                          <a:spcPts val="0"/>
                        </a:spcBef>
                        <a:spcAft>
                          <a:spcPts val="0"/>
                        </a:spcAft>
                      </a:pPr>
                      <a:r>
                        <a:rPr lang="en-US" sz="900" b="0" dirty="0">
                          <a:effectLst/>
                        </a:rPr>
                        <a:t>Coca-Cola Company (The)</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GS1 UK</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10"/>
                  </a:ext>
                </a:extLst>
              </a:tr>
              <a:tr h="137160">
                <a:tc>
                  <a:txBody>
                    <a:bodyPr/>
                    <a:lstStyle/>
                    <a:p>
                      <a:pPr marL="0" marR="0" algn="ctr">
                        <a:spcBef>
                          <a:spcPts val="0"/>
                        </a:spcBef>
                        <a:spcAft>
                          <a:spcPts val="0"/>
                        </a:spcAft>
                      </a:pPr>
                      <a:r>
                        <a:rPr lang="en-US" sz="900" b="0">
                          <a:effectLst/>
                        </a:rPr>
                        <a:t>Coles</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GS1 US</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11"/>
                  </a:ext>
                </a:extLst>
              </a:tr>
              <a:tr h="137160">
                <a:tc>
                  <a:txBody>
                    <a:bodyPr/>
                    <a:lstStyle/>
                    <a:p>
                      <a:pPr marL="0" marR="0" algn="ctr">
                        <a:spcBef>
                          <a:spcPts val="0"/>
                        </a:spcBef>
                        <a:spcAft>
                          <a:spcPts val="0"/>
                        </a:spcAft>
                      </a:pPr>
                      <a:r>
                        <a:rPr lang="en-US" sz="900" b="0">
                          <a:effectLst/>
                        </a:rPr>
                        <a:t>Colgate-Pamolive</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Johnson &amp; Johnson</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12"/>
                  </a:ext>
                </a:extLst>
              </a:tr>
              <a:tr h="137160">
                <a:tc>
                  <a:txBody>
                    <a:bodyPr/>
                    <a:lstStyle/>
                    <a:p>
                      <a:pPr marL="0" marR="0" algn="ctr">
                        <a:spcBef>
                          <a:spcPts val="0"/>
                        </a:spcBef>
                        <a:spcAft>
                          <a:spcPts val="0"/>
                        </a:spcAft>
                      </a:pPr>
                      <a:r>
                        <a:rPr lang="en-US" sz="900" b="0">
                          <a:effectLst/>
                        </a:rPr>
                        <a:t>Detailresult</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Mars, Inc.</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13"/>
                  </a:ext>
                </a:extLst>
              </a:tr>
              <a:tr h="137160">
                <a:tc>
                  <a:txBody>
                    <a:bodyPr/>
                    <a:lstStyle/>
                    <a:p>
                      <a:pPr marL="0" marR="0" algn="ctr">
                        <a:spcBef>
                          <a:spcPts val="0"/>
                        </a:spcBef>
                        <a:spcAft>
                          <a:spcPts val="0"/>
                        </a:spcAft>
                      </a:pPr>
                      <a:r>
                        <a:rPr lang="en-US" sz="900" b="0">
                          <a:effectLst/>
                        </a:rPr>
                        <a:t>eBay Inc</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a:effectLst/>
                        </a:rPr>
                        <a:t>Nestle</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14"/>
                  </a:ext>
                </a:extLst>
              </a:tr>
              <a:tr h="137160">
                <a:tc>
                  <a:txBody>
                    <a:bodyPr/>
                    <a:lstStyle/>
                    <a:p>
                      <a:pPr marL="0" marR="0" algn="ctr">
                        <a:spcBef>
                          <a:spcPts val="0"/>
                        </a:spcBef>
                        <a:spcAft>
                          <a:spcPts val="0"/>
                        </a:spcAft>
                      </a:pPr>
                      <a:r>
                        <a:rPr lang="en-US" sz="900" b="0">
                          <a:effectLst/>
                        </a:rPr>
                        <a:t>Ecolab</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PepsiCo, Inc.</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15"/>
                  </a:ext>
                </a:extLst>
              </a:tr>
              <a:tr h="137160">
                <a:tc>
                  <a:txBody>
                    <a:bodyPr/>
                    <a:lstStyle/>
                    <a:p>
                      <a:pPr marL="0" marR="0" algn="ctr">
                        <a:spcBef>
                          <a:spcPts val="0"/>
                        </a:spcBef>
                        <a:spcAft>
                          <a:spcPts val="0"/>
                        </a:spcAft>
                      </a:pPr>
                      <a:r>
                        <a:rPr lang="en-US" sz="900" b="0">
                          <a:effectLst/>
                        </a:rPr>
                        <a:t>Google Switzerland GmbH</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Procter &amp; Gamble Co.</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16"/>
                  </a:ext>
                </a:extLst>
              </a:tr>
              <a:tr h="137160">
                <a:tc>
                  <a:txBody>
                    <a:bodyPr/>
                    <a:lstStyle/>
                    <a:p>
                      <a:pPr marL="0" marR="0" algn="ctr">
                        <a:spcBef>
                          <a:spcPts val="0"/>
                        </a:spcBef>
                        <a:spcAft>
                          <a:spcPts val="0"/>
                        </a:spcAft>
                      </a:pPr>
                      <a:r>
                        <a:rPr lang="en-US" sz="900" b="0">
                          <a:effectLst/>
                        </a:rPr>
                        <a:t>GS1 Australia</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REWE Group</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17"/>
                  </a:ext>
                </a:extLst>
              </a:tr>
              <a:tr h="137160">
                <a:tc>
                  <a:txBody>
                    <a:bodyPr/>
                    <a:lstStyle/>
                    <a:p>
                      <a:pPr marL="0" marR="0" algn="ctr">
                        <a:spcBef>
                          <a:spcPts val="0"/>
                        </a:spcBef>
                        <a:spcAft>
                          <a:spcPts val="0"/>
                        </a:spcAft>
                      </a:pPr>
                      <a:r>
                        <a:rPr lang="en-US" sz="900" b="0">
                          <a:effectLst/>
                        </a:rPr>
                        <a:t>GS1 Austria</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Target Corporation</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18"/>
                  </a:ext>
                </a:extLst>
              </a:tr>
              <a:tr h="137160">
                <a:tc>
                  <a:txBody>
                    <a:bodyPr/>
                    <a:lstStyle/>
                    <a:p>
                      <a:pPr marL="0" marR="0" algn="ctr">
                        <a:spcBef>
                          <a:spcPts val="0"/>
                        </a:spcBef>
                        <a:spcAft>
                          <a:spcPts val="0"/>
                        </a:spcAft>
                      </a:pPr>
                      <a:r>
                        <a:rPr lang="en-US" sz="900" b="0">
                          <a:effectLst/>
                        </a:rPr>
                        <a:t>GS1 Belgium &amp; Luxembourg</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Tesco Stores Ltd.</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19"/>
                  </a:ext>
                </a:extLst>
              </a:tr>
              <a:tr h="137160">
                <a:tc>
                  <a:txBody>
                    <a:bodyPr/>
                    <a:lstStyle/>
                    <a:p>
                      <a:pPr marL="0" marR="0" algn="ctr">
                        <a:spcBef>
                          <a:spcPts val="0"/>
                        </a:spcBef>
                        <a:spcAft>
                          <a:spcPts val="0"/>
                        </a:spcAft>
                      </a:pPr>
                      <a:r>
                        <a:rPr lang="en-US" sz="900" b="0">
                          <a:effectLst/>
                        </a:rPr>
                        <a:t>GS1 Brasil</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The Consumer Goods Forum</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20"/>
                  </a:ext>
                </a:extLst>
              </a:tr>
              <a:tr h="137160">
                <a:tc>
                  <a:txBody>
                    <a:bodyPr/>
                    <a:lstStyle/>
                    <a:p>
                      <a:pPr marL="0" marR="0" algn="ctr">
                        <a:spcBef>
                          <a:spcPts val="0"/>
                        </a:spcBef>
                        <a:spcAft>
                          <a:spcPts val="0"/>
                        </a:spcAft>
                      </a:pPr>
                      <a:r>
                        <a:rPr lang="en-US" sz="900" b="0">
                          <a:effectLst/>
                        </a:rPr>
                        <a:t>GS1 Canada</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The J.M. Smucker Company</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21"/>
                  </a:ext>
                </a:extLst>
              </a:tr>
              <a:tr h="137160">
                <a:tc>
                  <a:txBody>
                    <a:bodyPr/>
                    <a:lstStyle/>
                    <a:p>
                      <a:pPr marL="0" marR="0" algn="ctr">
                        <a:spcBef>
                          <a:spcPts val="0"/>
                        </a:spcBef>
                        <a:spcAft>
                          <a:spcPts val="0"/>
                        </a:spcAft>
                      </a:pPr>
                      <a:r>
                        <a:rPr lang="en-US" sz="900" b="0">
                          <a:effectLst/>
                        </a:rPr>
                        <a:t>GS1 China</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Unilever UK</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22"/>
                  </a:ext>
                </a:extLst>
              </a:tr>
              <a:tr h="110587">
                <a:tc>
                  <a:txBody>
                    <a:bodyPr/>
                    <a:lstStyle/>
                    <a:p>
                      <a:pPr marL="0" marR="0" algn="ctr">
                        <a:spcBef>
                          <a:spcPts val="0"/>
                        </a:spcBef>
                        <a:spcAft>
                          <a:spcPts val="0"/>
                        </a:spcAft>
                      </a:pPr>
                      <a:r>
                        <a:rPr lang="en-US" sz="900" b="0" dirty="0">
                          <a:effectLst/>
                        </a:rPr>
                        <a:t>GS1 Chinese Taipei (formally known as GS1 Taiwan)</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USDM</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23"/>
                  </a:ext>
                </a:extLst>
              </a:tr>
              <a:tr h="137160">
                <a:tc>
                  <a:txBody>
                    <a:bodyPr/>
                    <a:lstStyle/>
                    <a:p>
                      <a:pPr marL="0" marR="0" algn="ctr">
                        <a:spcBef>
                          <a:spcPts val="0"/>
                        </a:spcBef>
                        <a:spcAft>
                          <a:spcPts val="0"/>
                        </a:spcAft>
                      </a:pPr>
                      <a:r>
                        <a:rPr lang="en-US" sz="900" b="0">
                          <a:effectLst/>
                        </a:rPr>
                        <a:t>GS1 Colombia</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err="1">
                          <a:effectLst/>
                        </a:rPr>
                        <a:t>Wakefern</a:t>
                      </a:r>
                      <a:r>
                        <a:rPr lang="en-US" sz="900" b="0" dirty="0">
                          <a:effectLst/>
                        </a:rPr>
                        <a:t> Food Corporation</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24"/>
                  </a:ext>
                </a:extLst>
              </a:tr>
              <a:tr h="137160">
                <a:tc>
                  <a:txBody>
                    <a:bodyPr/>
                    <a:lstStyle/>
                    <a:p>
                      <a:pPr marL="0" marR="0" algn="ctr">
                        <a:spcBef>
                          <a:spcPts val="0"/>
                        </a:spcBef>
                        <a:spcAft>
                          <a:spcPts val="0"/>
                        </a:spcAft>
                      </a:pPr>
                      <a:r>
                        <a:rPr lang="en-US" sz="900" b="0">
                          <a:effectLst/>
                        </a:rPr>
                        <a:t>GS1 Finland</a:t>
                      </a:r>
                      <a:endParaRPr lang="en-US" sz="900" b="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Walmart/Sam's Club</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25"/>
                  </a:ext>
                </a:extLst>
              </a:tr>
              <a:tr h="137160">
                <a:tc>
                  <a:txBody>
                    <a:bodyPr/>
                    <a:lstStyle/>
                    <a:p>
                      <a:pPr marL="0" marR="0" algn="ctr">
                        <a:spcBef>
                          <a:spcPts val="0"/>
                        </a:spcBef>
                        <a:spcAft>
                          <a:spcPts val="0"/>
                        </a:spcAft>
                      </a:pPr>
                      <a:r>
                        <a:rPr lang="en-US" sz="900" b="0" dirty="0">
                          <a:effectLst/>
                        </a:rPr>
                        <a:t>GS1 France</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pPr marL="0" marR="0" algn="ctr">
                        <a:spcBef>
                          <a:spcPts val="0"/>
                        </a:spcBef>
                        <a:spcAft>
                          <a:spcPts val="0"/>
                        </a:spcAft>
                      </a:pPr>
                      <a:r>
                        <a:rPr lang="en-US" sz="900" b="0" dirty="0">
                          <a:effectLst/>
                        </a:rPr>
                        <a:t>Wegmans Food Markets</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3817601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1078" y="77635"/>
            <a:ext cx="8243942" cy="644563"/>
          </a:xfrm>
        </p:spPr>
        <p:txBody>
          <a:bodyPr/>
          <a:lstStyle/>
          <a:p>
            <a:r>
              <a:rPr lang="en-US" sz="2400" dirty="0"/>
              <a:t/>
            </a:r>
            <a:br>
              <a:rPr lang="en-US" sz="2400" dirty="0"/>
            </a:br>
            <a:r>
              <a:rPr lang="en-US" sz="2400" dirty="0"/>
              <a:t>Unique ID Project: Industry </a:t>
            </a:r>
            <a:r>
              <a:rPr lang="en-US" sz="2400" dirty="0" err="1"/>
              <a:t>Glidepath</a:t>
            </a:r>
            <a:endParaRPr lang="en-US" sz="240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91</a:t>
            </a:fld>
            <a:endParaRPr lang="en-GB"/>
          </a:p>
        </p:txBody>
      </p:sp>
      <p:graphicFrame>
        <p:nvGraphicFramePr>
          <p:cNvPr id="7" name="Content Placeholder 5"/>
          <p:cNvGraphicFramePr>
            <a:graphicFrameLocks/>
          </p:cNvGraphicFramePr>
          <p:nvPr>
            <p:extLst/>
          </p:nvPr>
        </p:nvGraphicFramePr>
        <p:xfrm>
          <a:off x="76200" y="1092520"/>
          <a:ext cx="9220200" cy="3354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2686051" y="2201619"/>
            <a:ext cx="184731" cy="248209"/>
          </a:xfrm>
          <a:prstGeom prst="rect">
            <a:avLst/>
          </a:prstGeom>
          <a:noFill/>
        </p:spPr>
        <p:txBody>
          <a:bodyPr wrap="none" rtlCol="0">
            <a:spAutoFit/>
          </a:bodyPr>
          <a:lstStyle/>
          <a:p>
            <a:endParaRPr lang="en-US" sz="1013" dirty="0">
              <a:solidFill>
                <a:srgbClr val="454545"/>
              </a:solidFill>
            </a:endParaRPr>
          </a:p>
        </p:txBody>
      </p:sp>
      <p:cxnSp>
        <p:nvCxnSpPr>
          <p:cNvPr id="9" name="Straight Connector 8"/>
          <p:cNvCxnSpPr/>
          <p:nvPr/>
        </p:nvCxnSpPr>
        <p:spPr>
          <a:xfrm flipV="1">
            <a:off x="2168785" y="4216471"/>
            <a:ext cx="5492780" cy="568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884370" y="4072387"/>
            <a:ext cx="0" cy="20432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651756" y="4072385"/>
            <a:ext cx="0" cy="20432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054668" y="4066722"/>
            <a:ext cx="0" cy="20432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769206" y="4047305"/>
            <a:ext cx="0" cy="20432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015808" y="4072385"/>
            <a:ext cx="0" cy="20432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81749" y="4222157"/>
            <a:ext cx="511679" cy="230832"/>
          </a:xfrm>
          <a:prstGeom prst="rect">
            <a:avLst/>
          </a:prstGeom>
          <a:noFill/>
        </p:spPr>
        <p:txBody>
          <a:bodyPr wrap="none" rtlCol="0">
            <a:spAutoFit/>
          </a:bodyPr>
          <a:lstStyle/>
          <a:p>
            <a:r>
              <a:rPr lang="en-GB" sz="900" b="1" dirty="0">
                <a:solidFill>
                  <a:srgbClr val="FF8200"/>
                </a:solidFill>
              </a:rPr>
              <a:t>2012</a:t>
            </a:r>
          </a:p>
        </p:txBody>
      </p:sp>
      <p:sp>
        <p:nvSpPr>
          <p:cNvPr id="16" name="TextBox 15"/>
          <p:cNvSpPr txBox="1"/>
          <p:nvPr/>
        </p:nvSpPr>
        <p:spPr>
          <a:xfrm>
            <a:off x="2449138" y="4222154"/>
            <a:ext cx="511679" cy="230832"/>
          </a:xfrm>
          <a:prstGeom prst="rect">
            <a:avLst/>
          </a:prstGeom>
          <a:noFill/>
        </p:spPr>
        <p:txBody>
          <a:bodyPr wrap="none" rtlCol="0">
            <a:spAutoFit/>
          </a:bodyPr>
          <a:lstStyle/>
          <a:p>
            <a:r>
              <a:rPr lang="en-GB" sz="900" b="1" dirty="0">
                <a:solidFill>
                  <a:srgbClr val="FF8200"/>
                </a:solidFill>
              </a:rPr>
              <a:t>2016</a:t>
            </a:r>
          </a:p>
        </p:txBody>
      </p:sp>
      <p:sp>
        <p:nvSpPr>
          <p:cNvPr id="17" name="TextBox 16"/>
          <p:cNvSpPr txBox="1"/>
          <p:nvPr/>
        </p:nvSpPr>
        <p:spPr>
          <a:xfrm>
            <a:off x="3554894" y="4222154"/>
            <a:ext cx="511679" cy="230832"/>
          </a:xfrm>
          <a:prstGeom prst="rect">
            <a:avLst/>
          </a:prstGeom>
          <a:noFill/>
        </p:spPr>
        <p:txBody>
          <a:bodyPr wrap="none" rtlCol="0">
            <a:spAutoFit/>
          </a:bodyPr>
          <a:lstStyle/>
          <a:p>
            <a:r>
              <a:rPr lang="en-GB" sz="900" b="1" dirty="0">
                <a:solidFill>
                  <a:srgbClr val="FF8200"/>
                </a:solidFill>
              </a:rPr>
              <a:t>2017</a:t>
            </a:r>
          </a:p>
        </p:txBody>
      </p:sp>
      <p:sp>
        <p:nvSpPr>
          <p:cNvPr id="18" name="TextBox 17"/>
          <p:cNvSpPr txBox="1"/>
          <p:nvPr/>
        </p:nvSpPr>
        <p:spPr>
          <a:xfrm>
            <a:off x="4836892" y="4215825"/>
            <a:ext cx="511679" cy="230832"/>
          </a:xfrm>
          <a:prstGeom prst="rect">
            <a:avLst/>
          </a:prstGeom>
          <a:noFill/>
        </p:spPr>
        <p:txBody>
          <a:bodyPr wrap="none" rtlCol="0">
            <a:spAutoFit/>
          </a:bodyPr>
          <a:lstStyle/>
          <a:p>
            <a:r>
              <a:rPr lang="en-GB" sz="900" b="1">
                <a:solidFill>
                  <a:srgbClr val="FF8200"/>
                </a:solidFill>
              </a:rPr>
              <a:t>2018</a:t>
            </a:r>
            <a:endParaRPr lang="en-GB" sz="900" b="1" dirty="0">
              <a:solidFill>
                <a:srgbClr val="FF8200"/>
              </a:solidFill>
            </a:endParaRPr>
          </a:p>
        </p:txBody>
      </p:sp>
      <p:sp>
        <p:nvSpPr>
          <p:cNvPr id="19" name="TextBox 18"/>
          <p:cNvSpPr txBox="1"/>
          <p:nvPr/>
        </p:nvSpPr>
        <p:spPr>
          <a:xfrm>
            <a:off x="5930083" y="4236673"/>
            <a:ext cx="255198" cy="230832"/>
          </a:xfrm>
          <a:prstGeom prst="rect">
            <a:avLst/>
          </a:prstGeom>
          <a:noFill/>
        </p:spPr>
        <p:txBody>
          <a:bodyPr wrap="none" rtlCol="0">
            <a:spAutoFit/>
          </a:bodyPr>
          <a:lstStyle/>
          <a:p>
            <a:r>
              <a:rPr lang="en-GB" sz="900" b="1" dirty="0">
                <a:solidFill>
                  <a:srgbClr val="FF8200"/>
                </a:solidFill>
              </a:rPr>
              <a:t>?</a:t>
            </a:r>
          </a:p>
        </p:txBody>
      </p:sp>
      <p:sp>
        <p:nvSpPr>
          <p:cNvPr id="20" name="Freeform 19"/>
          <p:cNvSpPr/>
          <p:nvPr/>
        </p:nvSpPr>
        <p:spPr>
          <a:xfrm>
            <a:off x="1985683" y="4181311"/>
            <a:ext cx="171450" cy="70320"/>
          </a:xfrm>
          <a:custGeom>
            <a:avLst/>
            <a:gdLst>
              <a:gd name="connsiteX0" fmla="*/ 0 w 304800"/>
              <a:gd name="connsiteY0" fmla="*/ 83449 h 125013"/>
              <a:gd name="connsiteX1" fmla="*/ 69273 w 304800"/>
              <a:gd name="connsiteY1" fmla="*/ 322 h 125013"/>
              <a:gd name="connsiteX2" fmla="*/ 110837 w 304800"/>
              <a:gd name="connsiteY2" fmla="*/ 14176 h 125013"/>
              <a:gd name="connsiteX3" fmla="*/ 166255 w 304800"/>
              <a:gd name="connsiteY3" fmla="*/ 97304 h 125013"/>
              <a:gd name="connsiteX4" fmla="*/ 249382 w 304800"/>
              <a:gd name="connsiteY4" fmla="*/ 125013 h 125013"/>
              <a:gd name="connsiteX5" fmla="*/ 304800 w 304800"/>
              <a:gd name="connsiteY5" fmla="*/ 83449 h 12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25013">
                <a:moveTo>
                  <a:pt x="0" y="83449"/>
                </a:moveTo>
                <a:cubicBezTo>
                  <a:pt x="15283" y="52883"/>
                  <a:pt x="26546" y="7443"/>
                  <a:pt x="69273" y="322"/>
                </a:cubicBezTo>
                <a:cubicBezTo>
                  <a:pt x="83678" y="-2079"/>
                  <a:pt x="96982" y="9558"/>
                  <a:pt x="110837" y="14176"/>
                </a:cubicBezTo>
                <a:cubicBezTo>
                  <a:pt x="129310" y="41885"/>
                  <a:pt x="134662" y="86773"/>
                  <a:pt x="166255" y="97304"/>
                </a:cubicBezTo>
                <a:lnTo>
                  <a:pt x="249382" y="125013"/>
                </a:lnTo>
                <a:cubicBezTo>
                  <a:pt x="296380" y="93681"/>
                  <a:pt x="279172" y="109079"/>
                  <a:pt x="304800" y="83449"/>
                </a:cubicBezTo>
              </a:path>
            </a:pathLst>
          </a:cu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a:solidFill>
                <a:prstClr val="white"/>
              </a:solidFill>
            </a:endParaRPr>
          </a:p>
        </p:txBody>
      </p:sp>
      <p:cxnSp>
        <p:nvCxnSpPr>
          <p:cNvPr id="21" name="Elbow Connector 20"/>
          <p:cNvCxnSpPr/>
          <p:nvPr/>
        </p:nvCxnSpPr>
        <p:spPr>
          <a:xfrm rot="19800000">
            <a:off x="1975661" y="4170224"/>
            <a:ext cx="189266" cy="106487"/>
          </a:xfrm>
          <a:prstGeom prst="bentConnector3">
            <a:avLst>
              <a:gd name="adj1" fmla="val 54117"/>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681748" y="4217189"/>
            <a:ext cx="279969" cy="3269"/>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3" name="Left Brace 22"/>
          <p:cNvSpPr/>
          <p:nvPr/>
        </p:nvSpPr>
        <p:spPr>
          <a:xfrm rot="5400000">
            <a:off x="3509822" y="1117903"/>
            <a:ext cx="202619" cy="2193066"/>
          </a:xfrm>
          <a:prstGeom prst="lef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013" dirty="0">
              <a:solidFill>
                <a:srgbClr val="454545"/>
              </a:solidFill>
            </a:endParaRPr>
          </a:p>
        </p:txBody>
      </p:sp>
      <p:sp>
        <p:nvSpPr>
          <p:cNvPr id="24" name="TextBox 23"/>
          <p:cNvSpPr txBox="1"/>
          <p:nvPr/>
        </p:nvSpPr>
        <p:spPr>
          <a:xfrm>
            <a:off x="2860058" y="1809194"/>
            <a:ext cx="1540603" cy="369332"/>
          </a:xfrm>
          <a:prstGeom prst="rect">
            <a:avLst/>
          </a:prstGeom>
          <a:noFill/>
        </p:spPr>
        <p:txBody>
          <a:bodyPr wrap="square" rtlCol="0">
            <a:spAutoFit/>
          </a:bodyPr>
          <a:lstStyle/>
          <a:p>
            <a:pPr algn="ctr"/>
            <a:r>
              <a:rPr lang="en-GB" sz="900" dirty="0">
                <a:solidFill>
                  <a:srgbClr val="002060"/>
                </a:solidFill>
              </a:rPr>
              <a:t>Getting Identification and Data Right</a:t>
            </a:r>
          </a:p>
        </p:txBody>
      </p:sp>
      <p:pic>
        <p:nvPicPr>
          <p:cNvPr id="25" name="Picture 24"/>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a:off x="7128554" y="1138625"/>
            <a:ext cx="2643175" cy="1350560"/>
          </a:xfrm>
          <a:prstGeom prst="rect">
            <a:avLst/>
          </a:prstGeom>
        </p:spPr>
      </p:pic>
      <p:cxnSp>
        <p:nvCxnSpPr>
          <p:cNvPr id="26" name="Straight Connector 25"/>
          <p:cNvCxnSpPr/>
          <p:nvPr/>
        </p:nvCxnSpPr>
        <p:spPr>
          <a:xfrm>
            <a:off x="6962891" y="4066789"/>
            <a:ext cx="0" cy="20432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877166" y="4231076"/>
            <a:ext cx="255198" cy="230832"/>
          </a:xfrm>
          <a:prstGeom prst="rect">
            <a:avLst/>
          </a:prstGeom>
          <a:noFill/>
        </p:spPr>
        <p:txBody>
          <a:bodyPr wrap="none" rtlCol="0">
            <a:spAutoFit/>
          </a:bodyPr>
          <a:lstStyle/>
          <a:p>
            <a:r>
              <a:rPr lang="en-GB" sz="900" b="1" dirty="0">
                <a:solidFill>
                  <a:srgbClr val="FF8200"/>
                </a:solidFill>
              </a:rPr>
              <a:t>?</a:t>
            </a:r>
          </a:p>
        </p:txBody>
      </p:sp>
      <p:sp>
        <p:nvSpPr>
          <p:cNvPr id="28" name="Pentagon 27"/>
          <p:cNvSpPr/>
          <p:nvPr/>
        </p:nvSpPr>
        <p:spPr>
          <a:xfrm rot="5873232">
            <a:off x="4224265" y="1101698"/>
            <a:ext cx="966800" cy="965982"/>
          </a:xfrm>
          <a:prstGeom prst="homePlate">
            <a:avLst>
              <a:gd name="adj" fmla="val 37857"/>
            </a:avLst>
          </a:prstGeom>
          <a:solidFill>
            <a:srgbClr val="00B050"/>
          </a:solidFill>
          <a:ln w="25400">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900" dirty="0">
                <a:solidFill>
                  <a:prstClr val="white"/>
                </a:solidFill>
              </a:rPr>
              <a:t>This is the work that has been completed.</a:t>
            </a:r>
          </a:p>
        </p:txBody>
      </p:sp>
      <p:sp>
        <p:nvSpPr>
          <p:cNvPr id="29" name="Pentagon 28"/>
          <p:cNvSpPr/>
          <p:nvPr/>
        </p:nvSpPr>
        <p:spPr>
          <a:xfrm rot="15271242">
            <a:off x="5443435" y="2960710"/>
            <a:ext cx="887297" cy="931168"/>
          </a:xfrm>
          <a:prstGeom prst="homePlate">
            <a:avLst>
              <a:gd name="adj" fmla="val 32490"/>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900" dirty="0">
                <a:solidFill>
                  <a:prstClr val="white"/>
                </a:solidFill>
              </a:rPr>
              <a:t>Work has been initiated</a:t>
            </a:r>
          </a:p>
        </p:txBody>
      </p:sp>
    </p:spTree>
    <p:extLst>
      <p:ext uri="{BB962C8B-B14F-4D97-AF65-F5344CB8AC3E}">
        <p14:creationId xmlns:p14="http://schemas.microsoft.com/office/powerpoint/2010/main" val="5996999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Consumer Product Variant in GDSN</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92</a:t>
            </a:fld>
            <a:endParaRPr lang="en-GB"/>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470927">
            <a:off x="5797935" y="1264102"/>
            <a:ext cx="2422656" cy="3015677"/>
          </a:xfrm>
          <a:prstGeom prst="rect">
            <a:avLst/>
          </a:prstGeom>
          <a:effectLst>
            <a:softEdge rad="0"/>
          </a:effectLst>
          <a:scene3d>
            <a:camera prst="orthographicFront">
              <a:rot lat="0" lon="900000" rev="21299999"/>
            </a:camera>
            <a:lightRig rig="threePt" dir="t"/>
          </a:scene3d>
          <a:sp3d>
            <a:bevelT w="88900"/>
          </a:sp3d>
        </p:spPr>
      </p:pic>
      <p:sp>
        <p:nvSpPr>
          <p:cNvPr id="7" name="TextBox 6"/>
          <p:cNvSpPr txBox="1"/>
          <p:nvPr/>
        </p:nvSpPr>
        <p:spPr>
          <a:xfrm>
            <a:off x="685800" y="1340779"/>
            <a:ext cx="4572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C6C"/>
                </a:solidFill>
              </a:rPr>
              <a:t>Industry Call to Action has been met with </a:t>
            </a:r>
            <a:r>
              <a:rPr lang="en-US" dirty="0" smtClean="0">
                <a:solidFill>
                  <a:srgbClr val="002C6C"/>
                </a:solidFill>
              </a:rPr>
              <a:t>enthusiasm. </a:t>
            </a:r>
            <a:endParaRPr lang="en-US" dirty="0">
              <a:solidFill>
                <a:srgbClr val="002C6C"/>
              </a:solidFill>
            </a:endParaRPr>
          </a:p>
          <a:p>
            <a:endParaRPr lang="en-US" dirty="0">
              <a:solidFill>
                <a:srgbClr val="002C6C"/>
              </a:solidFill>
            </a:endParaRPr>
          </a:p>
          <a:p>
            <a:pPr marL="285750" indent="-285750">
              <a:buFont typeface="Arial" panose="020B0604020202020204" pitchFamily="34" charset="0"/>
              <a:buChar char="•"/>
            </a:pPr>
            <a:r>
              <a:rPr lang="en-US" dirty="0">
                <a:solidFill>
                  <a:srgbClr val="002C6C"/>
                </a:solidFill>
              </a:rPr>
              <a:t>Incorporation of Consumer Product Variant in GDSN is </a:t>
            </a:r>
            <a:r>
              <a:rPr lang="en-US" dirty="0" smtClean="0">
                <a:solidFill>
                  <a:srgbClr val="002C6C"/>
                </a:solidFill>
              </a:rPr>
              <a:t>high-priority </a:t>
            </a:r>
            <a:r>
              <a:rPr lang="en-US" dirty="0">
                <a:solidFill>
                  <a:srgbClr val="002C6C"/>
                </a:solidFill>
              </a:rPr>
              <a:t>of the Data Excellence </a:t>
            </a:r>
            <a:r>
              <a:rPr lang="en-US" dirty="0" smtClean="0">
                <a:solidFill>
                  <a:srgbClr val="002C6C"/>
                </a:solidFill>
              </a:rPr>
              <a:t>Board.</a:t>
            </a:r>
            <a:endParaRPr lang="en-US" dirty="0">
              <a:solidFill>
                <a:srgbClr val="002C6C"/>
              </a:solidFill>
            </a:endParaRPr>
          </a:p>
          <a:p>
            <a:endParaRPr lang="en-US" dirty="0">
              <a:solidFill>
                <a:srgbClr val="002C6C"/>
              </a:solidFill>
            </a:endParaRPr>
          </a:p>
          <a:p>
            <a:pPr marL="285750" indent="-285750">
              <a:buFont typeface="Arial" panose="020B0604020202020204" pitchFamily="34" charset="0"/>
              <a:buChar char="•"/>
            </a:pPr>
            <a:r>
              <a:rPr lang="en-US" dirty="0">
                <a:solidFill>
                  <a:srgbClr val="002C6C"/>
                </a:solidFill>
              </a:rPr>
              <a:t>Final ‘enabler’ to transparency of product versions and sets the stage for the </a:t>
            </a:r>
            <a:r>
              <a:rPr lang="en-US" dirty="0" smtClean="0">
                <a:solidFill>
                  <a:srgbClr val="002C6C"/>
                </a:solidFill>
              </a:rPr>
              <a:t>future.</a:t>
            </a:r>
            <a:endParaRPr lang="en-US" dirty="0">
              <a:solidFill>
                <a:srgbClr val="002C6C"/>
              </a:solidFill>
            </a:endParaRPr>
          </a:p>
        </p:txBody>
      </p:sp>
    </p:spTree>
    <p:extLst>
      <p:ext uri="{BB962C8B-B14F-4D97-AF65-F5344CB8AC3E}">
        <p14:creationId xmlns:p14="http://schemas.microsoft.com/office/powerpoint/2010/main" val="3416785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Information</a:t>
            </a:r>
          </a:p>
        </p:txBody>
      </p:sp>
      <p:sp>
        <p:nvSpPr>
          <p:cNvPr id="4" name="Slide Number Placeholder 3"/>
          <p:cNvSpPr>
            <a:spLocks noGrp="1"/>
          </p:cNvSpPr>
          <p:nvPr>
            <p:ph type="sldNum" sz="quarter" idx="4294967295"/>
          </p:nvPr>
        </p:nvSpPr>
        <p:spPr>
          <a:xfrm>
            <a:off x="8896350" y="4762500"/>
            <a:ext cx="247650" cy="150813"/>
          </a:xfrm>
        </p:spPr>
        <p:txBody>
          <a:bodyPr/>
          <a:lstStyle/>
          <a:p>
            <a:pPr fontAlgn="base">
              <a:spcAft>
                <a:spcPct val="0"/>
              </a:spcAft>
              <a:defRPr/>
            </a:pPr>
            <a:fld id="{4472AB7F-E8D0-4874-A9B8-335B68DC5F05}" type="slidenum">
              <a:rPr lang="en-GB"/>
              <a:pPr fontAlgn="base">
                <a:spcAft>
                  <a:spcPct val="0"/>
                </a:spcAft>
                <a:defRPr/>
              </a:pPr>
              <a:t>93</a:t>
            </a:fld>
            <a:endParaRPr lang="en-GB"/>
          </a:p>
        </p:txBody>
      </p:sp>
      <p:sp>
        <p:nvSpPr>
          <p:cNvPr id="18" name="Text Placeholder 17"/>
          <p:cNvSpPr>
            <a:spLocks noGrp="1"/>
          </p:cNvSpPr>
          <p:nvPr>
            <p:ph type="body" sz="quarter" idx="4294967295"/>
          </p:nvPr>
        </p:nvSpPr>
        <p:spPr>
          <a:xfrm>
            <a:off x="0" y="1136650"/>
            <a:ext cx="8247063" cy="311150"/>
          </a:xfrm>
          <a:prstGeom prst="rect">
            <a:avLst/>
          </a:prstGeom>
        </p:spPr>
        <p:txBody>
          <a:bodyPr>
            <a:normAutofit fontScale="92500" lnSpcReduction="20000"/>
          </a:bodyPr>
          <a:lstStyle/>
          <a:p>
            <a:r>
              <a:rPr lang="en-US" dirty="0" smtClean="0"/>
              <a:t>Robert M Beideman</a:t>
            </a:r>
            <a:endParaRPr lang="en-US" dirty="0"/>
          </a:p>
        </p:txBody>
      </p:sp>
      <p:sp>
        <p:nvSpPr>
          <p:cNvPr id="19" name="Content Placeholder 18"/>
          <p:cNvSpPr>
            <a:spLocks noGrp="1"/>
          </p:cNvSpPr>
          <p:nvPr>
            <p:ph idx="4294967295"/>
          </p:nvPr>
        </p:nvSpPr>
        <p:spPr>
          <a:xfrm>
            <a:off x="0" y="1433513"/>
            <a:ext cx="8240713" cy="358775"/>
          </a:xfrm>
          <a:prstGeom prst="rect">
            <a:avLst/>
          </a:prstGeom>
        </p:spPr>
        <p:txBody>
          <a:bodyPr/>
          <a:lstStyle/>
          <a:p>
            <a:r>
              <a:rPr lang="en-US" dirty="0" smtClean="0"/>
              <a:t>VP, Retail</a:t>
            </a:r>
            <a:endParaRPr lang="en-US" dirty="0"/>
          </a:p>
        </p:txBody>
      </p:sp>
      <p:sp>
        <p:nvSpPr>
          <p:cNvPr id="20" name="Content Placeholder 19"/>
          <p:cNvSpPr>
            <a:spLocks noGrp="1"/>
          </p:cNvSpPr>
          <p:nvPr>
            <p:ph idx="4294967295"/>
          </p:nvPr>
        </p:nvSpPr>
        <p:spPr>
          <a:xfrm>
            <a:off x="1263650" y="2914650"/>
            <a:ext cx="7880350" cy="260350"/>
          </a:xfrm>
          <a:prstGeom prst="rect">
            <a:avLst/>
          </a:prstGeom>
        </p:spPr>
        <p:txBody>
          <a:bodyPr/>
          <a:lstStyle/>
          <a:p>
            <a:r>
              <a:rPr lang="en-US" dirty="0" smtClean="0"/>
              <a:t>+1 609 902 0859</a:t>
            </a:r>
            <a:endParaRPr lang="en-US" dirty="0"/>
          </a:p>
        </p:txBody>
      </p:sp>
      <p:sp>
        <p:nvSpPr>
          <p:cNvPr id="22" name="Content Placeholder 21"/>
          <p:cNvSpPr>
            <a:spLocks noGrp="1"/>
          </p:cNvSpPr>
          <p:nvPr>
            <p:ph idx="4294967295"/>
          </p:nvPr>
        </p:nvSpPr>
        <p:spPr>
          <a:xfrm>
            <a:off x="1263650" y="3671888"/>
            <a:ext cx="7880350" cy="252412"/>
          </a:xfrm>
          <a:prstGeom prst="rect">
            <a:avLst/>
          </a:prstGeom>
        </p:spPr>
        <p:txBody>
          <a:bodyPr/>
          <a:lstStyle/>
          <a:p>
            <a:r>
              <a:rPr lang="en-US" dirty="0"/>
              <a:t>r</a:t>
            </a:r>
            <a:r>
              <a:rPr lang="en-US" dirty="0" smtClean="0"/>
              <a:t>obert.beideman@gs1.org</a:t>
            </a:r>
            <a:endParaRPr lang="en-US" dirty="0"/>
          </a:p>
        </p:txBody>
      </p:sp>
      <p:sp>
        <p:nvSpPr>
          <p:cNvPr id="23" name="Content Placeholder 22"/>
          <p:cNvSpPr>
            <a:spLocks noGrp="1"/>
          </p:cNvSpPr>
          <p:nvPr>
            <p:ph idx="4294967295"/>
          </p:nvPr>
        </p:nvSpPr>
        <p:spPr>
          <a:xfrm>
            <a:off x="0" y="1781175"/>
            <a:ext cx="8240713" cy="1042988"/>
          </a:xfrm>
          <a:prstGeom prst="rect">
            <a:avLst/>
          </a:prstGeom>
        </p:spPr>
        <p:txBody>
          <a:bodyPr/>
          <a:lstStyle/>
          <a:p>
            <a:r>
              <a:rPr lang="en-US" dirty="0" smtClean="0"/>
              <a:t>GS1 </a:t>
            </a:r>
          </a:p>
          <a:p>
            <a:r>
              <a:rPr lang="en-US" dirty="0" smtClean="0"/>
              <a:t>1009 Lenox Drive, Suite 202</a:t>
            </a:r>
          </a:p>
          <a:p>
            <a:r>
              <a:rPr lang="en-US" dirty="0" smtClean="0"/>
              <a:t>Lawrenceville, NY 08648 USA</a:t>
            </a:r>
            <a:endParaRPr lang="en-US" dirty="0"/>
          </a:p>
        </p:txBody>
      </p:sp>
    </p:spTree>
    <p:extLst>
      <p:ext uri="{BB962C8B-B14F-4D97-AF65-F5344CB8AC3E}">
        <p14:creationId xmlns:p14="http://schemas.microsoft.com/office/powerpoint/2010/main" val="32052355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GTIN Capacity Study: Phase 2</a:t>
            </a:r>
            <a:endParaRPr lang="en-US" dirty="0"/>
          </a:p>
        </p:txBody>
      </p:sp>
      <p:sp>
        <p:nvSpPr>
          <p:cNvPr id="6" name="Picture Placeholder 5"/>
          <p:cNvSpPr>
            <a:spLocks noGrp="1"/>
          </p:cNvSpPr>
          <p:nvPr>
            <p:ph type="pic" sz="quarter" idx="15"/>
          </p:nvPr>
        </p:nvSpPr>
        <p:spPr/>
      </p:sp>
      <p:sp>
        <p:nvSpPr>
          <p:cNvPr id="3" name="Text Placeholder 2"/>
          <p:cNvSpPr>
            <a:spLocks noGrp="1"/>
          </p:cNvSpPr>
          <p:nvPr>
            <p:ph type="body" sz="quarter" idx="11"/>
          </p:nvPr>
        </p:nvSpPr>
        <p:spPr/>
        <p:txBody>
          <a:bodyPr/>
          <a:lstStyle/>
          <a:p>
            <a:r>
              <a:rPr lang="en-US" dirty="0" smtClean="0"/>
              <a:t>What’s Next?</a:t>
            </a:r>
            <a:endParaRPr lang="en-US" dirty="0"/>
          </a:p>
        </p:txBody>
      </p:sp>
      <p:sp>
        <p:nvSpPr>
          <p:cNvPr id="5" name="Text Placeholder 4"/>
          <p:cNvSpPr>
            <a:spLocks noGrp="1"/>
          </p:cNvSpPr>
          <p:nvPr>
            <p:ph type="body" sz="quarter" idx="14"/>
          </p:nvPr>
        </p:nvSpPr>
        <p:spPr/>
        <p:txBody>
          <a:bodyPr/>
          <a:lstStyle/>
          <a:p>
            <a:r>
              <a:rPr lang="en-US" dirty="0" smtClean="0"/>
              <a:t>October 2017</a:t>
            </a:r>
            <a:endParaRPr lang="en-US" dirty="0"/>
          </a:p>
        </p:txBody>
      </p:sp>
      <p:sp>
        <p:nvSpPr>
          <p:cNvPr id="7" name="Text Placeholder 4"/>
          <p:cNvSpPr>
            <a:spLocks noGrp="1"/>
          </p:cNvSpPr>
          <p:nvPr>
            <p:ph type="body" sz="quarter" idx="14"/>
          </p:nvPr>
        </p:nvSpPr>
        <p:spPr>
          <a:xfrm>
            <a:off x="804208" y="3558693"/>
            <a:ext cx="4159535" cy="153789"/>
          </a:xfrm>
        </p:spPr>
        <p:txBody>
          <a:bodyPr/>
          <a:lstStyle/>
          <a:p>
            <a:r>
              <a:rPr lang="en-US" dirty="0" smtClean="0"/>
              <a:t>Andrew Hearn; Senior Director, AIDC</a:t>
            </a:r>
            <a:endParaRPr lang="en-US" dirty="0"/>
          </a:p>
        </p:txBody>
      </p:sp>
    </p:spTree>
    <p:extLst>
      <p:ext uri="{BB962C8B-B14F-4D97-AF65-F5344CB8AC3E}">
        <p14:creationId xmlns:p14="http://schemas.microsoft.com/office/powerpoint/2010/main" val="8844709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 GTIN capacity</a:t>
            </a:r>
            <a:endParaRPr lang="en-GB" dirty="0"/>
          </a:p>
        </p:txBody>
      </p:sp>
      <p:sp>
        <p:nvSpPr>
          <p:cNvPr id="4" name="Slide Number Placeholder 3"/>
          <p:cNvSpPr>
            <a:spLocks noGrp="1"/>
          </p:cNvSpPr>
          <p:nvPr>
            <p:ph type="sldNum" sz="quarter" idx="12"/>
          </p:nvPr>
        </p:nvSpPr>
        <p:spPr/>
        <p:txBody>
          <a:bodyPr/>
          <a:lstStyle/>
          <a:p>
            <a:pPr defTabSz="685800">
              <a:defRPr/>
            </a:pPr>
            <a:fld id="{3C685A98-F468-465B-8DF1-E042AD908FF6}" type="slidenum">
              <a:rPr lang="en-US" altLang="en-US"/>
              <a:pPr defTabSz="685800">
                <a:defRPr/>
              </a:pPr>
              <a:t>95</a:t>
            </a:fld>
            <a:endParaRPr lang="en-US" altLang="en-US"/>
          </a:p>
        </p:txBody>
      </p:sp>
      <p:sp>
        <p:nvSpPr>
          <p:cNvPr id="3" name="Content Placeholder 2"/>
          <p:cNvSpPr>
            <a:spLocks noGrp="1"/>
          </p:cNvSpPr>
          <p:nvPr>
            <p:ph idx="4294967295"/>
          </p:nvPr>
        </p:nvSpPr>
        <p:spPr>
          <a:xfrm>
            <a:off x="0" y="1092200"/>
            <a:ext cx="8242300" cy="3311525"/>
          </a:xfrm>
          <a:prstGeom prst="rect">
            <a:avLst/>
          </a:prstGeom>
        </p:spPr>
        <p:txBody>
          <a:bodyPr/>
          <a:lstStyle/>
          <a:p>
            <a:r>
              <a:rPr lang="en-US" dirty="0"/>
              <a:t>Where it all started</a:t>
            </a:r>
          </a:p>
          <a:p>
            <a:endParaRPr lang="en-US" dirty="0"/>
          </a:p>
          <a:p>
            <a:r>
              <a:rPr lang="en-US" dirty="0"/>
              <a:t>GTIN Capacity Phase 1</a:t>
            </a:r>
          </a:p>
          <a:p>
            <a:pPr lvl="1"/>
            <a:r>
              <a:rPr lang="en-US" dirty="0"/>
              <a:t>Understanding supply</a:t>
            </a:r>
          </a:p>
          <a:p>
            <a:endParaRPr lang="en-US" dirty="0"/>
          </a:p>
          <a:p>
            <a:r>
              <a:rPr lang="en-US" dirty="0"/>
              <a:t>GTIN Capacity Phase 2</a:t>
            </a:r>
          </a:p>
          <a:p>
            <a:pPr lvl="1"/>
            <a:r>
              <a:rPr lang="en-US" dirty="0"/>
              <a:t>Monitor</a:t>
            </a:r>
          </a:p>
          <a:p>
            <a:pPr lvl="1"/>
            <a:r>
              <a:rPr lang="en-US" dirty="0"/>
              <a:t>Evaluate</a:t>
            </a:r>
          </a:p>
          <a:p>
            <a:pPr lvl="1"/>
            <a:r>
              <a:rPr lang="en-US" dirty="0"/>
              <a:t>Educate &amp; Update</a:t>
            </a:r>
          </a:p>
          <a:p>
            <a:pPr lvl="1"/>
            <a:r>
              <a:rPr lang="en-US" dirty="0"/>
              <a:t>Estimate</a:t>
            </a:r>
            <a:endParaRPr lang="en-GB" dirty="0"/>
          </a:p>
          <a:p>
            <a:endParaRPr lang="en-US" dirty="0" smtClean="0"/>
          </a:p>
          <a:p>
            <a:endParaRPr lang="en-US" dirty="0" smtClean="0"/>
          </a:p>
          <a:p>
            <a:endParaRPr lang="en-GB" dirty="0"/>
          </a:p>
        </p:txBody>
      </p:sp>
    </p:spTree>
    <p:extLst>
      <p:ext uri="{BB962C8B-B14F-4D97-AF65-F5344CB8AC3E}">
        <p14:creationId xmlns:p14="http://schemas.microsoft.com/office/powerpoint/2010/main" val="7022860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GTIN Capacity Study: Where it all started</a:t>
            </a:r>
            <a:endParaRPr lang="en-GB" dirty="0"/>
          </a:p>
        </p:txBody>
      </p:sp>
      <p:sp>
        <p:nvSpPr>
          <p:cNvPr id="4" name="Slide Number Placeholder 3"/>
          <p:cNvSpPr>
            <a:spLocks noGrp="1"/>
          </p:cNvSpPr>
          <p:nvPr>
            <p:ph type="sldNum" sz="quarter" idx="12"/>
          </p:nvPr>
        </p:nvSpPr>
        <p:spPr/>
        <p:txBody>
          <a:bodyPr/>
          <a:lstStyle/>
          <a:p>
            <a:pPr defTabSz="685800">
              <a:defRPr/>
            </a:pPr>
            <a:fld id="{3C685A98-F468-465B-8DF1-E042AD908FF6}" type="slidenum">
              <a:rPr lang="en-US" altLang="en-US"/>
              <a:pPr defTabSz="685800">
                <a:defRPr/>
              </a:pPr>
              <a:t>96</a:t>
            </a:fld>
            <a:endParaRPr lang="en-US" altLang="en-US"/>
          </a:p>
        </p:txBody>
      </p:sp>
      <p:sp>
        <p:nvSpPr>
          <p:cNvPr id="3" name="Content Placeholder 2"/>
          <p:cNvSpPr>
            <a:spLocks noGrp="1"/>
          </p:cNvSpPr>
          <p:nvPr>
            <p:ph idx="4294967295"/>
          </p:nvPr>
        </p:nvSpPr>
        <p:spPr>
          <a:xfrm>
            <a:off x="0" y="1306513"/>
            <a:ext cx="6105525" cy="3333750"/>
          </a:xfrm>
          <a:prstGeom prst="rect">
            <a:avLst/>
          </a:prstGeom>
        </p:spPr>
        <p:txBody>
          <a:bodyPr/>
          <a:lstStyle/>
          <a:p>
            <a:r>
              <a:rPr lang="en-US" dirty="0"/>
              <a:t>GS1 </a:t>
            </a:r>
            <a:r>
              <a:rPr lang="en-US" dirty="0" err="1"/>
              <a:t>UniqueID</a:t>
            </a:r>
            <a:r>
              <a:rPr lang="en-US" dirty="0"/>
              <a:t> - GTIN Management </a:t>
            </a:r>
            <a:r>
              <a:rPr lang="en-GB" dirty="0"/>
              <a:t>Recommendation: </a:t>
            </a:r>
            <a:r>
              <a:rPr lang="en-US" dirty="0"/>
              <a:t>The Future of GTIN Reuse</a:t>
            </a:r>
          </a:p>
          <a:p>
            <a:pPr lvl="1"/>
            <a:r>
              <a:rPr lang="en-US" dirty="0"/>
              <a:t>Highlighted the need to understand GS1’s GTIN Capacity</a:t>
            </a:r>
          </a:p>
          <a:p>
            <a:pPr lvl="1"/>
            <a:endParaRPr lang="en-US" dirty="0"/>
          </a:p>
          <a:p>
            <a:pPr lvl="1"/>
            <a:endParaRPr lang="en-US" dirty="0"/>
          </a:p>
          <a:p>
            <a:r>
              <a:rPr lang="en-GB" dirty="0" smtClean="0"/>
              <a:t>GS1 understands that the </a:t>
            </a:r>
            <a:r>
              <a:rPr lang="en-GB" dirty="0"/>
              <a:t>current capacity is only part </a:t>
            </a:r>
            <a:br>
              <a:rPr lang="en-GB" dirty="0"/>
            </a:br>
            <a:r>
              <a:rPr lang="en-GB" dirty="0"/>
              <a:t>	of the </a:t>
            </a:r>
            <a:r>
              <a:rPr lang="en-GB" dirty="0" smtClean="0"/>
              <a:t>picture, we need a plan for the future</a:t>
            </a:r>
            <a:endParaRPr lang="en-US" sz="1350" dirty="0"/>
          </a:p>
        </p:txBody>
      </p:sp>
      <p:pic>
        <p:nvPicPr>
          <p:cNvPr id="8" name="Picture 7"/>
          <p:cNvPicPr>
            <a:picLocks noChangeAspect="1"/>
          </p:cNvPicPr>
          <p:nvPr/>
        </p:nvPicPr>
        <p:blipFill>
          <a:blip r:embed="rId2"/>
          <a:stretch>
            <a:fillRect/>
          </a:stretch>
        </p:blipFill>
        <p:spPr>
          <a:xfrm>
            <a:off x="6705600" y="1200150"/>
            <a:ext cx="2120564" cy="3120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6136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GTIN Capacity Study Phase 1: Executive summary</a:t>
            </a:r>
            <a:endParaRPr lang="en-US" dirty="0"/>
          </a:p>
        </p:txBody>
      </p:sp>
      <p:sp>
        <p:nvSpPr>
          <p:cNvPr id="5" name="Slide Number Placeholder 4"/>
          <p:cNvSpPr>
            <a:spLocks noGrp="1"/>
          </p:cNvSpPr>
          <p:nvPr>
            <p:ph type="sldNum" sz="quarter" idx="12"/>
          </p:nvPr>
        </p:nvSpPr>
        <p:spPr/>
        <p:txBody>
          <a:bodyPr/>
          <a:lstStyle/>
          <a:p>
            <a:pPr defTabSz="685800" fontAlgn="base">
              <a:spcAft>
                <a:spcPct val="0"/>
              </a:spcAft>
              <a:defRPr/>
            </a:pPr>
            <a:fld id="{4472AB7F-E8D0-4874-A9B8-335B68DC5F05}" type="slidenum">
              <a:rPr lang="en-US"/>
              <a:pPr defTabSz="685800" fontAlgn="base">
                <a:spcAft>
                  <a:spcPct val="0"/>
                </a:spcAft>
                <a:defRPr/>
              </a:pPr>
              <a:t>97</a:t>
            </a:fld>
            <a:endParaRPr lang="en-US" dirty="0"/>
          </a:p>
        </p:txBody>
      </p:sp>
      <p:sp>
        <p:nvSpPr>
          <p:cNvPr id="3" name="Content Placeholder 2"/>
          <p:cNvSpPr>
            <a:spLocks noGrp="1"/>
          </p:cNvSpPr>
          <p:nvPr>
            <p:ph idx="4294967295"/>
          </p:nvPr>
        </p:nvSpPr>
        <p:spPr>
          <a:xfrm>
            <a:off x="448072" y="1047750"/>
            <a:ext cx="7999413" cy="3408363"/>
          </a:xfrm>
          <a:prstGeom prst="rect">
            <a:avLst/>
          </a:prstGeom>
        </p:spPr>
        <p:txBody>
          <a:bodyPr>
            <a:noAutofit/>
          </a:bodyPr>
          <a:lstStyle/>
          <a:p>
            <a:r>
              <a:rPr lang="en-US" sz="1400" dirty="0" smtClean="0"/>
              <a:t>51 MOs representing 86% of the world’s GDP responded to survey.</a:t>
            </a:r>
          </a:p>
          <a:p>
            <a:pPr lvl="1"/>
            <a:endParaRPr lang="en-US" sz="1400" dirty="0" smtClean="0"/>
          </a:p>
          <a:p>
            <a:r>
              <a:rPr lang="en-US" sz="1400" dirty="0" smtClean="0"/>
              <a:t>GS1 </a:t>
            </a:r>
            <a:r>
              <a:rPr lang="en-US" sz="1400" dirty="0"/>
              <a:t>System </a:t>
            </a:r>
            <a:r>
              <a:rPr lang="en-US" sz="1400" dirty="0" smtClean="0"/>
              <a:t>is </a:t>
            </a:r>
            <a:r>
              <a:rPr lang="en-US" sz="1400" b="1" dirty="0">
                <a:solidFill>
                  <a:schemeClr val="accent1"/>
                </a:solidFill>
              </a:rPr>
              <a:t>nowhere close </a:t>
            </a:r>
            <a:r>
              <a:rPr lang="en-US" sz="1400" dirty="0"/>
              <a:t>to exhausting </a:t>
            </a:r>
            <a:r>
              <a:rPr lang="en-US" sz="1400" dirty="0" smtClean="0"/>
              <a:t>capacity after 40+ years.</a:t>
            </a:r>
            <a:endParaRPr lang="en-US" sz="1400" dirty="0"/>
          </a:p>
          <a:p>
            <a:pPr marL="358379" lvl="1"/>
            <a:r>
              <a:rPr lang="en-US" sz="1400" b="1" dirty="0" smtClean="0">
                <a:solidFill>
                  <a:schemeClr val="accent1"/>
                </a:solidFill>
              </a:rPr>
              <a:t>13% </a:t>
            </a:r>
            <a:r>
              <a:rPr lang="en-US" sz="1400" b="1" dirty="0">
                <a:solidFill>
                  <a:schemeClr val="accent1"/>
                </a:solidFill>
              </a:rPr>
              <a:t>of </a:t>
            </a:r>
            <a:r>
              <a:rPr lang="en-US" sz="1400" b="1" dirty="0" smtClean="0">
                <a:solidFill>
                  <a:schemeClr val="accent1"/>
                </a:solidFill>
              </a:rPr>
              <a:t>GTIN capacity used</a:t>
            </a:r>
            <a:r>
              <a:rPr lang="en-US" sz="1400" dirty="0" smtClean="0">
                <a:solidFill>
                  <a:schemeClr val="accent1"/>
                </a:solidFill>
              </a:rPr>
              <a:t> </a:t>
            </a:r>
            <a:r>
              <a:rPr lang="en-US" sz="1100" dirty="0"/>
              <a:t>(including GS1 Prefixes reserved by GO).</a:t>
            </a:r>
            <a:endParaRPr lang="en-US" sz="1400" dirty="0"/>
          </a:p>
          <a:p>
            <a:endParaRPr lang="en-US" sz="1400" dirty="0" smtClean="0"/>
          </a:p>
          <a:p>
            <a:r>
              <a:rPr lang="en-US" sz="1400" dirty="0" smtClean="0"/>
              <a:t>GS1 MO growth rates have remained steady:</a:t>
            </a:r>
            <a:endParaRPr lang="en-US" sz="1400" dirty="0"/>
          </a:p>
          <a:p>
            <a:pPr lvl="1">
              <a:lnSpc>
                <a:spcPct val="120000"/>
              </a:lnSpc>
            </a:pPr>
            <a:r>
              <a:rPr lang="en-US" sz="1400" b="1" dirty="0">
                <a:solidFill>
                  <a:schemeClr val="accent1"/>
                </a:solidFill>
              </a:rPr>
              <a:t>Historical</a:t>
            </a:r>
            <a:r>
              <a:rPr lang="en-US" sz="1400" dirty="0" smtClean="0">
                <a:solidFill>
                  <a:schemeClr val="accent1"/>
                </a:solidFill>
              </a:rPr>
              <a:t> </a:t>
            </a:r>
            <a:r>
              <a:rPr lang="en-US" sz="1400" dirty="0" smtClean="0"/>
              <a:t>average growth rate: 7% - 9%.</a:t>
            </a:r>
            <a:endParaRPr lang="en-US" sz="1400" dirty="0"/>
          </a:p>
          <a:p>
            <a:pPr lvl="1">
              <a:lnSpc>
                <a:spcPct val="120000"/>
              </a:lnSpc>
            </a:pPr>
            <a:r>
              <a:rPr lang="en-US" sz="1400" b="1" dirty="0">
                <a:solidFill>
                  <a:schemeClr val="accent1"/>
                </a:solidFill>
              </a:rPr>
              <a:t>Projected</a:t>
            </a:r>
            <a:r>
              <a:rPr lang="en-US" sz="1400" dirty="0" smtClean="0">
                <a:solidFill>
                  <a:schemeClr val="accent1"/>
                </a:solidFill>
              </a:rPr>
              <a:t> </a:t>
            </a:r>
            <a:r>
              <a:rPr lang="en-US" sz="1400" dirty="0"/>
              <a:t>average growth rate: </a:t>
            </a:r>
            <a:r>
              <a:rPr lang="en-US" sz="1400" dirty="0" smtClean="0"/>
              <a:t>6% </a:t>
            </a:r>
            <a:r>
              <a:rPr lang="en-US" sz="1400" dirty="0"/>
              <a:t>- </a:t>
            </a:r>
            <a:r>
              <a:rPr lang="en-US" sz="1400" dirty="0" smtClean="0"/>
              <a:t>7%.</a:t>
            </a:r>
          </a:p>
          <a:p>
            <a:pPr lvl="1">
              <a:lnSpc>
                <a:spcPct val="120000"/>
              </a:lnSpc>
            </a:pPr>
            <a:endParaRPr lang="en-US" sz="1400" dirty="0" smtClean="0"/>
          </a:p>
          <a:p>
            <a:pPr>
              <a:lnSpc>
                <a:spcPct val="120000"/>
              </a:lnSpc>
            </a:pPr>
            <a:r>
              <a:rPr lang="en-GB" sz="1400" dirty="0" smtClean="0"/>
              <a:t>Assuming </a:t>
            </a:r>
            <a:r>
              <a:rPr lang="en-GB" sz="1400" dirty="0"/>
              <a:t>an </a:t>
            </a:r>
            <a:r>
              <a:rPr lang="en-GB" sz="1400" dirty="0" smtClean="0"/>
              <a:t>aggressive, future </a:t>
            </a:r>
            <a:r>
              <a:rPr lang="en-GB" sz="1400" dirty="0"/>
              <a:t>growth </a:t>
            </a:r>
            <a:r>
              <a:rPr lang="en-GB" sz="1400" dirty="0" smtClean="0"/>
              <a:t>rate </a:t>
            </a:r>
            <a:r>
              <a:rPr lang="en-GB" sz="1400" dirty="0"/>
              <a:t>of 12</a:t>
            </a:r>
            <a:r>
              <a:rPr lang="en-GB" sz="1400" dirty="0" smtClean="0"/>
              <a:t>%: </a:t>
            </a:r>
          </a:p>
          <a:p>
            <a:pPr lvl="1">
              <a:lnSpc>
                <a:spcPct val="120000"/>
              </a:lnSpc>
            </a:pPr>
            <a:r>
              <a:rPr lang="en-GB" sz="1400" b="1" dirty="0">
                <a:solidFill>
                  <a:schemeClr val="accent1"/>
                </a:solidFill>
              </a:rPr>
              <a:t>At least 33 years </a:t>
            </a:r>
            <a:r>
              <a:rPr lang="en-GB" sz="1400" dirty="0"/>
              <a:t>before there is any issue with GTIN capacity. </a:t>
            </a:r>
            <a:endParaRPr lang="en-US" sz="1400" dirty="0"/>
          </a:p>
        </p:txBody>
      </p:sp>
    </p:spTree>
    <p:extLst>
      <p:ext uri="{BB962C8B-B14F-4D97-AF65-F5344CB8AC3E}">
        <p14:creationId xmlns:p14="http://schemas.microsoft.com/office/powerpoint/2010/main" val="35345451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GTIN Capacity </a:t>
            </a:r>
            <a:r>
              <a:rPr lang="en-US" dirty="0" smtClean="0"/>
              <a:t>Study Phase 2</a:t>
            </a:r>
            <a:endParaRPr lang="en-GB" dirty="0"/>
          </a:p>
        </p:txBody>
      </p:sp>
      <p:sp>
        <p:nvSpPr>
          <p:cNvPr id="4" name="Slide Number Placeholder 3"/>
          <p:cNvSpPr>
            <a:spLocks noGrp="1"/>
          </p:cNvSpPr>
          <p:nvPr>
            <p:ph type="sldNum" sz="quarter" idx="12"/>
          </p:nvPr>
        </p:nvSpPr>
        <p:spPr/>
        <p:txBody>
          <a:bodyPr/>
          <a:lstStyle/>
          <a:p>
            <a:pPr defTabSz="685800" fontAlgn="base">
              <a:spcAft>
                <a:spcPct val="0"/>
              </a:spcAft>
              <a:defRPr/>
            </a:pPr>
            <a:fld id="{4472AB7F-E8D0-4874-A9B8-335B68DC5F05}" type="slidenum">
              <a:rPr lang="en-US"/>
              <a:pPr defTabSz="685800" fontAlgn="base">
                <a:spcAft>
                  <a:spcPct val="0"/>
                </a:spcAft>
                <a:defRPr/>
              </a:pPr>
              <a:t>98</a:t>
            </a:fld>
            <a:endParaRPr lang="en-US" dirty="0"/>
          </a:p>
        </p:txBody>
      </p:sp>
      <p:sp>
        <p:nvSpPr>
          <p:cNvPr id="3" name="Content Placeholder 2"/>
          <p:cNvSpPr>
            <a:spLocks noGrp="1"/>
          </p:cNvSpPr>
          <p:nvPr>
            <p:ph idx="4294967295"/>
          </p:nvPr>
        </p:nvSpPr>
        <p:spPr>
          <a:xfrm>
            <a:off x="447479" y="1092200"/>
            <a:ext cx="8243942" cy="3408363"/>
          </a:xfrm>
          <a:prstGeom prst="rect">
            <a:avLst/>
          </a:prstGeom>
        </p:spPr>
        <p:txBody>
          <a:bodyPr/>
          <a:lstStyle/>
          <a:p>
            <a:pPr marL="55688" indent="0">
              <a:buNone/>
            </a:pPr>
            <a:r>
              <a:rPr lang="en-US" b="1" dirty="0">
                <a:solidFill>
                  <a:schemeClr val="accent1"/>
                </a:solidFill>
              </a:rPr>
              <a:t>To ensure that we are actively managing any potential future risk, GS1 is </a:t>
            </a:r>
            <a:r>
              <a:rPr lang="en-GB" b="1" dirty="0">
                <a:solidFill>
                  <a:schemeClr val="accent1"/>
                </a:solidFill>
              </a:rPr>
              <a:t>working to actively monitor and predict the future demand for GTINs. This work includes:</a:t>
            </a:r>
          </a:p>
          <a:p>
            <a:pPr marL="55688" indent="0">
              <a:buNone/>
            </a:pPr>
            <a:endParaRPr lang="en-US" sz="1350" b="1" dirty="0"/>
          </a:p>
          <a:p>
            <a:pPr lvl="0"/>
            <a:r>
              <a:rPr lang="en-GB" b="1" dirty="0"/>
              <a:t>Monitor</a:t>
            </a:r>
            <a:r>
              <a:rPr lang="en-GB" dirty="0"/>
              <a:t>: Establish capacity monitoring / reporting for GTIN.</a:t>
            </a:r>
          </a:p>
          <a:p>
            <a:pPr lvl="0"/>
            <a:r>
              <a:rPr lang="en-GB" b="1" dirty="0" smtClean="0"/>
              <a:t>Evaluate</a:t>
            </a:r>
            <a:r>
              <a:rPr lang="en-GB" dirty="0"/>
              <a:t>: Potential options to expand GTIN Capacity, including impact.</a:t>
            </a:r>
          </a:p>
          <a:p>
            <a:pPr lvl="0"/>
            <a:r>
              <a:rPr lang="en-GB" b="1" dirty="0" smtClean="0"/>
              <a:t>Educate </a:t>
            </a:r>
            <a:r>
              <a:rPr lang="en-GB" b="1" dirty="0"/>
              <a:t>&amp; Update</a:t>
            </a:r>
            <a:r>
              <a:rPr lang="en-GB" dirty="0"/>
              <a:t>: GS1’s current policies </a:t>
            </a:r>
            <a:r>
              <a:rPr lang="en-GB" dirty="0" smtClean="0"/>
              <a:t>/ </a:t>
            </a:r>
            <a:r>
              <a:rPr lang="en-GB" dirty="0"/>
              <a:t>procedures on GCP assignment.</a:t>
            </a:r>
          </a:p>
          <a:p>
            <a:pPr lvl="0"/>
            <a:r>
              <a:rPr lang="en-GB" b="1" dirty="0" smtClean="0"/>
              <a:t>Estimate</a:t>
            </a:r>
            <a:r>
              <a:rPr lang="en-GB" dirty="0" smtClean="0"/>
              <a:t>: </a:t>
            </a:r>
            <a:r>
              <a:rPr lang="en-GB" dirty="0"/>
              <a:t>A framework to </a:t>
            </a:r>
            <a:r>
              <a:rPr lang="en-GB" dirty="0" smtClean="0"/>
              <a:t>‘predict’ </a:t>
            </a:r>
            <a:r>
              <a:rPr lang="en-GB" dirty="0"/>
              <a:t>the future demand for GTINs. </a:t>
            </a:r>
          </a:p>
          <a:p>
            <a:pPr marL="55688" indent="0">
              <a:buNone/>
            </a:pPr>
            <a:endParaRPr lang="en-GB" sz="1350" b="1" dirty="0"/>
          </a:p>
        </p:txBody>
      </p:sp>
    </p:spTree>
    <p:extLst>
      <p:ext uri="{BB962C8B-B14F-4D97-AF65-F5344CB8AC3E}">
        <p14:creationId xmlns:p14="http://schemas.microsoft.com/office/powerpoint/2010/main" val="18259305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GTIN Capacity </a:t>
            </a:r>
            <a:r>
              <a:rPr lang="en-US" dirty="0" smtClean="0"/>
              <a:t>Study Phase 2: Monitor</a:t>
            </a:r>
            <a:endParaRPr lang="en-GB" dirty="0"/>
          </a:p>
        </p:txBody>
      </p:sp>
      <p:sp>
        <p:nvSpPr>
          <p:cNvPr id="4" name="Slide Number Placeholder 3"/>
          <p:cNvSpPr>
            <a:spLocks noGrp="1"/>
          </p:cNvSpPr>
          <p:nvPr>
            <p:ph type="sldNum" sz="quarter" idx="12"/>
          </p:nvPr>
        </p:nvSpPr>
        <p:spPr/>
        <p:txBody>
          <a:bodyPr/>
          <a:lstStyle/>
          <a:p>
            <a:pPr defTabSz="685800" fontAlgn="base">
              <a:spcAft>
                <a:spcPct val="0"/>
              </a:spcAft>
              <a:defRPr/>
            </a:pPr>
            <a:fld id="{4472AB7F-E8D0-4874-A9B8-335B68DC5F05}" type="slidenum">
              <a:rPr lang="en-US"/>
              <a:pPr defTabSz="685800" fontAlgn="base">
                <a:spcAft>
                  <a:spcPct val="0"/>
                </a:spcAft>
                <a:defRPr/>
              </a:pPr>
              <a:t>99</a:t>
            </a:fld>
            <a:endParaRPr lang="en-US" dirty="0"/>
          </a:p>
        </p:txBody>
      </p:sp>
      <p:sp>
        <p:nvSpPr>
          <p:cNvPr id="3" name="Content Placeholder 2"/>
          <p:cNvSpPr>
            <a:spLocks noGrp="1"/>
          </p:cNvSpPr>
          <p:nvPr>
            <p:ph idx="4294967295"/>
          </p:nvPr>
        </p:nvSpPr>
        <p:spPr>
          <a:xfrm>
            <a:off x="0" y="1092200"/>
            <a:ext cx="8242300" cy="3311525"/>
          </a:xfrm>
          <a:prstGeom prst="rect">
            <a:avLst/>
          </a:prstGeom>
        </p:spPr>
        <p:txBody>
          <a:bodyPr/>
          <a:lstStyle/>
          <a:p>
            <a:pPr lvl="1"/>
            <a:endParaRPr lang="en-GB" sz="1350" dirty="0"/>
          </a:p>
          <a:p>
            <a:r>
              <a:rPr lang="en-GB" dirty="0"/>
              <a:t>Create capacity monitoring / reporting for Global Company Prefixes (GCPs</a:t>
            </a:r>
            <a:r>
              <a:rPr lang="en-GB" dirty="0" smtClean="0"/>
              <a:t>).</a:t>
            </a:r>
            <a:endParaRPr lang="en-GB" dirty="0"/>
          </a:p>
          <a:p>
            <a:endParaRPr lang="en-GB" dirty="0"/>
          </a:p>
          <a:p>
            <a:r>
              <a:rPr lang="en-GB" dirty="0"/>
              <a:t>Establish a schedule (e.g., Quarterly) where trend analysis is conducted to look for anomalies and understand GS1’s overall </a:t>
            </a:r>
            <a:r>
              <a:rPr lang="en-GB" dirty="0" smtClean="0"/>
              <a:t>position.</a:t>
            </a:r>
            <a:endParaRPr lang="en-GB" dirty="0"/>
          </a:p>
          <a:p>
            <a:pPr lvl="1"/>
            <a:r>
              <a:rPr lang="en-GB" dirty="0"/>
              <a:t>Take regular ‘snapshots’ of the data. </a:t>
            </a:r>
          </a:p>
          <a:p>
            <a:pPr lvl="1"/>
            <a:r>
              <a:rPr lang="en-GB" dirty="0"/>
              <a:t>Create an ongoing ‘status’ report that can show:</a:t>
            </a:r>
          </a:p>
          <a:p>
            <a:pPr lvl="2"/>
            <a:r>
              <a:rPr lang="en-GB" dirty="0"/>
              <a:t>High level </a:t>
            </a:r>
            <a:r>
              <a:rPr lang="en-GB" dirty="0" smtClean="0"/>
              <a:t>trends.</a:t>
            </a:r>
            <a:endParaRPr lang="en-GB" dirty="0"/>
          </a:p>
          <a:p>
            <a:pPr lvl="2"/>
            <a:r>
              <a:rPr lang="en-GB" dirty="0"/>
              <a:t>MO specific analysis of GCP capacity </a:t>
            </a:r>
            <a:r>
              <a:rPr lang="en-GB" dirty="0" smtClean="0"/>
              <a:t>utilization.</a:t>
            </a:r>
            <a:endParaRPr lang="en-GB" dirty="0"/>
          </a:p>
        </p:txBody>
      </p:sp>
    </p:spTree>
    <p:extLst>
      <p:ext uri="{BB962C8B-B14F-4D97-AF65-F5344CB8AC3E}">
        <p14:creationId xmlns:p14="http://schemas.microsoft.com/office/powerpoint/2010/main" val="4458690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rGXiSvrFs0OsYy8dupgPTg"/>
</p:tagLst>
</file>

<file path=ppt/tags/tag11.xml><?xml version="1.0" encoding="utf-8"?>
<p:tagLst xmlns:a="http://schemas.openxmlformats.org/drawingml/2006/main" xmlns:r="http://schemas.openxmlformats.org/officeDocument/2006/relationships" xmlns:p="http://schemas.openxmlformats.org/presentationml/2006/main">
  <p:tag name="NAME" val="Logo"/>
  <p:tag name="THINKCELLSHAPEDONOTDELETE" val="piC1PYzJFcUmV0kNK2OL7Z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AgiG6AuH8UqKhiUkohkON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CcELKmCNgUapFyfOEInoK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I5BA6ce3o0qUUf4OqB.dd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osFPDCIKn0ikK8mdE9eFxQ"/>
</p:tagLst>
</file>

<file path=ppt/tags/tag16.xml><?xml version="1.0" encoding="utf-8"?>
<p:tagLst xmlns:a="http://schemas.openxmlformats.org/drawingml/2006/main" xmlns:r="http://schemas.openxmlformats.org/officeDocument/2006/relationships" xmlns:p="http://schemas.openxmlformats.org/presentationml/2006/main">
  <p:tag name="NAME" val="Logo"/>
  <p:tag name="THINKCELLSHAPEDONOTDELETE" val="pE56mKXJO2EKXQGUhu8QxX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cNvva8GzkqAouy8diXil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M9mp_t2GT0Kshryt4lW0d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rGXiSvrFs0OsYy8dupgPTg"/>
</p:tagLst>
</file>

<file path=ppt/tags/tag26.xml><?xml version="1.0" encoding="utf-8"?>
<p:tagLst xmlns:a="http://schemas.openxmlformats.org/drawingml/2006/main" xmlns:r="http://schemas.openxmlformats.org/officeDocument/2006/relationships" xmlns:p="http://schemas.openxmlformats.org/presentationml/2006/main">
  <p:tag name="NAME" val="Logo"/>
  <p:tag name="THINKCELLSHAPEDONOTDELETE" val="piC1PYzJFcUmV0kNK2OL7Z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AgiG6AuH8UqKhiUkohkON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CcELKmCNgUapFyfOEInoK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I5BA6ce3o0qUUf4OqB.dd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osFPDCIKn0ikK8mdE9eFxQ"/>
</p:tagLst>
</file>

<file path=ppt/tags/tag31.xml><?xml version="1.0" encoding="utf-8"?>
<p:tagLst xmlns:a="http://schemas.openxmlformats.org/drawingml/2006/main" xmlns:r="http://schemas.openxmlformats.org/officeDocument/2006/relationships" xmlns:p="http://schemas.openxmlformats.org/presentationml/2006/main">
  <p:tag name="NAME" val="Logo"/>
  <p:tag name="THINKCELLSHAPEDONOTDELETE" val="pE56mKXJO2EKXQGUhu8QxX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acNvva8GzkqAouy8diXil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M9mp_t2GT0Kshryt4lW0dw"/>
</p:tagLst>
</file>

<file path=ppt/theme/theme1.xml><?xml version="1.0" encoding="utf-8"?>
<a:theme xmlns:a="http://schemas.openxmlformats.org/drawingml/2006/main" name="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0.xml><?xml version="1.0" encoding="utf-8"?>
<a:theme xmlns:a="http://schemas.openxmlformats.org/drawingml/2006/main" name="8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2.xml><?xml version="1.0" encoding="utf-8"?>
<a:theme xmlns:a="http://schemas.openxmlformats.org/drawingml/2006/main" name="7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3.xml><?xml version="1.0" encoding="utf-8"?>
<a:theme xmlns:a="http://schemas.openxmlformats.org/drawingml/2006/main" name="2_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4.xml><?xml version="1.0" encoding="utf-8"?>
<a:theme xmlns:a="http://schemas.openxmlformats.org/drawingml/2006/main" name="9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5.xml><?xml version="1.0" encoding="utf-8"?>
<a:theme xmlns:a="http://schemas.openxmlformats.org/drawingml/2006/main" name="10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6.xml><?xml version="1.0" encoding="utf-8"?>
<a:theme xmlns:a="http://schemas.openxmlformats.org/drawingml/2006/main" name="3_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7.xml><?xml version="1.0" encoding="utf-8"?>
<a:theme xmlns:a="http://schemas.openxmlformats.org/drawingml/2006/main" name="11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8.xml><?xml version="1.0" encoding="utf-8"?>
<a:theme xmlns:a="http://schemas.openxmlformats.org/drawingml/2006/main" name="12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9.xml><?xml version="1.0" encoding="utf-8"?>
<a:theme xmlns:a="http://schemas.openxmlformats.org/drawingml/2006/main" name="13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xml><?xml version="1.0" encoding="utf-8"?>
<a:theme xmlns:a="http://schemas.openxmlformats.org/drawingml/2006/main" name="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0.xml><?xml version="1.0" encoding="utf-8"?>
<a:theme xmlns:a="http://schemas.openxmlformats.org/drawingml/2006/main" name="14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1.xml><?xml version="1.0" encoding="utf-8"?>
<a:theme xmlns:a="http://schemas.openxmlformats.org/drawingml/2006/main" name="4_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2.xml><?xml version="1.0" encoding="utf-8"?>
<a:theme xmlns:a="http://schemas.openxmlformats.org/drawingml/2006/main" name="15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3.xml><?xml version="1.0" encoding="utf-8"?>
<a:theme xmlns:a="http://schemas.openxmlformats.org/drawingml/2006/main" name="16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4.xml><?xml version="1.0" encoding="utf-8"?>
<a:theme xmlns:a="http://schemas.openxmlformats.org/drawingml/2006/main" name="17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5.xml><?xml version="1.0" encoding="utf-8"?>
<a:theme xmlns:a="http://schemas.openxmlformats.org/drawingml/2006/main" name="18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6.xml><?xml version="1.0" encoding="utf-8"?>
<a:theme xmlns:a="http://schemas.openxmlformats.org/drawingml/2006/main" name="19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7.xml><?xml version="1.0" encoding="utf-8"?>
<a:theme xmlns:a="http://schemas.openxmlformats.org/drawingml/2006/main" name="20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8.xml><?xml version="1.0" encoding="utf-8"?>
<a:theme xmlns:a="http://schemas.openxmlformats.org/drawingml/2006/main" name="21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9.xml><?xml version="1.0" encoding="utf-8"?>
<a:theme xmlns:a="http://schemas.openxmlformats.org/drawingml/2006/main" name="1_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xml><?xml version="1.0" encoding="utf-8"?>
<a:theme xmlns:a="http://schemas.openxmlformats.org/drawingml/2006/main" name="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0.xml><?xml version="1.0" encoding="utf-8"?>
<a:theme xmlns:a="http://schemas.openxmlformats.org/drawingml/2006/main" name="22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1.xml><?xml version="1.0" encoding="utf-8"?>
<a:theme xmlns:a="http://schemas.openxmlformats.org/drawingml/2006/main" name="23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2.xml><?xml version="1.0" encoding="utf-8"?>
<a:theme xmlns:a="http://schemas.openxmlformats.org/drawingml/2006/main" name="Theme1">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Theme1" id="{E6225343-75E9-4940-A8C8-E8DCD912F833}" vid="{02D0CE71-367A-409C-8257-62AFAA66EE8D}"/>
    </a:ext>
  </a:extLst>
</a:theme>
</file>

<file path=ppt/theme/theme33.xml><?xml version="1.0" encoding="utf-8"?>
<a:theme xmlns:a="http://schemas.openxmlformats.org/drawingml/2006/main" name="5_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4.xml><?xml version="1.0" encoding="utf-8"?>
<a:theme xmlns:a="http://schemas.openxmlformats.org/drawingml/2006/main" name="24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5.xml><?xml version="1.0" encoding="utf-8"?>
<a:theme xmlns:a="http://schemas.openxmlformats.org/drawingml/2006/main" name="25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6.xml><?xml version="1.0" encoding="utf-8"?>
<a:theme xmlns:a="http://schemas.openxmlformats.org/drawingml/2006/main" name="26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7.xml><?xml version="1.0" encoding="utf-8"?>
<a:theme xmlns:a="http://schemas.openxmlformats.org/drawingml/2006/main" name="Industry 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ユーザー定義 3">
      <a:majorFont>
        <a:latin typeface="Verdana"/>
        <a:ea typeface="Verdana"/>
        <a:cs typeface=""/>
      </a:majorFont>
      <a:minorFont>
        <a:latin typeface="Verdana"/>
        <a:ea typeface="Verdan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27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ユーザー定義 1">
      <a:majorFont>
        <a:latin typeface="Verdana"/>
        <a:ea typeface="メイリオ"/>
        <a:cs typeface=""/>
      </a:majorFont>
      <a:minorFont>
        <a:latin typeface="Verdana"/>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_Industry 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4.xml><?xml version="1.0" encoding="utf-8"?>
<a:theme xmlns:a="http://schemas.openxmlformats.org/drawingml/2006/main" name="1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40.xml><?xml version="1.0" encoding="utf-8"?>
<a:theme xmlns:a="http://schemas.openxmlformats.org/drawingml/2006/main" name="3_Industry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C99249D-5C94-4E72-99F2-8DBA5BA52F9C}" vid="{C76CCDD0-7A67-40FE-A455-1C0B559AF82B}"/>
    </a:ext>
  </a:extLst>
</a:theme>
</file>

<file path=ppt/theme/theme41.xml><?xml version="1.0" encoding="utf-8"?>
<a:theme xmlns:a="http://schemas.openxmlformats.org/drawingml/2006/main" name="28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42.xml><?xml version="1.0" encoding="utf-8"?>
<a:theme xmlns:a="http://schemas.openxmlformats.org/drawingml/2006/main" name="2_Industry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4_Industry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6_Industry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5_Industry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29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Template_PPT_Corporate_4-3_2015-05-18.pptx" id="{BD732989-2B48-49DA-96C5-1D99067DEECE}" vid="{E55613FA-3902-40D8-97E5-1165CDB0D035}"/>
    </a:ext>
  </a:extLst>
</a:theme>
</file>

<file path=ppt/theme/theme47.xml><?xml version="1.0" encoding="utf-8"?>
<a:theme xmlns:a="http://schemas.openxmlformats.org/drawingml/2006/main" name="GS1_4-3_2016">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4-3_2016" id="{5E073012-915C-4440-9345-ED39C5F73C27}" vid="{076458D0-44F4-456D-BCA6-D4A8BFD7AE66}"/>
    </a:ext>
  </a:extLst>
</a:theme>
</file>

<file path=ppt/theme/theme48.xml><?xml version="1.0" encoding="utf-8"?>
<a:theme xmlns:a="http://schemas.openxmlformats.org/drawingml/2006/main" name="30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49.xml><?xml version="1.0" encoding="utf-8"?>
<a:theme xmlns:a="http://schemas.openxmlformats.org/drawingml/2006/main" name="31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Template_PPT_Corporate_4-3_2015-05-18.pptx" id="{BD732989-2B48-49DA-96C5-1D99067DEECE}" vid="{E55613FA-3902-40D8-97E5-1165CDB0D035}"/>
    </a:ext>
  </a:extLst>
</a:theme>
</file>

<file path=ppt/theme/theme5.xml><?xml version="1.0" encoding="utf-8"?>
<a:theme xmlns:a="http://schemas.openxmlformats.org/drawingml/2006/main" name="2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50.xml><?xml version="1.0" encoding="utf-8"?>
<a:theme xmlns:a="http://schemas.openxmlformats.org/drawingml/2006/main" name="6_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51.xml><?xml version="1.0" encoding="utf-8"?>
<a:theme xmlns:a="http://schemas.openxmlformats.org/drawingml/2006/main" name="32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7.xml><?xml version="1.0" encoding="utf-8"?>
<a:theme xmlns:a="http://schemas.openxmlformats.org/drawingml/2006/main" name="4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8.xml><?xml version="1.0" encoding="utf-8"?>
<a:theme xmlns:a="http://schemas.openxmlformats.org/drawingml/2006/main" name="1_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9.xml><?xml version="1.0" encoding="utf-8"?>
<a:theme xmlns:a="http://schemas.openxmlformats.org/drawingml/2006/main" name="5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GS1_Template_PPT_16-9_2015-02-04</Template>
  <TotalTime>3793</TotalTime>
  <Words>6075</Words>
  <Application>Microsoft Office PowerPoint</Application>
  <PresentationFormat>On-screen Show (16:9)</PresentationFormat>
  <Paragraphs>1105</Paragraphs>
  <Slides>113</Slides>
  <Notes>19</Notes>
  <HiddenSlides>0</HiddenSlides>
  <MMClips>0</MMClips>
  <ScaleCrop>false</ScaleCrop>
  <HeadingPairs>
    <vt:vector size="8" baseType="variant">
      <vt:variant>
        <vt:lpstr>Fonts Used</vt:lpstr>
      </vt:variant>
      <vt:variant>
        <vt:i4>12</vt:i4>
      </vt:variant>
      <vt:variant>
        <vt:lpstr>Theme</vt:lpstr>
      </vt:variant>
      <vt:variant>
        <vt:i4>51</vt:i4>
      </vt:variant>
      <vt:variant>
        <vt:lpstr>Embedded OLE Servers</vt:lpstr>
      </vt:variant>
      <vt:variant>
        <vt:i4>2</vt:i4>
      </vt:variant>
      <vt:variant>
        <vt:lpstr>Slide Titles</vt:lpstr>
      </vt:variant>
      <vt:variant>
        <vt:i4>113</vt:i4>
      </vt:variant>
    </vt:vector>
  </HeadingPairs>
  <TitlesOfParts>
    <vt:vector size="178" baseType="lpstr">
      <vt:lpstr>ＭＳ Ｐゴシック</vt:lpstr>
      <vt:lpstr>Arial</vt:lpstr>
      <vt:lpstr>Calibri</vt:lpstr>
      <vt:lpstr>Gotham Office</vt:lpstr>
      <vt:lpstr>Lucida Grande</vt:lpstr>
      <vt:lpstr>Mangal</vt:lpstr>
      <vt:lpstr>メイリオ</vt:lpstr>
      <vt:lpstr>OCR A Std</vt:lpstr>
      <vt:lpstr>Symbol</vt:lpstr>
      <vt:lpstr>Times New Roman</vt:lpstr>
      <vt:lpstr>Verdana</vt:lpstr>
      <vt:lpstr>Wingdings</vt:lpstr>
      <vt:lpstr>Title</vt:lpstr>
      <vt:lpstr>Content</vt:lpstr>
      <vt:lpstr>Divider</vt:lpstr>
      <vt:lpstr>1_Content</vt:lpstr>
      <vt:lpstr>2_Content</vt:lpstr>
      <vt:lpstr>3_Content</vt:lpstr>
      <vt:lpstr>4_Content</vt:lpstr>
      <vt:lpstr>1_Divider</vt:lpstr>
      <vt:lpstr>5_Content</vt:lpstr>
      <vt:lpstr>8_Content</vt:lpstr>
      <vt:lpstr>6_Content</vt:lpstr>
      <vt:lpstr>7_Content</vt:lpstr>
      <vt:lpstr>2_Divider</vt:lpstr>
      <vt:lpstr>9_Content</vt:lpstr>
      <vt:lpstr>10_Content</vt:lpstr>
      <vt:lpstr>3_Divider</vt:lpstr>
      <vt:lpstr>11_Content</vt:lpstr>
      <vt:lpstr>12_Content</vt:lpstr>
      <vt:lpstr>13_Content</vt:lpstr>
      <vt:lpstr>14_Content</vt:lpstr>
      <vt:lpstr>4_Divider</vt:lpstr>
      <vt:lpstr>15_Content</vt:lpstr>
      <vt:lpstr>16_Content</vt:lpstr>
      <vt:lpstr>17_Content</vt:lpstr>
      <vt:lpstr>18_Content</vt:lpstr>
      <vt:lpstr>19_Content</vt:lpstr>
      <vt:lpstr>20_Content</vt:lpstr>
      <vt:lpstr>21_Content</vt:lpstr>
      <vt:lpstr>1_Title</vt:lpstr>
      <vt:lpstr>22_Content</vt:lpstr>
      <vt:lpstr>23_Content</vt:lpstr>
      <vt:lpstr>Theme1</vt:lpstr>
      <vt:lpstr>5_Divider</vt:lpstr>
      <vt:lpstr>24_Content</vt:lpstr>
      <vt:lpstr>25_Content</vt:lpstr>
      <vt:lpstr>26_Content</vt:lpstr>
      <vt:lpstr>Industry Title</vt:lpstr>
      <vt:lpstr>27_Content</vt:lpstr>
      <vt:lpstr>1_Industry Title</vt:lpstr>
      <vt:lpstr>3_Industry Content</vt:lpstr>
      <vt:lpstr>28_Content</vt:lpstr>
      <vt:lpstr>2_Industry Content</vt:lpstr>
      <vt:lpstr>4_Industry Content</vt:lpstr>
      <vt:lpstr>6_Industry Content</vt:lpstr>
      <vt:lpstr>5_Industry Content</vt:lpstr>
      <vt:lpstr>29_Content</vt:lpstr>
      <vt:lpstr>GS1_4-3_2016</vt:lpstr>
      <vt:lpstr>30_Content</vt:lpstr>
      <vt:lpstr>31_Content</vt:lpstr>
      <vt:lpstr>6_Divider</vt:lpstr>
      <vt:lpstr>32_Content</vt:lpstr>
      <vt:lpstr>think-cell Slide</vt:lpstr>
      <vt:lpstr>BarStar Pro</vt:lpstr>
      <vt:lpstr>GS1 Industry &amp; Standards Event 2017 11 October 2017 – Brussels, Belgium Transforming business together </vt:lpstr>
      <vt:lpstr>Anti-trust caution</vt:lpstr>
      <vt:lpstr>Meeting etiquette</vt:lpstr>
      <vt:lpstr>GS1 Standards Event App – How to get it </vt:lpstr>
      <vt:lpstr>WiFi internet access</vt:lpstr>
      <vt:lpstr>Exploring the Future of GS1 Identification</vt:lpstr>
      <vt:lpstr>A cross-sector perspective of the road ahead for AIDC-related industry priorities</vt:lpstr>
      <vt:lpstr>Identifying common challenges Priorities that span industries, regulation, and technology</vt:lpstr>
      <vt:lpstr>Two actionable projects identified:</vt:lpstr>
      <vt:lpstr>GS1 Key Capacity Management</vt:lpstr>
      <vt:lpstr>Contact Information</vt:lpstr>
      <vt:lpstr>AIDC Applications Advances</vt:lpstr>
      <vt:lpstr>Hmmm….</vt:lpstr>
      <vt:lpstr>The Answer Depends</vt:lpstr>
      <vt:lpstr>The Answer Depends</vt:lpstr>
      <vt:lpstr>PowerPoint Presentation</vt:lpstr>
      <vt:lpstr>GS1 Barcode and Extended Packaging</vt:lpstr>
      <vt:lpstr>  </vt:lpstr>
      <vt:lpstr>Extended Packaging Pilot  - Encoding the “Decoded &amp; Processed Data”</vt:lpstr>
      <vt:lpstr>PILOT by　A Beauty Care Product Company</vt:lpstr>
      <vt:lpstr>“Decoded/Processed Data” approach</vt:lpstr>
      <vt:lpstr>Extended Packaging GS1 AI version Use Case -User manual storage platform</vt:lpstr>
      <vt:lpstr>Sample</vt:lpstr>
      <vt:lpstr>Extended Packaging AI approach</vt:lpstr>
      <vt:lpstr>FYI: GS1 Japan Standard Barcode in Action  Decoder/syntax checker App(under development) </vt:lpstr>
      <vt:lpstr>Thank you!</vt:lpstr>
      <vt:lpstr>Mobile Bridge for Retail</vt:lpstr>
      <vt:lpstr>Retail Perspective: If we do nothing</vt:lpstr>
      <vt:lpstr>Retail Perspective: First Step</vt:lpstr>
      <vt:lpstr>Retail Perspective: Long Term</vt:lpstr>
      <vt:lpstr>Retail Perspective: How? </vt:lpstr>
      <vt:lpstr>Retail Perspective: How? (Technical version) </vt:lpstr>
      <vt:lpstr>Mobile Digital Bridge (OGSM)</vt:lpstr>
      <vt:lpstr>Focus on the end user (i.e. personas)</vt:lpstr>
      <vt:lpstr>Digital disruption</vt:lpstr>
      <vt:lpstr>GS1 Healthcare Mobile Bridge project</vt:lpstr>
      <vt:lpstr>Ecosystem vision</vt:lpstr>
      <vt:lpstr>Possible architecture (illustration)</vt:lpstr>
      <vt:lpstr>PowerPoint Presentation</vt:lpstr>
      <vt:lpstr>Belgilux initiative: variable measure items at POS</vt:lpstr>
      <vt:lpstr>Variable measure items at POS</vt:lpstr>
      <vt:lpstr>Variable measure items at POS</vt:lpstr>
      <vt:lpstr>Variable measure items at POS</vt:lpstr>
      <vt:lpstr>Contact information</vt:lpstr>
      <vt:lpstr>RCNGTIN Opportunity for 2D Adption</vt:lpstr>
      <vt:lpstr>So what happens when we have?</vt:lpstr>
      <vt:lpstr>Smart Retail PoS needed to support RCN migration best: Need for a “POS Flag”</vt:lpstr>
      <vt:lpstr>Conclusions</vt:lpstr>
      <vt:lpstr>New PoS operative scanning environment?</vt:lpstr>
      <vt:lpstr>PowerPoint Presentation</vt:lpstr>
      <vt:lpstr>Retail Use Case for Consumer Product Variant</vt:lpstr>
      <vt:lpstr>Healthcare Adoption of GTIN and GS1 2D</vt:lpstr>
      <vt:lpstr>Data Elements on which regulatory bodies agree</vt:lpstr>
      <vt:lpstr>The driver: Serialisation of pharmaceuticals</vt:lpstr>
      <vt:lpstr>PowerPoint Presentation</vt:lpstr>
      <vt:lpstr>PowerPoint Presentation</vt:lpstr>
      <vt:lpstr>More than 85% of products in US FDA Global Unique Device Identifier Database (GUDID) carry GS1 as UDI primary Device Identifier</vt:lpstr>
      <vt:lpstr>PowerPoint Presentation</vt:lpstr>
      <vt:lpstr>PowerPoint Presentation</vt:lpstr>
      <vt:lpstr>PowerPoint Presentation</vt:lpstr>
      <vt:lpstr>Old to New Barcode Migration Success Story </vt:lpstr>
      <vt:lpstr>U.S. Coupon History</vt:lpstr>
      <vt:lpstr>U.S. Coupon History</vt:lpstr>
      <vt:lpstr>Challenges</vt:lpstr>
      <vt:lpstr>Coupon Re-engineering Committee- 2002</vt:lpstr>
      <vt:lpstr>Coupon Re-engineering Committee- 2007</vt:lpstr>
      <vt:lpstr>Transition</vt:lpstr>
      <vt:lpstr>Coupon Implementation Timeline</vt:lpstr>
      <vt:lpstr>PowerPoint Presentation</vt:lpstr>
      <vt:lpstr>Retail Position on 2D Scanner Investment</vt:lpstr>
      <vt:lpstr>2D Position Paper</vt:lpstr>
      <vt:lpstr>2D Position Paper - Background</vt:lpstr>
      <vt:lpstr>2D Position Paper - Background</vt:lpstr>
      <vt:lpstr>2D Position Paper - Recommendation</vt:lpstr>
      <vt:lpstr>2D Position Paper - Recommendation</vt:lpstr>
      <vt:lpstr>Contact Information</vt:lpstr>
      <vt:lpstr>2D on Logistics Label</vt:lpstr>
      <vt:lpstr>Background</vt:lpstr>
      <vt:lpstr>Background</vt:lpstr>
      <vt:lpstr>Why is there such keen interest?     2D barcodes are already being used in various ways in logistics.  Consider some examples of logistics labels with 2D symbols</vt:lpstr>
      <vt:lpstr>GS1 Australia</vt:lpstr>
      <vt:lpstr>FedEx (parcel)</vt:lpstr>
      <vt:lpstr>Poczta Polska (Postal)</vt:lpstr>
      <vt:lpstr>Work has begun to consider how 2D for logistics labels could be introduced to the General Specification</vt:lpstr>
      <vt:lpstr>Next Steps</vt:lpstr>
      <vt:lpstr>Afternoon Coffee Break</vt:lpstr>
      <vt:lpstr>Consumer Product Variant</vt:lpstr>
      <vt:lpstr>Consumer Product Variant</vt:lpstr>
      <vt:lpstr>Making smaller changes transparent ….to all</vt:lpstr>
      <vt:lpstr>Who supported this work?</vt:lpstr>
      <vt:lpstr> Unique ID Project: Industry Glidepath</vt:lpstr>
      <vt:lpstr>Consumer Product Variant in GDSN</vt:lpstr>
      <vt:lpstr>Contact Information</vt:lpstr>
      <vt:lpstr>GTIN Capacity Study: Phase 2</vt:lpstr>
      <vt:lpstr>Agenda – GTIN capacity</vt:lpstr>
      <vt:lpstr>GTIN Capacity Study: Where it all started</vt:lpstr>
      <vt:lpstr>GTIN Capacity Study Phase 1: Executive summary</vt:lpstr>
      <vt:lpstr>GTIN Capacity Study Phase 2</vt:lpstr>
      <vt:lpstr>GTIN Capacity Study Phase 2: Monitor</vt:lpstr>
      <vt:lpstr>GTIN Capacity Study Phase 2: Evaluate</vt:lpstr>
      <vt:lpstr>GTIN Capacity Study Phase 2: Educate &amp; Update</vt:lpstr>
      <vt:lpstr>GTIN Capacity Study Phase 2: Estimate</vt:lpstr>
      <vt:lpstr>Contact Information</vt:lpstr>
      <vt:lpstr>AIDC Technical Team   </vt:lpstr>
      <vt:lpstr>AIDC Technical Team: What is it</vt:lpstr>
      <vt:lpstr>AIDC Technical Team: The Numbers!</vt:lpstr>
      <vt:lpstr>Contact Information</vt:lpstr>
      <vt:lpstr>DotCode Update</vt:lpstr>
      <vt:lpstr>DotCode Specification</vt:lpstr>
      <vt:lpstr>DotCode Fun!</vt:lpstr>
      <vt:lpstr>DotCode Specification Update</vt:lpstr>
      <vt:lpstr>Summary the future</vt:lpstr>
      <vt:lpstr>Session Close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GS1</dc:creator>
  <cp:keywords/>
  <dc:description/>
  <cp:lastModifiedBy>Scott Gray</cp:lastModifiedBy>
  <cp:revision>449</cp:revision>
  <cp:lastPrinted>2017-10-04T09:43:20Z</cp:lastPrinted>
  <dcterms:created xsi:type="dcterms:W3CDTF">2015-02-03T16:52:14Z</dcterms:created>
  <dcterms:modified xsi:type="dcterms:W3CDTF">2017-10-17T02:41:09Z</dcterms:modified>
  <cp:category>Corporate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y fmtid="{D5CDD505-2E9C-101B-9397-08002B2CF9AE}" pid="3" name="Date">
    <vt:filetime>2016-01-06T05:00:00Z</vt:filetime>
  </property>
</Properties>
</file>